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9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95" d="100"/>
          <a:sy n="95" d="100"/>
        </p:scale>
        <p:origin x="378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0F1263-5080-0F47-A9D0-355F97948E6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B5D5BC5-1EE5-5BD3-967E-3145DC54492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1BD97B-A7B4-1965-E581-6257DCD424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BF1EE9-B654-4102-9AF2-62655DC8FA18}" type="datetimeFigureOut">
              <a:rPr lang="en-US" smtClean="0"/>
              <a:t>6/2/2023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24FBD1-7EAB-3BEA-0F87-D856CEEB37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D2CD7AE-6210-C176-903C-2E59AD49DB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922E9-BF8D-4CE3-98B8-E3025EE451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80109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26D59B-98F0-4D0E-F1F7-37B79AE307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19B209-1554-5C4A-05A0-683ECC1DED2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68C980-951D-E91C-1164-BE5D823941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BF1EE9-B654-4102-9AF2-62655DC8FA18}" type="datetimeFigureOut">
              <a:rPr lang="en-US" smtClean="0"/>
              <a:t>6/2/2023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3AF271-643C-BD5D-4B7D-19C3AA7A7F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D96AF6-2E24-0248-8B66-FC8EF63E35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922E9-BF8D-4CE3-98B8-E3025EE451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86673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A4311D-A540-4607-6A71-4057AB9C49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7965084-C879-AA60-1AF7-FAD4230DF36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0AC48E-9814-312D-AFF0-C8FEFC1906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BF1EE9-B654-4102-9AF2-62655DC8FA18}" type="datetimeFigureOut">
              <a:rPr lang="en-US" smtClean="0"/>
              <a:t>6/2/2023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B5070C4-FEA1-FF02-814F-7EE90C76C4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41472C-282E-9D9A-EB36-58BDFEE04A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922E9-BF8D-4CE3-98B8-E3025EE451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83302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66275F-2BB5-8C1F-251B-0F0F523E4F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731895-5964-B001-B3FA-94A81E498E5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4A79577-A2ED-FAFD-FF92-60481AF54E6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CAF8D13-0B87-09EE-276C-151FE91BEC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BF1EE9-B654-4102-9AF2-62655DC8FA18}" type="datetimeFigureOut">
              <a:rPr lang="en-US" smtClean="0"/>
              <a:t>6/2/2023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C873B80-6FF9-1F7E-0E3B-753B9A21F2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7F8D4D6-9B7E-AFE2-C2B8-3B3A920274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922E9-BF8D-4CE3-98B8-E3025EE451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05825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E32D76-2667-F073-B2BF-C689EA7BAC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A6B729-FB54-9F0E-7AB8-950E34FBBB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F21ACF3-7429-347F-AFF0-72B04DEE9D4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1126A1E-CAA0-8AA3-DA40-68660E99B7E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2F5FA48-1890-55D4-B8AF-9086387C995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29D9B46-AB01-FAB3-5D64-191F83908A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BF1EE9-B654-4102-9AF2-62655DC8FA18}" type="datetimeFigureOut">
              <a:rPr lang="en-US" smtClean="0"/>
              <a:t>6/2/2023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0427EB4-5DA8-573F-DD2C-7C33128887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9263C80-50E8-17E7-90C3-55E085F2EC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922E9-BF8D-4CE3-98B8-E3025EE451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96268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C6537D-7F30-9F79-7244-BB8C66B16A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619E25D-275C-8FDC-2322-220A88FCFF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BF1EE9-B654-4102-9AF2-62655DC8FA18}" type="datetimeFigureOut">
              <a:rPr lang="en-US" smtClean="0"/>
              <a:t>6/2/2023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6105FFC-AF2B-D111-BDCC-C31262865D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A9CF587-24AC-E16F-DE1F-657192509B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922E9-BF8D-4CE3-98B8-E3025EE451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35133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E32635F-ED11-D547-D2D4-57A68E367E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BF1EE9-B654-4102-9AF2-62655DC8FA18}" type="datetimeFigureOut">
              <a:rPr lang="en-US" smtClean="0"/>
              <a:t>6/2/2023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2636BFB-7CF4-AB50-9BA2-BA7A26E7F3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9743E22-5E64-20D0-8E03-2CE7BE83A3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922E9-BF8D-4CE3-98B8-E3025EE451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89605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5F4510-2E05-1B31-F0AF-41F6EA6778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57D806-748A-C042-72C8-02CEC363A5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B4DB52A-69CB-2635-F615-5669303557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44A3972-95E0-67CF-8A10-B696FD34E4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BF1EE9-B654-4102-9AF2-62655DC8FA18}" type="datetimeFigureOut">
              <a:rPr lang="en-US" smtClean="0"/>
              <a:t>6/2/2023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85BD113-BBEC-6728-7A90-0D419226DC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C611ED0-35AC-6025-5F28-846AB892C5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922E9-BF8D-4CE3-98B8-E3025EE451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49681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3A0D5A-836F-6AAB-8632-4E498F0C43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172F549-BBCE-754E-2B5B-3ABD2AA8C1B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F96B8F6-021A-5459-6981-F273FB8019F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327DC20-79B4-FAFD-1034-9287FB4A3B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BF1EE9-B654-4102-9AF2-62655DC8FA18}" type="datetimeFigureOut">
              <a:rPr lang="en-US" smtClean="0"/>
              <a:t>6/2/2023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98A758F-1E73-4DA3-A07B-66636E5293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10D9F03-F2C0-E045-B694-7C54DF8996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922E9-BF8D-4CE3-98B8-E3025EE451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92660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BA5579-4370-5B5C-6DB3-179BE775F9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5D9A329-3B0B-994A-37E6-EEF5E318BB0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DE1FF8-40A2-AFEE-42D7-9B491D66DA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BF1EE9-B654-4102-9AF2-62655DC8FA18}" type="datetimeFigureOut">
              <a:rPr lang="en-US" smtClean="0"/>
              <a:t>6/2/2023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787C9A-EB8D-774F-6124-E3C123C8EA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A129F1-A70F-F505-6F29-3A00C2E1C5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922E9-BF8D-4CE3-98B8-E3025EE451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1044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76F1DC6-A1E7-3841-8FEF-F778C35AF6B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71C4386-2E56-E1EE-0C87-D666ECE569A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AA138D-2305-3B99-12DA-89694DED70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BF1EE9-B654-4102-9AF2-62655DC8FA18}" type="datetimeFigureOut">
              <a:rPr lang="en-US" smtClean="0"/>
              <a:t>6/2/2023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7B3E15-47B8-7C5C-8DB5-A8B5EA2BCC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9CFD55-4EB4-A682-1B50-7E5DFE1BA0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922E9-BF8D-4CE3-98B8-E3025EE451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3910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D19B848-BFB6-1C38-A4B6-245F582AF4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62C0B6C-B9E3-B05A-1C47-B8269E26C45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7DA79A-4781-C41B-A2CD-9E5C7DD41B0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5BF1EE9-B654-4102-9AF2-62655DC8FA18}" type="datetimeFigureOut">
              <a:rPr lang="en-US" smtClean="0"/>
              <a:t>6/2/2023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73A3E4-783C-6B20-F506-5C71B1FFA93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55D127-91E3-3964-8CD5-45F6DDB8460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A3922E9-BF8D-4CE3-98B8-E3025EE451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39587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4C0F4C-3DDC-20FD-1346-89DFEF5BD7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en-US" sz="2800" b="0" i="0" dirty="0">
                <a:solidFill>
                  <a:srgbClr val="000A0F"/>
                </a:solidFill>
                <a:effectLst/>
                <a:latin typeface="Amasis MT Pro Black" panose="020B0604020202020204" pitchFamily="18" charset="0"/>
              </a:rPr>
              <a:t>Foreign Languages &amp; Cultural Awareness (BMIH5003)</a:t>
            </a:r>
            <a:br>
              <a:rPr lang="en-US" sz="2800" b="0" i="0" u="sng" dirty="0">
                <a:solidFill>
                  <a:srgbClr val="000A0F"/>
                </a:solidFill>
                <a:effectLst/>
                <a:latin typeface="Amasis MT Pro Black" panose="020B0604020202020204" pitchFamily="18" charset="0"/>
              </a:rPr>
            </a:br>
            <a:br>
              <a:rPr lang="en-US" sz="2800" dirty="0">
                <a:latin typeface="Amasis MT Pro Black" panose="020B0604020202020204" pitchFamily="18" charset="0"/>
                <a:ea typeface="+mj-lt"/>
                <a:cs typeface="+mj-lt"/>
              </a:rPr>
            </a:br>
            <a:r>
              <a:rPr lang="en-US" sz="2800" b="1" dirty="0">
                <a:latin typeface="Amasis MT Pro Black" panose="020B0604020202020204" pitchFamily="18" charset="0"/>
                <a:ea typeface="+mj-lt"/>
                <a:cs typeface="+mj-lt"/>
              </a:rPr>
              <a:t>Student Name : Catalina </a:t>
            </a:r>
            <a:r>
              <a:rPr lang="en-US" sz="2800" b="1" dirty="0" err="1">
                <a:latin typeface="Amasis MT Pro Black" panose="020B0604020202020204" pitchFamily="18" charset="0"/>
                <a:ea typeface="+mj-lt"/>
                <a:cs typeface="+mj-lt"/>
              </a:rPr>
              <a:t>Denisa</a:t>
            </a:r>
            <a:r>
              <a:rPr lang="en-US" sz="2800" b="1" dirty="0">
                <a:latin typeface="Amasis MT Pro Black" panose="020B0604020202020204" pitchFamily="18" charset="0"/>
                <a:ea typeface="+mj-lt"/>
                <a:cs typeface="+mj-lt"/>
              </a:rPr>
              <a:t> </a:t>
            </a:r>
            <a:r>
              <a:rPr lang="en-US" sz="2800" b="1" dirty="0" err="1">
                <a:latin typeface="Amasis MT Pro Black" panose="020B0604020202020204" pitchFamily="18" charset="0"/>
                <a:ea typeface="+mj-lt"/>
                <a:cs typeface="+mj-lt"/>
              </a:rPr>
              <a:t>Bobe</a:t>
            </a:r>
            <a:br>
              <a:rPr lang="en-US" sz="2800" dirty="0">
                <a:latin typeface="Amasis MT Pro Black" panose="020B0604020202020204" pitchFamily="18" charset="0"/>
                <a:ea typeface="+mj-lt"/>
                <a:cs typeface="+mj-lt"/>
              </a:rPr>
            </a:br>
            <a:r>
              <a:rPr lang="en-US" sz="2800" b="1" dirty="0">
                <a:latin typeface="Amasis MT Pro Black" panose="020B0604020202020204" pitchFamily="18" charset="0"/>
                <a:ea typeface="+mj-lt"/>
                <a:cs typeface="+mj-lt"/>
              </a:rPr>
              <a:t>Student ID: 21267233</a:t>
            </a:r>
            <a:br>
              <a:rPr lang="en-US" sz="2800" b="1" dirty="0">
                <a:latin typeface="Amasis MT Pro Black" panose="020B0604020202020204" pitchFamily="18" charset="0"/>
                <a:ea typeface="+mj-lt"/>
                <a:cs typeface="+mj-lt"/>
              </a:rPr>
            </a:br>
            <a:r>
              <a:rPr lang="en-US" sz="2800" b="1" dirty="0">
                <a:latin typeface="Amasis MT Pro Black" panose="020B0604020202020204" pitchFamily="18" charset="0"/>
              </a:rPr>
              <a:t>Lecturer Name: Lisa </a:t>
            </a:r>
            <a:r>
              <a:rPr lang="en-US" sz="2800" b="1" dirty="0" err="1">
                <a:latin typeface="Amasis MT Pro Black" panose="020B0604020202020204" pitchFamily="18" charset="0"/>
              </a:rPr>
              <a:t>Bassler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209663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D1C3A90-CF0C-90FF-0F1A-A376B8B4A9B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60927" y="0"/>
            <a:ext cx="487014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069101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20</TotalTime>
  <Words>27</Words>
  <Application>Microsoft Office PowerPoint</Application>
  <PresentationFormat>Widescreen</PresentationFormat>
  <Paragraphs>1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Amasis MT Pro Black</vt:lpstr>
      <vt:lpstr>Arial</vt:lpstr>
      <vt:lpstr>Calibri</vt:lpstr>
      <vt:lpstr>Calibri Light</vt:lpstr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Catalina Bobe (2126723)</dc:creator>
  <cp:lastModifiedBy>Cezar</cp:lastModifiedBy>
  <cp:revision>6</cp:revision>
  <dcterms:created xsi:type="dcterms:W3CDTF">2023-05-25T17:22:20Z</dcterms:created>
  <dcterms:modified xsi:type="dcterms:W3CDTF">2023-06-02T15:34:23Z</dcterms:modified>
</cp:coreProperties>
</file>