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8108C0-7BBC-8EAB-C648-F3DD309906C4}" v="166" dt="2023-05-19T11:52:47.736"/>
    <p1510:client id="{E99F0F83-F35E-45F3-A17F-E66CE9E40B97}" v="348" dt="2023-05-18T12:50:37.81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ohn Scanlon (2208349)" userId="S::2208349@student.uwtsd.ac.uk::454600c3-1da1-4281-b3c7-f58619cd210a" providerId="AD" clId="Web-{E99F0F83-F35E-45F3-A17F-E66CE9E40B97}"/>
    <pc:docChg chg="addSld modSld addMainMaster delMainMaster">
      <pc:chgData name="John Scanlon (2208349)" userId="S::2208349@student.uwtsd.ac.uk::454600c3-1da1-4281-b3c7-f58619cd210a" providerId="AD" clId="Web-{E99F0F83-F35E-45F3-A17F-E66CE9E40B97}" dt="2023-05-18T12:50:37.811" v="342" actId="20577"/>
      <pc:docMkLst>
        <pc:docMk/>
      </pc:docMkLst>
      <pc:sldChg chg="addSp modSp mod setBg modClrScheme chgLayout">
        <pc:chgData name="John Scanlon (2208349)" userId="S::2208349@student.uwtsd.ac.uk::454600c3-1da1-4281-b3c7-f58619cd210a" providerId="AD" clId="Web-{E99F0F83-F35E-45F3-A17F-E66CE9E40B97}" dt="2023-05-16T12:00:16.617" v="8" actId="20577"/>
        <pc:sldMkLst>
          <pc:docMk/>
          <pc:sldMk cId="109857222" sldId="256"/>
        </pc:sldMkLst>
        <pc:spChg chg="mod">
          <ac:chgData name="John Scanlon (2208349)" userId="S::2208349@student.uwtsd.ac.uk::454600c3-1da1-4281-b3c7-f58619cd210a" providerId="AD" clId="Web-{E99F0F83-F35E-45F3-A17F-E66CE9E40B97}" dt="2023-05-16T11:59:58.429" v="0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ohn Scanlon (2208349)" userId="S::2208349@student.uwtsd.ac.uk::454600c3-1da1-4281-b3c7-f58619cd210a" providerId="AD" clId="Web-{E99F0F83-F35E-45F3-A17F-E66CE9E40B97}" dt="2023-05-16T12:00:16.617" v="8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John Scanlon (2208349)" userId="S::2208349@student.uwtsd.ac.uk::454600c3-1da1-4281-b3c7-f58619cd210a" providerId="AD" clId="Web-{E99F0F83-F35E-45F3-A17F-E66CE9E40B97}" dt="2023-05-16T11:59:58.429" v="0"/>
          <ac:spMkLst>
            <pc:docMk/>
            <pc:sldMk cId="109857222" sldId="256"/>
            <ac:spMk id="8" creationId="{71A4A838-9D24-42AD-BFAA-184829F48F5F}"/>
          </ac:spMkLst>
        </pc:spChg>
        <pc:spChg chg="add">
          <ac:chgData name="John Scanlon (2208349)" userId="S::2208349@student.uwtsd.ac.uk::454600c3-1da1-4281-b3c7-f58619cd210a" providerId="AD" clId="Web-{E99F0F83-F35E-45F3-A17F-E66CE9E40B97}" dt="2023-05-16T11:59:58.429" v="0"/>
          <ac:spMkLst>
            <pc:docMk/>
            <pc:sldMk cId="109857222" sldId="256"/>
            <ac:spMk id="10" creationId="{02A7FF43-8020-40F2-A76C-BA4E0C55E69F}"/>
          </ac:spMkLst>
        </pc:spChg>
      </pc:sldChg>
      <pc:sldChg chg="modSp new">
        <pc:chgData name="John Scanlon (2208349)" userId="S::2208349@student.uwtsd.ac.uk::454600c3-1da1-4281-b3c7-f58619cd210a" providerId="AD" clId="Web-{E99F0F83-F35E-45F3-A17F-E66CE9E40B97}" dt="2023-05-18T12:18:40.851" v="306" actId="20577"/>
        <pc:sldMkLst>
          <pc:docMk/>
          <pc:sldMk cId="2515309328" sldId="257"/>
        </pc:sldMkLst>
        <pc:spChg chg="mod">
          <ac:chgData name="John Scanlon (2208349)" userId="S::2208349@student.uwtsd.ac.uk::454600c3-1da1-4281-b3c7-f58619cd210a" providerId="AD" clId="Web-{E99F0F83-F35E-45F3-A17F-E66CE9E40B97}" dt="2023-05-16T12:01:44.244" v="25" actId="20577"/>
          <ac:spMkLst>
            <pc:docMk/>
            <pc:sldMk cId="2515309328" sldId="257"/>
            <ac:spMk id="2" creationId="{11FFE155-4D61-0C6D-D1B8-8A94CD3084F0}"/>
          </ac:spMkLst>
        </pc:spChg>
        <pc:spChg chg="mod">
          <ac:chgData name="John Scanlon (2208349)" userId="S::2208349@student.uwtsd.ac.uk::454600c3-1da1-4281-b3c7-f58619cd210a" providerId="AD" clId="Web-{E99F0F83-F35E-45F3-A17F-E66CE9E40B97}" dt="2023-05-18T12:18:40.851" v="306" actId="20577"/>
          <ac:spMkLst>
            <pc:docMk/>
            <pc:sldMk cId="2515309328" sldId="257"/>
            <ac:spMk id="3" creationId="{972BA322-E2E9-08F9-FE04-66D9B31378D3}"/>
          </ac:spMkLst>
        </pc:spChg>
      </pc:sldChg>
      <pc:sldChg chg="modSp new">
        <pc:chgData name="John Scanlon (2208349)" userId="S::2208349@student.uwtsd.ac.uk::454600c3-1da1-4281-b3c7-f58619cd210a" providerId="AD" clId="Web-{E99F0F83-F35E-45F3-A17F-E66CE9E40B97}" dt="2023-05-18T12:16:31.598" v="294" actId="20577"/>
        <pc:sldMkLst>
          <pc:docMk/>
          <pc:sldMk cId="2901626020" sldId="258"/>
        </pc:sldMkLst>
        <pc:spChg chg="mod">
          <ac:chgData name="John Scanlon (2208349)" userId="S::2208349@student.uwtsd.ac.uk::454600c3-1da1-4281-b3c7-f58619cd210a" providerId="AD" clId="Web-{E99F0F83-F35E-45F3-A17F-E66CE9E40B97}" dt="2023-05-16T12:02:19.323" v="40" actId="20577"/>
          <ac:spMkLst>
            <pc:docMk/>
            <pc:sldMk cId="2901626020" sldId="258"/>
            <ac:spMk id="2" creationId="{8B75B819-A2CC-CBBA-F82C-B060328C11BE}"/>
          </ac:spMkLst>
        </pc:spChg>
        <pc:spChg chg="mod">
          <ac:chgData name="John Scanlon (2208349)" userId="S::2208349@student.uwtsd.ac.uk::454600c3-1da1-4281-b3c7-f58619cd210a" providerId="AD" clId="Web-{E99F0F83-F35E-45F3-A17F-E66CE9E40B97}" dt="2023-05-18T12:16:31.598" v="294" actId="20577"/>
          <ac:spMkLst>
            <pc:docMk/>
            <pc:sldMk cId="2901626020" sldId="258"/>
            <ac:spMk id="3" creationId="{8711D467-7E50-6957-C05B-68FDB90F4E43}"/>
          </ac:spMkLst>
        </pc:spChg>
      </pc:sldChg>
      <pc:sldChg chg="modSp new">
        <pc:chgData name="John Scanlon (2208349)" userId="S::2208349@student.uwtsd.ac.uk::454600c3-1da1-4281-b3c7-f58619cd210a" providerId="AD" clId="Web-{E99F0F83-F35E-45F3-A17F-E66CE9E40B97}" dt="2023-05-18T12:49:46.292" v="323" actId="20577"/>
        <pc:sldMkLst>
          <pc:docMk/>
          <pc:sldMk cId="1191022996" sldId="259"/>
        </pc:sldMkLst>
        <pc:spChg chg="mod">
          <ac:chgData name="John Scanlon (2208349)" userId="S::2208349@student.uwtsd.ac.uk::454600c3-1da1-4281-b3c7-f58619cd210a" providerId="AD" clId="Web-{E99F0F83-F35E-45F3-A17F-E66CE9E40B97}" dt="2023-05-18T12:14:37.735" v="265" actId="20577"/>
          <ac:spMkLst>
            <pc:docMk/>
            <pc:sldMk cId="1191022996" sldId="259"/>
            <ac:spMk id="2" creationId="{278A5909-AEE1-CC95-26C6-523A78F358EA}"/>
          </ac:spMkLst>
        </pc:spChg>
        <pc:spChg chg="mod">
          <ac:chgData name="John Scanlon (2208349)" userId="S::2208349@student.uwtsd.ac.uk::454600c3-1da1-4281-b3c7-f58619cd210a" providerId="AD" clId="Web-{E99F0F83-F35E-45F3-A17F-E66CE9E40B97}" dt="2023-05-18T12:49:46.292" v="323" actId="20577"/>
          <ac:spMkLst>
            <pc:docMk/>
            <pc:sldMk cId="1191022996" sldId="259"/>
            <ac:spMk id="3" creationId="{0C646AEA-1414-66DC-186C-8E63CD9B1FB0}"/>
          </ac:spMkLst>
        </pc:spChg>
      </pc:sldChg>
      <pc:sldChg chg="modSp new">
        <pc:chgData name="John Scanlon (2208349)" userId="S::2208349@student.uwtsd.ac.uk::454600c3-1da1-4281-b3c7-f58619cd210a" providerId="AD" clId="Web-{E99F0F83-F35E-45F3-A17F-E66CE9E40B97}" dt="2023-05-18T12:50:37.811" v="342" actId="20577"/>
        <pc:sldMkLst>
          <pc:docMk/>
          <pc:sldMk cId="957735874" sldId="260"/>
        </pc:sldMkLst>
        <pc:spChg chg="mod">
          <ac:chgData name="John Scanlon (2208349)" userId="S::2208349@student.uwtsd.ac.uk::454600c3-1da1-4281-b3c7-f58619cd210a" providerId="AD" clId="Web-{E99F0F83-F35E-45F3-A17F-E66CE9E40B97}" dt="2023-05-18T12:50:12.012" v="337" actId="20577"/>
          <ac:spMkLst>
            <pc:docMk/>
            <pc:sldMk cId="957735874" sldId="260"/>
            <ac:spMk id="2" creationId="{81501A12-784A-AE19-0138-912B6B7AF28F}"/>
          </ac:spMkLst>
        </pc:spChg>
        <pc:spChg chg="mod">
          <ac:chgData name="John Scanlon (2208349)" userId="S::2208349@student.uwtsd.ac.uk::454600c3-1da1-4281-b3c7-f58619cd210a" providerId="AD" clId="Web-{E99F0F83-F35E-45F3-A17F-E66CE9E40B97}" dt="2023-05-18T12:50:37.811" v="342" actId="20577"/>
          <ac:spMkLst>
            <pc:docMk/>
            <pc:sldMk cId="957735874" sldId="260"/>
            <ac:spMk id="3" creationId="{33115E88-B04B-0304-F8BB-D193E5E4F076}"/>
          </ac:spMkLst>
        </pc:spChg>
      </pc:sldChg>
      <pc:sldMasterChg chg="del delSldLayout">
        <pc:chgData name="John Scanlon (2208349)" userId="S::2208349@student.uwtsd.ac.uk::454600c3-1da1-4281-b3c7-f58619cd210a" providerId="AD" clId="Web-{E99F0F83-F35E-45F3-A17F-E66CE9E40B97}" dt="2023-05-16T11:59:58.429" v="0"/>
        <pc:sldMasterMkLst>
          <pc:docMk/>
          <pc:sldMasterMk cId="2460954070" sldId="2147483660"/>
        </pc:sldMasterMkLst>
        <pc:sldLayoutChg chg="del">
          <pc:chgData name="John Scanlon (2208349)" userId="S::2208349@student.uwtsd.ac.uk::454600c3-1da1-4281-b3c7-f58619cd210a" providerId="AD" clId="Web-{E99F0F83-F35E-45F3-A17F-E66CE9E40B97}" dt="2023-05-16T11:59:58.429" v="0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John Scanlon (2208349)" userId="S::2208349@student.uwtsd.ac.uk::454600c3-1da1-4281-b3c7-f58619cd210a" providerId="AD" clId="Web-{E99F0F83-F35E-45F3-A17F-E66CE9E40B97}" dt="2023-05-16T11:59:58.429" v="0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John Scanlon (2208349)" userId="S::2208349@student.uwtsd.ac.uk::454600c3-1da1-4281-b3c7-f58619cd210a" providerId="AD" clId="Web-{E99F0F83-F35E-45F3-A17F-E66CE9E40B97}" dt="2023-05-16T11:59:58.429" v="0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John Scanlon (2208349)" userId="S::2208349@student.uwtsd.ac.uk::454600c3-1da1-4281-b3c7-f58619cd210a" providerId="AD" clId="Web-{E99F0F83-F35E-45F3-A17F-E66CE9E40B97}" dt="2023-05-16T11:59:58.429" v="0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John Scanlon (2208349)" userId="S::2208349@student.uwtsd.ac.uk::454600c3-1da1-4281-b3c7-f58619cd210a" providerId="AD" clId="Web-{E99F0F83-F35E-45F3-A17F-E66CE9E40B97}" dt="2023-05-16T11:59:58.429" v="0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John Scanlon (2208349)" userId="S::2208349@student.uwtsd.ac.uk::454600c3-1da1-4281-b3c7-f58619cd210a" providerId="AD" clId="Web-{E99F0F83-F35E-45F3-A17F-E66CE9E40B97}" dt="2023-05-16T11:59:58.429" v="0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John Scanlon (2208349)" userId="S::2208349@student.uwtsd.ac.uk::454600c3-1da1-4281-b3c7-f58619cd210a" providerId="AD" clId="Web-{E99F0F83-F35E-45F3-A17F-E66CE9E40B97}" dt="2023-05-16T11:59:58.429" v="0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John Scanlon (2208349)" userId="S::2208349@student.uwtsd.ac.uk::454600c3-1da1-4281-b3c7-f58619cd210a" providerId="AD" clId="Web-{E99F0F83-F35E-45F3-A17F-E66CE9E40B97}" dt="2023-05-16T11:59:58.429" v="0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John Scanlon (2208349)" userId="S::2208349@student.uwtsd.ac.uk::454600c3-1da1-4281-b3c7-f58619cd210a" providerId="AD" clId="Web-{E99F0F83-F35E-45F3-A17F-E66CE9E40B97}" dt="2023-05-16T11:59:58.429" v="0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John Scanlon (2208349)" userId="S::2208349@student.uwtsd.ac.uk::454600c3-1da1-4281-b3c7-f58619cd210a" providerId="AD" clId="Web-{E99F0F83-F35E-45F3-A17F-E66CE9E40B97}" dt="2023-05-16T11:59:58.429" v="0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John Scanlon (2208349)" userId="S::2208349@student.uwtsd.ac.uk::454600c3-1da1-4281-b3c7-f58619cd210a" providerId="AD" clId="Web-{E99F0F83-F35E-45F3-A17F-E66CE9E40B97}" dt="2023-05-16T11:59:58.429" v="0"/>
          <pc:sldLayoutMkLst>
            <pc:docMk/>
            <pc:sldMasterMk cId="2460954070" sldId="2147483660"/>
            <pc:sldLayoutMk cId="3479445657" sldId="2147483671"/>
          </pc:sldLayoutMkLst>
        </pc:sldLayoutChg>
      </pc:sldMasterChg>
      <pc:sldMasterChg chg="add addSldLayout">
        <pc:chgData name="John Scanlon (2208349)" userId="S::2208349@student.uwtsd.ac.uk::454600c3-1da1-4281-b3c7-f58619cd210a" providerId="AD" clId="Web-{E99F0F83-F35E-45F3-A17F-E66CE9E40B97}" dt="2023-05-16T11:59:58.429" v="0"/>
        <pc:sldMasterMkLst>
          <pc:docMk/>
          <pc:sldMasterMk cId="2498974187" sldId="2147483685"/>
        </pc:sldMasterMkLst>
        <pc:sldLayoutChg chg="add">
          <pc:chgData name="John Scanlon (2208349)" userId="S::2208349@student.uwtsd.ac.uk::454600c3-1da1-4281-b3c7-f58619cd210a" providerId="AD" clId="Web-{E99F0F83-F35E-45F3-A17F-E66CE9E40B97}" dt="2023-05-16T11:59:58.429" v="0"/>
          <pc:sldLayoutMkLst>
            <pc:docMk/>
            <pc:sldMasterMk cId="2498974187" sldId="2147483685"/>
            <pc:sldLayoutMk cId="1156886295" sldId="2147483674"/>
          </pc:sldLayoutMkLst>
        </pc:sldLayoutChg>
        <pc:sldLayoutChg chg="add">
          <pc:chgData name="John Scanlon (2208349)" userId="S::2208349@student.uwtsd.ac.uk::454600c3-1da1-4281-b3c7-f58619cd210a" providerId="AD" clId="Web-{E99F0F83-F35E-45F3-A17F-E66CE9E40B97}" dt="2023-05-16T11:59:58.429" v="0"/>
          <pc:sldLayoutMkLst>
            <pc:docMk/>
            <pc:sldMasterMk cId="2498974187" sldId="2147483685"/>
            <pc:sldLayoutMk cId="1082614300" sldId="2147483675"/>
          </pc:sldLayoutMkLst>
        </pc:sldLayoutChg>
        <pc:sldLayoutChg chg="add">
          <pc:chgData name="John Scanlon (2208349)" userId="S::2208349@student.uwtsd.ac.uk::454600c3-1da1-4281-b3c7-f58619cd210a" providerId="AD" clId="Web-{E99F0F83-F35E-45F3-A17F-E66CE9E40B97}" dt="2023-05-16T11:59:58.429" v="0"/>
          <pc:sldLayoutMkLst>
            <pc:docMk/>
            <pc:sldMasterMk cId="2498974187" sldId="2147483685"/>
            <pc:sldLayoutMk cId="1396473874" sldId="2147483676"/>
          </pc:sldLayoutMkLst>
        </pc:sldLayoutChg>
        <pc:sldLayoutChg chg="add">
          <pc:chgData name="John Scanlon (2208349)" userId="S::2208349@student.uwtsd.ac.uk::454600c3-1da1-4281-b3c7-f58619cd210a" providerId="AD" clId="Web-{E99F0F83-F35E-45F3-A17F-E66CE9E40B97}" dt="2023-05-16T11:59:58.429" v="0"/>
          <pc:sldLayoutMkLst>
            <pc:docMk/>
            <pc:sldMasterMk cId="2498974187" sldId="2147483685"/>
            <pc:sldLayoutMk cId="2383789800" sldId="2147483677"/>
          </pc:sldLayoutMkLst>
        </pc:sldLayoutChg>
        <pc:sldLayoutChg chg="add">
          <pc:chgData name="John Scanlon (2208349)" userId="S::2208349@student.uwtsd.ac.uk::454600c3-1da1-4281-b3c7-f58619cd210a" providerId="AD" clId="Web-{E99F0F83-F35E-45F3-A17F-E66CE9E40B97}" dt="2023-05-16T11:59:58.429" v="0"/>
          <pc:sldLayoutMkLst>
            <pc:docMk/>
            <pc:sldMasterMk cId="2498974187" sldId="2147483685"/>
            <pc:sldLayoutMk cId="3934733543" sldId="2147483678"/>
          </pc:sldLayoutMkLst>
        </pc:sldLayoutChg>
        <pc:sldLayoutChg chg="add">
          <pc:chgData name="John Scanlon (2208349)" userId="S::2208349@student.uwtsd.ac.uk::454600c3-1da1-4281-b3c7-f58619cd210a" providerId="AD" clId="Web-{E99F0F83-F35E-45F3-A17F-E66CE9E40B97}" dt="2023-05-16T11:59:58.429" v="0"/>
          <pc:sldLayoutMkLst>
            <pc:docMk/>
            <pc:sldMasterMk cId="2498974187" sldId="2147483685"/>
            <pc:sldLayoutMk cId="3036372525" sldId="2147483679"/>
          </pc:sldLayoutMkLst>
        </pc:sldLayoutChg>
        <pc:sldLayoutChg chg="add">
          <pc:chgData name="John Scanlon (2208349)" userId="S::2208349@student.uwtsd.ac.uk::454600c3-1da1-4281-b3c7-f58619cd210a" providerId="AD" clId="Web-{E99F0F83-F35E-45F3-A17F-E66CE9E40B97}" dt="2023-05-16T11:59:58.429" v="0"/>
          <pc:sldLayoutMkLst>
            <pc:docMk/>
            <pc:sldMasterMk cId="2498974187" sldId="2147483685"/>
            <pc:sldLayoutMk cId="3458366731" sldId="2147483680"/>
          </pc:sldLayoutMkLst>
        </pc:sldLayoutChg>
        <pc:sldLayoutChg chg="add">
          <pc:chgData name="John Scanlon (2208349)" userId="S::2208349@student.uwtsd.ac.uk::454600c3-1da1-4281-b3c7-f58619cd210a" providerId="AD" clId="Web-{E99F0F83-F35E-45F3-A17F-E66CE9E40B97}" dt="2023-05-16T11:59:58.429" v="0"/>
          <pc:sldLayoutMkLst>
            <pc:docMk/>
            <pc:sldMasterMk cId="2498974187" sldId="2147483685"/>
            <pc:sldLayoutMk cId="2581277228" sldId="2147483681"/>
          </pc:sldLayoutMkLst>
        </pc:sldLayoutChg>
        <pc:sldLayoutChg chg="add">
          <pc:chgData name="John Scanlon (2208349)" userId="S::2208349@student.uwtsd.ac.uk::454600c3-1da1-4281-b3c7-f58619cd210a" providerId="AD" clId="Web-{E99F0F83-F35E-45F3-A17F-E66CE9E40B97}" dt="2023-05-16T11:59:58.429" v="0"/>
          <pc:sldLayoutMkLst>
            <pc:docMk/>
            <pc:sldMasterMk cId="2498974187" sldId="2147483685"/>
            <pc:sldLayoutMk cId="1888109393" sldId="2147483682"/>
          </pc:sldLayoutMkLst>
        </pc:sldLayoutChg>
        <pc:sldLayoutChg chg="add">
          <pc:chgData name="John Scanlon (2208349)" userId="S::2208349@student.uwtsd.ac.uk::454600c3-1da1-4281-b3c7-f58619cd210a" providerId="AD" clId="Web-{E99F0F83-F35E-45F3-A17F-E66CE9E40B97}" dt="2023-05-16T11:59:58.429" v="0"/>
          <pc:sldLayoutMkLst>
            <pc:docMk/>
            <pc:sldMasterMk cId="2498974187" sldId="2147483685"/>
            <pc:sldLayoutMk cId="2966129559" sldId="2147483683"/>
          </pc:sldLayoutMkLst>
        </pc:sldLayoutChg>
        <pc:sldLayoutChg chg="add">
          <pc:chgData name="John Scanlon (2208349)" userId="S::2208349@student.uwtsd.ac.uk::454600c3-1da1-4281-b3c7-f58619cd210a" providerId="AD" clId="Web-{E99F0F83-F35E-45F3-A17F-E66CE9E40B97}" dt="2023-05-16T11:59:58.429" v="0"/>
          <pc:sldLayoutMkLst>
            <pc:docMk/>
            <pc:sldMasterMk cId="2498974187" sldId="2147483685"/>
            <pc:sldLayoutMk cId="1038166956" sldId="2147483684"/>
          </pc:sldLayoutMkLst>
        </pc:sldLayoutChg>
      </pc:sldMasterChg>
    </pc:docChg>
  </pc:docChgLst>
  <pc:docChgLst>
    <pc:chgData name="John Scanlon (2208349)" userId="S::2208349@student.uwtsd.ac.uk::454600c3-1da1-4281-b3c7-f58619cd210a" providerId="AD" clId="Web-{088108C0-7BBC-8EAB-C648-F3DD309906C4}"/>
    <pc:docChg chg="addSld modSld">
      <pc:chgData name="John Scanlon (2208349)" userId="S::2208349@student.uwtsd.ac.uk::454600c3-1da1-4281-b3c7-f58619cd210a" providerId="AD" clId="Web-{088108C0-7BBC-8EAB-C648-F3DD309906C4}" dt="2023-05-19T11:52:47.736" v="157" actId="1076"/>
      <pc:docMkLst>
        <pc:docMk/>
      </pc:docMkLst>
      <pc:sldChg chg="addSp delSp modSp mod setBg">
        <pc:chgData name="John Scanlon (2208349)" userId="S::2208349@student.uwtsd.ac.uk::454600c3-1da1-4281-b3c7-f58619cd210a" providerId="AD" clId="Web-{088108C0-7BBC-8EAB-C648-F3DD309906C4}" dt="2023-05-19T11:05:19.034" v="71"/>
        <pc:sldMkLst>
          <pc:docMk/>
          <pc:sldMk cId="109857222" sldId="256"/>
        </pc:sldMkLst>
        <pc:spChg chg="mod">
          <ac:chgData name="John Scanlon (2208349)" userId="S::2208349@student.uwtsd.ac.uk::454600c3-1da1-4281-b3c7-f58619cd210a" providerId="AD" clId="Web-{088108C0-7BBC-8EAB-C648-F3DD309906C4}" dt="2023-05-19T11:05:19.034" v="71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John Scanlon (2208349)" userId="S::2208349@student.uwtsd.ac.uk::454600c3-1da1-4281-b3c7-f58619cd210a" providerId="AD" clId="Web-{088108C0-7BBC-8EAB-C648-F3DD309906C4}" dt="2023-05-19T11:05:19.034" v="71"/>
          <ac:spMkLst>
            <pc:docMk/>
            <pc:sldMk cId="109857222" sldId="256"/>
            <ac:spMk id="3" creationId="{00000000-0000-0000-0000-000000000000}"/>
          </ac:spMkLst>
        </pc:spChg>
        <pc:spChg chg="del">
          <ac:chgData name="John Scanlon (2208349)" userId="S::2208349@student.uwtsd.ac.uk::454600c3-1da1-4281-b3c7-f58619cd210a" providerId="AD" clId="Web-{088108C0-7BBC-8EAB-C648-F3DD309906C4}" dt="2023-05-19T11:05:19.034" v="71"/>
          <ac:spMkLst>
            <pc:docMk/>
            <pc:sldMk cId="109857222" sldId="256"/>
            <ac:spMk id="8" creationId="{71A4A838-9D24-42AD-BFAA-184829F48F5F}"/>
          </ac:spMkLst>
        </pc:spChg>
        <pc:spChg chg="del">
          <ac:chgData name="John Scanlon (2208349)" userId="S::2208349@student.uwtsd.ac.uk::454600c3-1da1-4281-b3c7-f58619cd210a" providerId="AD" clId="Web-{088108C0-7BBC-8EAB-C648-F3DD309906C4}" dt="2023-05-19T11:05:19.034" v="71"/>
          <ac:spMkLst>
            <pc:docMk/>
            <pc:sldMk cId="109857222" sldId="256"/>
            <ac:spMk id="10" creationId="{02A7FF43-8020-40F2-A76C-BA4E0C55E69F}"/>
          </ac:spMkLst>
        </pc:spChg>
        <pc:spChg chg="add">
          <ac:chgData name="John Scanlon (2208349)" userId="S::2208349@student.uwtsd.ac.uk::454600c3-1da1-4281-b3c7-f58619cd210a" providerId="AD" clId="Web-{088108C0-7BBC-8EAB-C648-F3DD309906C4}" dt="2023-05-19T11:05:19.034" v="71"/>
          <ac:spMkLst>
            <pc:docMk/>
            <pc:sldMk cId="109857222" sldId="256"/>
            <ac:spMk id="15" creationId="{5A3543A4-F08D-4D8C-9773-79C09DC456FB}"/>
          </ac:spMkLst>
        </pc:spChg>
        <pc:spChg chg="add">
          <ac:chgData name="John Scanlon (2208349)" userId="S::2208349@student.uwtsd.ac.uk::454600c3-1da1-4281-b3c7-f58619cd210a" providerId="AD" clId="Web-{088108C0-7BBC-8EAB-C648-F3DD309906C4}" dt="2023-05-19T11:05:19.034" v="71"/>
          <ac:spMkLst>
            <pc:docMk/>
            <pc:sldMk cId="109857222" sldId="256"/>
            <ac:spMk id="17" creationId="{D41FA3D7-37B0-47AA-8B62-7F5DEAF6A413}"/>
          </ac:spMkLst>
        </pc:spChg>
        <pc:spChg chg="add">
          <ac:chgData name="John Scanlon (2208349)" userId="S::2208349@student.uwtsd.ac.uk::454600c3-1da1-4281-b3c7-f58619cd210a" providerId="AD" clId="Web-{088108C0-7BBC-8EAB-C648-F3DD309906C4}" dt="2023-05-19T11:05:19.034" v="71"/>
          <ac:spMkLst>
            <pc:docMk/>
            <pc:sldMk cId="109857222" sldId="256"/>
            <ac:spMk id="19" creationId="{4A8DB7F0-0917-4F6E-B25E-3279BBF5DF9C}"/>
          </ac:spMkLst>
        </pc:spChg>
        <pc:picChg chg="add mod ord">
          <ac:chgData name="John Scanlon (2208349)" userId="S::2208349@student.uwtsd.ac.uk::454600c3-1da1-4281-b3c7-f58619cd210a" providerId="AD" clId="Web-{088108C0-7BBC-8EAB-C648-F3DD309906C4}" dt="2023-05-19T11:05:19.034" v="71"/>
          <ac:picMkLst>
            <pc:docMk/>
            <pc:sldMk cId="109857222" sldId="256"/>
            <ac:picMk id="4" creationId="{91BFC0B5-B005-58FC-1BF1-C57C41A21330}"/>
          </ac:picMkLst>
        </pc:picChg>
      </pc:sldChg>
      <pc:sldChg chg="addSp delSp modSp">
        <pc:chgData name="John Scanlon (2208349)" userId="S::2208349@student.uwtsd.ac.uk::454600c3-1da1-4281-b3c7-f58619cd210a" providerId="AD" clId="Web-{088108C0-7BBC-8EAB-C648-F3DD309906C4}" dt="2023-05-19T11:52:47.736" v="157" actId="1076"/>
        <pc:sldMkLst>
          <pc:docMk/>
          <pc:sldMk cId="2515309328" sldId="257"/>
        </pc:sldMkLst>
        <pc:spChg chg="mod">
          <ac:chgData name="John Scanlon (2208349)" userId="S::2208349@student.uwtsd.ac.uk::454600c3-1da1-4281-b3c7-f58619cd210a" providerId="AD" clId="Web-{088108C0-7BBC-8EAB-C648-F3DD309906C4}" dt="2023-05-19T11:52:44.455" v="156" actId="1076"/>
          <ac:spMkLst>
            <pc:docMk/>
            <pc:sldMk cId="2515309328" sldId="257"/>
            <ac:spMk id="2" creationId="{11FFE155-4D61-0C6D-D1B8-8A94CD3084F0}"/>
          </ac:spMkLst>
        </pc:spChg>
        <pc:spChg chg="mod">
          <ac:chgData name="John Scanlon (2208349)" userId="S::2208349@student.uwtsd.ac.uk::454600c3-1da1-4281-b3c7-f58619cd210a" providerId="AD" clId="Web-{088108C0-7BBC-8EAB-C648-F3DD309906C4}" dt="2023-05-19T11:52:47.736" v="157" actId="1076"/>
          <ac:spMkLst>
            <pc:docMk/>
            <pc:sldMk cId="2515309328" sldId="257"/>
            <ac:spMk id="3" creationId="{972BA322-E2E9-08F9-FE04-66D9B31378D3}"/>
          </ac:spMkLst>
        </pc:spChg>
        <pc:spChg chg="add mod">
          <ac:chgData name="John Scanlon (2208349)" userId="S::2208349@student.uwtsd.ac.uk::454600c3-1da1-4281-b3c7-f58619cd210a" providerId="AD" clId="Web-{088108C0-7BBC-8EAB-C648-F3DD309906C4}" dt="2023-05-19T11:10:24.872" v="92" actId="1076"/>
          <ac:spMkLst>
            <pc:docMk/>
            <pc:sldMk cId="2515309328" sldId="257"/>
            <ac:spMk id="8" creationId="{33ABB373-5FBA-40CC-F5F8-57E66BA55FB2}"/>
          </ac:spMkLst>
        </pc:spChg>
        <pc:spChg chg="add mod">
          <ac:chgData name="John Scanlon (2208349)" userId="S::2208349@student.uwtsd.ac.uk::454600c3-1da1-4281-b3c7-f58619cd210a" providerId="AD" clId="Web-{088108C0-7BBC-8EAB-C648-F3DD309906C4}" dt="2023-05-19T11:10:54.890" v="98" actId="1076"/>
          <ac:spMkLst>
            <pc:docMk/>
            <pc:sldMk cId="2515309328" sldId="257"/>
            <ac:spMk id="9" creationId="{9D0EEB99-F5E7-554E-2E6F-13B94931FE7B}"/>
          </ac:spMkLst>
        </pc:spChg>
        <pc:spChg chg="add mod">
          <ac:chgData name="John Scanlon (2208349)" userId="S::2208349@student.uwtsd.ac.uk::454600c3-1da1-4281-b3c7-f58619cd210a" providerId="AD" clId="Web-{088108C0-7BBC-8EAB-C648-F3DD309906C4}" dt="2023-05-19T11:10:01.338" v="87"/>
          <ac:spMkLst>
            <pc:docMk/>
            <pc:sldMk cId="2515309328" sldId="257"/>
            <ac:spMk id="10" creationId="{E8DF09D5-C52C-493D-B30F-EBEBCC8D14CB}"/>
          </ac:spMkLst>
        </pc:spChg>
        <pc:spChg chg="add mod">
          <ac:chgData name="John Scanlon (2208349)" userId="S::2208349@student.uwtsd.ac.uk::454600c3-1da1-4281-b3c7-f58619cd210a" providerId="AD" clId="Web-{088108C0-7BBC-8EAB-C648-F3DD309906C4}" dt="2023-05-19T11:10:01.338" v="87"/>
          <ac:spMkLst>
            <pc:docMk/>
            <pc:sldMk cId="2515309328" sldId="257"/>
            <ac:spMk id="12" creationId="{24E70952-F747-4048-BA79-210370034F46}"/>
          </ac:spMkLst>
        </pc:spChg>
        <pc:spChg chg="add mod">
          <ac:chgData name="John Scanlon (2208349)" userId="S::2208349@student.uwtsd.ac.uk::454600c3-1da1-4281-b3c7-f58619cd210a" providerId="AD" clId="Web-{088108C0-7BBC-8EAB-C648-F3DD309906C4}" dt="2023-05-19T11:10:01.338" v="87"/>
          <ac:spMkLst>
            <pc:docMk/>
            <pc:sldMk cId="2515309328" sldId="257"/>
            <ac:spMk id="14" creationId="{6280A22E-C20E-40FF-BA71-2B233651B9A1}"/>
          </ac:spMkLst>
        </pc:spChg>
        <pc:picChg chg="add mod">
          <ac:chgData name="John Scanlon (2208349)" userId="S::2208349@student.uwtsd.ac.uk::454600c3-1da1-4281-b3c7-f58619cd210a" providerId="AD" clId="Web-{088108C0-7BBC-8EAB-C648-F3DD309906C4}" dt="2023-05-19T11:10:01.338" v="87"/>
          <ac:picMkLst>
            <pc:docMk/>
            <pc:sldMk cId="2515309328" sldId="257"/>
            <ac:picMk id="4" creationId="{9339CB9E-CE41-D951-249F-BFF9A5A46733}"/>
          </ac:picMkLst>
        </pc:picChg>
        <pc:picChg chg="add del mod">
          <ac:chgData name="John Scanlon (2208349)" userId="S::2208349@student.uwtsd.ac.uk::454600c3-1da1-4281-b3c7-f58619cd210a" providerId="AD" clId="Web-{088108C0-7BBC-8EAB-C648-F3DD309906C4}" dt="2023-05-19T11:09:41.259" v="83"/>
          <ac:picMkLst>
            <pc:docMk/>
            <pc:sldMk cId="2515309328" sldId="257"/>
            <ac:picMk id="5" creationId="{3C9D4461-90D6-69FB-E271-8715A6409F94}"/>
          </ac:picMkLst>
        </pc:picChg>
        <pc:picChg chg="add del mod">
          <ac:chgData name="John Scanlon (2208349)" userId="S::2208349@student.uwtsd.ac.uk::454600c3-1da1-4281-b3c7-f58619cd210a" providerId="AD" clId="Web-{088108C0-7BBC-8EAB-C648-F3DD309906C4}" dt="2023-05-19T11:09:47.119" v="85"/>
          <ac:picMkLst>
            <pc:docMk/>
            <pc:sldMk cId="2515309328" sldId="257"/>
            <ac:picMk id="6" creationId="{6B604E94-5930-1A20-BD64-8F0C891DD2E3}"/>
          </ac:picMkLst>
        </pc:picChg>
        <pc:picChg chg="add mod ord">
          <ac:chgData name="John Scanlon (2208349)" userId="S::2208349@student.uwtsd.ac.uk::454600c3-1da1-4281-b3c7-f58619cd210a" providerId="AD" clId="Web-{088108C0-7BBC-8EAB-C648-F3DD309906C4}" dt="2023-05-19T11:10:01.338" v="87"/>
          <ac:picMkLst>
            <pc:docMk/>
            <pc:sldMk cId="2515309328" sldId="257"/>
            <ac:picMk id="7" creationId="{B71153A1-1756-C602-6F48-B49EB89C8B6B}"/>
          </ac:picMkLst>
        </pc:picChg>
      </pc:sldChg>
      <pc:sldChg chg="addSp modSp">
        <pc:chgData name="John Scanlon (2208349)" userId="S::2208349@student.uwtsd.ac.uk::454600c3-1da1-4281-b3c7-f58619cd210a" providerId="AD" clId="Web-{088108C0-7BBC-8EAB-C648-F3DD309906C4}" dt="2023-05-19T11:52:09.047" v="149" actId="20577"/>
        <pc:sldMkLst>
          <pc:docMk/>
          <pc:sldMk cId="2901626020" sldId="258"/>
        </pc:sldMkLst>
        <pc:spChg chg="mod">
          <ac:chgData name="John Scanlon (2208349)" userId="S::2208349@student.uwtsd.ac.uk::454600c3-1da1-4281-b3c7-f58619cd210a" providerId="AD" clId="Web-{088108C0-7BBC-8EAB-C648-F3DD309906C4}" dt="2023-05-19T11:09:13.381" v="82"/>
          <ac:spMkLst>
            <pc:docMk/>
            <pc:sldMk cId="2901626020" sldId="258"/>
            <ac:spMk id="2" creationId="{8B75B819-A2CC-CBBA-F82C-B060328C11BE}"/>
          </ac:spMkLst>
        </pc:spChg>
        <pc:spChg chg="mod">
          <ac:chgData name="John Scanlon (2208349)" userId="S::2208349@student.uwtsd.ac.uk::454600c3-1da1-4281-b3c7-f58619cd210a" providerId="AD" clId="Web-{088108C0-7BBC-8EAB-C648-F3DD309906C4}" dt="2023-05-19T11:52:09.047" v="149" actId="20577"/>
          <ac:spMkLst>
            <pc:docMk/>
            <pc:sldMk cId="2901626020" sldId="258"/>
            <ac:spMk id="3" creationId="{8711D467-7E50-6957-C05B-68FDB90F4E43}"/>
          </ac:spMkLst>
        </pc:spChg>
        <pc:spChg chg="add mod">
          <ac:chgData name="John Scanlon (2208349)" userId="S::2208349@student.uwtsd.ac.uk::454600c3-1da1-4281-b3c7-f58619cd210a" providerId="AD" clId="Web-{088108C0-7BBC-8EAB-C648-F3DD309906C4}" dt="2023-05-19T11:09:13.381" v="82"/>
          <ac:spMkLst>
            <pc:docMk/>
            <pc:sldMk cId="2901626020" sldId="258"/>
            <ac:spMk id="8" creationId="{0DB0A489-2D8B-4649-B9B6-69A8556DBCB9}"/>
          </ac:spMkLst>
        </pc:spChg>
        <pc:spChg chg="add mod">
          <ac:chgData name="John Scanlon (2208349)" userId="S::2208349@student.uwtsd.ac.uk::454600c3-1da1-4281-b3c7-f58619cd210a" providerId="AD" clId="Web-{088108C0-7BBC-8EAB-C648-F3DD309906C4}" dt="2023-05-19T11:09:13.381" v="82"/>
          <ac:spMkLst>
            <pc:docMk/>
            <pc:sldMk cId="2901626020" sldId="258"/>
            <ac:spMk id="10" creationId="{A4B20435-2D65-4C61-926E-4E9E142D6321}"/>
          </ac:spMkLst>
        </pc:spChg>
        <pc:spChg chg="add mod">
          <ac:chgData name="John Scanlon (2208349)" userId="S::2208349@student.uwtsd.ac.uk::454600c3-1da1-4281-b3c7-f58619cd210a" providerId="AD" clId="Web-{088108C0-7BBC-8EAB-C648-F3DD309906C4}" dt="2023-05-19T11:09:13.381" v="82"/>
          <ac:spMkLst>
            <pc:docMk/>
            <pc:sldMk cId="2901626020" sldId="258"/>
            <ac:spMk id="12" creationId="{D17D7EA4-02EF-4F44-AC63-465DB894E157}"/>
          </ac:spMkLst>
        </pc:spChg>
        <pc:picChg chg="add mod ord">
          <ac:chgData name="John Scanlon (2208349)" userId="S::2208349@student.uwtsd.ac.uk::454600c3-1da1-4281-b3c7-f58619cd210a" providerId="AD" clId="Web-{088108C0-7BBC-8EAB-C648-F3DD309906C4}" dt="2023-05-19T11:09:13.381" v="82"/>
          <ac:picMkLst>
            <pc:docMk/>
            <pc:sldMk cId="2901626020" sldId="258"/>
            <ac:picMk id="4" creationId="{49F928D6-5B50-AD7F-ADD2-6EDEC0F1CEFA}"/>
          </ac:picMkLst>
        </pc:picChg>
        <pc:picChg chg="add mod ord">
          <ac:chgData name="John Scanlon (2208349)" userId="S::2208349@student.uwtsd.ac.uk::454600c3-1da1-4281-b3c7-f58619cd210a" providerId="AD" clId="Web-{088108C0-7BBC-8EAB-C648-F3DD309906C4}" dt="2023-05-19T11:09:13.381" v="82"/>
          <ac:picMkLst>
            <pc:docMk/>
            <pc:sldMk cId="2901626020" sldId="258"/>
            <ac:picMk id="5" creationId="{151BBB84-F4FF-77A3-494A-15C6AD608F06}"/>
          </ac:picMkLst>
        </pc:picChg>
      </pc:sldChg>
      <pc:sldChg chg="addSp delSp modSp">
        <pc:chgData name="John Scanlon (2208349)" userId="S::2208349@student.uwtsd.ac.uk::454600c3-1da1-4281-b3c7-f58619cd210a" providerId="AD" clId="Web-{088108C0-7BBC-8EAB-C648-F3DD309906C4}" dt="2023-05-19T11:52:03.860" v="145" actId="20577"/>
        <pc:sldMkLst>
          <pc:docMk/>
          <pc:sldMk cId="1191022996" sldId="259"/>
        </pc:sldMkLst>
        <pc:spChg chg="mod">
          <ac:chgData name="John Scanlon (2208349)" userId="S::2208349@student.uwtsd.ac.uk::454600c3-1da1-4281-b3c7-f58619cd210a" providerId="AD" clId="Web-{088108C0-7BBC-8EAB-C648-F3DD309906C4}" dt="2023-05-19T11:21:00.502" v="110"/>
          <ac:spMkLst>
            <pc:docMk/>
            <pc:sldMk cId="1191022996" sldId="259"/>
            <ac:spMk id="2" creationId="{278A5909-AEE1-CC95-26C6-523A78F358EA}"/>
          </ac:spMkLst>
        </pc:spChg>
        <pc:spChg chg="mod ord">
          <ac:chgData name="John Scanlon (2208349)" userId="S::2208349@student.uwtsd.ac.uk::454600c3-1da1-4281-b3c7-f58619cd210a" providerId="AD" clId="Web-{088108C0-7BBC-8EAB-C648-F3DD309906C4}" dt="2023-05-19T11:52:03.860" v="145" actId="20577"/>
          <ac:spMkLst>
            <pc:docMk/>
            <pc:sldMk cId="1191022996" sldId="259"/>
            <ac:spMk id="3" creationId="{0C646AEA-1414-66DC-186C-8E63CD9B1FB0}"/>
          </ac:spMkLst>
        </pc:spChg>
        <pc:spChg chg="add del">
          <ac:chgData name="John Scanlon (2208349)" userId="S::2208349@student.uwtsd.ac.uk::454600c3-1da1-4281-b3c7-f58619cd210a" providerId="AD" clId="Web-{088108C0-7BBC-8EAB-C648-F3DD309906C4}" dt="2023-05-19T11:20:42.220" v="108"/>
          <ac:spMkLst>
            <pc:docMk/>
            <pc:sldMk cId="1191022996" sldId="259"/>
            <ac:spMk id="11" creationId="{EEAC815C-2AF9-448A-95FC-692B238DC55D}"/>
          </ac:spMkLst>
        </pc:spChg>
        <pc:spChg chg="add del">
          <ac:chgData name="John Scanlon (2208349)" userId="S::2208349@student.uwtsd.ac.uk::454600c3-1da1-4281-b3c7-f58619cd210a" providerId="AD" clId="Web-{088108C0-7BBC-8EAB-C648-F3DD309906C4}" dt="2023-05-19T11:20:42.220" v="108"/>
          <ac:spMkLst>
            <pc:docMk/>
            <pc:sldMk cId="1191022996" sldId="259"/>
            <ac:spMk id="13" creationId="{F0CDE0F8-19A7-4581-8963-42578EED3F4F}"/>
          </ac:spMkLst>
        </pc:spChg>
        <pc:spChg chg="add del">
          <ac:chgData name="John Scanlon (2208349)" userId="S::2208349@student.uwtsd.ac.uk::454600c3-1da1-4281-b3c7-f58619cd210a" providerId="AD" clId="Web-{088108C0-7BBC-8EAB-C648-F3DD309906C4}" dt="2023-05-19T11:20:42.220" v="108"/>
          <ac:spMkLst>
            <pc:docMk/>
            <pc:sldMk cId="1191022996" sldId="259"/>
            <ac:spMk id="15" creationId="{8B1D9AF6-8A2F-42E2-9671-87BD260C7993}"/>
          </ac:spMkLst>
        </pc:spChg>
        <pc:spChg chg="add mod">
          <ac:chgData name="John Scanlon (2208349)" userId="S::2208349@student.uwtsd.ac.uk::454600c3-1da1-4281-b3c7-f58619cd210a" providerId="AD" clId="Web-{088108C0-7BBC-8EAB-C648-F3DD309906C4}" dt="2023-05-19T11:21:00.502" v="110"/>
          <ac:spMkLst>
            <pc:docMk/>
            <pc:sldMk cId="1191022996" sldId="259"/>
            <ac:spMk id="17" creationId="{FE9A75A7-A0A4-4CDC-BAFD-04CE47092263}"/>
          </ac:spMkLst>
        </pc:spChg>
        <pc:spChg chg="add mod">
          <ac:chgData name="John Scanlon (2208349)" userId="S::2208349@student.uwtsd.ac.uk::454600c3-1da1-4281-b3c7-f58619cd210a" providerId="AD" clId="Web-{088108C0-7BBC-8EAB-C648-F3DD309906C4}" dt="2023-05-19T11:21:00.502" v="110"/>
          <ac:spMkLst>
            <pc:docMk/>
            <pc:sldMk cId="1191022996" sldId="259"/>
            <ac:spMk id="18" creationId="{7D4746A5-BEEF-4F1F-9509-77733CC09B97}"/>
          </ac:spMkLst>
        </pc:spChg>
        <pc:spChg chg="add mod">
          <ac:chgData name="John Scanlon (2208349)" userId="S::2208349@student.uwtsd.ac.uk::454600c3-1da1-4281-b3c7-f58619cd210a" providerId="AD" clId="Web-{088108C0-7BBC-8EAB-C648-F3DD309906C4}" dt="2023-05-19T11:21:00.502" v="110"/>
          <ac:spMkLst>
            <pc:docMk/>
            <pc:sldMk cId="1191022996" sldId="259"/>
            <ac:spMk id="19" creationId="{86D04360-8E0C-43ED-824D-16E43655B318}"/>
          </ac:spMkLst>
        </pc:spChg>
        <pc:picChg chg="add del mod">
          <ac:chgData name="John Scanlon (2208349)" userId="S::2208349@student.uwtsd.ac.uk::454600c3-1da1-4281-b3c7-f58619cd210a" providerId="AD" clId="Web-{088108C0-7BBC-8EAB-C648-F3DD309906C4}" dt="2023-05-19T11:12:43.321" v="101"/>
          <ac:picMkLst>
            <pc:docMk/>
            <pc:sldMk cId="1191022996" sldId="259"/>
            <ac:picMk id="4" creationId="{D9C8E2E5-3B76-CD6F-D9BF-7602E863980A}"/>
          </ac:picMkLst>
        </pc:picChg>
        <pc:picChg chg="add mod ord">
          <ac:chgData name="John Scanlon (2208349)" userId="S::2208349@student.uwtsd.ac.uk::454600c3-1da1-4281-b3c7-f58619cd210a" providerId="AD" clId="Web-{088108C0-7BBC-8EAB-C648-F3DD309906C4}" dt="2023-05-19T11:21:00.502" v="110"/>
          <ac:picMkLst>
            <pc:docMk/>
            <pc:sldMk cId="1191022996" sldId="259"/>
            <ac:picMk id="5" creationId="{67F58F8A-EA8A-7F25-A27A-FE8B68F7A6B0}"/>
          </ac:picMkLst>
        </pc:picChg>
        <pc:picChg chg="add mod">
          <ac:chgData name="John Scanlon (2208349)" userId="S::2208349@student.uwtsd.ac.uk::454600c3-1da1-4281-b3c7-f58619cd210a" providerId="AD" clId="Web-{088108C0-7BBC-8EAB-C648-F3DD309906C4}" dt="2023-05-19T11:21:00.502" v="110"/>
          <ac:picMkLst>
            <pc:docMk/>
            <pc:sldMk cId="1191022996" sldId="259"/>
            <ac:picMk id="6" creationId="{C32A4E7B-AAC2-29BE-D1A5-52AC33A38710}"/>
          </ac:picMkLst>
        </pc:picChg>
      </pc:sldChg>
      <pc:sldChg chg="addSp delSp modSp mod modClrScheme chgLayout">
        <pc:chgData name="John Scanlon (2208349)" userId="S::2208349@student.uwtsd.ac.uk::454600c3-1da1-4281-b3c7-f58619cd210a" providerId="AD" clId="Web-{088108C0-7BBC-8EAB-C648-F3DD309906C4}" dt="2023-05-19T11:50:33.201" v="120"/>
        <pc:sldMkLst>
          <pc:docMk/>
          <pc:sldMk cId="957735874" sldId="260"/>
        </pc:sldMkLst>
        <pc:spChg chg="mod ord">
          <ac:chgData name="John Scanlon (2208349)" userId="S::2208349@student.uwtsd.ac.uk::454600c3-1da1-4281-b3c7-f58619cd210a" providerId="AD" clId="Web-{088108C0-7BBC-8EAB-C648-F3DD309906C4}" dt="2023-05-19T11:50:33.201" v="120"/>
          <ac:spMkLst>
            <pc:docMk/>
            <pc:sldMk cId="957735874" sldId="260"/>
            <ac:spMk id="2" creationId="{81501A12-784A-AE19-0138-912B6B7AF28F}"/>
          </ac:spMkLst>
        </pc:spChg>
        <pc:spChg chg="del mod">
          <ac:chgData name="John Scanlon (2208349)" userId="S::2208349@student.uwtsd.ac.uk::454600c3-1da1-4281-b3c7-f58619cd210a" providerId="AD" clId="Web-{088108C0-7BBC-8EAB-C648-F3DD309906C4}" dt="2023-05-19T11:21:40.193" v="111"/>
          <ac:spMkLst>
            <pc:docMk/>
            <pc:sldMk cId="957735874" sldId="260"/>
            <ac:spMk id="3" creationId="{33115E88-B04B-0304-F8BB-D193E5E4F076}"/>
          </ac:spMkLst>
        </pc:spChg>
        <pc:spChg chg="add del">
          <ac:chgData name="John Scanlon (2208349)" userId="S::2208349@student.uwtsd.ac.uk::454600c3-1da1-4281-b3c7-f58619cd210a" providerId="AD" clId="Web-{088108C0-7BBC-8EAB-C648-F3DD309906C4}" dt="2023-05-19T11:35:37.762" v="115"/>
          <ac:spMkLst>
            <pc:docMk/>
            <pc:sldMk cId="957735874" sldId="260"/>
            <ac:spMk id="11" creationId="{B6F0054A-A2B8-4B2B-8CE3-632586E67BDB}"/>
          </ac:spMkLst>
        </pc:spChg>
        <pc:spChg chg="add del">
          <ac:chgData name="John Scanlon (2208349)" userId="S::2208349@student.uwtsd.ac.uk::454600c3-1da1-4281-b3c7-f58619cd210a" providerId="AD" clId="Web-{088108C0-7BBC-8EAB-C648-F3DD309906C4}" dt="2023-05-19T11:35:37.762" v="115"/>
          <ac:spMkLst>
            <pc:docMk/>
            <pc:sldMk cId="957735874" sldId="260"/>
            <ac:spMk id="13" creationId="{FA82CF25-C89B-4362-981F-0BE0E86AAF0C}"/>
          </ac:spMkLst>
        </pc:spChg>
        <pc:spChg chg="add del">
          <ac:chgData name="John Scanlon (2208349)" userId="S::2208349@student.uwtsd.ac.uk::454600c3-1da1-4281-b3c7-f58619cd210a" providerId="AD" clId="Web-{088108C0-7BBC-8EAB-C648-F3DD309906C4}" dt="2023-05-19T11:35:37.762" v="115"/>
          <ac:spMkLst>
            <pc:docMk/>
            <pc:sldMk cId="957735874" sldId="260"/>
            <ac:spMk id="15" creationId="{6E6B336A-8C8B-4549-A1D6-ADFC9F13E262}"/>
          </ac:spMkLst>
        </pc:spChg>
        <pc:spChg chg="add del">
          <ac:chgData name="John Scanlon (2208349)" userId="S::2208349@student.uwtsd.ac.uk::454600c3-1da1-4281-b3c7-f58619cd210a" providerId="AD" clId="Web-{088108C0-7BBC-8EAB-C648-F3DD309906C4}" dt="2023-05-19T11:35:37.762" v="115"/>
          <ac:spMkLst>
            <pc:docMk/>
            <pc:sldMk cId="957735874" sldId="260"/>
            <ac:spMk id="17" creationId="{29C38481-7F54-4B7E-8AE6-33686AB5D18D}"/>
          </ac:spMkLst>
        </pc:spChg>
        <pc:spChg chg="add mod ord">
          <ac:chgData name="John Scanlon (2208349)" userId="S::2208349@student.uwtsd.ac.uk::454600c3-1da1-4281-b3c7-f58619cd210a" providerId="AD" clId="Web-{088108C0-7BBC-8EAB-C648-F3DD309906C4}" dt="2023-05-19T11:50:33.201" v="120"/>
          <ac:spMkLst>
            <pc:docMk/>
            <pc:sldMk cId="957735874" sldId="260"/>
            <ac:spMk id="19" creationId="{E8DF09D5-C52C-493D-B30F-EBEBCC8D14CB}"/>
          </ac:spMkLst>
        </pc:spChg>
        <pc:spChg chg="add del">
          <ac:chgData name="John Scanlon (2208349)" userId="S::2208349@student.uwtsd.ac.uk::454600c3-1da1-4281-b3c7-f58619cd210a" providerId="AD" clId="Web-{088108C0-7BBC-8EAB-C648-F3DD309906C4}" dt="2023-05-19T11:49:57.731" v="117"/>
          <ac:spMkLst>
            <pc:docMk/>
            <pc:sldMk cId="957735874" sldId="260"/>
            <ac:spMk id="20" creationId="{87B5E4C8-757D-419E-9B9E-14231BA14283}"/>
          </ac:spMkLst>
        </pc:spChg>
        <pc:spChg chg="add mod">
          <ac:chgData name="John Scanlon (2208349)" userId="S::2208349@student.uwtsd.ac.uk::454600c3-1da1-4281-b3c7-f58619cd210a" providerId="AD" clId="Web-{088108C0-7BBC-8EAB-C648-F3DD309906C4}" dt="2023-05-19T11:50:33.201" v="120"/>
          <ac:spMkLst>
            <pc:docMk/>
            <pc:sldMk cId="957735874" sldId="260"/>
            <ac:spMk id="21" creationId="{24E70952-F747-4048-BA79-210370034F46}"/>
          </ac:spMkLst>
        </pc:spChg>
        <pc:spChg chg="add mod">
          <ac:chgData name="John Scanlon (2208349)" userId="S::2208349@student.uwtsd.ac.uk::454600c3-1da1-4281-b3c7-f58619cd210a" providerId="AD" clId="Web-{088108C0-7BBC-8EAB-C648-F3DD309906C4}" dt="2023-05-19T11:50:33.201" v="120"/>
          <ac:spMkLst>
            <pc:docMk/>
            <pc:sldMk cId="957735874" sldId="260"/>
            <ac:spMk id="22" creationId="{6280A22E-C20E-40FF-BA71-2B233651B9A1}"/>
          </ac:spMkLst>
        </pc:spChg>
        <pc:spChg chg="add mod ord">
          <ac:chgData name="John Scanlon (2208349)" userId="S::2208349@student.uwtsd.ac.uk::454600c3-1da1-4281-b3c7-f58619cd210a" providerId="AD" clId="Web-{088108C0-7BBC-8EAB-C648-F3DD309906C4}" dt="2023-05-19T11:50:33.201" v="120"/>
          <ac:spMkLst>
            <pc:docMk/>
            <pc:sldMk cId="957735874" sldId="260"/>
            <ac:spMk id="27" creationId="{8026D853-A90C-4552-8EDA-857C715FEDF4}"/>
          </ac:spMkLst>
        </pc:spChg>
        <pc:spChg chg="add">
          <ac:chgData name="John Scanlon (2208349)" userId="S::2208349@student.uwtsd.ac.uk::454600c3-1da1-4281-b3c7-f58619cd210a" providerId="AD" clId="Web-{088108C0-7BBC-8EAB-C648-F3DD309906C4}" dt="2023-05-19T11:50:33.201" v="120"/>
          <ac:spMkLst>
            <pc:docMk/>
            <pc:sldMk cId="957735874" sldId="260"/>
            <ac:spMk id="32" creationId="{B7CDD370-7658-4BC6-8CD3-B51A7121A244}"/>
          </ac:spMkLst>
        </pc:spChg>
        <pc:picChg chg="add mod ord">
          <ac:chgData name="John Scanlon (2208349)" userId="S::2208349@student.uwtsd.ac.uk::454600c3-1da1-4281-b3c7-f58619cd210a" providerId="AD" clId="Web-{088108C0-7BBC-8EAB-C648-F3DD309906C4}" dt="2023-05-19T11:50:33.201" v="120"/>
          <ac:picMkLst>
            <pc:docMk/>
            <pc:sldMk cId="957735874" sldId="260"/>
            <ac:picMk id="3" creationId="{BEEF3CAF-4345-3561-0BEE-8547DEDA600F}"/>
          </ac:picMkLst>
        </pc:picChg>
        <pc:picChg chg="add mod ord">
          <ac:chgData name="John Scanlon (2208349)" userId="S::2208349@student.uwtsd.ac.uk::454600c3-1da1-4281-b3c7-f58619cd210a" providerId="AD" clId="Web-{088108C0-7BBC-8EAB-C648-F3DD309906C4}" dt="2023-05-19T11:50:33.201" v="120"/>
          <ac:picMkLst>
            <pc:docMk/>
            <pc:sldMk cId="957735874" sldId="260"/>
            <ac:picMk id="4" creationId="{96B0F3F3-1D91-D1C0-9198-61C1FCE239D1}"/>
          </ac:picMkLst>
        </pc:picChg>
        <pc:picChg chg="add mod">
          <ac:chgData name="John Scanlon (2208349)" userId="S::2208349@student.uwtsd.ac.uk::454600c3-1da1-4281-b3c7-f58619cd210a" providerId="AD" clId="Web-{088108C0-7BBC-8EAB-C648-F3DD309906C4}" dt="2023-05-19T11:50:33.201" v="120"/>
          <ac:picMkLst>
            <pc:docMk/>
            <pc:sldMk cId="957735874" sldId="260"/>
            <ac:picMk id="5" creationId="{02B9BB2E-5FAD-59AC-E139-EF27C6D9C288}"/>
          </ac:picMkLst>
        </pc:picChg>
        <pc:picChg chg="add mod">
          <ac:chgData name="John Scanlon (2208349)" userId="S::2208349@student.uwtsd.ac.uk::454600c3-1da1-4281-b3c7-f58619cd210a" providerId="AD" clId="Web-{088108C0-7BBC-8EAB-C648-F3DD309906C4}" dt="2023-05-19T11:50:33.201" v="120"/>
          <ac:picMkLst>
            <pc:docMk/>
            <pc:sldMk cId="957735874" sldId="260"/>
            <ac:picMk id="6" creationId="{D689AA07-DF3C-0EB2-E0A7-DFB39E891412}"/>
          </ac:picMkLst>
        </pc:picChg>
        <pc:picChg chg="add mod ord">
          <ac:chgData name="John Scanlon (2208349)" userId="S::2208349@student.uwtsd.ac.uk::454600c3-1da1-4281-b3c7-f58619cd210a" providerId="AD" clId="Web-{088108C0-7BBC-8EAB-C648-F3DD309906C4}" dt="2023-05-19T11:50:33.201" v="120"/>
          <ac:picMkLst>
            <pc:docMk/>
            <pc:sldMk cId="957735874" sldId="260"/>
            <ac:picMk id="7" creationId="{B7E5CB7B-568E-8D39-638F-514C5A91E0DE}"/>
          </ac:picMkLst>
        </pc:picChg>
        <pc:cxnChg chg="add">
          <ac:chgData name="John Scanlon (2208349)" userId="S::2208349@student.uwtsd.ac.uk::454600c3-1da1-4281-b3c7-f58619cd210a" providerId="AD" clId="Web-{088108C0-7BBC-8EAB-C648-F3DD309906C4}" dt="2023-05-19T11:50:33.201" v="120"/>
          <ac:cxnSpMkLst>
            <pc:docMk/>
            <pc:sldMk cId="957735874" sldId="260"/>
            <ac:cxnSpMk id="34" creationId="{CC2FFC94-1F80-402F-B7DE-3E407ADB1E16}"/>
          </ac:cxnSpMkLst>
        </pc:cxnChg>
      </pc:sldChg>
      <pc:sldChg chg="addSp delSp modSp new">
        <pc:chgData name="John Scanlon (2208349)" userId="S::2208349@student.uwtsd.ac.uk::454600c3-1da1-4281-b3c7-f58619cd210a" providerId="AD" clId="Web-{088108C0-7BBC-8EAB-C648-F3DD309906C4}" dt="2023-05-19T11:51:47.734" v="137" actId="20577"/>
        <pc:sldMkLst>
          <pc:docMk/>
          <pc:sldMk cId="996593214" sldId="261"/>
        </pc:sldMkLst>
        <pc:spChg chg="mod">
          <ac:chgData name="John Scanlon (2208349)" userId="S::2208349@student.uwtsd.ac.uk::454600c3-1da1-4281-b3c7-f58619cd210a" providerId="AD" clId="Web-{088108C0-7BBC-8EAB-C648-F3DD309906C4}" dt="2023-05-19T11:51:41.390" v="129"/>
          <ac:spMkLst>
            <pc:docMk/>
            <pc:sldMk cId="996593214" sldId="261"/>
            <ac:spMk id="2" creationId="{D93BC553-A599-21B4-6298-216A9ABD9BE6}"/>
          </ac:spMkLst>
        </pc:spChg>
        <pc:spChg chg="mod">
          <ac:chgData name="John Scanlon (2208349)" userId="S::2208349@student.uwtsd.ac.uk::454600c3-1da1-4281-b3c7-f58619cd210a" providerId="AD" clId="Web-{088108C0-7BBC-8EAB-C648-F3DD309906C4}" dt="2023-05-19T11:51:47.734" v="137" actId="20577"/>
          <ac:spMkLst>
            <pc:docMk/>
            <pc:sldMk cId="996593214" sldId="261"/>
            <ac:spMk id="3" creationId="{D524E070-69A7-C829-ACE5-4E8623C0389C}"/>
          </ac:spMkLst>
        </pc:spChg>
        <pc:spChg chg="add del">
          <ac:chgData name="John Scanlon (2208349)" userId="S::2208349@student.uwtsd.ac.uk::454600c3-1da1-4281-b3c7-f58619cd210a" providerId="AD" clId="Web-{088108C0-7BBC-8EAB-C648-F3DD309906C4}" dt="2023-05-19T11:51:41.375" v="128"/>
          <ac:spMkLst>
            <pc:docMk/>
            <pc:sldMk cId="996593214" sldId="261"/>
            <ac:spMk id="11" creationId="{0FCBAAB8-7B27-4032-AEE7-2CC16E0EBAA8}"/>
          </ac:spMkLst>
        </pc:spChg>
        <pc:spChg chg="add del">
          <ac:chgData name="John Scanlon (2208349)" userId="S::2208349@student.uwtsd.ac.uk::454600c3-1da1-4281-b3c7-f58619cd210a" providerId="AD" clId="Web-{088108C0-7BBC-8EAB-C648-F3DD309906C4}" dt="2023-05-19T11:51:41.375" v="128"/>
          <ac:spMkLst>
            <pc:docMk/>
            <pc:sldMk cId="996593214" sldId="261"/>
            <ac:spMk id="13" creationId="{1C943B4F-B468-424E-9A7B-D8CC51006DB0}"/>
          </ac:spMkLst>
        </pc:spChg>
        <pc:spChg chg="add del">
          <ac:chgData name="John Scanlon (2208349)" userId="S::2208349@student.uwtsd.ac.uk::454600c3-1da1-4281-b3c7-f58619cd210a" providerId="AD" clId="Web-{088108C0-7BBC-8EAB-C648-F3DD309906C4}" dt="2023-05-19T11:51:41.375" v="128"/>
          <ac:spMkLst>
            <pc:docMk/>
            <pc:sldMk cId="996593214" sldId="261"/>
            <ac:spMk id="15" creationId="{DC421540-8CB3-4AEE-9086-AD8FA4221816}"/>
          </ac:spMkLst>
        </pc:spChg>
        <pc:spChg chg="add">
          <ac:chgData name="John Scanlon (2208349)" userId="S::2208349@student.uwtsd.ac.uk::454600c3-1da1-4281-b3c7-f58619cd210a" providerId="AD" clId="Web-{088108C0-7BBC-8EAB-C648-F3DD309906C4}" dt="2023-05-19T11:51:41.390" v="129"/>
          <ac:spMkLst>
            <pc:docMk/>
            <pc:sldMk cId="996593214" sldId="261"/>
            <ac:spMk id="17" creationId="{96B205E8-0A36-429A-932E-D8DCBCD56989}"/>
          </ac:spMkLst>
        </pc:spChg>
        <pc:spChg chg="add">
          <ac:chgData name="John Scanlon (2208349)" userId="S::2208349@student.uwtsd.ac.uk::454600c3-1da1-4281-b3c7-f58619cd210a" providerId="AD" clId="Web-{088108C0-7BBC-8EAB-C648-F3DD309906C4}" dt="2023-05-19T11:51:41.390" v="129"/>
          <ac:spMkLst>
            <pc:docMk/>
            <pc:sldMk cId="996593214" sldId="261"/>
            <ac:spMk id="18" creationId="{95654EAB-3B5F-4A76-90B6-7F81A6408E0D}"/>
          </ac:spMkLst>
        </pc:spChg>
        <pc:spChg chg="add">
          <ac:chgData name="John Scanlon (2208349)" userId="S::2208349@student.uwtsd.ac.uk::454600c3-1da1-4281-b3c7-f58619cd210a" providerId="AD" clId="Web-{088108C0-7BBC-8EAB-C648-F3DD309906C4}" dt="2023-05-19T11:51:41.390" v="129"/>
          <ac:spMkLst>
            <pc:docMk/>
            <pc:sldMk cId="996593214" sldId="261"/>
            <ac:spMk id="19" creationId="{F0FD1AAD-F3E6-4CD3-BFE4-C1EB300F5F67}"/>
          </ac:spMkLst>
        </pc:spChg>
        <pc:picChg chg="add mod ord">
          <ac:chgData name="John Scanlon (2208349)" userId="S::2208349@student.uwtsd.ac.uk::454600c3-1da1-4281-b3c7-f58619cd210a" providerId="AD" clId="Web-{088108C0-7BBC-8EAB-C648-F3DD309906C4}" dt="2023-05-19T11:51:41.390" v="129"/>
          <ac:picMkLst>
            <pc:docMk/>
            <pc:sldMk cId="996593214" sldId="261"/>
            <ac:picMk id="4" creationId="{91DC15A6-3CD8-83AB-36DA-B81EED7410D3}"/>
          </ac:picMkLst>
        </pc:picChg>
        <pc:picChg chg="add mod">
          <ac:chgData name="John Scanlon (2208349)" userId="S::2208349@student.uwtsd.ac.uk::454600c3-1da1-4281-b3c7-f58619cd210a" providerId="AD" clId="Web-{088108C0-7BBC-8EAB-C648-F3DD309906C4}" dt="2023-05-19T11:51:41.390" v="129"/>
          <ac:picMkLst>
            <pc:docMk/>
            <pc:sldMk cId="996593214" sldId="261"/>
            <ac:picMk id="5" creationId="{8F598CB3-8245-679D-9CDC-4BD22E371983}"/>
          </ac:picMkLst>
        </pc:picChg>
        <pc:picChg chg="add mod">
          <ac:chgData name="John Scanlon (2208349)" userId="S::2208349@student.uwtsd.ac.uk::454600c3-1da1-4281-b3c7-f58619cd210a" providerId="AD" clId="Web-{088108C0-7BBC-8EAB-C648-F3DD309906C4}" dt="2023-05-19T11:51:41.390" v="129"/>
          <ac:picMkLst>
            <pc:docMk/>
            <pc:sldMk cId="996593214" sldId="261"/>
            <ac:picMk id="6" creationId="{FEAD43FA-6C93-CBC0-37F0-34FD88A908FE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E28808-26D1-4F4B-96F4-F3082078D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7008" y="1122362"/>
            <a:ext cx="8816632" cy="357155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2E0C639-B0CD-4365-98A9-C1E5FF6CF4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7008" y="5521960"/>
            <a:ext cx="8816632" cy="944879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80C52-E6BB-4B27-B5D8-2D33B2497C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77C649-4A0C-4EF2-8FC1-2BCF0BF95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0E03F2-D0FE-49BB-8AEC-E99C4DB2D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24A7CC8F-56A6-423D-B67A-8BA89D3EC911}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83667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772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9F01F-198D-4AAD-B4FB-AD3B44981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38200"/>
            <a:ext cx="9438640" cy="4114800"/>
          </a:xfrm>
        </p:spPr>
        <p:txBody>
          <a:bodyPr anchor="t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0BCC2B-311B-4FB6-B3A5-26F68055AE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5217160"/>
            <a:ext cx="9438640" cy="802640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9CB73D-2D6B-4FA6-89A4-DCC89F80E0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0C188-FF43-44C1-A005-679168D5F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CD1188-DA27-47B2-8176-31193EEC4C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8109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B5A25-7E99-42A8-8D6D-648EFE203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0501DC-62B7-42BD-A941-D34E92719C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79"/>
            <a:ext cx="5181600" cy="41652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65C5C1-4FD4-4958-99A0-BDADECA336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11679"/>
            <a:ext cx="5181600" cy="41652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BD1B234-5D54-44E5-B41D-B205AAF503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67BCDB-6B96-45D6-B5E9-823A96EBD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D239C5F-F16F-4AFD-98D1-FA3BB96AF2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61295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544C1F-0040-4BBF-81A6-FD2E30637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7978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2894A7-1DA1-44C1-8ED0-7162794306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824035"/>
            <a:ext cx="4997132" cy="681040"/>
          </a:xfrm>
        </p:spPr>
        <p:txBody>
          <a:bodyPr anchor="b"/>
          <a:lstStyle>
            <a:lvl1pPr marL="0" indent="0">
              <a:buNone/>
              <a:defRPr sz="2400" b="1" i="0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9AB945-31E2-4B60-9076-CBB8F85949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499713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771B3EA-2E84-4B8B-A104-81BD577424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55080" y="1824035"/>
            <a:ext cx="5000308" cy="681040"/>
          </a:xfrm>
        </p:spPr>
        <p:txBody>
          <a:bodyPr anchor="b"/>
          <a:lstStyle>
            <a:lvl1pPr marL="0" indent="0">
              <a:buNone/>
              <a:defRPr sz="2400" b="1" i="0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511AB8-302C-476E-B80A-AA739911E3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55080" y="2505075"/>
            <a:ext cx="500030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B47C29-FE34-4E6E-9921-78C54673AA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5/19/2023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CF6B420-A9CE-4BB6-A653-5C3ABC7D67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21DF8FE-1179-4798-B16D-AF1DFA266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81669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66F1A-0A68-4048-808F-CD7A9F3B0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99592"/>
            <a:ext cx="10515600" cy="1573223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8ACB3E6-5365-48F5-8D2A-0B002BA357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5/19/2023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7D8EE9-4D97-4B2F-8D38-41CB9EE77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2C5952-0A27-4FAB-A3FD-120037876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47335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3D08427-909D-4679-9192-BC99557A7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5/19/2023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8E39A6-1E09-42B5-85B4-7E8B5AB2AE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938940-01DD-4C97-8649-E01C3B0ED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56886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693B3D-D568-40B4-A73A-1C8EA9ABB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457200"/>
            <a:ext cx="3691818" cy="17018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586EB3-917A-43B7-85BB-D00B5D2F07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4798" y="987425"/>
            <a:ext cx="5840589" cy="50323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7AC029-3BC1-4637-A7F9-BC786DC26A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372360"/>
            <a:ext cx="3691817" cy="349662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90B948-89C5-4AC5-B7A0-17136F5C5A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3A6C8C5-652F-46CB-BD26-E262B057FA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FB50CB-E91F-4B71-81F0-800F2B51A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8B69B885-FDB8-4C62-A285-A0CDC49A6B0C}"/>
              </a:ext>
            </a:extLst>
          </p:cNvPr>
          <p:cNvCxnSpPr>
            <a:cxnSpLocks/>
          </p:cNvCxnSpPr>
          <p:nvPr/>
        </p:nvCxnSpPr>
        <p:spPr>
          <a:xfrm>
            <a:off x="5023202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826143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F941E-6445-4840-81AE-104EF7A4F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457200"/>
            <a:ext cx="3696652" cy="17018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3F8B866-E32B-4AE7-AEF3-6974AE3288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786120" y="838200"/>
            <a:ext cx="5603238" cy="51815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E2ABB7A-E157-499A-B224-C2313181F5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367280"/>
            <a:ext cx="3696652" cy="350170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DC77283-E2B8-405E-BB6E-9F121140E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5/19/2023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9F21F05-EB94-417F-B19B-96FF3D9ECA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B7C3C7-B6DB-4064-8E66-9FB770C88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51E233FA-220A-423F-907E-5F81526A28A0}"/>
              </a:ext>
            </a:extLst>
          </p:cNvPr>
          <p:cNvCxnSpPr>
            <a:cxnSpLocks/>
          </p:cNvCxnSpPr>
          <p:nvPr/>
        </p:nvCxnSpPr>
        <p:spPr>
          <a:xfrm>
            <a:off x="5023202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64738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F56D52-667C-4E67-9038-A0BDFD8CCD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E72AC-0272-475A-BD25-2AB7AC1DEF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CFBFF2-9ECB-4CDD-87FA-9DD1F87BF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AC12B3-DAF5-4BA7-A3A6-D0284716DB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F171AE-4A11-4035-A072-9AC4053FFA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37898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3A52E95-2F50-48D3-B00E-4C259644E72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50174" y="838199"/>
            <a:ext cx="2303626" cy="5338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2617C9B-4E02-49C8-B6DF-65ED3C9903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38199"/>
            <a:ext cx="7734300" cy="5338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ECA10C-AC31-4D80-B78F-08E48CDCB7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5/19/2023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AAB5B7-F312-4BC9-A5D3-72E065D1B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C2E489-5442-4698-B6E3-3421A97C2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41F3A7E1-F157-4338-B7F7-9C0A2D60B7FF}"/>
              </a:ext>
            </a:extLst>
          </p:cNvPr>
          <p:cNvCxnSpPr>
            <a:cxnSpLocks/>
          </p:cNvCxnSpPr>
          <p:nvPr/>
        </p:nvCxnSpPr>
        <p:spPr>
          <a:xfrm>
            <a:off x="8811337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63725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F6CCBF3A-D7FB-4B97-8FD5-6FFB20CB1E84}" type="datetimeFigureOut">
              <a:rPr lang="en-US" smtClean="0"/>
              <a:t>5/19/2023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/>
                </a:solidFill>
              </a:defRPr>
            </a:lvl1pPr>
          </a:lstStyle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989741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>
            <a:extLst>
              <a:ext uri="{FF2B5EF4-FFF2-40B4-BE49-F238E27FC236}">
                <a16:creationId xmlns:a16="http://schemas.microsoft.com/office/drawing/2014/main" id="{91BFC0B5-B005-58FC-1BF1-C57C41A2133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748" b="18252"/>
          <a:stretch/>
        </p:blipFill>
        <p:spPr>
          <a:xfrm>
            <a:off x="20" y="10"/>
            <a:ext cx="12191979" cy="6857990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1080" y="4587372"/>
            <a:ext cx="9689834" cy="1198359"/>
          </a:xfrm>
        </p:spPr>
        <p:txBody>
          <a:bodyPr anchor="b">
            <a:normAutofit/>
          </a:bodyPr>
          <a:lstStyle/>
          <a:p>
            <a:pPr algn="ctr"/>
            <a:r>
              <a:rPr lang="en-GB" sz="4400">
                <a:solidFill>
                  <a:srgbClr val="FFFFFF"/>
                </a:solidFill>
              </a:rPr>
              <a:t>UWTSD Foundation year 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938995" y="5866227"/>
            <a:ext cx="8314005" cy="696351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By John Scanlon </a:t>
            </a:r>
          </a:p>
        </p:txBody>
      </p:sp>
      <p:sp>
        <p:nvSpPr>
          <p:cNvPr id="15" name="Footer Placeholder 18">
            <a:extLst>
              <a:ext uri="{FF2B5EF4-FFF2-40B4-BE49-F238E27FC236}">
                <a16:creationId xmlns:a16="http://schemas.microsoft.com/office/drawing/2014/main" id="{5A3543A4-F08D-4D8C-9773-79C09DC456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131161" y="1592957"/>
            <a:ext cx="297352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Sample Footer Text</a:t>
            </a:r>
          </a:p>
        </p:txBody>
      </p:sp>
      <p:sp>
        <p:nvSpPr>
          <p:cNvPr id="17" name="Date Placeholder 3">
            <a:extLst>
              <a:ext uri="{FF2B5EF4-FFF2-40B4-BE49-F238E27FC236}">
                <a16:creationId xmlns:a16="http://schemas.microsoft.com/office/drawing/2014/main" id="{D41FA3D7-37B0-47AA-8B62-7F5DEAF6A4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0EBCDD1C-9C99-4CD3-ADEE-39B6D869C6C1}" type="datetime1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5/19/2023</a:t>
            </a:fld>
            <a:endParaRPr lang="en-US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Slide Number Placeholder 20">
            <a:extLst>
              <a:ext uri="{FF2B5EF4-FFF2-40B4-BE49-F238E27FC236}">
                <a16:creationId xmlns:a16="http://schemas.microsoft.com/office/drawing/2014/main" id="{4A8DB7F0-0917-4F6E-B25E-3279BBF5D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2296" y="6356350"/>
            <a:ext cx="57462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3E131995-E962-4131-8504-6B962D7140A6}" type="slidenum">
              <a:rPr lang="en-US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pPr>
                <a:spcAft>
                  <a:spcPts val="600"/>
                </a:spcAft>
              </a:pPr>
              <a:t>1</a:t>
            </a:fld>
            <a:endParaRPr lang="en-US" dirty="0">
              <a:solidFill>
                <a:srgbClr val="FFFF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FFE155-4D61-0C6D-D1B8-8A94CD3084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7884" y="-3788"/>
            <a:ext cx="10491331" cy="868934"/>
          </a:xfrm>
        </p:spPr>
        <p:txBody>
          <a:bodyPr>
            <a:normAutofit/>
          </a:bodyPr>
          <a:lstStyle/>
          <a:p>
            <a:r>
              <a:rPr lang="en-GB" dirty="0"/>
              <a:t>My </a:t>
            </a:r>
            <a:r>
              <a:rPr lang="en-GB" err="1"/>
              <a:t>uni</a:t>
            </a:r>
            <a:r>
              <a:rPr lang="en-GB" dirty="0"/>
              <a:t> </a:t>
            </a:r>
            <a:r>
              <a:rPr lang="en-GB"/>
              <a:t>journey</a:t>
            </a:r>
            <a:endParaRPr lang="en-GB" dirty="0"/>
          </a:p>
        </p:txBody>
      </p:sp>
      <p:sp>
        <p:nvSpPr>
          <p:cNvPr id="10" name="Footer Placeholder 10">
            <a:extLst>
              <a:ext uri="{FF2B5EF4-FFF2-40B4-BE49-F238E27FC236}">
                <a16:creationId xmlns:a16="http://schemas.microsoft.com/office/drawing/2014/main" id="{E8DF09D5-C52C-493D-B30F-EBEBCC8D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131161" y="1592957"/>
            <a:ext cx="2973522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2BA322-E2E9-08F9-FE04-66D9B31378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7885" y="869467"/>
            <a:ext cx="4663439" cy="381349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</a:pPr>
            <a:r>
              <a:rPr lang="en-GB" sz="2400" dirty="0"/>
              <a:t>Start </a:t>
            </a:r>
            <a:endParaRPr lang="en-US" sz="2400"/>
          </a:p>
          <a:p>
            <a:pPr>
              <a:lnSpc>
                <a:spcPct val="100000"/>
              </a:lnSpc>
            </a:pPr>
            <a:r>
              <a:rPr lang="en-GB" sz="2400" dirty="0"/>
              <a:t>When I started, I had no A levels, straight off a building site. 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Decided that I wanted to study something I enjoy, within 6 month quit my job and moved to UWTSD </a:t>
            </a:r>
          </a:p>
          <a:p>
            <a:pPr>
              <a:lnSpc>
                <a:spcPct val="100000"/>
              </a:lnSpc>
            </a:pPr>
            <a:endParaRPr lang="en-GB" sz="2400" dirty="0"/>
          </a:p>
          <a:p>
            <a:pPr>
              <a:lnSpc>
                <a:spcPct val="100000"/>
              </a:lnSpc>
            </a:pPr>
            <a:r>
              <a:rPr lang="en-GB" sz="2400" dirty="0"/>
              <a:t>End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9 assignments done; academic writing level improved 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Made friends, survived 9 moths feeding myself 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Now an </a:t>
            </a:r>
            <a:r>
              <a:rPr lang="en-GB" sz="2400" err="1"/>
              <a:t>edumecated</a:t>
            </a:r>
            <a:endParaRPr lang="en-GB" sz="1800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9339CB9E-CE41-D951-249F-BFF9A5A4673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56186" y="2385060"/>
            <a:ext cx="1812270" cy="3642755"/>
          </a:xfrm>
          <a:prstGeom prst="rect">
            <a:avLst/>
          </a:prstGeom>
          <a:noFill/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B71153A1-1756-C602-6F48-B49EB89C8B6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0190" y="2435587"/>
            <a:ext cx="2362201" cy="3525673"/>
          </a:xfrm>
          <a:prstGeom prst="rect">
            <a:avLst/>
          </a:prstGeom>
          <a:noFill/>
        </p:spPr>
      </p:pic>
      <p:sp>
        <p:nvSpPr>
          <p:cNvPr id="12" name="Date Placeholder 9">
            <a:extLst>
              <a:ext uri="{FF2B5EF4-FFF2-40B4-BE49-F238E27FC236}">
                <a16:creationId xmlns:a16="http://schemas.microsoft.com/office/drawing/2014/main" id="{24E70952-F747-4048-BA79-210370034F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0F5D6070-E791-40CD-97E1-168EC5F5E88D}" type="datetime1">
              <a:rPr lang="en-US" smtClean="0"/>
              <a:pPr>
                <a:spcAft>
                  <a:spcPts val="600"/>
                </a:spcAft>
              </a:pPr>
              <a:t>5/19/2023</a:t>
            </a:fld>
            <a:endParaRPr lang="en-US"/>
          </a:p>
        </p:txBody>
      </p:sp>
      <p:sp>
        <p:nvSpPr>
          <p:cNvPr id="14" name="Slide Number Placeholder 11">
            <a:extLst>
              <a:ext uri="{FF2B5EF4-FFF2-40B4-BE49-F238E27FC236}">
                <a16:creationId xmlns:a16="http://schemas.microsoft.com/office/drawing/2014/main" id="{6280A22E-C20E-40FF-BA71-2B233651B9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2296" y="6356350"/>
            <a:ext cx="57462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E131995-E962-4131-8504-6B962D7140A6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3ABB373-5FBA-40CC-F5F8-57E66BA55FB2}"/>
              </a:ext>
            </a:extLst>
          </p:cNvPr>
          <p:cNvSpPr txBox="1"/>
          <p:nvPr/>
        </p:nvSpPr>
        <p:spPr>
          <a:xfrm>
            <a:off x="7486315" y="2011947"/>
            <a:ext cx="162426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/>
              <a:t>THEN 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D0EEB99-F5E7-554E-2E6F-13B94931FE7B}"/>
              </a:ext>
            </a:extLst>
          </p:cNvPr>
          <p:cNvSpPr txBox="1"/>
          <p:nvPr/>
        </p:nvSpPr>
        <p:spPr>
          <a:xfrm>
            <a:off x="9852526" y="2011947"/>
            <a:ext cx="1664368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dirty="0"/>
              <a:t>NOW</a:t>
            </a:r>
          </a:p>
        </p:txBody>
      </p:sp>
    </p:spTree>
    <p:extLst>
      <p:ext uri="{BB962C8B-B14F-4D97-AF65-F5344CB8AC3E}">
        <p14:creationId xmlns:p14="http://schemas.microsoft.com/office/powerpoint/2010/main" val="25153093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75B819-A2CC-CBBA-F82C-B060328C11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322" y="838200"/>
            <a:ext cx="4429396" cy="433070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Aspects of the course that </a:t>
            </a:r>
            <a:r>
              <a:rPr lang="en-GB" dirty="0" err="1"/>
              <a:t>i</a:t>
            </a:r>
            <a:r>
              <a:rPr lang="en-GB" dirty="0"/>
              <a:t> have enjoyed the most</a:t>
            </a:r>
            <a:endParaRPr lang="en-US" dirty="0"/>
          </a:p>
        </p:txBody>
      </p:sp>
      <p:sp>
        <p:nvSpPr>
          <p:cNvPr id="8" name="Footer Placeholder 39">
            <a:extLst>
              <a:ext uri="{FF2B5EF4-FFF2-40B4-BE49-F238E27FC236}">
                <a16:creationId xmlns:a16="http://schemas.microsoft.com/office/drawing/2014/main" id="{0DB0A489-2D8B-4649-B9B6-69A8556DBC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131161" y="1592957"/>
            <a:ext cx="2973522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>
                <a:solidFill>
                  <a:srgbClr val="FFFFFF"/>
                </a:solidFill>
              </a:rPr>
              <a:t>Sample Footer Text</a:t>
            </a:r>
          </a:p>
        </p:txBody>
      </p:sp>
      <p:pic>
        <p:nvPicPr>
          <p:cNvPr id="4" name="Picture 4" descr="A picture containing sky, grass, outdoor, building&#10;&#10;Description automatically generated">
            <a:extLst>
              <a:ext uri="{FF2B5EF4-FFF2-40B4-BE49-F238E27FC236}">
                <a16:creationId xmlns:a16="http://schemas.microsoft.com/office/drawing/2014/main" id="{49F928D6-5B50-AD7F-ADD2-6EDEC0F1CEF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939" r="-4" b="2752"/>
          <a:stretch/>
        </p:blipFill>
        <p:spPr>
          <a:xfrm>
            <a:off x="6974022" y="1373834"/>
            <a:ext cx="2029020" cy="1521765"/>
          </a:xfrm>
          <a:prstGeom prst="rect">
            <a:avLst/>
          </a:prstGeom>
          <a:noFill/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151BBB84-F4FF-77A3-494A-15C6AD608F0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alphaModFix amt="50000"/>
          </a:blip>
          <a:srcRect r="2" b="4824"/>
          <a:stretch/>
        </p:blipFill>
        <p:spPr>
          <a:xfrm>
            <a:off x="9324777" y="838200"/>
            <a:ext cx="1440180" cy="205740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11D467-7E50-6957-C05B-68FDB90F4E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74022" y="3429001"/>
            <a:ext cx="4379778" cy="2734055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GB" sz="3200" dirty="0"/>
              <a:t>Graveyard report – being outside, history </a:t>
            </a:r>
          </a:p>
          <a:p>
            <a:pPr algn="ctr"/>
            <a:r>
              <a:rPr lang="en-GB" sz="3200" dirty="0"/>
              <a:t>Philosophy – singer </a:t>
            </a:r>
          </a:p>
          <a:p>
            <a:pPr algn="ctr"/>
            <a:r>
              <a:rPr lang="en-GB" sz="3200" dirty="0"/>
              <a:t>Acedemic writing – most useful module </a:t>
            </a:r>
            <a:endParaRPr lang="en-GB" sz="3200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A4B20435-2D65-4C61-926E-4E9E142D632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E18705FD-6557-4FC5-BC9D-EBAA50AADCFF}" type="datetime1">
              <a:rPr lang="en-US" smtClean="0"/>
              <a:pPr>
                <a:spcAft>
                  <a:spcPts val="600"/>
                </a:spcAft>
              </a:pPr>
              <a:t>5/19/2023</a:t>
            </a:fld>
            <a:endParaRPr lang="en-US"/>
          </a:p>
        </p:txBody>
      </p:sp>
      <p:sp>
        <p:nvSpPr>
          <p:cNvPr id="12" name="Slide Number Placeholder 20">
            <a:extLst>
              <a:ext uri="{FF2B5EF4-FFF2-40B4-BE49-F238E27FC236}">
                <a16:creationId xmlns:a16="http://schemas.microsoft.com/office/drawing/2014/main" id="{D17D7EA4-02EF-4F44-AC63-465DB894E1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2296" y="6356350"/>
            <a:ext cx="57462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E131995-E962-4131-8504-6B962D7140A6}" type="slidenum">
              <a:rPr lang="en-US" smtClean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16260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8A5909-AEE1-CC95-26C6-523A78F358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5158"/>
            <a:ext cx="6614160" cy="1687809"/>
          </a:xfrm>
        </p:spPr>
        <p:txBody>
          <a:bodyPr>
            <a:normAutofit/>
          </a:bodyPr>
          <a:lstStyle/>
          <a:p>
            <a:r>
              <a:rPr lang="en-GB" dirty="0"/>
              <a:t>Areas of improvement</a:t>
            </a:r>
          </a:p>
        </p:txBody>
      </p:sp>
      <p:sp>
        <p:nvSpPr>
          <p:cNvPr id="17" name="Footer Placeholder 5">
            <a:extLst>
              <a:ext uri="{FF2B5EF4-FFF2-40B4-BE49-F238E27FC236}">
                <a16:creationId xmlns:a16="http://schemas.microsoft.com/office/drawing/2014/main" id="{FE9A75A7-A0A4-4CDC-BAFD-04CE470922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131161" y="1592957"/>
            <a:ext cx="2973522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646AEA-1414-66DC-186C-8E63CD9B1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673805"/>
            <a:ext cx="6349779" cy="350315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5400" dirty="0"/>
              <a:t>Academic writing </a:t>
            </a:r>
            <a:endParaRPr lang="en-US" sz="5400"/>
          </a:p>
          <a:p>
            <a:r>
              <a:rPr lang="en-GB" sz="5400" dirty="0"/>
              <a:t>Cooking – eating on budget  </a:t>
            </a:r>
            <a:endParaRPr lang="en-GB" sz="540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/>
          </a:p>
        </p:txBody>
      </p:sp>
      <p:pic>
        <p:nvPicPr>
          <p:cNvPr id="6" name="Picture 6" descr="A picture containing orange&#10;&#10;Description automatically generated">
            <a:extLst>
              <a:ext uri="{FF2B5EF4-FFF2-40B4-BE49-F238E27FC236}">
                <a16:creationId xmlns:a16="http://schemas.microsoft.com/office/drawing/2014/main" id="{C32A4E7B-AAC2-29BE-D1A5-52AC33A3871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3204" r="7" b="7"/>
          <a:stretch/>
        </p:blipFill>
        <p:spPr>
          <a:xfrm>
            <a:off x="8026179" y="1079641"/>
            <a:ext cx="3378641" cy="2199370"/>
          </a:xfrm>
          <a:prstGeom prst="rect">
            <a:avLst/>
          </a:prstGeom>
          <a:noFill/>
        </p:spPr>
      </p:pic>
      <p:pic>
        <p:nvPicPr>
          <p:cNvPr id="5" name="Picture 5" descr="A picture containing text, clipart&#10;&#10;Description automatically generated">
            <a:extLst>
              <a:ext uri="{FF2B5EF4-FFF2-40B4-BE49-F238E27FC236}">
                <a16:creationId xmlns:a16="http://schemas.microsoft.com/office/drawing/2014/main" id="{67F58F8A-EA8A-7F25-A27A-FE8B68F7A6B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9635" r="7" b="583"/>
          <a:stretch/>
        </p:blipFill>
        <p:spPr>
          <a:xfrm>
            <a:off x="8026179" y="3614719"/>
            <a:ext cx="3378641" cy="2199377"/>
          </a:xfrm>
          <a:prstGeom prst="rect">
            <a:avLst/>
          </a:prstGeom>
          <a:noFill/>
        </p:spPr>
      </p:pic>
      <p:sp>
        <p:nvSpPr>
          <p:cNvPr id="18" name="Date Placeholder 4">
            <a:extLst>
              <a:ext uri="{FF2B5EF4-FFF2-40B4-BE49-F238E27FC236}">
                <a16:creationId xmlns:a16="http://schemas.microsoft.com/office/drawing/2014/main" id="{7D4746A5-BEEF-4F1F-9509-77733CC09B9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84D63AAE-3BF6-40D9-9E8D-C0E47AE7EF6A}" type="datetime1">
              <a:rPr lang="en-US" smtClean="0"/>
              <a:pPr>
                <a:spcAft>
                  <a:spcPts val="600"/>
                </a:spcAft>
              </a:pPr>
              <a:t>5/19/2023</a:t>
            </a:fld>
            <a:endParaRPr lang="en-US"/>
          </a:p>
        </p:txBody>
      </p:sp>
      <p:sp>
        <p:nvSpPr>
          <p:cNvPr id="19" name="Slide Number Placeholder 6">
            <a:extLst>
              <a:ext uri="{FF2B5EF4-FFF2-40B4-BE49-F238E27FC236}">
                <a16:creationId xmlns:a16="http://schemas.microsoft.com/office/drawing/2014/main" id="{86D04360-8E0C-43ED-824D-16E43655B3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2296" y="6356350"/>
            <a:ext cx="57462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E131995-E962-4131-8504-6B962D7140A6}" type="slidenum">
              <a:rPr lang="en-US" smtClean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102299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B7CDD370-7658-4BC6-8CD3-B51A7121A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CC2FFC94-1F80-402F-B7DE-3E407ADB1E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48746" y="0"/>
            <a:ext cx="0" cy="6858000"/>
          </a:xfrm>
          <a:prstGeom prst="line">
            <a:avLst/>
          </a:prstGeom>
          <a:ln w="63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Picture 6" descr="A group of men taking a selfie&#10;&#10;Description automatically generated">
            <a:extLst>
              <a:ext uri="{FF2B5EF4-FFF2-40B4-BE49-F238E27FC236}">
                <a16:creationId xmlns:a16="http://schemas.microsoft.com/office/drawing/2014/main" id="{BEEF3CAF-4345-3561-0BEE-8547DEDA600F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 rotWithShape="1">
          <a:blip r:embed="rId2"/>
          <a:srcRect t="17157" r="-3" b="10872"/>
          <a:stretch/>
        </p:blipFill>
        <p:spPr>
          <a:xfrm>
            <a:off x="1506538" y="838200"/>
            <a:ext cx="1763713" cy="1692275"/>
          </a:xfr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02B9BB2E-5FAD-59AC-E139-EF27C6D9C28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36839" r="1" b="18780"/>
          <a:stretch/>
        </p:blipFill>
        <p:spPr>
          <a:xfrm>
            <a:off x="1506538" y="2593975"/>
            <a:ext cx="1763713" cy="1692275"/>
          </a:xfrm>
          <a:prstGeom prst="rect">
            <a:avLst/>
          </a:prstGeom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D689AA07-DF3C-0EB2-E0A7-DFB39E891412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1523" r="3" b="7545"/>
          <a:stretch/>
        </p:blipFill>
        <p:spPr>
          <a:xfrm>
            <a:off x="1506538" y="4348163"/>
            <a:ext cx="1763713" cy="1692275"/>
          </a:xfrm>
          <a:prstGeom prst="rect">
            <a:avLst/>
          </a:prstGeom>
        </p:spPr>
      </p:pic>
      <p:pic>
        <p:nvPicPr>
          <p:cNvPr id="7" name="Picture 7">
            <a:extLst>
              <a:ext uri="{FF2B5EF4-FFF2-40B4-BE49-F238E27FC236}">
                <a16:creationId xmlns:a16="http://schemas.microsoft.com/office/drawing/2014/main" id="{B7E5CB7B-568E-8D39-638F-514C5A91E0D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33750" y="838200"/>
            <a:ext cx="2230438" cy="2995613"/>
          </a:xfrm>
          <a:prstGeom prst="rect">
            <a:avLst/>
          </a:prstGeom>
        </p:spPr>
      </p:pic>
      <p:pic>
        <p:nvPicPr>
          <p:cNvPr id="4" name="Picture 4" descr="A picture containing text, person, person, shop&#10;&#10;Description automatically generated">
            <a:extLst>
              <a:ext uri="{FF2B5EF4-FFF2-40B4-BE49-F238E27FC236}">
                <a16:creationId xmlns:a16="http://schemas.microsoft.com/office/drawing/2014/main" id="{96B0F3F3-1D91-D1C0-9198-61C1FCE239D1}"/>
              </a:ext>
            </a:extLst>
          </p:cNvPr>
          <p:cNvPicPr>
            <a:picLocks noGrp="1" noChangeAspect="1"/>
          </p:cNvPicPr>
          <p:nvPr>
            <p:ph idx="4294967295"/>
          </p:nvPr>
        </p:nvPicPr>
        <p:blipFill rotWithShape="1">
          <a:blip r:embed="rId6"/>
          <a:srcRect t="17342" r="2" b="22446"/>
          <a:stretch/>
        </p:blipFill>
        <p:spPr>
          <a:xfrm>
            <a:off x="3333750" y="3897313"/>
            <a:ext cx="2230438" cy="2143125"/>
          </a:xfr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1501A12-784A-AE19-0138-912B6B7AF28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830144" y="1242061"/>
            <a:ext cx="3680458" cy="2613660"/>
          </a:xfrm>
        </p:spPr>
        <p:txBody>
          <a:bodyPr anchor="b">
            <a:normAutofit/>
          </a:bodyPr>
          <a:lstStyle/>
          <a:p>
            <a:pPr algn="ctr"/>
            <a:r>
              <a:rPr lang="en-GB" sz="3600"/>
              <a:t>Is it what I thought ?</a:t>
            </a:r>
          </a:p>
        </p:txBody>
      </p:sp>
      <p:sp>
        <p:nvSpPr>
          <p:cNvPr id="27" name="Subtitle 2">
            <a:extLst>
              <a:ext uri="{FF2B5EF4-FFF2-40B4-BE49-F238E27FC236}">
                <a16:creationId xmlns:a16="http://schemas.microsoft.com/office/drawing/2014/main" id="{8026D853-A90C-4552-8EDA-857C715FED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53505" y="4114800"/>
            <a:ext cx="3233737" cy="1861154"/>
          </a:xfrm>
        </p:spPr>
        <p:txBody>
          <a:bodyPr anchor="t">
            <a:normAutofit/>
          </a:bodyPr>
          <a:lstStyle/>
          <a:p>
            <a:pPr algn="ctr"/>
            <a:endParaRPr lang="en-US" dirty="0"/>
          </a:p>
        </p:txBody>
      </p:sp>
      <p:sp>
        <p:nvSpPr>
          <p:cNvPr id="19" name="Footer Placeholder 10">
            <a:extLst>
              <a:ext uri="{FF2B5EF4-FFF2-40B4-BE49-F238E27FC236}">
                <a16:creationId xmlns:a16="http://schemas.microsoft.com/office/drawing/2014/main" id="{E8DF09D5-C52C-493D-B30F-EBEBCC8D14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131161" y="1592957"/>
            <a:ext cx="2973522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21" name="Date Placeholder 9">
            <a:extLst>
              <a:ext uri="{FF2B5EF4-FFF2-40B4-BE49-F238E27FC236}">
                <a16:creationId xmlns:a16="http://schemas.microsoft.com/office/drawing/2014/main" id="{24E70952-F747-4048-BA79-210370034F4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5C0AAA6-04CD-45E0-86DA-9A8268439AC9}" type="datetime1">
              <a:rPr lang="en-US"/>
              <a:pPr>
                <a:spcAft>
                  <a:spcPts val="600"/>
                </a:spcAft>
              </a:pPr>
              <a:t>5/19/2023</a:t>
            </a:fld>
            <a:endParaRPr lang="en-US"/>
          </a:p>
        </p:txBody>
      </p:sp>
      <p:sp>
        <p:nvSpPr>
          <p:cNvPr id="22" name="Slide Number Placeholder 11">
            <a:extLst>
              <a:ext uri="{FF2B5EF4-FFF2-40B4-BE49-F238E27FC236}">
                <a16:creationId xmlns:a16="http://schemas.microsoft.com/office/drawing/2014/main" id="{6280A22E-C20E-40FF-BA71-2B233651B9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2296" y="6356350"/>
            <a:ext cx="57462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3E131995-E962-4131-8504-6B962D7140A6}" type="slidenum">
              <a:rPr lang="en-US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73587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BC553-A599-21B4-6298-216A9ABD9B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64107"/>
            <a:ext cx="10491331" cy="868934"/>
          </a:xfrm>
        </p:spPr>
        <p:txBody>
          <a:bodyPr>
            <a:normAutofit/>
          </a:bodyPr>
          <a:lstStyle/>
          <a:p>
            <a:r>
              <a:rPr lang="en-GB" dirty="0"/>
              <a:t>Next steps </a:t>
            </a:r>
          </a:p>
        </p:txBody>
      </p:sp>
      <p:sp>
        <p:nvSpPr>
          <p:cNvPr id="17" name="Footer Placeholder 5">
            <a:extLst>
              <a:ext uri="{FF2B5EF4-FFF2-40B4-BE49-F238E27FC236}">
                <a16:creationId xmlns:a16="http://schemas.microsoft.com/office/drawing/2014/main" id="{96B205E8-0A36-429A-932E-D8DCBCD569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 rot="5400000">
            <a:off x="-1131161" y="1592957"/>
            <a:ext cx="2973522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Sample Footer Text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524E070-69A7-C829-ACE5-4E8623C038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1" y="2206308"/>
            <a:ext cx="4511039" cy="3927779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5400" dirty="0"/>
              <a:t>Medieval history next year </a:t>
            </a:r>
          </a:p>
          <a:p>
            <a:r>
              <a:rPr lang="en-GB" sz="5400" dirty="0"/>
              <a:t>More adventures</a:t>
            </a:r>
          </a:p>
          <a:p>
            <a:endParaRPr lang="en-GB"/>
          </a:p>
          <a:p>
            <a:endParaRPr lang="en-GB" dirty="0"/>
          </a:p>
        </p:txBody>
      </p:sp>
      <p:pic>
        <p:nvPicPr>
          <p:cNvPr id="5" name="Picture 5" descr="A picture containing person, person, outdoor, posing&#10;&#10;Description automatically generated">
            <a:extLst>
              <a:ext uri="{FF2B5EF4-FFF2-40B4-BE49-F238E27FC236}">
                <a16:creationId xmlns:a16="http://schemas.microsoft.com/office/drawing/2014/main" id="{8F598CB3-8245-679D-9CDC-4BD22E3719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76253" y="2445657"/>
            <a:ext cx="1577697" cy="2976786"/>
          </a:xfrm>
          <a:prstGeom prst="rect">
            <a:avLst/>
          </a:prstGeom>
          <a:noFill/>
        </p:spPr>
      </p:pic>
      <p:pic>
        <p:nvPicPr>
          <p:cNvPr id="4" name="Picture 4" descr="A picture containing rock, outdoor, stone, hillside&#10;&#10;Description automatically generated">
            <a:extLst>
              <a:ext uri="{FF2B5EF4-FFF2-40B4-BE49-F238E27FC236}">
                <a16:creationId xmlns:a16="http://schemas.microsoft.com/office/drawing/2014/main" id="{91DC15A6-3CD8-83AB-36DA-B81EED7410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84929" y="2445657"/>
            <a:ext cx="1577697" cy="2103596"/>
          </a:xfrm>
          <a:prstGeom prst="rect">
            <a:avLst/>
          </a:prstGeom>
          <a:noFill/>
        </p:spPr>
      </p:pic>
      <p:pic>
        <p:nvPicPr>
          <p:cNvPr id="6" name="Picture 6">
            <a:extLst>
              <a:ext uri="{FF2B5EF4-FFF2-40B4-BE49-F238E27FC236}">
                <a16:creationId xmlns:a16="http://schemas.microsoft.com/office/drawing/2014/main" id="{FEAD43FA-6C93-CBC0-37F0-34FD88A908F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76103" y="2445657"/>
            <a:ext cx="1577697" cy="2103596"/>
          </a:xfrm>
          <a:prstGeom prst="rect">
            <a:avLst/>
          </a:prstGeom>
          <a:noFill/>
        </p:spPr>
      </p:pic>
      <p:sp>
        <p:nvSpPr>
          <p:cNvPr id="18" name="Date Placeholder 4">
            <a:extLst>
              <a:ext uri="{FF2B5EF4-FFF2-40B4-BE49-F238E27FC236}">
                <a16:creationId xmlns:a16="http://schemas.microsoft.com/office/drawing/2014/main" id="{95654EAB-3B5F-4A76-90B6-7F81A6408E0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 rot="5400000">
            <a:off x="10425981" y="4687095"/>
            <a:ext cx="270669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AF012229-01A9-4043-9D41-FE2984615871}" type="datetime1">
              <a:rPr lang="en-US" smtClean="0"/>
              <a:pPr>
                <a:spcAft>
                  <a:spcPts val="600"/>
                </a:spcAft>
              </a:pPr>
              <a:t>5/19/2023</a:t>
            </a:fld>
            <a:endParaRPr lang="en-US"/>
          </a:p>
        </p:txBody>
      </p:sp>
      <p:sp>
        <p:nvSpPr>
          <p:cNvPr id="19" name="Slide Number Placeholder 6">
            <a:extLst>
              <a:ext uri="{FF2B5EF4-FFF2-40B4-BE49-F238E27FC236}">
                <a16:creationId xmlns:a16="http://schemas.microsoft.com/office/drawing/2014/main" id="{F0FD1AAD-F3E6-4CD3-BFE4-C1EB300F5F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512296" y="6356350"/>
            <a:ext cx="57462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3E131995-E962-4131-8504-6B962D7140A6}" type="slidenum">
              <a:rPr lang="en-US" smtClean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6593214"/>
      </p:ext>
    </p:extLst>
  </p:cSld>
  <p:clrMapOvr>
    <a:masterClrMapping/>
  </p:clrMapOvr>
</p:sld>
</file>

<file path=ppt/theme/theme1.xml><?xml version="1.0" encoding="utf-8"?>
<a:theme xmlns:a="http://schemas.openxmlformats.org/drawingml/2006/main" name="ArchwayVTI">
  <a:themeElements>
    <a:clrScheme name="Custom 1">
      <a:dk1>
        <a:sysClr val="windowText" lastClr="000000"/>
      </a:dk1>
      <a:lt1>
        <a:sysClr val="window" lastClr="FFFFFF"/>
      </a:lt1>
      <a:dk2>
        <a:srgbClr val="2E3A3C"/>
      </a:dk2>
      <a:lt2>
        <a:srgbClr val="EDE9E7"/>
      </a:lt2>
      <a:accent1>
        <a:srgbClr val="898470"/>
      </a:accent1>
      <a:accent2>
        <a:srgbClr val="7A8773"/>
      </a:accent2>
      <a:accent3>
        <a:srgbClr val="8C845E"/>
      </a:accent3>
      <a:accent4>
        <a:srgbClr val="9F7E56"/>
      </a:accent4>
      <a:accent5>
        <a:srgbClr val="9B7E69"/>
      </a:accent5>
      <a:accent6>
        <a:srgbClr val="AA7862"/>
      </a:accent6>
      <a:hlink>
        <a:srgbClr val="7A8773"/>
      </a:hlink>
      <a:folHlink>
        <a:srgbClr val="9F7E56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rchwayVTI" id="{309F1D27-9968-4F93-BA7C-3666A757FD2E}" vid="{76D8E8FD-8787-4E56-A14A-C28BF58ABEE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ArchwayVTI</vt:lpstr>
      <vt:lpstr>UWTSD Foundation year </vt:lpstr>
      <vt:lpstr>My uni journey</vt:lpstr>
      <vt:lpstr>Aspects of the course that i have enjoyed the most</vt:lpstr>
      <vt:lpstr>Areas of improvement</vt:lpstr>
      <vt:lpstr>Is it what I thought ?</vt:lpstr>
      <vt:lpstr>Next steps 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208</cp:revision>
  <dcterms:created xsi:type="dcterms:W3CDTF">2023-05-16T11:56:27Z</dcterms:created>
  <dcterms:modified xsi:type="dcterms:W3CDTF">2023-05-19T11:52:49Z</dcterms:modified>
</cp:coreProperties>
</file>