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7" r:id="rId2"/>
    <p:sldId id="256" r:id="rId3"/>
    <p:sldId id="258" r:id="rId4"/>
    <p:sldId id="259" r:id="rId5"/>
    <p:sldId id="260" r:id="rId6"/>
    <p:sldId id="261" r:id="rId7"/>
    <p:sldId id="262" r:id="rId8"/>
    <p:sldId id="265" r:id="rId9"/>
    <p:sldId id="264"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01621F-0252-472E-BB26-3AF8BD1804E6}" v="5210" dt="2021-02-11T23:24:22.746"/>
    <p1510:client id="{8780A56E-4AB6-487F-8B10-7D8BED4F85D4}" v="4" dt="2021-02-21T21:16:08.282"/>
    <p1510:client id="{A5198080-1A3D-4DE6-9393-C1563CBB401D}" v="18" dt="2021-02-21T21:10:28.541"/>
    <p1510:client id="{A9F0DE9B-F24E-4CC2-9A3D-08E7C7A87B2B}" v="418" dt="2021-02-17T17:28:35.459"/>
    <p1510:client id="{B57F7E30-887B-4149-9C0F-A70036C13147}" v="1104" dt="2021-02-21T22:00:10.584"/>
    <p1510:client id="{B92B13C5-92A6-4531-8657-4DA1882F5FE7}" v="5035" dt="2021-02-21T23:06:32.265"/>
    <p1510:client id="{C24D159F-48A1-4B3D-ACD8-D9F8ED5E80A0}" v="291" dt="2021-02-11T20:24:15.934"/>
    <p1510:client id="{D0DE5CEF-9F2A-4A40-A610-51D016567927}" v="2249" dt="2021-02-06T21:38:36.691"/>
    <p1510:client id="{F99BC565-E464-406B-BBC0-EFEAD1FED566}" v="155" dt="2021-02-23T21:20:12.3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waa Amar" userId="59420b7c03205870" providerId="Windows Live" clId="Web-{A9F0DE9B-F24E-4CC2-9A3D-08E7C7A87B2B}"/>
    <pc:docChg chg="modSld addMainMaster delMainMaster">
      <pc:chgData name="Hawaa Amar" userId="59420b7c03205870" providerId="Windows Live" clId="Web-{A9F0DE9B-F24E-4CC2-9A3D-08E7C7A87B2B}" dt="2021-02-17T17:28:31.115" v="220"/>
      <pc:docMkLst>
        <pc:docMk/>
      </pc:docMkLst>
      <pc:sldChg chg="addSp delSp modSp mod modClrScheme delDesignElem chgLayout">
        <pc:chgData name="Hawaa Amar" userId="59420b7c03205870" providerId="Windows Live" clId="Web-{A9F0DE9B-F24E-4CC2-9A3D-08E7C7A87B2B}" dt="2021-02-17T17:28:05.583" v="218"/>
        <pc:sldMkLst>
          <pc:docMk/>
          <pc:sldMk cId="109857222" sldId="256"/>
        </pc:sldMkLst>
        <pc:spChg chg="mod ord">
          <ac:chgData name="Hawaa Amar" userId="59420b7c03205870" providerId="Windows Live" clId="Web-{A9F0DE9B-F24E-4CC2-9A3D-08E7C7A87B2B}" dt="2021-02-17T17:28:05.583" v="218"/>
          <ac:spMkLst>
            <pc:docMk/>
            <pc:sldMk cId="109857222" sldId="256"/>
            <ac:spMk id="2" creationId="{00000000-0000-0000-0000-000000000000}"/>
          </ac:spMkLst>
        </pc:spChg>
        <pc:spChg chg="mod ord">
          <ac:chgData name="Hawaa Amar" userId="59420b7c03205870" providerId="Windows Live" clId="Web-{A9F0DE9B-F24E-4CC2-9A3D-08E7C7A87B2B}" dt="2021-02-17T17:28:05.583" v="218"/>
          <ac:spMkLst>
            <pc:docMk/>
            <pc:sldMk cId="109857222" sldId="256"/>
            <ac:spMk id="3" creationId="{00000000-0000-0000-0000-000000000000}"/>
          </ac:spMkLst>
        </pc:spChg>
        <pc:spChg chg="add del">
          <ac:chgData name="Hawaa Amar" userId="59420b7c03205870" providerId="Windows Live" clId="Web-{A9F0DE9B-F24E-4CC2-9A3D-08E7C7A87B2B}" dt="2021-02-17T17:28:05.583" v="218"/>
          <ac:spMkLst>
            <pc:docMk/>
            <pc:sldMk cId="109857222" sldId="256"/>
            <ac:spMk id="7" creationId="{6CCA5F87-1D1E-45CB-8D83-FC7EEFAD9935}"/>
          </ac:spMkLst>
        </pc:spChg>
        <pc:spChg chg="add del">
          <ac:chgData name="Hawaa Amar" userId="59420b7c03205870" providerId="Windows Live" clId="Web-{A9F0DE9B-F24E-4CC2-9A3D-08E7C7A87B2B}" dt="2021-02-17T17:28:05.583" v="218"/>
          <ac:spMkLst>
            <pc:docMk/>
            <pc:sldMk cId="109857222" sldId="256"/>
            <ac:spMk id="8" creationId="{7CCFC2C6-6238-4A2F-93DE-2ADF74AF635E}"/>
          </ac:spMkLst>
        </pc:spChg>
        <pc:spChg chg="add del">
          <ac:chgData name="Hawaa Amar" userId="59420b7c03205870" providerId="Windows Live" clId="Web-{A9F0DE9B-F24E-4CC2-9A3D-08E7C7A87B2B}" dt="2021-02-17T17:28:05.583" v="218"/>
          <ac:spMkLst>
            <pc:docMk/>
            <pc:sldMk cId="109857222" sldId="256"/>
            <ac:spMk id="9" creationId="{AF2F604E-43BE-4DC3-B983-E071523364F8}"/>
          </ac:spMkLst>
        </pc:spChg>
        <pc:spChg chg="add del">
          <ac:chgData name="Hawaa Amar" userId="59420b7c03205870" providerId="Windows Live" clId="Web-{A9F0DE9B-F24E-4CC2-9A3D-08E7C7A87B2B}" dt="2021-02-17T17:28:05.583" v="218"/>
          <ac:spMkLst>
            <pc:docMk/>
            <pc:sldMk cId="109857222" sldId="256"/>
            <ac:spMk id="11" creationId="{08C9B587-E65E-4B52-B37C-ABEBB6E87928}"/>
          </ac:spMkLst>
        </pc:spChg>
      </pc:sldChg>
      <pc:sldChg chg="addSp delSp modSp mod modClrScheme delDesignElem chgLayout">
        <pc:chgData name="Hawaa Amar" userId="59420b7c03205870" providerId="Windows Live" clId="Web-{A9F0DE9B-F24E-4CC2-9A3D-08E7C7A87B2B}" dt="2021-02-17T17:28:05.583" v="218"/>
        <pc:sldMkLst>
          <pc:docMk/>
          <pc:sldMk cId="3765300512" sldId="257"/>
        </pc:sldMkLst>
        <pc:spChg chg="mod ord">
          <ac:chgData name="Hawaa Amar" userId="59420b7c03205870" providerId="Windows Live" clId="Web-{A9F0DE9B-F24E-4CC2-9A3D-08E7C7A87B2B}" dt="2021-02-17T17:28:05.583" v="218"/>
          <ac:spMkLst>
            <pc:docMk/>
            <pc:sldMk cId="3765300512" sldId="257"/>
            <ac:spMk id="2" creationId="{EEE24620-F455-48C9-A875-154862068217}"/>
          </ac:spMkLst>
        </pc:spChg>
        <pc:spChg chg="add del">
          <ac:chgData name="Hawaa Amar" userId="59420b7c03205870" providerId="Windows Live" clId="Web-{A9F0DE9B-F24E-4CC2-9A3D-08E7C7A87B2B}" dt="2021-02-17T17:28:05.583" v="218"/>
          <ac:spMkLst>
            <pc:docMk/>
            <pc:sldMk cId="3765300512" sldId="257"/>
            <ac:spMk id="7" creationId="{88294908-8B00-4F58-BBBA-20F71A40AA9E}"/>
          </ac:spMkLst>
        </pc:spChg>
        <pc:spChg chg="add del">
          <ac:chgData name="Hawaa Amar" userId="59420b7c03205870" providerId="Windows Live" clId="Web-{A9F0DE9B-F24E-4CC2-9A3D-08E7C7A87B2B}" dt="2021-02-17T17:28:05.583" v="218"/>
          <ac:spMkLst>
            <pc:docMk/>
            <pc:sldMk cId="3765300512" sldId="257"/>
            <ac:spMk id="9" creationId="{4364C879-1404-4203-8E9D-CC5DE0A621A2}"/>
          </ac:spMkLst>
        </pc:spChg>
        <pc:spChg chg="add del">
          <ac:chgData name="Hawaa Amar" userId="59420b7c03205870" providerId="Windows Live" clId="Web-{A9F0DE9B-F24E-4CC2-9A3D-08E7C7A87B2B}" dt="2021-02-17T17:28:05.583" v="218"/>
          <ac:spMkLst>
            <pc:docMk/>
            <pc:sldMk cId="3765300512" sldId="257"/>
            <ac:spMk id="11" creationId="{84617302-4B0D-4351-A6BB-6F0930D943AC}"/>
          </ac:spMkLst>
        </pc:spChg>
        <pc:spChg chg="add del">
          <ac:chgData name="Hawaa Amar" userId="59420b7c03205870" providerId="Windows Live" clId="Web-{A9F0DE9B-F24E-4CC2-9A3D-08E7C7A87B2B}" dt="2021-02-17T17:28:05.583" v="218"/>
          <ac:spMkLst>
            <pc:docMk/>
            <pc:sldMk cId="3765300512" sldId="257"/>
            <ac:spMk id="13" creationId="{DA2C7802-C2E0-4218-8F89-8DD7CCD2CD1C}"/>
          </ac:spMkLst>
        </pc:spChg>
        <pc:spChg chg="add del">
          <ac:chgData name="Hawaa Amar" userId="59420b7c03205870" providerId="Windows Live" clId="Web-{A9F0DE9B-F24E-4CC2-9A3D-08E7C7A87B2B}" dt="2021-02-17T17:28:05.583" v="218"/>
          <ac:spMkLst>
            <pc:docMk/>
            <pc:sldMk cId="3765300512" sldId="257"/>
            <ac:spMk id="15" creationId="{A6D7111A-21E5-4EE9-8A78-10E5530F0116}"/>
          </ac:spMkLst>
        </pc:spChg>
        <pc:spChg chg="add del">
          <ac:chgData name="Hawaa Amar" userId="59420b7c03205870" providerId="Windows Live" clId="Web-{A9F0DE9B-F24E-4CC2-9A3D-08E7C7A87B2B}" dt="2021-02-17T17:28:05.583" v="218"/>
          <ac:spMkLst>
            <pc:docMk/>
            <pc:sldMk cId="3765300512" sldId="257"/>
            <ac:spMk id="17" creationId="{A3969E80-A77B-49FC-9122-D89AFD5EE118}"/>
          </ac:spMkLst>
        </pc:spChg>
        <pc:spChg chg="add del">
          <ac:chgData name="Hawaa Amar" userId="59420b7c03205870" providerId="Windows Live" clId="Web-{A9F0DE9B-F24E-4CC2-9A3D-08E7C7A87B2B}" dt="2021-02-17T17:28:05.583" v="218"/>
          <ac:spMkLst>
            <pc:docMk/>
            <pc:sldMk cId="3765300512" sldId="257"/>
            <ac:spMk id="19" creationId="{1849CA57-76BD-4CF2-80BA-D7A46A01B7B1}"/>
          </ac:spMkLst>
        </pc:spChg>
        <pc:spChg chg="add del">
          <ac:chgData name="Hawaa Amar" userId="59420b7c03205870" providerId="Windows Live" clId="Web-{A9F0DE9B-F24E-4CC2-9A3D-08E7C7A87B2B}" dt="2021-02-17T17:28:05.583" v="218"/>
          <ac:spMkLst>
            <pc:docMk/>
            <pc:sldMk cId="3765300512" sldId="257"/>
            <ac:spMk id="21" creationId="{35E9085E-E730-4768-83D4-6CB7E9897153}"/>
          </ac:spMkLst>
        </pc:spChg>
        <pc:spChg chg="add del">
          <ac:chgData name="Hawaa Amar" userId="59420b7c03205870" providerId="Windows Live" clId="Web-{A9F0DE9B-F24E-4CC2-9A3D-08E7C7A87B2B}" dt="2021-02-17T17:28:05.583" v="218"/>
          <ac:spMkLst>
            <pc:docMk/>
            <pc:sldMk cId="3765300512" sldId="257"/>
            <ac:spMk id="23" creationId="{973272FE-A474-4CAE-8CA2-BCC8B476C3F4}"/>
          </ac:spMkLst>
        </pc:spChg>
        <pc:spChg chg="add del">
          <ac:chgData name="Hawaa Amar" userId="59420b7c03205870" providerId="Windows Live" clId="Web-{A9F0DE9B-F24E-4CC2-9A3D-08E7C7A87B2B}" dt="2021-02-17T17:28:05.583" v="218"/>
          <ac:spMkLst>
            <pc:docMk/>
            <pc:sldMk cId="3765300512" sldId="257"/>
            <ac:spMk id="25" creationId="{E07981EA-05A6-437C-88D7-B377B92B031D}"/>
          </ac:spMkLst>
        </pc:spChg>
        <pc:spChg chg="add del">
          <ac:chgData name="Hawaa Amar" userId="59420b7c03205870" providerId="Windows Live" clId="Web-{A9F0DE9B-F24E-4CC2-9A3D-08E7C7A87B2B}" dt="2021-02-17T17:28:05.583" v="218"/>
          <ac:spMkLst>
            <pc:docMk/>
            <pc:sldMk cId="3765300512" sldId="257"/>
            <ac:spMk id="27" creationId="{15E3C750-986E-4769-B1AE-49289FBEE757}"/>
          </ac:spMkLst>
        </pc:spChg>
      </pc:sldChg>
      <pc:sldChg chg="addSp delSp modSp mod modClrScheme delDesignElem chgLayout">
        <pc:chgData name="Hawaa Amar" userId="59420b7c03205870" providerId="Windows Live" clId="Web-{A9F0DE9B-F24E-4CC2-9A3D-08E7C7A87B2B}" dt="2021-02-17T17:28:25.818" v="219"/>
        <pc:sldMkLst>
          <pc:docMk/>
          <pc:sldMk cId="453644751" sldId="258"/>
        </pc:sldMkLst>
        <pc:spChg chg="mod ord">
          <ac:chgData name="Hawaa Amar" userId="59420b7c03205870" providerId="Windows Live" clId="Web-{A9F0DE9B-F24E-4CC2-9A3D-08E7C7A87B2B}" dt="2021-02-17T17:28:25.818" v="219"/>
          <ac:spMkLst>
            <pc:docMk/>
            <pc:sldMk cId="453644751" sldId="258"/>
            <ac:spMk id="2" creationId="{BEAB4FC0-2FDC-4645-A47A-20F5E8D514B3}"/>
          </ac:spMkLst>
        </pc:spChg>
        <pc:spChg chg="mod ord">
          <ac:chgData name="Hawaa Amar" userId="59420b7c03205870" providerId="Windows Live" clId="Web-{A9F0DE9B-F24E-4CC2-9A3D-08E7C7A87B2B}" dt="2021-02-17T17:28:25.818" v="219"/>
          <ac:spMkLst>
            <pc:docMk/>
            <pc:sldMk cId="453644751" sldId="258"/>
            <ac:spMk id="3" creationId="{58050E1D-1055-4F83-8A4B-5FEFFB65EF05}"/>
          </ac:spMkLst>
        </pc:spChg>
        <pc:spChg chg="add del">
          <ac:chgData name="Hawaa Amar" userId="59420b7c03205870" providerId="Windows Live" clId="Web-{A9F0DE9B-F24E-4CC2-9A3D-08E7C7A87B2B}" dt="2021-02-17T17:28:25.818" v="219"/>
          <ac:spMkLst>
            <pc:docMk/>
            <pc:sldMk cId="453644751" sldId="258"/>
            <ac:spMk id="27" creationId="{081EA652-8C6A-4E69-BEB9-170809474553}"/>
          </ac:spMkLst>
        </pc:spChg>
        <pc:spChg chg="add del">
          <ac:chgData name="Hawaa Amar" userId="59420b7c03205870" providerId="Windows Live" clId="Web-{A9F0DE9B-F24E-4CC2-9A3D-08E7C7A87B2B}" dt="2021-02-17T17:28:25.818" v="219"/>
          <ac:spMkLst>
            <pc:docMk/>
            <pc:sldMk cId="453644751" sldId="258"/>
            <ac:spMk id="29" creationId="{5298780A-33B9-4EA2-8F67-DE68AD62841B}"/>
          </ac:spMkLst>
        </pc:spChg>
        <pc:spChg chg="add del">
          <ac:chgData name="Hawaa Amar" userId="59420b7c03205870" providerId="Windows Live" clId="Web-{A9F0DE9B-F24E-4CC2-9A3D-08E7C7A87B2B}" dt="2021-02-17T17:28:25.818" v="219"/>
          <ac:spMkLst>
            <pc:docMk/>
            <pc:sldMk cId="453644751" sldId="258"/>
            <ac:spMk id="30" creationId="{7F488E8B-4E1E-4402-8935-D4E6C02615C7}"/>
          </ac:spMkLst>
        </pc:spChg>
        <pc:spChg chg="add">
          <ac:chgData name="Hawaa Amar" userId="59420b7c03205870" providerId="Windows Live" clId="Web-{A9F0DE9B-F24E-4CC2-9A3D-08E7C7A87B2B}" dt="2021-02-17T17:28:25.818" v="219"/>
          <ac:spMkLst>
            <pc:docMk/>
            <pc:sldMk cId="453644751" sldId="258"/>
            <ac:spMk id="36" creationId="{7CB4857B-ED7C-444D-9F04-2F885114A1C2}"/>
          </ac:spMkLst>
        </pc:spChg>
        <pc:spChg chg="add">
          <ac:chgData name="Hawaa Amar" userId="59420b7c03205870" providerId="Windows Live" clId="Web-{A9F0DE9B-F24E-4CC2-9A3D-08E7C7A87B2B}" dt="2021-02-17T17:28:25.818" v="219"/>
          <ac:spMkLst>
            <pc:docMk/>
            <pc:sldMk cId="453644751" sldId="258"/>
            <ac:spMk id="38" creationId="{D18046FB-44EA-4FD8-A585-EA09A319B2D0}"/>
          </ac:spMkLst>
        </pc:spChg>
        <pc:spChg chg="add">
          <ac:chgData name="Hawaa Amar" userId="59420b7c03205870" providerId="Windows Live" clId="Web-{A9F0DE9B-F24E-4CC2-9A3D-08E7C7A87B2B}" dt="2021-02-17T17:28:25.818" v="219"/>
          <ac:spMkLst>
            <pc:docMk/>
            <pc:sldMk cId="453644751" sldId="258"/>
            <ac:spMk id="40" creationId="{479F5F2B-8B58-4140-AE6A-51F6C67B18D9}"/>
          </ac:spMkLst>
        </pc:spChg>
        <pc:cxnChg chg="add del">
          <ac:chgData name="Hawaa Amar" userId="59420b7c03205870" providerId="Windows Live" clId="Web-{A9F0DE9B-F24E-4CC2-9A3D-08E7C7A87B2B}" dt="2021-02-17T17:28:25.818" v="219"/>
          <ac:cxnSpMkLst>
            <pc:docMk/>
            <pc:sldMk cId="453644751" sldId="258"/>
            <ac:cxnSpMk id="31" creationId="{23AAC9B5-8015-485C-ACF9-A750390E9A56}"/>
          </ac:cxnSpMkLst>
        </pc:cxnChg>
      </pc:sldChg>
      <pc:sldChg chg="addSp delSp modSp mod modClrScheme delDesignElem chgLayout">
        <pc:chgData name="Hawaa Amar" userId="59420b7c03205870" providerId="Windows Live" clId="Web-{A9F0DE9B-F24E-4CC2-9A3D-08E7C7A87B2B}" dt="2021-02-17T17:28:31.115" v="220"/>
        <pc:sldMkLst>
          <pc:docMk/>
          <pc:sldMk cId="1843160381" sldId="259"/>
        </pc:sldMkLst>
        <pc:spChg chg="mod ord">
          <ac:chgData name="Hawaa Amar" userId="59420b7c03205870" providerId="Windows Live" clId="Web-{A9F0DE9B-F24E-4CC2-9A3D-08E7C7A87B2B}" dt="2021-02-17T17:28:31.115" v="220"/>
          <ac:spMkLst>
            <pc:docMk/>
            <pc:sldMk cId="1843160381" sldId="259"/>
            <ac:spMk id="2" creationId="{490636E7-799F-4E46-A3D2-35BF3EBBF9FE}"/>
          </ac:spMkLst>
        </pc:spChg>
        <pc:spChg chg="mod ord">
          <ac:chgData name="Hawaa Amar" userId="59420b7c03205870" providerId="Windows Live" clId="Web-{A9F0DE9B-F24E-4CC2-9A3D-08E7C7A87B2B}" dt="2021-02-17T17:28:31.115" v="220"/>
          <ac:spMkLst>
            <pc:docMk/>
            <pc:sldMk cId="1843160381" sldId="259"/>
            <ac:spMk id="3" creationId="{B0C5D57F-87B0-4C6A-9062-5BCD8C7A5592}"/>
          </ac:spMkLst>
        </pc:spChg>
        <pc:spChg chg="add del">
          <ac:chgData name="Hawaa Amar" userId="59420b7c03205870" providerId="Windows Live" clId="Web-{A9F0DE9B-F24E-4CC2-9A3D-08E7C7A87B2B}" dt="2021-02-17T17:28:31.115" v="220"/>
          <ac:spMkLst>
            <pc:docMk/>
            <pc:sldMk cId="1843160381" sldId="259"/>
            <ac:spMk id="20" creationId="{081EA652-8C6A-4E69-BEB9-170809474553}"/>
          </ac:spMkLst>
        </pc:spChg>
        <pc:spChg chg="add del">
          <ac:chgData name="Hawaa Amar" userId="59420b7c03205870" providerId="Windows Live" clId="Web-{A9F0DE9B-F24E-4CC2-9A3D-08E7C7A87B2B}" dt="2021-02-17T17:28:31.115" v="220"/>
          <ac:spMkLst>
            <pc:docMk/>
            <pc:sldMk cId="1843160381" sldId="259"/>
            <ac:spMk id="22" creationId="{5298780A-33B9-4EA2-8F67-DE68AD62841B}"/>
          </ac:spMkLst>
        </pc:spChg>
        <pc:spChg chg="add del">
          <ac:chgData name="Hawaa Amar" userId="59420b7c03205870" providerId="Windows Live" clId="Web-{A9F0DE9B-F24E-4CC2-9A3D-08E7C7A87B2B}" dt="2021-02-17T17:28:31.115" v="220"/>
          <ac:spMkLst>
            <pc:docMk/>
            <pc:sldMk cId="1843160381" sldId="259"/>
            <ac:spMk id="24" creationId="{7F488E8B-4E1E-4402-8935-D4E6C02615C7}"/>
          </ac:spMkLst>
        </pc:spChg>
        <pc:spChg chg="add">
          <ac:chgData name="Hawaa Amar" userId="59420b7c03205870" providerId="Windows Live" clId="Web-{A9F0DE9B-F24E-4CC2-9A3D-08E7C7A87B2B}" dt="2021-02-17T17:28:31.115" v="220"/>
          <ac:spMkLst>
            <pc:docMk/>
            <pc:sldMk cId="1843160381" sldId="259"/>
            <ac:spMk id="29" creationId="{F0BC1D9E-4401-4EC0-88FD-ED103CB570EA}"/>
          </ac:spMkLst>
        </pc:spChg>
        <pc:spChg chg="add">
          <ac:chgData name="Hawaa Amar" userId="59420b7c03205870" providerId="Windows Live" clId="Web-{A9F0DE9B-F24E-4CC2-9A3D-08E7C7A87B2B}" dt="2021-02-17T17:28:31.115" v="220"/>
          <ac:spMkLst>
            <pc:docMk/>
            <pc:sldMk cId="1843160381" sldId="259"/>
            <ac:spMk id="31" creationId="{6200B311-3585-4069-AAC6-CD443FA5B8AD}"/>
          </ac:spMkLst>
        </pc:spChg>
        <pc:spChg chg="add">
          <ac:chgData name="Hawaa Amar" userId="59420b7c03205870" providerId="Windows Live" clId="Web-{A9F0DE9B-F24E-4CC2-9A3D-08E7C7A87B2B}" dt="2021-02-17T17:28:31.115" v="220"/>
          <ac:spMkLst>
            <pc:docMk/>
            <pc:sldMk cId="1843160381" sldId="259"/>
            <ac:spMk id="33" creationId="{B0AAF7C9-094E-400C-A428-F6C2262F6527}"/>
          </ac:spMkLst>
        </pc:spChg>
      </pc:sldChg>
      <pc:sldChg chg="addSp delSp modSp mod setBg modClrScheme delDesignElem chgLayout">
        <pc:chgData name="Hawaa Amar" userId="59420b7c03205870" providerId="Windows Live" clId="Web-{A9F0DE9B-F24E-4CC2-9A3D-08E7C7A87B2B}" dt="2021-02-17T17:28:05.583" v="218"/>
        <pc:sldMkLst>
          <pc:docMk/>
          <pc:sldMk cId="2092268540" sldId="260"/>
        </pc:sldMkLst>
        <pc:spChg chg="mod ord">
          <ac:chgData name="Hawaa Amar" userId="59420b7c03205870" providerId="Windows Live" clId="Web-{A9F0DE9B-F24E-4CC2-9A3D-08E7C7A87B2B}" dt="2021-02-17T17:28:05.583" v="218"/>
          <ac:spMkLst>
            <pc:docMk/>
            <pc:sldMk cId="2092268540" sldId="260"/>
            <ac:spMk id="2" creationId="{D752CEEA-997B-4DAB-872D-C1EE94BFFA9D}"/>
          </ac:spMkLst>
        </pc:spChg>
        <pc:spChg chg="mod ord">
          <ac:chgData name="Hawaa Amar" userId="59420b7c03205870" providerId="Windows Live" clId="Web-{A9F0DE9B-F24E-4CC2-9A3D-08E7C7A87B2B}" dt="2021-02-17T17:28:05.583" v="218"/>
          <ac:spMkLst>
            <pc:docMk/>
            <pc:sldMk cId="2092268540" sldId="260"/>
            <ac:spMk id="3" creationId="{9C381DA2-9227-4609-A7D4-479C7E7C6E08}"/>
          </ac:spMkLst>
        </pc:spChg>
        <pc:spChg chg="add del">
          <ac:chgData name="Hawaa Amar" userId="59420b7c03205870" providerId="Windows Live" clId="Web-{A9F0DE9B-F24E-4CC2-9A3D-08E7C7A87B2B}" dt="2021-02-17T17:23:19.433" v="168"/>
          <ac:spMkLst>
            <pc:docMk/>
            <pc:sldMk cId="2092268540" sldId="260"/>
            <ac:spMk id="8" creationId="{F0BC1D9E-4401-4EC0-88FD-ED103CB570EA}"/>
          </ac:spMkLst>
        </pc:spChg>
        <pc:spChg chg="add del">
          <ac:chgData name="Hawaa Amar" userId="59420b7c03205870" providerId="Windows Live" clId="Web-{A9F0DE9B-F24E-4CC2-9A3D-08E7C7A87B2B}" dt="2021-02-17T17:23:19.433" v="168"/>
          <ac:spMkLst>
            <pc:docMk/>
            <pc:sldMk cId="2092268540" sldId="260"/>
            <ac:spMk id="10" creationId="{6200B311-3585-4069-AAC6-CD443FA5B8AD}"/>
          </ac:spMkLst>
        </pc:spChg>
        <pc:spChg chg="add del">
          <ac:chgData name="Hawaa Amar" userId="59420b7c03205870" providerId="Windows Live" clId="Web-{A9F0DE9B-F24E-4CC2-9A3D-08E7C7A87B2B}" dt="2021-02-17T17:23:19.433" v="168"/>
          <ac:spMkLst>
            <pc:docMk/>
            <pc:sldMk cId="2092268540" sldId="260"/>
            <ac:spMk id="12" creationId="{B0AAF7C9-094E-400C-A428-F6C2262F6527}"/>
          </ac:spMkLst>
        </pc:spChg>
        <pc:spChg chg="add del">
          <ac:chgData name="Hawaa Amar" userId="59420b7c03205870" providerId="Windows Live" clId="Web-{A9F0DE9B-F24E-4CC2-9A3D-08E7C7A87B2B}" dt="2021-02-17T17:28:05.583" v="218"/>
          <ac:spMkLst>
            <pc:docMk/>
            <pc:sldMk cId="2092268540" sldId="260"/>
            <ac:spMk id="17" creationId="{7CB4857B-ED7C-444D-9F04-2F885114A1C2}"/>
          </ac:spMkLst>
        </pc:spChg>
        <pc:spChg chg="add del">
          <ac:chgData name="Hawaa Amar" userId="59420b7c03205870" providerId="Windows Live" clId="Web-{A9F0DE9B-F24E-4CC2-9A3D-08E7C7A87B2B}" dt="2021-02-17T17:28:05.583" v="218"/>
          <ac:spMkLst>
            <pc:docMk/>
            <pc:sldMk cId="2092268540" sldId="260"/>
            <ac:spMk id="19" creationId="{D18046FB-44EA-4FD8-A585-EA09A319B2D0}"/>
          </ac:spMkLst>
        </pc:spChg>
        <pc:spChg chg="add del">
          <ac:chgData name="Hawaa Amar" userId="59420b7c03205870" providerId="Windows Live" clId="Web-{A9F0DE9B-F24E-4CC2-9A3D-08E7C7A87B2B}" dt="2021-02-17T17:28:05.583" v="218"/>
          <ac:spMkLst>
            <pc:docMk/>
            <pc:sldMk cId="2092268540" sldId="260"/>
            <ac:spMk id="21" creationId="{479F5F2B-8B58-4140-AE6A-51F6C67B18D9}"/>
          </ac:spMkLst>
        </pc:spChg>
      </pc:sldChg>
      <pc:sldChg chg="addSp delSp modSp mod setBg modClrScheme delDesignElem chgLayout">
        <pc:chgData name="Hawaa Amar" userId="59420b7c03205870" providerId="Windows Live" clId="Web-{A9F0DE9B-F24E-4CC2-9A3D-08E7C7A87B2B}" dt="2021-02-17T17:28:05.583" v="218"/>
        <pc:sldMkLst>
          <pc:docMk/>
          <pc:sldMk cId="73574603" sldId="261"/>
        </pc:sldMkLst>
        <pc:spChg chg="mod ord">
          <ac:chgData name="Hawaa Amar" userId="59420b7c03205870" providerId="Windows Live" clId="Web-{A9F0DE9B-F24E-4CC2-9A3D-08E7C7A87B2B}" dt="2021-02-17T17:28:05.583" v="218"/>
          <ac:spMkLst>
            <pc:docMk/>
            <pc:sldMk cId="73574603" sldId="261"/>
            <ac:spMk id="2" creationId="{49B9743F-4EB6-4EBC-8480-3CEF0CC730F8}"/>
          </ac:spMkLst>
        </pc:spChg>
        <pc:spChg chg="mod ord">
          <ac:chgData name="Hawaa Amar" userId="59420b7c03205870" providerId="Windows Live" clId="Web-{A9F0DE9B-F24E-4CC2-9A3D-08E7C7A87B2B}" dt="2021-02-17T17:28:05.583" v="218"/>
          <ac:spMkLst>
            <pc:docMk/>
            <pc:sldMk cId="73574603" sldId="261"/>
            <ac:spMk id="3" creationId="{6D7F8059-5B63-4350-A50E-30C35936A85D}"/>
          </ac:spMkLst>
        </pc:spChg>
        <pc:spChg chg="add del">
          <ac:chgData name="Hawaa Amar" userId="59420b7c03205870" providerId="Windows Live" clId="Web-{A9F0DE9B-F24E-4CC2-9A3D-08E7C7A87B2B}" dt="2021-02-17T17:28:05.583" v="218"/>
          <ac:spMkLst>
            <pc:docMk/>
            <pc:sldMk cId="73574603" sldId="261"/>
            <ac:spMk id="8" creationId="{F0BC1D9E-4401-4EC0-88FD-ED103CB570EA}"/>
          </ac:spMkLst>
        </pc:spChg>
        <pc:spChg chg="add del">
          <ac:chgData name="Hawaa Amar" userId="59420b7c03205870" providerId="Windows Live" clId="Web-{A9F0DE9B-F24E-4CC2-9A3D-08E7C7A87B2B}" dt="2021-02-17T17:28:05.583" v="218"/>
          <ac:spMkLst>
            <pc:docMk/>
            <pc:sldMk cId="73574603" sldId="261"/>
            <ac:spMk id="10" creationId="{6200B311-3585-4069-AAC6-CD443FA5B8AD}"/>
          </ac:spMkLst>
        </pc:spChg>
        <pc:spChg chg="add del">
          <ac:chgData name="Hawaa Amar" userId="59420b7c03205870" providerId="Windows Live" clId="Web-{A9F0DE9B-F24E-4CC2-9A3D-08E7C7A87B2B}" dt="2021-02-17T17:28:05.583" v="218"/>
          <ac:spMkLst>
            <pc:docMk/>
            <pc:sldMk cId="73574603" sldId="261"/>
            <ac:spMk id="12" creationId="{B0AAF7C9-094E-400C-A428-F6C2262F6527}"/>
          </ac:spMkLst>
        </pc:spChg>
      </pc:sldChg>
      <pc:sldChg chg="addSp delSp modSp mod setBg modClrScheme delDesignElem chgLayout">
        <pc:chgData name="Hawaa Amar" userId="59420b7c03205870" providerId="Windows Live" clId="Web-{A9F0DE9B-F24E-4CC2-9A3D-08E7C7A87B2B}" dt="2021-02-17T17:28:05.583" v="218"/>
        <pc:sldMkLst>
          <pc:docMk/>
          <pc:sldMk cId="471153496" sldId="262"/>
        </pc:sldMkLst>
        <pc:spChg chg="mod">
          <ac:chgData name="Hawaa Amar" userId="59420b7c03205870" providerId="Windows Live" clId="Web-{A9F0DE9B-F24E-4CC2-9A3D-08E7C7A87B2B}" dt="2021-02-17T17:24:43.779" v="210" actId="20577"/>
          <ac:spMkLst>
            <pc:docMk/>
            <pc:sldMk cId="471153496" sldId="262"/>
            <ac:spMk id="3" creationId="{454A1611-38F2-41EE-9EEA-93A0C815E3C9}"/>
          </ac:spMkLst>
        </pc:spChg>
        <pc:spChg chg="add del">
          <ac:chgData name="Hawaa Amar" userId="59420b7c03205870" providerId="Windows Live" clId="Web-{A9F0DE9B-F24E-4CC2-9A3D-08E7C7A87B2B}" dt="2021-02-17T17:28:05.583" v="218"/>
          <ac:spMkLst>
            <pc:docMk/>
            <pc:sldMk cId="471153496" sldId="262"/>
            <ac:spMk id="8" creationId="{7CB4857B-ED7C-444D-9F04-2F885114A1C2}"/>
          </ac:spMkLst>
        </pc:spChg>
        <pc:spChg chg="add del">
          <ac:chgData name="Hawaa Amar" userId="59420b7c03205870" providerId="Windows Live" clId="Web-{A9F0DE9B-F24E-4CC2-9A3D-08E7C7A87B2B}" dt="2021-02-17T17:28:05.583" v="218"/>
          <ac:spMkLst>
            <pc:docMk/>
            <pc:sldMk cId="471153496" sldId="262"/>
            <ac:spMk id="10" creationId="{D18046FB-44EA-4FD8-A585-EA09A319B2D0}"/>
          </ac:spMkLst>
        </pc:spChg>
        <pc:spChg chg="add del">
          <ac:chgData name="Hawaa Amar" userId="59420b7c03205870" providerId="Windows Live" clId="Web-{A9F0DE9B-F24E-4CC2-9A3D-08E7C7A87B2B}" dt="2021-02-17T17:28:05.583" v="218"/>
          <ac:spMkLst>
            <pc:docMk/>
            <pc:sldMk cId="471153496" sldId="262"/>
            <ac:spMk id="12" creationId="{479F5F2B-8B58-4140-AE6A-51F6C67B18D9}"/>
          </ac:spMkLst>
        </pc:spChg>
      </pc:sldChg>
      <pc:sldMasterChg chg="add del addSldLayout delSldLayout">
        <pc:chgData name="Hawaa Amar" userId="59420b7c03205870" providerId="Windows Live" clId="Web-{A9F0DE9B-F24E-4CC2-9A3D-08E7C7A87B2B}" dt="2021-02-17T17:28:05.583" v="218"/>
        <pc:sldMasterMkLst>
          <pc:docMk/>
          <pc:sldMasterMk cId="3527278413" sldId="2147483672"/>
        </pc:sldMasterMkLst>
        <pc:sldLayoutChg chg="add del">
          <pc:chgData name="Hawaa Amar" userId="59420b7c03205870" providerId="Windows Live" clId="Web-{A9F0DE9B-F24E-4CC2-9A3D-08E7C7A87B2B}" dt="2021-02-17T17:28:05.583" v="218"/>
          <pc:sldLayoutMkLst>
            <pc:docMk/>
            <pc:sldMasterMk cId="3527278413" sldId="2147483672"/>
            <pc:sldLayoutMk cId="1085129237" sldId="2147483673"/>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3332176700" sldId="2147483674"/>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2132037276" sldId="2147483675"/>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220706963" sldId="2147483676"/>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3311612493" sldId="2147483677"/>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1702141689" sldId="2147483678"/>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1132034625" sldId="2147483679"/>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3663205585" sldId="2147483680"/>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2270034797" sldId="2147483681"/>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1044067901" sldId="2147483682"/>
          </pc:sldLayoutMkLst>
        </pc:sldLayoutChg>
        <pc:sldLayoutChg chg="add del">
          <pc:chgData name="Hawaa Amar" userId="59420b7c03205870" providerId="Windows Live" clId="Web-{A9F0DE9B-F24E-4CC2-9A3D-08E7C7A87B2B}" dt="2021-02-17T17:28:05.583" v="218"/>
          <pc:sldLayoutMkLst>
            <pc:docMk/>
            <pc:sldMasterMk cId="3527278413" sldId="2147483672"/>
            <pc:sldLayoutMk cId="1142529196" sldId="2147483683"/>
          </pc:sldLayoutMkLst>
        </pc:sldLayoutChg>
      </pc:sldMasterChg>
      <pc:sldMasterChg chg="add del addSldLayout delSldLayout modSldLayout">
        <pc:chgData name="Hawaa Amar" userId="59420b7c03205870" providerId="Windows Live" clId="Web-{A9F0DE9B-F24E-4CC2-9A3D-08E7C7A87B2B}" dt="2021-02-17T17:28:05.583" v="218"/>
        <pc:sldMasterMkLst>
          <pc:docMk/>
          <pc:sldMasterMk cId="1476056269" sldId="2147483684"/>
        </pc:sldMasterMkLst>
        <pc:sldLayoutChg chg="add del mod replId">
          <pc:chgData name="Hawaa Amar" userId="59420b7c03205870" providerId="Windows Live" clId="Web-{A9F0DE9B-F24E-4CC2-9A3D-08E7C7A87B2B}" dt="2021-02-17T17:28:05.583" v="218"/>
          <pc:sldLayoutMkLst>
            <pc:docMk/>
            <pc:sldMasterMk cId="1476056269" sldId="2147483684"/>
            <pc:sldLayoutMk cId="3430171591" sldId="2147483685"/>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3611507401" sldId="2147483686"/>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1707698352" sldId="2147483687"/>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3550223537" sldId="2147483688"/>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3574029788" sldId="2147483689"/>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576063425" sldId="2147483690"/>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3427958645" sldId="2147483691"/>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3348095601" sldId="2147483692"/>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777309611" sldId="2147483693"/>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1309297225" sldId="2147483694"/>
          </pc:sldLayoutMkLst>
        </pc:sldLayoutChg>
        <pc:sldLayoutChg chg="add del mod replId">
          <pc:chgData name="Hawaa Amar" userId="59420b7c03205870" providerId="Windows Live" clId="Web-{A9F0DE9B-F24E-4CC2-9A3D-08E7C7A87B2B}" dt="2021-02-17T17:28:05.583" v="218"/>
          <pc:sldLayoutMkLst>
            <pc:docMk/>
            <pc:sldMasterMk cId="1476056269" sldId="2147483684"/>
            <pc:sldLayoutMk cId="3612713807" sldId="2147483695"/>
          </pc:sldLayoutMkLst>
        </pc:sldLayoutChg>
      </pc:sldMasterChg>
      <pc:sldMasterChg chg="add del addSldLayout delSldLayout modSldLayout">
        <pc:chgData name="Hawaa Amar" userId="59420b7c03205870" providerId="Windows Live" clId="Web-{A9F0DE9B-F24E-4CC2-9A3D-08E7C7A87B2B}" dt="2021-02-17T17:28:01.536" v="217"/>
        <pc:sldMasterMkLst>
          <pc:docMk/>
          <pc:sldMasterMk cId="3138748132" sldId="2147483696"/>
        </pc:sldMasterMkLst>
        <pc:sldLayoutChg chg="add del mod replId">
          <pc:chgData name="Hawaa Amar" userId="59420b7c03205870" providerId="Windows Live" clId="Web-{A9F0DE9B-F24E-4CC2-9A3D-08E7C7A87B2B}" dt="2021-02-17T17:28:01.536" v="217"/>
          <pc:sldLayoutMkLst>
            <pc:docMk/>
            <pc:sldMasterMk cId="3138748132" sldId="2147483696"/>
            <pc:sldLayoutMk cId="3280953648" sldId="2147483697"/>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3255249460" sldId="2147483698"/>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479802561" sldId="2147483699"/>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397696611" sldId="2147483700"/>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2013805779" sldId="2147483701"/>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1731497899" sldId="2147483702"/>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3471939928" sldId="2147483703"/>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2572252480" sldId="2147483704"/>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2145508834" sldId="2147483705"/>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699933261" sldId="2147483706"/>
          </pc:sldLayoutMkLst>
        </pc:sldLayoutChg>
        <pc:sldLayoutChg chg="add del mod replId">
          <pc:chgData name="Hawaa Amar" userId="59420b7c03205870" providerId="Windows Live" clId="Web-{A9F0DE9B-F24E-4CC2-9A3D-08E7C7A87B2B}" dt="2021-02-17T17:28:01.536" v="217"/>
          <pc:sldLayoutMkLst>
            <pc:docMk/>
            <pc:sldMasterMk cId="3138748132" sldId="2147483696"/>
            <pc:sldLayoutMk cId="1115597019" sldId="2147483707"/>
          </pc:sldLayoutMkLst>
        </pc:sldLayoutChg>
      </pc:sldMasterChg>
      <pc:sldMasterChg chg="add del addSldLayout delSldLayout modSldLayout">
        <pc:chgData name="Hawaa Amar" userId="59420b7c03205870" providerId="Windows Live" clId="Web-{A9F0DE9B-F24E-4CC2-9A3D-08E7C7A87B2B}" dt="2021-02-17T17:27:58.864" v="216"/>
        <pc:sldMasterMkLst>
          <pc:docMk/>
          <pc:sldMasterMk cId="398236414" sldId="2147483708"/>
        </pc:sldMasterMkLst>
        <pc:sldLayoutChg chg="add del mod replId">
          <pc:chgData name="Hawaa Amar" userId="59420b7c03205870" providerId="Windows Live" clId="Web-{A9F0DE9B-F24E-4CC2-9A3D-08E7C7A87B2B}" dt="2021-02-17T17:27:58.864" v="216"/>
          <pc:sldLayoutMkLst>
            <pc:docMk/>
            <pc:sldMasterMk cId="398236414" sldId="2147483708"/>
            <pc:sldLayoutMk cId="12382030" sldId="2147483709"/>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1857764586" sldId="2147483710"/>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708703212" sldId="2147483711"/>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4430333" sldId="2147483712"/>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1334295732" sldId="2147483713"/>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773858662" sldId="2147483714"/>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1661875636" sldId="2147483715"/>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3849103745" sldId="2147483716"/>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1260838052" sldId="2147483717"/>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2682308317" sldId="2147483718"/>
          </pc:sldLayoutMkLst>
        </pc:sldLayoutChg>
        <pc:sldLayoutChg chg="add del mod replId">
          <pc:chgData name="Hawaa Amar" userId="59420b7c03205870" providerId="Windows Live" clId="Web-{A9F0DE9B-F24E-4CC2-9A3D-08E7C7A87B2B}" dt="2021-02-17T17:27:58.864" v="216"/>
          <pc:sldLayoutMkLst>
            <pc:docMk/>
            <pc:sldMasterMk cId="398236414" sldId="2147483708"/>
            <pc:sldLayoutMk cId="487819724" sldId="2147483719"/>
          </pc:sldLayoutMkLst>
        </pc:sldLayoutChg>
      </pc:sldMasterChg>
    </pc:docChg>
  </pc:docChgLst>
  <pc:docChgLst>
    <pc:chgData name="Hawaa Amar" userId="59420b7c03205870" providerId="Windows Live" clId="Web-{F99BC565-E464-406B-BBC0-EFEAD1FED566}"/>
    <pc:docChg chg="modSld">
      <pc:chgData name="Hawaa Amar" userId="59420b7c03205870" providerId="Windows Live" clId="Web-{F99BC565-E464-406B-BBC0-EFEAD1FED566}" dt="2021-02-23T21:20:11.794" v="125" actId="20577"/>
      <pc:docMkLst>
        <pc:docMk/>
      </pc:docMkLst>
      <pc:sldChg chg="modSp">
        <pc:chgData name="Hawaa Amar" userId="59420b7c03205870" providerId="Windows Live" clId="Web-{F99BC565-E464-406B-BBC0-EFEAD1FED566}" dt="2021-02-23T21:09:50.288" v="8" actId="20577"/>
        <pc:sldMkLst>
          <pc:docMk/>
          <pc:sldMk cId="1843160381" sldId="259"/>
        </pc:sldMkLst>
        <pc:spChg chg="mod">
          <ac:chgData name="Hawaa Amar" userId="59420b7c03205870" providerId="Windows Live" clId="Web-{F99BC565-E464-406B-BBC0-EFEAD1FED566}" dt="2021-02-23T21:09:50.288" v="8" actId="20577"/>
          <ac:spMkLst>
            <pc:docMk/>
            <pc:sldMk cId="1843160381" sldId="259"/>
            <ac:spMk id="3" creationId="{B0C5D57F-87B0-4C6A-9062-5BCD8C7A5592}"/>
          </ac:spMkLst>
        </pc:spChg>
      </pc:sldChg>
      <pc:sldChg chg="modSp">
        <pc:chgData name="Hawaa Amar" userId="59420b7c03205870" providerId="Windows Live" clId="Web-{F99BC565-E464-406B-BBC0-EFEAD1FED566}" dt="2021-02-23T21:14:10.565" v="74" actId="1076"/>
        <pc:sldMkLst>
          <pc:docMk/>
          <pc:sldMk cId="2092268540" sldId="260"/>
        </pc:sldMkLst>
        <pc:spChg chg="mod">
          <ac:chgData name="Hawaa Amar" userId="59420b7c03205870" providerId="Windows Live" clId="Web-{F99BC565-E464-406B-BBC0-EFEAD1FED566}" dt="2021-02-23T21:14:10.565" v="74" actId="1076"/>
          <ac:spMkLst>
            <pc:docMk/>
            <pc:sldMk cId="2092268540" sldId="260"/>
            <ac:spMk id="3" creationId="{9C381DA2-9227-4609-A7D4-479C7E7C6E08}"/>
          </ac:spMkLst>
        </pc:spChg>
      </pc:sldChg>
      <pc:sldChg chg="modSp">
        <pc:chgData name="Hawaa Amar" userId="59420b7c03205870" providerId="Windows Live" clId="Web-{F99BC565-E464-406B-BBC0-EFEAD1FED566}" dt="2021-02-23T21:14:51.143" v="84" actId="20577"/>
        <pc:sldMkLst>
          <pc:docMk/>
          <pc:sldMk cId="73574603" sldId="261"/>
        </pc:sldMkLst>
        <pc:spChg chg="mod">
          <ac:chgData name="Hawaa Amar" userId="59420b7c03205870" providerId="Windows Live" clId="Web-{F99BC565-E464-406B-BBC0-EFEAD1FED566}" dt="2021-02-23T21:14:51.143" v="84" actId="20577"/>
          <ac:spMkLst>
            <pc:docMk/>
            <pc:sldMk cId="73574603" sldId="261"/>
            <ac:spMk id="3" creationId="{6D7F8059-5B63-4350-A50E-30C35936A85D}"/>
          </ac:spMkLst>
        </pc:spChg>
      </pc:sldChg>
      <pc:sldChg chg="modSp">
        <pc:chgData name="Hawaa Amar" userId="59420b7c03205870" providerId="Windows Live" clId="Web-{F99BC565-E464-406B-BBC0-EFEAD1FED566}" dt="2021-02-23T21:15:44.517" v="94" actId="20577"/>
        <pc:sldMkLst>
          <pc:docMk/>
          <pc:sldMk cId="471153496" sldId="262"/>
        </pc:sldMkLst>
        <pc:spChg chg="mod">
          <ac:chgData name="Hawaa Amar" userId="59420b7c03205870" providerId="Windows Live" clId="Web-{F99BC565-E464-406B-BBC0-EFEAD1FED566}" dt="2021-02-23T21:15:44.517" v="94" actId="20577"/>
          <ac:spMkLst>
            <pc:docMk/>
            <pc:sldMk cId="471153496" sldId="262"/>
            <ac:spMk id="3" creationId="{454A1611-38F2-41EE-9EEA-93A0C815E3C9}"/>
          </ac:spMkLst>
        </pc:spChg>
      </pc:sldChg>
      <pc:sldChg chg="modSp">
        <pc:chgData name="Hawaa Amar" userId="59420b7c03205870" providerId="Windows Live" clId="Web-{F99BC565-E464-406B-BBC0-EFEAD1FED566}" dt="2021-02-23T21:19:35.435" v="123" actId="20577"/>
        <pc:sldMkLst>
          <pc:docMk/>
          <pc:sldMk cId="274734739" sldId="265"/>
        </pc:sldMkLst>
        <pc:spChg chg="mod">
          <ac:chgData name="Hawaa Amar" userId="59420b7c03205870" providerId="Windows Live" clId="Web-{F99BC565-E464-406B-BBC0-EFEAD1FED566}" dt="2021-02-23T21:19:35.435" v="123" actId="20577"/>
          <ac:spMkLst>
            <pc:docMk/>
            <pc:sldMk cId="274734739" sldId="265"/>
            <ac:spMk id="2" creationId="{689B2388-56CB-4D57-AE65-00F8F47FB823}"/>
          </ac:spMkLst>
        </pc:spChg>
        <pc:spChg chg="mod">
          <ac:chgData name="Hawaa Amar" userId="59420b7c03205870" providerId="Windows Live" clId="Web-{F99BC565-E464-406B-BBC0-EFEAD1FED566}" dt="2021-02-23T21:19:29.748" v="122" actId="1076"/>
          <ac:spMkLst>
            <pc:docMk/>
            <pc:sldMk cId="274734739" sldId="265"/>
            <ac:spMk id="3" creationId="{7B0EE1F9-0DDD-46E2-8BFB-3AEAA5B35F78}"/>
          </ac:spMkLst>
        </pc:spChg>
      </pc:sldChg>
      <pc:sldChg chg="modSp">
        <pc:chgData name="Hawaa Amar" userId="59420b7c03205870" providerId="Windows Live" clId="Web-{F99BC565-E464-406B-BBC0-EFEAD1FED566}" dt="2021-02-23T21:20:11.794" v="125" actId="20577"/>
        <pc:sldMkLst>
          <pc:docMk/>
          <pc:sldMk cId="1295767263" sldId="266"/>
        </pc:sldMkLst>
        <pc:spChg chg="mod">
          <ac:chgData name="Hawaa Amar" userId="59420b7c03205870" providerId="Windows Live" clId="Web-{F99BC565-E464-406B-BBC0-EFEAD1FED566}" dt="2021-02-23T21:20:11.794" v="125" actId="20577"/>
          <ac:spMkLst>
            <pc:docMk/>
            <pc:sldMk cId="1295767263" sldId="266"/>
            <ac:spMk id="4" creationId="{2079A6E7-9A22-4D50-88B0-D9FAC630F89F}"/>
          </ac:spMkLst>
        </pc:spChg>
      </pc:sldChg>
    </pc:docChg>
  </pc:docChgLst>
  <pc:docChgLst>
    <pc:chgData name="Hawaa Amar" userId="59420b7c03205870" providerId="Windows Live" clId="Web-{5D01621F-0252-472E-BB26-3AF8BD1804E6}"/>
    <pc:docChg chg="addSld delSld modSld addMainMaster delMainMaster">
      <pc:chgData name="Hawaa Amar" userId="59420b7c03205870" providerId="Windows Live" clId="Web-{5D01621F-0252-472E-BB26-3AF8BD1804E6}" dt="2021-02-11T23:23:24.164" v="2649" actId="20577"/>
      <pc:docMkLst>
        <pc:docMk/>
      </pc:docMkLst>
      <pc:sldChg chg="addSp delSp modSp mod modClrScheme delDesignElem chgLayout">
        <pc:chgData name="Hawaa Amar" userId="59420b7c03205870" providerId="Windows Live" clId="Web-{5D01621F-0252-472E-BB26-3AF8BD1804E6}" dt="2021-02-11T22:42:43.928" v="1517" actId="20577"/>
        <pc:sldMkLst>
          <pc:docMk/>
          <pc:sldMk cId="109857222" sldId="256"/>
        </pc:sldMkLst>
        <pc:spChg chg="mod ord">
          <ac:chgData name="Hawaa Amar" userId="59420b7c03205870" providerId="Windows Live" clId="Web-{5D01621F-0252-472E-BB26-3AF8BD1804E6}" dt="2021-02-11T22:42:43.928" v="1517" actId="20577"/>
          <ac:spMkLst>
            <pc:docMk/>
            <pc:sldMk cId="109857222" sldId="256"/>
            <ac:spMk id="2" creationId="{00000000-0000-0000-0000-000000000000}"/>
          </ac:spMkLst>
        </pc:spChg>
        <pc:spChg chg="mod ord">
          <ac:chgData name="Hawaa Amar" userId="59420b7c03205870" providerId="Windows Live" clId="Web-{5D01621F-0252-472E-BB26-3AF8BD1804E6}" dt="2021-02-11T20:40:22.416" v="88" actId="1076"/>
          <ac:spMkLst>
            <pc:docMk/>
            <pc:sldMk cId="109857222" sldId="256"/>
            <ac:spMk id="3" creationId="{00000000-0000-0000-0000-000000000000}"/>
          </ac:spMkLst>
        </pc:spChg>
        <pc:spChg chg="add">
          <ac:chgData name="Hawaa Amar" userId="59420b7c03205870" providerId="Windows Live" clId="Web-{5D01621F-0252-472E-BB26-3AF8BD1804E6}" dt="2021-02-11T20:39:54.181" v="84"/>
          <ac:spMkLst>
            <pc:docMk/>
            <pc:sldMk cId="109857222" sldId="256"/>
            <ac:spMk id="7" creationId="{6CCA5F87-1D1E-45CB-8D83-FC7EEFAD9935}"/>
          </ac:spMkLst>
        </pc:spChg>
        <pc:spChg chg="add">
          <ac:chgData name="Hawaa Amar" userId="59420b7c03205870" providerId="Windows Live" clId="Web-{5D01621F-0252-472E-BB26-3AF8BD1804E6}" dt="2021-02-11T20:39:54.181" v="84"/>
          <ac:spMkLst>
            <pc:docMk/>
            <pc:sldMk cId="109857222" sldId="256"/>
            <ac:spMk id="8" creationId="{7CCFC2C6-6238-4A2F-93DE-2ADF74AF635E}"/>
          </ac:spMkLst>
        </pc:spChg>
        <pc:spChg chg="add">
          <ac:chgData name="Hawaa Amar" userId="59420b7c03205870" providerId="Windows Live" clId="Web-{5D01621F-0252-472E-BB26-3AF8BD1804E6}" dt="2021-02-11T20:39:54.181" v="84"/>
          <ac:spMkLst>
            <pc:docMk/>
            <pc:sldMk cId="109857222" sldId="256"/>
            <ac:spMk id="9" creationId="{AF2F604E-43BE-4DC3-B983-E071523364F8}"/>
          </ac:spMkLst>
        </pc:spChg>
        <pc:spChg chg="add">
          <ac:chgData name="Hawaa Amar" userId="59420b7c03205870" providerId="Windows Live" clId="Web-{5D01621F-0252-472E-BB26-3AF8BD1804E6}" dt="2021-02-11T20:39:54.181" v="84"/>
          <ac:spMkLst>
            <pc:docMk/>
            <pc:sldMk cId="109857222" sldId="256"/>
            <ac:spMk id="11" creationId="{08C9B587-E65E-4B52-B37C-ABEBB6E87928}"/>
          </ac:spMkLst>
        </pc:spChg>
        <pc:spChg chg="del">
          <ac:chgData name="Hawaa Amar" userId="59420b7c03205870" providerId="Windows Live" clId="Web-{5D01621F-0252-472E-BB26-3AF8BD1804E6}" dt="2021-02-11T20:38:34.335" v="78"/>
          <ac:spMkLst>
            <pc:docMk/>
            <pc:sldMk cId="109857222" sldId="256"/>
            <ac:spMk id="41" creationId="{6CCA5F87-1D1E-45CB-8D83-FC7EEFAD9935}"/>
          </ac:spMkLst>
        </pc:spChg>
        <pc:spChg chg="del">
          <ac:chgData name="Hawaa Amar" userId="59420b7c03205870" providerId="Windows Live" clId="Web-{5D01621F-0252-472E-BB26-3AF8BD1804E6}" dt="2021-02-11T20:38:34.335" v="78"/>
          <ac:spMkLst>
            <pc:docMk/>
            <pc:sldMk cId="109857222" sldId="256"/>
            <ac:spMk id="43" creationId="{7CCFC2C6-6238-4A2F-93DE-2ADF74AF635E}"/>
          </ac:spMkLst>
        </pc:spChg>
        <pc:spChg chg="del">
          <ac:chgData name="Hawaa Amar" userId="59420b7c03205870" providerId="Windows Live" clId="Web-{5D01621F-0252-472E-BB26-3AF8BD1804E6}" dt="2021-02-11T20:38:34.335" v="78"/>
          <ac:spMkLst>
            <pc:docMk/>
            <pc:sldMk cId="109857222" sldId="256"/>
            <ac:spMk id="45" creationId="{AF2F604E-43BE-4DC3-B983-E071523364F8}"/>
          </ac:spMkLst>
        </pc:spChg>
        <pc:spChg chg="del">
          <ac:chgData name="Hawaa Amar" userId="59420b7c03205870" providerId="Windows Live" clId="Web-{5D01621F-0252-472E-BB26-3AF8BD1804E6}" dt="2021-02-11T20:38:34.335" v="78"/>
          <ac:spMkLst>
            <pc:docMk/>
            <pc:sldMk cId="109857222" sldId="256"/>
            <ac:spMk id="47" creationId="{08C9B587-E65E-4B52-B37C-ABEBB6E87928}"/>
          </ac:spMkLst>
        </pc:spChg>
      </pc:sldChg>
      <pc:sldChg chg="delSp modSp mod modClrScheme delDesignElem chgLayout">
        <pc:chgData name="Hawaa Amar" userId="59420b7c03205870" providerId="Windows Live" clId="Web-{5D01621F-0252-472E-BB26-3AF8BD1804E6}" dt="2021-02-11T20:38:34.335" v="78"/>
        <pc:sldMkLst>
          <pc:docMk/>
          <pc:sldMk cId="3765300512" sldId="257"/>
        </pc:sldMkLst>
        <pc:spChg chg="mod ord">
          <ac:chgData name="Hawaa Amar" userId="59420b7c03205870" providerId="Windows Live" clId="Web-{5D01621F-0252-472E-BB26-3AF8BD1804E6}" dt="2021-02-11T20:38:34.335" v="78"/>
          <ac:spMkLst>
            <pc:docMk/>
            <pc:sldMk cId="3765300512" sldId="257"/>
            <ac:spMk id="2" creationId="{EEE24620-F455-48C9-A875-154862068217}"/>
          </ac:spMkLst>
        </pc:spChg>
        <pc:spChg chg="del">
          <ac:chgData name="Hawaa Amar" userId="59420b7c03205870" providerId="Windows Live" clId="Web-{5D01621F-0252-472E-BB26-3AF8BD1804E6}" dt="2021-02-11T20:38:34.335" v="78"/>
          <ac:spMkLst>
            <pc:docMk/>
            <pc:sldMk cId="3765300512" sldId="257"/>
            <ac:spMk id="8" creationId="{23962611-DFD5-4092-AAFD-559E3DFCE2C9}"/>
          </ac:spMkLst>
        </pc:spChg>
        <pc:picChg chg="del">
          <ac:chgData name="Hawaa Amar" userId="59420b7c03205870" providerId="Windows Live" clId="Web-{5D01621F-0252-472E-BB26-3AF8BD1804E6}" dt="2021-02-11T20:38:34.335" v="78"/>
          <ac:picMkLst>
            <pc:docMk/>
            <pc:sldMk cId="3765300512" sldId="257"/>
            <ac:picMk id="10" creationId="{2270F1FA-0425-408F-9861-80BF5AFB276D}"/>
          </ac:picMkLst>
        </pc:picChg>
      </pc:sldChg>
      <pc:sldChg chg="addSp delSp modSp mod modClrScheme delDesignElem chgLayout">
        <pc:chgData name="Hawaa Amar" userId="59420b7c03205870" providerId="Windows Live" clId="Web-{5D01621F-0252-472E-BB26-3AF8BD1804E6}" dt="2021-02-11T22:43:21.477" v="1542" actId="20577"/>
        <pc:sldMkLst>
          <pc:docMk/>
          <pc:sldMk cId="453644751" sldId="258"/>
        </pc:sldMkLst>
        <pc:spChg chg="mod ord">
          <ac:chgData name="Hawaa Amar" userId="59420b7c03205870" providerId="Windows Live" clId="Web-{5D01621F-0252-472E-BB26-3AF8BD1804E6}" dt="2021-02-11T22:43:21.477" v="1542" actId="20577"/>
          <ac:spMkLst>
            <pc:docMk/>
            <pc:sldMk cId="453644751" sldId="258"/>
            <ac:spMk id="2" creationId="{BEAB4FC0-2FDC-4645-A47A-20F5E8D514B3}"/>
          </ac:spMkLst>
        </pc:spChg>
        <pc:spChg chg="mod ord">
          <ac:chgData name="Hawaa Amar" userId="59420b7c03205870" providerId="Windows Live" clId="Web-{5D01621F-0252-472E-BB26-3AF8BD1804E6}" dt="2021-02-11T20:42:06.950" v="104" actId="1076"/>
          <ac:spMkLst>
            <pc:docMk/>
            <pc:sldMk cId="453644751" sldId="258"/>
            <ac:spMk id="3" creationId="{58050E1D-1055-4F83-8A4B-5FEFFB65EF05}"/>
          </ac:spMkLst>
        </pc:spChg>
        <pc:spChg chg="del">
          <ac:chgData name="Hawaa Amar" userId="59420b7c03205870" providerId="Windows Live" clId="Web-{5D01621F-0252-472E-BB26-3AF8BD1804E6}" dt="2021-02-11T20:38:34.335" v="78"/>
          <ac:spMkLst>
            <pc:docMk/>
            <pc:sldMk cId="453644751" sldId="258"/>
            <ac:spMk id="5" creationId="{5A0118C5-4F8D-4CF4-BADD-53FEACC6C42A}"/>
          </ac:spMkLst>
        </pc:spChg>
        <pc:spChg chg="del">
          <ac:chgData name="Hawaa Amar" userId="59420b7c03205870" providerId="Windows Live" clId="Web-{5D01621F-0252-472E-BB26-3AF8BD1804E6}" dt="2021-02-11T20:38:34.335" v="78"/>
          <ac:spMkLst>
            <pc:docMk/>
            <pc:sldMk cId="453644751" sldId="258"/>
            <ac:spMk id="6" creationId="{4E0A5C5C-2A95-428E-9F6A-0D29EBD57C9F}"/>
          </ac:spMkLst>
        </pc:spChg>
        <pc:spChg chg="del">
          <ac:chgData name="Hawaa Amar" userId="59420b7c03205870" providerId="Windows Live" clId="Web-{5D01621F-0252-472E-BB26-3AF8BD1804E6}" dt="2021-02-11T20:38:34.335" v="78"/>
          <ac:spMkLst>
            <pc:docMk/>
            <pc:sldMk cId="453644751" sldId="258"/>
            <ac:spMk id="7" creationId="{1056F38F-7C4E-461D-8709-7D0024AE1F79}"/>
          </ac:spMkLst>
        </pc:spChg>
        <pc:spChg chg="del">
          <ac:chgData name="Hawaa Amar" userId="59420b7c03205870" providerId="Windows Live" clId="Web-{5D01621F-0252-472E-BB26-3AF8BD1804E6}" dt="2021-02-11T20:38:34.335" v="78"/>
          <ac:spMkLst>
            <pc:docMk/>
            <pc:sldMk cId="453644751" sldId="258"/>
            <ac:spMk id="9" creationId="{C7278469-3C3C-49CE-AEEE-E176A4900B78}"/>
          </ac:spMkLst>
        </pc:spChg>
        <pc:spChg chg="add del">
          <ac:chgData name="Hawaa Amar" userId="59420b7c03205870" providerId="Windows Live" clId="Web-{5D01621F-0252-472E-BB26-3AF8BD1804E6}" dt="2021-02-11T20:40:45.464" v="91"/>
          <ac:spMkLst>
            <pc:docMk/>
            <pc:sldMk cId="453644751" sldId="258"/>
            <ac:spMk id="13" creationId="{327D73B4-9F5C-4A64-A179-51B9500CB8B5}"/>
          </ac:spMkLst>
        </pc:spChg>
        <pc:spChg chg="add del">
          <ac:chgData name="Hawaa Amar" userId="59420b7c03205870" providerId="Windows Live" clId="Web-{5D01621F-0252-472E-BB26-3AF8BD1804E6}" dt="2021-02-11T20:40:45.464" v="91"/>
          <ac:spMkLst>
            <pc:docMk/>
            <pc:sldMk cId="453644751" sldId="258"/>
            <ac:spMk id="15" creationId="{C1F06963-6374-4B48-844F-071A9BAAAE02}"/>
          </ac:spMkLst>
        </pc:spChg>
        <pc:spChg chg="add del">
          <ac:chgData name="Hawaa Amar" userId="59420b7c03205870" providerId="Windows Live" clId="Web-{5D01621F-0252-472E-BB26-3AF8BD1804E6}" dt="2021-02-11T20:40:45.464" v="91"/>
          <ac:spMkLst>
            <pc:docMk/>
            <pc:sldMk cId="453644751" sldId="258"/>
            <ac:spMk id="17" creationId="{6CB927A4-E432-4310-9CD5-E89FF5063179}"/>
          </ac:spMkLst>
        </pc:spChg>
        <pc:spChg chg="add del">
          <ac:chgData name="Hawaa Amar" userId="59420b7c03205870" providerId="Windows Live" clId="Web-{5D01621F-0252-472E-BB26-3AF8BD1804E6}" dt="2021-02-11T20:40:45.464" v="91"/>
          <ac:spMkLst>
            <pc:docMk/>
            <pc:sldMk cId="453644751" sldId="258"/>
            <ac:spMk id="19" creationId="{1453BF6C-B012-48B7-B4E8-6D7AC7C27D02}"/>
          </ac:spMkLst>
        </pc:spChg>
        <pc:spChg chg="del">
          <ac:chgData name="Hawaa Amar" userId="59420b7c03205870" providerId="Windows Live" clId="Web-{5D01621F-0252-472E-BB26-3AF8BD1804E6}" dt="2021-02-11T20:38:34.335" v="78"/>
          <ac:spMkLst>
            <pc:docMk/>
            <pc:sldMk cId="453644751" sldId="258"/>
            <ac:spMk id="20" creationId="{4C6598AB-1C17-4D54-951C-A082D94ACB7A}"/>
          </ac:spMkLst>
        </pc:spChg>
        <pc:spChg chg="add del">
          <ac:chgData name="Hawaa Amar" userId="59420b7c03205870" providerId="Windows Live" clId="Web-{5D01621F-0252-472E-BB26-3AF8BD1804E6}" dt="2021-02-11T20:40:45.464" v="91"/>
          <ac:spMkLst>
            <pc:docMk/>
            <pc:sldMk cId="453644751" sldId="258"/>
            <ac:spMk id="21" creationId="{E3020543-B24B-4EC4-8FFC-8DD88EEA91A8}"/>
          </ac:spMkLst>
        </pc:spChg>
        <pc:spChg chg="del">
          <ac:chgData name="Hawaa Amar" userId="59420b7c03205870" providerId="Windows Live" clId="Web-{5D01621F-0252-472E-BB26-3AF8BD1804E6}" dt="2021-02-11T20:38:34.335" v="78"/>
          <ac:spMkLst>
            <pc:docMk/>
            <pc:sldMk cId="453644751" sldId="258"/>
            <ac:spMk id="22" creationId="{C83B66D7-137D-4AC1-B172-53D60F08BEB5}"/>
          </ac:spMkLst>
        </pc:spChg>
        <pc:spChg chg="add del">
          <ac:chgData name="Hawaa Amar" userId="59420b7c03205870" providerId="Windows Live" clId="Web-{5D01621F-0252-472E-BB26-3AF8BD1804E6}" dt="2021-02-11T20:40:45.432" v="90"/>
          <ac:spMkLst>
            <pc:docMk/>
            <pc:sldMk cId="453644751" sldId="258"/>
            <ac:spMk id="23" creationId="{5C8908E2-EE49-44D2-9428-A28D2312A8D5}"/>
          </ac:spMkLst>
        </pc:spChg>
        <pc:spChg chg="del">
          <ac:chgData name="Hawaa Amar" userId="59420b7c03205870" providerId="Windows Live" clId="Web-{5D01621F-0252-472E-BB26-3AF8BD1804E6}" dt="2021-02-11T20:38:34.335" v="78"/>
          <ac:spMkLst>
            <pc:docMk/>
            <pc:sldMk cId="453644751" sldId="258"/>
            <ac:spMk id="24" creationId="{F6B92503-6984-4D15-8B98-8718709B785D}"/>
          </ac:spMkLst>
        </pc:spChg>
        <pc:spChg chg="del">
          <ac:chgData name="Hawaa Amar" userId="59420b7c03205870" providerId="Windows Live" clId="Web-{5D01621F-0252-472E-BB26-3AF8BD1804E6}" dt="2021-02-11T20:38:34.335" v="78"/>
          <ac:spMkLst>
            <pc:docMk/>
            <pc:sldMk cId="453644751" sldId="258"/>
            <ac:spMk id="26" creationId="{08DDF938-524E-4C18-A47D-C00627832366}"/>
          </ac:spMkLst>
        </pc:spChg>
        <pc:spChg chg="add">
          <ac:chgData name="Hawaa Amar" userId="59420b7c03205870" providerId="Windows Live" clId="Web-{5D01621F-0252-472E-BB26-3AF8BD1804E6}" dt="2021-02-11T20:40:45.464" v="91"/>
          <ac:spMkLst>
            <pc:docMk/>
            <pc:sldMk cId="453644751" sldId="258"/>
            <ac:spMk id="27" creationId="{081EA652-8C6A-4E69-BEB9-170809474553}"/>
          </ac:spMkLst>
        </pc:spChg>
        <pc:spChg chg="add">
          <ac:chgData name="Hawaa Amar" userId="59420b7c03205870" providerId="Windows Live" clId="Web-{5D01621F-0252-472E-BB26-3AF8BD1804E6}" dt="2021-02-11T20:40:45.464" v="91"/>
          <ac:spMkLst>
            <pc:docMk/>
            <pc:sldMk cId="453644751" sldId="258"/>
            <ac:spMk id="29" creationId="{5298780A-33B9-4EA2-8F67-DE68AD62841B}"/>
          </ac:spMkLst>
        </pc:spChg>
        <pc:spChg chg="add">
          <ac:chgData name="Hawaa Amar" userId="59420b7c03205870" providerId="Windows Live" clId="Web-{5D01621F-0252-472E-BB26-3AF8BD1804E6}" dt="2021-02-11T20:40:45.464" v="91"/>
          <ac:spMkLst>
            <pc:docMk/>
            <pc:sldMk cId="453644751" sldId="258"/>
            <ac:spMk id="30" creationId="{7F488E8B-4E1E-4402-8935-D4E6C02615C7}"/>
          </ac:spMkLst>
        </pc:spChg>
        <pc:spChg chg="add del">
          <ac:chgData name="Hawaa Amar" userId="59420b7c03205870" providerId="Windows Live" clId="Web-{5D01621F-0252-472E-BB26-3AF8BD1804E6}" dt="2021-02-11T20:40:45.432" v="90"/>
          <ac:spMkLst>
            <pc:docMk/>
            <pc:sldMk cId="453644751" sldId="258"/>
            <ac:spMk id="32" creationId="{D06891CE-5B9C-4B9E-AA78-3A5E25434F86}"/>
          </ac:spMkLst>
        </pc:spChg>
        <pc:spChg chg="add del">
          <ac:chgData name="Hawaa Amar" userId="59420b7c03205870" providerId="Windows Live" clId="Web-{5D01621F-0252-472E-BB26-3AF8BD1804E6}" dt="2021-02-11T20:40:45.432" v="90"/>
          <ac:spMkLst>
            <pc:docMk/>
            <pc:sldMk cId="453644751" sldId="258"/>
            <ac:spMk id="34" creationId="{ED888B23-07FA-482A-96DF-47E31AF1A603}"/>
          </ac:spMkLst>
        </pc:spChg>
        <pc:grpChg chg="del">
          <ac:chgData name="Hawaa Amar" userId="59420b7c03205870" providerId="Windows Live" clId="Web-{5D01621F-0252-472E-BB26-3AF8BD1804E6}" dt="2021-02-11T20:38:34.335" v="78"/>
          <ac:grpSpMkLst>
            <pc:docMk/>
            <pc:sldMk cId="453644751" sldId="258"/>
            <ac:grpSpMk id="11" creationId="{93DC754C-7E09-422D-A8BB-AF632E90DFA2}"/>
          </ac:grpSpMkLst>
        </pc:grpChg>
        <pc:grpChg chg="add del">
          <ac:chgData name="Hawaa Amar" userId="59420b7c03205870" providerId="Windows Live" clId="Web-{5D01621F-0252-472E-BB26-3AF8BD1804E6}" dt="2021-02-11T20:40:45.432" v="90"/>
          <ac:grpSpMkLst>
            <pc:docMk/>
            <pc:sldMk cId="453644751" sldId="258"/>
            <ac:grpSpMk id="25" creationId="{A23D792D-D9F2-4EB4-ADE2-65A518DA6489}"/>
          </ac:grpSpMkLst>
        </pc:grpChg>
        <pc:grpChg chg="del">
          <ac:chgData name="Hawaa Amar" userId="59420b7c03205870" providerId="Windows Live" clId="Web-{5D01621F-0252-472E-BB26-3AF8BD1804E6}" dt="2021-02-11T20:38:34.335" v="78"/>
          <ac:grpSpMkLst>
            <pc:docMk/>
            <pc:sldMk cId="453644751" sldId="258"/>
            <ac:grpSpMk id="28" creationId="{3773FAF5-C452-4455-9411-D6AF5EBD4CA9}"/>
          </ac:grpSpMkLst>
        </pc:grpChg>
        <pc:cxnChg chg="add del">
          <ac:chgData name="Hawaa Amar" userId="59420b7c03205870" providerId="Windows Live" clId="Web-{5D01621F-0252-472E-BB26-3AF8BD1804E6}" dt="2021-02-11T20:40:45.464" v="91"/>
          <ac:cxnSpMkLst>
            <pc:docMk/>
            <pc:sldMk cId="453644751" sldId="258"/>
            <ac:cxnSpMk id="18" creationId="{C49DA8F6-BCC1-4447-B54C-57856834B94B}"/>
          </ac:cxnSpMkLst>
        </pc:cxnChg>
        <pc:cxnChg chg="add">
          <ac:chgData name="Hawaa Amar" userId="59420b7c03205870" providerId="Windows Live" clId="Web-{5D01621F-0252-472E-BB26-3AF8BD1804E6}" dt="2021-02-11T20:40:45.464" v="91"/>
          <ac:cxnSpMkLst>
            <pc:docMk/>
            <pc:sldMk cId="453644751" sldId="258"/>
            <ac:cxnSpMk id="31" creationId="{23AAC9B5-8015-485C-ACF9-A750390E9A56}"/>
          </ac:cxnSpMkLst>
        </pc:cxnChg>
      </pc:sldChg>
      <pc:sldChg chg="addSp delSp modSp mod modClrScheme delDesignElem chgLayout">
        <pc:chgData name="Hawaa Amar" userId="59420b7c03205870" providerId="Windows Live" clId="Web-{5D01621F-0252-472E-BB26-3AF8BD1804E6}" dt="2021-02-11T22:43:30.353" v="1543" actId="20577"/>
        <pc:sldMkLst>
          <pc:docMk/>
          <pc:sldMk cId="1843160381" sldId="259"/>
        </pc:sldMkLst>
        <pc:spChg chg="mod ord">
          <ac:chgData name="Hawaa Amar" userId="59420b7c03205870" providerId="Windows Live" clId="Web-{5D01621F-0252-472E-BB26-3AF8BD1804E6}" dt="2021-02-11T22:43:30.353" v="1543" actId="20577"/>
          <ac:spMkLst>
            <pc:docMk/>
            <pc:sldMk cId="1843160381" sldId="259"/>
            <ac:spMk id="2" creationId="{490636E7-799F-4E46-A3D2-35BF3EBBF9FE}"/>
          </ac:spMkLst>
        </pc:spChg>
        <pc:spChg chg="mod ord">
          <ac:chgData name="Hawaa Amar" userId="59420b7c03205870" providerId="Windows Live" clId="Web-{5D01621F-0252-472E-BB26-3AF8BD1804E6}" dt="2021-02-11T20:53:50.389" v="168" actId="20577"/>
          <ac:spMkLst>
            <pc:docMk/>
            <pc:sldMk cId="1843160381" sldId="259"/>
            <ac:spMk id="3" creationId="{B0C5D57F-87B0-4C6A-9062-5BCD8C7A5592}"/>
          </ac:spMkLst>
        </pc:spChg>
        <pc:spChg chg="del">
          <ac:chgData name="Hawaa Amar" userId="59420b7c03205870" providerId="Windows Live" clId="Web-{5D01621F-0252-472E-BB26-3AF8BD1804E6}" dt="2021-02-11T20:38:34.335" v="78"/>
          <ac:spMkLst>
            <pc:docMk/>
            <pc:sldMk cId="1843160381" sldId="259"/>
            <ac:spMk id="5" creationId="{827B839B-9ADE-406B-8590-F1CAEDED45A1}"/>
          </ac:spMkLst>
        </pc:spChg>
        <pc:spChg chg="del">
          <ac:chgData name="Hawaa Amar" userId="59420b7c03205870" providerId="Windows Live" clId="Web-{5D01621F-0252-472E-BB26-3AF8BD1804E6}" dt="2021-02-11T20:38:34.335" v="78"/>
          <ac:spMkLst>
            <pc:docMk/>
            <pc:sldMk cId="1843160381" sldId="259"/>
            <ac:spMk id="6" creationId="{CFE45BF0-46DB-408C-B5F7-7B11716805D4}"/>
          </ac:spMkLst>
        </pc:spChg>
        <pc:spChg chg="add del">
          <ac:chgData name="Hawaa Amar" userId="59420b7c03205870" providerId="Windows Live" clId="Web-{5D01621F-0252-472E-BB26-3AF8BD1804E6}" dt="2021-02-11T20:41:31.012" v="93"/>
          <ac:spMkLst>
            <pc:docMk/>
            <pc:sldMk cId="1843160381" sldId="259"/>
            <ac:spMk id="7" creationId="{081EA652-8C6A-4E69-BEB9-170809474553}"/>
          </ac:spMkLst>
        </pc:spChg>
        <pc:spChg chg="add del">
          <ac:chgData name="Hawaa Amar" userId="59420b7c03205870" providerId="Windows Live" clId="Web-{5D01621F-0252-472E-BB26-3AF8BD1804E6}" dt="2021-02-11T20:41:31.012" v="93"/>
          <ac:spMkLst>
            <pc:docMk/>
            <pc:sldMk cId="1843160381" sldId="259"/>
            <ac:spMk id="9" creationId="{A4026A73-1F7F-49F2-B319-8CA3B3D53269}"/>
          </ac:spMkLst>
        </pc:spChg>
        <pc:spChg chg="add del">
          <ac:chgData name="Hawaa Amar" userId="59420b7c03205870" providerId="Windows Live" clId="Web-{5D01621F-0252-472E-BB26-3AF8BD1804E6}" dt="2021-02-11T20:41:31.012" v="93"/>
          <ac:spMkLst>
            <pc:docMk/>
            <pc:sldMk cId="1843160381" sldId="259"/>
            <ac:spMk id="11" creationId="{5298780A-33B9-4EA2-8F67-DE68AD62841B}"/>
          </ac:spMkLst>
        </pc:spChg>
        <pc:spChg chg="del">
          <ac:chgData name="Hawaa Amar" userId="59420b7c03205870" providerId="Windows Live" clId="Web-{5D01621F-0252-472E-BB26-3AF8BD1804E6}" dt="2021-02-11T20:38:34.335" v="78"/>
          <ac:spMkLst>
            <pc:docMk/>
            <pc:sldMk cId="1843160381" sldId="259"/>
            <ac:spMk id="12" creationId="{2AEBC8F2-97B1-41B4-93F1-2D289E197FBA}"/>
          </ac:spMkLst>
        </pc:spChg>
        <pc:spChg chg="add del">
          <ac:chgData name="Hawaa Amar" userId="59420b7c03205870" providerId="Windows Live" clId="Web-{5D01621F-0252-472E-BB26-3AF8BD1804E6}" dt="2021-02-11T20:41:31.012" v="93"/>
          <ac:spMkLst>
            <pc:docMk/>
            <pc:sldMk cId="1843160381" sldId="259"/>
            <ac:spMk id="13" creationId="{7F488E8B-4E1E-4402-8935-D4E6C02615C7}"/>
          </ac:spMkLst>
        </pc:spChg>
        <pc:spChg chg="del">
          <ac:chgData name="Hawaa Amar" userId="59420b7c03205870" providerId="Windows Live" clId="Web-{5D01621F-0252-472E-BB26-3AF8BD1804E6}" dt="2021-02-11T20:38:34.335" v="78"/>
          <ac:spMkLst>
            <pc:docMk/>
            <pc:sldMk cId="1843160381" sldId="259"/>
            <ac:spMk id="14" creationId="{472E3A19-F5D5-48FC-BB9C-48C2F68F598B}"/>
          </ac:spMkLst>
        </pc:spChg>
        <pc:spChg chg="del">
          <ac:chgData name="Hawaa Amar" userId="59420b7c03205870" providerId="Windows Live" clId="Web-{5D01621F-0252-472E-BB26-3AF8BD1804E6}" dt="2021-02-11T20:38:34.335" v="78"/>
          <ac:spMkLst>
            <pc:docMk/>
            <pc:sldMk cId="1843160381" sldId="259"/>
            <ac:spMk id="16" creationId="{7A62E32F-BB65-43A8-8EB5-92346890E549}"/>
          </ac:spMkLst>
        </pc:spChg>
        <pc:spChg chg="del">
          <ac:chgData name="Hawaa Amar" userId="59420b7c03205870" providerId="Windows Live" clId="Web-{5D01621F-0252-472E-BB26-3AF8BD1804E6}" dt="2021-02-11T20:38:34.335" v="78"/>
          <ac:spMkLst>
            <pc:docMk/>
            <pc:sldMk cId="1843160381" sldId="259"/>
            <ac:spMk id="18" creationId="{14E91B64-9FCC-451E-AFB4-A827D6329367}"/>
          </ac:spMkLst>
        </pc:spChg>
        <pc:spChg chg="add">
          <ac:chgData name="Hawaa Amar" userId="59420b7c03205870" providerId="Windows Live" clId="Web-{5D01621F-0252-472E-BB26-3AF8BD1804E6}" dt="2021-02-11T20:41:31.012" v="93"/>
          <ac:spMkLst>
            <pc:docMk/>
            <pc:sldMk cId="1843160381" sldId="259"/>
            <ac:spMk id="20" creationId="{081EA652-8C6A-4E69-BEB9-170809474553}"/>
          </ac:spMkLst>
        </pc:spChg>
        <pc:spChg chg="add">
          <ac:chgData name="Hawaa Amar" userId="59420b7c03205870" providerId="Windows Live" clId="Web-{5D01621F-0252-472E-BB26-3AF8BD1804E6}" dt="2021-02-11T20:41:31.012" v="93"/>
          <ac:spMkLst>
            <pc:docMk/>
            <pc:sldMk cId="1843160381" sldId="259"/>
            <ac:spMk id="22" creationId="{5298780A-33B9-4EA2-8F67-DE68AD62841B}"/>
          </ac:spMkLst>
        </pc:spChg>
        <pc:spChg chg="add">
          <ac:chgData name="Hawaa Amar" userId="59420b7c03205870" providerId="Windows Live" clId="Web-{5D01621F-0252-472E-BB26-3AF8BD1804E6}" dt="2021-02-11T20:41:31.012" v="93"/>
          <ac:spMkLst>
            <pc:docMk/>
            <pc:sldMk cId="1843160381" sldId="259"/>
            <ac:spMk id="24" creationId="{7F488E8B-4E1E-4402-8935-D4E6C02615C7}"/>
          </ac:spMkLst>
        </pc:spChg>
        <pc:cxnChg chg="add del">
          <ac:chgData name="Hawaa Amar" userId="59420b7c03205870" providerId="Windows Live" clId="Web-{5D01621F-0252-472E-BB26-3AF8BD1804E6}" dt="2021-02-11T20:41:31.012" v="93"/>
          <ac:cxnSpMkLst>
            <pc:docMk/>
            <pc:sldMk cId="1843160381" sldId="259"/>
            <ac:cxnSpMk id="15" creationId="{23AAC9B5-8015-485C-ACF9-A750390E9A56}"/>
          </ac:cxnSpMkLst>
        </pc:cxnChg>
      </pc:sldChg>
      <pc:sldChg chg="modSp mod modClrScheme chgLayout">
        <pc:chgData name="Hawaa Amar" userId="59420b7c03205870" providerId="Windows Live" clId="Web-{5D01621F-0252-472E-BB26-3AF8BD1804E6}" dt="2021-02-11T22:52:51.514" v="1917" actId="20577"/>
        <pc:sldMkLst>
          <pc:docMk/>
          <pc:sldMk cId="2092268540" sldId="260"/>
        </pc:sldMkLst>
        <pc:spChg chg="mod ord">
          <ac:chgData name="Hawaa Amar" userId="59420b7c03205870" providerId="Windows Live" clId="Web-{5D01621F-0252-472E-BB26-3AF8BD1804E6}" dt="2021-02-11T22:44:05.167" v="1545" actId="1076"/>
          <ac:spMkLst>
            <pc:docMk/>
            <pc:sldMk cId="2092268540" sldId="260"/>
            <ac:spMk id="2" creationId="{D752CEEA-997B-4DAB-872D-C1EE94BFFA9D}"/>
          </ac:spMkLst>
        </pc:spChg>
        <pc:spChg chg="mod ord">
          <ac:chgData name="Hawaa Amar" userId="59420b7c03205870" providerId="Windows Live" clId="Web-{5D01621F-0252-472E-BB26-3AF8BD1804E6}" dt="2021-02-11T22:52:51.514" v="1917" actId="20577"/>
          <ac:spMkLst>
            <pc:docMk/>
            <pc:sldMk cId="2092268540" sldId="260"/>
            <ac:spMk id="3" creationId="{9C381DA2-9227-4609-A7D4-479C7E7C6E08}"/>
          </ac:spMkLst>
        </pc:spChg>
      </pc:sldChg>
      <pc:sldChg chg="modSp new">
        <pc:chgData name="Hawaa Amar" userId="59420b7c03205870" providerId="Windows Live" clId="Web-{5D01621F-0252-472E-BB26-3AF8BD1804E6}" dt="2021-02-11T23:02:58.475" v="2160" actId="20577"/>
        <pc:sldMkLst>
          <pc:docMk/>
          <pc:sldMk cId="73574603" sldId="261"/>
        </pc:sldMkLst>
        <pc:spChg chg="mod">
          <ac:chgData name="Hawaa Amar" userId="59420b7c03205870" providerId="Windows Live" clId="Web-{5D01621F-0252-472E-BB26-3AF8BD1804E6}" dt="2021-02-11T22:57:20.250" v="1926" actId="20577"/>
          <ac:spMkLst>
            <pc:docMk/>
            <pc:sldMk cId="73574603" sldId="261"/>
            <ac:spMk id="2" creationId="{49B9743F-4EB6-4EBC-8480-3CEF0CC730F8}"/>
          </ac:spMkLst>
        </pc:spChg>
        <pc:spChg chg="mod">
          <ac:chgData name="Hawaa Amar" userId="59420b7c03205870" providerId="Windows Live" clId="Web-{5D01621F-0252-472E-BB26-3AF8BD1804E6}" dt="2021-02-11T23:02:58.475" v="2160" actId="20577"/>
          <ac:spMkLst>
            <pc:docMk/>
            <pc:sldMk cId="73574603" sldId="261"/>
            <ac:spMk id="3" creationId="{6D7F8059-5B63-4350-A50E-30C35936A85D}"/>
          </ac:spMkLst>
        </pc:spChg>
      </pc:sldChg>
      <pc:sldChg chg="addSp delSp modSp new">
        <pc:chgData name="Hawaa Amar" userId="59420b7c03205870" providerId="Windows Live" clId="Web-{5D01621F-0252-472E-BB26-3AF8BD1804E6}" dt="2021-02-11T23:23:24.164" v="2649" actId="20577"/>
        <pc:sldMkLst>
          <pc:docMk/>
          <pc:sldMk cId="471153496" sldId="262"/>
        </pc:sldMkLst>
        <pc:spChg chg="add del mod">
          <ac:chgData name="Hawaa Amar" userId="59420b7c03205870" providerId="Windows Live" clId="Web-{5D01621F-0252-472E-BB26-3AF8BD1804E6}" dt="2021-02-11T23:08:32.638" v="2205"/>
          <ac:spMkLst>
            <pc:docMk/>
            <pc:sldMk cId="471153496" sldId="262"/>
            <ac:spMk id="2" creationId="{4CB3B093-AA7B-4656-B39D-F01200D22216}"/>
          </ac:spMkLst>
        </pc:spChg>
        <pc:spChg chg="add mod">
          <ac:chgData name="Hawaa Amar" userId="59420b7c03205870" providerId="Windows Live" clId="Web-{5D01621F-0252-472E-BB26-3AF8BD1804E6}" dt="2021-02-11T23:23:24.164" v="2649" actId="20577"/>
          <ac:spMkLst>
            <pc:docMk/>
            <pc:sldMk cId="471153496" sldId="262"/>
            <ac:spMk id="3" creationId="{454A1611-38F2-41EE-9EEA-93A0C815E3C9}"/>
          </ac:spMkLst>
        </pc:spChg>
      </pc:sldChg>
      <pc:sldChg chg="modSp new del">
        <pc:chgData name="Hawaa Amar" userId="59420b7c03205870" providerId="Windows Live" clId="Web-{5D01621F-0252-472E-BB26-3AF8BD1804E6}" dt="2021-02-11T23:07:33.275" v="2189"/>
        <pc:sldMkLst>
          <pc:docMk/>
          <pc:sldMk cId="1967476211" sldId="262"/>
        </pc:sldMkLst>
        <pc:spChg chg="mod">
          <ac:chgData name="Hawaa Amar" userId="59420b7c03205870" providerId="Windows Live" clId="Web-{5D01621F-0252-472E-BB26-3AF8BD1804E6}" dt="2021-02-11T23:05:10.468" v="2172" actId="20577"/>
          <ac:spMkLst>
            <pc:docMk/>
            <pc:sldMk cId="1967476211" sldId="262"/>
            <ac:spMk id="2" creationId="{1B1E4400-DC99-4D7D-A8A7-03A2BBD342D4}"/>
          </ac:spMkLst>
        </pc:spChg>
        <pc:spChg chg="mod">
          <ac:chgData name="Hawaa Amar" userId="59420b7c03205870" providerId="Windows Live" clId="Web-{5D01621F-0252-472E-BB26-3AF8BD1804E6}" dt="2021-02-11T23:07:21.883" v="2188" actId="20577"/>
          <ac:spMkLst>
            <pc:docMk/>
            <pc:sldMk cId="1967476211" sldId="262"/>
            <ac:spMk id="3" creationId="{4CD6768F-164A-4454-AF81-019062FBA66E}"/>
          </ac:spMkLst>
        </pc:spChg>
      </pc:sldChg>
      <pc:sldMasterChg chg="del delSldLayout">
        <pc:chgData name="Hawaa Amar" userId="59420b7c03205870" providerId="Windows Live" clId="Web-{5D01621F-0252-472E-BB26-3AF8BD1804E6}" dt="2021-02-11T20:38:34.335" v="78"/>
        <pc:sldMasterMkLst>
          <pc:docMk/>
          <pc:sldMasterMk cId="2460954070" sldId="2147483660"/>
        </pc:sldMasterMkLst>
        <pc:sldLayoutChg chg="del">
          <pc:chgData name="Hawaa Amar" userId="59420b7c03205870" providerId="Windows Live" clId="Web-{5D01621F-0252-472E-BB26-3AF8BD1804E6}" dt="2021-02-11T20:38:34.335" v="78"/>
          <pc:sldLayoutMkLst>
            <pc:docMk/>
            <pc:sldMasterMk cId="2460954070" sldId="2147483660"/>
            <pc:sldLayoutMk cId="2385387890" sldId="2147483661"/>
          </pc:sldLayoutMkLst>
        </pc:sldLayoutChg>
        <pc:sldLayoutChg chg="del">
          <pc:chgData name="Hawaa Amar" userId="59420b7c03205870" providerId="Windows Live" clId="Web-{5D01621F-0252-472E-BB26-3AF8BD1804E6}" dt="2021-02-11T20:38:34.335" v="78"/>
          <pc:sldLayoutMkLst>
            <pc:docMk/>
            <pc:sldMasterMk cId="2460954070" sldId="2147483660"/>
            <pc:sldLayoutMk cId="949138452" sldId="2147483662"/>
          </pc:sldLayoutMkLst>
        </pc:sldLayoutChg>
        <pc:sldLayoutChg chg="del">
          <pc:chgData name="Hawaa Amar" userId="59420b7c03205870" providerId="Windows Live" clId="Web-{5D01621F-0252-472E-BB26-3AF8BD1804E6}" dt="2021-02-11T20:38:34.335" v="78"/>
          <pc:sldLayoutMkLst>
            <pc:docMk/>
            <pc:sldMasterMk cId="2460954070" sldId="2147483660"/>
            <pc:sldLayoutMk cId="2591524520" sldId="2147483663"/>
          </pc:sldLayoutMkLst>
        </pc:sldLayoutChg>
        <pc:sldLayoutChg chg="del">
          <pc:chgData name="Hawaa Amar" userId="59420b7c03205870" providerId="Windows Live" clId="Web-{5D01621F-0252-472E-BB26-3AF8BD1804E6}" dt="2021-02-11T20:38:34.335" v="78"/>
          <pc:sldLayoutMkLst>
            <pc:docMk/>
            <pc:sldMasterMk cId="2460954070" sldId="2147483660"/>
            <pc:sldLayoutMk cId="1203092039" sldId="2147483664"/>
          </pc:sldLayoutMkLst>
        </pc:sldLayoutChg>
        <pc:sldLayoutChg chg="del">
          <pc:chgData name="Hawaa Amar" userId="59420b7c03205870" providerId="Windows Live" clId="Web-{5D01621F-0252-472E-BB26-3AF8BD1804E6}" dt="2021-02-11T20:38:34.335" v="78"/>
          <pc:sldLayoutMkLst>
            <pc:docMk/>
            <pc:sldMasterMk cId="2460954070" sldId="2147483660"/>
            <pc:sldLayoutMk cId="3733172339" sldId="2147483665"/>
          </pc:sldLayoutMkLst>
        </pc:sldLayoutChg>
        <pc:sldLayoutChg chg="del">
          <pc:chgData name="Hawaa Amar" userId="59420b7c03205870" providerId="Windows Live" clId="Web-{5D01621F-0252-472E-BB26-3AF8BD1804E6}" dt="2021-02-11T20:38:34.335" v="78"/>
          <pc:sldLayoutMkLst>
            <pc:docMk/>
            <pc:sldMasterMk cId="2460954070" sldId="2147483660"/>
            <pc:sldLayoutMk cId="3210312558" sldId="2147483666"/>
          </pc:sldLayoutMkLst>
        </pc:sldLayoutChg>
        <pc:sldLayoutChg chg="del">
          <pc:chgData name="Hawaa Amar" userId="59420b7c03205870" providerId="Windows Live" clId="Web-{5D01621F-0252-472E-BB26-3AF8BD1804E6}" dt="2021-02-11T20:38:34.335" v="78"/>
          <pc:sldLayoutMkLst>
            <pc:docMk/>
            <pc:sldMasterMk cId="2460954070" sldId="2147483660"/>
            <pc:sldLayoutMk cId="3146388984" sldId="2147483667"/>
          </pc:sldLayoutMkLst>
        </pc:sldLayoutChg>
        <pc:sldLayoutChg chg="del">
          <pc:chgData name="Hawaa Amar" userId="59420b7c03205870" providerId="Windows Live" clId="Web-{5D01621F-0252-472E-BB26-3AF8BD1804E6}" dt="2021-02-11T20:38:34.335" v="78"/>
          <pc:sldLayoutMkLst>
            <pc:docMk/>
            <pc:sldMasterMk cId="2460954070" sldId="2147483660"/>
            <pc:sldLayoutMk cId="3171841454" sldId="2147483668"/>
          </pc:sldLayoutMkLst>
        </pc:sldLayoutChg>
        <pc:sldLayoutChg chg="del">
          <pc:chgData name="Hawaa Amar" userId="59420b7c03205870" providerId="Windows Live" clId="Web-{5D01621F-0252-472E-BB26-3AF8BD1804E6}" dt="2021-02-11T20:38:34.335" v="78"/>
          <pc:sldLayoutMkLst>
            <pc:docMk/>
            <pc:sldMasterMk cId="2460954070" sldId="2147483660"/>
            <pc:sldLayoutMk cId="1718958274" sldId="2147483669"/>
          </pc:sldLayoutMkLst>
        </pc:sldLayoutChg>
        <pc:sldLayoutChg chg="del">
          <pc:chgData name="Hawaa Amar" userId="59420b7c03205870" providerId="Windows Live" clId="Web-{5D01621F-0252-472E-BB26-3AF8BD1804E6}" dt="2021-02-11T20:38:34.335" v="78"/>
          <pc:sldLayoutMkLst>
            <pc:docMk/>
            <pc:sldMasterMk cId="2460954070" sldId="2147483660"/>
            <pc:sldLayoutMk cId="2202905451" sldId="2147483670"/>
          </pc:sldLayoutMkLst>
        </pc:sldLayoutChg>
        <pc:sldLayoutChg chg="del">
          <pc:chgData name="Hawaa Amar" userId="59420b7c03205870" providerId="Windows Live" clId="Web-{5D01621F-0252-472E-BB26-3AF8BD1804E6}" dt="2021-02-11T20:38:34.335" v="78"/>
          <pc:sldLayoutMkLst>
            <pc:docMk/>
            <pc:sldMasterMk cId="2460954070" sldId="2147483660"/>
            <pc:sldLayoutMk cId="3479445657" sldId="2147483671"/>
          </pc:sldLayoutMkLst>
        </pc:sldLayoutChg>
      </pc:sldMasterChg>
      <pc:sldMasterChg chg="add addSldLayout modSldLayout">
        <pc:chgData name="Hawaa Amar" userId="59420b7c03205870" providerId="Windows Live" clId="Web-{5D01621F-0252-472E-BB26-3AF8BD1804E6}" dt="2021-02-11T20:38:34.335" v="78"/>
        <pc:sldMasterMkLst>
          <pc:docMk/>
          <pc:sldMasterMk cId="3527278413" sldId="2147483672"/>
        </pc:sldMasterMkLst>
        <pc:sldLayoutChg chg="add mod replId">
          <pc:chgData name="Hawaa Amar" userId="59420b7c03205870" providerId="Windows Live" clId="Web-{5D01621F-0252-472E-BB26-3AF8BD1804E6}" dt="2021-02-11T20:38:34.335" v="78"/>
          <pc:sldLayoutMkLst>
            <pc:docMk/>
            <pc:sldMasterMk cId="3527278413" sldId="2147483672"/>
            <pc:sldLayoutMk cId="1085129237" sldId="2147483673"/>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3332176700" sldId="2147483674"/>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2132037276" sldId="2147483675"/>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220706963" sldId="2147483676"/>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3311612493" sldId="2147483677"/>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1702141689" sldId="2147483678"/>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1132034625" sldId="2147483679"/>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3663205585" sldId="2147483680"/>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2270034797" sldId="2147483681"/>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1044067901" sldId="2147483682"/>
          </pc:sldLayoutMkLst>
        </pc:sldLayoutChg>
        <pc:sldLayoutChg chg="add mod replId">
          <pc:chgData name="Hawaa Amar" userId="59420b7c03205870" providerId="Windows Live" clId="Web-{5D01621F-0252-472E-BB26-3AF8BD1804E6}" dt="2021-02-11T20:38:34.335" v="78"/>
          <pc:sldLayoutMkLst>
            <pc:docMk/>
            <pc:sldMasterMk cId="3527278413" sldId="2147483672"/>
            <pc:sldLayoutMk cId="1142529196" sldId="2147483683"/>
          </pc:sldLayoutMkLst>
        </pc:sldLayoutChg>
      </pc:sldMasterChg>
    </pc:docChg>
  </pc:docChgLst>
  <pc:docChgLst>
    <pc:chgData name="Hawaa Amar" userId="59420b7c03205870" providerId="Windows Live" clId="Web-{A5198080-1A3D-4DE6-9393-C1563CBB401D}"/>
    <pc:docChg chg="addSld modSld">
      <pc:chgData name="Hawaa Amar" userId="59420b7c03205870" providerId="Windows Live" clId="Web-{A5198080-1A3D-4DE6-9393-C1563CBB401D}" dt="2021-02-21T21:10:27.306" v="7" actId="20577"/>
      <pc:docMkLst>
        <pc:docMk/>
      </pc:docMkLst>
      <pc:sldChg chg="modSp new">
        <pc:chgData name="Hawaa Amar" userId="59420b7c03205870" providerId="Windows Live" clId="Web-{A5198080-1A3D-4DE6-9393-C1563CBB401D}" dt="2021-02-21T21:10:27.306" v="7" actId="20577"/>
        <pc:sldMkLst>
          <pc:docMk/>
          <pc:sldMk cId="3174097068" sldId="263"/>
        </pc:sldMkLst>
        <pc:spChg chg="mod">
          <ac:chgData name="Hawaa Amar" userId="59420b7c03205870" providerId="Windows Live" clId="Web-{A5198080-1A3D-4DE6-9393-C1563CBB401D}" dt="2021-02-21T21:10:27.306" v="7" actId="20577"/>
          <ac:spMkLst>
            <pc:docMk/>
            <pc:sldMk cId="3174097068" sldId="263"/>
            <ac:spMk id="2" creationId="{AE1CEDD4-3D2C-48F9-ADEE-6BD80E1208BE}"/>
          </ac:spMkLst>
        </pc:spChg>
      </pc:sldChg>
    </pc:docChg>
  </pc:docChgLst>
  <pc:docChgLst>
    <pc:chgData name="Hawaa Amar" userId="59420b7c03205870" providerId="Windows Live" clId="Web-{8780A56E-4AB6-487F-8B10-7D8BED4F85D4}"/>
    <pc:docChg chg="modSld">
      <pc:chgData name="Hawaa Amar" userId="59420b7c03205870" providerId="Windows Live" clId="Web-{8780A56E-4AB6-487F-8B10-7D8BED4F85D4}" dt="2021-02-21T21:16:08.282" v="3" actId="1076"/>
      <pc:docMkLst>
        <pc:docMk/>
      </pc:docMkLst>
      <pc:sldChg chg="modSp">
        <pc:chgData name="Hawaa Amar" userId="59420b7c03205870" providerId="Windows Live" clId="Web-{8780A56E-4AB6-487F-8B10-7D8BED4F85D4}" dt="2021-02-21T21:16:08.282" v="3" actId="1076"/>
        <pc:sldMkLst>
          <pc:docMk/>
          <pc:sldMk cId="3765300512" sldId="257"/>
        </pc:sldMkLst>
        <pc:spChg chg="mod">
          <ac:chgData name="Hawaa Amar" userId="59420b7c03205870" providerId="Windows Live" clId="Web-{8780A56E-4AB6-487F-8B10-7D8BED4F85D4}" dt="2021-02-21T21:16:08.282" v="3" actId="1076"/>
          <ac:spMkLst>
            <pc:docMk/>
            <pc:sldMk cId="3765300512" sldId="257"/>
            <ac:spMk id="2" creationId="{EEE24620-F455-48C9-A875-154862068217}"/>
          </ac:spMkLst>
        </pc:spChg>
      </pc:sldChg>
    </pc:docChg>
  </pc:docChgLst>
  <pc:docChgLst>
    <pc:chgData name="Hawaa Amar" userId="59420b7c03205870" providerId="Windows Live" clId="Web-{B92B13C5-92A6-4531-8657-4DA1882F5FE7}"/>
    <pc:docChg chg="addSld modSld addMainMaster delMainMaster">
      <pc:chgData name="Hawaa Amar" userId="59420b7c03205870" providerId="Windows Live" clId="Web-{B92B13C5-92A6-4531-8657-4DA1882F5FE7}" dt="2021-02-21T23:06:31.702" v="2684" actId="20577"/>
      <pc:docMkLst>
        <pc:docMk/>
      </pc:docMkLst>
      <pc:sldChg chg="addSp delSp modSp mod modClrScheme delDesignElem chgLayout">
        <pc:chgData name="Hawaa Amar" userId="59420b7c03205870" providerId="Windows Live" clId="Web-{B92B13C5-92A6-4531-8657-4DA1882F5FE7}" dt="2021-02-21T23:03:52.094" v="2625" actId="1076"/>
        <pc:sldMkLst>
          <pc:docMk/>
          <pc:sldMk cId="109857222" sldId="256"/>
        </pc:sldMkLst>
        <pc:spChg chg="mod ord">
          <ac:chgData name="Hawaa Amar" userId="59420b7c03205870" providerId="Windows Live" clId="Web-{B92B13C5-92A6-4531-8657-4DA1882F5FE7}" dt="2021-02-21T23:03:49" v="2624" actId="20577"/>
          <ac:spMkLst>
            <pc:docMk/>
            <pc:sldMk cId="109857222" sldId="256"/>
            <ac:spMk id="2" creationId="{00000000-0000-0000-0000-000000000000}"/>
          </ac:spMkLst>
        </pc:spChg>
        <pc:spChg chg="mod ord">
          <ac:chgData name="Hawaa Amar" userId="59420b7c03205870" providerId="Windows Live" clId="Web-{B92B13C5-92A6-4531-8657-4DA1882F5FE7}" dt="2021-02-21T23:03:52.094" v="2625" actId="1076"/>
          <ac:spMkLst>
            <pc:docMk/>
            <pc:sldMk cId="109857222" sldId="256"/>
            <ac:spMk id="3" creationId="{00000000-0000-0000-0000-000000000000}"/>
          </ac:spMkLst>
        </pc:spChg>
        <pc:spChg chg="del mod">
          <ac:chgData name="Hawaa Amar" userId="59420b7c03205870" providerId="Windows Live" clId="Web-{B92B13C5-92A6-4531-8657-4DA1882F5FE7}" dt="2021-02-21T22:20:46.997" v="1232"/>
          <ac:spMkLst>
            <pc:docMk/>
            <pc:sldMk cId="109857222" sldId="256"/>
            <ac:spMk id="5" creationId="{68B9FDFB-8844-42B8-A8C0-11C0789DDB2E}"/>
          </ac:spMkLst>
        </pc:spChg>
        <pc:spChg chg="add del">
          <ac:chgData name="Hawaa Amar" userId="59420b7c03205870" providerId="Windows Live" clId="Web-{B92B13C5-92A6-4531-8657-4DA1882F5FE7}" dt="2021-02-21T22:57:31.580" v="2560"/>
          <ac:spMkLst>
            <pc:docMk/>
            <pc:sldMk cId="109857222" sldId="256"/>
            <ac:spMk id="6" creationId="{D5189306-04D9-4982-9EBE-938B344A1113}"/>
          </ac:spMkLst>
        </pc:spChg>
        <pc:spChg chg="del">
          <ac:chgData name="Hawaa Amar" userId="59420b7c03205870" providerId="Windows Live" clId="Web-{B92B13C5-92A6-4531-8657-4DA1882F5FE7}" dt="2021-02-21T22:19:08.763" v="1228"/>
          <ac:spMkLst>
            <pc:docMk/>
            <pc:sldMk cId="109857222" sldId="256"/>
            <ac:spMk id="7" creationId="{6CCA5F87-1D1E-45CB-8D83-FC7EEFAD9935}"/>
          </ac:spMkLst>
        </pc:spChg>
        <pc:spChg chg="del">
          <ac:chgData name="Hawaa Amar" userId="59420b7c03205870" providerId="Windows Live" clId="Web-{B92B13C5-92A6-4531-8657-4DA1882F5FE7}" dt="2021-02-21T22:19:08.763" v="1228"/>
          <ac:spMkLst>
            <pc:docMk/>
            <pc:sldMk cId="109857222" sldId="256"/>
            <ac:spMk id="8" creationId="{7CCFC2C6-6238-4A2F-93DE-2ADF74AF635E}"/>
          </ac:spMkLst>
        </pc:spChg>
        <pc:spChg chg="del">
          <ac:chgData name="Hawaa Amar" userId="59420b7c03205870" providerId="Windows Live" clId="Web-{B92B13C5-92A6-4531-8657-4DA1882F5FE7}" dt="2021-02-21T22:19:08.763" v="1228"/>
          <ac:spMkLst>
            <pc:docMk/>
            <pc:sldMk cId="109857222" sldId="256"/>
            <ac:spMk id="9" creationId="{AF2F604E-43BE-4DC3-B983-E071523364F8}"/>
          </ac:spMkLst>
        </pc:spChg>
        <pc:spChg chg="del">
          <ac:chgData name="Hawaa Amar" userId="59420b7c03205870" providerId="Windows Live" clId="Web-{B92B13C5-92A6-4531-8657-4DA1882F5FE7}" dt="2021-02-21T22:19:08.763" v="1228"/>
          <ac:spMkLst>
            <pc:docMk/>
            <pc:sldMk cId="109857222" sldId="256"/>
            <ac:spMk id="11" creationId="{08C9B587-E65E-4B52-B37C-ABEBB6E87928}"/>
          </ac:spMkLst>
        </pc:spChg>
        <pc:spChg chg="add del">
          <ac:chgData name="Hawaa Amar" userId="59420b7c03205870" providerId="Windows Live" clId="Web-{B92B13C5-92A6-4531-8657-4DA1882F5FE7}" dt="2021-02-21T22:21:41.496" v="1249"/>
          <ac:spMkLst>
            <pc:docMk/>
            <pc:sldMk cId="109857222" sldId="256"/>
            <ac:spMk id="13" creationId="{E91DC736-0EF8-4F87-9146-EBF1D2EE4D3D}"/>
          </ac:spMkLst>
        </pc:spChg>
        <pc:spChg chg="add del">
          <ac:chgData name="Hawaa Amar" userId="59420b7c03205870" providerId="Windows Live" clId="Web-{B92B13C5-92A6-4531-8657-4DA1882F5FE7}" dt="2021-02-21T22:21:41.496" v="1249"/>
          <ac:spMkLst>
            <pc:docMk/>
            <pc:sldMk cId="109857222" sldId="256"/>
            <ac:spMk id="15" creationId="{097CD68E-23E3-4007-8847-CD0944C4F7BE}"/>
          </ac:spMkLst>
        </pc:spChg>
        <pc:spChg chg="add del">
          <ac:chgData name="Hawaa Amar" userId="59420b7c03205870" providerId="Windows Live" clId="Web-{B92B13C5-92A6-4531-8657-4DA1882F5FE7}" dt="2021-02-21T22:21:41.496" v="1249"/>
          <ac:spMkLst>
            <pc:docMk/>
            <pc:sldMk cId="109857222" sldId="256"/>
            <ac:spMk id="17" creationId="{AF2F604E-43BE-4DC3-B983-E071523364F8}"/>
          </ac:spMkLst>
        </pc:spChg>
        <pc:spChg chg="add del">
          <ac:chgData name="Hawaa Amar" userId="59420b7c03205870" providerId="Windows Live" clId="Web-{B92B13C5-92A6-4531-8657-4DA1882F5FE7}" dt="2021-02-21T22:21:41.496" v="1249"/>
          <ac:spMkLst>
            <pc:docMk/>
            <pc:sldMk cId="109857222" sldId="256"/>
            <ac:spMk id="19" creationId="{08C9B587-E65E-4B52-B37C-ABEBB6E87928}"/>
          </ac:spMkLst>
        </pc:spChg>
        <pc:spChg chg="add del">
          <ac:chgData name="Hawaa Amar" userId="59420b7c03205870" providerId="Windows Live" clId="Web-{B92B13C5-92A6-4531-8657-4DA1882F5FE7}" dt="2021-02-21T22:21:50.153" v="1250"/>
          <ac:spMkLst>
            <pc:docMk/>
            <pc:sldMk cId="109857222" sldId="256"/>
            <ac:spMk id="21" creationId="{D5189306-04D9-4982-9EBE-938B344A1113}"/>
          </ac:spMkLst>
        </pc:spChg>
        <pc:spChg chg="add del">
          <ac:chgData name="Hawaa Amar" userId="59420b7c03205870" providerId="Windows Live" clId="Web-{B92B13C5-92A6-4531-8657-4DA1882F5FE7}" dt="2021-02-21T22:21:50.153" v="1250"/>
          <ac:spMkLst>
            <pc:docMk/>
            <pc:sldMk cId="109857222" sldId="256"/>
            <ac:spMk id="23" creationId="{102C4642-2AB4-49A1-89D9-3E5C01E99D58}"/>
          </ac:spMkLst>
        </pc:spChg>
        <pc:spChg chg="add del">
          <ac:chgData name="Hawaa Amar" userId="59420b7c03205870" providerId="Windows Live" clId="Web-{B92B13C5-92A6-4531-8657-4DA1882F5FE7}" dt="2021-02-21T22:21:50.153" v="1250"/>
          <ac:spMkLst>
            <pc:docMk/>
            <pc:sldMk cId="109857222" sldId="256"/>
            <ac:spMk id="25" creationId="{82EAAEF9-78E9-4B67-93B4-CD09F7570300}"/>
          </ac:spMkLst>
        </pc:spChg>
        <pc:spChg chg="add del">
          <ac:chgData name="Hawaa Amar" userId="59420b7c03205870" providerId="Windows Live" clId="Web-{B92B13C5-92A6-4531-8657-4DA1882F5FE7}" dt="2021-02-21T22:21:50.153" v="1250"/>
          <ac:spMkLst>
            <pc:docMk/>
            <pc:sldMk cId="109857222" sldId="256"/>
            <ac:spMk id="27" creationId="{2CE23D09-8BA3-4FEE-892D-ACE847DC085D}"/>
          </ac:spMkLst>
        </pc:spChg>
        <pc:spChg chg="add del">
          <ac:chgData name="Hawaa Amar" userId="59420b7c03205870" providerId="Windows Live" clId="Web-{B92B13C5-92A6-4531-8657-4DA1882F5FE7}" dt="2021-02-21T22:21:50.153" v="1250"/>
          <ac:spMkLst>
            <pc:docMk/>
            <pc:sldMk cId="109857222" sldId="256"/>
            <ac:spMk id="29" creationId="{5707F116-8EC0-4822-9067-186AC8C96EB8}"/>
          </ac:spMkLst>
        </pc:spChg>
        <pc:spChg chg="add del">
          <ac:chgData name="Hawaa Amar" userId="59420b7c03205870" providerId="Windows Live" clId="Web-{B92B13C5-92A6-4531-8657-4DA1882F5FE7}" dt="2021-02-21T22:21:50.153" v="1250"/>
          <ac:spMkLst>
            <pc:docMk/>
            <pc:sldMk cId="109857222" sldId="256"/>
            <ac:spMk id="31" creationId="{6BFBE7AA-40DE-4FE5-B385-5CA874501B05}"/>
          </ac:spMkLst>
        </pc:spChg>
        <pc:spChg chg="add del">
          <ac:chgData name="Hawaa Amar" userId="59420b7c03205870" providerId="Windows Live" clId="Web-{B92B13C5-92A6-4531-8657-4DA1882F5FE7}" dt="2021-02-21T22:21:50.153" v="1250"/>
          <ac:spMkLst>
            <pc:docMk/>
            <pc:sldMk cId="109857222" sldId="256"/>
            <ac:spMk id="33" creationId="{41ACE746-85D5-45EE-8944-61B542B392FC}"/>
          </ac:spMkLst>
        </pc:spChg>
        <pc:spChg chg="add del">
          <ac:chgData name="Hawaa Amar" userId="59420b7c03205870" providerId="Windows Live" clId="Web-{B92B13C5-92A6-4531-8657-4DA1882F5FE7}" dt="2021-02-21T22:57:31.580" v="2560"/>
          <ac:spMkLst>
            <pc:docMk/>
            <pc:sldMk cId="109857222" sldId="256"/>
            <ac:spMk id="35" creationId="{102C4642-2AB4-49A1-89D9-3E5C01E99D58}"/>
          </ac:spMkLst>
        </pc:spChg>
        <pc:spChg chg="add del">
          <ac:chgData name="Hawaa Amar" userId="59420b7c03205870" providerId="Windows Live" clId="Web-{B92B13C5-92A6-4531-8657-4DA1882F5FE7}" dt="2021-02-21T22:57:31.580" v="2560"/>
          <ac:spMkLst>
            <pc:docMk/>
            <pc:sldMk cId="109857222" sldId="256"/>
            <ac:spMk id="37" creationId="{82EAAEF9-78E9-4B67-93B4-CD09F7570300}"/>
          </ac:spMkLst>
        </pc:spChg>
        <pc:spChg chg="add del">
          <ac:chgData name="Hawaa Amar" userId="59420b7c03205870" providerId="Windows Live" clId="Web-{B92B13C5-92A6-4531-8657-4DA1882F5FE7}" dt="2021-02-21T22:21:50.153" v="1250"/>
          <ac:spMkLst>
            <pc:docMk/>
            <pc:sldMk cId="109857222" sldId="256"/>
            <ac:spMk id="38" creationId="{00BB3E03-CC38-4FA6-9A99-701C62D05A5B}"/>
          </ac:spMkLst>
        </pc:spChg>
        <pc:spChg chg="add del">
          <ac:chgData name="Hawaa Amar" userId="59420b7c03205870" providerId="Windows Live" clId="Web-{B92B13C5-92A6-4531-8657-4DA1882F5FE7}" dt="2021-02-21T22:57:31.580" v="2560"/>
          <ac:spMkLst>
            <pc:docMk/>
            <pc:sldMk cId="109857222" sldId="256"/>
            <ac:spMk id="39" creationId="{2CE23D09-8BA3-4FEE-892D-ACE847DC085D}"/>
          </ac:spMkLst>
        </pc:spChg>
        <pc:spChg chg="add del">
          <ac:chgData name="Hawaa Amar" userId="59420b7c03205870" providerId="Windows Live" clId="Web-{B92B13C5-92A6-4531-8657-4DA1882F5FE7}" dt="2021-02-21T22:57:31.580" v="2560"/>
          <ac:spMkLst>
            <pc:docMk/>
            <pc:sldMk cId="109857222" sldId="256"/>
            <ac:spMk id="40" creationId="{5707F116-8EC0-4822-9067-186AC8C96EB8}"/>
          </ac:spMkLst>
        </pc:spChg>
        <pc:spChg chg="add del">
          <ac:chgData name="Hawaa Amar" userId="59420b7c03205870" providerId="Windows Live" clId="Web-{B92B13C5-92A6-4531-8657-4DA1882F5FE7}" dt="2021-02-21T22:57:31.580" v="2560"/>
          <ac:spMkLst>
            <pc:docMk/>
            <pc:sldMk cId="109857222" sldId="256"/>
            <ac:spMk id="42" creationId="{6BFBE7AA-40DE-4FE5-B385-5CA874501B05}"/>
          </ac:spMkLst>
        </pc:spChg>
        <pc:spChg chg="add del">
          <ac:chgData name="Hawaa Amar" userId="59420b7c03205870" providerId="Windows Live" clId="Web-{B92B13C5-92A6-4531-8657-4DA1882F5FE7}" dt="2021-02-21T22:57:31.580" v="2560"/>
          <ac:spMkLst>
            <pc:docMk/>
            <pc:sldMk cId="109857222" sldId="256"/>
            <ac:spMk id="44" creationId="{41ACE746-85D5-45EE-8944-61B542B392FC}"/>
          </ac:spMkLst>
        </pc:spChg>
        <pc:spChg chg="add del">
          <ac:chgData name="Hawaa Amar" userId="59420b7c03205870" providerId="Windows Live" clId="Web-{B92B13C5-92A6-4531-8657-4DA1882F5FE7}" dt="2021-02-21T22:57:31.580" v="2560"/>
          <ac:spMkLst>
            <pc:docMk/>
            <pc:sldMk cId="109857222" sldId="256"/>
            <ac:spMk id="46" creationId="{00BB3E03-CC38-4FA6-9A99-701C62D05A5B}"/>
          </ac:spMkLst>
        </pc:spChg>
        <pc:spChg chg="add del">
          <ac:chgData name="Hawaa Amar" userId="59420b7c03205870" providerId="Windows Live" clId="Web-{B92B13C5-92A6-4531-8657-4DA1882F5FE7}" dt="2021-02-21T22:59:34.720" v="2577"/>
          <ac:spMkLst>
            <pc:docMk/>
            <pc:sldMk cId="109857222" sldId="256"/>
            <ac:spMk id="48" creationId="{D5189306-04D9-4982-9EBE-938B344A1113}"/>
          </ac:spMkLst>
        </pc:spChg>
        <pc:spChg chg="add del">
          <ac:chgData name="Hawaa Amar" userId="59420b7c03205870" providerId="Windows Live" clId="Web-{B92B13C5-92A6-4531-8657-4DA1882F5FE7}" dt="2021-02-21T22:59:34.720" v="2577"/>
          <ac:spMkLst>
            <pc:docMk/>
            <pc:sldMk cId="109857222" sldId="256"/>
            <ac:spMk id="49" creationId="{102C4642-2AB4-49A1-89D9-3E5C01E99D58}"/>
          </ac:spMkLst>
        </pc:spChg>
        <pc:spChg chg="add del">
          <ac:chgData name="Hawaa Amar" userId="59420b7c03205870" providerId="Windows Live" clId="Web-{B92B13C5-92A6-4531-8657-4DA1882F5FE7}" dt="2021-02-21T22:59:34.720" v="2577"/>
          <ac:spMkLst>
            <pc:docMk/>
            <pc:sldMk cId="109857222" sldId="256"/>
            <ac:spMk id="50" creationId="{82EAAEF9-78E9-4B67-93B4-CD09F7570300}"/>
          </ac:spMkLst>
        </pc:spChg>
        <pc:spChg chg="add del">
          <ac:chgData name="Hawaa Amar" userId="59420b7c03205870" providerId="Windows Live" clId="Web-{B92B13C5-92A6-4531-8657-4DA1882F5FE7}" dt="2021-02-21T22:59:34.720" v="2577"/>
          <ac:spMkLst>
            <pc:docMk/>
            <pc:sldMk cId="109857222" sldId="256"/>
            <ac:spMk id="51" creationId="{2CE23D09-8BA3-4FEE-892D-ACE847DC085D}"/>
          </ac:spMkLst>
        </pc:spChg>
        <pc:spChg chg="add del">
          <ac:chgData name="Hawaa Amar" userId="59420b7c03205870" providerId="Windows Live" clId="Web-{B92B13C5-92A6-4531-8657-4DA1882F5FE7}" dt="2021-02-21T22:59:34.720" v="2577"/>
          <ac:spMkLst>
            <pc:docMk/>
            <pc:sldMk cId="109857222" sldId="256"/>
            <ac:spMk id="52" creationId="{5707F116-8EC0-4822-9067-186AC8C96EB8}"/>
          </ac:spMkLst>
        </pc:spChg>
        <pc:spChg chg="add del">
          <ac:chgData name="Hawaa Amar" userId="59420b7c03205870" providerId="Windows Live" clId="Web-{B92B13C5-92A6-4531-8657-4DA1882F5FE7}" dt="2021-02-21T22:59:34.720" v="2577"/>
          <ac:spMkLst>
            <pc:docMk/>
            <pc:sldMk cId="109857222" sldId="256"/>
            <ac:spMk id="53" creationId="{6BFBE7AA-40DE-4FE5-B385-5CA874501B05}"/>
          </ac:spMkLst>
        </pc:spChg>
        <pc:spChg chg="add del">
          <ac:chgData name="Hawaa Amar" userId="59420b7c03205870" providerId="Windows Live" clId="Web-{B92B13C5-92A6-4531-8657-4DA1882F5FE7}" dt="2021-02-21T22:59:34.720" v="2577"/>
          <ac:spMkLst>
            <pc:docMk/>
            <pc:sldMk cId="109857222" sldId="256"/>
            <ac:spMk id="54" creationId="{41ACE746-85D5-45EE-8944-61B542B392FC}"/>
          </ac:spMkLst>
        </pc:spChg>
        <pc:spChg chg="add del">
          <ac:chgData name="Hawaa Amar" userId="59420b7c03205870" providerId="Windows Live" clId="Web-{B92B13C5-92A6-4531-8657-4DA1882F5FE7}" dt="2021-02-21T22:59:34.720" v="2577"/>
          <ac:spMkLst>
            <pc:docMk/>
            <pc:sldMk cId="109857222" sldId="256"/>
            <ac:spMk id="55" creationId="{00BB3E03-CC38-4FA6-9A99-701C62D05A5B}"/>
          </ac:spMkLst>
        </pc:spChg>
        <pc:spChg chg="add del">
          <ac:chgData name="Hawaa Amar" userId="59420b7c03205870" providerId="Windows Live" clId="Web-{B92B13C5-92A6-4531-8657-4DA1882F5FE7}" dt="2021-02-21T23:03:25.734" v="2620"/>
          <ac:spMkLst>
            <pc:docMk/>
            <pc:sldMk cId="109857222" sldId="256"/>
            <ac:spMk id="56" creationId="{D5189306-04D9-4982-9EBE-938B344A1113}"/>
          </ac:spMkLst>
        </pc:spChg>
        <pc:spChg chg="add del">
          <ac:chgData name="Hawaa Amar" userId="59420b7c03205870" providerId="Windows Live" clId="Web-{B92B13C5-92A6-4531-8657-4DA1882F5FE7}" dt="2021-02-21T23:03:25.734" v="2620"/>
          <ac:spMkLst>
            <pc:docMk/>
            <pc:sldMk cId="109857222" sldId="256"/>
            <ac:spMk id="57" creationId="{102C4642-2AB4-49A1-89D9-3E5C01E99D58}"/>
          </ac:spMkLst>
        </pc:spChg>
        <pc:spChg chg="add del">
          <ac:chgData name="Hawaa Amar" userId="59420b7c03205870" providerId="Windows Live" clId="Web-{B92B13C5-92A6-4531-8657-4DA1882F5FE7}" dt="2021-02-21T23:03:25.734" v="2620"/>
          <ac:spMkLst>
            <pc:docMk/>
            <pc:sldMk cId="109857222" sldId="256"/>
            <ac:spMk id="58" creationId="{82EAAEF9-78E9-4B67-93B4-CD09F7570300}"/>
          </ac:spMkLst>
        </pc:spChg>
        <pc:spChg chg="add del">
          <ac:chgData name="Hawaa Amar" userId="59420b7c03205870" providerId="Windows Live" clId="Web-{B92B13C5-92A6-4531-8657-4DA1882F5FE7}" dt="2021-02-21T23:03:25.734" v="2620"/>
          <ac:spMkLst>
            <pc:docMk/>
            <pc:sldMk cId="109857222" sldId="256"/>
            <ac:spMk id="59" creationId="{2CE23D09-8BA3-4FEE-892D-ACE847DC085D}"/>
          </ac:spMkLst>
        </pc:spChg>
        <pc:spChg chg="add del">
          <ac:chgData name="Hawaa Amar" userId="59420b7c03205870" providerId="Windows Live" clId="Web-{B92B13C5-92A6-4531-8657-4DA1882F5FE7}" dt="2021-02-21T23:03:25.734" v="2620"/>
          <ac:spMkLst>
            <pc:docMk/>
            <pc:sldMk cId="109857222" sldId="256"/>
            <ac:spMk id="60" creationId="{5707F116-8EC0-4822-9067-186AC8C96EB8}"/>
          </ac:spMkLst>
        </pc:spChg>
        <pc:spChg chg="add del">
          <ac:chgData name="Hawaa Amar" userId="59420b7c03205870" providerId="Windows Live" clId="Web-{B92B13C5-92A6-4531-8657-4DA1882F5FE7}" dt="2021-02-21T23:03:25.734" v="2620"/>
          <ac:spMkLst>
            <pc:docMk/>
            <pc:sldMk cId="109857222" sldId="256"/>
            <ac:spMk id="61" creationId="{6BFBE7AA-40DE-4FE5-B385-5CA874501B05}"/>
          </ac:spMkLst>
        </pc:spChg>
        <pc:spChg chg="add del">
          <ac:chgData name="Hawaa Amar" userId="59420b7c03205870" providerId="Windows Live" clId="Web-{B92B13C5-92A6-4531-8657-4DA1882F5FE7}" dt="2021-02-21T23:03:25.734" v="2620"/>
          <ac:spMkLst>
            <pc:docMk/>
            <pc:sldMk cId="109857222" sldId="256"/>
            <ac:spMk id="62" creationId="{41ACE746-85D5-45EE-8944-61B542B392FC}"/>
          </ac:spMkLst>
        </pc:spChg>
        <pc:spChg chg="add del">
          <ac:chgData name="Hawaa Amar" userId="59420b7c03205870" providerId="Windows Live" clId="Web-{B92B13C5-92A6-4531-8657-4DA1882F5FE7}" dt="2021-02-21T23:03:25.734" v="2620"/>
          <ac:spMkLst>
            <pc:docMk/>
            <pc:sldMk cId="109857222" sldId="256"/>
            <ac:spMk id="63" creationId="{00BB3E03-CC38-4FA6-9A99-701C62D05A5B}"/>
          </ac:spMkLst>
        </pc:spChg>
        <pc:spChg chg="add">
          <ac:chgData name="Hawaa Amar" userId="59420b7c03205870" providerId="Windows Live" clId="Web-{B92B13C5-92A6-4531-8657-4DA1882F5FE7}" dt="2021-02-21T23:03:25.734" v="2620"/>
          <ac:spMkLst>
            <pc:docMk/>
            <pc:sldMk cId="109857222" sldId="256"/>
            <ac:spMk id="68" creationId="{C66F2F30-5DC0-44A0-BFA6-E12F46ED16DA}"/>
          </ac:spMkLst>
        </pc:spChg>
        <pc:spChg chg="add">
          <ac:chgData name="Hawaa Amar" userId="59420b7c03205870" providerId="Windows Live" clId="Web-{B92B13C5-92A6-4531-8657-4DA1882F5FE7}" dt="2021-02-21T23:03:25.734" v="2620"/>
          <ac:spMkLst>
            <pc:docMk/>
            <pc:sldMk cId="109857222" sldId="256"/>
            <ac:spMk id="70" creationId="{85872F57-7F42-4F97-8391-DDC8D0054C03}"/>
          </ac:spMkLst>
        </pc:spChg>
        <pc:spChg chg="add">
          <ac:chgData name="Hawaa Amar" userId="59420b7c03205870" providerId="Windows Live" clId="Web-{B92B13C5-92A6-4531-8657-4DA1882F5FE7}" dt="2021-02-21T23:03:25.734" v="2620"/>
          <ac:spMkLst>
            <pc:docMk/>
            <pc:sldMk cId="109857222" sldId="256"/>
            <ac:spMk id="72" creationId="{04DC2037-48A0-4F22-B9D4-8EAEBC780AB4}"/>
          </ac:spMkLst>
        </pc:spChg>
        <pc:spChg chg="add">
          <ac:chgData name="Hawaa Amar" userId="59420b7c03205870" providerId="Windows Live" clId="Web-{B92B13C5-92A6-4531-8657-4DA1882F5FE7}" dt="2021-02-21T23:03:25.734" v="2620"/>
          <ac:spMkLst>
            <pc:docMk/>
            <pc:sldMk cId="109857222" sldId="256"/>
            <ac:spMk id="74" creationId="{0006CBFD-ADA0-43D1-9332-9C34CA1C76ED}"/>
          </ac:spMkLst>
        </pc:spChg>
        <pc:spChg chg="add">
          <ac:chgData name="Hawaa Amar" userId="59420b7c03205870" providerId="Windows Live" clId="Web-{B92B13C5-92A6-4531-8657-4DA1882F5FE7}" dt="2021-02-21T23:03:25.734" v="2620"/>
          <ac:spMkLst>
            <pc:docMk/>
            <pc:sldMk cId="109857222" sldId="256"/>
            <ac:spMk id="76" creationId="{2B931666-F28F-45F3-A074-66D2272D580B}"/>
          </ac:spMkLst>
        </pc:spChg>
        <pc:picChg chg="del mod">
          <ac:chgData name="Hawaa Amar" userId="59420b7c03205870" providerId="Windows Live" clId="Web-{B92B13C5-92A6-4531-8657-4DA1882F5FE7}" dt="2021-02-21T22:20:46.997" v="1232"/>
          <ac:picMkLst>
            <pc:docMk/>
            <pc:sldMk cId="109857222" sldId="256"/>
            <ac:picMk id="4" creationId="{13C85513-BEA3-4F6E-ADFB-D070575CF2F8}"/>
          </ac:picMkLst>
        </pc:picChg>
      </pc:sldChg>
      <pc:sldChg chg="addSp delSp modSp mod modClrScheme delDesignElem chgLayout">
        <pc:chgData name="Hawaa Amar" userId="59420b7c03205870" providerId="Windows Live" clId="Web-{B92B13C5-92A6-4531-8657-4DA1882F5FE7}" dt="2021-02-21T23:04:03.672" v="2628" actId="20577"/>
        <pc:sldMkLst>
          <pc:docMk/>
          <pc:sldMk cId="3765300512" sldId="257"/>
        </pc:sldMkLst>
        <pc:spChg chg="mod ord">
          <ac:chgData name="Hawaa Amar" userId="59420b7c03205870" providerId="Windows Live" clId="Web-{B92B13C5-92A6-4531-8657-4DA1882F5FE7}" dt="2021-02-21T23:04:03.672" v="2628" actId="20577"/>
          <ac:spMkLst>
            <pc:docMk/>
            <pc:sldMk cId="3765300512" sldId="257"/>
            <ac:spMk id="2" creationId="{EEE24620-F455-48C9-A875-154862068217}"/>
          </ac:spMkLst>
        </pc:spChg>
        <pc:spChg chg="add del">
          <ac:chgData name="Hawaa Amar" userId="59420b7c03205870" providerId="Windows Live" clId="Web-{B92B13C5-92A6-4531-8657-4DA1882F5FE7}" dt="2021-02-21T22:21:50.153" v="1250"/>
          <ac:spMkLst>
            <pc:docMk/>
            <pc:sldMk cId="3765300512" sldId="257"/>
            <ac:spMk id="4" creationId="{88294908-8B00-4F58-BBBA-20F71A40AA9E}"/>
          </ac:spMkLst>
        </pc:spChg>
        <pc:spChg chg="add del">
          <ac:chgData name="Hawaa Amar" userId="59420b7c03205870" providerId="Windows Live" clId="Web-{B92B13C5-92A6-4531-8657-4DA1882F5FE7}" dt="2021-02-21T22:21:50.153" v="1250"/>
          <ac:spMkLst>
            <pc:docMk/>
            <pc:sldMk cId="3765300512" sldId="257"/>
            <ac:spMk id="5" creationId="{4364C879-1404-4203-8E9D-CC5DE0A621A2}"/>
          </ac:spMkLst>
        </pc:spChg>
        <pc:spChg chg="add del">
          <ac:chgData name="Hawaa Amar" userId="59420b7c03205870" providerId="Windows Live" clId="Web-{B92B13C5-92A6-4531-8657-4DA1882F5FE7}" dt="2021-02-21T22:21:50.153" v="1250"/>
          <ac:spMkLst>
            <pc:docMk/>
            <pc:sldMk cId="3765300512" sldId="257"/>
            <ac:spMk id="6" creationId="{84617302-4B0D-4351-A6BB-6F0930D943AC}"/>
          </ac:spMkLst>
        </pc:spChg>
        <pc:spChg chg="del">
          <ac:chgData name="Hawaa Amar" userId="59420b7c03205870" providerId="Windows Live" clId="Web-{B92B13C5-92A6-4531-8657-4DA1882F5FE7}" dt="2021-02-21T22:19:08.763" v="1228"/>
          <ac:spMkLst>
            <pc:docMk/>
            <pc:sldMk cId="3765300512" sldId="257"/>
            <ac:spMk id="7" creationId="{88294908-8B00-4F58-BBBA-20F71A40AA9E}"/>
          </ac:spMkLst>
        </pc:spChg>
        <pc:spChg chg="del">
          <ac:chgData name="Hawaa Amar" userId="59420b7c03205870" providerId="Windows Live" clId="Web-{B92B13C5-92A6-4531-8657-4DA1882F5FE7}" dt="2021-02-21T22:19:08.763" v="1228"/>
          <ac:spMkLst>
            <pc:docMk/>
            <pc:sldMk cId="3765300512" sldId="257"/>
            <ac:spMk id="9" creationId="{4364C879-1404-4203-8E9D-CC5DE0A621A2}"/>
          </ac:spMkLst>
        </pc:spChg>
        <pc:spChg chg="del">
          <ac:chgData name="Hawaa Amar" userId="59420b7c03205870" providerId="Windows Live" clId="Web-{B92B13C5-92A6-4531-8657-4DA1882F5FE7}" dt="2021-02-21T22:19:08.763" v="1228"/>
          <ac:spMkLst>
            <pc:docMk/>
            <pc:sldMk cId="3765300512" sldId="257"/>
            <ac:spMk id="11" creationId="{84617302-4B0D-4351-A6BB-6F0930D943AC}"/>
          </ac:spMkLst>
        </pc:spChg>
        <pc:spChg chg="add del">
          <ac:chgData name="Hawaa Amar" userId="59420b7c03205870" providerId="Windows Live" clId="Web-{B92B13C5-92A6-4531-8657-4DA1882F5FE7}" dt="2021-02-21T22:21:50.153" v="1250"/>
          <ac:spMkLst>
            <pc:docMk/>
            <pc:sldMk cId="3765300512" sldId="257"/>
            <ac:spMk id="12" creationId="{DA2C7802-C2E0-4218-8F89-8DD7CCD2CD1C}"/>
          </ac:spMkLst>
        </pc:spChg>
        <pc:spChg chg="del">
          <ac:chgData name="Hawaa Amar" userId="59420b7c03205870" providerId="Windows Live" clId="Web-{B92B13C5-92A6-4531-8657-4DA1882F5FE7}" dt="2021-02-21T22:19:08.763" v="1228"/>
          <ac:spMkLst>
            <pc:docMk/>
            <pc:sldMk cId="3765300512" sldId="257"/>
            <ac:spMk id="13" creationId="{DA2C7802-C2E0-4218-8F89-8DD7CCD2CD1C}"/>
          </ac:spMkLst>
        </pc:spChg>
        <pc:spChg chg="add del">
          <ac:chgData name="Hawaa Amar" userId="59420b7c03205870" providerId="Windows Live" clId="Web-{B92B13C5-92A6-4531-8657-4DA1882F5FE7}" dt="2021-02-21T22:21:50.153" v="1250"/>
          <ac:spMkLst>
            <pc:docMk/>
            <pc:sldMk cId="3765300512" sldId="257"/>
            <ac:spMk id="14" creationId="{A6D7111A-21E5-4EE9-8A78-10E5530F0116}"/>
          </ac:spMkLst>
        </pc:spChg>
        <pc:spChg chg="del">
          <ac:chgData name="Hawaa Amar" userId="59420b7c03205870" providerId="Windows Live" clId="Web-{B92B13C5-92A6-4531-8657-4DA1882F5FE7}" dt="2021-02-21T22:19:08.763" v="1228"/>
          <ac:spMkLst>
            <pc:docMk/>
            <pc:sldMk cId="3765300512" sldId="257"/>
            <ac:spMk id="15" creationId="{A6D7111A-21E5-4EE9-8A78-10E5530F0116}"/>
          </ac:spMkLst>
        </pc:spChg>
        <pc:spChg chg="add del">
          <ac:chgData name="Hawaa Amar" userId="59420b7c03205870" providerId="Windows Live" clId="Web-{B92B13C5-92A6-4531-8657-4DA1882F5FE7}" dt="2021-02-21T22:21:50.153" v="1250"/>
          <ac:spMkLst>
            <pc:docMk/>
            <pc:sldMk cId="3765300512" sldId="257"/>
            <ac:spMk id="16" creationId="{A3969E80-A77B-49FC-9122-D89AFD5EE118}"/>
          </ac:spMkLst>
        </pc:spChg>
        <pc:spChg chg="del">
          <ac:chgData name="Hawaa Amar" userId="59420b7c03205870" providerId="Windows Live" clId="Web-{B92B13C5-92A6-4531-8657-4DA1882F5FE7}" dt="2021-02-21T22:19:08.763" v="1228"/>
          <ac:spMkLst>
            <pc:docMk/>
            <pc:sldMk cId="3765300512" sldId="257"/>
            <ac:spMk id="17" creationId="{A3969E80-A77B-49FC-9122-D89AFD5EE118}"/>
          </ac:spMkLst>
        </pc:spChg>
        <pc:spChg chg="add del">
          <ac:chgData name="Hawaa Amar" userId="59420b7c03205870" providerId="Windows Live" clId="Web-{B92B13C5-92A6-4531-8657-4DA1882F5FE7}" dt="2021-02-21T22:21:50.153" v="1250"/>
          <ac:spMkLst>
            <pc:docMk/>
            <pc:sldMk cId="3765300512" sldId="257"/>
            <ac:spMk id="18" creationId="{1849CA57-76BD-4CF2-80BA-D7A46A01B7B1}"/>
          </ac:spMkLst>
        </pc:spChg>
        <pc:spChg chg="del">
          <ac:chgData name="Hawaa Amar" userId="59420b7c03205870" providerId="Windows Live" clId="Web-{B92B13C5-92A6-4531-8657-4DA1882F5FE7}" dt="2021-02-21T22:19:08.763" v="1228"/>
          <ac:spMkLst>
            <pc:docMk/>
            <pc:sldMk cId="3765300512" sldId="257"/>
            <ac:spMk id="19" creationId="{1849CA57-76BD-4CF2-80BA-D7A46A01B7B1}"/>
          </ac:spMkLst>
        </pc:spChg>
        <pc:spChg chg="add del">
          <ac:chgData name="Hawaa Amar" userId="59420b7c03205870" providerId="Windows Live" clId="Web-{B92B13C5-92A6-4531-8657-4DA1882F5FE7}" dt="2021-02-21T22:21:50.153" v="1250"/>
          <ac:spMkLst>
            <pc:docMk/>
            <pc:sldMk cId="3765300512" sldId="257"/>
            <ac:spMk id="20" creationId="{35E9085E-E730-4768-83D4-6CB7E9897153}"/>
          </ac:spMkLst>
        </pc:spChg>
        <pc:spChg chg="del">
          <ac:chgData name="Hawaa Amar" userId="59420b7c03205870" providerId="Windows Live" clId="Web-{B92B13C5-92A6-4531-8657-4DA1882F5FE7}" dt="2021-02-21T22:19:08.763" v="1228"/>
          <ac:spMkLst>
            <pc:docMk/>
            <pc:sldMk cId="3765300512" sldId="257"/>
            <ac:spMk id="21" creationId="{35E9085E-E730-4768-83D4-6CB7E9897153}"/>
          </ac:spMkLst>
        </pc:spChg>
        <pc:spChg chg="add del">
          <ac:chgData name="Hawaa Amar" userId="59420b7c03205870" providerId="Windows Live" clId="Web-{B92B13C5-92A6-4531-8657-4DA1882F5FE7}" dt="2021-02-21T22:21:50.153" v="1250"/>
          <ac:spMkLst>
            <pc:docMk/>
            <pc:sldMk cId="3765300512" sldId="257"/>
            <ac:spMk id="22" creationId="{973272FE-A474-4CAE-8CA2-BCC8B476C3F4}"/>
          </ac:spMkLst>
        </pc:spChg>
        <pc:spChg chg="del">
          <ac:chgData name="Hawaa Amar" userId="59420b7c03205870" providerId="Windows Live" clId="Web-{B92B13C5-92A6-4531-8657-4DA1882F5FE7}" dt="2021-02-21T22:19:08.763" v="1228"/>
          <ac:spMkLst>
            <pc:docMk/>
            <pc:sldMk cId="3765300512" sldId="257"/>
            <ac:spMk id="23" creationId="{973272FE-A474-4CAE-8CA2-BCC8B476C3F4}"/>
          </ac:spMkLst>
        </pc:spChg>
        <pc:spChg chg="add del">
          <ac:chgData name="Hawaa Amar" userId="59420b7c03205870" providerId="Windows Live" clId="Web-{B92B13C5-92A6-4531-8657-4DA1882F5FE7}" dt="2021-02-21T22:21:50.153" v="1250"/>
          <ac:spMkLst>
            <pc:docMk/>
            <pc:sldMk cId="3765300512" sldId="257"/>
            <ac:spMk id="24" creationId="{E07981EA-05A6-437C-88D7-B377B92B031D}"/>
          </ac:spMkLst>
        </pc:spChg>
        <pc:spChg chg="del">
          <ac:chgData name="Hawaa Amar" userId="59420b7c03205870" providerId="Windows Live" clId="Web-{B92B13C5-92A6-4531-8657-4DA1882F5FE7}" dt="2021-02-21T22:19:08.763" v="1228"/>
          <ac:spMkLst>
            <pc:docMk/>
            <pc:sldMk cId="3765300512" sldId="257"/>
            <ac:spMk id="25" creationId="{E07981EA-05A6-437C-88D7-B377B92B031D}"/>
          </ac:spMkLst>
        </pc:spChg>
        <pc:spChg chg="add del">
          <ac:chgData name="Hawaa Amar" userId="59420b7c03205870" providerId="Windows Live" clId="Web-{B92B13C5-92A6-4531-8657-4DA1882F5FE7}" dt="2021-02-21T22:21:50.153" v="1250"/>
          <ac:spMkLst>
            <pc:docMk/>
            <pc:sldMk cId="3765300512" sldId="257"/>
            <ac:spMk id="26" creationId="{15E3C750-986E-4769-B1AE-49289FBEE757}"/>
          </ac:spMkLst>
        </pc:spChg>
        <pc:spChg chg="del">
          <ac:chgData name="Hawaa Amar" userId="59420b7c03205870" providerId="Windows Live" clId="Web-{B92B13C5-92A6-4531-8657-4DA1882F5FE7}" dt="2021-02-21T22:19:08.763" v="1228"/>
          <ac:spMkLst>
            <pc:docMk/>
            <pc:sldMk cId="3765300512" sldId="257"/>
            <ac:spMk id="27" creationId="{15E3C750-986E-4769-B1AE-49289FBEE757}"/>
          </ac:spMkLst>
        </pc:spChg>
        <pc:spChg chg="add del">
          <ac:chgData name="Hawaa Amar" userId="59420b7c03205870" providerId="Windows Live" clId="Web-{B92B13C5-92A6-4531-8657-4DA1882F5FE7}" dt="2021-02-21T22:57:31.580" v="2560"/>
          <ac:spMkLst>
            <pc:docMk/>
            <pc:sldMk cId="3765300512" sldId="257"/>
            <ac:spMk id="28" creationId="{88294908-8B00-4F58-BBBA-20F71A40AA9E}"/>
          </ac:spMkLst>
        </pc:spChg>
        <pc:spChg chg="add del">
          <ac:chgData name="Hawaa Amar" userId="59420b7c03205870" providerId="Windows Live" clId="Web-{B92B13C5-92A6-4531-8657-4DA1882F5FE7}" dt="2021-02-21T22:57:31.580" v="2560"/>
          <ac:spMkLst>
            <pc:docMk/>
            <pc:sldMk cId="3765300512" sldId="257"/>
            <ac:spMk id="29" creationId="{4364C879-1404-4203-8E9D-CC5DE0A621A2}"/>
          </ac:spMkLst>
        </pc:spChg>
        <pc:spChg chg="add del">
          <ac:chgData name="Hawaa Amar" userId="59420b7c03205870" providerId="Windows Live" clId="Web-{B92B13C5-92A6-4531-8657-4DA1882F5FE7}" dt="2021-02-21T22:57:31.580" v="2560"/>
          <ac:spMkLst>
            <pc:docMk/>
            <pc:sldMk cId="3765300512" sldId="257"/>
            <ac:spMk id="30" creationId="{84617302-4B0D-4351-A6BB-6F0930D943AC}"/>
          </ac:spMkLst>
        </pc:spChg>
        <pc:spChg chg="add del">
          <ac:chgData name="Hawaa Amar" userId="59420b7c03205870" providerId="Windows Live" clId="Web-{B92B13C5-92A6-4531-8657-4DA1882F5FE7}" dt="2021-02-21T22:57:31.580" v="2560"/>
          <ac:spMkLst>
            <pc:docMk/>
            <pc:sldMk cId="3765300512" sldId="257"/>
            <ac:spMk id="31" creationId="{DA2C7802-C2E0-4218-8F89-8DD7CCD2CD1C}"/>
          </ac:spMkLst>
        </pc:spChg>
        <pc:spChg chg="add del">
          <ac:chgData name="Hawaa Amar" userId="59420b7c03205870" providerId="Windows Live" clId="Web-{B92B13C5-92A6-4531-8657-4DA1882F5FE7}" dt="2021-02-21T22:57:31.580" v="2560"/>
          <ac:spMkLst>
            <pc:docMk/>
            <pc:sldMk cId="3765300512" sldId="257"/>
            <ac:spMk id="32" creationId="{A6D7111A-21E5-4EE9-8A78-10E5530F0116}"/>
          </ac:spMkLst>
        </pc:spChg>
        <pc:spChg chg="add del">
          <ac:chgData name="Hawaa Amar" userId="59420b7c03205870" providerId="Windows Live" clId="Web-{B92B13C5-92A6-4531-8657-4DA1882F5FE7}" dt="2021-02-21T22:57:31.580" v="2560"/>
          <ac:spMkLst>
            <pc:docMk/>
            <pc:sldMk cId="3765300512" sldId="257"/>
            <ac:spMk id="33" creationId="{A3969E80-A77B-49FC-9122-D89AFD5EE118}"/>
          </ac:spMkLst>
        </pc:spChg>
        <pc:spChg chg="add del">
          <ac:chgData name="Hawaa Amar" userId="59420b7c03205870" providerId="Windows Live" clId="Web-{B92B13C5-92A6-4531-8657-4DA1882F5FE7}" dt="2021-02-21T22:57:31.580" v="2560"/>
          <ac:spMkLst>
            <pc:docMk/>
            <pc:sldMk cId="3765300512" sldId="257"/>
            <ac:spMk id="34" creationId="{1849CA57-76BD-4CF2-80BA-D7A46A01B7B1}"/>
          </ac:spMkLst>
        </pc:spChg>
        <pc:spChg chg="add del">
          <ac:chgData name="Hawaa Amar" userId="59420b7c03205870" providerId="Windows Live" clId="Web-{B92B13C5-92A6-4531-8657-4DA1882F5FE7}" dt="2021-02-21T22:57:31.580" v="2560"/>
          <ac:spMkLst>
            <pc:docMk/>
            <pc:sldMk cId="3765300512" sldId="257"/>
            <ac:spMk id="35" creationId="{35E9085E-E730-4768-83D4-6CB7E9897153}"/>
          </ac:spMkLst>
        </pc:spChg>
        <pc:spChg chg="add del">
          <ac:chgData name="Hawaa Amar" userId="59420b7c03205870" providerId="Windows Live" clId="Web-{B92B13C5-92A6-4531-8657-4DA1882F5FE7}" dt="2021-02-21T22:57:31.580" v="2560"/>
          <ac:spMkLst>
            <pc:docMk/>
            <pc:sldMk cId="3765300512" sldId="257"/>
            <ac:spMk id="36" creationId="{973272FE-A474-4CAE-8CA2-BCC8B476C3F4}"/>
          </ac:spMkLst>
        </pc:spChg>
        <pc:spChg chg="add del">
          <ac:chgData name="Hawaa Amar" userId="59420b7c03205870" providerId="Windows Live" clId="Web-{B92B13C5-92A6-4531-8657-4DA1882F5FE7}" dt="2021-02-21T22:57:31.580" v="2560"/>
          <ac:spMkLst>
            <pc:docMk/>
            <pc:sldMk cId="3765300512" sldId="257"/>
            <ac:spMk id="37" creationId="{E07981EA-05A6-437C-88D7-B377B92B031D}"/>
          </ac:spMkLst>
        </pc:spChg>
        <pc:spChg chg="add del">
          <ac:chgData name="Hawaa Amar" userId="59420b7c03205870" providerId="Windows Live" clId="Web-{B92B13C5-92A6-4531-8657-4DA1882F5FE7}" dt="2021-02-21T22:57:31.580" v="2560"/>
          <ac:spMkLst>
            <pc:docMk/>
            <pc:sldMk cId="3765300512" sldId="257"/>
            <ac:spMk id="38" creationId="{15E3C750-986E-4769-B1AE-49289FBEE757}"/>
          </ac:spMkLst>
        </pc:spChg>
        <pc:spChg chg="add del">
          <ac:chgData name="Hawaa Amar" userId="59420b7c03205870" providerId="Windows Live" clId="Web-{B92B13C5-92A6-4531-8657-4DA1882F5FE7}" dt="2021-02-21T22:59:34.720" v="2577"/>
          <ac:spMkLst>
            <pc:docMk/>
            <pc:sldMk cId="3765300512" sldId="257"/>
            <ac:spMk id="39" creationId="{88294908-8B00-4F58-BBBA-20F71A40AA9E}"/>
          </ac:spMkLst>
        </pc:spChg>
        <pc:spChg chg="add del">
          <ac:chgData name="Hawaa Amar" userId="59420b7c03205870" providerId="Windows Live" clId="Web-{B92B13C5-92A6-4531-8657-4DA1882F5FE7}" dt="2021-02-21T22:59:34.720" v="2577"/>
          <ac:spMkLst>
            <pc:docMk/>
            <pc:sldMk cId="3765300512" sldId="257"/>
            <ac:spMk id="40" creationId="{4364C879-1404-4203-8E9D-CC5DE0A621A2}"/>
          </ac:spMkLst>
        </pc:spChg>
        <pc:spChg chg="add del">
          <ac:chgData name="Hawaa Amar" userId="59420b7c03205870" providerId="Windows Live" clId="Web-{B92B13C5-92A6-4531-8657-4DA1882F5FE7}" dt="2021-02-21T22:59:34.720" v="2577"/>
          <ac:spMkLst>
            <pc:docMk/>
            <pc:sldMk cId="3765300512" sldId="257"/>
            <ac:spMk id="41" creationId="{84617302-4B0D-4351-A6BB-6F0930D943AC}"/>
          </ac:spMkLst>
        </pc:spChg>
        <pc:spChg chg="add del">
          <ac:chgData name="Hawaa Amar" userId="59420b7c03205870" providerId="Windows Live" clId="Web-{B92B13C5-92A6-4531-8657-4DA1882F5FE7}" dt="2021-02-21T22:59:34.720" v="2577"/>
          <ac:spMkLst>
            <pc:docMk/>
            <pc:sldMk cId="3765300512" sldId="257"/>
            <ac:spMk id="42" creationId="{DA2C7802-C2E0-4218-8F89-8DD7CCD2CD1C}"/>
          </ac:spMkLst>
        </pc:spChg>
        <pc:spChg chg="add del">
          <ac:chgData name="Hawaa Amar" userId="59420b7c03205870" providerId="Windows Live" clId="Web-{B92B13C5-92A6-4531-8657-4DA1882F5FE7}" dt="2021-02-21T22:59:34.720" v="2577"/>
          <ac:spMkLst>
            <pc:docMk/>
            <pc:sldMk cId="3765300512" sldId="257"/>
            <ac:spMk id="43" creationId="{A6D7111A-21E5-4EE9-8A78-10E5530F0116}"/>
          </ac:spMkLst>
        </pc:spChg>
        <pc:spChg chg="add del">
          <ac:chgData name="Hawaa Amar" userId="59420b7c03205870" providerId="Windows Live" clId="Web-{B92B13C5-92A6-4531-8657-4DA1882F5FE7}" dt="2021-02-21T22:59:34.720" v="2577"/>
          <ac:spMkLst>
            <pc:docMk/>
            <pc:sldMk cId="3765300512" sldId="257"/>
            <ac:spMk id="44" creationId="{A3969E80-A77B-49FC-9122-D89AFD5EE118}"/>
          </ac:spMkLst>
        </pc:spChg>
        <pc:spChg chg="add del">
          <ac:chgData name="Hawaa Amar" userId="59420b7c03205870" providerId="Windows Live" clId="Web-{B92B13C5-92A6-4531-8657-4DA1882F5FE7}" dt="2021-02-21T22:59:34.720" v="2577"/>
          <ac:spMkLst>
            <pc:docMk/>
            <pc:sldMk cId="3765300512" sldId="257"/>
            <ac:spMk id="45" creationId="{1849CA57-76BD-4CF2-80BA-D7A46A01B7B1}"/>
          </ac:spMkLst>
        </pc:spChg>
        <pc:spChg chg="add del">
          <ac:chgData name="Hawaa Amar" userId="59420b7c03205870" providerId="Windows Live" clId="Web-{B92B13C5-92A6-4531-8657-4DA1882F5FE7}" dt="2021-02-21T22:59:34.720" v="2577"/>
          <ac:spMkLst>
            <pc:docMk/>
            <pc:sldMk cId="3765300512" sldId="257"/>
            <ac:spMk id="46" creationId="{35E9085E-E730-4768-83D4-6CB7E9897153}"/>
          </ac:spMkLst>
        </pc:spChg>
        <pc:spChg chg="add del">
          <ac:chgData name="Hawaa Amar" userId="59420b7c03205870" providerId="Windows Live" clId="Web-{B92B13C5-92A6-4531-8657-4DA1882F5FE7}" dt="2021-02-21T22:59:34.720" v="2577"/>
          <ac:spMkLst>
            <pc:docMk/>
            <pc:sldMk cId="3765300512" sldId="257"/>
            <ac:spMk id="47" creationId="{973272FE-A474-4CAE-8CA2-BCC8B476C3F4}"/>
          </ac:spMkLst>
        </pc:spChg>
        <pc:spChg chg="add del">
          <ac:chgData name="Hawaa Amar" userId="59420b7c03205870" providerId="Windows Live" clId="Web-{B92B13C5-92A6-4531-8657-4DA1882F5FE7}" dt="2021-02-21T22:59:34.720" v="2577"/>
          <ac:spMkLst>
            <pc:docMk/>
            <pc:sldMk cId="3765300512" sldId="257"/>
            <ac:spMk id="48" creationId="{E07981EA-05A6-437C-88D7-B377B92B031D}"/>
          </ac:spMkLst>
        </pc:spChg>
        <pc:spChg chg="add del">
          <ac:chgData name="Hawaa Amar" userId="59420b7c03205870" providerId="Windows Live" clId="Web-{B92B13C5-92A6-4531-8657-4DA1882F5FE7}" dt="2021-02-21T22:59:34.720" v="2577"/>
          <ac:spMkLst>
            <pc:docMk/>
            <pc:sldMk cId="3765300512" sldId="257"/>
            <ac:spMk id="49" creationId="{15E3C750-986E-4769-B1AE-49289FBEE757}"/>
          </ac:spMkLst>
        </pc:spChg>
        <pc:spChg chg="add del">
          <ac:chgData name="Hawaa Amar" userId="59420b7c03205870" providerId="Windows Live" clId="Web-{B92B13C5-92A6-4531-8657-4DA1882F5FE7}" dt="2021-02-21T23:03:34.672" v="2621"/>
          <ac:spMkLst>
            <pc:docMk/>
            <pc:sldMk cId="3765300512" sldId="257"/>
            <ac:spMk id="50" creationId="{88294908-8B00-4F58-BBBA-20F71A40AA9E}"/>
          </ac:spMkLst>
        </pc:spChg>
        <pc:spChg chg="add del">
          <ac:chgData name="Hawaa Amar" userId="59420b7c03205870" providerId="Windows Live" clId="Web-{B92B13C5-92A6-4531-8657-4DA1882F5FE7}" dt="2021-02-21T23:03:34.672" v="2621"/>
          <ac:spMkLst>
            <pc:docMk/>
            <pc:sldMk cId="3765300512" sldId="257"/>
            <ac:spMk id="51" creationId="{4364C879-1404-4203-8E9D-CC5DE0A621A2}"/>
          </ac:spMkLst>
        </pc:spChg>
        <pc:spChg chg="add del">
          <ac:chgData name="Hawaa Amar" userId="59420b7c03205870" providerId="Windows Live" clId="Web-{B92B13C5-92A6-4531-8657-4DA1882F5FE7}" dt="2021-02-21T23:03:34.672" v="2621"/>
          <ac:spMkLst>
            <pc:docMk/>
            <pc:sldMk cId="3765300512" sldId="257"/>
            <ac:spMk id="52" creationId="{84617302-4B0D-4351-A6BB-6F0930D943AC}"/>
          </ac:spMkLst>
        </pc:spChg>
        <pc:spChg chg="add del">
          <ac:chgData name="Hawaa Amar" userId="59420b7c03205870" providerId="Windows Live" clId="Web-{B92B13C5-92A6-4531-8657-4DA1882F5FE7}" dt="2021-02-21T23:03:34.672" v="2621"/>
          <ac:spMkLst>
            <pc:docMk/>
            <pc:sldMk cId="3765300512" sldId="257"/>
            <ac:spMk id="53" creationId="{DA2C7802-C2E0-4218-8F89-8DD7CCD2CD1C}"/>
          </ac:spMkLst>
        </pc:spChg>
        <pc:spChg chg="add del">
          <ac:chgData name="Hawaa Amar" userId="59420b7c03205870" providerId="Windows Live" clId="Web-{B92B13C5-92A6-4531-8657-4DA1882F5FE7}" dt="2021-02-21T23:03:34.672" v="2621"/>
          <ac:spMkLst>
            <pc:docMk/>
            <pc:sldMk cId="3765300512" sldId="257"/>
            <ac:spMk id="54" creationId="{A6D7111A-21E5-4EE9-8A78-10E5530F0116}"/>
          </ac:spMkLst>
        </pc:spChg>
        <pc:spChg chg="add del">
          <ac:chgData name="Hawaa Amar" userId="59420b7c03205870" providerId="Windows Live" clId="Web-{B92B13C5-92A6-4531-8657-4DA1882F5FE7}" dt="2021-02-21T23:03:34.672" v="2621"/>
          <ac:spMkLst>
            <pc:docMk/>
            <pc:sldMk cId="3765300512" sldId="257"/>
            <ac:spMk id="55" creationId="{A3969E80-A77B-49FC-9122-D89AFD5EE118}"/>
          </ac:spMkLst>
        </pc:spChg>
        <pc:spChg chg="add del">
          <ac:chgData name="Hawaa Amar" userId="59420b7c03205870" providerId="Windows Live" clId="Web-{B92B13C5-92A6-4531-8657-4DA1882F5FE7}" dt="2021-02-21T23:03:34.672" v="2621"/>
          <ac:spMkLst>
            <pc:docMk/>
            <pc:sldMk cId="3765300512" sldId="257"/>
            <ac:spMk id="56" creationId="{1849CA57-76BD-4CF2-80BA-D7A46A01B7B1}"/>
          </ac:spMkLst>
        </pc:spChg>
        <pc:spChg chg="add del">
          <ac:chgData name="Hawaa Amar" userId="59420b7c03205870" providerId="Windows Live" clId="Web-{B92B13C5-92A6-4531-8657-4DA1882F5FE7}" dt="2021-02-21T23:03:34.672" v="2621"/>
          <ac:spMkLst>
            <pc:docMk/>
            <pc:sldMk cId="3765300512" sldId="257"/>
            <ac:spMk id="57" creationId="{35E9085E-E730-4768-83D4-6CB7E9897153}"/>
          </ac:spMkLst>
        </pc:spChg>
        <pc:spChg chg="add del">
          <ac:chgData name="Hawaa Amar" userId="59420b7c03205870" providerId="Windows Live" clId="Web-{B92B13C5-92A6-4531-8657-4DA1882F5FE7}" dt="2021-02-21T23:03:34.672" v="2621"/>
          <ac:spMkLst>
            <pc:docMk/>
            <pc:sldMk cId="3765300512" sldId="257"/>
            <ac:spMk id="58" creationId="{973272FE-A474-4CAE-8CA2-BCC8B476C3F4}"/>
          </ac:spMkLst>
        </pc:spChg>
        <pc:spChg chg="add del">
          <ac:chgData name="Hawaa Amar" userId="59420b7c03205870" providerId="Windows Live" clId="Web-{B92B13C5-92A6-4531-8657-4DA1882F5FE7}" dt="2021-02-21T23:03:34.672" v="2621"/>
          <ac:spMkLst>
            <pc:docMk/>
            <pc:sldMk cId="3765300512" sldId="257"/>
            <ac:spMk id="59" creationId="{E07981EA-05A6-437C-88D7-B377B92B031D}"/>
          </ac:spMkLst>
        </pc:spChg>
        <pc:spChg chg="add del">
          <ac:chgData name="Hawaa Amar" userId="59420b7c03205870" providerId="Windows Live" clId="Web-{B92B13C5-92A6-4531-8657-4DA1882F5FE7}" dt="2021-02-21T23:03:34.672" v="2621"/>
          <ac:spMkLst>
            <pc:docMk/>
            <pc:sldMk cId="3765300512" sldId="257"/>
            <ac:spMk id="60" creationId="{15E3C750-986E-4769-B1AE-49289FBEE757}"/>
          </ac:spMkLst>
        </pc:spChg>
        <pc:spChg chg="add">
          <ac:chgData name="Hawaa Amar" userId="59420b7c03205870" providerId="Windows Live" clId="Web-{B92B13C5-92A6-4531-8657-4DA1882F5FE7}" dt="2021-02-21T23:03:34.672" v="2621"/>
          <ac:spMkLst>
            <pc:docMk/>
            <pc:sldMk cId="3765300512" sldId="257"/>
            <ac:spMk id="65" creationId="{C66F2F30-5DC0-44A0-BFA6-E12F46ED16DA}"/>
          </ac:spMkLst>
        </pc:spChg>
        <pc:spChg chg="add">
          <ac:chgData name="Hawaa Amar" userId="59420b7c03205870" providerId="Windows Live" clId="Web-{B92B13C5-92A6-4531-8657-4DA1882F5FE7}" dt="2021-02-21T23:03:34.672" v="2621"/>
          <ac:spMkLst>
            <pc:docMk/>
            <pc:sldMk cId="3765300512" sldId="257"/>
            <ac:spMk id="67" creationId="{85872F57-7F42-4F97-8391-DDC8D0054C03}"/>
          </ac:spMkLst>
        </pc:spChg>
        <pc:spChg chg="add">
          <ac:chgData name="Hawaa Amar" userId="59420b7c03205870" providerId="Windows Live" clId="Web-{B92B13C5-92A6-4531-8657-4DA1882F5FE7}" dt="2021-02-21T23:03:34.672" v="2621"/>
          <ac:spMkLst>
            <pc:docMk/>
            <pc:sldMk cId="3765300512" sldId="257"/>
            <ac:spMk id="69" creationId="{04DC2037-48A0-4F22-B9D4-8EAEBC780AB4}"/>
          </ac:spMkLst>
        </pc:spChg>
        <pc:spChg chg="add">
          <ac:chgData name="Hawaa Amar" userId="59420b7c03205870" providerId="Windows Live" clId="Web-{B92B13C5-92A6-4531-8657-4DA1882F5FE7}" dt="2021-02-21T23:03:34.672" v="2621"/>
          <ac:spMkLst>
            <pc:docMk/>
            <pc:sldMk cId="3765300512" sldId="257"/>
            <ac:spMk id="71" creationId="{0006CBFD-ADA0-43D1-9332-9C34CA1C76ED}"/>
          </ac:spMkLst>
        </pc:spChg>
        <pc:spChg chg="add">
          <ac:chgData name="Hawaa Amar" userId="59420b7c03205870" providerId="Windows Live" clId="Web-{B92B13C5-92A6-4531-8657-4DA1882F5FE7}" dt="2021-02-21T23:03:34.672" v="2621"/>
          <ac:spMkLst>
            <pc:docMk/>
            <pc:sldMk cId="3765300512" sldId="257"/>
            <ac:spMk id="73" creationId="{2B931666-F28F-45F3-A074-66D2272D580B}"/>
          </ac:spMkLst>
        </pc:spChg>
      </pc:sldChg>
      <pc:sldChg chg="addSp delSp modSp mod modClrScheme setClrOvrMap delDesignElem chgLayout">
        <pc:chgData name="Hawaa Amar" userId="59420b7c03205870" providerId="Windows Live" clId="Web-{B92B13C5-92A6-4531-8657-4DA1882F5FE7}" dt="2021-02-21T23:04:31.718" v="2639" actId="1076"/>
        <pc:sldMkLst>
          <pc:docMk/>
          <pc:sldMk cId="453644751" sldId="258"/>
        </pc:sldMkLst>
        <pc:spChg chg="mod ord">
          <ac:chgData name="Hawaa Amar" userId="59420b7c03205870" providerId="Windows Live" clId="Web-{B92B13C5-92A6-4531-8657-4DA1882F5FE7}" dt="2021-02-21T23:04:13.765" v="2630" actId="1076"/>
          <ac:spMkLst>
            <pc:docMk/>
            <pc:sldMk cId="453644751" sldId="258"/>
            <ac:spMk id="2" creationId="{BEAB4FC0-2FDC-4645-A47A-20F5E8D514B3}"/>
          </ac:spMkLst>
        </pc:spChg>
        <pc:spChg chg="mod ord">
          <ac:chgData name="Hawaa Amar" userId="59420b7c03205870" providerId="Windows Live" clId="Web-{B92B13C5-92A6-4531-8657-4DA1882F5FE7}" dt="2021-02-21T23:04:31.718" v="2639" actId="1076"/>
          <ac:spMkLst>
            <pc:docMk/>
            <pc:sldMk cId="453644751" sldId="258"/>
            <ac:spMk id="3" creationId="{58050E1D-1055-4F83-8A4B-5FEFFB65EF05}"/>
          </ac:spMkLst>
        </pc:spChg>
        <pc:spChg chg="add del">
          <ac:chgData name="Hawaa Amar" userId="59420b7c03205870" providerId="Windows Live" clId="Web-{B92B13C5-92A6-4531-8657-4DA1882F5FE7}" dt="2021-02-21T22:23:20.324" v="1258"/>
          <ac:spMkLst>
            <pc:docMk/>
            <pc:sldMk cId="453644751" sldId="258"/>
            <ac:spMk id="33" creationId="{081EA652-8C6A-4E69-BEB9-170809474553}"/>
          </ac:spMkLst>
        </pc:spChg>
        <pc:spChg chg="add del">
          <ac:chgData name="Hawaa Amar" userId="59420b7c03205870" providerId="Windows Live" clId="Web-{B92B13C5-92A6-4531-8657-4DA1882F5FE7}" dt="2021-02-21T22:23:20.324" v="1258"/>
          <ac:spMkLst>
            <pc:docMk/>
            <pc:sldMk cId="453644751" sldId="258"/>
            <ac:spMk id="35" creationId="{5298780A-33B9-4EA2-8F67-DE68AD62841B}"/>
          </ac:spMkLst>
        </pc:spChg>
        <pc:spChg chg="del">
          <ac:chgData name="Hawaa Amar" userId="59420b7c03205870" providerId="Windows Live" clId="Web-{B92B13C5-92A6-4531-8657-4DA1882F5FE7}" dt="2021-02-21T22:19:08.763" v="1228"/>
          <ac:spMkLst>
            <pc:docMk/>
            <pc:sldMk cId="453644751" sldId="258"/>
            <ac:spMk id="36" creationId="{7CB4857B-ED7C-444D-9F04-2F885114A1C2}"/>
          </ac:spMkLst>
        </pc:spChg>
        <pc:spChg chg="add del">
          <ac:chgData name="Hawaa Amar" userId="59420b7c03205870" providerId="Windows Live" clId="Web-{B92B13C5-92A6-4531-8657-4DA1882F5FE7}" dt="2021-02-21T22:23:20.324" v="1258"/>
          <ac:spMkLst>
            <pc:docMk/>
            <pc:sldMk cId="453644751" sldId="258"/>
            <ac:spMk id="37" creationId="{7F488E8B-4E1E-4402-8935-D4E6C02615C7}"/>
          </ac:spMkLst>
        </pc:spChg>
        <pc:spChg chg="del">
          <ac:chgData name="Hawaa Amar" userId="59420b7c03205870" providerId="Windows Live" clId="Web-{B92B13C5-92A6-4531-8657-4DA1882F5FE7}" dt="2021-02-21T22:19:08.763" v="1228"/>
          <ac:spMkLst>
            <pc:docMk/>
            <pc:sldMk cId="453644751" sldId="258"/>
            <ac:spMk id="38" creationId="{D18046FB-44EA-4FD8-A585-EA09A319B2D0}"/>
          </ac:spMkLst>
        </pc:spChg>
        <pc:spChg chg="add del">
          <ac:chgData name="Hawaa Amar" userId="59420b7c03205870" providerId="Windows Live" clId="Web-{B92B13C5-92A6-4531-8657-4DA1882F5FE7}" dt="2021-02-21T22:59:34.720" v="2577"/>
          <ac:spMkLst>
            <pc:docMk/>
            <pc:sldMk cId="453644751" sldId="258"/>
            <ac:spMk id="39" creationId="{9A297797-5C89-4791-8204-AB071FA1FBCA}"/>
          </ac:spMkLst>
        </pc:spChg>
        <pc:spChg chg="del">
          <ac:chgData name="Hawaa Amar" userId="59420b7c03205870" providerId="Windows Live" clId="Web-{B92B13C5-92A6-4531-8657-4DA1882F5FE7}" dt="2021-02-21T22:19:08.763" v="1228"/>
          <ac:spMkLst>
            <pc:docMk/>
            <pc:sldMk cId="453644751" sldId="258"/>
            <ac:spMk id="40" creationId="{479F5F2B-8B58-4140-AE6A-51F6C67B18D9}"/>
          </ac:spMkLst>
        </pc:spChg>
        <pc:spChg chg="add del">
          <ac:chgData name="Hawaa Amar" userId="59420b7c03205870" providerId="Windows Live" clId="Web-{B92B13C5-92A6-4531-8657-4DA1882F5FE7}" dt="2021-02-21T22:59:34.720" v="2577"/>
          <ac:spMkLst>
            <pc:docMk/>
            <pc:sldMk cId="453644751" sldId="258"/>
            <ac:spMk id="41" creationId="{569BBA9B-8F4E-4D2B-BEFA-41A475443377}"/>
          </ac:spMkLst>
        </pc:spChg>
        <pc:spChg chg="add del">
          <ac:chgData name="Hawaa Amar" userId="59420b7c03205870" providerId="Windows Live" clId="Web-{B92B13C5-92A6-4531-8657-4DA1882F5FE7}" dt="2021-02-21T22:57:31.580" v="2560"/>
          <ac:spMkLst>
            <pc:docMk/>
            <pc:sldMk cId="453644751" sldId="258"/>
            <ac:spMk id="42" creationId="{12FB12AE-71D1-47FD-9AC3-EE2C07424534}"/>
          </ac:spMkLst>
        </pc:spChg>
        <pc:spChg chg="add del">
          <ac:chgData name="Hawaa Amar" userId="59420b7c03205870" providerId="Windows Live" clId="Web-{B92B13C5-92A6-4531-8657-4DA1882F5FE7}" dt="2021-02-21T22:59:34.720" v="2577"/>
          <ac:spMkLst>
            <pc:docMk/>
            <pc:sldMk cId="453644751" sldId="258"/>
            <ac:spMk id="43" creationId="{851012D1-8033-40B1-9EC0-91390FFC7403}"/>
          </ac:spMkLst>
        </pc:spChg>
        <pc:spChg chg="add del">
          <ac:chgData name="Hawaa Amar" userId="59420b7c03205870" providerId="Windows Live" clId="Web-{B92B13C5-92A6-4531-8657-4DA1882F5FE7}" dt="2021-02-21T22:57:31.580" v="2560"/>
          <ac:spMkLst>
            <pc:docMk/>
            <pc:sldMk cId="453644751" sldId="258"/>
            <ac:spMk id="44" creationId="{64853C7E-3CBA-4464-865F-6044D94B1BE9}"/>
          </ac:spMkLst>
        </pc:spChg>
        <pc:spChg chg="add del">
          <ac:chgData name="Hawaa Amar" userId="59420b7c03205870" providerId="Windows Live" clId="Web-{B92B13C5-92A6-4531-8657-4DA1882F5FE7}" dt="2021-02-21T22:59:34.720" v="2577"/>
          <ac:spMkLst>
            <pc:docMk/>
            <pc:sldMk cId="453644751" sldId="258"/>
            <ac:spMk id="45" creationId="{2E80C965-DB6D-4F81-9E9E-B027384D0BD6}"/>
          </ac:spMkLst>
        </pc:spChg>
        <pc:spChg chg="add del">
          <ac:chgData name="Hawaa Amar" userId="59420b7c03205870" providerId="Windows Live" clId="Web-{B92B13C5-92A6-4531-8657-4DA1882F5FE7}" dt="2021-02-21T22:57:31.580" v="2560"/>
          <ac:spMkLst>
            <pc:docMk/>
            <pc:sldMk cId="453644751" sldId="258"/>
            <ac:spMk id="46" creationId="{55EFEC59-B929-4851-9DEF-9106F27979A9}"/>
          </ac:spMkLst>
        </pc:spChg>
        <pc:spChg chg="add del">
          <ac:chgData name="Hawaa Amar" userId="59420b7c03205870" providerId="Windows Live" clId="Web-{B92B13C5-92A6-4531-8657-4DA1882F5FE7}" dt="2021-02-21T22:59:34.720" v="2577"/>
          <ac:spMkLst>
            <pc:docMk/>
            <pc:sldMk cId="453644751" sldId="258"/>
            <ac:spMk id="47" creationId="{D291F021-C45C-4D44-A2B8-A789E386CC42}"/>
          </ac:spMkLst>
        </pc:spChg>
        <pc:spChg chg="add del">
          <ac:chgData name="Hawaa Amar" userId="59420b7c03205870" providerId="Windows Live" clId="Web-{B92B13C5-92A6-4531-8657-4DA1882F5FE7}" dt="2021-02-21T22:57:31.580" v="2560"/>
          <ac:spMkLst>
            <pc:docMk/>
            <pc:sldMk cId="453644751" sldId="258"/>
            <ac:spMk id="48" creationId="{6C132392-D5FF-4588-8FA1-5BAD77BF6464}"/>
          </ac:spMkLst>
        </pc:spChg>
        <pc:spChg chg="add del">
          <ac:chgData name="Hawaa Amar" userId="59420b7c03205870" providerId="Windows Live" clId="Web-{B92B13C5-92A6-4531-8657-4DA1882F5FE7}" dt="2021-02-21T23:03:13.844" v="2619"/>
          <ac:spMkLst>
            <pc:docMk/>
            <pc:sldMk cId="453644751" sldId="258"/>
            <ac:spMk id="49" creationId="{46D6306C-ED4F-4AAE-B4A5-EEA6AFAD726E}"/>
          </ac:spMkLst>
        </pc:spChg>
        <pc:spChg chg="add del">
          <ac:chgData name="Hawaa Amar" userId="59420b7c03205870" providerId="Windows Live" clId="Web-{B92B13C5-92A6-4531-8657-4DA1882F5FE7}" dt="2021-02-21T22:57:31.580" v="2560"/>
          <ac:spMkLst>
            <pc:docMk/>
            <pc:sldMk cId="453644751" sldId="258"/>
            <ac:spMk id="50" creationId="{C7EAC045-695C-4E73-9B7C-AFD6FB22DA20}"/>
          </ac:spMkLst>
        </pc:spChg>
        <pc:spChg chg="add del">
          <ac:chgData name="Hawaa Amar" userId="59420b7c03205870" providerId="Windows Live" clId="Web-{B92B13C5-92A6-4531-8657-4DA1882F5FE7}" dt="2021-02-21T23:03:13.844" v="2619"/>
          <ac:spMkLst>
            <pc:docMk/>
            <pc:sldMk cId="453644751" sldId="258"/>
            <ac:spMk id="51" creationId="{0EC5361D-F897-4856-B945-0455A365EB24}"/>
          </ac:spMkLst>
        </pc:spChg>
        <pc:spChg chg="add del">
          <ac:chgData name="Hawaa Amar" userId="59420b7c03205870" providerId="Windows Live" clId="Web-{B92B13C5-92A6-4531-8657-4DA1882F5FE7}" dt="2021-02-21T22:57:31.580" v="2560"/>
          <ac:spMkLst>
            <pc:docMk/>
            <pc:sldMk cId="453644751" sldId="258"/>
            <ac:spMk id="52" creationId="{404A7A3A-BEAE-4BC6-A163-5D0E5F8C4669}"/>
          </ac:spMkLst>
        </pc:spChg>
        <pc:spChg chg="add del">
          <ac:chgData name="Hawaa Amar" userId="59420b7c03205870" providerId="Windows Live" clId="Web-{B92B13C5-92A6-4531-8657-4DA1882F5FE7}" dt="2021-02-21T23:03:13.844" v="2619"/>
          <ac:spMkLst>
            <pc:docMk/>
            <pc:sldMk cId="453644751" sldId="258"/>
            <ac:spMk id="53" creationId="{4508C0C5-2268-42B5-B3C8-4D0899E05F8C}"/>
          </ac:spMkLst>
        </pc:spChg>
        <pc:spChg chg="add del">
          <ac:chgData name="Hawaa Amar" userId="59420b7c03205870" providerId="Windows Live" clId="Web-{B92B13C5-92A6-4531-8657-4DA1882F5FE7}" dt="2021-02-21T22:57:31.580" v="2560"/>
          <ac:spMkLst>
            <pc:docMk/>
            <pc:sldMk cId="453644751" sldId="258"/>
            <ac:spMk id="54" creationId="{12ED3B7D-405D-4DFA-8608-B6DE7467183E}"/>
          </ac:spMkLst>
        </pc:spChg>
        <pc:spChg chg="add del">
          <ac:chgData name="Hawaa Amar" userId="59420b7c03205870" providerId="Windows Live" clId="Web-{B92B13C5-92A6-4531-8657-4DA1882F5FE7}" dt="2021-02-21T23:03:13.844" v="2619"/>
          <ac:spMkLst>
            <pc:docMk/>
            <pc:sldMk cId="453644751" sldId="258"/>
            <ac:spMk id="55" creationId="{141ACBDB-38F8-4B34-8183-BD95B4E55A62}"/>
          </ac:spMkLst>
        </pc:spChg>
        <pc:spChg chg="add del">
          <ac:chgData name="Hawaa Amar" userId="59420b7c03205870" providerId="Windows Live" clId="Web-{B92B13C5-92A6-4531-8657-4DA1882F5FE7}" dt="2021-02-21T22:30:05.353" v="1316"/>
          <ac:spMkLst>
            <pc:docMk/>
            <pc:sldMk cId="453644751" sldId="258"/>
            <ac:spMk id="56" creationId="{081EA652-8C6A-4E69-BEB9-170809474553}"/>
          </ac:spMkLst>
        </pc:spChg>
        <pc:spChg chg="add del">
          <ac:chgData name="Hawaa Amar" userId="59420b7c03205870" providerId="Windows Live" clId="Web-{B92B13C5-92A6-4531-8657-4DA1882F5FE7}" dt="2021-02-21T22:30:05.353" v="1316"/>
          <ac:spMkLst>
            <pc:docMk/>
            <pc:sldMk cId="453644751" sldId="258"/>
            <ac:spMk id="57" creationId="{5298780A-33B9-4EA2-8F67-DE68AD62841B}"/>
          </ac:spMkLst>
        </pc:spChg>
        <pc:spChg chg="add del">
          <ac:chgData name="Hawaa Amar" userId="59420b7c03205870" providerId="Windows Live" clId="Web-{B92B13C5-92A6-4531-8657-4DA1882F5FE7}" dt="2021-02-21T22:30:05.353" v="1316"/>
          <ac:spMkLst>
            <pc:docMk/>
            <pc:sldMk cId="453644751" sldId="258"/>
            <ac:spMk id="58" creationId="{7F488E8B-4E1E-4402-8935-D4E6C02615C7}"/>
          </ac:spMkLst>
        </pc:spChg>
        <pc:spChg chg="add del">
          <ac:chgData name="Hawaa Amar" userId="59420b7c03205870" providerId="Windows Live" clId="Web-{B92B13C5-92A6-4531-8657-4DA1882F5FE7}" dt="2021-02-21T22:29:33.103" v="1314"/>
          <ac:spMkLst>
            <pc:docMk/>
            <pc:sldMk cId="453644751" sldId="258"/>
            <ac:spMk id="59" creationId="{9A297797-5C89-4791-8204-AB071FA1FBCA}"/>
          </ac:spMkLst>
        </pc:spChg>
        <pc:spChg chg="add del">
          <ac:chgData name="Hawaa Amar" userId="59420b7c03205870" providerId="Windows Live" clId="Web-{B92B13C5-92A6-4531-8657-4DA1882F5FE7}" dt="2021-02-21T22:29:33.103" v="1314"/>
          <ac:spMkLst>
            <pc:docMk/>
            <pc:sldMk cId="453644751" sldId="258"/>
            <ac:spMk id="61" creationId="{569BBA9B-8F4E-4D2B-BEFA-41A475443377}"/>
          </ac:spMkLst>
        </pc:spChg>
        <pc:spChg chg="add del">
          <ac:chgData name="Hawaa Amar" userId="59420b7c03205870" providerId="Windows Live" clId="Web-{B92B13C5-92A6-4531-8657-4DA1882F5FE7}" dt="2021-02-21T23:03:13.844" v="2619"/>
          <ac:spMkLst>
            <pc:docMk/>
            <pc:sldMk cId="453644751" sldId="258"/>
            <ac:spMk id="62" creationId="{DE00DB52-3455-4E2F-867B-A6D0516E175B}"/>
          </ac:spMkLst>
        </pc:spChg>
        <pc:spChg chg="add del">
          <ac:chgData name="Hawaa Amar" userId="59420b7c03205870" providerId="Windows Live" clId="Web-{B92B13C5-92A6-4531-8657-4DA1882F5FE7}" dt="2021-02-21T22:29:33.103" v="1314"/>
          <ac:spMkLst>
            <pc:docMk/>
            <pc:sldMk cId="453644751" sldId="258"/>
            <ac:spMk id="63" creationId="{851012D1-8033-40B1-9EC0-91390FFC7403}"/>
          </ac:spMkLst>
        </pc:spChg>
        <pc:spChg chg="add del">
          <ac:chgData name="Hawaa Amar" userId="59420b7c03205870" providerId="Windows Live" clId="Web-{B92B13C5-92A6-4531-8657-4DA1882F5FE7}" dt="2021-02-21T23:03:13.844" v="2619"/>
          <ac:spMkLst>
            <pc:docMk/>
            <pc:sldMk cId="453644751" sldId="258"/>
            <ac:spMk id="64" creationId="{9E914C83-E0D8-4953-92D5-169D28CB43AE}"/>
          </ac:spMkLst>
        </pc:spChg>
        <pc:spChg chg="add del">
          <ac:chgData name="Hawaa Amar" userId="59420b7c03205870" providerId="Windows Live" clId="Web-{B92B13C5-92A6-4531-8657-4DA1882F5FE7}" dt="2021-02-21T22:29:33.103" v="1314"/>
          <ac:spMkLst>
            <pc:docMk/>
            <pc:sldMk cId="453644751" sldId="258"/>
            <ac:spMk id="65" creationId="{2E80C965-DB6D-4F81-9E9E-B027384D0BD6}"/>
          </ac:spMkLst>
        </pc:spChg>
        <pc:spChg chg="add del">
          <ac:chgData name="Hawaa Amar" userId="59420b7c03205870" providerId="Windows Live" clId="Web-{B92B13C5-92A6-4531-8657-4DA1882F5FE7}" dt="2021-02-21T23:03:13.844" v="2619"/>
          <ac:spMkLst>
            <pc:docMk/>
            <pc:sldMk cId="453644751" sldId="258"/>
            <ac:spMk id="66" creationId="{3512E083-F550-46AF-8490-767ECFD00CB7}"/>
          </ac:spMkLst>
        </pc:spChg>
        <pc:spChg chg="add del">
          <ac:chgData name="Hawaa Amar" userId="59420b7c03205870" providerId="Windows Live" clId="Web-{B92B13C5-92A6-4531-8657-4DA1882F5FE7}" dt="2021-02-21T22:29:33.103" v="1314"/>
          <ac:spMkLst>
            <pc:docMk/>
            <pc:sldMk cId="453644751" sldId="258"/>
            <ac:spMk id="67" creationId="{D291F021-C45C-4D44-A2B8-A789E386CC42}"/>
          </ac:spMkLst>
        </pc:spChg>
        <pc:spChg chg="add">
          <ac:chgData name="Hawaa Amar" userId="59420b7c03205870" providerId="Windows Live" clId="Web-{B92B13C5-92A6-4531-8657-4DA1882F5FE7}" dt="2021-02-21T23:03:13.844" v="2619"/>
          <ac:spMkLst>
            <pc:docMk/>
            <pc:sldMk cId="453644751" sldId="258"/>
            <ac:spMk id="68" creationId="{179F7551-E956-43CB-8F36-268A5DA443BE}"/>
          </ac:spMkLst>
        </pc:spChg>
        <pc:spChg chg="add">
          <ac:chgData name="Hawaa Amar" userId="59420b7c03205870" providerId="Windows Live" clId="Web-{B92B13C5-92A6-4531-8657-4DA1882F5FE7}" dt="2021-02-21T23:03:13.844" v="2619"/>
          <ac:spMkLst>
            <pc:docMk/>
            <pc:sldMk cId="453644751" sldId="258"/>
            <ac:spMk id="69" creationId="{80677D43-DB57-4254-BD60-C0C10917DBC4}"/>
          </ac:spMkLst>
        </pc:spChg>
        <pc:spChg chg="add">
          <ac:chgData name="Hawaa Amar" userId="59420b7c03205870" providerId="Windows Live" clId="Web-{B92B13C5-92A6-4531-8657-4DA1882F5FE7}" dt="2021-02-21T23:03:13.844" v="2619"/>
          <ac:spMkLst>
            <pc:docMk/>
            <pc:sldMk cId="453644751" sldId="258"/>
            <ac:spMk id="70" creationId="{DF0924E5-8F0D-47CB-B59E-155AFCF8C3CB}"/>
          </ac:spMkLst>
        </pc:spChg>
        <pc:spChg chg="add del">
          <ac:chgData name="Hawaa Amar" userId="59420b7c03205870" providerId="Windows Live" clId="Web-{B92B13C5-92A6-4531-8657-4DA1882F5FE7}" dt="2021-02-21T23:03:13.828" v="2618"/>
          <ac:spMkLst>
            <pc:docMk/>
            <pc:sldMk cId="453644751" sldId="258"/>
            <ac:spMk id="71" creationId="{F0BC1D9E-4401-4EC0-88FD-ED103CB570EA}"/>
          </ac:spMkLst>
        </pc:spChg>
        <pc:spChg chg="add del">
          <ac:chgData name="Hawaa Amar" userId="59420b7c03205870" providerId="Windows Live" clId="Web-{B92B13C5-92A6-4531-8657-4DA1882F5FE7}" dt="2021-02-21T23:03:13.828" v="2618"/>
          <ac:spMkLst>
            <pc:docMk/>
            <pc:sldMk cId="453644751" sldId="258"/>
            <ac:spMk id="73" creationId="{6200B311-3585-4069-AAC6-CD443FA5B8AD}"/>
          </ac:spMkLst>
        </pc:spChg>
        <pc:spChg chg="add del">
          <ac:chgData name="Hawaa Amar" userId="59420b7c03205870" providerId="Windows Live" clId="Web-{B92B13C5-92A6-4531-8657-4DA1882F5FE7}" dt="2021-02-21T23:03:13.828" v="2618"/>
          <ac:spMkLst>
            <pc:docMk/>
            <pc:sldMk cId="453644751" sldId="258"/>
            <ac:spMk id="75" creationId="{B0AAF7C9-094E-400C-A428-F6C2262F6527}"/>
          </ac:spMkLst>
        </pc:spChg>
        <pc:cxnChg chg="add del">
          <ac:chgData name="Hawaa Amar" userId="59420b7c03205870" providerId="Windows Live" clId="Web-{B92B13C5-92A6-4531-8657-4DA1882F5FE7}" dt="2021-02-21T22:30:05.353" v="1316"/>
          <ac:cxnSpMkLst>
            <pc:docMk/>
            <pc:sldMk cId="453644751" sldId="258"/>
            <ac:cxnSpMk id="60" creationId="{23AAC9B5-8015-485C-ACF9-A750390E9A56}"/>
          </ac:cxnSpMkLst>
        </pc:cxnChg>
      </pc:sldChg>
      <pc:sldChg chg="addSp delSp modSp mod modClrScheme delDesignElem chgLayout">
        <pc:chgData name="Hawaa Amar" userId="59420b7c03205870" providerId="Windows Live" clId="Web-{B92B13C5-92A6-4531-8657-4DA1882F5FE7}" dt="2021-02-21T23:04:50.531" v="2645" actId="1076"/>
        <pc:sldMkLst>
          <pc:docMk/>
          <pc:sldMk cId="1843160381" sldId="259"/>
        </pc:sldMkLst>
        <pc:spChg chg="mod ord">
          <ac:chgData name="Hawaa Amar" userId="59420b7c03205870" providerId="Windows Live" clId="Web-{B92B13C5-92A6-4531-8657-4DA1882F5FE7}" dt="2021-02-21T23:04:36.984" v="2640" actId="1076"/>
          <ac:spMkLst>
            <pc:docMk/>
            <pc:sldMk cId="1843160381" sldId="259"/>
            <ac:spMk id="2" creationId="{490636E7-799F-4E46-A3D2-35BF3EBBF9FE}"/>
          </ac:spMkLst>
        </pc:spChg>
        <pc:spChg chg="mod ord">
          <ac:chgData name="Hawaa Amar" userId="59420b7c03205870" providerId="Windows Live" clId="Web-{B92B13C5-92A6-4531-8657-4DA1882F5FE7}" dt="2021-02-21T23:04:50.531" v="2645" actId="1076"/>
          <ac:spMkLst>
            <pc:docMk/>
            <pc:sldMk cId="1843160381" sldId="259"/>
            <ac:spMk id="3" creationId="{B0C5D57F-87B0-4C6A-9062-5BCD8C7A5592}"/>
          </ac:spMkLst>
        </pc:spChg>
        <pc:spChg chg="add del">
          <ac:chgData name="Hawaa Amar" userId="59420b7c03205870" providerId="Windows Live" clId="Web-{B92B13C5-92A6-4531-8657-4DA1882F5FE7}" dt="2021-02-21T22:57:31.580" v="2560"/>
          <ac:spMkLst>
            <pc:docMk/>
            <pc:sldMk cId="1843160381" sldId="259"/>
            <ac:spMk id="17" creationId="{2B566528-1B12-4246-9431-5C2D7D081168}"/>
          </ac:spMkLst>
        </pc:spChg>
        <pc:spChg chg="add del">
          <ac:chgData name="Hawaa Amar" userId="59420b7c03205870" providerId="Windows Live" clId="Web-{B92B13C5-92A6-4531-8657-4DA1882F5FE7}" dt="2021-02-21T22:57:31.580" v="2560"/>
          <ac:spMkLst>
            <pc:docMk/>
            <pc:sldMk cId="1843160381" sldId="259"/>
            <ac:spMk id="19" creationId="{2E80C965-DB6D-4F81-9E9E-B027384D0BD6}"/>
          </ac:spMkLst>
        </pc:spChg>
        <pc:spChg chg="add del">
          <ac:chgData name="Hawaa Amar" userId="59420b7c03205870" providerId="Windows Live" clId="Web-{B92B13C5-92A6-4531-8657-4DA1882F5FE7}" dt="2021-02-21T22:57:31.580" v="2560"/>
          <ac:spMkLst>
            <pc:docMk/>
            <pc:sldMk cId="1843160381" sldId="259"/>
            <ac:spMk id="21" creationId="{A580F890-B085-4E95-96AA-55AEBEC5CE6E}"/>
          </ac:spMkLst>
        </pc:spChg>
        <pc:spChg chg="add del">
          <ac:chgData name="Hawaa Amar" userId="59420b7c03205870" providerId="Windows Live" clId="Web-{B92B13C5-92A6-4531-8657-4DA1882F5FE7}" dt="2021-02-21T22:57:31.580" v="2560"/>
          <ac:spMkLst>
            <pc:docMk/>
            <pc:sldMk cId="1843160381" sldId="259"/>
            <ac:spMk id="23" creationId="{D3F51FEB-38FB-4F6C-9F7B-2F2AFAB65463}"/>
          </ac:spMkLst>
        </pc:spChg>
        <pc:spChg chg="add del">
          <ac:chgData name="Hawaa Amar" userId="59420b7c03205870" providerId="Windows Live" clId="Web-{B92B13C5-92A6-4531-8657-4DA1882F5FE7}" dt="2021-02-21T22:57:31.580" v="2560"/>
          <ac:spMkLst>
            <pc:docMk/>
            <pc:sldMk cId="1843160381" sldId="259"/>
            <ac:spMk id="25" creationId="{1E547BA6-BAE0-43BB-A7CA-60F69CE252F0}"/>
          </ac:spMkLst>
        </pc:spChg>
        <pc:spChg chg="add del">
          <ac:chgData name="Hawaa Amar" userId="59420b7c03205870" providerId="Windows Live" clId="Web-{B92B13C5-92A6-4531-8657-4DA1882F5FE7}" dt="2021-02-21T22:59:34.720" v="2577"/>
          <ac:spMkLst>
            <pc:docMk/>
            <pc:sldMk cId="1843160381" sldId="259"/>
            <ac:spMk id="26" creationId="{2B566528-1B12-4246-9431-5C2D7D081168}"/>
          </ac:spMkLst>
        </pc:spChg>
        <pc:spChg chg="add del">
          <ac:chgData name="Hawaa Amar" userId="59420b7c03205870" providerId="Windows Live" clId="Web-{B92B13C5-92A6-4531-8657-4DA1882F5FE7}" dt="2021-02-21T22:59:34.720" v="2577"/>
          <ac:spMkLst>
            <pc:docMk/>
            <pc:sldMk cId="1843160381" sldId="259"/>
            <ac:spMk id="27" creationId="{2E80C965-DB6D-4F81-9E9E-B027384D0BD6}"/>
          </ac:spMkLst>
        </pc:spChg>
        <pc:spChg chg="add del">
          <ac:chgData name="Hawaa Amar" userId="59420b7c03205870" providerId="Windows Live" clId="Web-{B92B13C5-92A6-4531-8657-4DA1882F5FE7}" dt="2021-02-21T22:59:34.720" v="2577"/>
          <ac:spMkLst>
            <pc:docMk/>
            <pc:sldMk cId="1843160381" sldId="259"/>
            <ac:spMk id="28" creationId="{A580F890-B085-4E95-96AA-55AEBEC5CE6E}"/>
          </ac:spMkLst>
        </pc:spChg>
        <pc:spChg chg="del">
          <ac:chgData name="Hawaa Amar" userId="59420b7c03205870" providerId="Windows Live" clId="Web-{B92B13C5-92A6-4531-8657-4DA1882F5FE7}" dt="2021-02-21T22:19:08.763" v="1228"/>
          <ac:spMkLst>
            <pc:docMk/>
            <pc:sldMk cId="1843160381" sldId="259"/>
            <ac:spMk id="29" creationId="{F0BC1D9E-4401-4EC0-88FD-ED103CB570EA}"/>
          </ac:spMkLst>
        </pc:spChg>
        <pc:spChg chg="add del">
          <ac:chgData name="Hawaa Amar" userId="59420b7c03205870" providerId="Windows Live" clId="Web-{B92B13C5-92A6-4531-8657-4DA1882F5FE7}" dt="2021-02-21T22:59:34.720" v="2577"/>
          <ac:spMkLst>
            <pc:docMk/>
            <pc:sldMk cId="1843160381" sldId="259"/>
            <ac:spMk id="30" creationId="{D3F51FEB-38FB-4F6C-9F7B-2F2AFAB65463}"/>
          </ac:spMkLst>
        </pc:spChg>
        <pc:spChg chg="del">
          <ac:chgData name="Hawaa Amar" userId="59420b7c03205870" providerId="Windows Live" clId="Web-{B92B13C5-92A6-4531-8657-4DA1882F5FE7}" dt="2021-02-21T22:19:08.763" v="1228"/>
          <ac:spMkLst>
            <pc:docMk/>
            <pc:sldMk cId="1843160381" sldId="259"/>
            <ac:spMk id="31" creationId="{6200B311-3585-4069-AAC6-CD443FA5B8AD}"/>
          </ac:spMkLst>
        </pc:spChg>
        <pc:spChg chg="add del">
          <ac:chgData name="Hawaa Amar" userId="59420b7c03205870" providerId="Windows Live" clId="Web-{B92B13C5-92A6-4531-8657-4DA1882F5FE7}" dt="2021-02-21T22:59:34.720" v="2577"/>
          <ac:spMkLst>
            <pc:docMk/>
            <pc:sldMk cId="1843160381" sldId="259"/>
            <ac:spMk id="32" creationId="{1E547BA6-BAE0-43BB-A7CA-60F69CE252F0}"/>
          </ac:spMkLst>
        </pc:spChg>
        <pc:spChg chg="del">
          <ac:chgData name="Hawaa Amar" userId="59420b7c03205870" providerId="Windows Live" clId="Web-{B92B13C5-92A6-4531-8657-4DA1882F5FE7}" dt="2021-02-21T22:19:08.763" v="1228"/>
          <ac:spMkLst>
            <pc:docMk/>
            <pc:sldMk cId="1843160381" sldId="259"/>
            <ac:spMk id="33" creationId="{B0AAF7C9-094E-400C-A428-F6C2262F6527}"/>
          </ac:spMkLst>
        </pc:spChg>
        <pc:spChg chg="add del">
          <ac:chgData name="Hawaa Amar" userId="59420b7c03205870" providerId="Windows Live" clId="Web-{B92B13C5-92A6-4531-8657-4DA1882F5FE7}" dt="2021-02-21T23:03:05.516" v="2616"/>
          <ac:spMkLst>
            <pc:docMk/>
            <pc:sldMk cId="1843160381" sldId="259"/>
            <ac:spMk id="34" creationId="{2B566528-1B12-4246-9431-5C2D7D081168}"/>
          </ac:spMkLst>
        </pc:spChg>
        <pc:spChg chg="add del">
          <ac:chgData name="Hawaa Amar" userId="59420b7c03205870" providerId="Windows Live" clId="Web-{B92B13C5-92A6-4531-8657-4DA1882F5FE7}" dt="2021-02-21T23:03:05.516" v="2616"/>
          <ac:spMkLst>
            <pc:docMk/>
            <pc:sldMk cId="1843160381" sldId="259"/>
            <ac:spMk id="35" creationId="{2E80C965-DB6D-4F81-9E9E-B027384D0BD6}"/>
          </ac:spMkLst>
        </pc:spChg>
        <pc:spChg chg="add del">
          <ac:chgData name="Hawaa Amar" userId="59420b7c03205870" providerId="Windows Live" clId="Web-{B92B13C5-92A6-4531-8657-4DA1882F5FE7}" dt="2021-02-21T23:03:05.516" v="2616"/>
          <ac:spMkLst>
            <pc:docMk/>
            <pc:sldMk cId="1843160381" sldId="259"/>
            <ac:spMk id="36" creationId="{A580F890-B085-4E95-96AA-55AEBEC5CE6E}"/>
          </ac:spMkLst>
        </pc:spChg>
        <pc:spChg chg="add del">
          <ac:chgData name="Hawaa Amar" userId="59420b7c03205870" providerId="Windows Live" clId="Web-{B92B13C5-92A6-4531-8657-4DA1882F5FE7}" dt="2021-02-21T23:03:05.516" v="2616"/>
          <ac:spMkLst>
            <pc:docMk/>
            <pc:sldMk cId="1843160381" sldId="259"/>
            <ac:spMk id="37" creationId="{D3F51FEB-38FB-4F6C-9F7B-2F2AFAB65463}"/>
          </ac:spMkLst>
        </pc:spChg>
        <pc:spChg chg="add del">
          <ac:chgData name="Hawaa Amar" userId="59420b7c03205870" providerId="Windows Live" clId="Web-{B92B13C5-92A6-4531-8657-4DA1882F5FE7}" dt="2021-02-21T23:03:05.516" v="2616"/>
          <ac:spMkLst>
            <pc:docMk/>
            <pc:sldMk cId="1843160381" sldId="259"/>
            <ac:spMk id="38" creationId="{1E547BA6-BAE0-43BB-A7CA-60F69CE252F0}"/>
          </ac:spMkLst>
        </pc:spChg>
        <pc:spChg chg="add">
          <ac:chgData name="Hawaa Amar" userId="59420b7c03205870" providerId="Windows Live" clId="Web-{B92B13C5-92A6-4531-8657-4DA1882F5FE7}" dt="2021-02-21T23:03:05.516" v="2616"/>
          <ac:spMkLst>
            <pc:docMk/>
            <pc:sldMk cId="1843160381" sldId="259"/>
            <ac:spMk id="43" creationId="{7CB4857B-ED7C-444D-9F04-2F885114A1C2}"/>
          </ac:spMkLst>
        </pc:spChg>
        <pc:spChg chg="add">
          <ac:chgData name="Hawaa Amar" userId="59420b7c03205870" providerId="Windows Live" clId="Web-{B92B13C5-92A6-4531-8657-4DA1882F5FE7}" dt="2021-02-21T23:03:05.516" v="2616"/>
          <ac:spMkLst>
            <pc:docMk/>
            <pc:sldMk cId="1843160381" sldId="259"/>
            <ac:spMk id="45" creationId="{D18046FB-44EA-4FD8-A585-EA09A319B2D0}"/>
          </ac:spMkLst>
        </pc:spChg>
        <pc:spChg chg="add">
          <ac:chgData name="Hawaa Amar" userId="59420b7c03205870" providerId="Windows Live" clId="Web-{B92B13C5-92A6-4531-8657-4DA1882F5FE7}" dt="2021-02-21T23:03:05.516" v="2616"/>
          <ac:spMkLst>
            <pc:docMk/>
            <pc:sldMk cId="1843160381" sldId="259"/>
            <ac:spMk id="47" creationId="{479F5F2B-8B58-4140-AE6A-51F6C67B18D9}"/>
          </ac:spMkLst>
        </pc:spChg>
      </pc:sldChg>
      <pc:sldChg chg="addSp delSp modSp mod modClrScheme delDesignElem chgLayout">
        <pc:chgData name="Hawaa Amar" userId="59420b7c03205870" providerId="Windows Live" clId="Web-{B92B13C5-92A6-4531-8657-4DA1882F5FE7}" dt="2021-02-21T23:05:05.374" v="2652" actId="1076"/>
        <pc:sldMkLst>
          <pc:docMk/>
          <pc:sldMk cId="2092268540" sldId="260"/>
        </pc:sldMkLst>
        <pc:spChg chg="mod ord">
          <ac:chgData name="Hawaa Amar" userId="59420b7c03205870" providerId="Windows Live" clId="Web-{B92B13C5-92A6-4531-8657-4DA1882F5FE7}" dt="2021-02-21T23:05:05.374" v="2652" actId="1076"/>
          <ac:spMkLst>
            <pc:docMk/>
            <pc:sldMk cId="2092268540" sldId="260"/>
            <ac:spMk id="2" creationId="{D752CEEA-997B-4DAB-872D-C1EE94BFFA9D}"/>
          </ac:spMkLst>
        </pc:spChg>
        <pc:spChg chg="mod ord">
          <ac:chgData name="Hawaa Amar" userId="59420b7c03205870" providerId="Windows Live" clId="Web-{B92B13C5-92A6-4531-8657-4DA1882F5FE7}" dt="2021-02-21T23:05:01.625" v="2651" actId="1076"/>
          <ac:spMkLst>
            <pc:docMk/>
            <pc:sldMk cId="2092268540" sldId="260"/>
            <ac:spMk id="3" creationId="{9C381DA2-9227-4609-A7D4-479C7E7C6E08}"/>
          </ac:spMkLst>
        </pc:spChg>
        <pc:spChg chg="add del">
          <ac:chgData name="Hawaa Amar" userId="59420b7c03205870" providerId="Windows Live" clId="Web-{B92B13C5-92A6-4531-8657-4DA1882F5FE7}" dt="2021-02-21T22:57:31.580" v="2560"/>
          <ac:spMkLst>
            <pc:docMk/>
            <pc:sldMk cId="2092268540" sldId="260"/>
            <ac:spMk id="5" creationId="{46D6306C-ED4F-4AAE-B4A5-EEA6AFAD726E}"/>
          </ac:spMkLst>
        </pc:spChg>
        <pc:spChg chg="add del">
          <ac:chgData name="Hawaa Amar" userId="59420b7c03205870" providerId="Windows Live" clId="Web-{B92B13C5-92A6-4531-8657-4DA1882F5FE7}" dt="2021-02-21T22:57:31.580" v="2560"/>
          <ac:spMkLst>
            <pc:docMk/>
            <pc:sldMk cId="2092268540" sldId="260"/>
            <ac:spMk id="6" creationId="{0EC5361D-F897-4856-B945-0455A365EB24}"/>
          </ac:spMkLst>
        </pc:spChg>
        <pc:spChg chg="add del">
          <ac:chgData name="Hawaa Amar" userId="59420b7c03205870" providerId="Windows Live" clId="Web-{B92B13C5-92A6-4531-8657-4DA1882F5FE7}" dt="2021-02-21T22:57:31.580" v="2560"/>
          <ac:spMkLst>
            <pc:docMk/>
            <pc:sldMk cId="2092268540" sldId="260"/>
            <ac:spMk id="7" creationId="{4508C0C5-2268-42B5-B3C8-4D0899E05F8C}"/>
          </ac:spMkLst>
        </pc:spChg>
        <pc:spChg chg="add del">
          <ac:chgData name="Hawaa Amar" userId="59420b7c03205870" providerId="Windows Live" clId="Web-{B92B13C5-92A6-4531-8657-4DA1882F5FE7}" dt="2021-02-21T22:58:12.939" v="2567"/>
          <ac:spMkLst>
            <pc:docMk/>
            <pc:sldMk cId="2092268540" sldId="260"/>
            <ac:spMk id="9" creationId="{9A297797-5C89-4791-8204-AB071FA1FBCA}"/>
          </ac:spMkLst>
        </pc:spChg>
        <pc:spChg chg="add del">
          <ac:chgData name="Hawaa Amar" userId="59420b7c03205870" providerId="Windows Live" clId="Web-{B92B13C5-92A6-4531-8657-4DA1882F5FE7}" dt="2021-02-21T22:58:12.939" v="2567"/>
          <ac:spMkLst>
            <pc:docMk/>
            <pc:sldMk cId="2092268540" sldId="260"/>
            <ac:spMk id="11" creationId="{569BBA9B-8F4E-4D2B-BEFA-41A475443377}"/>
          </ac:spMkLst>
        </pc:spChg>
        <pc:spChg chg="add del">
          <ac:chgData name="Hawaa Amar" userId="59420b7c03205870" providerId="Windows Live" clId="Web-{B92B13C5-92A6-4531-8657-4DA1882F5FE7}" dt="2021-02-21T22:58:12.939" v="2567"/>
          <ac:spMkLst>
            <pc:docMk/>
            <pc:sldMk cId="2092268540" sldId="260"/>
            <ac:spMk id="13" creationId="{851012D1-8033-40B1-9EC0-91390FFC7403}"/>
          </ac:spMkLst>
        </pc:spChg>
        <pc:spChg chg="add del">
          <ac:chgData name="Hawaa Amar" userId="59420b7c03205870" providerId="Windows Live" clId="Web-{B92B13C5-92A6-4531-8657-4DA1882F5FE7}" dt="2021-02-21T22:57:31.580" v="2560"/>
          <ac:spMkLst>
            <pc:docMk/>
            <pc:sldMk cId="2092268540" sldId="260"/>
            <ac:spMk id="14" creationId="{141ACBDB-38F8-4B34-8183-BD95B4E55A62}"/>
          </ac:spMkLst>
        </pc:spChg>
        <pc:spChg chg="add del">
          <ac:chgData name="Hawaa Amar" userId="59420b7c03205870" providerId="Windows Live" clId="Web-{B92B13C5-92A6-4531-8657-4DA1882F5FE7}" dt="2021-02-21T22:58:12.939" v="2567"/>
          <ac:spMkLst>
            <pc:docMk/>
            <pc:sldMk cId="2092268540" sldId="260"/>
            <ac:spMk id="15" creationId="{2E80C965-DB6D-4F81-9E9E-B027384D0BD6}"/>
          </ac:spMkLst>
        </pc:spChg>
        <pc:spChg chg="add del">
          <ac:chgData name="Hawaa Amar" userId="59420b7c03205870" providerId="Windows Live" clId="Web-{B92B13C5-92A6-4531-8657-4DA1882F5FE7}" dt="2021-02-21T22:57:31.580" v="2560"/>
          <ac:spMkLst>
            <pc:docMk/>
            <pc:sldMk cId="2092268540" sldId="260"/>
            <ac:spMk id="16" creationId="{DE00DB52-3455-4E2F-867B-A6D0516E175B}"/>
          </ac:spMkLst>
        </pc:spChg>
        <pc:spChg chg="del">
          <ac:chgData name="Hawaa Amar" userId="59420b7c03205870" providerId="Windows Live" clId="Web-{B92B13C5-92A6-4531-8657-4DA1882F5FE7}" dt="2021-02-21T22:19:08.763" v="1228"/>
          <ac:spMkLst>
            <pc:docMk/>
            <pc:sldMk cId="2092268540" sldId="260"/>
            <ac:spMk id="17" creationId="{7CB4857B-ED7C-444D-9F04-2F885114A1C2}"/>
          </ac:spMkLst>
        </pc:spChg>
        <pc:spChg chg="add del">
          <ac:chgData name="Hawaa Amar" userId="59420b7c03205870" providerId="Windows Live" clId="Web-{B92B13C5-92A6-4531-8657-4DA1882F5FE7}" dt="2021-02-21T22:57:31.580" v="2560"/>
          <ac:spMkLst>
            <pc:docMk/>
            <pc:sldMk cId="2092268540" sldId="260"/>
            <ac:spMk id="18" creationId="{9E914C83-E0D8-4953-92D5-169D28CB43AE}"/>
          </ac:spMkLst>
        </pc:spChg>
        <pc:spChg chg="del">
          <ac:chgData name="Hawaa Amar" userId="59420b7c03205870" providerId="Windows Live" clId="Web-{B92B13C5-92A6-4531-8657-4DA1882F5FE7}" dt="2021-02-21T22:19:08.763" v="1228"/>
          <ac:spMkLst>
            <pc:docMk/>
            <pc:sldMk cId="2092268540" sldId="260"/>
            <ac:spMk id="19" creationId="{D18046FB-44EA-4FD8-A585-EA09A319B2D0}"/>
          </ac:spMkLst>
        </pc:spChg>
        <pc:spChg chg="add del">
          <ac:chgData name="Hawaa Amar" userId="59420b7c03205870" providerId="Windows Live" clId="Web-{B92B13C5-92A6-4531-8657-4DA1882F5FE7}" dt="2021-02-21T22:57:31.580" v="2560"/>
          <ac:spMkLst>
            <pc:docMk/>
            <pc:sldMk cId="2092268540" sldId="260"/>
            <ac:spMk id="20" creationId="{3512E083-F550-46AF-8490-767ECFD00CB7}"/>
          </ac:spMkLst>
        </pc:spChg>
        <pc:spChg chg="del">
          <ac:chgData name="Hawaa Amar" userId="59420b7c03205870" providerId="Windows Live" clId="Web-{B92B13C5-92A6-4531-8657-4DA1882F5FE7}" dt="2021-02-21T22:19:08.763" v="1228"/>
          <ac:spMkLst>
            <pc:docMk/>
            <pc:sldMk cId="2092268540" sldId="260"/>
            <ac:spMk id="21" creationId="{479F5F2B-8B58-4140-AE6A-51F6C67B18D9}"/>
          </ac:spMkLst>
        </pc:spChg>
        <pc:spChg chg="add del">
          <ac:chgData name="Hawaa Amar" userId="59420b7c03205870" providerId="Windows Live" clId="Web-{B92B13C5-92A6-4531-8657-4DA1882F5FE7}" dt="2021-02-21T22:58:12.939" v="2567"/>
          <ac:spMkLst>
            <pc:docMk/>
            <pc:sldMk cId="2092268540" sldId="260"/>
            <ac:spMk id="22" creationId="{D291F021-C45C-4D44-A2B8-A789E386CC42}"/>
          </ac:spMkLst>
        </pc:spChg>
        <pc:spChg chg="add del">
          <ac:chgData name="Hawaa Amar" userId="59420b7c03205870" providerId="Windows Live" clId="Web-{B92B13C5-92A6-4531-8657-4DA1882F5FE7}" dt="2021-02-21T22:59:34.720" v="2577"/>
          <ac:spMkLst>
            <pc:docMk/>
            <pc:sldMk cId="2092268540" sldId="260"/>
            <ac:spMk id="23" creationId="{F3060C83-F051-4F0E-ABAD-AA0DFC48B218}"/>
          </ac:spMkLst>
        </pc:spChg>
        <pc:spChg chg="add del">
          <ac:chgData name="Hawaa Amar" userId="59420b7c03205870" providerId="Windows Live" clId="Web-{B92B13C5-92A6-4531-8657-4DA1882F5FE7}" dt="2021-02-21T22:59:34.720" v="2577"/>
          <ac:spMkLst>
            <pc:docMk/>
            <pc:sldMk cId="2092268540" sldId="260"/>
            <ac:spMk id="24" creationId="{83C98ABE-055B-441F-B07E-44F97F083C39}"/>
          </ac:spMkLst>
        </pc:spChg>
        <pc:spChg chg="add del">
          <ac:chgData name="Hawaa Amar" userId="59420b7c03205870" providerId="Windows Live" clId="Web-{B92B13C5-92A6-4531-8657-4DA1882F5FE7}" dt="2021-02-21T22:59:34.720" v="2577"/>
          <ac:spMkLst>
            <pc:docMk/>
            <pc:sldMk cId="2092268540" sldId="260"/>
            <ac:spMk id="25" creationId="{29FDB030-9B49-4CED-8CCD-4D99382388AC}"/>
          </ac:spMkLst>
        </pc:spChg>
        <pc:spChg chg="add del">
          <ac:chgData name="Hawaa Amar" userId="59420b7c03205870" providerId="Windows Live" clId="Web-{B92B13C5-92A6-4531-8657-4DA1882F5FE7}" dt="2021-02-21T22:59:34.720" v="2577"/>
          <ac:spMkLst>
            <pc:docMk/>
            <pc:sldMk cId="2092268540" sldId="260"/>
            <ac:spMk id="26" creationId="{3783CA14-24A1-485C-8B30-D6A5D87987AD}"/>
          </ac:spMkLst>
        </pc:spChg>
        <pc:spChg chg="add del">
          <ac:chgData name="Hawaa Amar" userId="59420b7c03205870" providerId="Windows Live" clId="Web-{B92B13C5-92A6-4531-8657-4DA1882F5FE7}" dt="2021-02-21T22:59:34.720" v="2577"/>
          <ac:spMkLst>
            <pc:docMk/>
            <pc:sldMk cId="2092268540" sldId="260"/>
            <ac:spMk id="27" creationId="{9A97C86A-04D6-40F7-AE84-31AB43E6A846}"/>
          </ac:spMkLst>
        </pc:spChg>
        <pc:spChg chg="add del">
          <ac:chgData name="Hawaa Amar" userId="59420b7c03205870" providerId="Windows Live" clId="Web-{B92B13C5-92A6-4531-8657-4DA1882F5FE7}" dt="2021-02-21T22:59:34.720" v="2577"/>
          <ac:spMkLst>
            <pc:docMk/>
            <pc:sldMk cId="2092268540" sldId="260"/>
            <ac:spMk id="28" creationId="{FF9F2414-84E8-453E-B1F3-389FDE8192D9}"/>
          </ac:spMkLst>
        </pc:spChg>
        <pc:spChg chg="add del">
          <ac:chgData name="Hawaa Amar" userId="59420b7c03205870" providerId="Windows Live" clId="Web-{B92B13C5-92A6-4531-8657-4DA1882F5FE7}" dt="2021-02-21T22:59:34.720" v="2577"/>
          <ac:spMkLst>
            <pc:docMk/>
            <pc:sldMk cId="2092268540" sldId="260"/>
            <ac:spMk id="29" creationId="{3ECA69A1-7536-43AC-85EF-C7106179F5ED}"/>
          </ac:spMkLst>
        </pc:spChg>
        <pc:spChg chg="add del">
          <ac:chgData name="Hawaa Amar" userId="59420b7c03205870" providerId="Windows Live" clId="Web-{B92B13C5-92A6-4531-8657-4DA1882F5FE7}" dt="2021-02-21T23:03:00.094" v="2615"/>
          <ac:spMkLst>
            <pc:docMk/>
            <pc:sldMk cId="2092268540" sldId="260"/>
            <ac:spMk id="30" creationId="{2B566528-1B12-4246-9431-5C2D7D081168}"/>
          </ac:spMkLst>
        </pc:spChg>
        <pc:spChg chg="add del">
          <ac:chgData name="Hawaa Amar" userId="59420b7c03205870" providerId="Windows Live" clId="Web-{B92B13C5-92A6-4531-8657-4DA1882F5FE7}" dt="2021-02-21T23:03:00.094" v="2615"/>
          <ac:spMkLst>
            <pc:docMk/>
            <pc:sldMk cId="2092268540" sldId="260"/>
            <ac:spMk id="31" creationId="{2E80C965-DB6D-4F81-9E9E-B027384D0BD6}"/>
          </ac:spMkLst>
        </pc:spChg>
        <pc:spChg chg="add del">
          <ac:chgData name="Hawaa Amar" userId="59420b7c03205870" providerId="Windows Live" clId="Web-{B92B13C5-92A6-4531-8657-4DA1882F5FE7}" dt="2021-02-21T23:03:00.094" v="2615"/>
          <ac:spMkLst>
            <pc:docMk/>
            <pc:sldMk cId="2092268540" sldId="260"/>
            <ac:spMk id="32" creationId="{A580F890-B085-4E95-96AA-55AEBEC5CE6E}"/>
          </ac:spMkLst>
        </pc:spChg>
        <pc:spChg chg="add del">
          <ac:chgData name="Hawaa Amar" userId="59420b7c03205870" providerId="Windows Live" clId="Web-{B92B13C5-92A6-4531-8657-4DA1882F5FE7}" dt="2021-02-21T23:03:00.094" v="2615"/>
          <ac:spMkLst>
            <pc:docMk/>
            <pc:sldMk cId="2092268540" sldId="260"/>
            <ac:spMk id="33" creationId="{D3F51FEB-38FB-4F6C-9F7B-2F2AFAB65463}"/>
          </ac:spMkLst>
        </pc:spChg>
        <pc:spChg chg="add del">
          <ac:chgData name="Hawaa Amar" userId="59420b7c03205870" providerId="Windows Live" clId="Web-{B92B13C5-92A6-4531-8657-4DA1882F5FE7}" dt="2021-02-21T23:03:00.094" v="2615"/>
          <ac:spMkLst>
            <pc:docMk/>
            <pc:sldMk cId="2092268540" sldId="260"/>
            <ac:spMk id="34" creationId="{1E547BA6-BAE0-43BB-A7CA-60F69CE252F0}"/>
          </ac:spMkLst>
        </pc:spChg>
        <pc:spChg chg="add">
          <ac:chgData name="Hawaa Amar" userId="59420b7c03205870" providerId="Windows Live" clId="Web-{B92B13C5-92A6-4531-8657-4DA1882F5FE7}" dt="2021-02-21T23:03:00.094" v="2615"/>
          <ac:spMkLst>
            <pc:docMk/>
            <pc:sldMk cId="2092268540" sldId="260"/>
            <ac:spMk id="39" creationId="{F0BC1D9E-4401-4EC0-88FD-ED103CB570EA}"/>
          </ac:spMkLst>
        </pc:spChg>
        <pc:spChg chg="add">
          <ac:chgData name="Hawaa Amar" userId="59420b7c03205870" providerId="Windows Live" clId="Web-{B92B13C5-92A6-4531-8657-4DA1882F5FE7}" dt="2021-02-21T23:03:00.094" v="2615"/>
          <ac:spMkLst>
            <pc:docMk/>
            <pc:sldMk cId="2092268540" sldId="260"/>
            <ac:spMk id="41" creationId="{6200B311-3585-4069-AAC6-CD443FA5B8AD}"/>
          </ac:spMkLst>
        </pc:spChg>
        <pc:spChg chg="add">
          <ac:chgData name="Hawaa Amar" userId="59420b7c03205870" providerId="Windows Live" clId="Web-{B92B13C5-92A6-4531-8657-4DA1882F5FE7}" dt="2021-02-21T23:03:00.094" v="2615"/>
          <ac:spMkLst>
            <pc:docMk/>
            <pc:sldMk cId="2092268540" sldId="260"/>
            <ac:spMk id="43" creationId="{B0AAF7C9-094E-400C-A428-F6C2262F6527}"/>
          </ac:spMkLst>
        </pc:spChg>
      </pc:sldChg>
      <pc:sldChg chg="addSp delSp modSp mod modClrScheme delDesignElem chgLayout">
        <pc:chgData name="Hawaa Amar" userId="59420b7c03205870" providerId="Windows Live" clId="Web-{B92B13C5-92A6-4531-8657-4DA1882F5FE7}" dt="2021-02-21T23:02:54.500" v="2614"/>
        <pc:sldMkLst>
          <pc:docMk/>
          <pc:sldMk cId="73574603" sldId="261"/>
        </pc:sldMkLst>
        <pc:spChg chg="mod ord">
          <ac:chgData name="Hawaa Amar" userId="59420b7c03205870" providerId="Windows Live" clId="Web-{B92B13C5-92A6-4531-8657-4DA1882F5FE7}" dt="2021-02-21T23:02:54.500" v="2614"/>
          <ac:spMkLst>
            <pc:docMk/>
            <pc:sldMk cId="73574603" sldId="261"/>
            <ac:spMk id="2" creationId="{49B9743F-4EB6-4EBC-8480-3CEF0CC730F8}"/>
          </ac:spMkLst>
        </pc:spChg>
        <pc:spChg chg="mod ord">
          <ac:chgData name="Hawaa Amar" userId="59420b7c03205870" providerId="Windows Live" clId="Web-{B92B13C5-92A6-4531-8657-4DA1882F5FE7}" dt="2021-02-21T23:02:54.500" v="2614"/>
          <ac:spMkLst>
            <pc:docMk/>
            <pc:sldMk cId="73574603" sldId="261"/>
            <ac:spMk id="3" creationId="{6D7F8059-5B63-4350-A50E-30C35936A85D}"/>
          </ac:spMkLst>
        </pc:spChg>
        <pc:spChg chg="add del">
          <ac:chgData name="Hawaa Amar" userId="59420b7c03205870" providerId="Windows Live" clId="Web-{B92B13C5-92A6-4531-8657-4DA1882F5FE7}" dt="2021-02-21T22:57:31.580" v="2560"/>
          <ac:spMkLst>
            <pc:docMk/>
            <pc:sldMk cId="73574603" sldId="261"/>
            <ac:spMk id="5" creationId="{F3060C83-F051-4F0E-ABAD-AA0DFC48B218}"/>
          </ac:spMkLst>
        </pc:spChg>
        <pc:spChg chg="add del">
          <ac:chgData name="Hawaa Amar" userId="59420b7c03205870" providerId="Windows Live" clId="Web-{B92B13C5-92A6-4531-8657-4DA1882F5FE7}" dt="2021-02-21T22:57:31.580" v="2560"/>
          <ac:spMkLst>
            <pc:docMk/>
            <pc:sldMk cId="73574603" sldId="261"/>
            <ac:spMk id="6" creationId="{83C98ABE-055B-441F-B07E-44F97F083C39}"/>
          </ac:spMkLst>
        </pc:spChg>
        <pc:spChg chg="add del">
          <ac:chgData name="Hawaa Amar" userId="59420b7c03205870" providerId="Windows Live" clId="Web-{B92B13C5-92A6-4531-8657-4DA1882F5FE7}" dt="2021-02-21T22:57:31.580" v="2560"/>
          <ac:spMkLst>
            <pc:docMk/>
            <pc:sldMk cId="73574603" sldId="261"/>
            <ac:spMk id="7" creationId="{29FDB030-9B49-4CED-8CCD-4D99382388AC}"/>
          </ac:spMkLst>
        </pc:spChg>
        <pc:spChg chg="del">
          <ac:chgData name="Hawaa Amar" userId="59420b7c03205870" providerId="Windows Live" clId="Web-{B92B13C5-92A6-4531-8657-4DA1882F5FE7}" dt="2021-02-21T22:19:08.763" v="1228"/>
          <ac:spMkLst>
            <pc:docMk/>
            <pc:sldMk cId="73574603" sldId="261"/>
            <ac:spMk id="8" creationId="{F0BC1D9E-4401-4EC0-88FD-ED103CB570EA}"/>
          </ac:spMkLst>
        </pc:spChg>
        <pc:spChg chg="add del">
          <ac:chgData name="Hawaa Amar" userId="59420b7c03205870" providerId="Windows Live" clId="Web-{B92B13C5-92A6-4531-8657-4DA1882F5FE7}" dt="2021-02-21T22:59:34.720" v="2577"/>
          <ac:spMkLst>
            <pc:docMk/>
            <pc:sldMk cId="73574603" sldId="261"/>
            <ac:spMk id="9" creationId="{F3060C83-F051-4F0E-ABAD-AA0DFC48B218}"/>
          </ac:spMkLst>
        </pc:spChg>
        <pc:spChg chg="del">
          <ac:chgData name="Hawaa Amar" userId="59420b7c03205870" providerId="Windows Live" clId="Web-{B92B13C5-92A6-4531-8657-4DA1882F5FE7}" dt="2021-02-21T22:19:08.763" v="1228"/>
          <ac:spMkLst>
            <pc:docMk/>
            <pc:sldMk cId="73574603" sldId="261"/>
            <ac:spMk id="10" creationId="{6200B311-3585-4069-AAC6-CD443FA5B8AD}"/>
          </ac:spMkLst>
        </pc:spChg>
        <pc:spChg chg="add del">
          <ac:chgData name="Hawaa Amar" userId="59420b7c03205870" providerId="Windows Live" clId="Web-{B92B13C5-92A6-4531-8657-4DA1882F5FE7}" dt="2021-02-21T22:59:34.720" v="2577"/>
          <ac:spMkLst>
            <pc:docMk/>
            <pc:sldMk cId="73574603" sldId="261"/>
            <ac:spMk id="11" creationId="{83C98ABE-055B-441F-B07E-44F97F083C39}"/>
          </ac:spMkLst>
        </pc:spChg>
        <pc:spChg chg="del">
          <ac:chgData name="Hawaa Amar" userId="59420b7c03205870" providerId="Windows Live" clId="Web-{B92B13C5-92A6-4531-8657-4DA1882F5FE7}" dt="2021-02-21T22:19:08.763" v="1228"/>
          <ac:spMkLst>
            <pc:docMk/>
            <pc:sldMk cId="73574603" sldId="261"/>
            <ac:spMk id="12" creationId="{B0AAF7C9-094E-400C-A428-F6C2262F6527}"/>
          </ac:spMkLst>
        </pc:spChg>
        <pc:spChg chg="add del">
          <ac:chgData name="Hawaa Amar" userId="59420b7c03205870" providerId="Windows Live" clId="Web-{B92B13C5-92A6-4531-8657-4DA1882F5FE7}" dt="2021-02-21T22:59:34.720" v="2577"/>
          <ac:spMkLst>
            <pc:docMk/>
            <pc:sldMk cId="73574603" sldId="261"/>
            <ac:spMk id="13" creationId="{29FDB030-9B49-4CED-8CCD-4D99382388AC}"/>
          </ac:spMkLst>
        </pc:spChg>
        <pc:spChg chg="add del">
          <ac:chgData name="Hawaa Amar" userId="59420b7c03205870" providerId="Windows Live" clId="Web-{B92B13C5-92A6-4531-8657-4DA1882F5FE7}" dt="2021-02-21T22:57:31.580" v="2560"/>
          <ac:spMkLst>
            <pc:docMk/>
            <pc:sldMk cId="73574603" sldId="261"/>
            <ac:spMk id="14" creationId="{3783CA14-24A1-485C-8B30-D6A5D87987AD}"/>
          </ac:spMkLst>
        </pc:spChg>
        <pc:spChg chg="add del">
          <ac:chgData name="Hawaa Amar" userId="59420b7c03205870" providerId="Windows Live" clId="Web-{B92B13C5-92A6-4531-8657-4DA1882F5FE7}" dt="2021-02-21T22:59:34.720" v="2577"/>
          <ac:spMkLst>
            <pc:docMk/>
            <pc:sldMk cId="73574603" sldId="261"/>
            <ac:spMk id="15" creationId="{3783CA14-24A1-485C-8B30-D6A5D87987AD}"/>
          </ac:spMkLst>
        </pc:spChg>
        <pc:spChg chg="add del">
          <ac:chgData name="Hawaa Amar" userId="59420b7c03205870" providerId="Windows Live" clId="Web-{B92B13C5-92A6-4531-8657-4DA1882F5FE7}" dt="2021-02-21T22:57:31.580" v="2560"/>
          <ac:spMkLst>
            <pc:docMk/>
            <pc:sldMk cId="73574603" sldId="261"/>
            <ac:spMk id="16" creationId="{9A97C86A-04D6-40F7-AE84-31AB43E6A846}"/>
          </ac:spMkLst>
        </pc:spChg>
        <pc:spChg chg="add del">
          <ac:chgData name="Hawaa Amar" userId="59420b7c03205870" providerId="Windows Live" clId="Web-{B92B13C5-92A6-4531-8657-4DA1882F5FE7}" dt="2021-02-21T22:59:34.720" v="2577"/>
          <ac:spMkLst>
            <pc:docMk/>
            <pc:sldMk cId="73574603" sldId="261"/>
            <ac:spMk id="17" creationId="{9A97C86A-04D6-40F7-AE84-31AB43E6A846}"/>
          </ac:spMkLst>
        </pc:spChg>
        <pc:spChg chg="add del">
          <ac:chgData name="Hawaa Amar" userId="59420b7c03205870" providerId="Windows Live" clId="Web-{B92B13C5-92A6-4531-8657-4DA1882F5FE7}" dt="2021-02-21T22:57:31.580" v="2560"/>
          <ac:spMkLst>
            <pc:docMk/>
            <pc:sldMk cId="73574603" sldId="261"/>
            <ac:spMk id="18" creationId="{FF9F2414-84E8-453E-B1F3-389FDE8192D9}"/>
          </ac:spMkLst>
        </pc:spChg>
        <pc:spChg chg="add del">
          <ac:chgData name="Hawaa Amar" userId="59420b7c03205870" providerId="Windows Live" clId="Web-{B92B13C5-92A6-4531-8657-4DA1882F5FE7}" dt="2021-02-21T22:59:34.720" v="2577"/>
          <ac:spMkLst>
            <pc:docMk/>
            <pc:sldMk cId="73574603" sldId="261"/>
            <ac:spMk id="19" creationId="{FF9F2414-84E8-453E-B1F3-389FDE8192D9}"/>
          </ac:spMkLst>
        </pc:spChg>
        <pc:spChg chg="add del">
          <ac:chgData name="Hawaa Amar" userId="59420b7c03205870" providerId="Windows Live" clId="Web-{B92B13C5-92A6-4531-8657-4DA1882F5FE7}" dt="2021-02-21T22:57:31.580" v="2560"/>
          <ac:spMkLst>
            <pc:docMk/>
            <pc:sldMk cId="73574603" sldId="261"/>
            <ac:spMk id="20" creationId="{3ECA69A1-7536-43AC-85EF-C7106179F5ED}"/>
          </ac:spMkLst>
        </pc:spChg>
        <pc:spChg chg="add del">
          <ac:chgData name="Hawaa Amar" userId="59420b7c03205870" providerId="Windows Live" clId="Web-{B92B13C5-92A6-4531-8657-4DA1882F5FE7}" dt="2021-02-21T22:59:34.720" v="2577"/>
          <ac:spMkLst>
            <pc:docMk/>
            <pc:sldMk cId="73574603" sldId="261"/>
            <ac:spMk id="21" creationId="{3ECA69A1-7536-43AC-85EF-C7106179F5ED}"/>
          </ac:spMkLst>
        </pc:spChg>
        <pc:spChg chg="add del">
          <ac:chgData name="Hawaa Amar" userId="59420b7c03205870" providerId="Windows Live" clId="Web-{B92B13C5-92A6-4531-8657-4DA1882F5FE7}" dt="2021-02-21T23:02:54.500" v="2614"/>
          <ac:spMkLst>
            <pc:docMk/>
            <pc:sldMk cId="73574603" sldId="261"/>
            <ac:spMk id="22" creationId="{12FB12AE-71D1-47FD-9AC3-EE2C07424534}"/>
          </ac:spMkLst>
        </pc:spChg>
        <pc:spChg chg="add del">
          <ac:chgData name="Hawaa Amar" userId="59420b7c03205870" providerId="Windows Live" clId="Web-{B92B13C5-92A6-4531-8657-4DA1882F5FE7}" dt="2021-02-21T23:02:54.500" v="2614"/>
          <ac:spMkLst>
            <pc:docMk/>
            <pc:sldMk cId="73574603" sldId="261"/>
            <ac:spMk id="23" creationId="{64853C7E-3CBA-4464-865F-6044D94B1BE9}"/>
          </ac:spMkLst>
        </pc:spChg>
        <pc:spChg chg="add del">
          <ac:chgData name="Hawaa Amar" userId="59420b7c03205870" providerId="Windows Live" clId="Web-{B92B13C5-92A6-4531-8657-4DA1882F5FE7}" dt="2021-02-21T23:02:54.500" v="2614"/>
          <ac:spMkLst>
            <pc:docMk/>
            <pc:sldMk cId="73574603" sldId="261"/>
            <ac:spMk id="24" creationId="{55EFEC59-B929-4851-9DEF-9106F27979A9}"/>
          </ac:spMkLst>
        </pc:spChg>
        <pc:spChg chg="add del">
          <ac:chgData name="Hawaa Amar" userId="59420b7c03205870" providerId="Windows Live" clId="Web-{B92B13C5-92A6-4531-8657-4DA1882F5FE7}" dt="2021-02-21T23:02:54.500" v="2614"/>
          <ac:spMkLst>
            <pc:docMk/>
            <pc:sldMk cId="73574603" sldId="261"/>
            <ac:spMk id="25" creationId="{6C132392-D5FF-4588-8FA1-5BAD77BF6464}"/>
          </ac:spMkLst>
        </pc:spChg>
        <pc:spChg chg="add del">
          <ac:chgData name="Hawaa Amar" userId="59420b7c03205870" providerId="Windows Live" clId="Web-{B92B13C5-92A6-4531-8657-4DA1882F5FE7}" dt="2021-02-21T23:02:54.500" v="2614"/>
          <ac:spMkLst>
            <pc:docMk/>
            <pc:sldMk cId="73574603" sldId="261"/>
            <ac:spMk id="26" creationId="{C7EAC045-695C-4E73-9B7C-AFD6FB22DA20}"/>
          </ac:spMkLst>
        </pc:spChg>
        <pc:spChg chg="add del">
          <ac:chgData name="Hawaa Amar" userId="59420b7c03205870" providerId="Windows Live" clId="Web-{B92B13C5-92A6-4531-8657-4DA1882F5FE7}" dt="2021-02-21T23:02:54.500" v="2614"/>
          <ac:spMkLst>
            <pc:docMk/>
            <pc:sldMk cId="73574603" sldId="261"/>
            <ac:spMk id="27" creationId="{404A7A3A-BEAE-4BC6-A163-5D0E5F8C4669}"/>
          </ac:spMkLst>
        </pc:spChg>
        <pc:spChg chg="add del">
          <ac:chgData name="Hawaa Amar" userId="59420b7c03205870" providerId="Windows Live" clId="Web-{B92B13C5-92A6-4531-8657-4DA1882F5FE7}" dt="2021-02-21T23:02:54.500" v="2614"/>
          <ac:spMkLst>
            <pc:docMk/>
            <pc:sldMk cId="73574603" sldId="261"/>
            <ac:spMk id="28" creationId="{12ED3B7D-405D-4DFA-8608-B6DE7467183E}"/>
          </ac:spMkLst>
        </pc:spChg>
        <pc:spChg chg="add">
          <ac:chgData name="Hawaa Amar" userId="59420b7c03205870" providerId="Windows Live" clId="Web-{B92B13C5-92A6-4531-8657-4DA1882F5FE7}" dt="2021-02-21T23:02:54.500" v="2614"/>
          <ac:spMkLst>
            <pc:docMk/>
            <pc:sldMk cId="73574603" sldId="261"/>
            <ac:spMk id="33" creationId="{7CB4857B-ED7C-444D-9F04-2F885114A1C2}"/>
          </ac:spMkLst>
        </pc:spChg>
        <pc:spChg chg="add">
          <ac:chgData name="Hawaa Amar" userId="59420b7c03205870" providerId="Windows Live" clId="Web-{B92B13C5-92A6-4531-8657-4DA1882F5FE7}" dt="2021-02-21T23:02:54.500" v="2614"/>
          <ac:spMkLst>
            <pc:docMk/>
            <pc:sldMk cId="73574603" sldId="261"/>
            <ac:spMk id="35" creationId="{D18046FB-44EA-4FD8-A585-EA09A319B2D0}"/>
          </ac:spMkLst>
        </pc:spChg>
        <pc:spChg chg="add">
          <ac:chgData name="Hawaa Amar" userId="59420b7c03205870" providerId="Windows Live" clId="Web-{B92B13C5-92A6-4531-8657-4DA1882F5FE7}" dt="2021-02-21T23:02:54.500" v="2614"/>
          <ac:spMkLst>
            <pc:docMk/>
            <pc:sldMk cId="73574603" sldId="261"/>
            <ac:spMk id="37" creationId="{479F5F2B-8B58-4140-AE6A-51F6C67B18D9}"/>
          </ac:spMkLst>
        </pc:spChg>
      </pc:sldChg>
      <pc:sldChg chg="addSp delSp modSp mod modClrScheme delDesignElem chgLayout">
        <pc:chgData name="Hawaa Amar" userId="59420b7c03205870" providerId="Windows Live" clId="Web-{B92B13C5-92A6-4531-8657-4DA1882F5FE7}" dt="2021-02-21T23:05:47.905" v="2666" actId="20577"/>
        <pc:sldMkLst>
          <pc:docMk/>
          <pc:sldMk cId="471153496" sldId="262"/>
        </pc:sldMkLst>
        <pc:spChg chg="mod">
          <ac:chgData name="Hawaa Amar" userId="59420b7c03205870" providerId="Windows Live" clId="Web-{B92B13C5-92A6-4531-8657-4DA1882F5FE7}" dt="2021-02-21T23:02:49.547" v="2613"/>
          <ac:spMkLst>
            <pc:docMk/>
            <pc:sldMk cId="471153496" sldId="262"/>
            <ac:spMk id="2" creationId="{14E2BDF2-4E65-402C-8064-7D56300507A3}"/>
          </ac:spMkLst>
        </pc:spChg>
        <pc:spChg chg="mod ord">
          <ac:chgData name="Hawaa Amar" userId="59420b7c03205870" providerId="Windows Live" clId="Web-{B92B13C5-92A6-4531-8657-4DA1882F5FE7}" dt="2021-02-21T23:05:47.905" v="2666" actId="20577"/>
          <ac:spMkLst>
            <pc:docMk/>
            <pc:sldMk cId="471153496" sldId="262"/>
            <ac:spMk id="3" creationId="{454A1611-38F2-41EE-9EEA-93A0C815E3C9}"/>
          </ac:spMkLst>
        </pc:spChg>
        <pc:spChg chg="add del">
          <ac:chgData name="Hawaa Amar" userId="59420b7c03205870" providerId="Windows Live" clId="Web-{B92B13C5-92A6-4531-8657-4DA1882F5FE7}" dt="2021-02-21T22:57:31.580" v="2560"/>
          <ac:spMkLst>
            <pc:docMk/>
            <pc:sldMk cId="471153496" sldId="262"/>
            <ac:spMk id="5" creationId="{12FB12AE-71D1-47FD-9AC3-EE2C07424534}"/>
          </ac:spMkLst>
        </pc:spChg>
        <pc:spChg chg="add del">
          <ac:chgData name="Hawaa Amar" userId="59420b7c03205870" providerId="Windows Live" clId="Web-{B92B13C5-92A6-4531-8657-4DA1882F5FE7}" dt="2021-02-21T22:57:31.580" v="2560"/>
          <ac:spMkLst>
            <pc:docMk/>
            <pc:sldMk cId="471153496" sldId="262"/>
            <ac:spMk id="6" creationId="{64853C7E-3CBA-4464-865F-6044D94B1BE9}"/>
          </ac:spMkLst>
        </pc:spChg>
        <pc:spChg chg="add del">
          <ac:chgData name="Hawaa Amar" userId="59420b7c03205870" providerId="Windows Live" clId="Web-{B92B13C5-92A6-4531-8657-4DA1882F5FE7}" dt="2021-02-21T22:57:31.580" v="2560"/>
          <ac:spMkLst>
            <pc:docMk/>
            <pc:sldMk cId="471153496" sldId="262"/>
            <ac:spMk id="7" creationId="{55EFEC59-B929-4851-9DEF-9106F27979A9}"/>
          </ac:spMkLst>
        </pc:spChg>
        <pc:spChg chg="del">
          <ac:chgData name="Hawaa Amar" userId="59420b7c03205870" providerId="Windows Live" clId="Web-{B92B13C5-92A6-4531-8657-4DA1882F5FE7}" dt="2021-02-21T22:19:08.763" v="1228"/>
          <ac:spMkLst>
            <pc:docMk/>
            <pc:sldMk cId="471153496" sldId="262"/>
            <ac:spMk id="8" creationId="{7CB4857B-ED7C-444D-9F04-2F885114A1C2}"/>
          </ac:spMkLst>
        </pc:spChg>
        <pc:spChg chg="add del">
          <ac:chgData name="Hawaa Amar" userId="59420b7c03205870" providerId="Windows Live" clId="Web-{B92B13C5-92A6-4531-8657-4DA1882F5FE7}" dt="2021-02-21T22:58:29.736" v="2571"/>
          <ac:spMkLst>
            <pc:docMk/>
            <pc:sldMk cId="471153496" sldId="262"/>
            <ac:spMk id="9" creationId="{F3060C83-F051-4F0E-ABAD-AA0DFC48B218}"/>
          </ac:spMkLst>
        </pc:spChg>
        <pc:spChg chg="del">
          <ac:chgData name="Hawaa Amar" userId="59420b7c03205870" providerId="Windows Live" clId="Web-{B92B13C5-92A6-4531-8657-4DA1882F5FE7}" dt="2021-02-21T22:19:08.763" v="1228"/>
          <ac:spMkLst>
            <pc:docMk/>
            <pc:sldMk cId="471153496" sldId="262"/>
            <ac:spMk id="10" creationId="{D18046FB-44EA-4FD8-A585-EA09A319B2D0}"/>
          </ac:spMkLst>
        </pc:spChg>
        <pc:spChg chg="add del">
          <ac:chgData name="Hawaa Amar" userId="59420b7c03205870" providerId="Windows Live" clId="Web-{B92B13C5-92A6-4531-8657-4DA1882F5FE7}" dt="2021-02-21T22:58:29.736" v="2571"/>
          <ac:spMkLst>
            <pc:docMk/>
            <pc:sldMk cId="471153496" sldId="262"/>
            <ac:spMk id="11" creationId="{83C98ABE-055B-441F-B07E-44F97F083C39}"/>
          </ac:spMkLst>
        </pc:spChg>
        <pc:spChg chg="del">
          <ac:chgData name="Hawaa Amar" userId="59420b7c03205870" providerId="Windows Live" clId="Web-{B92B13C5-92A6-4531-8657-4DA1882F5FE7}" dt="2021-02-21T22:19:08.763" v="1228"/>
          <ac:spMkLst>
            <pc:docMk/>
            <pc:sldMk cId="471153496" sldId="262"/>
            <ac:spMk id="12" creationId="{479F5F2B-8B58-4140-AE6A-51F6C67B18D9}"/>
          </ac:spMkLst>
        </pc:spChg>
        <pc:spChg chg="add del">
          <ac:chgData name="Hawaa Amar" userId="59420b7c03205870" providerId="Windows Live" clId="Web-{B92B13C5-92A6-4531-8657-4DA1882F5FE7}" dt="2021-02-21T22:58:29.736" v="2571"/>
          <ac:spMkLst>
            <pc:docMk/>
            <pc:sldMk cId="471153496" sldId="262"/>
            <ac:spMk id="13" creationId="{29FDB030-9B49-4CED-8CCD-4D99382388AC}"/>
          </ac:spMkLst>
        </pc:spChg>
        <pc:spChg chg="add del">
          <ac:chgData name="Hawaa Amar" userId="59420b7c03205870" providerId="Windows Live" clId="Web-{B92B13C5-92A6-4531-8657-4DA1882F5FE7}" dt="2021-02-21T22:57:31.580" v="2560"/>
          <ac:spMkLst>
            <pc:docMk/>
            <pc:sldMk cId="471153496" sldId="262"/>
            <ac:spMk id="14" creationId="{6C132392-D5FF-4588-8FA1-5BAD77BF6464}"/>
          </ac:spMkLst>
        </pc:spChg>
        <pc:spChg chg="add del">
          <ac:chgData name="Hawaa Amar" userId="59420b7c03205870" providerId="Windows Live" clId="Web-{B92B13C5-92A6-4531-8657-4DA1882F5FE7}" dt="2021-02-21T22:58:29.736" v="2571"/>
          <ac:spMkLst>
            <pc:docMk/>
            <pc:sldMk cId="471153496" sldId="262"/>
            <ac:spMk id="15" creationId="{3783CA14-24A1-485C-8B30-D6A5D87987AD}"/>
          </ac:spMkLst>
        </pc:spChg>
        <pc:spChg chg="add del">
          <ac:chgData name="Hawaa Amar" userId="59420b7c03205870" providerId="Windows Live" clId="Web-{B92B13C5-92A6-4531-8657-4DA1882F5FE7}" dt="2021-02-21T22:57:31.580" v="2560"/>
          <ac:spMkLst>
            <pc:docMk/>
            <pc:sldMk cId="471153496" sldId="262"/>
            <ac:spMk id="16" creationId="{C7EAC045-695C-4E73-9B7C-AFD6FB22DA20}"/>
          </ac:spMkLst>
        </pc:spChg>
        <pc:spChg chg="add del">
          <ac:chgData name="Hawaa Amar" userId="59420b7c03205870" providerId="Windows Live" clId="Web-{B92B13C5-92A6-4531-8657-4DA1882F5FE7}" dt="2021-02-21T22:58:29.736" v="2571"/>
          <ac:spMkLst>
            <pc:docMk/>
            <pc:sldMk cId="471153496" sldId="262"/>
            <ac:spMk id="17" creationId="{9A97C86A-04D6-40F7-AE84-31AB43E6A846}"/>
          </ac:spMkLst>
        </pc:spChg>
        <pc:spChg chg="add del">
          <ac:chgData name="Hawaa Amar" userId="59420b7c03205870" providerId="Windows Live" clId="Web-{B92B13C5-92A6-4531-8657-4DA1882F5FE7}" dt="2021-02-21T22:57:31.580" v="2560"/>
          <ac:spMkLst>
            <pc:docMk/>
            <pc:sldMk cId="471153496" sldId="262"/>
            <ac:spMk id="18" creationId="{404A7A3A-BEAE-4BC6-A163-5D0E5F8C4669}"/>
          </ac:spMkLst>
        </pc:spChg>
        <pc:spChg chg="add del">
          <ac:chgData name="Hawaa Amar" userId="59420b7c03205870" providerId="Windows Live" clId="Web-{B92B13C5-92A6-4531-8657-4DA1882F5FE7}" dt="2021-02-21T22:58:29.736" v="2571"/>
          <ac:spMkLst>
            <pc:docMk/>
            <pc:sldMk cId="471153496" sldId="262"/>
            <ac:spMk id="19" creationId="{FF9F2414-84E8-453E-B1F3-389FDE8192D9}"/>
          </ac:spMkLst>
        </pc:spChg>
        <pc:spChg chg="add del">
          <ac:chgData name="Hawaa Amar" userId="59420b7c03205870" providerId="Windows Live" clId="Web-{B92B13C5-92A6-4531-8657-4DA1882F5FE7}" dt="2021-02-21T22:57:31.580" v="2560"/>
          <ac:spMkLst>
            <pc:docMk/>
            <pc:sldMk cId="471153496" sldId="262"/>
            <ac:spMk id="20" creationId="{12ED3B7D-405D-4DFA-8608-B6DE7467183E}"/>
          </ac:spMkLst>
        </pc:spChg>
        <pc:spChg chg="add del">
          <ac:chgData name="Hawaa Amar" userId="59420b7c03205870" providerId="Windows Live" clId="Web-{B92B13C5-92A6-4531-8657-4DA1882F5FE7}" dt="2021-02-21T22:58:29.736" v="2571"/>
          <ac:spMkLst>
            <pc:docMk/>
            <pc:sldMk cId="471153496" sldId="262"/>
            <ac:spMk id="21" creationId="{3ECA69A1-7536-43AC-85EF-C7106179F5ED}"/>
          </ac:spMkLst>
        </pc:spChg>
        <pc:spChg chg="add del">
          <ac:chgData name="Hawaa Amar" userId="59420b7c03205870" providerId="Windows Live" clId="Web-{B92B13C5-92A6-4531-8657-4DA1882F5FE7}" dt="2021-02-21T22:58:51.767" v="2574"/>
          <ac:spMkLst>
            <pc:docMk/>
            <pc:sldMk cId="471153496" sldId="262"/>
            <ac:spMk id="22" creationId="{2B566528-1B12-4246-9431-5C2D7D081168}"/>
          </ac:spMkLst>
        </pc:spChg>
        <pc:spChg chg="add del">
          <ac:chgData name="Hawaa Amar" userId="59420b7c03205870" providerId="Windows Live" clId="Web-{B92B13C5-92A6-4531-8657-4DA1882F5FE7}" dt="2021-02-21T22:58:51.767" v="2574"/>
          <ac:spMkLst>
            <pc:docMk/>
            <pc:sldMk cId="471153496" sldId="262"/>
            <ac:spMk id="23" creationId="{2E80C965-DB6D-4F81-9E9E-B027384D0BD6}"/>
          </ac:spMkLst>
        </pc:spChg>
        <pc:spChg chg="add del">
          <ac:chgData name="Hawaa Amar" userId="59420b7c03205870" providerId="Windows Live" clId="Web-{B92B13C5-92A6-4531-8657-4DA1882F5FE7}" dt="2021-02-21T22:58:51.767" v="2574"/>
          <ac:spMkLst>
            <pc:docMk/>
            <pc:sldMk cId="471153496" sldId="262"/>
            <ac:spMk id="24" creationId="{A580F890-B085-4E95-96AA-55AEBEC5CE6E}"/>
          </ac:spMkLst>
        </pc:spChg>
        <pc:spChg chg="add del">
          <ac:chgData name="Hawaa Amar" userId="59420b7c03205870" providerId="Windows Live" clId="Web-{B92B13C5-92A6-4531-8657-4DA1882F5FE7}" dt="2021-02-21T22:58:51.767" v="2574"/>
          <ac:spMkLst>
            <pc:docMk/>
            <pc:sldMk cId="471153496" sldId="262"/>
            <ac:spMk id="25" creationId="{D3F51FEB-38FB-4F6C-9F7B-2F2AFAB65463}"/>
          </ac:spMkLst>
        </pc:spChg>
        <pc:spChg chg="add del">
          <ac:chgData name="Hawaa Amar" userId="59420b7c03205870" providerId="Windows Live" clId="Web-{B92B13C5-92A6-4531-8657-4DA1882F5FE7}" dt="2021-02-21T22:58:51.767" v="2574"/>
          <ac:spMkLst>
            <pc:docMk/>
            <pc:sldMk cId="471153496" sldId="262"/>
            <ac:spMk id="26" creationId="{1E547BA6-BAE0-43BB-A7CA-60F69CE252F0}"/>
          </ac:spMkLst>
        </pc:spChg>
        <pc:spChg chg="add del">
          <ac:chgData name="Hawaa Amar" userId="59420b7c03205870" providerId="Windows Live" clId="Web-{B92B13C5-92A6-4531-8657-4DA1882F5FE7}" dt="2021-02-21T23:02:49.547" v="2613"/>
          <ac:spMkLst>
            <pc:docMk/>
            <pc:sldMk cId="471153496" sldId="262"/>
            <ac:spMk id="27" creationId="{2B566528-1B12-4246-9431-5C2D7D081168}"/>
          </ac:spMkLst>
        </pc:spChg>
        <pc:spChg chg="add del">
          <ac:chgData name="Hawaa Amar" userId="59420b7c03205870" providerId="Windows Live" clId="Web-{B92B13C5-92A6-4531-8657-4DA1882F5FE7}" dt="2021-02-21T23:02:49.547" v="2613"/>
          <ac:spMkLst>
            <pc:docMk/>
            <pc:sldMk cId="471153496" sldId="262"/>
            <ac:spMk id="28" creationId="{2E80C965-DB6D-4F81-9E9E-B027384D0BD6}"/>
          </ac:spMkLst>
        </pc:spChg>
        <pc:spChg chg="add del">
          <ac:chgData name="Hawaa Amar" userId="59420b7c03205870" providerId="Windows Live" clId="Web-{B92B13C5-92A6-4531-8657-4DA1882F5FE7}" dt="2021-02-21T23:02:49.547" v="2613"/>
          <ac:spMkLst>
            <pc:docMk/>
            <pc:sldMk cId="471153496" sldId="262"/>
            <ac:spMk id="29" creationId="{A580F890-B085-4E95-96AA-55AEBEC5CE6E}"/>
          </ac:spMkLst>
        </pc:spChg>
        <pc:spChg chg="add del">
          <ac:chgData name="Hawaa Amar" userId="59420b7c03205870" providerId="Windows Live" clId="Web-{B92B13C5-92A6-4531-8657-4DA1882F5FE7}" dt="2021-02-21T23:02:49.547" v="2613"/>
          <ac:spMkLst>
            <pc:docMk/>
            <pc:sldMk cId="471153496" sldId="262"/>
            <ac:spMk id="30" creationId="{D3F51FEB-38FB-4F6C-9F7B-2F2AFAB65463}"/>
          </ac:spMkLst>
        </pc:spChg>
        <pc:spChg chg="add del">
          <ac:chgData name="Hawaa Amar" userId="59420b7c03205870" providerId="Windows Live" clId="Web-{B92B13C5-92A6-4531-8657-4DA1882F5FE7}" dt="2021-02-21T22:59:34.720" v="2577"/>
          <ac:spMkLst>
            <pc:docMk/>
            <pc:sldMk cId="471153496" sldId="262"/>
            <ac:spMk id="31" creationId="{12FB12AE-71D1-47FD-9AC3-EE2C07424534}"/>
          </ac:spMkLst>
        </pc:spChg>
        <pc:spChg chg="add del">
          <ac:chgData name="Hawaa Amar" userId="59420b7c03205870" providerId="Windows Live" clId="Web-{B92B13C5-92A6-4531-8657-4DA1882F5FE7}" dt="2021-02-21T23:02:49.547" v="2613"/>
          <ac:spMkLst>
            <pc:docMk/>
            <pc:sldMk cId="471153496" sldId="262"/>
            <ac:spMk id="32" creationId="{1E547BA6-BAE0-43BB-A7CA-60F69CE252F0}"/>
          </ac:spMkLst>
        </pc:spChg>
        <pc:spChg chg="add del">
          <ac:chgData name="Hawaa Amar" userId="59420b7c03205870" providerId="Windows Live" clId="Web-{B92B13C5-92A6-4531-8657-4DA1882F5FE7}" dt="2021-02-21T22:59:34.720" v="2577"/>
          <ac:spMkLst>
            <pc:docMk/>
            <pc:sldMk cId="471153496" sldId="262"/>
            <ac:spMk id="33" creationId="{64853C7E-3CBA-4464-865F-6044D94B1BE9}"/>
          </ac:spMkLst>
        </pc:spChg>
        <pc:spChg chg="add">
          <ac:chgData name="Hawaa Amar" userId="59420b7c03205870" providerId="Windows Live" clId="Web-{B92B13C5-92A6-4531-8657-4DA1882F5FE7}" dt="2021-02-21T23:02:49.547" v="2613"/>
          <ac:spMkLst>
            <pc:docMk/>
            <pc:sldMk cId="471153496" sldId="262"/>
            <ac:spMk id="34" creationId="{F0BC1D9E-4401-4EC0-88FD-ED103CB570EA}"/>
          </ac:spMkLst>
        </pc:spChg>
        <pc:spChg chg="add del">
          <ac:chgData name="Hawaa Amar" userId="59420b7c03205870" providerId="Windows Live" clId="Web-{B92B13C5-92A6-4531-8657-4DA1882F5FE7}" dt="2021-02-21T22:59:34.720" v="2577"/>
          <ac:spMkLst>
            <pc:docMk/>
            <pc:sldMk cId="471153496" sldId="262"/>
            <ac:spMk id="35" creationId="{55EFEC59-B929-4851-9DEF-9106F27979A9}"/>
          </ac:spMkLst>
        </pc:spChg>
        <pc:spChg chg="add">
          <ac:chgData name="Hawaa Amar" userId="59420b7c03205870" providerId="Windows Live" clId="Web-{B92B13C5-92A6-4531-8657-4DA1882F5FE7}" dt="2021-02-21T23:02:49.547" v="2613"/>
          <ac:spMkLst>
            <pc:docMk/>
            <pc:sldMk cId="471153496" sldId="262"/>
            <ac:spMk id="36" creationId="{6200B311-3585-4069-AAC6-CD443FA5B8AD}"/>
          </ac:spMkLst>
        </pc:spChg>
        <pc:spChg chg="add del">
          <ac:chgData name="Hawaa Amar" userId="59420b7c03205870" providerId="Windows Live" clId="Web-{B92B13C5-92A6-4531-8657-4DA1882F5FE7}" dt="2021-02-21T22:59:34.720" v="2577"/>
          <ac:spMkLst>
            <pc:docMk/>
            <pc:sldMk cId="471153496" sldId="262"/>
            <ac:spMk id="37" creationId="{6C132392-D5FF-4588-8FA1-5BAD77BF6464}"/>
          </ac:spMkLst>
        </pc:spChg>
        <pc:spChg chg="add">
          <ac:chgData name="Hawaa Amar" userId="59420b7c03205870" providerId="Windows Live" clId="Web-{B92B13C5-92A6-4531-8657-4DA1882F5FE7}" dt="2021-02-21T23:02:49.547" v="2613"/>
          <ac:spMkLst>
            <pc:docMk/>
            <pc:sldMk cId="471153496" sldId="262"/>
            <ac:spMk id="38" creationId="{B0AAF7C9-094E-400C-A428-F6C2262F6527}"/>
          </ac:spMkLst>
        </pc:spChg>
        <pc:spChg chg="add del">
          <ac:chgData name="Hawaa Amar" userId="59420b7c03205870" providerId="Windows Live" clId="Web-{B92B13C5-92A6-4531-8657-4DA1882F5FE7}" dt="2021-02-21T22:59:34.720" v="2577"/>
          <ac:spMkLst>
            <pc:docMk/>
            <pc:sldMk cId="471153496" sldId="262"/>
            <ac:spMk id="39" creationId="{C7EAC045-695C-4E73-9B7C-AFD6FB22DA20}"/>
          </ac:spMkLst>
        </pc:spChg>
        <pc:spChg chg="add del">
          <ac:chgData name="Hawaa Amar" userId="59420b7c03205870" providerId="Windows Live" clId="Web-{B92B13C5-92A6-4531-8657-4DA1882F5FE7}" dt="2021-02-21T22:59:34.720" v="2577"/>
          <ac:spMkLst>
            <pc:docMk/>
            <pc:sldMk cId="471153496" sldId="262"/>
            <ac:spMk id="41" creationId="{404A7A3A-BEAE-4BC6-A163-5D0E5F8C4669}"/>
          </ac:spMkLst>
        </pc:spChg>
        <pc:spChg chg="add del">
          <ac:chgData name="Hawaa Amar" userId="59420b7c03205870" providerId="Windows Live" clId="Web-{B92B13C5-92A6-4531-8657-4DA1882F5FE7}" dt="2021-02-21T22:59:34.720" v="2577"/>
          <ac:spMkLst>
            <pc:docMk/>
            <pc:sldMk cId="471153496" sldId="262"/>
            <ac:spMk id="43" creationId="{12ED3B7D-405D-4DFA-8608-B6DE7467183E}"/>
          </ac:spMkLst>
        </pc:spChg>
      </pc:sldChg>
      <pc:sldChg chg="addSp delSp modSp mod setBg modClrScheme delDesignElem chgLayout">
        <pc:chgData name="Hawaa Amar" userId="59420b7c03205870" providerId="Windows Live" clId="Web-{B92B13C5-92A6-4531-8657-4DA1882F5FE7}" dt="2021-02-21T23:02:18.485" v="2602"/>
        <pc:sldMkLst>
          <pc:docMk/>
          <pc:sldMk cId="3174097068" sldId="263"/>
        </pc:sldMkLst>
        <pc:spChg chg="mod ord">
          <ac:chgData name="Hawaa Amar" userId="59420b7c03205870" providerId="Windows Live" clId="Web-{B92B13C5-92A6-4531-8657-4DA1882F5FE7}" dt="2021-02-21T23:02:18.485" v="2602"/>
          <ac:spMkLst>
            <pc:docMk/>
            <pc:sldMk cId="3174097068" sldId="263"/>
            <ac:spMk id="2" creationId="{AE1CEDD4-3D2C-48F9-ADEE-6BD80E1208BE}"/>
          </ac:spMkLst>
        </pc:spChg>
        <pc:spChg chg="mod ord">
          <ac:chgData name="Hawaa Amar" userId="59420b7c03205870" providerId="Windows Live" clId="Web-{B92B13C5-92A6-4531-8657-4DA1882F5FE7}" dt="2021-02-21T23:02:18.485" v="2602"/>
          <ac:spMkLst>
            <pc:docMk/>
            <pc:sldMk cId="3174097068" sldId="263"/>
            <ac:spMk id="3" creationId="{313E6C57-4313-4632-8FA3-03A2534F2B37}"/>
          </ac:spMkLst>
        </pc:spChg>
        <pc:spChg chg="add">
          <ac:chgData name="Hawaa Amar" userId="59420b7c03205870" providerId="Windows Live" clId="Web-{B92B13C5-92A6-4531-8657-4DA1882F5FE7}" dt="2021-02-21T23:02:18.485" v="2602"/>
          <ac:spMkLst>
            <pc:docMk/>
            <pc:sldMk cId="3174097068" sldId="263"/>
            <ac:spMk id="5" creationId="{7CB4857B-ED7C-444D-9F04-2F885114A1C2}"/>
          </ac:spMkLst>
        </pc:spChg>
        <pc:spChg chg="add">
          <ac:chgData name="Hawaa Amar" userId="59420b7c03205870" providerId="Windows Live" clId="Web-{B92B13C5-92A6-4531-8657-4DA1882F5FE7}" dt="2021-02-21T23:02:18.485" v="2602"/>
          <ac:spMkLst>
            <pc:docMk/>
            <pc:sldMk cId="3174097068" sldId="263"/>
            <ac:spMk id="6" creationId="{D18046FB-44EA-4FD8-A585-EA09A319B2D0}"/>
          </ac:spMkLst>
        </pc:spChg>
        <pc:spChg chg="add del">
          <ac:chgData name="Hawaa Amar" userId="59420b7c03205870" providerId="Windows Live" clId="Web-{B92B13C5-92A6-4531-8657-4DA1882F5FE7}" dt="2021-02-21T22:57:31.580" v="2560"/>
          <ac:spMkLst>
            <pc:docMk/>
            <pc:sldMk cId="3174097068" sldId="263"/>
            <ac:spMk id="8" creationId="{777A147A-9ED8-46B4-8660-1B3C2AA880B5}"/>
          </ac:spMkLst>
        </pc:spChg>
        <pc:spChg chg="add del">
          <ac:chgData name="Hawaa Amar" userId="59420b7c03205870" providerId="Windows Live" clId="Web-{B92B13C5-92A6-4531-8657-4DA1882F5FE7}" dt="2021-02-21T22:57:31.580" v="2560"/>
          <ac:spMkLst>
            <pc:docMk/>
            <pc:sldMk cId="3174097068" sldId="263"/>
            <ac:spMk id="10" creationId="{5D6C15A0-C087-4593-8414-2B4EC1CDC3DE}"/>
          </ac:spMkLst>
        </pc:spChg>
        <pc:spChg chg="add">
          <ac:chgData name="Hawaa Amar" userId="59420b7c03205870" providerId="Windows Live" clId="Web-{B92B13C5-92A6-4531-8657-4DA1882F5FE7}" dt="2021-02-21T23:02:18.485" v="2602"/>
          <ac:spMkLst>
            <pc:docMk/>
            <pc:sldMk cId="3174097068" sldId="263"/>
            <ac:spMk id="12" creationId="{479F5F2B-8B58-4140-AE6A-51F6C67B18D9}"/>
          </ac:spMkLst>
        </pc:spChg>
      </pc:sldChg>
      <pc:sldChg chg="addSp delSp modSp mod setBg modClrScheme delDesignElem chgLayout">
        <pc:chgData name="Hawaa Amar" userId="59420b7c03205870" providerId="Windows Live" clId="Web-{B92B13C5-92A6-4531-8657-4DA1882F5FE7}" dt="2021-02-21T23:02:41.016" v="2611" actId="1076"/>
        <pc:sldMkLst>
          <pc:docMk/>
          <pc:sldMk cId="2236507474" sldId="264"/>
        </pc:sldMkLst>
        <pc:spChg chg="mod ord">
          <ac:chgData name="Hawaa Amar" userId="59420b7c03205870" providerId="Windows Live" clId="Web-{B92B13C5-92A6-4531-8657-4DA1882F5FE7}" dt="2021-02-21T23:02:28.750" v="2603"/>
          <ac:spMkLst>
            <pc:docMk/>
            <pc:sldMk cId="2236507474" sldId="264"/>
            <ac:spMk id="2" creationId="{7F07550E-4CDD-447E-9D32-64766D507F3E}"/>
          </ac:spMkLst>
        </pc:spChg>
        <pc:spChg chg="mod ord">
          <ac:chgData name="Hawaa Amar" userId="59420b7c03205870" providerId="Windows Live" clId="Web-{B92B13C5-92A6-4531-8657-4DA1882F5FE7}" dt="2021-02-21T23:02:41.016" v="2611" actId="1076"/>
          <ac:spMkLst>
            <pc:docMk/>
            <pc:sldMk cId="2236507474" sldId="264"/>
            <ac:spMk id="3" creationId="{95F1FCF0-E635-4887-88A6-28CA80114B49}"/>
          </ac:spMkLst>
        </pc:spChg>
        <pc:spChg chg="add del">
          <ac:chgData name="Hawaa Amar" userId="59420b7c03205870" providerId="Windows Live" clId="Web-{B92B13C5-92A6-4531-8657-4DA1882F5FE7}" dt="2021-02-21T23:02:28.750" v="2603"/>
          <ac:spMkLst>
            <pc:docMk/>
            <pc:sldMk cId="2236507474" sldId="264"/>
            <ac:spMk id="6" creationId="{2B566528-1B12-4246-9431-5C2D7D081168}"/>
          </ac:spMkLst>
        </pc:spChg>
        <pc:spChg chg="add del">
          <ac:chgData name="Hawaa Amar" userId="59420b7c03205870" providerId="Windows Live" clId="Web-{B92B13C5-92A6-4531-8657-4DA1882F5FE7}" dt="2021-02-21T23:02:28.750" v="2603"/>
          <ac:spMkLst>
            <pc:docMk/>
            <pc:sldMk cId="2236507474" sldId="264"/>
            <ac:spMk id="7" creationId="{D3F51FEB-38FB-4F6C-9F7B-2F2AFAB65463}"/>
          </ac:spMkLst>
        </pc:spChg>
        <pc:spChg chg="add del">
          <ac:chgData name="Hawaa Amar" userId="59420b7c03205870" providerId="Windows Live" clId="Web-{B92B13C5-92A6-4531-8657-4DA1882F5FE7}" dt="2021-02-21T22:35:05.368" v="1501"/>
          <ac:spMkLst>
            <pc:docMk/>
            <pc:sldMk cId="2236507474" sldId="264"/>
            <ac:spMk id="8" creationId="{46D6306C-ED4F-4AAE-B4A5-EEA6AFAD726E}"/>
          </ac:spMkLst>
        </pc:spChg>
        <pc:spChg chg="add del">
          <ac:chgData name="Hawaa Amar" userId="59420b7c03205870" providerId="Windows Live" clId="Web-{B92B13C5-92A6-4531-8657-4DA1882F5FE7}" dt="2021-02-21T22:59:34.720" v="2577"/>
          <ac:spMkLst>
            <pc:docMk/>
            <pc:sldMk cId="2236507474" sldId="264"/>
            <ac:spMk id="9" creationId="{2B566528-1B12-4246-9431-5C2D7D081168}"/>
          </ac:spMkLst>
        </pc:spChg>
        <pc:spChg chg="add del">
          <ac:chgData name="Hawaa Amar" userId="59420b7c03205870" providerId="Windows Live" clId="Web-{B92B13C5-92A6-4531-8657-4DA1882F5FE7}" dt="2021-02-21T22:35:05.368" v="1501"/>
          <ac:spMkLst>
            <pc:docMk/>
            <pc:sldMk cId="2236507474" sldId="264"/>
            <ac:spMk id="10" creationId="{0EC5361D-F897-4856-B945-0455A365EB24}"/>
          </ac:spMkLst>
        </pc:spChg>
        <pc:spChg chg="add del">
          <ac:chgData name="Hawaa Amar" userId="59420b7c03205870" providerId="Windows Live" clId="Web-{B92B13C5-92A6-4531-8657-4DA1882F5FE7}" dt="2021-02-21T22:35:05.368" v="1501"/>
          <ac:spMkLst>
            <pc:docMk/>
            <pc:sldMk cId="2236507474" sldId="264"/>
            <ac:spMk id="12" creationId="{4508C0C5-2268-42B5-B3C8-4D0899E05F8C}"/>
          </ac:spMkLst>
        </pc:spChg>
        <pc:spChg chg="add del">
          <ac:chgData name="Hawaa Amar" userId="59420b7c03205870" providerId="Windows Live" clId="Web-{B92B13C5-92A6-4531-8657-4DA1882F5FE7}" dt="2021-02-21T23:02:28.750" v="2603"/>
          <ac:spMkLst>
            <pc:docMk/>
            <pc:sldMk cId="2236507474" sldId="264"/>
            <ac:spMk id="13" creationId="{1E547BA6-BAE0-43BB-A7CA-60F69CE252F0}"/>
          </ac:spMkLst>
        </pc:spChg>
        <pc:spChg chg="add del">
          <ac:chgData name="Hawaa Amar" userId="59420b7c03205870" providerId="Windows Live" clId="Web-{B92B13C5-92A6-4531-8657-4DA1882F5FE7}" dt="2021-02-21T22:35:05.368" v="1501"/>
          <ac:spMkLst>
            <pc:docMk/>
            <pc:sldMk cId="2236507474" sldId="264"/>
            <ac:spMk id="14" creationId="{141ACBDB-38F8-4B34-8183-BD95B4E55A62}"/>
          </ac:spMkLst>
        </pc:spChg>
        <pc:spChg chg="add del">
          <ac:chgData name="Hawaa Amar" userId="59420b7c03205870" providerId="Windows Live" clId="Web-{B92B13C5-92A6-4531-8657-4DA1882F5FE7}" dt="2021-02-21T22:35:05.368" v="1501"/>
          <ac:spMkLst>
            <pc:docMk/>
            <pc:sldMk cId="2236507474" sldId="264"/>
            <ac:spMk id="16" creationId="{DE00DB52-3455-4E2F-867B-A6D0516E175B}"/>
          </ac:spMkLst>
        </pc:spChg>
        <pc:spChg chg="add del">
          <ac:chgData name="Hawaa Amar" userId="59420b7c03205870" providerId="Windows Live" clId="Web-{B92B13C5-92A6-4531-8657-4DA1882F5FE7}" dt="2021-02-21T22:35:05.368" v="1501"/>
          <ac:spMkLst>
            <pc:docMk/>
            <pc:sldMk cId="2236507474" sldId="264"/>
            <ac:spMk id="18" creationId="{9E914C83-E0D8-4953-92D5-169D28CB43AE}"/>
          </ac:spMkLst>
        </pc:spChg>
        <pc:spChg chg="add del">
          <ac:chgData name="Hawaa Amar" userId="59420b7c03205870" providerId="Windows Live" clId="Web-{B92B13C5-92A6-4531-8657-4DA1882F5FE7}" dt="2021-02-21T22:35:05.368" v="1501"/>
          <ac:spMkLst>
            <pc:docMk/>
            <pc:sldMk cId="2236507474" sldId="264"/>
            <ac:spMk id="20" creationId="{3512E083-F550-46AF-8490-767ECFD00CB7}"/>
          </ac:spMkLst>
        </pc:spChg>
        <pc:spChg chg="add del">
          <ac:chgData name="Hawaa Amar" userId="59420b7c03205870" providerId="Windows Live" clId="Web-{B92B13C5-92A6-4531-8657-4DA1882F5FE7}" dt="2021-02-21T22:39:49.866" v="1815"/>
          <ac:spMkLst>
            <pc:docMk/>
            <pc:sldMk cId="2236507474" sldId="264"/>
            <ac:spMk id="22" creationId="{2B566528-1B12-4246-9431-5C2D7D081168}"/>
          </ac:spMkLst>
        </pc:spChg>
        <pc:spChg chg="add del">
          <ac:chgData name="Hawaa Amar" userId="59420b7c03205870" providerId="Windows Live" clId="Web-{B92B13C5-92A6-4531-8657-4DA1882F5FE7}" dt="2021-02-21T22:39:49.866" v="1815"/>
          <ac:spMkLst>
            <pc:docMk/>
            <pc:sldMk cId="2236507474" sldId="264"/>
            <ac:spMk id="23" creationId="{D3F51FEB-38FB-4F6C-9F7B-2F2AFAB65463}"/>
          </ac:spMkLst>
        </pc:spChg>
        <pc:spChg chg="add del">
          <ac:chgData name="Hawaa Amar" userId="59420b7c03205870" providerId="Windows Live" clId="Web-{B92B13C5-92A6-4531-8657-4DA1882F5FE7}" dt="2021-02-21T22:35:05.321" v="1500"/>
          <ac:spMkLst>
            <pc:docMk/>
            <pc:sldMk cId="2236507474" sldId="264"/>
            <ac:spMk id="25" creationId="{33CD251C-A887-4D2F-925B-FC097198538B}"/>
          </ac:spMkLst>
        </pc:spChg>
        <pc:spChg chg="add">
          <ac:chgData name="Hawaa Amar" userId="59420b7c03205870" providerId="Windows Live" clId="Web-{B92B13C5-92A6-4531-8657-4DA1882F5FE7}" dt="2021-02-21T23:02:28.750" v="2603"/>
          <ac:spMkLst>
            <pc:docMk/>
            <pc:sldMk cId="2236507474" sldId="264"/>
            <ac:spMk id="26" creationId="{05C7EBC3-4672-4DAB-81C2-58661FAFAED6}"/>
          </ac:spMkLst>
        </pc:spChg>
        <pc:spChg chg="add del">
          <ac:chgData name="Hawaa Amar" userId="59420b7c03205870" providerId="Windows Live" clId="Web-{B92B13C5-92A6-4531-8657-4DA1882F5FE7}" dt="2021-02-21T22:35:05.321" v="1500"/>
          <ac:spMkLst>
            <pc:docMk/>
            <pc:sldMk cId="2236507474" sldId="264"/>
            <ac:spMk id="27" creationId="{662A3FAA-D056-4098-8115-EA61EAF068CF}"/>
          </ac:spMkLst>
        </pc:spChg>
        <pc:spChg chg="add">
          <ac:chgData name="Hawaa Amar" userId="59420b7c03205870" providerId="Windows Live" clId="Web-{B92B13C5-92A6-4531-8657-4DA1882F5FE7}" dt="2021-02-21T23:02:28.750" v="2603"/>
          <ac:spMkLst>
            <pc:docMk/>
            <pc:sldMk cId="2236507474" sldId="264"/>
            <ac:spMk id="28" creationId="{40BF962F-4C6F-461E-86F2-C43F56CC939B}"/>
          </ac:spMkLst>
        </pc:spChg>
        <pc:spChg chg="add del">
          <ac:chgData name="Hawaa Amar" userId="59420b7c03205870" providerId="Windows Live" clId="Web-{B92B13C5-92A6-4531-8657-4DA1882F5FE7}" dt="2021-02-21T22:39:49.866" v="1815"/>
          <ac:spMkLst>
            <pc:docMk/>
            <pc:sldMk cId="2236507474" sldId="264"/>
            <ac:spMk id="29" creationId="{1E547BA6-BAE0-43BB-A7CA-60F69CE252F0}"/>
          </ac:spMkLst>
        </pc:spChg>
        <pc:spChg chg="add">
          <ac:chgData name="Hawaa Amar" userId="59420b7c03205870" providerId="Windows Live" clId="Web-{B92B13C5-92A6-4531-8657-4DA1882F5FE7}" dt="2021-02-21T23:02:28.750" v="2603"/>
          <ac:spMkLst>
            <pc:docMk/>
            <pc:sldMk cId="2236507474" sldId="264"/>
            <ac:spMk id="30" creationId="{2E94A4F7-38E4-45EA-8E2E-CE1B5766B4F1}"/>
          </ac:spMkLst>
        </pc:spChg>
        <pc:spChg chg="add del">
          <ac:chgData name="Hawaa Amar" userId="59420b7c03205870" providerId="Windows Live" clId="Web-{B92B13C5-92A6-4531-8657-4DA1882F5FE7}" dt="2021-02-21T22:57:31.580" v="2560"/>
          <ac:spMkLst>
            <pc:docMk/>
            <pc:sldMk cId="2236507474" sldId="264"/>
            <ac:spMk id="38" creationId="{2B566528-1B12-4246-9431-5C2D7D081168}"/>
          </ac:spMkLst>
        </pc:spChg>
        <pc:grpChg chg="add del">
          <ac:chgData name="Hawaa Amar" userId="59420b7c03205870" providerId="Windows Live" clId="Web-{B92B13C5-92A6-4531-8657-4DA1882F5FE7}" dt="2021-02-21T22:59:34.720" v="2577"/>
          <ac:grpSpMkLst>
            <pc:docMk/>
            <pc:sldMk cId="2236507474" sldId="264"/>
            <ac:grpSpMk id="11" creationId="{4724F874-E407-41A5-918C-1CF5DF5269E1}"/>
          </ac:grpSpMkLst>
        </pc:grpChg>
        <pc:grpChg chg="add del">
          <ac:chgData name="Hawaa Amar" userId="59420b7c03205870" providerId="Windows Live" clId="Web-{B92B13C5-92A6-4531-8657-4DA1882F5FE7}" dt="2021-02-21T22:59:34.720" v="2577"/>
          <ac:grpSpMkLst>
            <pc:docMk/>
            <pc:sldMk cId="2236507474" sldId="264"/>
            <ac:grpSpMk id="15" creationId="{DC8D6E3B-FFED-480F-941D-FE376375B8B7}"/>
          </ac:grpSpMkLst>
        </pc:grpChg>
        <pc:grpChg chg="add del">
          <ac:chgData name="Hawaa Amar" userId="59420b7c03205870" providerId="Windows Live" clId="Web-{B92B13C5-92A6-4531-8657-4DA1882F5FE7}" dt="2021-02-21T23:02:28.750" v="2603"/>
          <ac:grpSpMkLst>
            <pc:docMk/>
            <pc:sldMk cId="2236507474" sldId="264"/>
            <ac:grpSpMk id="19" creationId="{15CBE6EC-46EF-45D9-8E16-DCDC5917CA31}"/>
          </ac:grpSpMkLst>
        </pc:grpChg>
        <pc:grpChg chg="add del">
          <ac:chgData name="Hawaa Amar" userId="59420b7c03205870" providerId="Windows Live" clId="Web-{B92B13C5-92A6-4531-8657-4DA1882F5FE7}" dt="2021-02-21T22:39:49.866" v="1815"/>
          <ac:grpSpMkLst>
            <pc:docMk/>
            <pc:sldMk cId="2236507474" sldId="264"/>
            <ac:grpSpMk id="31" creationId="{15CBE6EC-46EF-45D9-8E16-DCDC5917CA31}"/>
          </ac:grpSpMkLst>
        </pc:grpChg>
        <pc:grpChg chg="add del">
          <ac:chgData name="Hawaa Amar" userId="59420b7c03205870" providerId="Windows Live" clId="Web-{B92B13C5-92A6-4531-8657-4DA1882F5FE7}" dt="2021-02-21T22:57:31.580" v="2560"/>
          <ac:grpSpMkLst>
            <pc:docMk/>
            <pc:sldMk cId="2236507474" sldId="264"/>
            <ac:grpSpMk id="40" creationId="{828A5161-06F1-46CF-8AD7-844680A59E13}"/>
          </ac:grpSpMkLst>
        </pc:grpChg>
        <pc:grpChg chg="add del">
          <ac:chgData name="Hawaa Amar" userId="59420b7c03205870" providerId="Windows Live" clId="Web-{B92B13C5-92A6-4531-8657-4DA1882F5FE7}" dt="2021-02-21T22:57:31.580" v="2560"/>
          <ac:grpSpMkLst>
            <pc:docMk/>
            <pc:sldMk cId="2236507474" sldId="264"/>
            <ac:grpSpMk id="44" creationId="{5995D10D-E9C9-47DB-AE7E-801FEF38F5C9}"/>
          </ac:grpSpMkLst>
        </pc:grpChg>
        <pc:graphicFrameChg chg="add mod modGraphic">
          <ac:chgData name="Hawaa Amar" userId="59420b7c03205870" providerId="Windows Live" clId="Web-{B92B13C5-92A6-4531-8657-4DA1882F5FE7}" dt="2021-02-21T23:02:28.750" v="2603"/>
          <ac:graphicFrameMkLst>
            <pc:docMk/>
            <pc:sldMk cId="2236507474" sldId="264"/>
            <ac:graphicFrameMk id="4" creationId="{E66D7B0F-592C-4BFB-9D31-F2F4D2942DD4}"/>
          </ac:graphicFrameMkLst>
        </pc:graphicFrameChg>
      </pc:sldChg>
      <pc:sldChg chg="addSp delSp modSp mod setBg modClrScheme delDesignElem chgLayout">
        <pc:chgData name="Hawaa Amar" userId="59420b7c03205870" providerId="Windows Live" clId="Web-{B92B13C5-92A6-4531-8657-4DA1882F5FE7}" dt="2021-02-21T23:05:59.171" v="2674" actId="1076"/>
        <pc:sldMkLst>
          <pc:docMk/>
          <pc:sldMk cId="274734739" sldId="265"/>
        </pc:sldMkLst>
        <pc:spChg chg="mod ord">
          <ac:chgData name="Hawaa Amar" userId="59420b7c03205870" providerId="Windows Live" clId="Web-{B92B13C5-92A6-4531-8657-4DA1882F5FE7}" dt="2021-02-21T23:02:44.797" v="2612"/>
          <ac:spMkLst>
            <pc:docMk/>
            <pc:sldMk cId="274734739" sldId="265"/>
            <ac:spMk id="2" creationId="{689B2388-56CB-4D57-AE65-00F8F47FB823}"/>
          </ac:spMkLst>
        </pc:spChg>
        <pc:spChg chg="mod ord">
          <ac:chgData name="Hawaa Amar" userId="59420b7c03205870" providerId="Windows Live" clId="Web-{B92B13C5-92A6-4531-8657-4DA1882F5FE7}" dt="2021-02-21T23:05:59.171" v="2674" actId="1076"/>
          <ac:spMkLst>
            <pc:docMk/>
            <pc:sldMk cId="274734739" sldId="265"/>
            <ac:spMk id="3" creationId="{7B0EE1F9-0DDD-46E2-8BFB-3AEAA5B35F78}"/>
          </ac:spMkLst>
        </pc:spChg>
        <pc:spChg chg="add del">
          <ac:chgData name="Hawaa Amar" userId="59420b7c03205870" providerId="Windows Live" clId="Web-{B92B13C5-92A6-4531-8657-4DA1882F5FE7}" dt="2021-02-21T22:57:31.580" v="2560"/>
          <ac:spMkLst>
            <pc:docMk/>
            <pc:sldMk cId="274734739" sldId="265"/>
            <ac:spMk id="5" creationId="{2B566528-1B12-4246-9431-5C2D7D081168}"/>
          </ac:spMkLst>
        </pc:spChg>
        <pc:spChg chg="add del">
          <ac:chgData name="Hawaa Amar" userId="59420b7c03205870" providerId="Windows Live" clId="Web-{B92B13C5-92A6-4531-8657-4DA1882F5FE7}" dt="2021-02-21T22:57:31.580" v="2560"/>
          <ac:spMkLst>
            <pc:docMk/>
            <pc:sldMk cId="274734739" sldId="265"/>
            <ac:spMk id="6" creationId="{2E80C965-DB6D-4F81-9E9E-B027384D0BD6}"/>
          </ac:spMkLst>
        </pc:spChg>
        <pc:spChg chg="add del">
          <ac:chgData name="Hawaa Amar" userId="59420b7c03205870" providerId="Windows Live" clId="Web-{B92B13C5-92A6-4531-8657-4DA1882F5FE7}" dt="2021-02-21T22:57:31.580" v="2560"/>
          <ac:spMkLst>
            <pc:docMk/>
            <pc:sldMk cId="274734739" sldId="265"/>
            <ac:spMk id="7" creationId="{A580F890-B085-4E95-96AA-55AEBEC5CE6E}"/>
          </ac:spMkLst>
        </pc:spChg>
        <pc:spChg chg="add del">
          <ac:chgData name="Hawaa Amar" userId="59420b7c03205870" providerId="Windows Live" clId="Web-{B92B13C5-92A6-4531-8657-4DA1882F5FE7}" dt="2021-02-21T22:19:08.763" v="1228"/>
          <ac:spMkLst>
            <pc:docMk/>
            <pc:sldMk cId="274734739" sldId="265"/>
            <ac:spMk id="8" creationId="{F0BC1D9E-4401-4EC0-88FD-ED103CB570EA}"/>
          </ac:spMkLst>
        </pc:spChg>
        <pc:spChg chg="add del">
          <ac:chgData name="Hawaa Amar" userId="59420b7c03205870" providerId="Windows Live" clId="Web-{B92B13C5-92A6-4531-8657-4DA1882F5FE7}" dt="2021-02-21T22:59:34.720" v="2577"/>
          <ac:spMkLst>
            <pc:docMk/>
            <pc:sldMk cId="274734739" sldId="265"/>
            <ac:spMk id="9" creationId="{2B566528-1B12-4246-9431-5C2D7D081168}"/>
          </ac:spMkLst>
        </pc:spChg>
        <pc:spChg chg="add del">
          <ac:chgData name="Hawaa Amar" userId="59420b7c03205870" providerId="Windows Live" clId="Web-{B92B13C5-92A6-4531-8657-4DA1882F5FE7}" dt="2021-02-21T22:19:08.763" v="1228"/>
          <ac:spMkLst>
            <pc:docMk/>
            <pc:sldMk cId="274734739" sldId="265"/>
            <ac:spMk id="10" creationId="{6200B311-3585-4069-AAC6-CD443FA5B8AD}"/>
          </ac:spMkLst>
        </pc:spChg>
        <pc:spChg chg="add del">
          <ac:chgData name="Hawaa Amar" userId="59420b7c03205870" providerId="Windows Live" clId="Web-{B92B13C5-92A6-4531-8657-4DA1882F5FE7}" dt="2021-02-21T22:59:34.720" v="2577"/>
          <ac:spMkLst>
            <pc:docMk/>
            <pc:sldMk cId="274734739" sldId="265"/>
            <ac:spMk id="11" creationId="{2E80C965-DB6D-4F81-9E9E-B027384D0BD6}"/>
          </ac:spMkLst>
        </pc:spChg>
        <pc:spChg chg="add del">
          <ac:chgData name="Hawaa Amar" userId="59420b7c03205870" providerId="Windows Live" clId="Web-{B92B13C5-92A6-4531-8657-4DA1882F5FE7}" dt="2021-02-21T22:19:08.763" v="1228"/>
          <ac:spMkLst>
            <pc:docMk/>
            <pc:sldMk cId="274734739" sldId="265"/>
            <ac:spMk id="12" creationId="{B0AAF7C9-094E-400C-A428-F6C2262F6527}"/>
          </ac:spMkLst>
        </pc:spChg>
        <pc:spChg chg="add del">
          <ac:chgData name="Hawaa Amar" userId="59420b7c03205870" providerId="Windows Live" clId="Web-{B92B13C5-92A6-4531-8657-4DA1882F5FE7}" dt="2021-02-21T22:59:34.720" v="2577"/>
          <ac:spMkLst>
            <pc:docMk/>
            <pc:sldMk cId="274734739" sldId="265"/>
            <ac:spMk id="13" creationId="{A580F890-B085-4E95-96AA-55AEBEC5CE6E}"/>
          </ac:spMkLst>
        </pc:spChg>
        <pc:spChg chg="add del">
          <ac:chgData name="Hawaa Amar" userId="59420b7c03205870" providerId="Windows Live" clId="Web-{B92B13C5-92A6-4531-8657-4DA1882F5FE7}" dt="2021-02-21T22:57:31.580" v="2560"/>
          <ac:spMkLst>
            <pc:docMk/>
            <pc:sldMk cId="274734739" sldId="265"/>
            <ac:spMk id="14" creationId="{D3F51FEB-38FB-4F6C-9F7B-2F2AFAB65463}"/>
          </ac:spMkLst>
        </pc:spChg>
        <pc:spChg chg="add del">
          <ac:chgData name="Hawaa Amar" userId="59420b7c03205870" providerId="Windows Live" clId="Web-{B92B13C5-92A6-4531-8657-4DA1882F5FE7}" dt="2021-02-21T22:59:34.720" v="2577"/>
          <ac:spMkLst>
            <pc:docMk/>
            <pc:sldMk cId="274734739" sldId="265"/>
            <ac:spMk id="15" creationId="{D3F51FEB-38FB-4F6C-9F7B-2F2AFAB65463}"/>
          </ac:spMkLst>
        </pc:spChg>
        <pc:spChg chg="add del">
          <ac:chgData name="Hawaa Amar" userId="59420b7c03205870" providerId="Windows Live" clId="Web-{B92B13C5-92A6-4531-8657-4DA1882F5FE7}" dt="2021-02-21T22:57:31.580" v="2560"/>
          <ac:spMkLst>
            <pc:docMk/>
            <pc:sldMk cId="274734739" sldId="265"/>
            <ac:spMk id="16" creationId="{1E547BA6-BAE0-43BB-A7CA-60F69CE252F0}"/>
          </ac:spMkLst>
        </pc:spChg>
        <pc:spChg chg="add del">
          <ac:chgData name="Hawaa Amar" userId="59420b7c03205870" providerId="Windows Live" clId="Web-{B92B13C5-92A6-4531-8657-4DA1882F5FE7}" dt="2021-02-21T22:59:34.720" v="2577"/>
          <ac:spMkLst>
            <pc:docMk/>
            <pc:sldMk cId="274734739" sldId="265"/>
            <ac:spMk id="17" creationId="{1E547BA6-BAE0-43BB-A7CA-60F69CE252F0}"/>
          </ac:spMkLst>
        </pc:spChg>
        <pc:spChg chg="add del">
          <ac:chgData name="Hawaa Amar" userId="59420b7c03205870" providerId="Windows Live" clId="Web-{B92B13C5-92A6-4531-8657-4DA1882F5FE7}" dt="2021-02-21T23:02:44.797" v="2612"/>
          <ac:spMkLst>
            <pc:docMk/>
            <pc:sldMk cId="274734739" sldId="265"/>
            <ac:spMk id="18" creationId="{9A297797-5C89-4791-8204-AB071FA1FBCA}"/>
          </ac:spMkLst>
        </pc:spChg>
        <pc:spChg chg="add del">
          <ac:chgData name="Hawaa Amar" userId="59420b7c03205870" providerId="Windows Live" clId="Web-{B92B13C5-92A6-4531-8657-4DA1882F5FE7}" dt="2021-02-21T23:02:44.797" v="2612"/>
          <ac:spMkLst>
            <pc:docMk/>
            <pc:sldMk cId="274734739" sldId="265"/>
            <ac:spMk id="19" creationId="{569BBA9B-8F4E-4D2B-BEFA-41A475443377}"/>
          </ac:spMkLst>
        </pc:spChg>
        <pc:spChg chg="add del">
          <ac:chgData name="Hawaa Amar" userId="59420b7c03205870" providerId="Windows Live" clId="Web-{B92B13C5-92A6-4531-8657-4DA1882F5FE7}" dt="2021-02-21T23:02:44.797" v="2612"/>
          <ac:spMkLst>
            <pc:docMk/>
            <pc:sldMk cId="274734739" sldId="265"/>
            <ac:spMk id="20" creationId="{851012D1-8033-40B1-9EC0-91390FFC7403}"/>
          </ac:spMkLst>
        </pc:spChg>
        <pc:spChg chg="add del">
          <ac:chgData name="Hawaa Amar" userId="59420b7c03205870" providerId="Windows Live" clId="Web-{B92B13C5-92A6-4531-8657-4DA1882F5FE7}" dt="2021-02-21T23:02:44.797" v="2612"/>
          <ac:spMkLst>
            <pc:docMk/>
            <pc:sldMk cId="274734739" sldId="265"/>
            <ac:spMk id="21" creationId="{2E80C965-DB6D-4F81-9E9E-B027384D0BD6}"/>
          </ac:spMkLst>
        </pc:spChg>
        <pc:spChg chg="add del">
          <ac:chgData name="Hawaa Amar" userId="59420b7c03205870" providerId="Windows Live" clId="Web-{B92B13C5-92A6-4531-8657-4DA1882F5FE7}" dt="2021-02-21T23:02:44.797" v="2612"/>
          <ac:spMkLst>
            <pc:docMk/>
            <pc:sldMk cId="274734739" sldId="265"/>
            <ac:spMk id="22" creationId="{D291F021-C45C-4D44-A2B8-A789E386CC42}"/>
          </ac:spMkLst>
        </pc:spChg>
        <pc:spChg chg="add">
          <ac:chgData name="Hawaa Amar" userId="59420b7c03205870" providerId="Windows Live" clId="Web-{B92B13C5-92A6-4531-8657-4DA1882F5FE7}" dt="2021-02-21T23:02:44.797" v="2612"/>
          <ac:spMkLst>
            <pc:docMk/>
            <pc:sldMk cId="274734739" sldId="265"/>
            <ac:spMk id="27" creationId="{7CB4857B-ED7C-444D-9F04-2F885114A1C2}"/>
          </ac:spMkLst>
        </pc:spChg>
        <pc:spChg chg="add">
          <ac:chgData name="Hawaa Amar" userId="59420b7c03205870" providerId="Windows Live" clId="Web-{B92B13C5-92A6-4531-8657-4DA1882F5FE7}" dt="2021-02-21T23:02:44.797" v="2612"/>
          <ac:spMkLst>
            <pc:docMk/>
            <pc:sldMk cId="274734739" sldId="265"/>
            <ac:spMk id="29" creationId="{D18046FB-44EA-4FD8-A585-EA09A319B2D0}"/>
          </ac:spMkLst>
        </pc:spChg>
        <pc:spChg chg="add">
          <ac:chgData name="Hawaa Amar" userId="59420b7c03205870" providerId="Windows Live" clId="Web-{B92B13C5-92A6-4531-8657-4DA1882F5FE7}" dt="2021-02-21T23:02:44.797" v="2612"/>
          <ac:spMkLst>
            <pc:docMk/>
            <pc:sldMk cId="274734739" sldId="265"/>
            <ac:spMk id="31" creationId="{479F5F2B-8B58-4140-AE6A-51F6C67B18D9}"/>
          </ac:spMkLst>
        </pc:spChg>
      </pc:sldChg>
      <pc:sldChg chg="addSp modSp new mod setBg modClrScheme chgLayout">
        <pc:chgData name="Hawaa Amar" userId="59420b7c03205870" providerId="Windows Live" clId="Web-{B92B13C5-92A6-4531-8657-4DA1882F5FE7}" dt="2021-02-21T23:06:31.702" v="2684" actId="20577"/>
        <pc:sldMkLst>
          <pc:docMk/>
          <pc:sldMk cId="1295767263" sldId="266"/>
        </pc:sldMkLst>
        <pc:spChg chg="mod ord">
          <ac:chgData name="Hawaa Amar" userId="59420b7c03205870" providerId="Windows Live" clId="Web-{B92B13C5-92A6-4531-8657-4DA1882F5FE7}" dt="2021-02-21T23:06:31.702" v="2684" actId="20577"/>
          <ac:spMkLst>
            <pc:docMk/>
            <pc:sldMk cId="1295767263" sldId="266"/>
            <ac:spMk id="2" creationId="{5D952D7A-F1FF-43E4-8EB0-DDC9BE108E34}"/>
          </ac:spMkLst>
        </pc:spChg>
        <pc:spChg chg="mod ord">
          <ac:chgData name="Hawaa Amar" userId="59420b7c03205870" providerId="Windows Live" clId="Web-{B92B13C5-92A6-4531-8657-4DA1882F5FE7}" dt="2021-02-21T23:02:02.844" v="2601" actId="1076"/>
          <ac:spMkLst>
            <pc:docMk/>
            <pc:sldMk cId="1295767263" sldId="266"/>
            <ac:spMk id="3" creationId="{80717AD8-F003-408F-8DC3-D54B861D18BC}"/>
          </ac:spMkLst>
        </pc:spChg>
        <pc:spChg chg="add mod">
          <ac:chgData name="Hawaa Amar" userId="59420b7c03205870" providerId="Windows Live" clId="Web-{B92B13C5-92A6-4531-8657-4DA1882F5FE7}" dt="2021-02-21T23:01:58.250" v="2600" actId="1076"/>
          <ac:spMkLst>
            <pc:docMk/>
            <pc:sldMk cId="1295767263" sldId="266"/>
            <ac:spMk id="4" creationId="{2079A6E7-9A22-4D50-88B0-D9FAC630F89F}"/>
          </ac:spMkLst>
        </pc:spChg>
        <pc:spChg chg="add">
          <ac:chgData name="Hawaa Amar" userId="59420b7c03205870" providerId="Windows Live" clId="Web-{B92B13C5-92A6-4531-8657-4DA1882F5FE7}" dt="2021-02-21T23:01:35.610" v="2592"/>
          <ac:spMkLst>
            <pc:docMk/>
            <pc:sldMk cId="1295767263" sldId="266"/>
            <ac:spMk id="9" creationId="{8CA06CD6-90CA-4C45-856C-6771339E1E22}"/>
          </ac:spMkLst>
        </pc:spChg>
        <pc:cxnChg chg="add">
          <ac:chgData name="Hawaa Amar" userId="59420b7c03205870" providerId="Windows Live" clId="Web-{B92B13C5-92A6-4531-8657-4DA1882F5FE7}" dt="2021-02-21T23:01:35.610" v="2592"/>
          <ac:cxnSpMkLst>
            <pc:docMk/>
            <pc:sldMk cId="1295767263" sldId="266"/>
            <ac:cxnSpMk id="11" creationId="{5021601D-2758-4B15-A31C-FDA184C51B3A}"/>
          </ac:cxnSpMkLst>
        </pc:cxnChg>
      </pc:sldChg>
      <pc:sldMasterChg chg="del delSldLayout">
        <pc:chgData name="Hawaa Amar" userId="59420b7c03205870" providerId="Windows Live" clId="Web-{B92B13C5-92A6-4531-8657-4DA1882F5FE7}" dt="2021-02-21T22:19:08.763" v="1228"/>
        <pc:sldMasterMkLst>
          <pc:docMk/>
          <pc:sldMasterMk cId="3527278413" sldId="2147483672"/>
        </pc:sldMasterMkLst>
        <pc:sldLayoutChg chg="del">
          <pc:chgData name="Hawaa Amar" userId="59420b7c03205870" providerId="Windows Live" clId="Web-{B92B13C5-92A6-4531-8657-4DA1882F5FE7}" dt="2021-02-21T22:19:08.763" v="1228"/>
          <pc:sldLayoutMkLst>
            <pc:docMk/>
            <pc:sldMasterMk cId="3527278413" sldId="2147483672"/>
            <pc:sldLayoutMk cId="1085129237" sldId="2147483673"/>
          </pc:sldLayoutMkLst>
        </pc:sldLayoutChg>
        <pc:sldLayoutChg chg="del">
          <pc:chgData name="Hawaa Amar" userId="59420b7c03205870" providerId="Windows Live" clId="Web-{B92B13C5-92A6-4531-8657-4DA1882F5FE7}" dt="2021-02-21T22:19:08.763" v="1228"/>
          <pc:sldLayoutMkLst>
            <pc:docMk/>
            <pc:sldMasterMk cId="3527278413" sldId="2147483672"/>
            <pc:sldLayoutMk cId="3332176700" sldId="2147483674"/>
          </pc:sldLayoutMkLst>
        </pc:sldLayoutChg>
        <pc:sldLayoutChg chg="del">
          <pc:chgData name="Hawaa Amar" userId="59420b7c03205870" providerId="Windows Live" clId="Web-{B92B13C5-92A6-4531-8657-4DA1882F5FE7}" dt="2021-02-21T22:19:08.763" v="1228"/>
          <pc:sldLayoutMkLst>
            <pc:docMk/>
            <pc:sldMasterMk cId="3527278413" sldId="2147483672"/>
            <pc:sldLayoutMk cId="2132037276" sldId="2147483675"/>
          </pc:sldLayoutMkLst>
        </pc:sldLayoutChg>
        <pc:sldLayoutChg chg="del">
          <pc:chgData name="Hawaa Amar" userId="59420b7c03205870" providerId="Windows Live" clId="Web-{B92B13C5-92A6-4531-8657-4DA1882F5FE7}" dt="2021-02-21T22:19:08.763" v="1228"/>
          <pc:sldLayoutMkLst>
            <pc:docMk/>
            <pc:sldMasterMk cId="3527278413" sldId="2147483672"/>
            <pc:sldLayoutMk cId="220706963" sldId="2147483676"/>
          </pc:sldLayoutMkLst>
        </pc:sldLayoutChg>
        <pc:sldLayoutChg chg="del">
          <pc:chgData name="Hawaa Amar" userId="59420b7c03205870" providerId="Windows Live" clId="Web-{B92B13C5-92A6-4531-8657-4DA1882F5FE7}" dt="2021-02-21T22:19:08.763" v="1228"/>
          <pc:sldLayoutMkLst>
            <pc:docMk/>
            <pc:sldMasterMk cId="3527278413" sldId="2147483672"/>
            <pc:sldLayoutMk cId="3311612493" sldId="2147483677"/>
          </pc:sldLayoutMkLst>
        </pc:sldLayoutChg>
        <pc:sldLayoutChg chg="del">
          <pc:chgData name="Hawaa Amar" userId="59420b7c03205870" providerId="Windows Live" clId="Web-{B92B13C5-92A6-4531-8657-4DA1882F5FE7}" dt="2021-02-21T22:19:08.763" v="1228"/>
          <pc:sldLayoutMkLst>
            <pc:docMk/>
            <pc:sldMasterMk cId="3527278413" sldId="2147483672"/>
            <pc:sldLayoutMk cId="1702141689" sldId="2147483678"/>
          </pc:sldLayoutMkLst>
        </pc:sldLayoutChg>
        <pc:sldLayoutChg chg="del">
          <pc:chgData name="Hawaa Amar" userId="59420b7c03205870" providerId="Windows Live" clId="Web-{B92B13C5-92A6-4531-8657-4DA1882F5FE7}" dt="2021-02-21T22:19:08.763" v="1228"/>
          <pc:sldLayoutMkLst>
            <pc:docMk/>
            <pc:sldMasterMk cId="3527278413" sldId="2147483672"/>
            <pc:sldLayoutMk cId="1132034625" sldId="2147483679"/>
          </pc:sldLayoutMkLst>
        </pc:sldLayoutChg>
        <pc:sldLayoutChg chg="del">
          <pc:chgData name="Hawaa Amar" userId="59420b7c03205870" providerId="Windows Live" clId="Web-{B92B13C5-92A6-4531-8657-4DA1882F5FE7}" dt="2021-02-21T22:19:08.763" v="1228"/>
          <pc:sldLayoutMkLst>
            <pc:docMk/>
            <pc:sldMasterMk cId="3527278413" sldId="2147483672"/>
            <pc:sldLayoutMk cId="3663205585" sldId="2147483680"/>
          </pc:sldLayoutMkLst>
        </pc:sldLayoutChg>
        <pc:sldLayoutChg chg="del">
          <pc:chgData name="Hawaa Amar" userId="59420b7c03205870" providerId="Windows Live" clId="Web-{B92B13C5-92A6-4531-8657-4DA1882F5FE7}" dt="2021-02-21T22:19:08.763" v="1228"/>
          <pc:sldLayoutMkLst>
            <pc:docMk/>
            <pc:sldMasterMk cId="3527278413" sldId="2147483672"/>
            <pc:sldLayoutMk cId="2270034797" sldId="2147483681"/>
          </pc:sldLayoutMkLst>
        </pc:sldLayoutChg>
        <pc:sldLayoutChg chg="del">
          <pc:chgData name="Hawaa Amar" userId="59420b7c03205870" providerId="Windows Live" clId="Web-{B92B13C5-92A6-4531-8657-4DA1882F5FE7}" dt="2021-02-21T22:19:08.763" v="1228"/>
          <pc:sldLayoutMkLst>
            <pc:docMk/>
            <pc:sldMasterMk cId="3527278413" sldId="2147483672"/>
            <pc:sldLayoutMk cId="1044067901" sldId="2147483682"/>
          </pc:sldLayoutMkLst>
        </pc:sldLayoutChg>
        <pc:sldLayoutChg chg="del">
          <pc:chgData name="Hawaa Amar" userId="59420b7c03205870" providerId="Windows Live" clId="Web-{B92B13C5-92A6-4531-8657-4DA1882F5FE7}" dt="2021-02-21T22:19:08.763" v="1228"/>
          <pc:sldLayoutMkLst>
            <pc:docMk/>
            <pc:sldMasterMk cId="3527278413" sldId="2147483672"/>
            <pc:sldLayoutMk cId="1142529196" sldId="2147483683"/>
          </pc:sldLayoutMkLst>
        </pc:sldLayoutChg>
      </pc:sldMasterChg>
      <pc:sldMasterChg chg="add del addSldLayout delSldLayout modSldLayout">
        <pc:chgData name="Hawaa Amar" userId="59420b7c03205870" providerId="Windows Live" clId="Web-{B92B13C5-92A6-4531-8657-4DA1882F5FE7}" dt="2021-02-21T22:19:22.747" v="1229"/>
        <pc:sldMasterMkLst>
          <pc:docMk/>
          <pc:sldMasterMk cId="1324505652" sldId="2147483684"/>
        </pc:sldMasterMkLst>
        <pc:sldLayoutChg chg="add del mod replId">
          <pc:chgData name="Hawaa Amar" userId="59420b7c03205870" providerId="Windows Live" clId="Web-{B92B13C5-92A6-4531-8657-4DA1882F5FE7}" dt="2021-02-21T22:19:22.747" v="1229"/>
          <pc:sldLayoutMkLst>
            <pc:docMk/>
            <pc:sldMasterMk cId="1324505652" sldId="2147483684"/>
            <pc:sldLayoutMk cId="256959341" sldId="2147483685"/>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2696539168" sldId="2147483686"/>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884007895" sldId="2147483687"/>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3975876996" sldId="2147483688"/>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290805222" sldId="2147483689"/>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1936353655" sldId="2147483690"/>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3081419063" sldId="2147483691"/>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3319495148" sldId="2147483692"/>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3226041222" sldId="2147483693"/>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3540540338" sldId="2147483694"/>
          </pc:sldLayoutMkLst>
        </pc:sldLayoutChg>
        <pc:sldLayoutChg chg="add del mod replId">
          <pc:chgData name="Hawaa Amar" userId="59420b7c03205870" providerId="Windows Live" clId="Web-{B92B13C5-92A6-4531-8657-4DA1882F5FE7}" dt="2021-02-21T22:19:22.747" v="1229"/>
          <pc:sldLayoutMkLst>
            <pc:docMk/>
            <pc:sldMasterMk cId="1324505652" sldId="2147483684"/>
            <pc:sldLayoutMk cId="2481590443" sldId="2147483695"/>
          </pc:sldLayoutMkLst>
        </pc:sldLayoutChg>
      </pc:sldMasterChg>
      <pc:sldMasterChg chg="add del addSldLayout delSldLayout modSldLayout">
        <pc:chgData name="Hawaa Amar" userId="59420b7c03205870" providerId="Windows Live" clId="Web-{B92B13C5-92A6-4531-8657-4DA1882F5FE7}" dt="2021-02-21T22:21:50.153" v="1250"/>
        <pc:sldMasterMkLst>
          <pc:docMk/>
          <pc:sldMasterMk cId="841596141" sldId="2147483696"/>
        </pc:sldMasterMkLst>
        <pc:sldLayoutChg chg="add del mod replId">
          <pc:chgData name="Hawaa Amar" userId="59420b7c03205870" providerId="Windows Live" clId="Web-{B92B13C5-92A6-4531-8657-4DA1882F5FE7}" dt="2021-02-21T22:21:50.153" v="1250"/>
          <pc:sldLayoutMkLst>
            <pc:docMk/>
            <pc:sldMasterMk cId="841596141" sldId="2147483696"/>
            <pc:sldLayoutMk cId="3340502762" sldId="2147483697"/>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2143845973" sldId="2147483698"/>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984594862" sldId="2147483699"/>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4169774708" sldId="2147483700"/>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3655060618" sldId="2147483701"/>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612506604" sldId="2147483702"/>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351741510" sldId="2147483703"/>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3331990759" sldId="2147483704"/>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521573330" sldId="2147483705"/>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3814743352" sldId="2147483706"/>
          </pc:sldLayoutMkLst>
        </pc:sldLayoutChg>
        <pc:sldLayoutChg chg="add del mod replId">
          <pc:chgData name="Hawaa Amar" userId="59420b7c03205870" providerId="Windows Live" clId="Web-{B92B13C5-92A6-4531-8657-4DA1882F5FE7}" dt="2021-02-21T22:21:50.153" v="1250"/>
          <pc:sldLayoutMkLst>
            <pc:docMk/>
            <pc:sldMasterMk cId="841596141" sldId="2147483696"/>
            <pc:sldLayoutMk cId="751172463" sldId="2147483707"/>
          </pc:sldLayoutMkLst>
        </pc:sldLayoutChg>
      </pc:sldMasterChg>
      <pc:sldMasterChg chg="add del addSldLayout delSldLayout modSldLayout">
        <pc:chgData name="Hawaa Amar" userId="59420b7c03205870" providerId="Windows Live" clId="Web-{B92B13C5-92A6-4531-8657-4DA1882F5FE7}" dt="2021-02-21T22:21:55.121" v="1251"/>
        <pc:sldMasterMkLst>
          <pc:docMk/>
          <pc:sldMasterMk cId="1013761109" sldId="2147483708"/>
        </pc:sldMasterMkLst>
        <pc:sldLayoutChg chg="add del mod replId">
          <pc:chgData name="Hawaa Amar" userId="59420b7c03205870" providerId="Windows Live" clId="Web-{B92B13C5-92A6-4531-8657-4DA1882F5FE7}" dt="2021-02-21T22:21:55.121" v="1251"/>
          <pc:sldLayoutMkLst>
            <pc:docMk/>
            <pc:sldMasterMk cId="1013761109" sldId="2147483708"/>
            <pc:sldLayoutMk cId="471568053" sldId="2147483709"/>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2911774756" sldId="2147483710"/>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2605767300" sldId="2147483711"/>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1414688957" sldId="2147483712"/>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2501583020" sldId="2147483713"/>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3333862683" sldId="2147483714"/>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4204787279" sldId="2147483715"/>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3687490097" sldId="2147483716"/>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1645825316" sldId="2147483717"/>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2628593062" sldId="2147483718"/>
          </pc:sldLayoutMkLst>
        </pc:sldLayoutChg>
        <pc:sldLayoutChg chg="add del mod replId">
          <pc:chgData name="Hawaa Amar" userId="59420b7c03205870" providerId="Windows Live" clId="Web-{B92B13C5-92A6-4531-8657-4DA1882F5FE7}" dt="2021-02-21T22:21:55.121" v="1251"/>
          <pc:sldLayoutMkLst>
            <pc:docMk/>
            <pc:sldMasterMk cId="1013761109" sldId="2147483708"/>
            <pc:sldLayoutMk cId="1848401587" sldId="2147483719"/>
          </pc:sldLayoutMkLst>
        </pc:sldLayoutChg>
      </pc:sldMasterChg>
      <pc:sldMasterChg chg="add del addSldLayout delSldLayout modSldLayout">
        <pc:chgData name="Hawaa Amar" userId="59420b7c03205870" providerId="Windows Live" clId="Web-{B92B13C5-92A6-4531-8657-4DA1882F5FE7}" dt="2021-02-21T22:22:00.262" v="1252"/>
        <pc:sldMasterMkLst>
          <pc:docMk/>
          <pc:sldMasterMk cId="402702930" sldId="2147483720"/>
        </pc:sldMasterMkLst>
        <pc:sldLayoutChg chg="add del mod replId">
          <pc:chgData name="Hawaa Amar" userId="59420b7c03205870" providerId="Windows Live" clId="Web-{B92B13C5-92A6-4531-8657-4DA1882F5FE7}" dt="2021-02-21T22:22:00.262" v="1252"/>
          <pc:sldLayoutMkLst>
            <pc:docMk/>
            <pc:sldMasterMk cId="402702930" sldId="2147483720"/>
            <pc:sldLayoutMk cId="556617959" sldId="2147483721"/>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1177299824" sldId="2147483722"/>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553250852" sldId="2147483723"/>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540922507" sldId="2147483724"/>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3511830655" sldId="2147483725"/>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10365715" sldId="2147483726"/>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3054343204" sldId="2147483727"/>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3796001553" sldId="2147483728"/>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1878863796" sldId="2147483729"/>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2280148812" sldId="2147483730"/>
          </pc:sldLayoutMkLst>
        </pc:sldLayoutChg>
        <pc:sldLayoutChg chg="add del mod replId">
          <pc:chgData name="Hawaa Amar" userId="59420b7c03205870" providerId="Windows Live" clId="Web-{B92B13C5-92A6-4531-8657-4DA1882F5FE7}" dt="2021-02-21T22:22:00.262" v="1252"/>
          <pc:sldLayoutMkLst>
            <pc:docMk/>
            <pc:sldMasterMk cId="402702930" sldId="2147483720"/>
            <pc:sldLayoutMk cId="2241609396" sldId="2147483731"/>
          </pc:sldLayoutMkLst>
        </pc:sldLayoutChg>
      </pc:sldMasterChg>
      <pc:sldMasterChg chg="add del addSldLayout delSldLayout modSldLayout">
        <pc:chgData name="Hawaa Amar" userId="59420b7c03205870" providerId="Windows Live" clId="Web-{B92B13C5-92A6-4531-8657-4DA1882F5FE7}" dt="2021-02-21T22:57:31.580" v="2560"/>
        <pc:sldMasterMkLst>
          <pc:docMk/>
          <pc:sldMasterMk cId="2230765021" sldId="2147483732"/>
        </pc:sldMasterMkLst>
        <pc:sldLayoutChg chg="add del mod replId">
          <pc:chgData name="Hawaa Amar" userId="59420b7c03205870" providerId="Windows Live" clId="Web-{B92B13C5-92A6-4531-8657-4DA1882F5FE7}" dt="2021-02-21T22:57:31.580" v="2560"/>
          <pc:sldLayoutMkLst>
            <pc:docMk/>
            <pc:sldMasterMk cId="2230765021" sldId="2147483732"/>
            <pc:sldLayoutMk cId="660336324" sldId="2147483733"/>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2555159326" sldId="2147483734"/>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3119877422" sldId="2147483735"/>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1280412329" sldId="2147483736"/>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3478856930" sldId="2147483737"/>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794873825" sldId="2147483738"/>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899584588" sldId="2147483739"/>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827185207" sldId="2147483740"/>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940866399" sldId="2147483741"/>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1646431953" sldId="2147483742"/>
          </pc:sldLayoutMkLst>
        </pc:sldLayoutChg>
        <pc:sldLayoutChg chg="add del mod replId">
          <pc:chgData name="Hawaa Amar" userId="59420b7c03205870" providerId="Windows Live" clId="Web-{B92B13C5-92A6-4531-8657-4DA1882F5FE7}" dt="2021-02-21T22:57:31.580" v="2560"/>
          <pc:sldLayoutMkLst>
            <pc:docMk/>
            <pc:sldMasterMk cId="2230765021" sldId="2147483732"/>
            <pc:sldLayoutMk cId="639454503" sldId="2147483743"/>
          </pc:sldLayoutMkLst>
        </pc:sldLayoutChg>
      </pc:sldMasterChg>
      <pc:sldMasterChg chg="add del addSldLayout delSldLayout modSldLayout">
        <pc:chgData name="Hawaa Amar" userId="59420b7c03205870" providerId="Windows Live" clId="Web-{B92B13C5-92A6-4531-8657-4DA1882F5FE7}" dt="2021-02-21T22:57:34.127" v="2561"/>
        <pc:sldMasterMkLst>
          <pc:docMk/>
          <pc:sldMasterMk cId="1894427281" sldId="2147483744"/>
        </pc:sldMasterMkLst>
        <pc:sldLayoutChg chg="add del mod replId">
          <pc:chgData name="Hawaa Amar" userId="59420b7c03205870" providerId="Windows Live" clId="Web-{B92B13C5-92A6-4531-8657-4DA1882F5FE7}" dt="2021-02-21T22:57:34.127" v="2561"/>
          <pc:sldLayoutMkLst>
            <pc:docMk/>
            <pc:sldMasterMk cId="1894427281" sldId="2147483744"/>
            <pc:sldLayoutMk cId="373161041" sldId="2147483745"/>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3560149590" sldId="2147483746"/>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2537101580" sldId="2147483747"/>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3554391125" sldId="2147483748"/>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2359961668" sldId="2147483749"/>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4009139739" sldId="2147483750"/>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1460250519" sldId="2147483751"/>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2658061983" sldId="2147483752"/>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1057572648" sldId="2147483753"/>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3211565997" sldId="2147483754"/>
          </pc:sldLayoutMkLst>
        </pc:sldLayoutChg>
        <pc:sldLayoutChg chg="add del mod replId">
          <pc:chgData name="Hawaa Amar" userId="59420b7c03205870" providerId="Windows Live" clId="Web-{B92B13C5-92A6-4531-8657-4DA1882F5FE7}" dt="2021-02-21T22:57:34.127" v="2561"/>
          <pc:sldLayoutMkLst>
            <pc:docMk/>
            <pc:sldMasterMk cId="1894427281" sldId="2147483744"/>
            <pc:sldLayoutMk cId="3499414097" sldId="2147483755"/>
          </pc:sldLayoutMkLst>
        </pc:sldLayoutChg>
      </pc:sldMasterChg>
      <pc:sldMasterChg chg="add del addSldLayout delSldLayout modSldLayout">
        <pc:chgData name="Hawaa Amar" userId="59420b7c03205870" providerId="Windows Live" clId="Web-{B92B13C5-92A6-4531-8657-4DA1882F5FE7}" dt="2021-02-21T22:59:34.720" v="2577"/>
        <pc:sldMasterMkLst>
          <pc:docMk/>
          <pc:sldMasterMk cId="3172503022" sldId="2147483756"/>
        </pc:sldMasterMkLst>
        <pc:sldLayoutChg chg="add del mod replId">
          <pc:chgData name="Hawaa Amar" userId="59420b7c03205870" providerId="Windows Live" clId="Web-{B92B13C5-92A6-4531-8657-4DA1882F5FE7}" dt="2021-02-21T22:59:34.720" v="2577"/>
          <pc:sldLayoutMkLst>
            <pc:docMk/>
            <pc:sldMasterMk cId="3172503022" sldId="2147483756"/>
            <pc:sldLayoutMk cId="2444594941" sldId="2147483757"/>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1809133616" sldId="2147483758"/>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840984416" sldId="2147483759"/>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2016511343" sldId="2147483760"/>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669055265" sldId="2147483761"/>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80759435" sldId="2147483762"/>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484693893" sldId="2147483763"/>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2068105868" sldId="2147483764"/>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2944675799" sldId="2147483765"/>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490101810" sldId="2147483766"/>
          </pc:sldLayoutMkLst>
        </pc:sldLayoutChg>
        <pc:sldLayoutChg chg="add del mod replId">
          <pc:chgData name="Hawaa Amar" userId="59420b7c03205870" providerId="Windows Live" clId="Web-{B92B13C5-92A6-4531-8657-4DA1882F5FE7}" dt="2021-02-21T22:59:34.720" v="2577"/>
          <pc:sldLayoutMkLst>
            <pc:docMk/>
            <pc:sldMasterMk cId="3172503022" sldId="2147483756"/>
            <pc:sldLayoutMk cId="3398188844" sldId="2147483767"/>
          </pc:sldLayoutMkLst>
        </pc:sldLayoutChg>
      </pc:sldMasterChg>
      <pc:sldMasterChg chg="add del addSldLayout delSldLayout modSldLayout">
        <pc:chgData name="Hawaa Amar" userId="59420b7c03205870" providerId="Windows Live" clId="Web-{B92B13C5-92A6-4531-8657-4DA1882F5FE7}" dt="2021-02-21T22:59:42.907" v="2578"/>
        <pc:sldMasterMkLst>
          <pc:docMk/>
          <pc:sldMasterMk cId="259641279" sldId="2147483768"/>
        </pc:sldMasterMkLst>
        <pc:sldLayoutChg chg="add del mod replId">
          <pc:chgData name="Hawaa Amar" userId="59420b7c03205870" providerId="Windows Live" clId="Web-{B92B13C5-92A6-4531-8657-4DA1882F5FE7}" dt="2021-02-21T22:59:42.907" v="2578"/>
          <pc:sldLayoutMkLst>
            <pc:docMk/>
            <pc:sldMasterMk cId="259641279" sldId="2147483768"/>
            <pc:sldLayoutMk cId="1711626394" sldId="2147483769"/>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3134206210" sldId="2147483770"/>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2544391592" sldId="2147483771"/>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1935483346" sldId="2147483772"/>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82509739" sldId="2147483773"/>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1964395788" sldId="2147483774"/>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2633051845" sldId="2147483775"/>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360384839" sldId="2147483776"/>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3097346356" sldId="2147483777"/>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3670009497" sldId="2147483778"/>
          </pc:sldLayoutMkLst>
        </pc:sldLayoutChg>
        <pc:sldLayoutChg chg="add del mod replId">
          <pc:chgData name="Hawaa Amar" userId="59420b7c03205870" providerId="Windows Live" clId="Web-{B92B13C5-92A6-4531-8657-4DA1882F5FE7}" dt="2021-02-21T22:59:42.907" v="2578"/>
          <pc:sldLayoutMkLst>
            <pc:docMk/>
            <pc:sldMasterMk cId="259641279" sldId="2147483768"/>
            <pc:sldLayoutMk cId="882000070" sldId="2147483779"/>
          </pc:sldLayoutMkLst>
        </pc:sldLayoutChg>
      </pc:sldMasterChg>
      <pc:sldMasterChg chg="add del addSldLayout delSldLayout modSldLayout">
        <pc:chgData name="Hawaa Amar" userId="59420b7c03205870" providerId="Windows Live" clId="Web-{B92B13C5-92A6-4531-8657-4DA1882F5FE7}" dt="2021-02-21T22:59:52.938" v="2579"/>
        <pc:sldMasterMkLst>
          <pc:docMk/>
          <pc:sldMasterMk cId="2064565473" sldId="2147483780"/>
        </pc:sldMasterMkLst>
        <pc:sldLayoutChg chg="add del mod replId">
          <pc:chgData name="Hawaa Amar" userId="59420b7c03205870" providerId="Windows Live" clId="Web-{B92B13C5-92A6-4531-8657-4DA1882F5FE7}" dt="2021-02-21T22:59:52.938" v="2579"/>
          <pc:sldLayoutMkLst>
            <pc:docMk/>
            <pc:sldMasterMk cId="2064565473" sldId="2147483780"/>
            <pc:sldLayoutMk cId="1122403386" sldId="2147483781"/>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3512058260" sldId="2147483782"/>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2812383058" sldId="2147483783"/>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2178923553" sldId="2147483784"/>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2514947949" sldId="2147483785"/>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894684383" sldId="2147483786"/>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99353401" sldId="2147483787"/>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1863467034" sldId="2147483788"/>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703558914" sldId="2147483789"/>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561531027" sldId="2147483790"/>
          </pc:sldLayoutMkLst>
        </pc:sldLayoutChg>
        <pc:sldLayoutChg chg="add del mod replId">
          <pc:chgData name="Hawaa Amar" userId="59420b7c03205870" providerId="Windows Live" clId="Web-{B92B13C5-92A6-4531-8657-4DA1882F5FE7}" dt="2021-02-21T22:59:52.938" v="2579"/>
          <pc:sldLayoutMkLst>
            <pc:docMk/>
            <pc:sldMasterMk cId="2064565473" sldId="2147483780"/>
            <pc:sldLayoutMk cId="3261635793" sldId="2147483791"/>
          </pc:sldLayoutMkLst>
        </pc:sldLayoutChg>
      </pc:sldMasterChg>
      <pc:sldMasterChg chg="add del addSldLayout delSldLayout modSldLayout">
        <pc:chgData name="Hawaa Amar" userId="59420b7c03205870" providerId="Windows Live" clId="Web-{B92B13C5-92A6-4531-8657-4DA1882F5FE7}" dt="2021-02-21T22:59:58.595" v="2580"/>
        <pc:sldMasterMkLst>
          <pc:docMk/>
          <pc:sldMasterMk cId="1502242857" sldId="2147483792"/>
        </pc:sldMasterMkLst>
        <pc:sldLayoutChg chg="add del mod replId">
          <pc:chgData name="Hawaa Amar" userId="59420b7c03205870" providerId="Windows Live" clId="Web-{B92B13C5-92A6-4531-8657-4DA1882F5FE7}" dt="2021-02-21T22:59:58.595" v="2580"/>
          <pc:sldLayoutMkLst>
            <pc:docMk/>
            <pc:sldMasterMk cId="1502242857" sldId="2147483792"/>
            <pc:sldLayoutMk cId="2470520181" sldId="2147483793"/>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3974327142" sldId="2147483794"/>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2452641577" sldId="2147483795"/>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2355264506" sldId="2147483796"/>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2854483078" sldId="2147483797"/>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3275787296" sldId="2147483798"/>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1929424078" sldId="2147483799"/>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3784966462" sldId="2147483800"/>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2531571893" sldId="2147483801"/>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1725110995" sldId="2147483802"/>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5699506" sldId="2147483803"/>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3477197836" sldId="2147483804"/>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1218099227" sldId="2147483805"/>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772872129" sldId="2147483806"/>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59124409" sldId="2147483807"/>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1729328506" sldId="2147483808"/>
          </pc:sldLayoutMkLst>
        </pc:sldLayoutChg>
        <pc:sldLayoutChg chg="add del mod replId">
          <pc:chgData name="Hawaa Amar" userId="59420b7c03205870" providerId="Windows Live" clId="Web-{B92B13C5-92A6-4531-8657-4DA1882F5FE7}" dt="2021-02-21T22:59:58.595" v="2580"/>
          <pc:sldLayoutMkLst>
            <pc:docMk/>
            <pc:sldMasterMk cId="1502242857" sldId="2147483792"/>
            <pc:sldLayoutMk cId="3164680172" sldId="2147483809"/>
          </pc:sldLayoutMkLst>
        </pc:sldLayoutChg>
      </pc:sldMasterChg>
      <pc:sldMasterChg chg="add del addSldLayout delSldLayout modSldLayout">
        <pc:chgData name="Hawaa Amar" userId="59420b7c03205870" providerId="Windows Live" clId="Web-{B92B13C5-92A6-4531-8657-4DA1882F5FE7}" dt="2021-02-21T23:00:05.501" v="2581"/>
        <pc:sldMasterMkLst>
          <pc:docMk/>
          <pc:sldMasterMk cId="4200847035" sldId="2147483810"/>
        </pc:sldMasterMkLst>
        <pc:sldLayoutChg chg="add del mod replId">
          <pc:chgData name="Hawaa Amar" userId="59420b7c03205870" providerId="Windows Live" clId="Web-{B92B13C5-92A6-4531-8657-4DA1882F5FE7}" dt="2021-02-21T23:00:05.501" v="2581"/>
          <pc:sldLayoutMkLst>
            <pc:docMk/>
            <pc:sldMasterMk cId="4200847035" sldId="2147483810"/>
            <pc:sldLayoutMk cId="3195411443" sldId="2147483811"/>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630112223" sldId="2147483812"/>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220336694" sldId="2147483813"/>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944074315" sldId="2147483814"/>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3104658103" sldId="2147483815"/>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3607709425" sldId="2147483816"/>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752974015" sldId="2147483817"/>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4100785023" sldId="2147483818"/>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1208874599" sldId="2147483819"/>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3783004392" sldId="2147483820"/>
          </pc:sldLayoutMkLst>
        </pc:sldLayoutChg>
        <pc:sldLayoutChg chg="add del mod replId">
          <pc:chgData name="Hawaa Amar" userId="59420b7c03205870" providerId="Windows Live" clId="Web-{B92B13C5-92A6-4531-8657-4DA1882F5FE7}" dt="2021-02-21T23:00:05.501" v="2581"/>
          <pc:sldLayoutMkLst>
            <pc:docMk/>
            <pc:sldMasterMk cId="4200847035" sldId="2147483810"/>
            <pc:sldLayoutMk cId="1326515106" sldId="2147483821"/>
          </pc:sldLayoutMkLst>
        </pc:sldLayoutChg>
      </pc:sldMasterChg>
      <pc:sldMasterChg chg="add addSldLayout modSldLayout">
        <pc:chgData name="Hawaa Amar" userId="59420b7c03205870" providerId="Windows Live" clId="Web-{B92B13C5-92A6-4531-8657-4DA1882F5FE7}" dt="2021-02-21T23:00:05.501" v="2581"/>
        <pc:sldMasterMkLst>
          <pc:docMk/>
          <pc:sldMasterMk cId="15094569" sldId="2147483822"/>
        </pc:sldMasterMkLst>
        <pc:sldLayoutChg chg="add mod replId">
          <pc:chgData name="Hawaa Amar" userId="59420b7c03205870" providerId="Windows Live" clId="Web-{B92B13C5-92A6-4531-8657-4DA1882F5FE7}" dt="2021-02-21T23:00:05.501" v="2581"/>
          <pc:sldLayoutMkLst>
            <pc:docMk/>
            <pc:sldMasterMk cId="15094569" sldId="2147483822"/>
            <pc:sldLayoutMk cId="4293010177" sldId="2147483823"/>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3537701222" sldId="2147483824"/>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3357072634" sldId="2147483825"/>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2487851767" sldId="2147483826"/>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2438316320" sldId="2147483827"/>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1987731352" sldId="2147483828"/>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3838827458" sldId="2147483829"/>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1075619065" sldId="2147483830"/>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1965964007" sldId="2147483831"/>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2218206309" sldId="2147483832"/>
          </pc:sldLayoutMkLst>
        </pc:sldLayoutChg>
        <pc:sldLayoutChg chg="add mod replId">
          <pc:chgData name="Hawaa Amar" userId="59420b7c03205870" providerId="Windows Live" clId="Web-{B92B13C5-92A6-4531-8657-4DA1882F5FE7}" dt="2021-02-21T23:00:05.501" v="2581"/>
          <pc:sldLayoutMkLst>
            <pc:docMk/>
            <pc:sldMasterMk cId="15094569" sldId="2147483822"/>
            <pc:sldLayoutMk cId="2600000737" sldId="2147483833"/>
          </pc:sldLayoutMkLst>
        </pc:sldLayoutChg>
      </pc:sldMasterChg>
    </pc:docChg>
  </pc:docChgLst>
  <pc:docChgLst>
    <pc:chgData name="Hawaa Amar" userId="59420b7c03205870" providerId="Windows Live" clId="Web-{C24D159F-48A1-4B3D-ACD8-D9F8ED5E80A0}"/>
    <pc:docChg chg="modSld sldOrd">
      <pc:chgData name="Hawaa Amar" userId="59420b7c03205870" providerId="Windows Live" clId="Web-{C24D159F-48A1-4B3D-ACD8-D9F8ED5E80A0}" dt="2021-02-11T20:24:13.403" v="138" actId="20577"/>
      <pc:docMkLst>
        <pc:docMk/>
      </pc:docMkLst>
      <pc:sldChg chg="modSp ord">
        <pc:chgData name="Hawaa Amar" userId="59420b7c03205870" providerId="Windows Live" clId="Web-{C24D159F-48A1-4B3D-ACD8-D9F8ED5E80A0}" dt="2021-02-11T20:18:05.372" v="4" actId="1076"/>
        <pc:sldMkLst>
          <pc:docMk/>
          <pc:sldMk cId="3765300512" sldId="257"/>
        </pc:sldMkLst>
        <pc:spChg chg="mod">
          <ac:chgData name="Hawaa Amar" userId="59420b7c03205870" providerId="Windows Live" clId="Web-{C24D159F-48A1-4B3D-ACD8-D9F8ED5E80A0}" dt="2021-02-11T20:18:05.372" v="4" actId="1076"/>
          <ac:spMkLst>
            <pc:docMk/>
            <pc:sldMk cId="3765300512" sldId="257"/>
            <ac:spMk id="2" creationId="{EEE24620-F455-48C9-A875-154862068217}"/>
          </ac:spMkLst>
        </pc:spChg>
      </pc:sldChg>
      <pc:sldChg chg="modSp">
        <pc:chgData name="Hawaa Amar" userId="59420b7c03205870" providerId="Windows Live" clId="Web-{C24D159F-48A1-4B3D-ACD8-D9F8ED5E80A0}" dt="2021-02-11T20:18:59.185" v="18" actId="20577"/>
        <pc:sldMkLst>
          <pc:docMk/>
          <pc:sldMk cId="453644751" sldId="258"/>
        </pc:sldMkLst>
        <pc:spChg chg="mod">
          <ac:chgData name="Hawaa Amar" userId="59420b7c03205870" providerId="Windows Live" clId="Web-{C24D159F-48A1-4B3D-ACD8-D9F8ED5E80A0}" dt="2021-02-11T20:18:59.185" v="18" actId="20577"/>
          <ac:spMkLst>
            <pc:docMk/>
            <pc:sldMk cId="453644751" sldId="258"/>
            <ac:spMk id="3" creationId="{58050E1D-1055-4F83-8A4B-5FEFFB65EF05}"/>
          </ac:spMkLst>
        </pc:spChg>
      </pc:sldChg>
      <pc:sldChg chg="modSp">
        <pc:chgData name="Hawaa Amar" userId="59420b7c03205870" providerId="Windows Live" clId="Web-{C24D159F-48A1-4B3D-ACD8-D9F8ED5E80A0}" dt="2021-02-11T20:24:13.403" v="138" actId="20577"/>
        <pc:sldMkLst>
          <pc:docMk/>
          <pc:sldMk cId="1843160381" sldId="259"/>
        </pc:sldMkLst>
        <pc:spChg chg="mod">
          <ac:chgData name="Hawaa Amar" userId="59420b7c03205870" providerId="Windows Live" clId="Web-{C24D159F-48A1-4B3D-ACD8-D9F8ED5E80A0}" dt="2021-02-11T20:24:13.403" v="138" actId="20577"/>
          <ac:spMkLst>
            <pc:docMk/>
            <pc:sldMk cId="1843160381" sldId="259"/>
            <ac:spMk id="3" creationId="{B0C5D57F-87B0-4C6A-9062-5BCD8C7A5592}"/>
          </ac:spMkLst>
        </pc:spChg>
      </pc:sldChg>
    </pc:docChg>
  </pc:docChgLst>
  <pc:docChgLst>
    <pc:chgData name="Hawaa Amar" userId="59420b7c03205870" providerId="Windows Live" clId="Web-{D0DE5CEF-9F2A-4A40-A610-51D016567927}"/>
    <pc:docChg chg="addSld modSld">
      <pc:chgData name="Hawaa Amar" userId="59420b7c03205870" providerId="Windows Live" clId="Web-{D0DE5CEF-9F2A-4A40-A610-51D016567927}" dt="2021-02-06T21:38:36.691" v="1134" actId="14100"/>
      <pc:docMkLst>
        <pc:docMk/>
      </pc:docMkLst>
      <pc:sldChg chg="addSp delSp modSp mod setBg">
        <pc:chgData name="Hawaa Amar" userId="59420b7c03205870" providerId="Windows Live" clId="Web-{D0DE5CEF-9F2A-4A40-A610-51D016567927}" dt="2021-02-06T21:02:17.931" v="295"/>
        <pc:sldMkLst>
          <pc:docMk/>
          <pc:sldMk cId="109857222" sldId="256"/>
        </pc:sldMkLst>
        <pc:spChg chg="mod">
          <ac:chgData name="Hawaa Amar" userId="59420b7c03205870" providerId="Windows Live" clId="Web-{D0DE5CEF-9F2A-4A40-A610-51D016567927}" dt="2021-02-06T21:02:17.931" v="295"/>
          <ac:spMkLst>
            <pc:docMk/>
            <pc:sldMk cId="109857222" sldId="256"/>
            <ac:spMk id="2" creationId="{00000000-0000-0000-0000-000000000000}"/>
          </ac:spMkLst>
        </pc:spChg>
        <pc:spChg chg="mod">
          <ac:chgData name="Hawaa Amar" userId="59420b7c03205870" providerId="Windows Live" clId="Web-{D0DE5CEF-9F2A-4A40-A610-51D016567927}" dt="2021-02-06T21:02:17.931" v="295"/>
          <ac:spMkLst>
            <pc:docMk/>
            <pc:sldMk cId="109857222" sldId="256"/>
            <ac:spMk id="3" creationId="{00000000-0000-0000-0000-000000000000}"/>
          </ac:spMkLst>
        </pc:spChg>
        <pc:spChg chg="add mod">
          <ac:chgData name="Hawaa Amar" userId="59420b7c03205870" providerId="Windows Live" clId="Web-{D0DE5CEF-9F2A-4A40-A610-51D016567927}" dt="2021-02-06T21:02:17.931" v="295"/>
          <ac:spMkLst>
            <pc:docMk/>
            <pc:sldMk cId="109857222" sldId="256"/>
            <ac:spMk id="5" creationId="{68B9FDFB-8844-42B8-A8C0-11C0789DDB2E}"/>
          </ac:spMkLst>
        </pc:spChg>
        <pc:spChg chg="add del">
          <ac:chgData name="Hawaa Amar" userId="59420b7c03205870" providerId="Windows Live" clId="Web-{D0DE5CEF-9F2A-4A40-A610-51D016567927}" dt="2021-02-06T21:02:17.931" v="295"/>
          <ac:spMkLst>
            <pc:docMk/>
            <pc:sldMk cId="109857222" sldId="256"/>
            <ac:spMk id="10" creationId="{07322A9E-F1EC-405E-8971-BA906EFFCCB8}"/>
          </ac:spMkLst>
        </pc:spChg>
        <pc:spChg chg="add del">
          <ac:chgData name="Hawaa Amar" userId="59420b7c03205870" providerId="Windows Live" clId="Web-{D0DE5CEF-9F2A-4A40-A610-51D016567927}" dt="2021-02-06T21:02:17.931" v="295"/>
          <ac:spMkLst>
            <pc:docMk/>
            <pc:sldMk cId="109857222" sldId="256"/>
            <ac:spMk id="12" creationId="{A5704422-1118-4FD1-95AD-29A064EB80D9}"/>
          </ac:spMkLst>
        </pc:spChg>
        <pc:spChg chg="add del">
          <ac:chgData name="Hawaa Amar" userId="59420b7c03205870" providerId="Windows Live" clId="Web-{D0DE5CEF-9F2A-4A40-A610-51D016567927}" dt="2021-02-06T21:02:17.931" v="295"/>
          <ac:spMkLst>
            <pc:docMk/>
            <pc:sldMk cId="109857222" sldId="256"/>
            <ac:spMk id="14" creationId="{A88B2AAA-B805-498E-A9E6-98B885855498}"/>
          </ac:spMkLst>
        </pc:spChg>
        <pc:spChg chg="add del">
          <ac:chgData name="Hawaa Amar" userId="59420b7c03205870" providerId="Windows Live" clId="Web-{D0DE5CEF-9F2A-4A40-A610-51D016567927}" dt="2021-02-06T21:02:17.931" v="295"/>
          <ac:spMkLst>
            <pc:docMk/>
            <pc:sldMk cId="109857222" sldId="256"/>
            <ac:spMk id="16" creationId="{9B8051E0-19D7-43E1-BFD9-E6DBFEB3A3F1}"/>
          </ac:spMkLst>
        </pc:spChg>
        <pc:spChg chg="add del">
          <ac:chgData name="Hawaa Amar" userId="59420b7c03205870" providerId="Windows Live" clId="Web-{D0DE5CEF-9F2A-4A40-A610-51D016567927}" dt="2021-02-06T21:02:17.931" v="295"/>
          <ac:spMkLst>
            <pc:docMk/>
            <pc:sldMk cId="109857222" sldId="256"/>
            <ac:spMk id="18" creationId="{4EDB2B02-86A2-46F5-A4BE-B7D9B10411D6}"/>
          </ac:spMkLst>
        </pc:spChg>
        <pc:spChg chg="add del">
          <ac:chgData name="Hawaa Amar" userId="59420b7c03205870" providerId="Windows Live" clId="Web-{D0DE5CEF-9F2A-4A40-A610-51D016567927}" dt="2021-02-06T21:02:17.931" v="295"/>
          <ac:spMkLst>
            <pc:docMk/>
            <pc:sldMk cId="109857222" sldId="256"/>
            <ac:spMk id="20" creationId="{43954639-FB5D-41F4-9560-6F6DFE778425}"/>
          </ac:spMkLst>
        </pc:spChg>
        <pc:spChg chg="add del">
          <ac:chgData name="Hawaa Amar" userId="59420b7c03205870" providerId="Windows Live" clId="Web-{D0DE5CEF-9F2A-4A40-A610-51D016567927}" dt="2021-02-06T21:02:17.931" v="295"/>
          <ac:spMkLst>
            <pc:docMk/>
            <pc:sldMk cId="109857222" sldId="256"/>
            <ac:spMk id="22" creationId="{E898931C-0323-41FA-A036-20F818B1FF81}"/>
          </ac:spMkLst>
        </pc:spChg>
        <pc:spChg chg="add del">
          <ac:chgData name="Hawaa Amar" userId="59420b7c03205870" providerId="Windows Live" clId="Web-{D0DE5CEF-9F2A-4A40-A610-51D016567927}" dt="2021-02-06T21:02:17.931" v="295"/>
          <ac:spMkLst>
            <pc:docMk/>
            <pc:sldMk cId="109857222" sldId="256"/>
            <ac:spMk id="24" creationId="{89AFE9DD-0792-4B98-B4EB-97ACA17E6AA8}"/>
          </ac:spMkLst>
        </pc:spChg>
        <pc:spChg chg="add del">
          <ac:chgData name="Hawaa Amar" userId="59420b7c03205870" providerId="Windows Live" clId="Web-{D0DE5CEF-9F2A-4A40-A610-51D016567927}" dt="2021-02-06T21:02:17.931" v="295"/>
          <ac:spMkLst>
            <pc:docMk/>
            <pc:sldMk cId="109857222" sldId="256"/>
            <ac:spMk id="26" creationId="{3981F5C4-9AE1-404E-AF44-A4E6DB374F9D}"/>
          </ac:spMkLst>
        </pc:spChg>
        <pc:spChg chg="add del">
          <ac:chgData name="Hawaa Amar" userId="59420b7c03205870" providerId="Windows Live" clId="Web-{D0DE5CEF-9F2A-4A40-A610-51D016567927}" dt="2021-02-06T21:02:17.931" v="295"/>
          <ac:spMkLst>
            <pc:docMk/>
            <pc:sldMk cId="109857222" sldId="256"/>
            <ac:spMk id="28" creationId="{763C1781-8726-4FAC-8C45-FF40376BE409}"/>
          </ac:spMkLst>
        </pc:spChg>
        <pc:spChg chg="add del">
          <ac:chgData name="Hawaa Amar" userId="59420b7c03205870" providerId="Windows Live" clId="Web-{D0DE5CEF-9F2A-4A40-A610-51D016567927}" dt="2021-02-06T21:02:17.931" v="295"/>
          <ac:spMkLst>
            <pc:docMk/>
            <pc:sldMk cId="109857222" sldId="256"/>
            <ac:spMk id="30" creationId="{301491B5-56C7-43DC-A3D9-861EECCA056A}"/>
          </ac:spMkLst>
        </pc:spChg>
        <pc:spChg chg="add del">
          <ac:chgData name="Hawaa Amar" userId="59420b7c03205870" providerId="Windows Live" clId="Web-{D0DE5CEF-9F2A-4A40-A610-51D016567927}" dt="2021-02-06T21:02:17.931" v="295"/>
          <ac:spMkLst>
            <pc:docMk/>
            <pc:sldMk cId="109857222" sldId="256"/>
            <ac:spMk id="32" creationId="{237E2353-22DF-46E0-A200-FB30F8F394E2}"/>
          </ac:spMkLst>
        </pc:spChg>
        <pc:spChg chg="add del">
          <ac:chgData name="Hawaa Amar" userId="59420b7c03205870" providerId="Windows Live" clId="Web-{D0DE5CEF-9F2A-4A40-A610-51D016567927}" dt="2021-02-06T21:02:17.931" v="295"/>
          <ac:spMkLst>
            <pc:docMk/>
            <pc:sldMk cId="109857222" sldId="256"/>
            <ac:spMk id="34" creationId="{DD6138DB-057B-45F7-A5F4-E7BFDA20D02C}"/>
          </ac:spMkLst>
        </pc:spChg>
        <pc:spChg chg="add del">
          <ac:chgData name="Hawaa Amar" userId="59420b7c03205870" providerId="Windows Live" clId="Web-{D0DE5CEF-9F2A-4A40-A610-51D016567927}" dt="2021-02-06T21:02:17.931" v="295"/>
          <ac:spMkLst>
            <pc:docMk/>
            <pc:sldMk cId="109857222" sldId="256"/>
            <ac:spMk id="36" creationId="{79A54AB1-B64F-4843-BFAB-81CB74E66B65}"/>
          </ac:spMkLst>
        </pc:spChg>
        <pc:spChg chg="add">
          <ac:chgData name="Hawaa Amar" userId="59420b7c03205870" providerId="Windows Live" clId="Web-{D0DE5CEF-9F2A-4A40-A610-51D016567927}" dt="2021-02-06T21:02:17.931" v="295"/>
          <ac:spMkLst>
            <pc:docMk/>
            <pc:sldMk cId="109857222" sldId="256"/>
            <ac:spMk id="41" creationId="{6CCA5F87-1D1E-45CB-8D83-FC7EEFAD9935}"/>
          </ac:spMkLst>
        </pc:spChg>
        <pc:spChg chg="add">
          <ac:chgData name="Hawaa Amar" userId="59420b7c03205870" providerId="Windows Live" clId="Web-{D0DE5CEF-9F2A-4A40-A610-51D016567927}" dt="2021-02-06T21:02:17.931" v="295"/>
          <ac:spMkLst>
            <pc:docMk/>
            <pc:sldMk cId="109857222" sldId="256"/>
            <ac:spMk id="43" creationId="{7CCFC2C6-6238-4A2F-93DE-2ADF74AF635E}"/>
          </ac:spMkLst>
        </pc:spChg>
        <pc:spChg chg="add">
          <ac:chgData name="Hawaa Amar" userId="59420b7c03205870" providerId="Windows Live" clId="Web-{D0DE5CEF-9F2A-4A40-A610-51D016567927}" dt="2021-02-06T21:02:17.931" v="295"/>
          <ac:spMkLst>
            <pc:docMk/>
            <pc:sldMk cId="109857222" sldId="256"/>
            <ac:spMk id="45" creationId="{AF2F604E-43BE-4DC3-B983-E071523364F8}"/>
          </ac:spMkLst>
        </pc:spChg>
        <pc:spChg chg="add">
          <ac:chgData name="Hawaa Amar" userId="59420b7c03205870" providerId="Windows Live" clId="Web-{D0DE5CEF-9F2A-4A40-A610-51D016567927}" dt="2021-02-06T21:02:17.931" v="295"/>
          <ac:spMkLst>
            <pc:docMk/>
            <pc:sldMk cId="109857222" sldId="256"/>
            <ac:spMk id="47" creationId="{08C9B587-E65E-4B52-B37C-ABEBB6E87928}"/>
          </ac:spMkLst>
        </pc:spChg>
        <pc:picChg chg="add mod ord">
          <ac:chgData name="Hawaa Amar" userId="59420b7c03205870" providerId="Windows Live" clId="Web-{D0DE5CEF-9F2A-4A40-A610-51D016567927}" dt="2021-02-06T21:02:17.931" v="295"/>
          <ac:picMkLst>
            <pc:docMk/>
            <pc:sldMk cId="109857222" sldId="256"/>
            <ac:picMk id="4" creationId="{13C85513-BEA3-4F6E-ADFB-D070575CF2F8}"/>
          </ac:picMkLst>
        </pc:picChg>
      </pc:sldChg>
      <pc:sldChg chg="addSp delSp modSp new mod setBg">
        <pc:chgData name="Hawaa Amar" userId="59420b7c03205870" providerId="Windows Live" clId="Web-{D0DE5CEF-9F2A-4A40-A610-51D016567927}" dt="2021-02-06T20:41:54.334" v="83" actId="20577"/>
        <pc:sldMkLst>
          <pc:docMk/>
          <pc:sldMk cId="3765300512" sldId="257"/>
        </pc:sldMkLst>
        <pc:spChg chg="mod">
          <ac:chgData name="Hawaa Amar" userId="59420b7c03205870" providerId="Windows Live" clId="Web-{D0DE5CEF-9F2A-4A40-A610-51D016567927}" dt="2021-02-06T20:41:54.334" v="83" actId="20577"/>
          <ac:spMkLst>
            <pc:docMk/>
            <pc:sldMk cId="3765300512" sldId="257"/>
            <ac:spMk id="2" creationId="{EEE24620-F455-48C9-A875-154862068217}"/>
          </ac:spMkLst>
        </pc:spChg>
        <pc:spChg chg="del">
          <ac:chgData name="Hawaa Amar" userId="59420b7c03205870" providerId="Windows Live" clId="Web-{D0DE5CEF-9F2A-4A40-A610-51D016567927}" dt="2021-02-06T20:36:53.915" v="44"/>
          <ac:spMkLst>
            <pc:docMk/>
            <pc:sldMk cId="3765300512" sldId="257"/>
            <ac:spMk id="3" creationId="{F4230026-A1E6-4713-9D9B-BD1C7BA7B258}"/>
          </ac:spMkLst>
        </pc:spChg>
        <pc:spChg chg="add">
          <ac:chgData name="Hawaa Amar" userId="59420b7c03205870" providerId="Windows Live" clId="Web-{D0DE5CEF-9F2A-4A40-A610-51D016567927}" dt="2021-02-06T20:36:53.915" v="44"/>
          <ac:spMkLst>
            <pc:docMk/>
            <pc:sldMk cId="3765300512" sldId="257"/>
            <ac:spMk id="8" creationId="{23962611-DFD5-4092-AAFD-559E3DFCE2C9}"/>
          </ac:spMkLst>
        </pc:spChg>
        <pc:picChg chg="add">
          <ac:chgData name="Hawaa Amar" userId="59420b7c03205870" providerId="Windows Live" clId="Web-{D0DE5CEF-9F2A-4A40-A610-51D016567927}" dt="2021-02-06T20:36:53.915" v="44"/>
          <ac:picMkLst>
            <pc:docMk/>
            <pc:sldMk cId="3765300512" sldId="257"/>
            <ac:picMk id="10" creationId="{2270F1FA-0425-408F-9861-80BF5AFB276D}"/>
          </ac:picMkLst>
        </pc:picChg>
      </pc:sldChg>
      <pc:sldChg chg="addSp delSp modSp new mod setBg">
        <pc:chgData name="Hawaa Amar" userId="59420b7c03205870" providerId="Windows Live" clId="Web-{D0DE5CEF-9F2A-4A40-A610-51D016567927}" dt="2021-02-06T21:08:52.974" v="385" actId="20577"/>
        <pc:sldMkLst>
          <pc:docMk/>
          <pc:sldMk cId="453644751" sldId="258"/>
        </pc:sldMkLst>
        <pc:spChg chg="mod">
          <ac:chgData name="Hawaa Amar" userId="59420b7c03205870" providerId="Windows Live" clId="Web-{D0DE5CEF-9F2A-4A40-A610-51D016567927}" dt="2021-02-06T20:55:24.826" v="175" actId="20577"/>
          <ac:spMkLst>
            <pc:docMk/>
            <pc:sldMk cId="453644751" sldId="258"/>
            <ac:spMk id="2" creationId="{BEAB4FC0-2FDC-4645-A47A-20F5E8D514B3}"/>
          </ac:spMkLst>
        </pc:spChg>
        <pc:spChg chg="mod">
          <ac:chgData name="Hawaa Amar" userId="59420b7c03205870" providerId="Windows Live" clId="Web-{D0DE5CEF-9F2A-4A40-A610-51D016567927}" dt="2021-02-06T21:08:52.974" v="385" actId="20577"/>
          <ac:spMkLst>
            <pc:docMk/>
            <pc:sldMk cId="453644751" sldId="258"/>
            <ac:spMk id="3" creationId="{58050E1D-1055-4F83-8A4B-5FEFFB65EF05}"/>
          </ac:spMkLst>
        </pc:spChg>
        <pc:spChg chg="add">
          <ac:chgData name="Hawaa Amar" userId="59420b7c03205870" providerId="Windows Live" clId="Web-{D0DE5CEF-9F2A-4A40-A610-51D016567927}" dt="2021-02-06T20:54:45.092" v="158"/>
          <ac:spMkLst>
            <pc:docMk/>
            <pc:sldMk cId="453644751" sldId="258"/>
            <ac:spMk id="5" creationId="{5A0118C5-4F8D-4CF4-BADD-53FEACC6C42A}"/>
          </ac:spMkLst>
        </pc:spChg>
        <pc:spChg chg="add">
          <ac:chgData name="Hawaa Amar" userId="59420b7c03205870" providerId="Windows Live" clId="Web-{D0DE5CEF-9F2A-4A40-A610-51D016567927}" dt="2021-02-06T20:54:45.092" v="158"/>
          <ac:spMkLst>
            <pc:docMk/>
            <pc:sldMk cId="453644751" sldId="258"/>
            <ac:spMk id="6" creationId="{4E0A5C5C-2A95-428E-9F6A-0D29EBD57C9F}"/>
          </ac:spMkLst>
        </pc:spChg>
        <pc:spChg chg="add">
          <ac:chgData name="Hawaa Amar" userId="59420b7c03205870" providerId="Windows Live" clId="Web-{D0DE5CEF-9F2A-4A40-A610-51D016567927}" dt="2021-02-06T20:54:45.092" v="158"/>
          <ac:spMkLst>
            <pc:docMk/>
            <pc:sldMk cId="453644751" sldId="258"/>
            <ac:spMk id="7" creationId="{1056F38F-7C4E-461D-8709-7D0024AE1F79}"/>
          </ac:spMkLst>
        </pc:spChg>
        <pc:spChg chg="add del">
          <ac:chgData name="Hawaa Amar" userId="59420b7c03205870" providerId="Windows Live" clId="Web-{D0DE5CEF-9F2A-4A40-A610-51D016567927}" dt="2021-02-06T20:54:45.061" v="157"/>
          <ac:spMkLst>
            <pc:docMk/>
            <pc:sldMk cId="453644751" sldId="258"/>
            <ac:spMk id="8" creationId="{0D7B6173-1D58-48E2-83CF-37350F315F75}"/>
          </ac:spMkLst>
        </pc:spChg>
        <pc:spChg chg="add">
          <ac:chgData name="Hawaa Amar" userId="59420b7c03205870" providerId="Windows Live" clId="Web-{D0DE5CEF-9F2A-4A40-A610-51D016567927}" dt="2021-02-06T20:54:45.092" v="158"/>
          <ac:spMkLst>
            <pc:docMk/>
            <pc:sldMk cId="453644751" sldId="258"/>
            <ac:spMk id="9" creationId="{C7278469-3C3C-49CE-AEEE-E176A4900B78}"/>
          </ac:spMkLst>
        </pc:spChg>
        <pc:spChg chg="add del">
          <ac:chgData name="Hawaa Amar" userId="59420b7c03205870" providerId="Windows Live" clId="Web-{D0DE5CEF-9F2A-4A40-A610-51D016567927}" dt="2021-02-06T20:54:45.061" v="157"/>
          <ac:spMkLst>
            <pc:docMk/>
            <pc:sldMk cId="453644751" sldId="258"/>
            <ac:spMk id="10" creationId="{BD21050B-D85A-4CC6-94EC-450D24F19661}"/>
          </ac:spMkLst>
        </pc:spChg>
        <pc:spChg chg="add del">
          <ac:chgData name="Hawaa Amar" userId="59420b7c03205870" providerId="Windows Live" clId="Web-{D0DE5CEF-9F2A-4A40-A610-51D016567927}" dt="2021-02-06T20:54:45.061" v="157"/>
          <ac:spMkLst>
            <pc:docMk/>
            <pc:sldMk cId="453644751" sldId="258"/>
            <ac:spMk id="14" creationId="{D87C4F29-0DC4-4901-A2FD-7C88889E6035}"/>
          </ac:spMkLst>
        </pc:spChg>
        <pc:spChg chg="add del">
          <ac:chgData name="Hawaa Amar" userId="59420b7c03205870" providerId="Windows Live" clId="Web-{D0DE5CEF-9F2A-4A40-A610-51D016567927}" dt="2021-02-06T20:54:45.061" v="157"/>
          <ac:spMkLst>
            <pc:docMk/>
            <pc:sldMk cId="453644751" sldId="258"/>
            <ac:spMk id="16" creationId="{C5F81162-7738-4BC8-BA5D-ADEFD7F2D166}"/>
          </ac:spMkLst>
        </pc:spChg>
        <pc:spChg chg="add">
          <ac:chgData name="Hawaa Amar" userId="59420b7c03205870" providerId="Windows Live" clId="Web-{D0DE5CEF-9F2A-4A40-A610-51D016567927}" dt="2021-02-06T20:54:45.092" v="158"/>
          <ac:spMkLst>
            <pc:docMk/>
            <pc:sldMk cId="453644751" sldId="258"/>
            <ac:spMk id="20" creationId="{4C6598AB-1C17-4D54-951C-A082D94ACB7A}"/>
          </ac:spMkLst>
        </pc:spChg>
        <pc:spChg chg="add">
          <ac:chgData name="Hawaa Amar" userId="59420b7c03205870" providerId="Windows Live" clId="Web-{D0DE5CEF-9F2A-4A40-A610-51D016567927}" dt="2021-02-06T20:54:45.092" v="158"/>
          <ac:spMkLst>
            <pc:docMk/>
            <pc:sldMk cId="453644751" sldId="258"/>
            <ac:spMk id="22" creationId="{C83B66D7-137D-4AC1-B172-53D60F08BEB5}"/>
          </ac:spMkLst>
        </pc:spChg>
        <pc:spChg chg="add">
          <ac:chgData name="Hawaa Amar" userId="59420b7c03205870" providerId="Windows Live" clId="Web-{D0DE5CEF-9F2A-4A40-A610-51D016567927}" dt="2021-02-06T20:54:45.092" v="158"/>
          <ac:spMkLst>
            <pc:docMk/>
            <pc:sldMk cId="453644751" sldId="258"/>
            <ac:spMk id="24" creationId="{F6B92503-6984-4D15-8B98-8718709B785D}"/>
          </ac:spMkLst>
        </pc:spChg>
        <pc:spChg chg="add">
          <ac:chgData name="Hawaa Amar" userId="59420b7c03205870" providerId="Windows Live" clId="Web-{D0DE5CEF-9F2A-4A40-A610-51D016567927}" dt="2021-02-06T20:54:45.092" v="158"/>
          <ac:spMkLst>
            <pc:docMk/>
            <pc:sldMk cId="453644751" sldId="258"/>
            <ac:spMk id="26" creationId="{08DDF938-524E-4C18-A47D-C00627832366}"/>
          </ac:spMkLst>
        </pc:spChg>
        <pc:grpChg chg="add">
          <ac:chgData name="Hawaa Amar" userId="59420b7c03205870" providerId="Windows Live" clId="Web-{D0DE5CEF-9F2A-4A40-A610-51D016567927}" dt="2021-02-06T20:54:45.092" v="158"/>
          <ac:grpSpMkLst>
            <pc:docMk/>
            <pc:sldMk cId="453644751" sldId="258"/>
            <ac:grpSpMk id="11" creationId="{93DC754C-7E09-422D-A8BB-AF632E90DFA2}"/>
          </ac:grpSpMkLst>
        </pc:grpChg>
        <pc:grpChg chg="add">
          <ac:chgData name="Hawaa Amar" userId="59420b7c03205870" providerId="Windows Live" clId="Web-{D0DE5CEF-9F2A-4A40-A610-51D016567927}" dt="2021-02-06T20:54:45.092" v="158"/>
          <ac:grpSpMkLst>
            <pc:docMk/>
            <pc:sldMk cId="453644751" sldId="258"/>
            <ac:grpSpMk id="28" creationId="{3773FAF5-C452-4455-9411-D6AF5EBD4CA9}"/>
          </ac:grpSpMkLst>
        </pc:grpChg>
        <pc:picChg chg="add del">
          <ac:chgData name="Hawaa Amar" userId="59420b7c03205870" providerId="Windows Live" clId="Web-{D0DE5CEF-9F2A-4A40-A610-51D016567927}" dt="2021-02-06T20:54:45.061" v="157"/>
          <ac:picMkLst>
            <pc:docMk/>
            <pc:sldMk cId="453644751" sldId="258"/>
            <ac:picMk id="12" creationId="{C4720EDA-E218-43A9-8817-08F09F4DB6CA}"/>
          </ac:picMkLst>
        </pc:picChg>
      </pc:sldChg>
      <pc:sldChg chg="addSp delSp modSp new mod setBg">
        <pc:chgData name="Hawaa Amar" userId="59420b7c03205870" providerId="Windows Live" clId="Web-{D0DE5CEF-9F2A-4A40-A610-51D016567927}" dt="2021-02-06T21:38:36.691" v="1134" actId="14100"/>
        <pc:sldMkLst>
          <pc:docMk/>
          <pc:sldMk cId="1843160381" sldId="259"/>
        </pc:sldMkLst>
        <pc:spChg chg="mod">
          <ac:chgData name="Hawaa Amar" userId="59420b7c03205870" providerId="Windows Live" clId="Web-{D0DE5CEF-9F2A-4A40-A610-51D016567927}" dt="2021-02-06T21:33:57.850" v="1119"/>
          <ac:spMkLst>
            <pc:docMk/>
            <pc:sldMk cId="1843160381" sldId="259"/>
            <ac:spMk id="2" creationId="{490636E7-799F-4E46-A3D2-35BF3EBBF9FE}"/>
          </ac:spMkLst>
        </pc:spChg>
        <pc:spChg chg="mod">
          <ac:chgData name="Hawaa Amar" userId="59420b7c03205870" providerId="Windows Live" clId="Web-{D0DE5CEF-9F2A-4A40-A610-51D016567927}" dt="2021-02-06T21:38:36.691" v="1134" actId="14100"/>
          <ac:spMkLst>
            <pc:docMk/>
            <pc:sldMk cId="1843160381" sldId="259"/>
            <ac:spMk id="3" creationId="{B0C5D57F-87B0-4C6A-9062-5BCD8C7A5592}"/>
          </ac:spMkLst>
        </pc:spChg>
        <pc:spChg chg="add">
          <ac:chgData name="Hawaa Amar" userId="59420b7c03205870" providerId="Windows Live" clId="Web-{D0DE5CEF-9F2A-4A40-A610-51D016567927}" dt="2021-02-06T21:33:57.850" v="1119"/>
          <ac:spMkLst>
            <pc:docMk/>
            <pc:sldMk cId="1843160381" sldId="259"/>
            <ac:spMk id="5" creationId="{827B839B-9ADE-406B-8590-F1CAEDED45A1}"/>
          </ac:spMkLst>
        </pc:spChg>
        <pc:spChg chg="add">
          <ac:chgData name="Hawaa Amar" userId="59420b7c03205870" providerId="Windows Live" clId="Web-{D0DE5CEF-9F2A-4A40-A610-51D016567927}" dt="2021-02-06T21:33:57.850" v="1119"/>
          <ac:spMkLst>
            <pc:docMk/>
            <pc:sldMk cId="1843160381" sldId="259"/>
            <ac:spMk id="6" creationId="{CFE45BF0-46DB-408C-B5F7-7B11716805D4}"/>
          </ac:spMkLst>
        </pc:spChg>
        <pc:spChg chg="add del">
          <ac:chgData name="Hawaa Amar" userId="59420b7c03205870" providerId="Windows Live" clId="Web-{D0DE5CEF-9F2A-4A40-A610-51D016567927}" dt="2021-02-06T21:33:57.819" v="1118"/>
          <ac:spMkLst>
            <pc:docMk/>
            <pc:sldMk cId="1843160381" sldId="259"/>
            <ac:spMk id="8" creationId="{777A147A-9ED8-46B4-8660-1B3C2AA880B5}"/>
          </ac:spMkLst>
        </pc:spChg>
        <pc:spChg chg="add del">
          <ac:chgData name="Hawaa Amar" userId="59420b7c03205870" providerId="Windows Live" clId="Web-{D0DE5CEF-9F2A-4A40-A610-51D016567927}" dt="2021-02-06T21:33:57.819" v="1118"/>
          <ac:spMkLst>
            <pc:docMk/>
            <pc:sldMk cId="1843160381" sldId="259"/>
            <ac:spMk id="10" creationId="{5D6C15A0-C087-4593-8414-2B4EC1CDC3DE}"/>
          </ac:spMkLst>
        </pc:spChg>
        <pc:spChg chg="add">
          <ac:chgData name="Hawaa Amar" userId="59420b7c03205870" providerId="Windows Live" clId="Web-{D0DE5CEF-9F2A-4A40-A610-51D016567927}" dt="2021-02-06T21:33:57.850" v="1119"/>
          <ac:spMkLst>
            <pc:docMk/>
            <pc:sldMk cId="1843160381" sldId="259"/>
            <ac:spMk id="12" creationId="{2AEBC8F2-97B1-41B4-93F1-2D289E197FBA}"/>
          </ac:spMkLst>
        </pc:spChg>
        <pc:spChg chg="add">
          <ac:chgData name="Hawaa Amar" userId="59420b7c03205870" providerId="Windows Live" clId="Web-{D0DE5CEF-9F2A-4A40-A610-51D016567927}" dt="2021-02-06T21:33:57.850" v="1119"/>
          <ac:spMkLst>
            <pc:docMk/>
            <pc:sldMk cId="1843160381" sldId="259"/>
            <ac:spMk id="14" creationId="{472E3A19-F5D5-48FC-BB9C-48C2F68F598B}"/>
          </ac:spMkLst>
        </pc:spChg>
        <pc:spChg chg="add">
          <ac:chgData name="Hawaa Amar" userId="59420b7c03205870" providerId="Windows Live" clId="Web-{D0DE5CEF-9F2A-4A40-A610-51D016567927}" dt="2021-02-06T21:33:57.850" v="1119"/>
          <ac:spMkLst>
            <pc:docMk/>
            <pc:sldMk cId="1843160381" sldId="259"/>
            <ac:spMk id="16" creationId="{7A62E32F-BB65-43A8-8EB5-92346890E549}"/>
          </ac:spMkLst>
        </pc:spChg>
        <pc:spChg chg="add">
          <ac:chgData name="Hawaa Amar" userId="59420b7c03205870" providerId="Windows Live" clId="Web-{D0DE5CEF-9F2A-4A40-A610-51D016567927}" dt="2021-02-06T21:33:57.850" v="1119"/>
          <ac:spMkLst>
            <pc:docMk/>
            <pc:sldMk cId="1843160381" sldId="259"/>
            <ac:spMk id="18" creationId="{14E91B64-9FCC-451E-AFB4-A827D6329367}"/>
          </ac:spMkLst>
        </pc:spChg>
      </pc:sldChg>
      <pc:sldChg chg="new">
        <pc:chgData name="Hawaa Amar" userId="59420b7c03205870" providerId="Windows Live" clId="Web-{D0DE5CEF-9F2A-4A40-A610-51D016567927}" dt="2021-02-06T20:29:08.591" v="3"/>
        <pc:sldMkLst>
          <pc:docMk/>
          <pc:sldMk cId="2092268540" sldId="260"/>
        </pc:sldMkLst>
      </pc:sldChg>
    </pc:docChg>
  </pc:docChgLst>
  <pc:docChgLst>
    <pc:chgData name="Hawaa Amar" userId="59420b7c03205870" providerId="Windows Live" clId="Web-{B57F7E30-887B-4149-9C0F-A70036C13147}"/>
    <pc:docChg chg="addSld modSld sldOrd">
      <pc:chgData name="Hawaa Amar" userId="59420b7c03205870" providerId="Windows Live" clId="Web-{B57F7E30-887B-4149-9C0F-A70036C13147}" dt="2021-02-21T21:58:05.945" v="600" actId="20577"/>
      <pc:docMkLst>
        <pc:docMk/>
      </pc:docMkLst>
      <pc:sldChg chg="modSp">
        <pc:chgData name="Hawaa Amar" userId="59420b7c03205870" providerId="Windows Live" clId="Web-{B57F7E30-887B-4149-9C0F-A70036C13147}" dt="2021-02-21T21:50:26.137" v="406" actId="20577"/>
        <pc:sldMkLst>
          <pc:docMk/>
          <pc:sldMk cId="2092268540" sldId="260"/>
        </pc:sldMkLst>
        <pc:spChg chg="mod">
          <ac:chgData name="Hawaa Amar" userId="59420b7c03205870" providerId="Windows Live" clId="Web-{B57F7E30-887B-4149-9C0F-A70036C13147}" dt="2021-02-21T21:50:26.137" v="406" actId="20577"/>
          <ac:spMkLst>
            <pc:docMk/>
            <pc:sldMk cId="2092268540" sldId="260"/>
            <ac:spMk id="3" creationId="{9C381DA2-9227-4609-A7D4-479C7E7C6E08}"/>
          </ac:spMkLst>
        </pc:spChg>
      </pc:sldChg>
      <pc:sldChg chg="addSp modSp">
        <pc:chgData name="Hawaa Amar" userId="59420b7c03205870" providerId="Windows Live" clId="Web-{B57F7E30-887B-4149-9C0F-A70036C13147}" dt="2021-02-21T21:55:38.290" v="429" actId="20577"/>
        <pc:sldMkLst>
          <pc:docMk/>
          <pc:sldMk cId="471153496" sldId="262"/>
        </pc:sldMkLst>
        <pc:spChg chg="add mod">
          <ac:chgData name="Hawaa Amar" userId="59420b7c03205870" providerId="Windows Live" clId="Web-{B57F7E30-887B-4149-9C0F-A70036C13147}" dt="2021-02-21T21:49:43.387" v="404" actId="1076"/>
          <ac:spMkLst>
            <pc:docMk/>
            <pc:sldMk cId="471153496" sldId="262"/>
            <ac:spMk id="2" creationId="{14E2BDF2-4E65-402C-8064-7D56300507A3}"/>
          </ac:spMkLst>
        </pc:spChg>
        <pc:spChg chg="mod">
          <ac:chgData name="Hawaa Amar" userId="59420b7c03205870" providerId="Windows Live" clId="Web-{B57F7E30-887B-4149-9C0F-A70036C13147}" dt="2021-02-21T21:55:38.290" v="429" actId="20577"/>
          <ac:spMkLst>
            <pc:docMk/>
            <pc:sldMk cId="471153496" sldId="262"/>
            <ac:spMk id="3" creationId="{454A1611-38F2-41EE-9EEA-93A0C815E3C9}"/>
          </ac:spMkLst>
        </pc:spChg>
      </pc:sldChg>
      <pc:sldChg chg="modSp">
        <pc:chgData name="Hawaa Amar" userId="59420b7c03205870" providerId="Windows Live" clId="Web-{B57F7E30-887B-4149-9C0F-A70036C13147}" dt="2021-02-21T21:46:35.327" v="389" actId="20577"/>
        <pc:sldMkLst>
          <pc:docMk/>
          <pc:sldMk cId="3174097068" sldId="263"/>
        </pc:sldMkLst>
        <pc:spChg chg="mod">
          <ac:chgData name="Hawaa Amar" userId="59420b7c03205870" providerId="Windows Live" clId="Web-{B57F7E30-887B-4149-9C0F-A70036C13147}" dt="2021-02-21T21:46:35.327" v="389" actId="20577"/>
          <ac:spMkLst>
            <pc:docMk/>
            <pc:sldMk cId="3174097068" sldId="263"/>
            <ac:spMk id="2" creationId="{AE1CEDD4-3D2C-48F9-ADEE-6BD80E1208BE}"/>
          </ac:spMkLst>
        </pc:spChg>
        <pc:spChg chg="mod">
          <ac:chgData name="Hawaa Amar" userId="59420b7c03205870" providerId="Windows Live" clId="Web-{B57F7E30-887B-4149-9C0F-A70036C13147}" dt="2021-02-21T21:46:12.296" v="388" actId="20577"/>
          <ac:spMkLst>
            <pc:docMk/>
            <pc:sldMk cId="3174097068" sldId="263"/>
            <ac:spMk id="3" creationId="{313E6C57-4313-4632-8FA3-03A2534F2B37}"/>
          </ac:spMkLst>
        </pc:spChg>
      </pc:sldChg>
      <pc:sldChg chg="modSp new">
        <pc:chgData name="Hawaa Amar" userId="59420b7c03205870" providerId="Windows Live" clId="Web-{B57F7E30-887B-4149-9C0F-A70036C13147}" dt="2021-02-21T21:57:28.945" v="547" actId="20577"/>
        <pc:sldMkLst>
          <pc:docMk/>
          <pc:sldMk cId="2236507474" sldId="264"/>
        </pc:sldMkLst>
        <pc:spChg chg="mod">
          <ac:chgData name="Hawaa Amar" userId="59420b7c03205870" providerId="Windows Live" clId="Web-{B57F7E30-887B-4149-9C0F-A70036C13147}" dt="2021-02-21T21:55:52.259" v="443" actId="20577"/>
          <ac:spMkLst>
            <pc:docMk/>
            <pc:sldMk cId="2236507474" sldId="264"/>
            <ac:spMk id="2" creationId="{7F07550E-4CDD-447E-9D32-64766D507F3E}"/>
          </ac:spMkLst>
        </pc:spChg>
        <pc:spChg chg="mod">
          <ac:chgData name="Hawaa Amar" userId="59420b7c03205870" providerId="Windows Live" clId="Web-{B57F7E30-887B-4149-9C0F-A70036C13147}" dt="2021-02-21T21:57:28.945" v="547" actId="20577"/>
          <ac:spMkLst>
            <pc:docMk/>
            <pc:sldMk cId="2236507474" sldId="264"/>
            <ac:spMk id="3" creationId="{95F1FCF0-E635-4887-88A6-28CA80114B49}"/>
          </ac:spMkLst>
        </pc:spChg>
      </pc:sldChg>
      <pc:sldChg chg="modSp new ord">
        <pc:chgData name="Hawaa Amar" userId="59420b7c03205870" providerId="Windows Live" clId="Web-{B57F7E30-887B-4149-9C0F-A70036C13147}" dt="2021-02-21T21:58:05.945" v="600" actId="20577"/>
        <pc:sldMkLst>
          <pc:docMk/>
          <pc:sldMk cId="274734739" sldId="265"/>
        </pc:sldMkLst>
        <pc:spChg chg="mod">
          <ac:chgData name="Hawaa Amar" userId="59420b7c03205870" providerId="Windows Live" clId="Web-{B57F7E30-887B-4149-9C0F-A70036C13147}" dt="2021-02-21T21:57:37.320" v="560" actId="20577"/>
          <ac:spMkLst>
            <pc:docMk/>
            <pc:sldMk cId="274734739" sldId="265"/>
            <ac:spMk id="2" creationId="{689B2388-56CB-4D57-AE65-00F8F47FB823}"/>
          </ac:spMkLst>
        </pc:spChg>
        <pc:spChg chg="mod">
          <ac:chgData name="Hawaa Amar" userId="59420b7c03205870" providerId="Windows Live" clId="Web-{B57F7E30-887B-4149-9C0F-A70036C13147}" dt="2021-02-21T21:58:05.945" v="600" actId="20577"/>
          <ac:spMkLst>
            <pc:docMk/>
            <pc:sldMk cId="274734739" sldId="265"/>
            <ac:spMk id="3" creationId="{7B0EE1F9-0DDD-46E2-8BFB-3AEAA5B35F7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3010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7701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7072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7851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831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7731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8827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5619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5964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8206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0000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094569"/>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4620-F455-48C9-A875-154862068217}"/>
              </a:ext>
            </a:extLst>
          </p:cNvPr>
          <p:cNvSpPr>
            <a:spLocks noGrp="1"/>
          </p:cNvSpPr>
          <p:nvPr>
            <p:ph type="title"/>
          </p:nvPr>
        </p:nvSpPr>
        <p:spPr>
          <a:xfrm>
            <a:off x="4655344" y="2543466"/>
            <a:ext cx="9144000" cy="1564716"/>
          </a:xfrm>
        </p:spPr>
        <p:txBody>
          <a:bodyPr vert="horz" lIns="91440" tIns="45720" rIns="91440" bIns="45720" rtlCol="0" anchor="b">
            <a:normAutofit/>
          </a:bodyPr>
          <a:lstStyle/>
          <a:p>
            <a:r>
              <a:rPr lang="en-US" sz="3400" kern="1200">
                <a:latin typeface="+mj-lt"/>
                <a:ea typeface="+mj-ea"/>
                <a:cs typeface="+mj-cs"/>
              </a:rPr>
              <a:t>Iram </a:t>
            </a:r>
            <a:r>
              <a:rPr lang="en-US" sz="3400" kern="1200" err="1">
                <a:latin typeface="+mj-lt"/>
                <a:ea typeface="+mj-ea"/>
                <a:cs typeface="+mj-cs"/>
              </a:rPr>
              <a:t>Shezadi</a:t>
            </a:r>
            <a:br>
              <a:rPr lang="en-US" sz="3400" kern="1200"/>
            </a:br>
            <a:r>
              <a:rPr lang="en-US" sz="3400"/>
              <a:t>   </a:t>
            </a:r>
            <a:r>
              <a:rPr lang="en-US" sz="3400" kern="1200">
                <a:latin typeface="+mj-lt"/>
                <a:ea typeface="+mj-ea"/>
                <a:cs typeface="+mj-cs"/>
              </a:rPr>
              <a:t>1807072</a:t>
            </a:r>
            <a:br>
              <a:rPr lang="en-US" sz="3400" kern="1200"/>
            </a:br>
            <a:r>
              <a:rPr lang="en-US" sz="3400"/>
              <a:t> </a:t>
            </a:r>
            <a:r>
              <a:rPr lang="en-US" sz="3400" kern="1200">
                <a:latin typeface="+mj-lt"/>
                <a:ea typeface="+mj-ea"/>
                <a:cs typeface="+mj-cs"/>
              </a:rPr>
              <a:t>BMHP6009</a:t>
            </a:r>
          </a:p>
        </p:txBody>
      </p:sp>
      <p:sp>
        <p:nvSpPr>
          <p:cNvPr id="65"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9" name="Freeform: Shape 68">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71"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5300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167187" y="2126747"/>
            <a:ext cx="9144000" cy="1564716"/>
          </a:xfrm>
        </p:spPr>
        <p:txBody>
          <a:bodyPr>
            <a:normAutofit/>
          </a:bodyPr>
          <a:lstStyle/>
          <a:p>
            <a:pPr algn="l"/>
            <a:r>
              <a:rPr lang="en-GB" sz="4800">
                <a:cs typeface="Calibri Light"/>
              </a:rPr>
              <a:t>   </a:t>
            </a:r>
            <a:r>
              <a:rPr lang="en-GB" sz="4800" u="sng">
                <a:cs typeface="Calibri Light"/>
              </a:rPr>
              <a:t>HOME CARE</a:t>
            </a:r>
            <a:br>
              <a:rPr lang="en-GB" sz="4800" u="sng">
                <a:cs typeface="Calibri Light"/>
              </a:rPr>
            </a:br>
            <a:r>
              <a:rPr lang="en-GB" sz="4800" u="sng">
                <a:cs typeface="Calibri Light"/>
              </a:rPr>
              <a:t>SUPPORT PLAN</a:t>
            </a:r>
          </a:p>
        </p:txBody>
      </p:sp>
      <p:sp>
        <p:nvSpPr>
          <p:cNvPr id="3" name="Subtitle 2"/>
          <p:cNvSpPr>
            <a:spLocks noGrp="1"/>
          </p:cNvSpPr>
          <p:nvPr>
            <p:ph type="subTitle" idx="1"/>
          </p:nvPr>
        </p:nvSpPr>
        <p:spPr>
          <a:xfrm>
            <a:off x="5095875" y="3827987"/>
            <a:ext cx="9144000" cy="572583"/>
          </a:xfrm>
        </p:spPr>
        <p:txBody>
          <a:bodyPr vert="horz" lIns="91440" tIns="45720" rIns="91440" bIns="45720" rtlCol="0">
            <a:normAutofit/>
          </a:bodyPr>
          <a:lstStyle/>
          <a:p>
            <a:pPr algn="l"/>
            <a:r>
              <a:rPr lang="en-GB" sz="2000">
                <a:cs typeface="Calibri"/>
              </a:rPr>
              <a:t>FOR THE ELDERLY</a:t>
            </a:r>
            <a:endParaRPr lang="en-GB" sz="2000"/>
          </a:p>
        </p:txBody>
      </p:sp>
      <p:sp>
        <p:nvSpPr>
          <p:cNvPr id="68"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Freeform: Shape 7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74"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70">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Freeform: Shape 72">
            <a:extLst>
              <a:ext uri="{FF2B5EF4-FFF2-40B4-BE49-F238E27FC236}">
                <a16:creationId xmlns:a16="http://schemas.microsoft.com/office/drawing/2014/main" id="{80677D43-DB57-4254-BD60-C0C10917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155" y="457200"/>
            <a:ext cx="7898845" cy="5909113"/>
          </a:xfrm>
          <a:custGeom>
            <a:avLst/>
            <a:gdLst>
              <a:gd name="connsiteX0" fmla="*/ 3848214 w 7898845"/>
              <a:gd name="connsiteY0" fmla="*/ 0 h 5909113"/>
              <a:gd name="connsiteX1" fmla="*/ 7898845 w 7898845"/>
              <a:gd name="connsiteY1" fmla="*/ 0 h 5909113"/>
              <a:gd name="connsiteX2" fmla="*/ 7898845 w 7898845"/>
              <a:gd name="connsiteY2" fmla="*/ 5907437 h 5909113"/>
              <a:gd name="connsiteX3" fmla="*/ 7778213 w 7898845"/>
              <a:gd name="connsiteY3" fmla="*/ 5907437 h 5909113"/>
              <a:gd name="connsiteX4" fmla="*/ 7778213 w 7898845"/>
              <a:gd name="connsiteY4" fmla="*/ 5909093 h 5909113"/>
              <a:gd name="connsiteX5" fmla="*/ 7485321 w 7898845"/>
              <a:gd name="connsiteY5" fmla="*/ 5909093 h 5909113"/>
              <a:gd name="connsiteX6" fmla="*/ 7485321 w 7898845"/>
              <a:gd name="connsiteY6" fmla="*/ 5909094 h 5909113"/>
              <a:gd name="connsiteX7" fmla="*/ 4228895 w 7898845"/>
              <a:gd name="connsiteY7" fmla="*/ 5909094 h 5909113"/>
              <a:gd name="connsiteX8" fmla="*/ 4228895 w 7898845"/>
              <a:gd name="connsiteY8" fmla="*/ 5909112 h 5909113"/>
              <a:gd name="connsiteX9" fmla="*/ 3936003 w 7898845"/>
              <a:gd name="connsiteY9" fmla="*/ 5909112 h 5909113"/>
              <a:gd name="connsiteX10" fmla="*/ 3936003 w 7898845"/>
              <a:gd name="connsiteY10" fmla="*/ 5909113 h 5909113"/>
              <a:gd name="connsiteX11" fmla="*/ 0 w 7898845"/>
              <a:gd name="connsiteY11" fmla="*/ 5909113 h 5909113"/>
              <a:gd name="connsiteX12" fmla="*/ 2796838 w 7898845"/>
              <a:gd name="connsiteY12" fmla="*/ 1676 h 5909113"/>
              <a:gd name="connsiteX13" fmla="*/ 2916686 w 7898845"/>
              <a:gd name="connsiteY13" fmla="*/ 1676 h 5909113"/>
              <a:gd name="connsiteX14" fmla="*/ 2917470 w 7898845"/>
              <a:gd name="connsiteY14" fmla="*/ 20 h 5909113"/>
              <a:gd name="connsiteX15" fmla="*/ 3210362 w 7898845"/>
              <a:gd name="connsiteY15" fmla="*/ 20 h 5909113"/>
              <a:gd name="connsiteX16" fmla="*/ 3210362 w 7898845"/>
              <a:gd name="connsiteY16" fmla="*/ 19 h 5909113"/>
              <a:gd name="connsiteX17" fmla="*/ 3555322 w 7898845"/>
              <a:gd name="connsiteY17" fmla="*/ 19 h 5909113"/>
              <a:gd name="connsiteX18" fmla="*/ 3555322 w 7898845"/>
              <a:gd name="connsiteY18" fmla="*/ 1 h 5909113"/>
              <a:gd name="connsiteX19" fmla="*/ 3848214 w 7898845"/>
              <a:gd name="connsiteY19" fmla="*/ 1 h 590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98845" h="5909113">
                <a:moveTo>
                  <a:pt x="3848214" y="0"/>
                </a:moveTo>
                <a:lnTo>
                  <a:pt x="7898845" y="0"/>
                </a:lnTo>
                <a:lnTo>
                  <a:pt x="7898845" y="5907437"/>
                </a:lnTo>
                <a:lnTo>
                  <a:pt x="7778213" y="5907437"/>
                </a:lnTo>
                <a:lnTo>
                  <a:pt x="7778213" y="5909093"/>
                </a:lnTo>
                <a:lnTo>
                  <a:pt x="7485321" y="5909093"/>
                </a:lnTo>
                <a:lnTo>
                  <a:pt x="7485321" y="5909094"/>
                </a:lnTo>
                <a:lnTo>
                  <a:pt x="4228895" y="5909094"/>
                </a:lnTo>
                <a:lnTo>
                  <a:pt x="4228895" y="5909112"/>
                </a:lnTo>
                <a:lnTo>
                  <a:pt x="3936003" y="5909112"/>
                </a:lnTo>
                <a:lnTo>
                  <a:pt x="3936003" y="5909113"/>
                </a:lnTo>
                <a:lnTo>
                  <a:pt x="0" y="5909113"/>
                </a:lnTo>
                <a:lnTo>
                  <a:pt x="2796838" y="1676"/>
                </a:lnTo>
                <a:lnTo>
                  <a:pt x="2916686" y="1676"/>
                </a:lnTo>
                <a:lnTo>
                  <a:pt x="2917470" y="20"/>
                </a:lnTo>
                <a:lnTo>
                  <a:pt x="3210362" y="20"/>
                </a:lnTo>
                <a:lnTo>
                  <a:pt x="3210362" y="19"/>
                </a:lnTo>
                <a:lnTo>
                  <a:pt x="3555322" y="19"/>
                </a:lnTo>
                <a:lnTo>
                  <a:pt x="3555322" y="1"/>
                </a:lnTo>
                <a:lnTo>
                  <a:pt x="3848214"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Freeform: Shape 74">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8858"/>
            <a:ext cx="6769978" cy="5907437"/>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95000"/>
                </a:prst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AB4FC0-2FDC-4645-A47A-20F5E8D514B3}"/>
              </a:ext>
            </a:extLst>
          </p:cNvPr>
          <p:cNvSpPr>
            <a:spLocks noGrp="1"/>
          </p:cNvSpPr>
          <p:nvPr>
            <p:ph type="title"/>
          </p:nvPr>
        </p:nvSpPr>
        <p:spPr>
          <a:xfrm>
            <a:off x="-340519" y="1146869"/>
            <a:ext cx="4277264" cy="2862729"/>
          </a:xfrm>
        </p:spPr>
        <p:txBody>
          <a:bodyPr anchor="b">
            <a:normAutofit/>
          </a:bodyPr>
          <a:lstStyle/>
          <a:p>
            <a:r>
              <a:rPr lang="en-GB" sz="4800">
                <a:solidFill>
                  <a:srgbClr val="FFFFFF"/>
                </a:solidFill>
                <a:cs typeface="Calibri Light"/>
              </a:rPr>
              <a:t>              </a:t>
            </a:r>
            <a:r>
              <a:rPr lang="en-GB" sz="4800" u="sng">
                <a:solidFill>
                  <a:srgbClr val="FFFFFF"/>
                </a:solidFill>
                <a:cs typeface="Calibri Light"/>
              </a:rPr>
              <a:t>Personal</a:t>
            </a:r>
            <a:br>
              <a:rPr lang="en-GB" sz="4800" u="sng">
                <a:solidFill>
                  <a:srgbClr val="FFFFFF"/>
                </a:solidFill>
                <a:cs typeface="Calibri Light"/>
              </a:rPr>
            </a:br>
            <a:r>
              <a:rPr lang="en-GB" sz="4800">
                <a:solidFill>
                  <a:srgbClr val="FFFFFF"/>
                </a:solidFill>
                <a:cs typeface="Calibri Light"/>
              </a:rPr>
              <a:t>                </a:t>
            </a:r>
            <a:r>
              <a:rPr lang="en-GB" sz="4800" u="sng">
                <a:solidFill>
                  <a:srgbClr val="FFFFFF"/>
                </a:solidFill>
                <a:cs typeface="Calibri Light"/>
              </a:rPr>
              <a:t>Details</a:t>
            </a:r>
          </a:p>
        </p:txBody>
      </p:sp>
      <p:sp>
        <p:nvSpPr>
          <p:cNvPr id="3" name="Content Placeholder 2">
            <a:extLst>
              <a:ext uri="{FF2B5EF4-FFF2-40B4-BE49-F238E27FC236}">
                <a16:creationId xmlns:a16="http://schemas.microsoft.com/office/drawing/2014/main" id="{58050E1D-1055-4F83-8A4B-5FEFFB65EF05}"/>
              </a:ext>
            </a:extLst>
          </p:cNvPr>
          <p:cNvSpPr>
            <a:spLocks noGrp="1"/>
          </p:cNvSpPr>
          <p:nvPr>
            <p:ph idx="1"/>
          </p:nvPr>
        </p:nvSpPr>
        <p:spPr>
          <a:xfrm>
            <a:off x="7222416" y="1172036"/>
            <a:ext cx="5417258" cy="5689114"/>
          </a:xfrm>
        </p:spPr>
        <p:txBody>
          <a:bodyPr vert="horz" lIns="91440" tIns="45720" rIns="91440" bIns="45720" rtlCol="0" anchor="ctr">
            <a:normAutofit/>
          </a:bodyPr>
          <a:lstStyle/>
          <a:p>
            <a:pPr marL="0" indent="0">
              <a:buNone/>
            </a:pPr>
            <a:r>
              <a:rPr lang="en-GB" sz="2000">
                <a:solidFill>
                  <a:schemeClr val="bg1"/>
                </a:solidFill>
                <a:cs typeface="Calibri"/>
              </a:rPr>
              <a:t>Service User: Linda </a:t>
            </a:r>
            <a:r>
              <a:rPr lang="en-GB" sz="2000" err="1">
                <a:solidFill>
                  <a:schemeClr val="bg1"/>
                </a:solidFill>
                <a:cs typeface="Calibri"/>
              </a:rPr>
              <a:t>Coshell</a:t>
            </a:r>
            <a:endParaRPr lang="en-US" sz="2000">
              <a:solidFill>
                <a:schemeClr val="bg1"/>
              </a:solidFill>
              <a:cs typeface="Calibri"/>
            </a:endParaRPr>
          </a:p>
          <a:p>
            <a:pPr marL="0" indent="0">
              <a:buNone/>
            </a:pPr>
            <a:r>
              <a:rPr lang="en-GB" sz="2000">
                <a:solidFill>
                  <a:schemeClr val="bg1"/>
                </a:solidFill>
                <a:cs typeface="Calibri"/>
              </a:rPr>
              <a:t>Address: 30 Alleyne Road</a:t>
            </a:r>
          </a:p>
          <a:p>
            <a:pPr marL="0" indent="0">
              <a:buNone/>
            </a:pPr>
            <a:r>
              <a:rPr lang="en-GB" sz="2000">
                <a:solidFill>
                  <a:schemeClr val="bg1"/>
                </a:solidFill>
                <a:cs typeface="Calibri"/>
              </a:rPr>
              <a:t>Date of Birth: 28/02/1926</a:t>
            </a:r>
          </a:p>
          <a:p>
            <a:pPr marL="0" indent="0">
              <a:buNone/>
            </a:pPr>
            <a:r>
              <a:rPr lang="en-GB" sz="2000">
                <a:solidFill>
                  <a:schemeClr val="bg1"/>
                </a:solidFill>
                <a:cs typeface="Calibri"/>
              </a:rPr>
              <a:t>Sex: Female</a:t>
            </a:r>
          </a:p>
          <a:p>
            <a:pPr marL="0" indent="0">
              <a:buNone/>
            </a:pPr>
            <a:r>
              <a:rPr lang="en-GB" sz="2000">
                <a:solidFill>
                  <a:schemeClr val="bg1"/>
                </a:solidFill>
                <a:cs typeface="Calibri"/>
              </a:rPr>
              <a:t>Ethnicity: White British </a:t>
            </a:r>
          </a:p>
          <a:p>
            <a:pPr marL="0" indent="0">
              <a:buNone/>
            </a:pPr>
            <a:r>
              <a:rPr lang="en-GB" sz="2000">
                <a:solidFill>
                  <a:schemeClr val="bg1"/>
                </a:solidFill>
                <a:cs typeface="Calibri"/>
              </a:rPr>
              <a:t>Religion: Christian</a:t>
            </a:r>
          </a:p>
          <a:p>
            <a:pPr marL="0" indent="0">
              <a:buNone/>
            </a:pPr>
            <a:endParaRPr lang="en-GB" sz="2000">
              <a:solidFill>
                <a:schemeClr val="bg1"/>
              </a:solidFill>
              <a:cs typeface="Calibri"/>
            </a:endParaRPr>
          </a:p>
          <a:p>
            <a:pPr marL="0" indent="0">
              <a:buNone/>
            </a:pPr>
            <a:endParaRPr lang="en-GB" sz="2000">
              <a:solidFill>
                <a:schemeClr val="bg1"/>
              </a:solidFill>
              <a:cs typeface="Calibri"/>
            </a:endParaRPr>
          </a:p>
        </p:txBody>
      </p:sp>
    </p:spTree>
    <p:extLst>
      <p:ext uri="{BB962C8B-B14F-4D97-AF65-F5344CB8AC3E}">
        <p14:creationId xmlns:p14="http://schemas.microsoft.com/office/powerpoint/2010/main" val="4536447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36E7-799F-4E46-A3D2-35BF3EBBF9FE}"/>
              </a:ext>
            </a:extLst>
          </p:cNvPr>
          <p:cNvSpPr>
            <a:spLocks noGrp="1"/>
          </p:cNvSpPr>
          <p:nvPr>
            <p:ph type="title"/>
          </p:nvPr>
        </p:nvSpPr>
        <p:spPr>
          <a:xfrm>
            <a:off x="1653363" y="520541"/>
            <a:ext cx="9367203" cy="1188720"/>
          </a:xfrm>
        </p:spPr>
        <p:txBody>
          <a:bodyPr>
            <a:normAutofit/>
          </a:bodyPr>
          <a:lstStyle/>
          <a:p>
            <a:r>
              <a:rPr lang="en-GB" sz="3700" u="sng">
                <a:cs typeface="Calibri Light"/>
              </a:rPr>
              <a:t>Introduction</a:t>
            </a:r>
            <a:br>
              <a:rPr lang="en-GB" sz="3700">
                <a:cs typeface="Calibri Light"/>
              </a:rPr>
            </a:br>
            <a:endParaRPr lang="en-GB" sz="3700"/>
          </a:p>
        </p:txBody>
      </p:sp>
      <p:sp>
        <p:nvSpPr>
          <p:cNvPr id="43" name="Freeform: Shape 42">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0C5D57F-87B0-4C6A-9062-5BCD8C7A5592}"/>
              </a:ext>
            </a:extLst>
          </p:cNvPr>
          <p:cNvSpPr>
            <a:spLocks noGrp="1"/>
          </p:cNvSpPr>
          <p:nvPr>
            <p:ph idx="1"/>
          </p:nvPr>
        </p:nvSpPr>
        <p:spPr>
          <a:xfrm>
            <a:off x="1653363" y="2450116"/>
            <a:ext cx="9367204" cy="4279772"/>
          </a:xfrm>
        </p:spPr>
        <p:txBody>
          <a:bodyPr vert="horz" lIns="91440" tIns="45720" rIns="91440" bIns="45720" rtlCol="0" anchor="t">
            <a:normAutofit/>
          </a:bodyPr>
          <a:lstStyle/>
          <a:p>
            <a:r>
              <a:rPr lang="en-GB" sz="1600" dirty="0">
                <a:cs typeface="Calibri"/>
              </a:rPr>
              <a:t>Mrs </a:t>
            </a:r>
            <a:r>
              <a:rPr lang="en-GB" sz="1600" dirty="0" err="1">
                <a:cs typeface="Calibri"/>
              </a:rPr>
              <a:t>Coshell</a:t>
            </a:r>
            <a:r>
              <a:rPr lang="en-GB" sz="1600" dirty="0">
                <a:cs typeface="Calibri"/>
              </a:rPr>
              <a:t>, who prefers to be addressed as Linda, lives alone in her ground floor three bedroom flat.</a:t>
            </a:r>
            <a:endParaRPr lang="en-US" sz="1600" dirty="0">
              <a:cs typeface="Calibri"/>
            </a:endParaRPr>
          </a:p>
          <a:p>
            <a:r>
              <a:rPr lang="en-GB" sz="1600" dirty="0">
                <a:cs typeface="Calibri"/>
              </a:rPr>
              <a:t>Linda mobilises around her home using her Zimmer frame/hospital trolley</a:t>
            </a:r>
          </a:p>
          <a:p>
            <a:r>
              <a:rPr lang="en-GB" sz="1600" dirty="0">
                <a:cs typeface="Calibri"/>
              </a:rPr>
              <a:t>She was born in Essex and at the age of two her family relocated to the Isle of Wight. </a:t>
            </a:r>
          </a:p>
          <a:p>
            <a:r>
              <a:rPr lang="en-GB" sz="1600" dirty="0">
                <a:cs typeface="Calibri"/>
              </a:rPr>
              <a:t>Linda has two grown daughters who are very supportive, and has worked in a school for 18 years preparing school meals, as well as working for 'Littlewoods'</a:t>
            </a:r>
            <a:endParaRPr lang="en-GB"/>
          </a:p>
          <a:p>
            <a:r>
              <a:rPr lang="en-GB" sz="1600" dirty="0">
                <a:cs typeface="Calibri"/>
              </a:rPr>
              <a:t>Linda has a care line pendent that carers must ensure she is wearing at all times. Linda wears TED stockings, carers are to support with placing them every morning and removing them every tea time.</a:t>
            </a:r>
          </a:p>
          <a:p>
            <a:r>
              <a:rPr lang="en-GB" sz="1600" dirty="0">
                <a:cs typeface="Calibri"/>
              </a:rPr>
              <a:t>Family prepare clean clothing most days and leave them on the chair in the lounge. If not, clothing is kept in the wardrobe in the back bedroom. Pads are located in the bathroom for ease.</a:t>
            </a:r>
          </a:p>
          <a:p>
            <a:r>
              <a:rPr lang="en-GB" sz="1600" dirty="0">
                <a:cs typeface="Calibri"/>
              </a:rPr>
              <a:t>Carers are to gain entry using the key safe in place</a:t>
            </a:r>
            <a:endParaRPr lang="en-GB"/>
          </a:p>
          <a:p>
            <a:pPr marL="0" indent="0">
              <a:buNone/>
            </a:pPr>
            <a:endParaRPr lang="en-GB" sz="1700">
              <a:cs typeface="Calibri"/>
            </a:endParaRPr>
          </a:p>
        </p:txBody>
      </p:sp>
    </p:spTree>
    <p:extLst>
      <p:ext uri="{BB962C8B-B14F-4D97-AF65-F5344CB8AC3E}">
        <p14:creationId xmlns:p14="http://schemas.microsoft.com/office/powerpoint/2010/main" val="184316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2CEEA-997B-4DAB-872D-C1EE94BFFA9D}"/>
              </a:ext>
            </a:extLst>
          </p:cNvPr>
          <p:cNvSpPr>
            <a:spLocks noGrp="1"/>
          </p:cNvSpPr>
          <p:nvPr>
            <p:ph type="title"/>
          </p:nvPr>
        </p:nvSpPr>
        <p:spPr>
          <a:xfrm>
            <a:off x="1091280" y="401479"/>
            <a:ext cx="9912072" cy="1188404"/>
          </a:xfrm>
        </p:spPr>
        <p:txBody>
          <a:bodyPr>
            <a:normAutofit/>
          </a:bodyPr>
          <a:lstStyle/>
          <a:p>
            <a:r>
              <a:rPr lang="en-GB" u="sng">
                <a:cs typeface="Calibri Light"/>
              </a:rPr>
              <a:t>Health Conditions</a:t>
            </a:r>
            <a:endParaRPr lang="en-GB" u="sng"/>
          </a:p>
        </p:txBody>
      </p:sp>
      <p:sp>
        <p:nvSpPr>
          <p:cNvPr id="39" name="Freeform: Shape 3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381DA2-9227-4609-A7D4-479C7E7C6E08}"/>
              </a:ext>
            </a:extLst>
          </p:cNvPr>
          <p:cNvSpPr>
            <a:spLocks noGrp="1"/>
          </p:cNvSpPr>
          <p:nvPr>
            <p:ph idx="1"/>
          </p:nvPr>
        </p:nvSpPr>
        <p:spPr>
          <a:xfrm>
            <a:off x="674235" y="1972115"/>
            <a:ext cx="7731642" cy="4984919"/>
          </a:xfrm>
        </p:spPr>
        <p:txBody>
          <a:bodyPr vert="horz" lIns="91440" tIns="45720" rIns="91440" bIns="45720" rtlCol="0" anchor="t">
            <a:noAutofit/>
          </a:bodyPr>
          <a:lstStyle/>
          <a:p>
            <a:r>
              <a:rPr lang="en-GB" sz="1400" b="1" dirty="0">
                <a:solidFill>
                  <a:schemeClr val="bg1"/>
                </a:solidFill>
                <a:cs typeface="Calibri"/>
              </a:rPr>
              <a:t>Hyperparathyroidism:</a:t>
            </a:r>
            <a:r>
              <a:rPr lang="en-GB" sz="1400" dirty="0">
                <a:solidFill>
                  <a:schemeClr val="bg1"/>
                </a:solidFill>
                <a:cs typeface="Calibri"/>
              </a:rPr>
              <a:t> A condition in which one or more of the parathyroid glands become overactive and secrete too much parathyroid hormone (PTH).</a:t>
            </a:r>
          </a:p>
          <a:p>
            <a:r>
              <a:rPr lang="en-GB" sz="1400" b="1" dirty="0">
                <a:solidFill>
                  <a:schemeClr val="bg1"/>
                </a:solidFill>
                <a:cs typeface="Calibri"/>
              </a:rPr>
              <a:t>Benign Positional Vertigo: </a:t>
            </a:r>
            <a:r>
              <a:rPr lang="en-GB" sz="1400" dirty="0">
                <a:solidFill>
                  <a:schemeClr val="bg1"/>
                </a:solidFill>
                <a:cs typeface="Calibri"/>
              </a:rPr>
              <a:t>BPPV is a disorder arising from a  problem in the inner ear. Symptoms are repeated, brief periods of vertigo with movement.</a:t>
            </a:r>
          </a:p>
          <a:p>
            <a:r>
              <a:rPr lang="en-GB" sz="1400" b="1" dirty="0">
                <a:solidFill>
                  <a:schemeClr val="bg1"/>
                </a:solidFill>
                <a:cs typeface="Calibri"/>
              </a:rPr>
              <a:t>Osteoarthritis:</a:t>
            </a:r>
            <a:r>
              <a:rPr lang="en-GB" sz="1400" dirty="0">
                <a:solidFill>
                  <a:schemeClr val="bg1"/>
                </a:solidFill>
                <a:cs typeface="Calibri"/>
              </a:rPr>
              <a:t> is the most common chronic (long-lasting) joint condition. A joint is where two bones come together causing severe pain.</a:t>
            </a:r>
            <a:endParaRPr lang="en-GB">
              <a:solidFill>
                <a:schemeClr val="bg1"/>
              </a:solidFill>
            </a:endParaRPr>
          </a:p>
          <a:p>
            <a:r>
              <a:rPr lang="en-GB" sz="1400" b="1" dirty="0">
                <a:solidFill>
                  <a:schemeClr val="bg1"/>
                </a:solidFill>
                <a:cs typeface="Calibri"/>
              </a:rPr>
              <a:t>COPD:</a:t>
            </a:r>
            <a:r>
              <a:rPr lang="en-GB" sz="1400" dirty="0">
                <a:solidFill>
                  <a:schemeClr val="bg1"/>
                </a:solidFill>
                <a:cs typeface="Calibri"/>
              </a:rPr>
              <a:t> Chronic Obstructive Pulmonary Disease. Progressive lung diseases, including emphysema, chronic bronchitis, and refractory (non-reversible) asthma. </a:t>
            </a:r>
          </a:p>
          <a:p>
            <a:r>
              <a:rPr lang="en-GB" sz="1400" b="1" dirty="0">
                <a:solidFill>
                  <a:schemeClr val="bg1"/>
                </a:solidFill>
                <a:cs typeface="Calibri"/>
              </a:rPr>
              <a:t>Acid Reflux: </a:t>
            </a:r>
            <a:r>
              <a:rPr lang="en-GB" sz="1400" dirty="0">
                <a:solidFill>
                  <a:schemeClr val="bg1"/>
                </a:solidFill>
                <a:cs typeface="Calibri"/>
              </a:rPr>
              <a:t>Heartburn is a burning feeling in the chest caused by stomach acid travelling up towards the throat.</a:t>
            </a:r>
            <a:endParaRPr lang="en-GB">
              <a:solidFill>
                <a:schemeClr val="bg1"/>
              </a:solidFill>
            </a:endParaRPr>
          </a:p>
          <a:p>
            <a:r>
              <a:rPr lang="en-GB" sz="1400" b="1" dirty="0">
                <a:solidFill>
                  <a:schemeClr val="bg1"/>
                </a:solidFill>
                <a:cs typeface="Calibri"/>
              </a:rPr>
              <a:t>Hypertension:</a:t>
            </a:r>
            <a:r>
              <a:rPr lang="en-GB" sz="1400" dirty="0">
                <a:solidFill>
                  <a:schemeClr val="bg1"/>
                </a:solidFill>
                <a:cs typeface="Calibri"/>
              </a:rPr>
              <a:t> (HTN OR HT), also known as high blood pressure(HBP), is a long term medical condition in which the blood pressure in the arteries is persistently elevated.</a:t>
            </a:r>
          </a:p>
          <a:p>
            <a:r>
              <a:rPr lang="en-GB" sz="1400" b="1" dirty="0">
                <a:solidFill>
                  <a:schemeClr val="bg1"/>
                </a:solidFill>
                <a:cs typeface="Calibri"/>
              </a:rPr>
              <a:t>Heart failure: </a:t>
            </a:r>
            <a:r>
              <a:rPr lang="en-GB" sz="1400" dirty="0">
                <a:solidFill>
                  <a:schemeClr val="bg1"/>
                </a:solidFill>
                <a:cs typeface="Calibri"/>
              </a:rPr>
              <a:t>Occurs when</a:t>
            </a:r>
            <a:r>
              <a:rPr lang="en-GB" sz="1400" b="1" dirty="0">
                <a:solidFill>
                  <a:schemeClr val="bg1"/>
                </a:solidFill>
                <a:cs typeface="Calibri"/>
              </a:rPr>
              <a:t> t</a:t>
            </a:r>
            <a:r>
              <a:rPr lang="en-GB" sz="1400" dirty="0">
                <a:solidFill>
                  <a:schemeClr val="bg1"/>
                </a:solidFill>
                <a:cs typeface="Calibri"/>
              </a:rPr>
              <a:t>he heart can't fill with enough blood. In other cases, the heart cant pump blood to the rest of the body with enough force.</a:t>
            </a:r>
          </a:p>
          <a:p>
            <a:r>
              <a:rPr lang="en-GB" sz="1400" b="1" dirty="0">
                <a:solidFill>
                  <a:schemeClr val="bg1"/>
                </a:solidFill>
                <a:cs typeface="Calibri"/>
              </a:rPr>
              <a:t>Constipation:</a:t>
            </a:r>
            <a:r>
              <a:rPr lang="en-GB" sz="1400" dirty="0">
                <a:solidFill>
                  <a:schemeClr val="bg1"/>
                </a:solidFill>
                <a:cs typeface="Calibri"/>
              </a:rPr>
              <a:t> A common condition that can mean that you're not passing stools regularly.</a:t>
            </a:r>
            <a:endParaRPr lang="en-GB">
              <a:solidFill>
                <a:schemeClr val="bg1"/>
              </a:solidFill>
            </a:endParaRPr>
          </a:p>
          <a:p>
            <a:r>
              <a:rPr lang="en-GB" sz="1400" b="1" dirty="0">
                <a:solidFill>
                  <a:schemeClr val="bg1"/>
                </a:solidFill>
                <a:cs typeface="Calibri"/>
              </a:rPr>
              <a:t>Urinary sepsis:</a:t>
            </a:r>
            <a:r>
              <a:rPr lang="en-GB" sz="1400" dirty="0">
                <a:solidFill>
                  <a:schemeClr val="bg1"/>
                </a:solidFill>
                <a:cs typeface="Calibri"/>
              </a:rPr>
              <a:t> Urinary tract infections, or UTIs, are a common infection that affect more women than men.</a:t>
            </a:r>
          </a:p>
          <a:p>
            <a:endParaRPr lang="en-GB" sz="1000">
              <a:solidFill>
                <a:schemeClr val="bg1"/>
              </a:solidFill>
              <a:cs typeface="Calibri"/>
            </a:endParaRPr>
          </a:p>
          <a:p>
            <a:pPr marL="0" indent="0">
              <a:buNone/>
            </a:pPr>
            <a:endParaRPr lang="en-GB" sz="1000">
              <a:solidFill>
                <a:schemeClr val="bg1"/>
              </a:solidFill>
              <a:cs typeface="Calibri"/>
            </a:endParaRPr>
          </a:p>
          <a:p>
            <a:endParaRPr lang="en-GB" sz="1000">
              <a:solidFill>
                <a:schemeClr val="bg1"/>
              </a:solidFill>
              <a:cs typeface="Calibri"/>
            </a:endParaRPr>
          </a:p>
        </p:txBody>
      </p:sp>
    </p:spTree>
    <p:extLst>
      <p:ext uri="{BB962C8B-B14F-4D97-AF65-F5344CB8AC3E}">
        <p14:creationId xmlns:p14="http://schemas.microsoft.com/office/powerpoint/2010/main" val="2092268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9743F-4EB6-4EBC-8480-3CEF0CC730F8}"/>
              </a:ext>
            </a:extLst>
          </p:cNvPr>
          <p:cNvSpPr>
            <a:spLocks noGrp="1"/>
          </p:cNvSpPr>
          <p:nvPr>
            <p:ph type="title"/>
          </p:nvPr>
        </p:nvSpPr>
        <p:spPr>
          <a:xfrm>
            <a:off x="1653363" y="365760"/>
            <a:ext cx="9367203" cy="1188720"/>
          </a:xfrm>
        </p:spPr>
        <p:txBody>
          <a:bodyPr>
            <a:normAutofit/>
          </a:bodyPr>
          <a:lstStyle/>
          <a:p>
            <a:r>
              <a:rPr lang="en-GB" u="sng">
                <a:cs typeface="Calibri Light"/>
              </a:rPr>
              <a:t>Medication</a:t>
            </a:r>
            <a:endParaRPr lang="en-GB" u="sng"/>
          </a:p>
        </p:txBody>
      </p:sp>
      <p:sp>
        <p:nvSpPr>
          <p:cNvPr id="33" name="Freeform: Shape 32">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7F8059-5B63-4350-A50E-30C35936A85D}"/>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dirty="0">
                <a:cs typeface="Calibri"/>
              </a:rPr>
              <a:t>Carers are to prompt medication, remove the medication from the relevant section of the blister pack and place into Linda's hand. </a:t>
            </a:r>
            <a:endParaRPr lang="en-US" sz="2400" dirty="0"/>
          </a:p>
          <a:p>
            <a:r>
              <a:rPr lang="en-US" sz="2400" dirty="0" err="1">
                <a:cs typeface="Calibri"/>
              </a:rPr>
              <a:t>Carers</a:t>
            </a:r>
            <a:r>
              <a:rPr lang="en-US" sz="2400" dirty="0">
                <a:cs typeface="Calibri"/>
              </a:rPr>
              <a:t> are to observe over Linda</a:t>
            </a:r>
            <a:endParaRPr lang="en-GB" sz="2400" dirty="0">
              <a:cs typeface="Calibri"/>
            </a:endParaRPr>
          </a:p>
          <a:p>
            <a:r>
              <a:rPr lang="en-GB" sz="2400" dirty="0">
                <a:cs typeface="Calibri"/>
              </a:rPr>
              <a:t>Apply medicated creams </a:t>
            </a:r>
          </a:p>
          <a:p>
            <a:r>
              <a:rPr lang="en-GB" sz="2400" dirty="0">
                <a:cs typeface="Calibri"/>
              </a:rPr>
              <a:t>Apply eyedrops by tilting the head back, lowering the lid and drop into eye as per MAR chart</a:t>
            </a:r>
            <a:endParaRPr lang="en-GB"/>
          </a:p>
          <a:p>
            <a:endParaRPr lang="en-GB" sz="2400">
              <a:cs typeface="Calibri"/>
            </a:endParaRPr>
          </a:p>
        </p:txBody>
      </p:sp>
    </p:spTree>
    <p:extLst>
      <p:ext uri="{BB962C8B-B14F-4D97-AF65-F5344CB8AC3E}">
        <p14:creationId xmlns:p14="http://schemas.microsoft.com/office/powerpoint/2010/main" val="73574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E2BDF2-4E65-402C-8064-7D56300507A3}"/>
              </a:ext>
            </a:extLst>
          </p:cNvPr>
          <p:cNvSpPr txBox="1"/>
          <p:nvPr/>
        </p:nvSpPr>
        <p:spPr>
          <a:xfrm>
            <a:off x="841249" y="365760"/>
            <a:ext cx="9912072" cy="11884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kern="1200">
                <a:solidFill>
                  <a:schemeClr val="tx1"/>
                </a:solidFill>
                <a:latin typeface="+mj-lt"/>
                <a:ea typeface="+mj-ea"/>
                <a:cs typeface="+mj-cs"/>
              </a:rPr>
              <a:t>Additional Information</a:t>
            </a:r>
          </a:p>
        </p:txBody>
      </p:sp>
      <p:sp>
        <p:nvSpPr>
          <p:cNvPr id="34" name="Freeform: Shape 36">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8">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4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54A1611-38F2-41EE-9EEA-93A0C815E3C9}"/>
              </a:ext>
            </a:extLst>
          </p:cNvPr>
          <p:cNvSpPr txBox="1"/>
          <p:nvPr/>
        </p:nvSpPr>
        <p:spPr>
          <a:xfrm>
            <a:off x="841248" y="1960045"/>
            <a:ext cx="7731642" cy="40454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400" dirty="0">
                <a:solidFill>
                  <a:schemeClr val="bg1"/>
                </a:solidFill>
              </a:rPr>
              <a:t>Allergies: Penicillin</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Environment: Linda lives on the ground floor of a three bedroom house, her house is well maintained and is in very good condition </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Mobility: Linda moves successfully around her home </a:t>
            </a:r>
            <a:endParaRPr lang="en-US" sz="1400">
              <a:solidFill>
                <a:schemeClr val="bg1"/>
              </a:solidFill>
              <a:cs typeface="Calibri"/>
            </a:endParaRPr>
          </a:p>
          <a:p>
            <a:pPr indent="-228600">
              <a:lnSpc>
                <a:spcPct val="90000"/>
              </a:lnSpc>
              <a:spcAft>
                <a:spcPts val="600"/>
              </a:spcAft>
              <a:buFont typeface="Arial" panose="020B0604020202020204" pitchFamily="34" charset="0"/>
              <a:buChar char="•"/>
            </a:pPr>
            <a:endParaRPr lang="en-US" sz="1400" dirty="0">
              <a:solidFill>
                <a:schemeClr val="bg1"/>
              </a:solidFill>
            </a:endParaRPr>
          </a:p>
          <a:p>
            <a:pPr indent="-228600">
              <a:lnSpc>
                <a:spcPct val="90000"/>
              </a:lnSpc>
              <a:spcAft>
                <a:spcPts val="600"/>
              </a:spcAft>
              <a:buFont typeface="Arial" panose="020B0604020202020204" pitchFamily="34" charset="0"/>
              <a:buChar char="•"/>
            </a:pPr>
            <a:r>
              <a:rPr lang="en-US" sz="1400" dirty="0">
                <a:solidFill>
                  <a:schemeClr val="bg1"/>
                </a:solidFill>
              </a:rPr>
              <a:t>Sensory: Linda has no sight problems or hearing problems.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Cognitive: No memory problems.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Diet: No special dietary requirements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Capacity: Linda has capacity to make choices regarding her own care requirements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Risk Assessments: Falls, allergic reactions, breathlessness and sepsis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p:txBody>
      </p:sp>
    </p:spTree>
    <p:extLst>
      <p:ext uri="{BB962C8B-B14F-4D97-AF65-F5344CB8AC3E}">
        <p14:creationId xmlns:p14="http://schemas.microsoft.com/office/powerpoint/2010/main" val="471153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B2388-56CB-4D57-AE65-00F8F47FB823}"/>
              </a:ext>
            </a:extLst>
          </p:cNvPr>
          <p:cNvSpPr>
            <a:spLocks noGrp="1"/>
          </p:cNvSpPr>
          <p:nvPr>
            <p:ph type="title"/>
          </p:nvPr>
        </p:nvSpPr>
        <p:spPr>
          <a:xfrm>
            <a:off x="1653363" y="365760"/>
            <a:ext cx="9367203" cy="1188720"/>
          </a:xfrm>
        </p:spPr>
        <p:txBody>
          <a:bodyPr>
            <a:normAutofit/>
          </a:bodyPr>
          <a:lstStyle/>
          <a:p>
            <a:r>
              <a:rPr lang="en-GB" u="sng" dirty="0">
                <a:cs typeface="Calibri Light"/>
              </a:rPr>
              <a:t>Personal Care</a:t>
            </a:r>
            <a:endParaRPr lang="en-GB" u="sng" dirty="0"/>
          </a:p>
        </p:txBody>
      </p:sp>
      <p:sp>
        <p:nvSpPr>
          <p:cNvPr id="27" name="Freeform: Shape 2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0EE1F9-0DDD-46E2-8BFB-3AEAA5B35F78}"/>
              </a:ext>
            </a:extLst>
          </p:cNvPr>
          <p:cNvSpPr>
            <a:spLocks noGrp="1"/>
          </p:cNvSpPr>
          <p:nvPr>
            <p:ph idx="1"/>
          </p:nvPr>
        </p:nvSpPr>
        <p:spPr>
          <a:xfrm>
            <a:off x="1415238" y="2355844"/>
            <a:ext cx="9367204" cy="4636634"/>
          </a:xfrm>
        </p:spPr>
        <p:txBody>
          <a:bodyPr vert="horz" lIns="91440" tIns="45720" rIns="91440" bIns="45720" rtlCol="0" anchor="t">
            <a:noAutofit/>
          </a:bodyPr>
          <a:lstStyle/>
          <a:p>
            <a:r>
              <a:rPr lang="en-GB" sz="1400" dirty="0">
                <a:cs typeface="Calibri"/>
              </a:rPr>
              <a:t>Care staff are to wash and dry their hands in the bathroom and put on a clean pair of gloves and apron face masks/visors.</a:t>
            </a:r>
          </a:p>
          <a:p>
            <a:r>
              <a:rPr lang="en-GB" sz="1400" dirty="0">
                <a:cs typeface="Calibri"/>
              </a:rPr>
              <a:t>Remove gloves after each task. </a:t>
            </a:r>
          </a:p>
          <a:p>
            <a:endParaRPr lang="en-GB" sz="1400">
              <a:cs typeface="Calibri"/>
            </a:endParaRPr>
          </a:p>
          <a:p>
            <a:r>
              <a:rPr lang="en-GB" sz="1400" b="1" dirty="0">
                <a:cs typeface="Calibri"/>
              </a:rPr>
              <a:t>Washing: </a:t>
            </a:r>
            <a:r>
              <a:rPr lang="en-GB" sz="1400" dirty="0">
                <a:cs typeface="Calibri"/>
              </a:rPr>
              <a:t>Encourage Linda to shower every morning. If this possible escort Linda into the shower carefully. If this is not possible give the option for a strip wash.</a:t>
            </a:r>
            <a:endParaRPr lang="en-US" sz="1400" dirty="0">
              <a:cs typeface="Calibri"/>
            </a:endParaRPr>
          </a:p>
          <a:p>
            <a:r>
              <a:rPr lang="en-GB" sz="1400" b="1" dirty="0">
                <a:cs typeface="Calibri"/>
              </a:rPr>
              <a:t>Dressing: </a:t>
            </a:r>
            <a:r>
              <a:rPr lang="en-GB" sz="1400" dirty="0">
                <a:cs typeface="Calibri"/>
              </a:rPr>
              <a:t>Provide Linda with a choice of various clothing. If need be, assist Linda with dressing.</a:t>
            </a:r>
          </a:p>
          <a:p>
            <a:r>
              <a:rPr lang="en-GB" sz="1400" b="1" dirty="0">
                <a:cs typeface="Calibri"/>
              </a:rPr>
              <a:t>Toileting:</a:t>
            </a:r>
            <a:r>
              <a:rPr lang="en-GB" sz="1400" dirty="0">
                <a:cs typeface="Calibri"/>
              </a:rPr>
              <a:t> Linda is incontinence. On each visit encourage Linda to use the toilet. Remove pad when needed as well as helping Linda clean her private areas. Apply cream as per MAR chart.</a:t>
            </a:r>
          </a:p>
          <a:p>
            <a:r>
              <a:rPr lang="en-GB" sz="1400" b="1" dirty="0">
                <a:cs typeface="Calibri"/>
              </a:rPr>
              <a:t>Eating: </a:t>
            </a:r>
            <a:r>
              <a:rPr lang="en-GB" sz="1400" dirty="0">
                <a:cs typeface="Calibri"/>
              </a:rPr>
              <a:t>Give a range of meal ideas for Linda to choose from. Once selected prepare the food, and then serve the meal next to Linda on a table next to where she is sitting in the lounge.</a:t>
            </a:r>
          </a:p>
          <a:p>
            <a:pPr marL="0" indent="0">
              <a:buNone/>
            </a:pPr>
            <a:r>
              <a:rPr lang="en-GB" sz="1400" dirty="0">
                <a:cs typeface="Calibri"/>
              </a:rPr>
              <a:t>                  : Offer a hot or cold drink</a:t>
            </a:r>
          </a:p>
          <a:p>
            <a:pPr marL="0" indent="0">
              <a:buNone/>
            </a:pPr>
            <a:endParaRPr lang="en-GB" sz="1400">
              <a:cs typeface="Calibri"/>
            </a:endParaRPr>
          </a:p>
          <a:p>
            <a:r>
              <a:rPr lang="en-GB" sz="1400" dirty="0">
                <a:cs typeface="Calibri"/>
              </a:rPr>
              <a:t>Before leaving make sure Linda has got her pendent alarm around her wrist</a:t>
            </a:r>
          </a:p>
        </p:txBody>
      </p:sp>
    </p:spTree>
    <p:extLst>
      <p:ext uri="{BB962C8B-B14F-4D97-AF65-F5344CB8AC3E}">
        <p14:creationId xmlns:p14="http://schemas.microsoft.com/office/powerpoint/2010/main" val="274734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7550E-4CDD-447E-9D32-64766D507F3E}"/>
              </a:ext>
            </a:extLst>
          </p:cNvPr>
          <p:cNvSpPr>
            <a:spLocks noGrp="1"/>
          </p:cNvSpPr>
          <p:nvPr>
            <p:ph type="title"/>
          </p:nvPr>
        </p:nvSpPr>
        <p:spPr>
          <a:xfrm>
            <a:off x="838200" y="365126"/>
            <a:ext cx="5340605" cy="1146176"/>
          </a:xfrm>
        </p:spPr>
        <p:txBody>
          <a:bodyPr>
            <a:normAutofit/>
          </a:bodyPr>
          <a:lstStyle/>
          <a:p>
            <a:r>
              <a:rPr lang="en-GB" u="sng">
                <a:cs typeface="Calibri Light"/>
              </a:rPr>
              <a:t>Lifestyle</a:t>
            </a:r>
            <a:endParaRPr lang="en-GB" u="sng"/>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F1FCF0-E635-4887-88A6-28CA80114B49}"/>
              </a:ext>
            </a:extLst>
          </p:cNvPr>
          <p:cNvSpPr>
            <a:spLocks noGrp="1"/>
          </p:cNvSpPr>
          <p:nvPr>
            <p:ph idx="1"/>
          </p:nvPr>
        </p:nvSpPr>
        <p:spPr>
          <a:xfrm>
            <a:off x="838200" y="2601913"/>
            <a:ext cx="3603171" cy="3639684"/>
          </a:xfrm>
        </p:spPr>
        <p:txBody>
          <a:bodyPr vert="horz" lIns="91440" tIns="45720" rIns="91440" bIns="45720" rtlCol="0" anchor="ctr">
            <a:noAutofit/>
          </a:bodyPr>
          <a:lstStyle/>
          <a:p>
            <a:pPr marL="0" indent="0">
              <a:buNone/>
            </a:pPr>
            <a:r>
              <a:rPr lang="en-GB" sz="1400">
                <a:solidFill>
                  <a:srgbClr val="FFFFFF"/>
                </a:solidFill>
                <a:cs typeface="Calibri"/>
              </a:rPr>
              <a:t>Daily Habits / Schedule:</a:t>
            </a:r>
          </a:p>
          <a:p>
            <a:pPr marL="342900" indent="-342900"/>
            <a:r>
              <a:rPr lang="en-GB" sz="1400">
                <a:solidFill>
                  <a:srgbClr val="FFFFFF"/>
                </a:solidFill>
                <a:cs typeface="Calibri"/>
              </a:rPr>
              <a:t>Wake up at 8am </a:t>
            </a:r>
          </a:p>
          <a:p>
            <a:pPr marL="342900" indent="-342900"/>
            <a:r>
              <a:rPr lang="en-GB" sz="1400">
                <a:solidFill>
                  <a:srgbClr val="FFFFFF"/>
                </a:solidFill>
                <a:cs typeface="Calibri"/>
              </a:rPr>
              <a:t>Read a Book </a:t>
            </a:r>
          </a:p>
          <a:p>
            <a:pPr marL="342900" indent="-342900"/>
            <a:r>
              <a:rPr lang="en-GB" sz="1400">
                <a:solidFill>
                  <a:srgbClr val="FFFFFF"/>
                </a:solidFill>
                <a:cs typeface="Calibri"/>
              </a:rPr>
              <a:t>Calling Grandkids</a:t>
            </a:r>
          </a:p>
          <a:p>
            <a:pPr marL="342900" indent="-342900"/>
            <a:endParaRPr lang="en-GB" sz="1400">
              <a:solidFill>
                <a:srgbClr val="FFFFFF"/>
              </a:solidFill>
              <a:cs typeface="Calibri"/>
            </a:endParaRPr>
          </a:p>
          <a:p>
            <a:pPr marL="0" indent="0">
              <a:buNone/>
            </a:pPr>
            <a:r>
              <a:rPr lang="en-GB" sz="1400">
                <a:solidFill>
                  <a:srgbClr val="FFFFFF"/>
                </a:solidFill>
                <a:cs typeface="Calibri"/>
              </a:rPr>
              <a:t>Hobbies and Interests:</a:t>
            </a:r>
          </a:p>
          <a:p>
            <a:pPr marL="342900" indent="-342900"/>
            <a:r>
              <a:rPr lang="en-GB" sz="1400">
                <a:solidFill>
                  <a:srgbClr val="FFFFFF"/>
                </a:solidFill>
                <a:ea typeface="+mn-lt"/>
                <a:cs typeface="+mn-lt"/>
              </a:rPr>
              <a:t>Gardening</a:t>
            </a:r>
          </a:p>
          <a:p>
            <a:pPr marL="342900" indent="-342900"/>
            <a:r>
              <a:rPr lang="en-GB" sz="1400">
                <a:solidFill>
                  <a:srgbClr val="FFFFFF"/>
                </a:solidFill>
                <a:ea typeface="+mn-lt"/>
                <a:cs typeface="+mn-lt"/>
              </a:rPr>
              <a:t>Music</a:t>
            </a:r>
          </a:p>
          <a:p>
            <a:pPr marL="342900" indent="-342900"/>
            <a:r>
              <a:rPr lang="en-GB" sz="1400">
                <a:solidFill>
                  <a:srgbClr val="FFFFFF"/>
                </a:solidFill>
                <a:ea typeface="+mn-lt"/>
                <a:cs typeface="+mn-lt"/>
              </a:rPr>
              <a:t>Bingo Night</a:t>
            </a:r>
          </a:p>
          <a:p>
            <a:pPr marL="342900" indent="-342900"/>
            <a:endParaRPr lang="en-GB" sz="1400">
              <a:solidFill>
                <a:srgbClr val="FFFFFF"/>
              </a:solidFill>
              <a:ea typeface="+mn-lt"/>
              <a:cs typeface="+mn-lt"/>
            </a:endParaRPr>
          </a:p>
          <a:p>
            <a:pPr marL="0" indent="0">
              <a:buNone/>
            </a:pPr>
            <a:r>
              <a:rPr lang="en-GB" sz="1400">
                <a:solidFill>
                  <a:srgbClr val="FFFFFF"/>
                </a:solidFill>
                <a:ea typeface="+mn-lt"/>
                <a:cs typeface="+mn-lt"/>
              </a:rPr>
              <a:t>What's important to her</a:t>
            </a:r>
            <a:endParaRPr lang="en-US" sz="1400">
              <a:solidFill>
                <a:srgbClr val="FFFFFF"/>
              </a:solidFill>
              <a:ea typeface="+mn-lt"/>
              <a:cs typeface="+mn-lt"/>
            </a:endParaRPr>
          </a:p>
          <a:p>
            <a:pPr marL="342900" indent="-342900"/>
            <a:r>
              <a:rPr lang="en-GB" sz="1400">
                <a:solidFill>
                  <a:srgbClr val="FFFFFF"/>
                </a:solidFill>
                <a:cs typeface="Calibri"/>
              </a:rPr>
              <a:t>2 daughters who visit weekly</a:t>
            </a:r>
          </a:p>
          <a:p>
            <a:pPr marL="342900" indent="-342900"/>
            <a:r>
              <a:rPr lang="en-GB" sz="1400">
                <a:solidFill>
                  <a:srgbClr val="FFFFFF"/>
                </a:solidFill>
                <a:cs typeface="Calibri"/>
              </a:rPr>
              <a:t>Wedding Anniversary</a:t>
            </a:r>
          </a:p>
          <a:p>
            <a:pPr marL="342900" indent="-342900"/>
            <a:r>
              <a:rPr lang="en-GB" sz="1400">
                <a:solidFill>
                  <a:srgbClr val="FFFFFF"/>
                </a:solidFill>
                <a:cs typeface="Calibri"/>
              </a:rPr>
              <a:t>The Discovery Channel</a:t>
            </a:r>
          </a:p>
          <a:p>
            <a:pPr marL="0" indent="0">
              <a:buNone/>
            </a:pPr>
            <a:endParaRPr lang="en-GB" sz="800">
              <a:solidFill>
                <a:srgbClr val="FFFFFF"/>
              </a:solidFill>
              <a:cs typeface="Calibri"/>
            </a:endParaRPr>
          </a:p>
          <a:p>
            <a:endParaRPr lang="en-GB" sz="800">
              <a:solidFill>
                <a:srgbClr val="FFFFFF"/>
              </a:solidFill>
              <a:cs typeface="Calibri"/>
            </a:endParaRPr>
          </a:p>
        </p:txBody>
      </p:sp>
      <p:graphicFrame>
        <p:nvGraphicFramePr>
          <p:cNvPr id="4" name="Table 4">
            <a:extLst>
              <a:ext uri="{FF2B5EF4-FFF2-40B4-BE49-F238E27FC236}">
                <a16:creationId xmlns:a16="http://schemas.microsoft.com/office/drawing/2014/main" id="{E66D7B0F-592C-4BFB-9D31-F2F4D2942DD4}"/>
              </a:ext>
            </a:extLst>
          </p:cNvPr>
          <p:cNvGraphicFramePr>
            <a:graphicFrameLocks noGrp="1"/>
          </p:cNvGraphicFramePr>
          <p:nvPr>
            <p:extLst>
              <p:ext uri="{D42A27DB-BD31-4B8C-83A1-F6EECF244321}">
                <p14:modId xmlns:p14="http://schemas.microsoft.com/office/powerpoint/2010/main" val="148657106"/>
              </p:ext>
            </p:extLst>
          </p:nvPr>
        </p:nvGraphicFramePr>
        <p:xfrm>
          <a:off x="6183088" y="2227852"/>
          <a:ext cx="5170711" cy="3894548"/>
        </p:xfrm>
        <a:graphic>
          <a:graphicData uri="http://schemas.openxmlformats.org/drawingml/2006/table">
            <a:tbl>
              <a:tblPr firstRow="1" bandRow="1">
                <a:tableStyleId>{8EC20E35-A176-4012-BC5E-935CFFF8708E}</a:tableStyleId>
              </a:tblPr>
              <a:tblGrid>
                <a:gridCol w="2346357">
                  <a:extLst>
                    <a:ext uri="{9D8B030D-6E8A-4147-A177-3AD203B41FA5}">
                      <a16:colId xmlns:a16="http://schemas.microsoft.com/office/drawing/2014/main" val="832808343"/>
                    </a:ext>
                  </a:extLst>
                </a:gridCol>
                <a:gridCol w="2824354">
                  <a:extLst>
                    <a:ext uri="{9D8B030D-6E8A-4147-A177-3AD203B41FA5}">
                      <a16:colId xmlns:a16="http://schemas.microsoft.com/office/drawing/2014/main" val="172908268"/>
                    </a:ext>
                  </a:extLst>
                </a:gridCol>
              </a:tblGrid>
              <a:tr h="814656">
                <a:tc>
                  <a:txBody>
                    <a:bodyPr/>
                    <a:lstStyle/>
                    <a:p>
                      <a:r>
                        <a:rPr lang="en-GB" sz="2200" b="0" cap="none" spc="0">
                          <a:solidFill>
                            <a:schemeClr val="bg1"/>
                          </a:solidFill>
                        </a:rPr>
                        <a:t>Likes</a:t>
                      </a:r>
                    </a:p>
                  </a:txBody>
                  <a:tcPr marL="217531" marR="155380" marT="140473" marB="310761" anchor="ctr"/>
                </a:tc>
                <a:tc>
                  <a:txBody>
                    <a:bodyPr/>
                    <a:lstStyle/>
                    <a:p>
                      <a:r>
                        <a:rPr lang="en-GB" sz="2200" b="0" cap="none" spc="0">
                          <a:solidFill>
                            <a:schemeClr val="bg1"/>
                          </a:solidFill>
                        </a:rPr>
                        <a:t>Dislikes</a:t>
                      </a:r>
                    </a:p>
                  </a:txBody>
                  <a:tcPr marL="217531" marR="155380" marT="140473" marB="310761" anchor="ctr"/>
                </a:tc>
                <a:extLst>
                  <a:ext uri="{0D108BD9-81ED-4DB2-BD59-A6C34878D82A}">
                    <a16:rowId xmlns:a16="http://schemas.microsoft.com/office/drawing/2014/main" val="1379205822"/>
                  </a:ext>
                </a:extLst>
              </a:tr>
              <a:tr h="769973">
                <a:tc>
                  <a:txBody>
                    <a:bodyPr/>
                    <a:lstStyle/>
                    <a:p>
                      <a:r>
                        <a:rPr lang="en-GB" sz="1900" cap="none" spc="0">
                          <a:solidFill>
                            <a:schemeClr val="tx1"/>
                          </a:solidFill>
                        </a:rPr>
                        <a:t>Knitting</a:t>
                      </a:r>
                    </a:p>
                  </a:txBody>
                  <a:tcPr marL="217531" marR="155380" marT="140473" marB="310761"/>
                </a:tc>
                <a:tc>
                  <a:txBody>
                    <a:bodyPr/>
                    <a:lstStyle/>
                    <a:p>
                      <a:r>
                        <a:rPr lang="en-GB" sz="1900" cap="none" spc="0">
                          <a:solidFill>
                            <a:schemeClr val="tx1"/>
                          </a:solidFill>
                        </a:rPr>
                        <a:t>Sleeping before 10pm</a:t>
                      </a:r>
                    </a:p>
                  </a:txBody>
                  <a:tcPr marL="217531" marR="155380" marT="140473" marB="310761"/>
                </a:tc>
                <a:extLst>
                  <a:ext uri="{0D108BD9-81ED-4DB2-BD59-A6C34878D82A}">
                    <a16:rowId xmlns:a16="http://schemas.microsoft.com/office/drawing/2014/main" val="2048709269"/>
                  </a:ext>
                </a:extLst>
              </a:tr>
              <a:tr h="769973">
                <a:tc>
                  <a:txBody>
                    <a:bodyPr/>
                    <a:lstStyle/>
                    <a:p>
                      <a:r>
                        <a:rPr lang="en-GB" sz="1900" cap="none" spc="0">
                          <a:solidFill>
                            <a:schemeClr val="tx1"/>
                          </a:solidFill>
                        </a:rPr>
                        <a:t>Conversing</a:t>
                      </a:r>
                    </a:p>
                  </a:txBody>
                  <a:tcPr marL="217531" marR="155380" marT="140473" marB="310761"/>
                </a:tc>
                <a:tc>
                  <a:txBody>
                    <a:bodyPr/>
                    <a:lstStyle/>
                    <a:p>
                      <a:r>
                        <a:rPr lang="en-GB" sz="1900" cap="none" spc="0">
                          <a:solidFill>
                            <a:schemeClr val="tx1"/>
                          </a:solidFill>
                        </a:rPr>
                        <a:t>Noisy environments</a:t>
                      </a:r>
                    </a:p>
                  </a:txBody>
                  <a:tcPr marL="217531" marR="155380" marT="140473" marB="310761"/>
                </a:tc>
                <a:extLst>
                  <a:ext uri="{0D108BD9-81ED-4DB2-BD59-A6C34878D82A}">
                    <a16:rowId xmlns:a16="http://schemas.microsoft.com/office/drawing/2014/main" val="1394266070"/>
                  </a:ext>
                </a:extLst>
              </a:tr>
              <a:tr h="769973">
                <a:tc>
                  <a:txBody>
                    <a:bodyPr/>
                    <a:lstStyle/>
                    <a:p>
                      <a:r>
                        <a:rPr lang="en-GB" sz="1900" cap="none" spc="0">
                          <a:solidFill>
                            <a:schemeClr val="tx1"/>
                          </a:solidFill>
                        </a:rPr>
                        <a:t>Puzzles</a:t>
                      </a:r>
                    </a:p>
                  </a:txBody>
                  <a:tcPr marL="217531" marR="155380" marT="140473" marB="310761"/>
                </a:tc>
                <a:tc>
                  <a:txBody>
                    <a:bodyPr/>
                    <a:lstStyle/>
                    <a:p>
                      <a:endParaRPr lang="en-GB" sz="1900" cap="none" spc="0">
                        <a:solidFill>
                          <a:schemeClr val="tx1"/>
                        </a:solidFill>
                      </a:endParaRPr>
                    </a:p>
                  </a:txBody>
                  <a:tcPr marL="217531" marR="155380" marT="140473" marB="310761"/>
                </a:tc>
                <a:extLst>
                  <a:ext uri="{0D108BD9-81ED-4DB2-BD59-A6C34878D82A}">
                    <a16:rowId xmlns:a16="http://schemas.microsoft.com/office/drawing/2014/main" val="3136700696"/>
                  </a:ext>
                </a:extLst>
              </a:tr>
              <a:tr h="769973">
                <a:tc>
                  <a:txBody>
                    <a:bodyPr/>
                    <a:lstStyle/>
                    <a:p>
                      <a:r>
                        <a:rPr lang="en-GB" sz="1900" cap="none" spc="0">
                          <a:solidFill>
                            <a:schemeClr val="tx1"/>
                          </a:solidFill>
                        </a:rPr>
                        <a:t>Attending Church</a:t>
                      </a:r>
                    </a:p>
                  </a:txBody>
                  <a:tcPr marL="217531" marR="155380" marT="140473" marB="310761"/>
                </a:tc>
                <a:tc>
                  <a:txBody>
                    <a:bodyPr/>
                    <a:lstStyle/>
                    <a:p>
                      <a:endParaRPr lang="en-GB" sz="1900" cap="none" spc="0">
                        <a:solidFill>
                          <a:schemeClr val="tx1"/>
                        </a:solidFill>
                      </a:endParaRPr>
                    </a:p>
                  </a:txBody>
                  <a:tcPr marL="217531" marR="155380" marT="140473" marB="310761"/>
                </a:tc>
                <a:extLst>
                  <a:ext uri="{0D108BD9-81ED-4DB2-BD59-A6C34878D82A}">
                    <a16:rowId xmlns:a16="http://schemas.microsoft.com/office/drawing/2014/main" val="3887820553"/>
                  </a:ext>
                </a:extLst>
              </a:tr>
            </a:tbl>
          </a:graphicData>
        </a:graphic>
      </p:graphicFrame>
    </p:spTree>
    <p:extLst>
      <p:ext uri="{BB962C8B-B14F-4D97-AF65-F5344CB8AC3E}">
        <p14:creationId xmlns:p14="http://schemas.microsoft.com/office/powerpoint/2010/main" val="2236507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52D7A-F1FF-43E4-8EB0-DDC9BE108E34}"/>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u="sng" kern="1200">
                <a:solidFill>
                  <a:schemeClr val="tx1">
                    <a:lumMod val="95000"/>
                    <a:lumOff val="5000"/>
                  </a:schemeClr>
                </a:solidFill>
                <a:latin typeface="+mj-lt"/>
                <a:ea typeface="+mj-ea"/>
                <a:cs typeface="+mj-cs"/>
              </a:rPr>
              <a:t>The Care </a:t>
            </a:r>
            <a:r>
              <a:rPr lang="en-US" u="sng">
                <a:solidFill>
                  <a:schemeClr val="tx1">
                    <a:lumMod val="95000"/>
                    <a:lumOff val="5000"/>
                  </a:schemeClr>
                </a:solidFill>
              </a:rPr>
              <a:t>Act </a:t>
            </a:r>
            <a:br>
              <a:rPr lang="en-US" u="sng"/>
            </a:br>
            <a:r>
              <a:rPr lang="en-US" u="sng">
                <a:solidFill>
                  <a:schemeClr val="tx1">
                    <a:lumMod val="95000"/>
                    <a:lumOff val="5000"/>
                  </a:schemeClr>
                </a:solidFill>
              </a:rPr>
              <a:t>2014</a:t>
            </a:r>
            <a:r>
              <a:rPr lang="en-US">
                <a:solidFill>
                  <a:schemeClr val="tx1">
                    <a:lumMod val="95000"/>
                    <a:lumOff val="5000"/>
                  </a:schemeClr>
                </a:solidFill>
              </a:rPr>
              <a:t>  </a:t>
            </a:r>
            <a:r>
              <a:rPr lang="en-US">
                <a:solidFill>
                  <a:schemeClr val="accent1"/>
                </a:solidFill>
              </a:rPr>
              <a:t>      </a:t>
            </a:r>
            <a:endParaRPr lang="en-US" kern="1200">
              <a:solidFill>
                <a:schemeClr val="accent1"/>
              </a:solidFill>
              <a:latin typeface="+mj-lt"/>
              <a:ea typeface="+mj-ea"/>
              <a:cs typeface="+mj-cs"/>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717AD8-F003-408F-8DC3-D54B861D18BC}"/>
              </a:ext>
            </a:extLst>
          </p:cNvPr>
          <p:cNvSpPr>
            <a:spLocks noGrp="1"/>
          </p:cNvSpPr>
          <p:nvPr>
            <p:ph idx="1"/>
          </p:nvPr>
        </p:nvSpPr>
        <p:spPr>
          <a:xfrm>
            <a:off x="5106999" y="4237725"/>
            <a:ext cx="6250940" cy="2304627"/>
          </a:xfrm>
        </p:spPr>
        <p:txBody>
          <a:bodyPr vert="horz" lIns="91440" tIns="45720" rIns="91440" bIns="45720" rtlCol="0" anchor="b">
            <a:normAutofit/>
          </a:bodyPr>
          <a:lstStyle/>
          <a:p>
            <a:r>
              <a:rPr lang="en-US" sz="1900"/>
              <a:t>Promoting the well-being of  individuals </a:t>
            </a:r>
          </a:p>
          <a:p>
            <a:r>
              <a:rPr lang="en-US" sz="1900"/>
              <a:t>Preventing the needs for care and support by encouraging independence </a:t>
            </a:r>
          </a:p>
          <a:p>
            <a:r>
              <a:rPr lang="en-US" sz="1900"/>
              <a:t>Promoting integration of care with different health services</a:t>
            </a:r>
          </a:p>
          <a:p>
            <a:r>
              <a:rPr lang="en-US" sz="1900"/>
              <a:t>Provides information and advice</a:t>
            </a:r>
          </a:p>
          <a:p>
            <a:r>
              <a:rPr lang="en-US" sz="1900"/>
              <a:t>Promoting diversity and quality in provision of services </a:t>
            </a:r>
          </a:p>
          <a:p>
            <a:pPr marL="0"/>
            <a:endParaRPr lang="en-US" sz="1900"/>
          </a:p>
          <a:p>
            <a:endParaRPr lang="en-US" sz="1900"/>
          </a:p>
        </p:txBody>
      </p:sp>
      <p:sp>
        <p:nvSpPr>
          <p:cNvPr id="4" name="TextBox 3">
            <a:extLst>
              <a:ext uri="{FF2B5EF4-FFF2-40B4-BE49-F238E27FC236}">
                <a16:creationId xmlns:a16="http://schemas.microsoft.com/office/drawing/2014/main" id="{2079A6E7-9A22-4D50-88B0-D9FAC630F89F}"/>
              </a:ext>
            </a:extLst>
          </p:cNvPr>
          <p:cNvSpPr txBox="1"/>
          <p:nvPr/>
        </p:nvSpPr>
        <p:spPr>
          <a:xfrm>
            <a:off x="5106999" y="827617"/>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The most significant reform for the care field in 50 years </a:t>
            </a:r>
          </a:p>
          <a:p>
            <a:pPr indent="-228600">
              <a:lnSpc>
                <a:spcPct val="90000"/>
              </a:lnSpc>
              <a:spcAft>
                <a:spcPts val="600"/>
              </a:spcAft>
              <a:buFont typeface="Arial" panose="020B0604020202020204" pitchFamily="34" charset="0"/>
              <a:buChar char="•"/>
            </a:pPr>
            <a:r>
              <a:rPr lang="en-US" sz="2000" dirty="0"/>
              <a:t>Through combining several different legislations and policies to change how different aspects of support is arranged .</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Also provided a greater amount of support and control to those who need care by...</a:t>
            </a:r>
            <a:endParaRPr lang="en-US" sz="2000" dirty="0">
              <a:cs typeface="Calibri"/>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295767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EDD4-3D2C-48F9-ADEE-6BD80E1208BE}"/>
              </a:ext>
            </a:extLst>
          </p:cNvPr>
          <p:cNvSpPr>
            <a:spLocks noGrp="1"/>
          </p:cNvSpPr>
          <p:nvPr>
            <p:ph type="title"/>
          </p:nvPr>
        </p:nvSpPr>
        <p:spPr>
          <a:xfrm>
            <a:off x="1653363" y="365760"/>
            <a:ext cx="9367203" cy="1188720"/>
          </a:xfrm>
        </p:spPr>
        <p:txBody>
          <a:bodyPr>
            <a:normAutofit/>
          </a:bodyPr>
          <a:lstStyle/>
          <a:p>
            <a:r>
              <a:rPr lang="en-GB" u="sng">
                <a:cs typeface="Calibri Light"/>
              </a:rPr>
              <a:t>References</a:t>
            </a:r>
            <a:r>
              <a:rPr lang="en-GB">
                <a:cs typeface="Calibri Light"/>
              </a:rPr>
              <a:t> </a:t>
            </a:r>
            <a:endParaRPr lang="en-GB"/>
          </a:p>
        </p:txBody>
      </p:sp>
      <p:sp>
        <p:nvSpPr>
          <p:cNvPr id="5"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13E6C57-4313-4632-8FA3-03A2534F2B37}"/>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1700">
                <a:ea typeface="+mn-lt"/>
                <a:cs typeface="+mn-lt"/>
              </a:rPr>
              <a:t>Fraser, W.D., (2009). Hyperparathyroidism. </a:t>
            </a:r>
            <a:r>
              <a:rPr lang="en-GB" sz="1700" i="1">
                <a:ea typeface="+mn-lt"/>
                <a:cs typeface="+mn-lt"/>
              </a:rPr>
              <a:t>The Lancet.</a:t>
            </a:r>
            <a:endParaRPr lang="en-GB" sz="1700">
              <a:ea typeface="+mn-lt"/>
              <a:cs typeface="+mn-lt"/>
            </a:endParaRPr>
          </a:p>
          <a:p>
            <a:r>
              <a:rPr lang="en-GB" sz="1700">
                <a:ea typeface="+mn-lt"/>
                <a:cs typeface="+mn-lt"/>
              </a:rPr>
              <a:t>Furman, J.M. and Cass, S.P., (1999). Benign paroxysmal positional vertigo. </a:t>
            </a:r>
            <a:r>
              <a:rPr lang="en-GB" sz="1700" i="1">
                <a:ea typeface="+mn-lt"/>
                <a:cs typeface="+mn-lt"/>
              </a:rPr>
              <a:t>New England Journal of Medicine.</a:t>
            </a:r>
            <a:endParaRPr lang="en-GB" sz="1700">
              <a:ea typeface="+mn-lt"/>
              <a:cs typeface="+mn-lt"/>
            </a:endParaRPr>
          </a:p>
          <a:p>
            <a:r>
              <a:rPr lang="en-GB" sz="1700">
                <a:ea typeface="+mn-lt"/>
                <a:cs typeface="+mn-lt"/>
              </a:rPr>
              <a:t>Glyn-Jones et al,  (2015). Osteoarthritis. </a:t>
            </a:r>
            <a:r>
              <a:rPr lang="en-GB" sz="1700" i="1">
                <a:ea typeface="+mn-lt"/>
                <a:cs typeface="+mn-lt"/>
              </a:rPr>
              <a:t>The Lancet.</a:t>
            </a:r>
          </a:p>
          <a:p>
            <a:r>
              <a:rPr lang="en-GB" sz="1700">
                <a:ea typeface="+mn-lt"/>
                <a:cs typeface="+mn-lt"/>
              </a:rPr>
              <a:t>Barnes, P.J., Shapiro, S.D. and Pauwels, R.A., (2003). Chronic obstructive pulmonary disease: molecular and cellularmechanisms. </a:t>
            </a:r>
            <a:r>
              <a:rPr lang="en-GB" sz="1700" i="1">
                <a:ea typeface="+mn-lt"/>
                <a:cs typeface="+mn-lt"/>
              </a:rPr>
              <a:t>European Respiratory Journal.</a:t>
            </a:r>
            <a:endParaRPr lang="en-GB" sz="1700">
              <a:cs typeface="Calibri"/>
            </a:endParaRPr>
          </a:p>
          <a:p>
            <a:r>
              <a:rPr lang="en-GB" sz="1700">
                <a:ea typeface="+mn-lt"/>
                <a:cs typeface="+mn-lt"/>
              </a:rPr>
              <a:t>Pope, C.E., (1994). Acid-reflux disorders. </a:t>
            </a:r>
            <a:r>
              <a:rPr lang="en-GB" sz="1700" i="1">
                <a:ea typeface="+mn-lt"/>
                <a:cs typeface="+mn-lt"/>
              </a:rPr>
              <a:t>New England Journal of Medicine.</a:t>
            </a:r>
          </a:p>
          <a:p>
            <a:r>
              <a:rPr lang="en-GB" sz="1700">
                <a:ea typeface="+mn-lt"/>
                <a:cs typeface="+mn-lt"/>
              </a:rPr>
              <a:t>Hedner et al, (1988). development of hypertension?. </a:t>
            </a:r>
            <a:r>
              <a:rPr lang="en-GB" sz="1700" i="1">
                <a:ea typeface="+mn-lt"/>
                <a:cs typeface="+mn-lt"/>
              </a:rPr>
              <a:t>Journal of Hypertension.</a:t>
            </a:r>
          </a:p>
          <a:p>
            <a:r>
              <a:rPr lang="en-GB" sz="1700">
                <a:ea typeface="+mn-lt"/>
                <a:cs typeface="+mn-lt"/>
              </a:rPr>
              <a:t>Cowie et al, (1997). The epidemiology of heart failure. </a:t>
            </a:r>
            <a:r>
              <a:rPr lang="en-GB" sz="1700" i="1">
                <a:ea typeface="+mn-lt"/>
                <a:cs typeface="+mn-lt"/>
              </a:rPr>
              <a:t>European heart journal.</a:t>
            </a:r>
            <a:endParaRPr lang="en-GB" sz="1700">
              <a:cs typeface="Calibri"/>
            </a:endParaRPr>
          </a:p>
          <a:p>
            <a:r>
              <a:rPr lang="en-GB" sz="1700">
                <a:ea typeface="+mn-lt"/>
                <a:cs typeface="+mn-lt"/>
              </a:rPr>
              <a:t>Gray, J.R., (2011). What is chronic constipation? Definition and diagnosis. </a:t>
            </a:r>
            <a:r>
              <a:rPr lang="en-GB" sz="1700" i="1">
                <a:ea typeface="+mn-lt"/>
                <a:cs typeface="+mn-lt"/>
              </a:rPr>
              <a:t>Canadian Journal of Gastroenterology.</a:t>
            </a:r>
          </a:p>
          <a:p>
            <a:r>
              <a:rPr lang="en-GB" sz="1700">
                <a:ea typeface="+mn-lt"/>
                <a:cs typeface="+mn-lt"/>
              </a:rPr>
              <a:t>Holloway, W.J., (1986). Management of sepsis in the elderly. </a:t>
            </a:r>
            <a:r>
              <a:rPr lang="en-GB" sz="1700" i="1">
                <a:ea typeface="+mn-lt"/>
                <a:cs typeface="+mn-lt"/>
              </a:rPr>
              <a:t>The American journal of medicine</a:t>
            </a:r>
            <a:r>
              <a:rPr lang="en-GB" sz="1700">
                <a:ea typeface="+mn-lt"/>
                <a:cs typeface="+mn-lt"/>
              </a:rPr>
              <a:t>.</a:t>
            </a:r>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31740970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Iram Shezadi    1807072  BMHP6009</vt:lpstr>
      <vt:lpstr>   HOME CARE SUPPORT PLAN</vt:lpstr>
      <vt:lpstr>              Personal                 Details</vt:lpstr>
      <vt:lpstr>Introduction </vt:lpstr>
      <vt:lpstr>Health Conditions</vt:lpstr>
      <vt:lpstr>Medication</vt:lpstr>
      <vt:lpstr>PowerPoint Presentation</vt:lpstr>
      <vt:lpstr>Personal Care</vt:lpstr>
      <vt:lpstr>Lifestyle</vt:lpstr>
      <vt:lpstr>The Care Act  2014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40</cp:revision>
  <dcterms:created xsi:type="dcterms:W3CDTF">2021-02-06T20:27:23Z</dcterms:created>
  <dcterms:modified xsi:type="dcterms:W3CDTF">2021-02-23T21:20:20Z</dcterms:modified>
</cp:coreProperties>
</file>