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30" d="100"/>
          <a:sy n="130" d="100"/>
        </p:scale>
        <p:origin x="1963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0F2E00-0C59-4B9A-B8BC-CB957403A47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572784-4C03-4546-B90E-EE6618222AFA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35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3B5371-ECCA-484A-9614-2F94108C6362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006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3B5371-ECCA-484A-9614-2F94108C6362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1993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E6E8-FAE5-4814-B44B-BA894DEC68C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A06A-837B-490D-BE42-D6727F3BBFF9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747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E6E8-FAE5-4814-B44B-BA894DEC68C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A06A-837B-490D-BE42-D6727F3BBFF9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805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E6E8-FAE5-4814-B44B-BA894DEC68C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A06A-837B-490D-BE42-D6727F3BBFF9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394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E6E8-FAE5-4814-B44B-BA894DEC68C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A06A-837B-490D-BE42-D6727F3BBFF9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635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E6E8-FAE5-4814-B44B-BA894DEC68C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A06A-837B-490D-BE42-D6727F3BBFF9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795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E6E8-FAE5-4814-B44B-BA894DEC68C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A06A-837B-490D-BE42-D6727F3BBFF9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384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E6E8-FAE5-4814-B44B-BA894DEC68C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A06A-837B-490D-BE42-D6727F3BBFF9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911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E6E8-FAE5-4814-B44B-BA894DEC68C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A06A-837B-490D-BE42-D6727F3BBFF9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206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E6E8-FAE5-4814-B44B-BA894DEC68C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A06A-837B-490D-BE42-D6727F3BBFF9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679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E6E8-FAE5-4814-B44B-BA894DEC68C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A06A-837B-490D-BE42-D6727F3BBFF9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024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E6E8-FAE5-4814-B44B-BA894DEC68C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A06A-837B-490D-BE42-D6727F3BBFF9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844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E6E8-FAE5-4814-B44B-BA894DEC68C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A06A-837B-490D-BE42-D6727F3BBFF9}" type="slidenum">
              <a:rPr lang="en-GB" smtClean="0"/>
              <a:t>‹Nº›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1716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E6E8-FAE5-4814-B44B-BA894DEC68C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A06A-837B-490D-BE42-D6727F3BBFF9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121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E6E8-FAE5-4814-B44B-BA894DEC68C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A06A-837B-490D-BE42-D6727F3BBFF9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956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E6E8-FAE5-4814-B44B-BA894DEC68C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A06A-837B-490D-BE42-D6727F3BBFF9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607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E6E8-FAE5-4814-B44B-BA894DEC68C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A06A-837B-490D-BE42-D6727F3BBFF9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696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E6E8-FAE5-4814-B44B-BA894DEC68C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A06A-837B-490D-BE42-D6727F3BBFF9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426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E58E6E8-FAE5-4814-B44B-BA894DEC68C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38A06A-837B-490D-BE42-D6727F3BBFF9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5081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EE5B5-6A95-13F4-985C-783D7B0A4B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9195" y="2100943"/>
            <a:ext cx="6132254" cy="3329581"/>
          </a:xfrm>
        </p:spPr>
        <p:txBody>
          <a:bodyPr/>
          <a:lstStyle/>
          <a:p>
            <a:pPr algn="ctr"/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Digital skills and research methods</a:t>
            </a:r>
            <a:b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 :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LCHS4007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Component 1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Topic: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communication with MS Team.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Jaser Jimenez Castellon.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2543095.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Amitave Banik.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740402-D356-C65B-A499-68ADDBF816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3341" y="2406618"/>
            <a:ext cx="4752975" cy="189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91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17295-388B-5429-E85C-9BA77F761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89" y="1054359"/>
            <a:ext cx="9696271" cy="4432040"/>
          </a:xfrm>
        </p:spPr>
        <p:txBody>
          <a:bodyPr/>
          <a:lstStyle/>
          <a:p>
            <a:pPr algn="ctr"/>
            <a:r>
              <a:rPr lang="en-GB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Acknowledgement of the use of AI</a:t>
            </a:r>
            <a:br>
              <a:rPr lang="en-GB" sz="2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5599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7EC7B-69E7-65B6-EC96-71113D8DC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006805"/>
          </a:xfrm>
        </p:spPr>
        <p:txBody>
          <a:bodyPr/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</a:t>
            </a:r>
            <a:r>
              <a:rPr lang="en-GB" sz="2800" b="1" u="sng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</a:t>
            </a:r>
            <a:br>
              <a:rPr lang="en-GB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07294-1193-EB0B-5402-FB42C371AE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459523"/>
            <a:ext cx="8946541" cy="535158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communication refers to the exchange of information, ideas, feelings and feedback between employees and management within an organization.(Hayes, Downie, 2024)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0DB814-6940-0DEA-185C-E212821565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0482" y="3242386"/>
            <a:ext cx="5474847" cy="265922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76717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1A9F5-3153-AF14-3D3B-929E8EF69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28213"/>
          </a:xfrm>
        </p:spPr>
        <p:txBody>
          <a:bodyPr/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</a:t>
            </a:r>
            <a:r>
              <a:rPr lang="en-GB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365 tool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874F6-2167-898C-F5A2-49BFA4D927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380931"/>
            <a:ext cx="8946541" cy="51546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teams </a:t>
            </a:r>
          </a:p>
          <a:p>
            <a:pPr marL="0" indent="0" algn="ctr">
              <a:buNone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Microsoft Teams is a collaboration platform within Microsoft Office 365 that brings communication, teamwork, and productivity tools in one place.(Microsoft, 2022)</a:t>
            </a:r>
          </a:p>
          <a:p>
            <a:pPr marL="0" indent="0" algn="ctr">
              <a:buNone/>
            </a:pP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120EA67-2F52-B623-822E-765294E8E3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1400" y="4041086"/>
            <a:ext cx="4517572" cy="23641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86293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72F26-132B-27ED-109D-9B3B71F5C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200026"/>
            <a:ext cx="9404723" cy="1050460"/>
          </a:xfrm>
        </p:spPr>
        <p:txBody>
          <a:bodyPr/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</a:t>
            </a:r>
            <a:r>
              <a:rPr lang="en-GB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teams for the staff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FE1F9-6614-487A-9146-504717E9A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2524" y="1250485"/>
            <a:ext cx="8946541" cy="4997915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Microsoft Teams is the most suitable tool for Riverdale     Nursing Home because it provides one platform for communication, collaboration, and secure file sharing.(Microsoft, 2023)</a:t>
            </a:r>
          </a:p>
          <a:p>
            <a:pPr marL="0" indent="0" algn="ctr">
              <a:buNone/>
            </a:pPr>
            <a:br>
              <a:rPr lang="en-GB" dirty="0"/>
            </a:b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8AB9C9-9069-9BA6-95D2-B9A51813B7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3" r="2200"/>
          <a:stretch/>
        </p:blipFill>
        <p:spPr>
          <a:xfrm>
            <a:off x="3444248" y="3153747"/>
            <a:ext cx="4272168" cy="31786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236790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D06E9-E3AF-05EB-9660-748613841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</a:t>
            </a:r>
            <a:r>
              <a:rPr lang="en-GB" sz="2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improvement</a:t>
            </a:r>
            <a:r>
              <a:rPr lang="en-GB" sz="2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efficiency or communication</a:t>
            </a:r>
            <a:b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562C5-2803-53C8-D961-92503A8E9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9"/>
            <a:ext cx="8946541" cy="3023174"/>
          </a:xfrm>
        </p:spPr>
        <p:txBody>
          <a:bodyPr>
            <a:normAutofit fontScale="92500" lnSpcReduction="20000"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Instant team communication: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 teams allows staff to send messages instantly to individuals or group.</a:t>
            </a: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Summary: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 teams improves communication, organisation and speed of works.</a:t>
            </a: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Faster decision-making: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staff can access to the same information.</a:t>
            </a: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Clear communication: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 teams helps staff communicate quickly and clearly.(Microsoft,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1408572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B6116-5A7D-A880-0A31-FFC2B53C4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GB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 and limitations of using 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7A130-BE11-DF51-C04A-235DC911DB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Advantages.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</a:t>
            </a: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communication: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 teams allows to send messages and make video call quickly.            </a:t>
            </a: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Secure file sharing: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 teams keeps documents safe.</a:t>
            </a: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 to anywhere: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staff can access teams from different locations.(Microsoft, 2023)</a:t>
            </a:r>
          </a:p>
          <a:p>
            <a:pPr marL="0" indent="0">
              <a:buNone/>
            </a:pPr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Limitations.</a:t>
            </a: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Internet connection required: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 needs a reliable internet connection.</a:t>
            </a: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Training: some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employment may need training.</a:t>
            </a: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Technical problems: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software issues.(Microsoft,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3028939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7B320-9BAE-6F2C-B1BA-F9EF22EFC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</a:t>
            </a:r>
            <a:r>
              <a:rPr lang="en-GB" sz="2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804B10-871B-3E47-A088-F46A5C3656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teams is an excellent choice for Riverdale Nursing Home. It helps staff communicate faster, work together more effectively and share important information in one place reducing time and mistakes.</a:t>
            </a:r>
          </a:p>
          <a:p>
            <a:pPr marL="0" indent="0">
              <a:buNone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</a:t>
            </a:r>
          </a:p>
          <a:p>
            <a:pPr marL="0" indent="0">
              <a:buNone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0799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98B4D-ACB1-EB87-5E9D-4908C9B27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</a:t>
            </a:r>
            <a:r>
              <a:rPr lang="en-GB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B379E8-70CA-3AF0-7CC7-17E2B059C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422527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Microsoft, (2022) – for information about Microsoft Teams features such as chat, calls, video meetings, file sharing, collaboration, and communication.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Teams improves communication and collaboration between healthcare staff working across different buildings and shifts (Microsoft, 2023).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Teams includes healthcare-specific templates for announcements, staffing and training (Microsoft, 2023).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 helps frontline workers stay connected and improve productivity (Microsoft, 2024).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8679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5472" y="214291"/>
            <a:ext cx="7858180" cy="5786477"/>
          </a:xfrm>
        </p:spPr>
        <p:txBody>
          <a:bodyPr>
            <a:normAutofit/>
          </a:bodyPr>
          <a:lstStyle/>
          <a:p>
            <a:pPr algn="ctr"/>
            <a:br>
              <a:rPr lang="en-GB" sz="2800" b="1" dirty="0">
                <a:latin typeface="Times New Roman" pitchFamily="18" charset="0"/>
                <a:cs typeface="Times New Roman" pitchFamily="18" charset="0"/>
              </a:rPr>
            </a:br>
            <a:br>
              <a:rPr lang="en-GB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 Digital skills and Research Methods </a:t>
            </a:r>
            <a:br>
              <a:rPr lang="en-GB" sz="2800" dirty="0">
                <a:latin typeface="Times New Roman" pitchFamily="18" charset="0"/>
                <a:cs typeface="Times New Roman" pitchFamily="18" charset="0"/>
              </a:rPr>
            </a:b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Module code: LCHS4007</a:t>
            </a:r>
            <a:br>
              <a:rPr lang="en-GB" sz="2800" dirty="0">
                <a:latin typeface="Times New Roman" pitchFamily="18" charset="0"/>
                <a:cs typeface="Times New Roman" pitchFamily="18" charset="0"/>
              </a:rPr>
            </a:b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Assignment Title: Component 1</a:t>
            </a:r>
            <a:br>
              <a:rPr lang="en-GB" sz="2800" dirty="0">
                <a:latin typeface="Times New Roman" pitchFamily="18" charset="0"/>
                <a:cs typeface="Times New Roman" pitchFamily="18" charset="0"/>
              </a:rPr>
            </a:b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Topic: staff Training with MS Power point </a:t>
            </a:r>
            <a:br>
              <a:rPr lang="en-GB" sz="2800" dirty="0">
                <a:latin typeface="Times New Roman" pitchFamily="18" charset="0"/>
                <a:cs typeface="Times New Roman" pitchFamily="18" charset="0"/>
              </a:rPr>
            </a:b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 Lecturer’s name: </a:t>
            </a:r>
            <a:r>
              <a:rPr lang="en-GB" sz="2800" dirty="0" err="1">
                <a:latin typeface="Times New Roman" pitchFamily="18" charset="0"/>
                <a:cs typeface="Times New Roman" pitchFamily="18" charset="0"/>
              </a:rPr>
              <a:t>Amitave</a:t>
            </a: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 Banik </a:t>
            </a:r>
            <a:br>
              <a:rPr lang="en-GB" sz="2800" dirty="0">
                <a:latin typeface="Times New Roman" pitchFamily="18" charset="0"/>
                <a:cs typeface="Times New Roman" pitchFamily="18" charset="0"/>
              </a:rPr>
            </a:b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Student name: </a:t>
            </a:r>
            <a:r>
              <a:rPr lang="en-GB" sz="2800" dirty="0" err="1">
                <a:latin typeface="Times New Roman" pitchFamily="18" charset="0"/>
                <a:cs typeface="Times New Roman" pitchFamily="18" charset="0"/>
              </a:rPr>
              <a:t>Buthina</a:t>
            </a: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 Ali Musa</a:t>
            </a:r>
            <a:br>
              <a:rPr lang="en-GB" sz="2800" dirty="0">
                <a:latin typeface="Times New Roman" pitchFamily="18" charset="0"/>
                <a:cs typeface="Times New Roman" pitchFamily="18" charset="0"/>
              </a:rPr>
            </a:b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Student ID: 2545469</a:t>
            </a:r>
            <a:br>
              <a:rPr lang="en-GB" sz="2800" dirty="0">
                <a:latin typeface="Times New Roman" pitchFamily="18" charset="0"/>
                <a:cs typeface="Times New Roman" pitchFamily="18" charset="0"/>
              </a:rPr>
            </a:br>
            <a:br>
              <a:rPr lang="en-GB" sz="2800" dirty="0">
                <a:latin typeface="Times New Roman" pitchFamily="18" charset="0"/>
                <a:cs typeface="Times New Roman" pitchFamily="18" charset="0"/>
              </a:rPr>
            </a:br>
            <a:br>
              <a:rPr lang="en-GB" sz="2800" b="1" dirty="0">
                <a:latin typeface="Times New Roman" pitchFamily="18" charset="0"/>
                <a:cs typeface="Times New Roman" pitchFamily="18" charset="0"/>
              </a:rPr>
            </a:br>
            <a:br>
              <a:rPr lang="en-GB" sz="2800" b="1" dirty="0">
                <a:latin typeface="Times New Roman" pitchFamily="18" charset="0"/>
                <a:cs typeface="Times New Roman" pitchFamily="18" charset="0"/>
              </a:rPr>
            </a:br>
            <a:endParaRPr lang="en-GB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95538" y="4643446"/>
            <a:ext cx="6629424" cy="150019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Riverdale Nursing Home</a:t>
            </a:r>
          </a:p>
        </p:txBody>
      </p:sp>
    </p:spTree>
    <p:extLst>
      <p:ext uri="{BB962C8B-B14F-4D97-AF65-F5344CB8AC3E}">
        <p14:creationId xmlns:p14="http://schemas.microsoft.com/office/powerpoint/2010/main" val="2918801839"/>
      </p:ext>
    </p:extLst>
  </p:cSld>
  <p:clrMapOvr>
    <a:masterClrMapping/>
  </p:clrMapOvr>
  <p:transition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24034" y="2143117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Acknowledgement of the use of AI</a:t>
            </a:r>
          </a:p>
          <a:p>
            <a:pPr algn="ctr">
              <a:buNone/>
            </a:pPr>
            <a:endParaRPr lang="en-GB" sz="2800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  I confirm that I have not presented any AI  generated text as my own work I confirm I have copy of my draft notes and other resources used, I used before and after the use of AI tool, which I may be asked to provide  in evidence.</a:t>
            </a:r>
          </a:p>
          <a:p>
            <a:pPr marL="0" indent="0" algn="just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</a:t>
            </a:r>
            <a:r>
              <a:rPr lang="en-GB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Acknowledgment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76747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95472" y="1428737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GB" b="1" u="sng" dirty="0">
                <a:latin typeface="Times New Roman" pitchFamily="18" charset="0"/>
                <a:cs typeface="Times New Roman" pitchFamily="18" charset="0"/>
              </a:rPr>
              <a:t>Staff training</a:t>
            </a:r>
          </a:p>
          <a:p>
            <a:pPr algn="ctr">
              <a:buNone/>
            </a:pPr>
            <a:endParaRPr lang="en-GB" b="1" u="sng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Staff training has been shown to improve competence among all workers.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It will focus on addressing the issues in Riverdale nursing home where are struggling from inadequate technology integration and ineffective training practices. 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Staff training support teams to deal with their challenges and  short coming.</a:t>
            </a:r>
            <a:endParaRPr lang="en-GB" i="1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Freitas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L. C., et al. (2023).</a:t>
            </a:r>
            <a:endParaRPr lang="en-GB" i="1" dirty="0">
              <a:latin typeface="Times New Roman" panose="02020603050405020304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596" y="50004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2800" b="1" u="sng" dirty="0">
                <a:latin typeface="Times New Roman" pitchFamily="18" charset="0"/>
                <a:cs typeface="Times New Roman" pitchFamily="18" charset="0"/>
              </a:rPr>
              <a:t>What their chosen workplace task involves</a:t>
            </a:r>
          </a:p>
        </p:txBody>
      </p:sp>
      <p:sp>
        <p:nvSpPr>
          <p:cNvPr id="19461" name="AutoShape 5" descr="See related image detail. Vector Infographics Template Blue Clean Website Vector, Blue, Clean ...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143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52596" y="1428736"/>
            <a:ext cx="8358246" cy="4714908"/>
          </a:xfrm>
        </p:spPr>
        <p:txBody>
          <a:bodyPr>
            <a:normAutofit fontScale="77500" lnSpcReduction="20000"/>
          </a:bodyPr>
          <a:lstStyle/>
          <a:p>
            <a:endParaRPr lang="en-GB" sz="1800" dirty="0">
              <a:latin typeface="Times New Roman" pitchFamily="18" charset="0"/>
              <a:cs typeface="Times New Roman" pitchFamily="18" charset="0"/>
            </a:endParaRPr>
          </a:p>
          <a:p>
            <a:endParaRPr lang="en-GB" sz="1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Power point is a  versatile educational and vocational training tool.</a:t>
            </a:r>
          </a:p>
          <a:p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It is a presentation tool which supports skills acquisition.</a:t>
            </a:r>
          </a:p>
          <a:p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It can improve presentation skills to match global practice in training.</a:t>
            </a:r>
          </a:p>
          <a:p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When it is integrated with immersive virtual reality, it creates a more engaging learning experience.</a:t>
            </a:r>
          </a:p>
          <a:p>
            <a:r>
              <a:rPr lang="en-GB" sz="3200" dirty="0" err="1">
                <a:latin typeface="Times New Roman" pitchFamily="18" charset="0"/>
                <a:cs typeface="Times New Roman" pitchFamily="18" charset="0"/>
              </a:rPr>
              <a:t>Powerpoints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 clear format makes information accessible and easy to  understand.</a:t>
            </a:r>
          </a:p>
          <a:p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This information can suggest that PP can play a fundamental role in staff training.</a:t>
            </a:r>
          </a:p>
          <a:p>
            <a:endParaRPr lang="en-GB" sz="1800" dirty="0">
              <a:latin typeface="Times New Roman" pitchFamily="18" charset="0"/>
              <a:cs typeface="Times New Roman" pitchFamily="18" charset="0"/>
            </a:endParaRPr>
          </a:p>
          <a:p>
            <a:endParaRPr lang="en-GB" sz="2800" dirty="0">
              <a:latin typeface="Times New Roman" pitchFamily="18" charset="0"/>
              <a:cs typeface="Times New Roman" pitchFamily="18" charset="0"/>
            </a:endParaRPr>
          </a:p>
          <a:p>
            <a:endParaRPr lang="en-GB" sz="1800" dirty="0">
              <a:latin typeface="Times New Roman" pitchFamily="18" charset="0"/>
              <a:cs typeface="Times New Roman" pitchFamily="18" charset="0"/>
            </a:endParaRPr>
          </a:p>
          <a:p>
            <a:endParaRPr lang="en-GB" sz="1800" dirty="0">
              <a:latin typeface="Times New Roman" pitchFamily="18" charset="0"/>
              <a:cs typeface="Times New Roman" pitchFamily="18" charset="0"/>
            </a:endParaRPr>
          </a:p>
          <a:p>
            <a:endParaRPr lang="en-GB" sz="1800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582726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Times New Roman" pitchFamily="18" charset="0"/>
                <a:cs typeface="Times New Roman" pitchFamily="18" charset="0"/>
              </a:rPr>
              <a:t>Power Point Staff Training</a:t>
            </a:r>
          </a:p>
        </p:txBody>
      </p:sp>
    </p:spTree>
    <p:extLst>
      <p:ext uri="{BB962C8B-B14F-4D97-AF65-F5344CB8AC3E}">
        <p14:creationId xmlns:p14="http://schemas.microsoft.com/office/powerpoint/2010/main" val="1321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24034" y="1571612"/>
            <a:ext cx="8258204" cy="5072098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i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Ms power point is considered suitable for training: 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Easy to use, organise information clearly.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PP can help staff understand complex information by breaking it into details and make it more digestible.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It is supportive to different learning styles.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Combine images, music, sound effect and animation which appeals to different types of cognitive levels.</a:t>
            </a:r>
          </a:p>
          <a:p>
            <a:r>
              <a:rPr lang="en-GB" i="1" dirty="0">
                <a:latin typeface="Times New Roman" pitchFamily="18" charset="0"/>
                <a:cs typeface="Times New Roman" pitchFamily="18" charset="0"/>
              </a:rPr>
              <a:t>University of Bath PP learning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endParaRPr lang="en-GB" i="1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GB" i="1" dirty="0">
              <a:latin typeface="Times New Roman" pitchFamily="18" charset="0"/>
              <a:cs typeface="Times New Roman" pitchFamily="18" charset="0"/>
            </a:endParaRPr>
          </a:p>
          <a:p>
            <a:endParaRPr lang="en-GB" i="1" dirty="0">
              <a:latin typeface="Times New Roman" pitchFamily="18" charset="0"/>
              <a:cs typeface="Times New Roman" pitchFamily="18" charset="0"/>
            </a:endParaRPr>
          </a:p>
          <a:p>
            <a:endParaRPr lang="en-GB" i="1" dirty="0">
              <a:latin typeface="Times New Roman" pitchFamily="18" charset="0"/>
              <a:cs typeface="Times New Roman" pitchFamily="18" charset="0"/>
            </a:endParaRPr>
          </a:p>
          <a:p>
            <a:endParaRPr lang="en-GB" i="1" dirty="0">
              <a:latin typeface="Times New Roman" pitchFamily="18" charset="0"/>
              <a:cs typeface="Times New Roman" pitchFamily="18" charset="0"/>
            </a:endParaRPr>
          </a:p>
          <a:p>
            <a:endParaRPr lang="en-GB" i="1" dirty="0">
              <a:latin typeface="Times New Roman" pitchFamily="18" charset="0"/>
              <a:cs typeface="Times New Roman" pitchFamily="18" charset="0"/>
            </a:endParaRPr>
          </a:p>
          <a:p>
            <a:endParaRPr lang="en-GB" i="1" dirty="0">
              <a:latin typeface="Times New Roman" pitchFamily="18" charset="0"/>
              <a:cs typeface="Times New Roman" pitchFamily="18" charset="0"/>
            </a:endParaRPr>
          </a:p>
          <a:p>
            <a:endParaRPr lang="en-GB" i="1" dirty="0">
              <a:latin typeface="Times New Roman" pitchFamily="18" charset="0"/>
              <a:cs typeface="Times New Roman" pitchFamily="18" charset="0"/>
            </a:endParaRPr>
          </a:p>
          <a:p>
            <a:endParaRPr lang="en-GB" i="1" dirty="0">
              <a:latin typeface="Times New Roman" pitchFamily="18" charset="0"/>
              <a:cs typeface="Times New Roman" pitchFamily="18" charset="0"/>
            </a:endParaRPr>
          </a:p>
          <a:p>
            <a:endParaRPr lang="en-GB" i="1" dirty="0">
              <a:latin typeface="Times New Roman" pitchFamily="18" charset="0"/>
              <a:cs typeface="Times New Roman" pitchFamily="18" charset="0"/>
            </a:endParaRPr>
          </a:p>
          <a:p>
            <a:endParaRPr lang="en-GB" i="1" dirty="0">
              <a:latin typeface="Times New Roman" pitchFamily="18" charset="0"/>
              <a:cs typeface="Times New Roman" pitchFamily="18" charset="0"/>
            </a:endParaRPr>
          </a:p>
          <a:p>
            <a:endParaRPr lang="en-GB" i="1" dirty="0">
              <a:latin typeface="Times New Roman" pitchFamily="18" charset="0"/>
              <a:cs typeface="Times New Roman" pitchFamily="18" charset="0"/>
            </a:endParaRPr>
          </a:p>
          <a:p>
            <a:endParaRPr lang="en-GB" i="1" dirty="0">
              <a:latin typeface="Times New Roman" pitchFamily="18" charset="0"/>
              <a:cs typeface="Times New Roman" pitchFamily="18" charset="0"/>
            </a:endParaRPr>
          </a:p>
          <a:p>
            <a:endParaRPr lang="en-GB" i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i="1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GB" i="1" dirty="0" err="1">
                <a:latin typeface="Times New Roman" pitchFamily="18" charset="0"/>
                <a:cs typeface="Times New Roman" pitchFamily="18" charset="0"/>
              </a:rPr>
              <a:t>Abedini</a:t>
            </a:r>
            <a:r>
              <a:rPr lang="en-GB" i="1" dirty="0">
                <a:latin typeface="Times New Roman" pitchFamily="18" charset="0"/>
                <a:cs typeface="Times New Roman" pitchFamily="18" charset="0"/>
              </a:rPr>
              <a:t> S; </a:t>
            </a:r>
            <a:r>
              <a:rPr lang="en-GB" i="1" dirty="0" err="1">
                <a:latin typeface="Times New Roman" pitchFamily="18" charset="0"/>
                <a:cs typeface="Times New Roman" pitchFamily="18" charset="0"/>
              </a:rPr>
              <a:t>Kamalzadeh</a:t>
            </a:r>
            <a:r>
              <a:rPr lang="en-GB" i="1" dirty="0">
                <a:latin typeface="Times New Roman" pitchFamily="18" charset="0"/>
                <a:cs typeface="Times New Roman" pitchFamily="18" charset="0"/>
              </a:rPr>
              <a:t> H; </a:t>
            </a:r>
            <a:r>
              <a:rPr lang="en-GB" i="1" dirty="0" err="1">
                <a:latin typeface="Times New Roman" pitchFamily="18" charset="0"/>
                <a:cs typeface="Times New Roman" pitchFamily="18" charset="0"/>
              </a:rPr>
              <a:t>Beigi</a:t>
            </a:r>
            <a:r>
              <a:rPr lang="en-GB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i="1" dirty="0" err="1">
                <a:latin typeface="Times New Roman" pitchFamily="18" charset="0"/>
                <a:cs typeface="Times New Roman" pitchFamily="18" charset="0"/>
              </a:rPr>
              <a:t>Broujeni</a:t>
            </a:r>
            <a:r>
              <a:rPr lang="en-GB" i="1" dirty="0">
                <a:latin typeface="Times New Roman" pitchFamily="18" charset="0"/>
                <a:cs typeface="Times New Roman" pitchFamily="18" charset="0"/>
              </a:rPr>
              <a:t> R. </a:t>
            </a:r>
            <a:r>
              <a:rPr lang="en-GB" i="1" dirty="0" err="1">
                <a:latin typeface="Times New Roman" pitchFamily="18" charset="0"/>
                <a:cs typeface="Times New Roman" pitchFamily="18" charset="0"/>
              </a:rPr>
              <a:t>Rāhburdhā-yi</a:t>
            </a:r>
            <a:r>
              <a:rPr lang="en-GB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i="1" dirty="0" err="1">
                <a:latin typeface="Times New Roman" pitchFamily="18" charset="0"/>
                <a:cs typeface="Times New Roman" pitchFamily="18" charset="0"/>
              </a:rPr>
              <a:t>tusiʻah</a:t>
            </a:r>
            <a:r>
              <a:rPr lang="en-GB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i="1" dirty="0" err="1">
                <a:latin typeface="Times New Roman" pitchFamily="18" charset="0"/>
                <a:cs typeface="Times New Roman" pitchFamily="18" charset="0"/>
              </a:rPr>
              <a:t>dar</a:t>
            </a:r>
            <a:r>
              <a:rPr lang="en-GB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i="1" dirty="0" err="1">
                <a:latin typeface="Times New Roman" pitchFamily="18" charset="0"/>
                <a:cs typeface="Times New Roman" pitchFamily="18" charset="0"/>
              </a:rPr>
              <a:t>āmūzish-i</a:t>
            </a:r>
            <a:r>
              <a:rPr lang="en-GB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i="1" dirty="0" err="1">
                <a:latin typeface="Times New Roman" pitchFamily="18" charset="0"/>
                <a:cs typeface="Times New Roman" pitchFamily="18" charset="0"/>
              </a:rPr>
              <a:t>pizishkī</a:t>
            </a:r>
            <a:r>
              <a:rPr lang="en-GB" i="1" dirty="0">
                <a:latin typeface="Times New Roman" pitchFamily="18" charset="0"/>
                <a:cs typeface="Times New Roman" pitchFamily="18" charset="0"/>
              </a:rPr>
              <a:t> (Online). 2021).</a:t>
            </a:r>
          </a:p>
          <a:p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4034" y="285728"/>
            <a:ext cx="8229600" cy="1143000"/>
          </a:xfrm>
        </p:spPr>
        <p:txBody>
          <a:bodyPr>
            <a:normAutofit/>
          </a:bodyPr>
          <a:lstStyle/>
          <a:p>
            <a:pPr algn="ctr"/>
            <a:br>
              <a:rPr lang="en-GB" sz="2800" b="1" u="sng" dirty="0">
                <a:latin typeface="Times New Roman" pitchFamily="18" charset="0"/>
                <a:cs typeface="Times New Roman" pitchFamily="18" charset="0"/>
              </a:rPr>
            </a:br>
            <a:r>
              <a:rPr lang="en-GB" sz="2800" b="1" u="sng" dirty="0">
                <a:latin typeface="Times New Roman" pitchFamily="18" charset="0"/>
                <a:cs typeface="Times New Roman" pitchFamily="18" charset="0"/>
              </a:rPr>
              <a:t>Why This Tool Is suitable for The Task </a:t>
            </a:r>
          </a:p>
        </p:txBody>
      </p:sp>
    </p:spTree>
    <p:extLst>
      <p:ext uri="{BB962C8B-B14F-4D97-AF65-F5344CB8AC3E}">
        <p14:creationId xmlns:p14="http://schemas.microsoft.com/office/powerpoint/2010/main" val="3092984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24034" y="2332038"/>
            <a:ext cx="8229600" cy="452596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PP is an efficient tool for training by incorporate different uses of images, pictures and diagram, it helps  keeps the audience focused, which enhances understanding(NWANGWU, 2021). </a:t>
            </a:r>
          </a:p>
          <a:p>
            <a:endParaRPr lang="en-GB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Using large fonts and contrasting colours makes the work interesting and more exciting.</a:t>
            </a:r>
          </a:p>
          <a:p>
            <a:pPr marL="0" indent="0">
              <a:buNone/>
            </a:pP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MS PP Improves Efficiency Of Training </a:t>
            </a:r>
          </a:p>
        </p:txBody>
      </p:sp>
    </p:spTree>
    <p:extLst>
      <p:ext uri="{BB962C8B-B14F-4D97-AF65-F5344CB8AC3E}">
        <p14:creationId xmlns:p14="http://schemas.microsoft.com/office/powerpoint/2010/main" val="839412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362076"/>
            <a:ext cx="8946541" cy="4886324"/>
          </a:xfrm>
        </p:spPr>
        <p:txBody>
          <a:bodyPr>
            <a:normAutofit fontScale="32500" lnSpcReduction="20000"/>
          </a:bodyPr>
          <a:lstStyle/>
          <a:p>
            <a:endParaRPr lang="en-GB" sz="12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GB" sz="5500" b="1" u="sng" dirty="0">
                <a:latin typeface="Times New Roman" pitchFamily="18" charset="0"/>
                <a:cs typeface="Times New Roman" pitchFamily="18" charset="0"/>
              </a:rPr>
              <a:t>Advantage:</a:t>
            </a:r>
          </a:p>
          <a:p>
            <a:endParaRPr lang="en-GB" sz="55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5500" dirty="0">
                <a:latin typeface="Times New Roman" pitchFamily="18" charset="0"/>
                <a:cs typeface="Times New Roman" pitchFamily="18" charset="0"/>
              </a:rPr>
              <a:t> MS PP is a powerful educational  training tool which makes presenting information clear understandable and it suits all level of cognitive.</a:t>
            </a:r>
          </a:p>
          <a:p>
            <a:r>
              <a:rPr lang="en-GB" sz="5500" dirty="0">
                <a:latin typeface="Times New Roman" pitchFamily="18" charset="0"/>
                <a:cs typeface="Times New Roman" pitchFamily="18" charset="0"/>
              </a:rPr>
              <a:t>Enhance clarity and engagement.</a:t>
            </a:r>
          </a:p>
          <a:p>
            <a:r>
              <a:rPr lang="en-GB" sz="5500" dirty="0">
                <a:latin typeface="Times New Roman" pitchFamily="18" charset="0"/>
                <a:cs typeface="Times New Roman" pitchFamily="18" charset="0"/>
              </a:rPr>
              <a:t>Staff can access the training electronically, they can add or amend the information </a:t>
            </a:r>
          </a:p>
          <a:p>
            <a:endParaRPr lang="en-GB" sz="55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GB" sz="5500" b="1" u="sng" dirty="0">
                <a:latin typeface="Times New Roman" pitchFamily="18" charset="0"/>
                <a:cs typeface="Times New Roman" pitchFamily="18" charset="0"/>
              </a:rPr>
              <a:t>Limitations: </a:t>
            </a:r>
          </a:p>
          <a:p>
            <a:endParaRPr lang="en-GB" sz="55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5500" dirty="0">
                <a:latin typeface="Times New Roman" pitchFamily="18" charset="0"/>
                <a:cs typeface="Times New Roman" pitchFamily="18" charset="0"/>
              </a:rPr>
              <a:t>Its very time consuming to create interesting and interactive slides.</a:t>
            </a:r>
          </a:p>
          <a:p>
            <a:r>
              <a:rPr lang="en-GB" sz="5500" dirty="0">
                <a:latin typeface="Times New Roman" pitchFamily="18" charset="0"/>
                <a:cs typeface="Times New Roman" pitchFamily="18" charset="0"/>
              </a:rPr>
              <a:t>It can become boring if overloaded with informational. </a:t>
            </a:r>
          </a:p>
          <a:p>
            <a:r>
              <a:rPr lang="en-GB" sz="5500" dirty="0">
                <a:latin typeface="Times New Roman" pitchFamily="18" charset="0"/>
                <a:cs typeface="Times New Roman" pitchFamily="18" charset="0"/>
              </a:rPr>
              <a:t>The slides become difficult to explain.</a:t>
            </a:r>
          </a:p>
          <a:p>
            <a:r>
              <a:rPr lang="en-GB" sz="5500" dirty="0">
                <a:latin typeface="Times New Roman" pitchFamily="18" charset="0"/>
                <a:cs typeface="Times New Roman" pitchFamily="18" charset="0"/>
              </a:rPr>
              <a:t> Having complex topics and  a lot of information is a disadvantage.</a:t>
            </a:r>
          </a:p>
          <a:p>
            <a:pPr>
              <a:buNone/>
            </a:pPr>
            <a:r>
              <a:rPr lang="en-GB" sz="5500" i="1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GB" sz="5500" i="1" dirty="0" err="1">
                <a:latin typeface="Times New Roman" pitchFamily="18" charset="0"/>
                <a:cs typeface="Times New Roman" pitchFamily="18" charset="0"/>
              </a:rPr>
              <a:t>Mittelman</a:t>
            </a:r>
            <a:r>
              <a:rPr lang="en-GB" sz="5500" i="1" dirty="0">
                <a:latin typeface="Times New Roman" pitchFamily="18" charset="0"/>
                <a:cs typeface="Times New Roman" pitchFamily="18" charset="0"/>
              </a:rPr>
              <a:t>, Cameron. </a:t>
            </a:r>
            <a:r>
              <a:rPr lang="en-GB" sz="5500" i="1" dirty="0" err="1">
                <a:latin typeface="Times New Roman" pitchFamily="18" charset="0"/>
                <a:cs typeface="Times New Roman" pitchFamily="18" charset="0"/>
              </a:rPr>
              <a:t>Behavior</a:t>
            </a:r>
            <a:r>
              <a:rPr lang="en-GB" sz="5500" i="1" dirty="0">
                <a:latin typeface="Times New Roman" pitchFamily="18" charset="0"/>
                <a:cs typeface="Times New Roman" pitchFamily="18" charset="0"/>
              </a:rPr>
              <a:t> analysis in practice. 2023)</a:t>
            </a:r>
          </a:p>
          <a:p>
            <a:endParaRPr lang="en-GB" sz="1200" dirty="0">
              <a:latin typeface="Times New Roman" pitchFamily="18" charset="0"/>
              <a:cs typeface="Times New Roman" pitchFamily="18" charset="0"/>
            </a:endParaRPr>
          </a:p>
          <a:p>
            <a:endParaRPr lang="en-GB" sz="1200" dirty="0">
              <a:latin typeface="Times New Roman" pitchFamily="18" charset="0"/>
              <a:cs typeface="Times New Roman" pitchFamily="18" charset="0"/>
            </a:endParaRPr>
          </a:p>
          <a:p>
            <a:endParaRPr lang="en-GB" sz="1200" dirty="0">
              <a:latin typeface="Times New Roman" pitchFamily="18" charset="0"/>
              <a:cs typeface="Times New Roman" pitchFamily="18" charset="0"/>
            </a:endParaRPr>
          </a:p>
          <a:p>
            <a:endParaRPr lang="en-GB" sz="1200" dirty="0">
              <a:latin typeface="Times New Roman" pitchFamily="18" charset="0"/>
              <a:cs typeface="Times New Roman" pitchFamily="18" charset="0"/>
            </a:endParaRPr>
          </a:p>
          <a:p>
            <a:endParaRPr lang="en-GB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4220" y="500344"/>
            <a:ext cx="9404723" cy="861732"/>
          </a:xfrm>
        </p:spPr>
        <p:txBody>
          <a:bodyPr/>
          <a:lstStyle/>
          <a:p>
            <a:pPr algn="ctr"/>
            <a:r>
              <a:rPr lang="en-GB" sz="2800" b="1" u="sng" dirty="0">
                <a:latin typeface="Times New Roman" pitchFamily="18" charset="0"/>
                <a:cs typeface="Times New Roman" pitchFamily="18" charset="0"/>
              </a:rPr>
              <a:t>Advantage And Limitation</a:t>
            </a:r>
          </a:p>
        </p:txBody>
      </p:sp>
    </p:spTree>
    <p:extLst>
      <p:ext uri="{BB962C8B-B14F-4D97-AF65-F5344CB8AC3E}">
        <p14:creationId xmlns:p14="http://schemas.microsoft.com/office/powerpoint/2010/main" val="4104968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481329"/>
            <a:ext cx="8329642" cy="4525963"/>
          </a:xfrm>
        </p:spPr>
        <p:txBody>
          <a:bodyPr>
            <a:noAutofit/>
          </a:bodyPr>
          <a:lstStyle/>
          <a:p>
            <a:pPr>
              <a:buNone/>
            </a:pPr>
            <a:endParaRPr lang="en-GB" sz="2400" i="1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en-GB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PowerPoint is a powerful training tool.</a:t>
            </a:r>
          </a:p>
          <a:p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It plays significant role in training and proves competence.</a:t>
            </a:r>
          </a:p>
          <a:p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It is clear, easy and structured in a way makes training interesting, exciting and engaging which makes learning comprehendible  and easy to digest particularly when you use images, diagram, videos and sound effect.</a:t>
            </a:r>
          </a:p>
          <a:p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Information is accessible electronically, you can add or  amend the presentation without creating a new one</a:t>
            </a:r>
            <a:r>
              <a:rPr lang="en-GB" sz="12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en-GB" sz="1200" b="1" dirty="0">
                <a:latin typeface="Times New Roman" pitchFamily="18" charset="0"/>
                <a:cs typeface="Times New Roman" pitchFamily="18" charset="0"/>
              </a:rPr>
              <a:t>+</a:t>
            </a:r>
            <a:r>
              <a:rPr lang="da-DK" sz="1200" b="1" dirty="0"/>
              <a:t>(Wan Shaaidi et al., 2023).</a:t>
            </a:r>
            <a:r>
              <a:rPr lang="en-GB" sz="12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en-GB" sz="2400" dirty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 </a:t>
            </a:r>
            <a:br>
              <a:rPr lang="en-GB" b="1" dirty="0"/>
            </a:br>
            <a:r>
              <a:rPr lang="en-GB" sz="31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r>
              <a:rPr lang="en-GB" sz="3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sz="4400" u="sng" dirty="0">
                <a:latin typeface="Times New Roman" pitchFamily="18" charset="0"/>
                <a:cs typeface="Times New Roman" pitchFamily="18" charset="0"/>
              </a:rPr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6110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Abraham, Traci H.; Stewart, Greg L.;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Solimeo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Samantha L.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BMC Medical Education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2024.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NWANGWU, E.C.; OBICHUKWU, P.; UZUAGU, A.U.; and OMEH, C.B.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Development of an Interactive PowerPoint Presentation Design Training Package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International Journal of Technologies in Learning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2021, 28(2), pp. 39–62.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Sahyouni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Amal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Zoukar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</a:p>
          <a:p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Imad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Dashash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Mayssoon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JMIR Medical Education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2024.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Salehi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Nasim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Nickbakht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Mansoureh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 Branch-Smith, Cindy; et al.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&amp; Social Care in the Community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2025. </a:t>
            </a:r>
            <a:r>
              <a:rPr lang="en-GB" sz="1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Hormozgan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University of Medical Sciences; </a:t>
            </a:r>
            <a:r>
              <a:rPr lang="en-GB" sz="1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Rāhburdhā-yi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tusiʻah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āmūzish-i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pizishkī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(Online)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2021, 8(1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endParaRPr lang="en-GB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081864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341</TotalTime>
  <Words>1238</Words>
  <Application>Microsoft Office PowerPoint</Application>
  <PresentationFormat>Panorámica</PresentationFormat>
  <Paragraphs>137</Paragraphs>
  <Slides>18</Slides>
  <Notes>2</Notes>
  <HiddenSlides>0</HiddenSlides>
  <MMClips>0</MMClips>
  <ScaleCrop>false</ScaleCrop>
  <HeadingPairs>
    <vt:vector size="6" baseType="variant">
      <vt:variant>
        <vt:lpstr>Fuentes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18</vt:i4>
      </vt:variant>
    </vt:vector>
  </HeadingPairs>
  <TitlesOfParts>
    <vt:vector size="23" baseType="lpstr">
      <vt:lpstr>Aptos</vt:lpstr>
      <vt:lpstr>Century Gothic</vt:lpstr>
      <vt:lpstr>Times New Roman</vt:lpstr>
      <vt:lpstr>Wingdings 3</vt:lpstr>
      <vt:lpstr>Ion</vt:lpstr>
      <vt:lpstr>     Digital skills and research methods Module code : LCHS4007 Assignment Title: Component 1 Topic: Staff communication with MS Team.         Student name: Jaser Jimenez Castellon. Student ID: 2543095. lecturer’s Name: Amitave Banik. </vt:lpstr>
      <vt:lpstr>Acknowledgement of the use of AI   I confirm that I have not presented any AI generated text as my own work. I confirm I have copies of my drafts, notes, and other resources I used before, and after the use of AI tools which I may be asked to provide in evidence.  </vt:lpstr>
      <vt:lpstr>                                   Staff communication  </vt:lpstr>
      <vt:lpstr>                                         Microsoft 365 tool </vt:lpstr>
      <vt:lpstr>               Microsoft teams for the staff communication</vt:lpstr>
      <vt:lpstr>                     improvement efficiency or communication </vt:lpstr>
      <vt:lpstr>         Advantages and limitations of using Microsoft teams</vt:lpstr>
      <vt:lpstr>                                                                                        Conclusion</vt:lpstr>
      <vt:lpstr>                                         References.</vt:lpstr>
      <vt:lpstr>   Digital skills and Research Methods  Module code: LCHS4007 Assignment Title: Component 1 Topic: staff Training with MS Power point   Lecturer’s name: Amitave Banik  Student name: Buthina Ali Musa Student ID: 2545469    </vt:lpstr>
      <vt:lpstr>               Acknowledgment </vt:lpstr>
      <vt:lpstr>What their chosen workplace task involves</vt:lpstr>
      <vt:lpstr>Power Point Staff Training</vt:lpstr>
      <vt:lpstr> Why This Tool Is suitable for The Task </vt:lpstr>
      <vt:lpstr>  How MS PP Improves Efficiency Of Training </vt:lpstr>
      <vt:lpstr>Advantage And Limitation</vt:lpstr>
      <vt:lpstr>  Conclusion        </vt:lpstr>
      <vt:lpstr>  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Jaser Jimenez</dc:creator>
  <cp:lastModifiedBy>Oscar Antonio Jiménez Delgado</cp:lastModifiedBy>
  <cp:revision>7</cp:revision>
  <dcterms:created xsi:type="dcterms:W3CDTF">2026-07-04T13:39:44Z</dcterms:created>
  <dcterms:modified xsi:type="dcterms:W3CDTF">2026-07-12T16:37:20Z</dcterms:modified>
</cp:coreProperties>
</file>