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70" r:id="rId3"/>
    <p:sldId id="257" r:id="rId4"/>
    <p:sldId id="272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9" r:id="rId13"/>
    <p:sldId id="274" r:id="rId14"/>
    <p:sldId id="266" r:id="rId15"/>
    <p:sldId id="267" r:id="rId16"/>
    <p:sldId id="268" r:id="rId17"/>
    <p:sldId id="265" r:id="rId18"/>
    <p:sldId id="273" r:id="rId19"/>
    <p:sldId id="271" r:id="rId20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0B2BDBF-11DA-A503-A127-EA231B239354}" v="76" dt="2026-02-26T23:04:18.528"/>
    <p1510:client id="{2358BC1C-6A31-4299-C470-E6F917E7B677}" v="295" dt="2026-02-26T22:53:09.850"/>
    <p1510:client id="{38DFA9BC-E8BD-DE0E-6128-FF68F4661618}" v="1" dt="2026-02-25T23:03:53.828"/>
    <p1510:client id="{8908CA5B-8828-E795-B4CE-90D193990F6B}" v="329" dt="2026-02-26T23:47:58.334"/>
    <p1510:client id="{C2EB60DD-A872-E4A8-65C1-15AE89E5EC2A}" v="120" dt="2026-02-27T01:15:36.361"/>
    <p1510:client id="{CB42F6FE-BECF-D4A4-F6DC-2FAF4B0E9F72}" v="97" dt="2026-02-27T13:19:18.836"/>
    <p1510:client id="{CCA3429A-5F9F-86C3-5A40-13BEB09DF737}" v="139" dt="2026-02-26T14:31:42.86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m Potter (2305965)" userId="S::2305965@student.uwtsd.ac.uk::421c52ea-661d-4b97-99cf-4d77c6699b45" providerId="AD" clId="Web-{20B2BDBF-11DA-A503-A127-EA231B239354}"/>
    <pc:docChg chg="modSld">
      <pc:chgData name="Sam Potter (2305965)" userId="S::2305965@student.uwtsd.ac.uk::421c52ea-661d-4b97-99cf-4d77c6699b45" providerId="AD" clId="Web-{20B2BDBF-11DA-A503-A127-EA231B239354}" dt="2026-02-26T23:04:18.528" v="82" actId="20577"/>
      <pc:docMkLst>
        <pc:docMk/>
      </pc:docMkLst>
      <pc:sldChg chg="modSp">
        <pc:chgData name="Sam Potter (2305965)" userId="S::2305965@student.uwtsd.ac.uk::421c52ea-661d-4b97-99cf-4d77c6699b45" providerId="AD" clId="Web-{20B2BDBF-11DA-A503-A127-EA231B239354}" dt="2026-02-26T23:03:27.365" v="68" actId="20577"/>
        <pc:sldMkLst>
          <pc:docMk/>
          <pc:sldMk cId="109857222" sldId="256"/>
        </pc:sldMkLst>
        <pc:spChg chg="mod">
          <ac:chgData name="Sam Potter (2305965)" userId="S::2305965@student.uwtsd.ac.uk::421c52ea-661d-4b97-99cf-4d77c6699b45" providerId="AD" clId="Web-{20B2BDBF-11DA-A503-A127-EA231B239354}" dt="2026-02-26T23:03:27.365" v="68" actId="20577"/>
          <ac:spMkLst>
            <pc:docMk/>
            <pc:sldMk cId="109857222" sldId="256"/>
            <ac:spMk id="2" creationId="{00000000-0000-0000-0000-000000000000}"/>
          </ac:spMkLst>
        </pc:spChg>
      </pc:sldChg>
      <pc:sldChg chg="modSp">
        <pc:chgData name="Sam Potter (2305965)" userId="S::2305965@student.uwtsd.ac.uk::421c52ea-661d-4b97-99cf-4d77c6699b45" providerId="AD" clId="Web-{20B2BDBF-11DA-A503-A127-EA231B239354}" dt="2026-02-26T23:03:34.725" v="70" actId="20577"/>
        <pc:sldMkLst>
          <pc:docMk/>
          <pc:sldMk cId="3884844672" sldId="257"/>
        </pc:sldMkLst>
        <pc:spChg chg="mod">
          <ac:chgData name="Sam Potter (2305965)" userId="S::2305965@student.uwtsd.ac.uk::421c52ea-661d-4b97-99cf-4d77c6699b45" providerId="AD" clId="Web-{20B2BDBF-11DA-A503-A127-EA231B239354}" dt="2026-02-26T23:03:34.725" v="70" actId="20577"/>
          <ac:spMkLst>
            <pc:docMk/>
            <pc:sldMk cId="3884844672" sldId="257"/>
            <ac:spMk id="2" creationId="{3295734E-6D24-D91A-890B-41D82A382181}"/>
          </ac:spMkLst>
        </pc:spChg>
        <pc:spChg chg="mod">
          <ac:chgData name="Sam Potter (2305965)" userId="S::2305965@student.uwtsd.ac.uk::421c52ea-661d-4b97-99cf-4d77c6699b45" providerId="AD" clId="Web-{20B2BDBF-11DA-A503-A127-EA231B239354}" dt="2026-02-26T23:01:20.582" v="39" actId="20577"/>
          <ac:spMkLst>
            <pc:docMk/>
            <pc:sldMk cId="3884844672" sldId="257"/>
            <ac:spMk id="3" creationId="{8F81982E-0B2C-F37E-92CB-ECA2BBD01512}"/>
          </ac:spMkLst>
        </pc:spChg>
      </pc:sldChg>
      <pc:sldChg chg="modSp">
        <pc:chgData name="Sam Potter (2305965)" userId="S::2305965@student.uwtsd.ac.uk::421c52ea-661d-4b97-99cf-4d77c6699b45" providerId="AD" clId="Web-{20B2BDBF-11DA-A503-A127-EA231B239354}" dt="2026-02-26T23:03:41.133" v="72" actId="20577"/>
        <pc:sldMkLst>
          <pc:docMk/>
          <pc:sldMk cId="2307692162" sldId="258"/>
        </pc:sldMkLst>
        <pc:spChg chg="mod">
          <ac:chgData name="Sam Potter (2305965)" userId="S::2305965@student.uwtsd.ac.uk::421c52ea-661d-4b97-99cf-4d77c6699b45" providerId="AD" clId="Web-{20B2BDBF-11DA-A503-A127-EA231B239354}" dt="2026-02-26T23:03:41.133" v="72" actId="20577"/>
          <ac:spMkLst>
            <pc:docMk/>
            <pc:sldMk cId="2307692162" sldId="258"/>
            <ac:spMk id="2" creationId="{F7F8FBB9-2118-D186-7462-ABAF23D19D53}"/>
          </ac:spMkLst>
        </pc:spChg>
      </pc:sldChg>
      <pc:sldChg chg="modSp">
        <pc:chgData name="Sam Potter (2305965)" userId="S::2305965@student.uwtsd.ac.uk::421c52ea-661d-4b97-99cf-4d77c6699b45" providerId="AD" clId="Web-{20B2BDBF-11DA-A503-A127-EA231B239354}" dt="2026-02-26T23:03:46.399" v="73" actId="20577"/>
        <pc:sldMkLst>
          <pc:docMk/>
          <pc:sldMk cId="1435338163" sldId="259"/>
        </pc:sldMkLst>
        <pc:spChg chg="mod">
          <ac:chgData name="Sam Potter (2305965)" userId="S::2305965@student.uwtsd.ac.uk::421c52ea-661d-4b97-99cf-4d77c6699b45" providerId="AD" clId="Web-{20B2BDBF-11DA-A503-A127-EA231B239354}" dt="2026-02-26T23:03:46.399" v="73" actId="20577"/>
          <ac:spMkLst>
            <pc:docMk/>
            <pc:sldMk cId="1435338163" sldId="259"/>
            <ac:spMk id="2" creationId="{0DCD6087-35D5-0555-EE9A-B68332E19D64}"/>
          </ac:spMkLst>
        </pc:spChg>
      </pc:sldChg>
      <pc:sldChg chg="modSp">
        <pc:chgData name="Sam Potter (2305965)" userId="S::2305965@student.uwtsd.ac.uk::421c52ea-661d-4b97-99cf-4d77c6699b45" providerId="AD" clId="Web-{20B2BDBF-11DA-A503-A127-EA231B239354}" dt="2026-02-26T23:03:49.978" v="74" actId="20577"/>
        <pc:sldMkLst>
          <pc:docMk/>
          <pc:sldMk cId="2759364519" sldId="260"/>
        </pc:sldMkLst>
        <pc:spChg chg="mod">
          <ac:chgData name="Sam Potter (2305965)" userId="S::2305965@student.uwtsd.ac.uk::421c52ea-661d-4b97-99cf-4d77c6699b45" providerId="AD" clId="Web-{20B2BDBF-11DA-A503-A127-EA231B239354}" dt="2026-02-26T23:03:49.978" v="74" actId="20577"/>
          <ac:spMkLst>
            <pc:docMk/>
            <pc:sldMk cId="2759364519" sldId="260"/>
            <ac:spMk id="2" creationId="{1A7183EB-D0A5-3E75-58C4-0F76A870CF4A}"/>
          </ac:spMkLst>
        </pc:spChg>
      </pc:sldChg>
      <pc:sldChg chg="modSp">
        <pc:chgData name="Sam Potter (2305965)" userId="S::2305965@student.uwtsd.ac.uk::421c52ea-661d-4b97-99cf-4d77c6699b45" providerId="AD" clId="Web-{20B2BDBF-11DA-A503-A127-EA231B239354}" dt="2026-02-26T23:03:53.072" v="75" actId="20577"/>
        <pc:sldMkLst>
          <pc:docMk/>
          <pc:sldMk cId="4098041205" sldId="261"/>
        </pc:sldMkLst>
        <pc:spChg chg="mod">
          <ac:chgData name="Sam Potter (2305965)" userId="S::2305965@student.uwtsd.ac.uk::421c52ea-661d-4b97-99cf-4d77c6699b45" providerId="AD" clId="Web-{20B2BDBF-11DA-A503-A127-EA231B239354}" dt="2026-02-26T23:03:53.072" v="75" actId="20577"/>
          <ac:spMkLst>
            <pc:docMk/>
            <pc:sldMk cId="4098041205" sldId="261"/>
            <ac:spMk id="2" creationId="{8D7EB0D4-0289-EA7E-6430-E3F95156C7D9}"/>
          </ac:spMkLst>
        </pc:spChg>
      </pc:sldChg>
      <pc:sldChg chg="modSp">
        <pc:chgData name="Sam Potter (2305965)" userId="S::2305965@student.uwtsd.ac.uk::421c52ea-661d-4b97-99cf-4d77c6699b45" providerId="AD" clId="Web-{20B2BDBF-11DA-A503-A127-EA231B239354}" dt="2026-02-26T23:03:56.603" v="76" actId="20577"/>
        <pc:sldMkLst>
          <pc:docMk/>
          <pc:sldMk cId="2420360892" sldId="262"/>
        </pc:sldMkLst>
        <pc:spChg chg="mod">
          <ac:chgData name="Sam Potter (2305965)" userId="S::2305965@student.uwtsd.ac.uk::421c52ea-661d-4b97-99cf-4d77c6699b45" providerId="AD" clId="Web-{20B2BDBF-11DA-A503-A127-EA231B239354}" dt="2026-02-26T23:03:56.603" v="76" actId="20577"/>
          <ac:spMkLst>
            <pc:docMk/>
            <pc:sldMk cId="2420360892" sldId="262"/>
            <ac:spMk id="2" creationId="{B20C8F4B-A1C1-1925-E2EE-47E59BC0FDB8}"/>
          </ac:spMkLst>
        </pc:spChg>
      </pc:sldChg>
      <pc:sldChg chg="modSp">
        <pc:chgData name="Sam Potter (2305965)" userId="S::2305965@student.uwtsd.ac.uk::421c52ea-661d-4b97-99cf-4d77c6699b45" providerId="AD" clId="Web-{20B2BDBF-11DA-A503-A127-EA231B239354}" dt="2026-02-26T23:03:59.744" v="77" actId="20577"/>
        <pc:sldMkLst>
          <pc:docMk/>
          <pc:sldMk cId="774798687" sldId="263"/>
        </pc:sldMkLst>
        <pc:spChg chg="mod">
          <ac:chgData name="Sam Potter (2305965)" userId="S::2305965@student.uwtsd.ac.uk::421c52ea-661d-4b97-99cf-4d77c6699b45" providerId="AD" clId="Web-{20B2BDBF-11DA-A503-A127-EA231B239354}" dt="2026-02-26T23:03:59.744" v="77" actId="20577"/>
          <ac:spMkLst>
            <pc:docMk/>
            <pc:sldMk cId="774798687" sldId="263"/>
            <ac:spMk id="2" creationId="{FB2FB09B-00C5-B4EB-7F7D-9A4D1193E863}"/>
          </ac:spMkLst>
        </pc:spChg>
      </pc:sldChg>
      <pc:sldChg chg="modSp">
        <pc:chgData name="Sam Potter (2305965)" userId="S::2305965@student.uwtsd.ac.uk::421c52ea-661d-4b97-99cf-4d77c6699b45" providerId="AD" clId="Web-{20B2BDBF-11DA-A503-A127-EA231B239354}" dt="2026-02-26T23:04:03.229" v="78" actId="20577"/>
        <pc:sldMkLst>
          <pc:docMk/>
          <pc:sldMk cId="3998109437" sldId="264"/>
        </pc:sldMkLst>
        <pc:spChg chg="mod">
          <ac:chgData name="Sam Potter (2305965)" userId="S::2305965@student.uwtsd.ac.uk::421c52ea-661d-4b97-99cf-4d77c6699b45" providerId="AD" clId="Web-{20B2BDBF-11DA-A503-A127-EA231B239354}" dt="2026-02-26T23:04:03.229" v="78" actId="20577"/>
          <ac:spMkLst>
            <pc:docMk/>
            <pc:sldMk cId="3998109437" sldId="264"/>
            <ac:spMk id="2" creationId="{8826B351-ED4D-2ADB-5930-98BF0CFBA085}"/>
          </ac:spMkLst>
        </pc:spChg>
      </pc:sldChg>
      <pc:sldChg chg="modSp">
        <pc:chgData name="Sam Potter (2305965)" userId="S::2305965@student.uwtsd.ac.uk::421c52ea-661d-4b97-99cf-4d77c6699b45" providerId="AD" clId="Web-{20B2BDBF-11DA-A503-A127-EA231B239354}" dt="2026-02-26T23:04:11.121" v="80" actId="20577"/>
        <pc:sldMkLst>
          <pc:docMk/>
          <pc:sldMk cId="832958590" sldId="266"/>
        </pc:sldMkLst>
        <pc:spChg chg="mod">
          <ac:chgData name="Sam Potter (2305965)" userId="S::2305965@student.uwtsd.ac.uk::421c52ea-661d-4b97-99cf-4d77c6699b45" providerId="AD" clId="Web-{20B2BDBF-11DA-A503-A127-EA231B239354}" dt="2026-02-26T23:04:11.121" v="80" actId="20577"/>
          <ac:spMkLst>
            <pc:docMk/>
            <pc:sldMk cId="832958590" sldId="266"/>
            <ac:spMk id="2" creationId="{209E2940-6708-4282-04C8-E4922E456BC3}"/>
          </ac:spMkLst>
        </pc:spChg>
      </pc:sldChg>
      <pc:sldChg chg="modSp">
        <pc:chgData name="Sam Potter (2305965)" userId="S::2305965@student.uwtsd.ac.uk::421c52ea-661d-4b97-99cf-4d77c6699b45" providerId="AD" clId="Web-{20B2BDBF-11DA-A503-A127-EA231B239354}" dt="2026-02-26T23:04:14.981" v="81" actId="20577"/>
        <pc:sldMkLst>
          <pc:docMk/>
          <pc:sldMk cId="2432391184" sldId="267"/>
        </pc:sldMkLst>
        <pc:spChg chg="mod">
          <ac:chgData name="Sam Potter (2305965)" userId="S::2305965@student.uwtsd.ac.uk::421c52ea-661d-4b97-99cf-4d77c6699b45" providerId="AD" clId="Web-{20B2BDBF-11DA-A503-A127-EA231B239354}" dt="2026-02-26T23:04:14.981" v="81" actId="20577"/>
          <ac:spMkLst>
            <pc:docMk/>
            <pc:sldMk cId="2432391184" sldId="267"/>
            <ac:spMk id="2" creationId="{7C44E107-90F0-F7C7-D976-24AC6768AACA}"/>
          </ac:spMkLst>
        </pc:spChg>
      </pc:sldChg>
      <pc:sldChg chg="addSp delSp modSp">
        <pc:chgData name="Sam Potter (2305965)" userId="S::2305965@student.uwtsd.ac.uk::421c52ea-661d-4b97-99cf-4d77c6699b45" providerId="AD" clId="Web-{20B2BDBF-11DA-A503-A127-EA231B239354}" dt="2026-02-26T23:04:18.528" v="82" actId="20577"/>
        <pc:sldMkLst>
          <pc:docMk/>
          <pc:sldMk cId="3963627736" sldId="268"/>
        </pc:sldMkLst>
        <pc:spChg chg="mod">
          <ac:chgData name="Sam Potter (2305965)" userId="S::2305965@student.uwtsd.ac.uk::421c52ea-661d-4b97-99cf-4d77c6699b45" providerId="AD" clId="Web-{20B2BDBF-11DA-A503-A127-EA231B239354}" dt="2026-02-26T23:04:18.528" v="82" actId="20577"/>
          <ac:spMkLst>
            <pc:docMk/>
            <pc:sldMk cId="3963627736" sldId="268"/>
            <ac:spMk id="2" creationId="{8922EDF7-2887-79EF-4733-43D4024D4C7A}"/>
          </ac:spMkLst>
        </pc:spChg>
        <pc:spChg chg="add del">
          <ac:chgData name="Sam Potter (2305965)" userId="S::2305965@student.uwtsd.ac.uk::421c52ea-661d-4b97-99cf-4d77c6699b45" providerId="AD" clId="Web-{20B2BDBF-11DA-A503-A127-EA231B239354}" dt="2026-02-26T22:59:26.486" v="2"/>
          <ac:spMkLst>
            <pc:docMk/>
            <pc:sldMk cId="3963627736" sldId="268"/>
            <ac:spMk id="9" creationId="{2E15E149-8129-83DB-BC13-D75A57FBBAAC}"/>
          </ac:spMkLst>
        </pc:spChg>
        <pc:spChg chg="mod">
          <ac:chgData name="Sam Potter (2305965)" userId="S::2305965@student.uwtsd.ac.uk::421c52ea-661d-4b97-99cf-4d77c6699b45" providerId="AD" clId="Web-{20B2BDBF-11DA-A503-A127-EA231B239354}" dt="2026-02-26T22:59:26.486" v="2"/>
          <ac:spMkLst>
            <pc:docMk/>
            <pc:sldMk cId="3963627736" sldId="268"/>
            <ac:spMk id="11" creationId="{15C9A62B-2D0C-693B-C3A2-BF440BAD4529}"/>
          </ac:spMkLst>
        </pc:spChg>
        <pc:spChg chg="add del">
          <ac:chgData name="Sam Potter (2305965)" userId="S::2305965@student.uwtsd.ac.uk::421c52ea-661d-4b97-99cf-4d77c6699b45" providerId="AD" clId="Web-{20B2BDBF-11DA-A503-A127-EA231B239354}" dt="2026-02-26T22:59:26.486" v="2"/>
          <ac:spMkLst>
            <pc:docMk/>
            <pc:sldMk cId="3963627736" sldId="268"/>
            <ac:spMk id="13" creationId="{1DF28FD0-3669-DDDD-D7C6-2D73042F2F39}"/>
          </ac:spMkLst>
        </pc:spChg>
        <pc:spChg chg="mod">
          <ac:chgData name="Sam Potter (2305965)" userId="S::2305965@student.uwtsd.ac.uk::421c52ea-661d-4b97-99cf-4d77c6699b45" providerId="AD" clId="Web-{20B2BDBF-11DA-A503-A127-EA231B239354}" dt="2026-02-26T22:59:26.486" v="2"/>
          <ac:spMkLst>
            <pc:docMk/>
            <pc:sldMk cId="3963627736" sldId="268"/>
            <ac:spMk id="15" creationId="{6FEA3AA1-94D5-BCB5-3023-EEF76112A7B2}"/>
          </ac:spMkLst>
        </pc:spChg>
        <pc:spChg chg="add del">
          <ac:chgData name="Sam Potter (2305965)" userId="S::2305965@student.uwtsd.ac.uk::421c52ea-661d-4b97-99cf-4d77c6699b45" providerId="AD" clId="Web-{20B2BDBF-11DA-A503-A127-EA231B239354}" dt="2026-02-26T22:59:26.486" v="2"/>
          <ac:spMkLst>
            <pc:docMk/>
            <pc:sldMk cId="3963627736" sldId="268"/>
            <ac:spMk id="20" creationId="{E5B41EB2-81D9-C316-5A1D-D40FE34ABE8D}"/>
          </ac:spMkLst>
        </pc:spChg>
        <pc:spChg chg="add del">
          <ac:chgData name="Sam Potter (2305965)" userId="S::2305965@student.uwtsd.ac.uk::421c52ea-661d-4b97-99cf-4d77c6699b45" providerId="AD" clId="Web-{20B2BDBF-11DA-A503-A127-EA231B239354}" dt="2026-02-26T22:59:26.486" v="2"/>
          <ac:spMkLst>
            <pc:docMk/>
            <pc:sldMk cId="3963627736" sldId="268"/>
            <ac:spMk id="22" creationId="{7555C22A-279F-2F82-B818-03E486781F55}"/>
          </ac:spMkLst>
        </pc:spChg>
        <pc:picChg chg="mod">
          <ac:chgData name="Sam Potter (2305965)" userId="S::2305965@student.uwtsd.ac.uk::421c52ea-661d-4b97-99cf-4d77c6699b45" providerId="AD" clId="Web-{20B2BDBF-11DA-A503-A127-EA231B239354}" dt="2026-02-26T22:59:27.908" v="3" actId="688"/>
          <ac:picMkLst>
            <pc:docMk/>
            <pc:sldMk cId="3963627736" sldId="268"/>
            <ac:picMk id="4" creationId="{60409D5E-BD89-9AF0-B143-FD8D63A71F51}"/>
          </ac:picMkLst>
        </pc:picChg>
      </pc:sldChg>
      <pc:sldChg chg="modSp">
        <pc:chgData name="Sam Potter (2305965)" userId="S::2305965@student.uwtsd.ac.uk::421c52ea-661d-4b97-99cf-4d77c6699b45" providerId="AD" clId="Web-{20B2BDBF-11DA-A503-A127-EA231B239354}" dt="2026-02-26T23:03:31.647" v="69" actId="20577"/>
        <pc:sldMkLst>
          <pc:docMk/>
          <pc:sldMk cId="1458455453" sldId="270"/>
        </pc:sldMkLst>
        <pc:spChg chg="mod">
          <ac:chgData name="Sam Potter (2305965)" userId="S::2305965@student.uwtsd.ac.uk::421c52ea-661d-4b97-99cf-4d77c6699b45" providerId="AD" clId="Web-{20B2BDBF-11DA-A503-A127-EA231B239354}" dt="2026-02-26T23:03:31.647" v="69" actId="20577"/>
          <ac:spMkLst>
            <pc:docMk/>
            <pc:sldMk cId="1458455453" sldId="270"/>
            <ac:spMk id="2" creationId="{42C1534A-510D-6BBF-FB30-58B3F417DE59}"/>
          </ac:spMkLst>
        </pc:spChg>
      </pc:sldChg>
      <pc:sldChg chg="modSp">
        <pc:chgData name="Sam Potter (2305965)" userId="S::2305965@student.uwtsd.ac.uk::421c52ea-661d-4b97-99cf-4d77c6699b45" providerId="AD" clId="Web-{20B2BDBF-11DA-A503-A127-EA231B239354}" dt="2026-02-26T23:03:38.335" v="71" actId="20577"/>
        <pc:sldMkLst>
          <pc:docMk/>
          <pc:sldMk cId="3646972074" sldId="272"/>
        </pc:sldMkLst>
        <pc:spChg chg="mod">
          <ac:chgData name="Sam Potter (2305965)" userId="S::2305965@student.uwtsd.ac.uk::421c52ea-661d-4b97-99cf-4d77c6699b45" providerId="AD" clId="Web-{20B2BDBF-11DA-A503-A127-EA231B239354}" dt="2026-02-26T23:03:38.335" v="71" actId="20577"/>
          <ac:spMkLst>
            <pc:docMk/>
            <pc:sldMk cId="3646972074" sldId="272"/>
            <ac:spMk id="2" creationId="{41694C75-A124-F898-8310-132DE8E92AD7}"/>
          </ac:spMkLst>
        </pc:spChg>
      </pc:sldChg>
    </pc:docChg>
  </pc:docChgLst>
  <pc:docChgLst>
    <pc:chgData name="Sam Potter (2305965)" userId="S::2305965@student.uwtsd.ac.uk::421c52ea-661d-4b97-99cf-4d77c6699b45" providerId="AD" clId="Web-{8908CA5B-8828-E795-B4CE-90D193990F6B}"/>
    <pc:docChg chg="addSld delSld modSld sldOrd">
      <pc:chgData name="Sam Potter (2305965)" userId="S::2305965@student.uwtsd.ac.uk::421c52ea-661d-4b97-99cf-4d77c6699b45" providerId="AD" clId="Web-{8908CA5B-8828-E795-B4CE-90D193990F6B}" dt="2026-02-26T23:47:58.319" v="331" actId="20577"/>
      <pc:docMkLst>
        <pc:docMk/>
      </pc:docMkLst>
      <pc:sldChg chg="modSp">
        <pc:chgData name="Sam Potter (2305965)" userId="S::2305965@student.uwtsd.ac.uk::421c52ea-661d-4b97-99cf-4d77c6699b45" providerId="AD" clId="Web-{8908CA5B-8828-E795-B4CE-90D193990F6B}" dt="2026-02-26T23:08:02.149" v="110" actId="20577"/>
        <pc:sldMkLst>
          <pc:docMk/>
          <pc:sldMk cId="2307692162" sldId="258"/>
        </pc:sldMkLst>
        <pc:spChg chg="mod">
          <ac:chgData name="Sam Potter (2305965)" userId="S::2305965@student.uwtsd.ac.uk::421c52ea-661d-4b97-99cf-4d77c6699b45" providerId="AD" clId="Web-{8908CA5B-8828-E795-B4CE-90D193990F6B}" dt="2026-02-26T23:08:02.149" v="110" actId="20577"/>
          <ac:spMkLst>
            <pc:docMk/>
            <pc:sldMk cId="2307692162" sldId="258"/>
            <ac:spMk id="3" creationId="{36F9A77F-3549-EAC8-1560-ADBEBCB9025B}"/>
          </ac:spMkLst>
        </pc:spChg>
      </pc:sldChg>
      <pc:sldChg chg="addSp delSp modSp">
        <pc:chgData name="Sam Potter (2305965)" userId="S::2305965@student.uwtsd.ac.uk::421c52ea-661d-4b97-99cf-4d77c6699b45" providerId="AD" clId="Web-{8908CA5B-8828-E795-B4CE-90D193990F6B}" dt="2026-02-26T23:42:05.285" v="310"/>
        <pc:sldMkLst>
          <pc:docMk/>
          <pc:sldMk cId="1435338163" sldId="259"/>
        </pc:sldMkLst>
        <pc:spChg chg="add del mod">
          <ac:chgData name="Sam Potter (2305965)" userId="S::2305965@student.uwtsd.ac.uk::421c52ea-661d-4b97-99cf-4d77c6699b45" providerId="AD" clId="Web-{8908CA5B-8828-E795-B4CE-90D193990F6B}" dt="2026-02-26T23:42:05.285" v="310"/>
          <ac:spMkLst>
            <pc:docMk/>
            <pc:sldMk cId="1435338163" sldId="259"/>
            <ac:spMk id="5" creationId="{617DD4F9-27B9-2133-2907-45A90C815819}"/>
          </ac:spMkLst>
        </pc:spChg>
        <pc:spChg chg="mod">
          <ac:chgData name="Sam Potter (2305965)" userId="S::2305965@student.uwtsd.ac.uk::421c52ea-661d-4b97-99cf-4d77c6699b45" providerId="AD" clId="Web-{8908CA5B-8828-E795-B4CE-90D193990F6B}" dt="2026-02-26T23:11:56.414" v="182" actId="20577"/>
          <ac:spMkLst>
            <pc:docMk/>
            <pc:sldMk cId="1435338163" sldId="259"/>
            <ac:spMk id="9" creationId="{F3A9BBA2-72B6-793F-D029-57B6E70DF218}"/>
          </ac:spMkLst>
        </pc:spChg>
        <pc:picChg chg="del">
          <ac:chgData name="Sam Potter (2305965)" userId="S::2305965@student.uwtsd.ac.uk::421c52ea-661d-4b97-99cf-4d77c6699b45" providerId="AD" clId="Web-{8908CA5B-8828-E795-B4CE-90D193990F6B}" dt="2026-02-26T23:42:00.129" v="309"/>
          <ac:picMkLst>
            <pc:docMk/>
            <pc:sldMk cId="1435338163" sldId="259"/>
            <ac:picMk id="4" creationId="{F051D816-E6F4-9E48-DDB1-857AF3765966}"/>
          </ac:picMkLst>
        </pc:picChg>
        <pc:picChg chg="add mod ord">
          <ac:chgData name="Sam Potter (2305965)" userId="S::2305965@student.uwtsd.ac.uk::421c52ea-661d-4b97-99cf-4d77c6699b45" providerId="AD" clId="Web-{8908CA5B-8828-E795-B4CE-90D193990F6B}" dt="2026-02-26T23:42:05.285" v="310"/>
          <ac:picMkLst>
            <pc:docMk/>
            <pc:sldMk cId="1435338163" sldId="259"/>
            <ac:picMk id="6" creationId="{E48F6384-B588-46CF-E9EA-F172C630CD9E}"/>
          </ac:picMkLst>
        </pc:picChg>
      </pc:sldChg>
      <pc:sldChg chg="addSp delSp modSp mod modClrScheme chgLayout">
        <pc:chgData name="Sam Potter (2305965)" userId="S::2305965@student.uwtsd.ac.uk::421c52ea-661d-4b97-99cf-4d77c6699b45" providerId="AD" clId="Web-{8908CA5B-8828-E795-B4CE-90D193990F6B}" dt="2026-02-26T23:28:28.218" v="257" actId="20577"/>
        <pc:sldMkLst>
          <pc:docMk/>
          <pc:sldMk cId="2759364519" sldId="260"/>
        </pc:sldMkLst>
        <pc:spChg chg="mod">
          <ac:chgData name="Sam Potter (2305965)" userId="S::2305965@student.uwtsd.ac.uk::421c52ea-661d-4b97-99cf-4d77c6699b45" providerId="AD" clId="Web-{8908CA5B-8828-E795-B4CE-90D193990F6B}" dt="2026-02-26T23:27:57.045" v="247"/>
          <ac:spMkLst>
            <pc:docMk/>
            <pc:sldMk cId="2759364519" sldId="260"/>
            <ac:spMk id="2" creationId="{1A7183EB-D0A5-3E75-58C4-0F76A870CF4A}"/>
          </ac:spMkLst>
        </pc:spChg>
        <pc:spChg chg="add del mod">
          <ac:chgData name="Sam Potter (2305965)" userId="S::2305965@student.uwtsd.ac.uk::421c52ea-661d-4b97-99cf-4d77c6699b45" providerId="AD" clId="Web-{8908CA5B-8828-E795-B4CE-90D193990F6B}" dt="2026-02-26T23:27:16.387" v="241"/>
          <ac:spMkLst>
            <pc:docMk/>
            <pc:sldMk cId="2759364519" sldId="260"/>
            <ac:spMk id="5" creationId="{26652CDA-C9D5-D380-E292-FDD17476373A}"/>
          </ac:spMkLst>
        </pc:spChg>
        <pc:spChg chg="del mod">
          <ac:chgData name="Sam Potter (2305965)" userId="S::2305965@student.uwtsd.ac.uk::421c52ea-661d-4b97-99cf-4d77c6699b45" providerId="AD" clId="Web-{8908CA5B-8828-E795-B4CE-90D193990F6B}" dt="2026-02-26T23:27:47.138" v="246"/>
          <ac:spMkLst>
            <pc:docMk/>
            <pc:sldMk cId="2759364519" sldId="260"/>
            <ac:spMk id="9" creationId="{FC5AE55C-A2FD-5F1A-0C77-285CB145601B}"/>
          </ac:spMkLst>
        </pc:spChg>
        <pc:spChg chg="add del mod">
          <ac:chgData name="Sam Potter (2305965)" userId="S::2305965@student.uwtsd.ac.uk::421c52ea-661d-4b97-99cf-4d77c6699b45" providerId="AD" clId="Web-{8908CA5B-8828-E795-B4CE-90D193990F6B}" dt="2026-02-26T23:27:36.138" v="244"/>
          <ac:spMkLst>
            <pc:docMk/>
            <pc:sldMk cId="2759364519" sldId="260"/>
            <ac:spMk id="10" creationId="{CD043DB4-822D-8C58-9C12-5D1E1042731D}"/>
          </ac:spMkLst>
        </pc:spChg>
        <pc:spChg chg="mod">
          <ac:chgData name="Sam Potter (2305965)" userId="S::2305965@student.uwtsd.ac.uk::421c52ea-661d-4b97-99cf-4d77c6699b45" providerId="AD" clId="Web-{8908CA5B-8828-E795-B4CE-90D193990F6B}" dt="2026-02-26T23:27:57.045" v="247"/>
          <ac:spMkLst>
            <pc:docMk/>
            <pc:sldMk cId="2759364519" sldId="260"/>
            <ac:spMk id="11" creationId="{74614EFC-4128-694E-14D0-082F4933CDB4}"/>
          </ac:spMkLst>
        </pc:spChg>
        <pc:spChg chg="del">
          <ac:chgData name="Sam Potter (2305965)" userId="S::2305965@student.uwtsd.ac.uk::421c52ea-661d-4b97-99cf-4d77c6699b45" providerId="AD" clId="Web-{8908CA5B-8828-E795-B4CE-90D193990F6B}" dt="2026-02-26T23:27:23.231" v="242"/>
          <ac:spMkLst>
            <pc:docMk/>
            <pc:sldMk cId="2759364519" sldId="260"/>
            <ac:spMk id="13" creationId="{85618B9F-F661-4291-2D23-93486D32F08F}"/>
          </ac:spMkLst>
        </pc:spChg>
        <pc:spChg chg="mod">
          <ac:chgData name="Sam Potter (2305965)" userId="S::2305965@student.uwtsd.ac.uk::421c52ea-661d-4b97-99cf-4d77c6699b45" providerId="AD" clId="Web-{8908CA5B-8828-E795-B4CE-90D193990F6B}" dt="2026-02-26T23:27:57.045" v="247"/>
          <ac:spMkLst>
            <pc:docMk/>
            <pc:sldMk cId="2759364519" sldId="260"/>
            <ac:spMk id="15" creationId="{24103315-69D7-0299-9479-199583BB3196}"/>
          </ac:spMkLst>
        </pc:spChg>
        <pc:spChg chg="add del mod">
          <ac:chgData name="Sam Potter (2305965)" userId="S::2305965@student.uwtsd.ac.uk::421c52ea-661d-4b97-99cf-4d77c6699b45" providerId="AD" clId="Web-{8908CA5B-8828-E795-B4CE-90D193990F6B}" dt="2026-02-26T23:27:36.138" v="244"/>
          <ac:spMkLst>
            <pc:docMk/>
            <pc:sldMk cId="2759364519" sldId="260"/>
            <ac:spMk id="20" creationId="{DA347A5F-9271-2632-FF5B-97739D246DBA}"/>
          </ac:spMkLst>
        </pc:spChg>
        <pc:spChg chg="add del mod">
          <ac:chgData name="Sam Potter (2305965)" userId="S::2305965@student.uwtsd.ac.uk::421c52ea-661d-4b97-99cf-4d77c6699b45" providerId="AD" clId="Web-{8908CA5B-8828-E795-B4CE-90D193990F6B}" dt="2026-02-26T23:27:57.045" v="247"/>
          <ac:spMkLst>
            <pc:docMk/>
            <pc:sldMk cId="2759364519" sldId="260"/>
            <ac:spMk id="25" creationId="{62933ADB-F7D5-1BAE-22A9-153FCDBBBC4A}"/>
          </ac:spMkLst>
        </pc:spChg>
        <pc:spChg chg="add mod">
          <ac:chgData name="Sam Potter (2305965)" userId="S::2305965@student.uwtsd.ac.uk::421c52ea-661d-4b97-99cf-4d77c6699b45" providerId="AD" clId="Web-{8908CA5B-8828-E795-B4CE-90D193990F6B}" dt="2026-02-26T23:28:28.218" v="257" actId="20577"/>
          <ac:spMkLst>
            <pc:docMk/>
            <pc:sldMk cId="2759364519" sldId="260"/>
            <ac:spMk id="30" creationId="{DD09E7BC-1951-42DE-0B15-519A59B90CA5}"/>
          </ac:spMkLst>
        </pc:spChg>
        <pc:spChg chg="add mod">
          <ac:chgData name="Sam Potter (2305965)" userId="S::2305965@student.uwtsd.ac.uk::421c52ea-661d-4b97-99cf-4d77c6699b45" providerId="AD" clId="Web-{8908CA5B-8828-E795-B4CE-90D193990F6B}" dt="2026-02-26T23:27:57.045" v="247"/>
          <ac:spMkLst>
            <pc:docMk/>
            <pc:sldMk cId="2759364519" sldId="260"/>
            <ac:spMk id="32" creationId="{17753257-F258-2358-52F1-E99225A20E66}"/>
          </ac:spMkLst>
        </pc:spChg>
        <pc:picChg chg="del">
          <ac:chgData name="Sam Potter (2305965)" userId="S::2305965@student.uwtsd.ac.uk::421c52ea-661d-4b97-99cf-4d77c6699b45" providerId="AD" clId="Web-{8908CA5B-8828-E795-B4CE-90D193990F6B}" dt="2026-02-26T23:26:41.619" v="238"/>
          <ac:picMkLst>
            <pc:docMk/>
            <pc:sldMk cId="2759364519" sldId="260"/>
            <ac:picMk id="4" creationId="{92F1CBBA-99E1-DBED-2558-81CED5FA175C}"/>
          </ac:picMkLst>
        </pc:picChg>
        <pc:picChg chg="add del mod ord">
          <ac:chgData name="Sam Potter (2305965)" userId="S::2305965@student.uwtsd.ac.uk::421c52ea-661d-4b97-99cf-4d77c6699b45" providerId="AD" clId="Web-{8908CA5B-8828-E795-B4CE-90D193990F6B}" dt="2026-02-26T23:26:54.339" v="240"/>
          <ac:picMkLst>
            <pc:docMk/>
            <pc:sldMk cId="2759364519" sldId="260"/>
            <ac:picMk id="6" creationId="{B435D98B-EF38-19F2-8BB8-1BA7E3255420}"/>
          </ac:picMkLst>
        </pc:picChg>
        <pc:picChg chg="add del mod ord">
          <ac:chgData name="Sam Potter (2305965)" userId="S::2305965@student.uwtsd.ac.uk::421c52ea-661d-4b97-99cf-4d77c6699b45" providerId="AD" clId="Web-{8908CA5B-8828-E795-B4CE-90D193990F6B}" dt="2026-02-26T23:27:31.684" v="243"/>
          <ac:picMkLst>
            <pc:docMk/>
            <pc:sldMk cId="2759364519" sldId="260"/>
            <ac:picMk id="7" creationId="{839D8C72-825B-DED0-0633-3C61B21A8FEA}"/>
          </ac:picMkLst>
        </pc:picChg>
        <pc:picChg chg="add mod ord">
          <ac:chgData name="Sam Potter (2305965)" userId="S::2305965@student.uwtsd.ac.uk::421c52ea-661d-4b97-99cf-4d77c6699b45" providerId="AD" clId="Web-{8908CA5B-8828-E795-B4CE-90D193990F6B}" dt="2026-02-26T23:27:57.045" v="247"/>
          <ac:picMkLst>
            <pc:docMk/>
            <pc:sldMk cId="2759364519" sldId="260"/>
            <ac:picMk id="12" creationId="{C5B56D7A-1B42-667B-5344-F6878D5581AC}"/>
          </ac:picMkLst>
        </pc:picChg>
      </pc:sldChg>
      <pc:sldChg chg="modSp">
        <pc:chgData name="Sam Potter (2305965)" userId="S::2305965@student.uwtsd.ac.uk::421c52ea-661d-4b97-99cf-4d77c6699b45" providerId="AD" clId="Web-{8908CA5B-8828-E795-B4CE-90D193990F6B}" dt="2026-02-26T23:47:03.161" v="322" actId="20577"/>
        <pc:sldMkLst>
          <pc:docMk/>
          <pc:sldMk cId="4098041205" sldId="261"/>
        </pc:sldMkLst>
        <pc:spChg chg="mod">
          <ac:chgData name="Sam Potter (2305965)" userId="S::2305965@student.uwtsd.ac.uk::421c52ea-661d-4b97-99cf-4d77c6699b45" providerId="AD" clId="Web-{8908CA5B-8828-E795-B4CE-90D193990F6B}" dt="2026-02-26T23:47:03.161" v="322" actId="20577"/>
          <ac:spMkLst>
            <pc:docMk/>
            <pc:sldMk cId="4098041205" sldId="261"/>
            <ac:spMk id="2" creationId="{8D7EB0D4-0289-EA7E-6430-E3F95156C7D9}"/>
          </ac:spMkLst>
        </pc:spChg>
      </pc:sldChg>
      <pc:sldChg chg="modSp">
        <pc:chgData name="Sam Potter (2305965)" userId="S::2305965@student.uwtsd.ac.uk::421c52ea-661d-4b97-99cf-4d77c6699b45" providerId="AD" clId="Web-{8908CA5B-8828-E795-B4CE-90D193990F6B}" dt="2026-02-26T23:23:31.276" v="207" actId="20577"/>
        <pc:sldMkLst>
          <pc:docMk/>
          <pc:sldMk cId="2420360892" sldId="262"/>
        </pc:sldMkLst>
        <pc:spChg chg="mod">
          <ac:chgData name="Sam Potter (2305965)" userId="S::2305965@student.uwtsd.ac.uk::421c52ea-661d-4b97-99cf-4d77c6699b45" providerId="AD" clId="Web-{8908CA5B-8828-E795-B4CE-90D193990F6B}" dt="2026-02-26T23:23:31.276" v="207" actId="20577"/>
          <ac:spMkLst>
            <pc:docMk/>
            <pc:sldMk cId="2420360892" sldId="262"/>
            <ac:spMk id="3" creationId="{75DE7927-A098-FD7E-3F4B-27345CB016F4}"/>
          </ac:spMkLst>
        </pc:spChg>
      </pc:sldChg>
      <pc:sldChg chg="addSp delSp modSp">
        <pc:chgData name="Sam Potter (2305965)" userId="S::2305965@student.uwtsd.ac.uk::421c52ea-661d-4b97-99cf-4d77c6699b45" providerId="AD" clId="Web-{8908CA5B-8828-E795-B4CE-90D193990F6B}" dt="2026-02-26T23:32:07.522" v="273" actId="20577"/>
        <pc:sldMkLst>
          <pc:docMk/>
          <pc:sldMk cId="774798687" sldId="263"/>
        </pc:sldMkLst>
        <pc:spChg chg="add del mod">
          <ac:chgData name="Sam Potter (2305965)" userId="S::2305965@student.uwtsd.ac.uk::421c52ea-661d-4b97-99cf-4d77c6699b45" providerId="AD" clId="Web-{8908CA5B-8828-E795-B4CE-90D193990F6B}" dt="2026-02-26T23:31:23.771" v="261"/>
          <ac:spMkLst>
            <pc:docMk/>
            <pc:sldMk cId="774798687" sldId="263"/>
            <ac:spMk id="5" creationId="{46421195-4315-1073-F67C-0C4B5A91103F}"/>
          </ac:spMkLst>
        </pc:spChg>
        <pc:spChg chg="del">
          <ac:chgData name="Sam Potter (2305965)" userId="S::2305965@student.uwtsd.ac.uk::421c52ea-661d-4b97-99cf-4d77c6699b45" providerId="AD" clId="Web-{8908CA5B-8828-E795-B4CE-90D193990F6B}" dt="2026-02-26T23:31:18.380" v="258"/>
          <ac:spMkLst>
            <pc:docMk/>
            <pc:sldMk cId="774798687" sldId="263"/>
            <ac:spMk id="7" creationId="{A51729F3-FFA1-7E91-401A-994F18CC2ED8}"/>
          </ac:spMkLst>
        </pc:spChg>
        <pc:spChg chg="del">
          <ac:chgData name="Sam Potter (2305965)" userId="S::2305965@student.uwtsd.ac.uk::421c52ea-661d-4b97-99cf-4d77c6699b45" providerId="AD" clId="Web-{8908CA5B-8828-E795-B4CE-90D193990F6B}" dt="2026-02-26T23:31:18.739" v="259"/>
          <ac:spMkLst>
            <pc:docMk/>
            <pc:sldMk cId="774798687" sldId="263"/>
            <ac:spMk id="8" creationId="{15EF70E2-F383-F30C-DAE6-D620560BB1A3}"/>
          </ac:spMkLst>
        </pc:spChg>
        <pc:spChg chg="mod">
          <ac:chgData name="Sam Potter (2305965)" userId="S::2305965@student.uwtsd.ac.uk::421c52ea-661d-4b97-99cf-4d77c6699b45" providerId="AD" clId="Web-{8908CA5B-8828-E795-B4CE-90D193990F6B}" dt="2026-02-26T23:24:31.829" v="237" actId="20577"/>
          <ac:spMkLst>
            <pc:docMk/>
            <pc:sldMk cId="774798687" sldId="263"/>
            <ac:spMk id="9" creationId="{BDD721D0-5898-D2F3-9D67-5E3026BCE744}"/>
          </ac:spMkLst>
        </pc:spChg>
        <pc:spChg chg="add mod">
          <ac:chgData name="Sam Potter (2305965)" userId="S::2305965@student.uwtsd.ac.uk::421c52ea-661d-4b97-99cf-4d77c6699b45" providerId="AD" clId="Web-{8908CA5B-8828-E795-B4CE-90D193990F6B}" dt="2026-02-26T23:32:02.756" v="272" actId="20577"/>
          <ac:spMkLst>
            <pc:docMk/>
            <pc:sldMk cId="774798687" sldId="263"/>
            <ac:spMk id="10" creationId="{A51729F3-FFA1-7E91-401A-994F18CC2ED8}"/>
          </ac:spMkLst>
        </pc:spChg>
        <pc:spChg chg="add mod">
          <ac:chgData name="Sam Potter (2305965)" userId="S::2305965@student.uwtsd.ac.uk::421c52ea-661d-4b97-99cf-4d77c6699b45" providerId="AD" clId="Web-{8908CA5B-8828-E795-B4CE-90D193990F6B}" dt="2026-02-26T23:32:07.522" v="273" actId="20577"/>
          <ac:spMkLst>
            <pc:docMk/>
            <pc:sldMk cId="774798687" sldId="263"/>
            <ac:spMk id="12" creationId="{F7C708E4-B112-5990-4057-77B551C8B999}"/>
          </ac:spMkLst>
        </pc:spChg>
        <pc:picChg chg="del">
          <ac:chgData name="Sam Potter (2305965)" userId="S::2305965@student.uwtsd.ac.uk::421c52ea-661d-4b97-99cf-4d77c6699b45" providerId="AD" clId="Web-{8908CA5B-8828-E795-B4CE-90D193990F6B}" dt="2026-02-26T23:31:18.927" v="260"/>
          <ac:picMkLst>
            <pc:docMk/>
            <pc:sldMk cId="774798687" sldId="263"/>
            <ac:picMk id="4" creationId="{C62E301A-D8A1-466D-9C61-46F2CBD2E256}"/>
          </ac:picMkLst>
        </pc:picChg>
        <pc:picChg chg="add mod ord">
          <ac:chgData name="Sam Potter (2305965)" userId="S::2305965@student.uwtsd.ac.uk::421c52ea-661d-4b97-99cf-4d77c6699b45" providerId="AD" clId="Web-{8908CA5B-8828-E795-B4CE-90D193990F6B}" dt="2026-02-26T23:31:23.771" v="261"/>
          <ac:picMkLst>
            <pc:docMk/>
            <pc:sldMk cId="774798687" sldId="263"/>
            <ac:picMk id="6" creationId="{F8E6E13A-1E82-7D4F-EA20-2357DF3822D1}"/>
          </ac:picMkLst>
        </pc:picChg>
      </pc:sldChg>
      <pc:sldChg chg="addSp delSp modSp">
        <pc:chgData name="Sam Potter (2305965)" userId="S::2305965@student.uwtsd.ac.uk::421c52ea-661d-4b97-99cf-4d77c6699b45" providerId="AD" clId="Web-{8908CA5B-8828-E795-B4CE-90D193990F6B}" dt="2026-02-26T23:38:25.878" v="306" actId="20577"/>
        <pc:sldMkLst>
          <pc:docMk/>
          <pc:sldMk cId="3998109437" sldId="264"/>
        </pc:sldMkLst>
        <pc:spChg chg="add del mod">
          <ac:chgData name="Sam Potter (2305965)" userId="S::2305965@student.uwtsd.ac.uk::421c52ea-661d-4b97-99cf-4d77c6699b45" providerId="AD" clId="Web-{8908CA5B-8828-E795-B4CE-90D193990F6B}" dt="2026-02-26T23:33:08.023" v="277"/>
          <ac:spMkLst>
            <pc:docMk/>
            <pc:sldMk cId="3998109437" sldId="264"/>
            <ac:spMk id="5" creationId="{5E10D675-8B85-6C2C-F660-42BE19F6BE6A}"/>
          </ac:spMkLst>
        </pc:spChg>
        <pc:spChg chg="mod">
          <ac:chgData name="Sam Potter (2305965)" userId="S::2305965@student.uwtsd.ac.uk::421c52ea-661d-4b97-99cf-4d77c6699b45" providerId="AD" clId="Web-{8908CA5B-8828-E795-B4CE-90D193990F6B}" dt="2026-02-26T23:22:32.834" v="203" actId="20577"/>
          <ac:spMkLst>
            <pc:docMk/>
            <pc:sldMk cId="3998109437" sldId="264"/>
            <ac:spMk id="7" creationId="{242E05F7-F154-9D86-3E32-925B4AA0E2A5}"/>
          </ac:spMkLst>
        </pc:spChg>
        <pc:spChg chg="add mod">
          <ac:chgData name="Sam Potter (2305965)" userId="S::2305965@student.uwtsd.ac.uk::421c52ea-661d-4b97-99cf-4d77c6699b45" providerId="AD" clId="Web-{8908CA5B-8828-E795-B4CE-90D193990F6B}" dt="2026-02-26T23:38:23.706" v="304" actId="20577"/>
          <ac:spMkLst>
            <pc:docMk/>
            <pc:sldMk cId="3998109437" sldId="264"/>
            <ac:spMk id="8" creationId="{13406FF5-325B-9A4B-7072-CE81EAFAEFD9}"/>
          </ac:spMkLst>
        </pc:spChg>
        <pc:spChg chg="add mod">
          <ac:chgData name="Sam Potter (2305965)" userId="S::2305965@student.uwtsd.ac.uk::421c52ea-661d-4b97-99cf-4d77c6699b45" providerId="AD" clId="Web-{8908CA5B-8828-E795-B4CE-90D193990F6B}" dt="2026-02-26T23:38:25.878" v="306" actId="20577"/>
          <ac:spMkLst>
            <pc:docMk/>
            <pc:sldMk cId="3998109437" sldId="264"/>
            <ac:spMk id="9" creationId="{D325FB5F-91EE-9FCF-EDC5-AE20A39EA93B}"/>
          </ac:spMkLst>
        </pc:spChg>
        <pc:spChg chg="del">
          <ac:chgData name="Sam Potter (2305965)" userId="S::2305965@student.uwtsd.ac.uk::421c52ea-661d-4b97-99cf-4d77c6699b45" providerId="AD" clId="Web-{8908CA5B-8828-E795-B4CE-90D193990F6B}" dt="2026-02-26T23:33:00.711" v="274"/>
          <ac:spMkLst>
            <pc:docMk/>
            <pc:sldMk cId="3998109437" sldId="264"/>
            <ac:spMk id="12" creationId="{13406FF5-325B-9A4B-7072-CE81EAFAEFD9}"/>
          </ac:spMkLst>
        </pc:spChg>
        <pc:spChg chg="del">
          <ac:chgData name="Sam Potter (2305965)" userId="S::2305965@student.uwtsd.ac.uk::421c52ea-661d-4b97-99cf-4d77c6699b45" providerId="AD" clId="Web-{8908CA5B-8828-E795-B4CE-90D193990F6B}" dt="2026-02-26T23:33:01.945" v="275"/>
          <ac:spMkLst>
            <pc:docMk/>
            <pc:sldMk cId="3998109437" sldId="264"/>
            <ac:spMk id="16" creationId="{6653CEF0-4138-2027-2B93-2055F681E4E0}"/>
          </ac:spMkLst>
        </pc:spChg>
        <pc:picChg chg="del">
          <ac:chgData name="Sam Potter (2305965)" userId="S::2305965@student.uwtsd.ac.uk::421c52ea-661d-4b97-99cf-4d77c6699b45" providerId="AD" clId="Web-{8908CA5B-8828-E795-B4CE-90D193990F6B}" dt="2026-02-26T23:33:03.133" v="276"/>
          <ac:picMkLst>
            <pc:docMk/>
            <pc:sldMk cId="3998109437" sldId="264"/>
            <ac:picMk id="4" creationId="{5C6CAC7E-1BDE-3571-D0C6-2ABEED56E5A4}"/>
          </ac:picMkLst>
        </pc:picChg>
        <pc:picChg chg="add mod ord">
          <ac:chgData name="Sam Potter (2305965)" userId="S::2305965@student.uwtsd.ac.uk::421c52ea-661d-4b97-99cf-4d77c6699b45" providerId="AD" clId="Web-{8908CA5B-8828-E795-B4CE-90D193990F6B}" dt="2026-02-26T23:33:08.023" v="277"/>
          <ac:picMkLst>
            <pc:docMk/>
            <pc:sldMk cId="3998109437" sldId="264"/>
            <ac:picMk id="6" creationId="{DA90C847-D0B0-1C24-AA80-30BDD5782A3B}"/>
          </ac:picMkLst>
        </pc:picChg>
      </pc:sldChg>
      <pc:sldChg chg="modSp ord">
        <pc:chgData name="Sam Potter (2305965)" userId="S::2305965@student.uwtsd.ac.uk::421c52ea-661d-4b97-99cf-4d77c6699b45" providerId="AD" clId="Web-{8908CA5B-8828-E795-B4CE-90D193990F6B}" dt="2026-02-26T23:47:02.973" v="321" actId="20577"/>
        <pc:sldMkLst>
          <pc:docMk/>
          <pc:sldMk cId="347797301" sldId="265"/>
        </pc:sldMkLst>
        <pc:spChg chg="mod">
          <ac:chgData name="Sam Potter (2305965)" userId="S::2305965@student.uwtsd.ac.uk::421c52ea-661d-4b97-99cf-4d77c6699b45" providerId="AD" clId="Web-{8908CA5B-8828-E795-B4CE-90D193990F6B}" dt="2026-02-26T23:47:02.973" v="321" actId="20577"/>
          <ac:spMkLst>
            <pc:docMk/>
            <pc:sldMk cId="347797301" sldId="265"/>
            <ac:spMk id="2" creationId="{7EDA172E-2B87-5F4C-5534-7BC3EDFAD1CF}"/>
          </ac:spMkLst>
        </pc:spChg>
      </pc:sldChg>
      <pc:sldChg chg="modSp">
        <pc:chgData name="Sam Potter (2305965)" userId="S::2305965@student.uwtsd.ac.uk::421c52ea-661d-4b97-99cf-4d77c6699b45" providerId="AD" clId="Web-{8908CA5B-8828-E795-B4CE-90D193990F6B}" dt="2026-02-26T23:08:50.074" v="125" actId="20577"/>
        <pc:sldMkLst>
          <pc:docMk/>
          <pc:sldMk cId="832958590" sldId="266"/>
        </pc:sldMkLst>
        <pc:spChg chg="mod">
          <ac:chgData name="Sam Potter (2305965)" userId="S::2305965@student.uwtsd.ac.uk::421c52ea-661d-4b97-99cf-4d77c6699b45" providerId="AD" clId="Web-{8908CA5B-8828-E795-B4CE-90D193990F6B}" dt="2026-02-26T23:08:50.074" v="125" actId="20577"/>
          <ac:spMkLst>
            <pc:docMk/>
            <pc:sldMk cId="832958590" sldId="266"/>
            <ac:spMk id="3" creationId="{C919E56F-2A92-743C-BB0B-BB25AE3F0670}"/>
          </ac:spMkLst>
        </pc:spChg>
      </pc:sldChg>
      <pc:sldChg chg="addSp delSp modSp">
        <pc:chgData name="Sam Potter (2305965)" userId="S::2305965@student.uwtsd.ac.uk::421c52ea-661d-4b97-99cf-4d77c6699b45" providerId="AD" clId="Web-{8908CA5B-8828-E795-B4CE-90D193990F6B}" dt="2026-02-26T23:46:12.253" v="318" actId="20577"/>
        <pc:sldMkLst>
          <pc:docMk/>
          <pc:sldMk cId="2432391184" sldId="267"/>
        </pc:sldMkLst>
        <pc:spChg chg="add del mod">
          <ac:chgData name="Sam Potter (2305965)" userId="S::2305965@student.uwtsd.ac.uk::421c52ea-661d-4b97-99cf-4d77c6699b45" providerId="AD" clId="Web-{8908CA5B-8828-E795-B4CE-90D193990F6B}" dt="2026-02-26T23:45:31.157" v="312"/>
          <ac:spMkLst>
            <pc:docMk/>
            <pc:sldMk cId="2432391184" sldId="267"/>
            <ac:spMk id="5" creationId="{9126BB59-0868-43B5-898D-EC1116DC905A}"/>
          </ac:spMkLst>
        </pc:spChg>
        <pc:spChg chg="mod">
          <ac:chgData name="Sam Potter (2305965)" userId="S::2305965@student.uwtsd.ac.uk::421c52ea-661d-4b97-99cf-4d77c6699b45" providerId="AD" clId="Web-{8908CA5B-8828-E795-B4CE-90D193990F6B}" dt="2026-02-26T23:46:12.253" v="318" actId="20577"/>
          <ac:spMkLst>
            <pc:docMk/>
            <pc:sldMk cId="2432391184" sldId="267"/>
            <ac:spMk id="9" creationId="{C507F54D-7138-0921-92C9-58122D2FCD96}"/>
          </ac:spMkLst>
        </pc:spChg>
        <pc:picChg chg="del">
          <ac:chgData name="Sam Potter (2305965)" userId="S::2305965@student.uwtsd.ac.uk::421c52ea-661d-4b97-99cf-4d77c6699b45" providerId="AD" clId="Web-{8908CA5B-8828-E795-B4CE-90D193990F6B}" dt="2026-02-26T23:45:26.611" v="311"/>
          <ac:picMkLst>
            <pc:docMk/>
            <pc:sldMk cId="2432391184" sldId="267"/>
            <ac:picMk id="4" creationId="{52BDD4ED-9DCA-1C53-1E3A-03BE1123F5DB}"/>
          </ac:picMkLst>
        </pc:picChg>
        <pc:picChg chg="add mod ord">
          <ac:chgData name="Sam Potter (2305965)" userId="S::2305965@student.uwtsd.ac.uk::421c52ea-661d-4b97-99cf-4d77c6699b45" providerId="AD" clId="Web-{8908CA5B-8828-E795-B4CE-90D193990F6B}" dt="2026-02-26T23:45:31.157" v="312"/>
          <ac:picMkLst>
            <pc:docMk/>
            <pc:sldMk cId="2432391184" sldId="267"/>
            <ac:picMk id="6" creationId="{137BEC37-4C81-212E-7721-559901789D4D}"/>
          </ac:picMkLst>
        </pc:picChg>
      </pc:sldChg>
      <pc:sldChg chg="modSp">
        <pc:chgData name="Sam Potter (2305965)" userId="S::2305965@student.uwtsd.ac.uk::421c52ea-661d-4b97-99cf-4d77c6699b45" providerId="AD" clId="Web-{8908CA5B-8828-E795-B4CE-90D193990F6B}" dt="2026-02-26T23:46:06.909" v="317" actId="20577"/>
        <pc:sldMkLst>
          <pc:docMk/>
          <pc:sldMk cId="3963627736" sldId="268"/>
        </pc:sldMkLst>
        <pc:spChg chg="mod">
          <ac:chgData name="Sam Potter (2305965)" userId="S::2305965@student.uwtsd.ac.uk::421c52ea-661d-4b97-99cf-4d77c6699b45" providerId="AD" clId="Web-{8908CA5B-8828-E795-B4CE-90D193990F6B}" dt="2026-02-26T23:46:06.909" v="317" actId="20577"/>
          <ac:spMkLst>
            <pc:docMk/>
            <pc:sldMk cId="3963627736" sldId="268"/>
            <ac:spMk id="9" creationId="{2E15E149-8129-83DB-BC13-D75A57FBBAAC}"/>
          </ac:spMkLst>
        </pc:spChg>
      </pc:sldChg>
      <pc:sldChg chg="addSp delSp modSp mod ord modClrScheme chgLayout">
        <pc:chgData name="Sam Potter (2305965)" userId="S::2305965@student.uwtsd.ac.uk::421c52ea-661d-4b97-99cf-4d77c6699b45" providerId="AD" clId="Web-{8908CA5B-8828-E795-B4CE-90D193990F6B}" dt="2026-02-26T23:38:06.347" v="303" actId="20577"/>
        <pc:sldMkLst>
          <pc:docMk/>
          <pc:sldMk cId="3794707015" sldId="269"/>
        </pc:sldMkLst>
        <pc:spChg chg="del">
          <ac:chgData name="Sam Potter (2305965)" userId="S::2305965@student.uwtsd.ac.uk::421c52ea-661d-4b97-99cf-4d77c6699b45" providerId="AD" clId="Web-{8908CA5B-8828-E795-B4CE-90D193990F6B}" dt="2026-02-26T23:36:52.736" v="284"/>
          <ac:spMkLst>
            <pc:docMk/>
            <pc:sldMk cId="3794707015" sldId="269"/>
            <ac:spMk id="2" creationId="{543B4818-26C4-AC29-F436-06090680DF46}"/>
          </ac:spMkLst>
        </pc:spChg>
        <pc:spChg chg="del">
          <ac:chgData name="Sam Potter (2305965)" userId="S::2305965@student.uwtsd.ac.uk::421c52ea-661d-4b97-99cf-4d77c6699b45" providerId="AD" clId="Web-{8908CA5B-8828-E795-B4CE-90D193990F6B}" dt="2026-02-26T23:36:48.643" v="283"/>
          <ac:spMkLst>
            <pc:docMk/>
            <pc:sldMk cId="3794707015" sldId="269"/>
            <ac:spMk id="3" creationId="{1937A568-9230-25E6-CF3A-10EAD4F1CAAB}"/>
          </ac:spMkLst>
        </pc:spChg>
        <pc:spChg chg="add mod">
          <ac:chgData name="Sam Potter (2305965)" userId="S::2305965@student.uwtsd.ac.uk::421c52ea-661d-4b97-99cf-4d77c6699b45" providerId="AD" clId="Web-{8908CA5B-8828-E795-B4CE-90D193990F6B}" dt="2026-02-26T23:38:04.269" v="301" actId="20577"/>
          <ac:spMkLst>
            <pc:docMk/>
            <pc:sldMk cId="3794707015" sldId="269"/>
            <ac:spMk id="6" creationId="{E45B0DEA-AE4D-5964-C732-E515342E3089}"/>
          </ac:spMkLst>
        </pc:spChg>
        <pc:spChg chg="add mod">
          <ac:chgData name="Sam Potter (2305965)" userId="S::2305965@student.uwtsd.ac.uk::421c52ea-661d-4b97-99cf-4d77c6699b45" providerId="AD" clId="Web-{8908CA5B-8828-E795-B4CE-90D193990F6B}" dt="2026-02-26T23:38:06.347" v="303" actId="20577"/>
          <ac:spMkLst>
            <pc:docMk/>
            <pc:sldMk cId="3794707015" sldId="269"/>
            <ac:spMk id="8" creationId="{C4924EEC-6B1E-C6A6-D770-A6F4B39EF1FE}"/>
          </ac:spMkLst>
        </pc:spChg>
        <pc:spChg chg="add mod">
          <ac:chgData name="Sam Potter (2305965)" userId="S::2305965@student.uwtsd.ac.uk::421c52ea-661d-4b97-99cf-4d77c6699b45" providerId="AD" clId="Web-{8908CA5B-8828-E795-B4CE-90D193990F6B}" dt="2026-02-26T23:37:05.627" v="291" actId="20577"/>
          <ac:spMkLst>
            <pc:docMk/>
            <pc:sldMk cId="3794707015" sldId="269"/>
            <ac:spMk id="9" creationId="{6E1C0A94-6AC6-EB6B-FEAC-06F2DCC04352}"/>
          </ac:spMkLst>
        </pc:spChg>
        <pc:spChg chg="add mod">
          <ac:chgData name="Sam Potter (2305965)" userId="S::2305965@student.uwtsd.ac.uk::421c52ea-661d-4b97-99cf-4d77c6699b45" providerId="AD" clId="Web-{8908CA5B-8828-E795-B4CE-90D193990F6B}" dt="2026-02-26T23:37:12.393" v="295" actId="20577"/>
          <ac:spMkLst>
            <pc:docMk/>
            <pc:sldMk cId="3794707015" sldId="269"/>
            <ac:spMk id="11" creationId="{13BC7DB9-0EBD-1691-1402-5FCED5D1F5A2}"/>
          </ac:spMkLst>
        </pc:spChg>
        <pc:spChg chg="add mod">
          <ac:chgData name="Sam Potter (2305965)" userId="S::2305965@student.uwtsd.ac.uk::421c52ea-661d-4b97-99cf-4d77c6699b45" providerId="AD" clId="Web-{8908CA5B-8828-E795-B4CE-90D193990F6B}" dt="2026-02-26T23:36:52.736" v="284"/>
          <ac:spMkLst>
            <pc:docMk/>
            <pc:sldMk cId="3794707015" sldId="269"/>
            <ac:spMk id="13" creationId="{041E79F8-9D5D-6E73-EB80-BFEE86721050}"/>
          </ac:spMkLst>
        </pc:spChg>
        <pc:spChg chg="add mod">
          <ac:chgData name="Sam Potter (2305965)" userId="S::2305965@student.uwtsd.ac.uk::421c52ea-661d-4b97-99cf-4d77c6699b45" providerId="AD" clId="Web-{8908CA5B-8828-E795-B4CE-90D193990F6B}" dt="2026-02-26T23:36:52.736" v="284"/>
          <ac:spMkLst>
            <pc:docMk/>
            <pc:sldMk cId="3794707015" sldId="269"/>
            <ac:spMk id="15" creationId="{77B95BC6-15F3-7ABC-2D81-64C84C73726F}"/>
          </ac:spMkLst>
        </pc:spChg>
        <pc:spChg chg="add mod">
          <ac:chgData name="Sam Potter (2305965)" userId="S::2305965@student.uwtsd.ac.uk::421c52ea-661d-4b97-99cf-4d77c6699b45" providerId="AD" clId="Web-{8908CA5B-8828-E795-B4CE-90D193990F6B}" dt="2026-02-26T23:36:52.736" v="284"/>
          <ac:spMkLst>
            <pc:docMk/>
            <pc:sldMk cId="3794707015" sldId="269"/>
            <ac:spMk id="17" creationId="{876286E7-082F-83EF-15CA-7A8E7D370EB6}"/>
          </ac:spMkLst>
        </pc:spChg>
        <pc:picChg chg="add mod ord">
          <ac:chgData name="Sam Potter (2305965)" userId="S::2305965@student.uwtsd.ac.uk::421c52ea-661d-4b97-99cf-4d77c6699b45" providerId="AD" clId="Web-{8908CA5B-8828-E795-B4CE-90D193990F6B}" dt="2026-02-26T23:36:52.736" v="284"/>
          <ac:picMkLst>
            <pc:docMk/>
            <pc:sldMk cId="3794707015" sldId="269"/>
            <ac:picMk id="4" creationId="{224E9922-73C8-4F53-EC67-E70D96C2D4BF}"/>
          </ac:picMkLst>
        </pc:picChg>
      </pc:sldChg>
      <pc:sldChg chg="addSp delSp modSp new mod modClrScheme chgLayout">
        <pc:chgData name="Sam Potter (2305965)" userId="S::2305965@student.uwtsd.ac.uk::421c52ea-661d-4b97-99cf-4d77c6699b45" providerId="AD" clId="Web-{8908CA5B-8828-E795-B4CE-90D193990F6B}" dt="2026-02-26T23:47:58.319" v="331" actId="20577"/>
        <pc:sldMkLst>
          <pc:docMk/>
          <pc:sldMk cId="1152596925" sldId="273"/>
        </pc:sldMkLst>
        <pc:spChg chg="mod">
          <ac:chgData name="Sam Potter (2305965)" userId="S::2305965@student.uwtsd.ac.uk::421c52ea-661d-4b97-99cf-4d77c6699b45" providerId="AD" clId="Web-{8908CA5B-8828-E795-B4CE-90D193990F6B}" dt="2026-02-26T23:47:58.319" v="331" actId="20577"/>
          <ac:spMkLst>
            <pc:docMk/>
            <pc:sldMk cId="1152596925" sldId="273"/>
            <ac:spMk id="2" creationId="{CB720B9F-F78D-610E-0157-4551498A6CD7}"/>
          </ac:spMkLst>
        </pc:spChg>
        <pc:spChg chg="del">
          <ac:chgData name="Sam Potter (2305965)" userId="S::2305965@student.uwtsd.ac.uk::421c52ea-661d-4b97-99cf-4d77c6699b45" providerId="AD" clId="Web-{8908CA5B-8828-E795-B4CE-90D193990F6B}" dt="2026-02-26T23:47:48.022" v="329"/>
          <ac:spMkLst>
            <pc:docMk/>
            <pc:sldMk cId="1152596925" sldId="273"/>
            <ac:spMk id="3" creationId="{40C7FADD-8763-0F3F-5E82-256BA72197B7}"/>
          </ac:spMkLst>
        </pc:spChg>
        <pc:spChg chg="mod">
          <ac:chgData name="Sam Potter (2305965)" userId="S::2305965@student.uwtsd.ac.uk::421c52ea-661d-4b97-99cf-4d77c6699b45" providerId="AD" clId="Web-{8908CA5B-8828-E795-B4CE-90D193990F6B}" dt="2026-02-26T23:47:48.022" v="329"/>
          <ac:spMkLst>
            <pc:docMk/>
            <pc:sldMk cId="1152596925" sldId="273"/>
            <ac:spMk id="4" creationId="{FD1ECA9A-74C9-C1B2-D079-A2A49AEBCD34}"/>
          </ac:spMkLst>
        </pc:spChg>
        <pc:spChg chg="del">
          <ac:chgData name="Sam Potter (2305965)" userId="S::2305965@student.uwtsd.ac.uk::421c52ea-661d-4b97-99cf-4d77c6699b45" providerId="AD" clId="Web-{8908CA5B-8828-E795-B4CE-90D193990F6B}" dt="2026-02-26T23:47:48.022" v="329"/>
          <ac:spMkLst>
            <pc:docMk/>
            <pc:sldMk cId="1152596925" sldId="273"/>
            <ac:spMk id="5" creationId="{9F32105C-46FE-AEA1-3965-9C22475F7F34}"/>
          </ac:spMkLst>
        </pc:spChg>
        <pc:spChg chg="mod">
          <ac:chgData name="Sam Potter (2305965)" userId="S::2305965@student.uwtsd.ac.uk::421c52ea-661d-4b97-99cf-4d77c6699b45" providerId="AD" clId="Web-{8908CA5B-8828-E795-B4CE-90D193990F6B}" dt="2026-02-26T23:47:48.022" v="329"/>
          <ac:spMkLst>
            <pc:docMk/>
            <pc:sldMk cId="1152596925" sldId="273"/>
            <ac:spMk id="6" creationId="{F79D2AD1-29C4-532E-1071-B2EA662A6FC8}"/>
          </ac:spMkLst>
        </pc:spChg>
        <pc:spChg chg="add mod">
          <ac:chgData name="Sam Potter (2305965)" userId="S::2305965@student.uwtsd.ac.uk::421c52ea-661d-4b97-99cf-4d77c6699b45" providerId="AD" clId="Web-{8908CA5B-8828-E795-B4CE-90D193990F6B}" dt="2026-02-26T23:47:48.022" v="329"/>
          <ac:spMkLst>
            <pc:docMk/>
            <pc:sldMk cId="1152596925" sldId="273"/>
            <ac:spMk id="11" creationId="{D01172C7-B1E3-B991-DE52-8615763BD63A}"/>
          </ac:spMkLst>
        </pc:spChg>
      </pc:sldChg>
      <pc:sldChg chg="new del">
        <pc:chgData name="Sam Potter (2305965)" userId="S::2305965@student.uwtsd.ac.uk::421c52ea-661d-4b97-99cf-4d77c6699b45" providerId="AD" clId="Web-{8908CA5B-8828-E795-B4CE-90D193990F6B}" dt="2026-02-26T23:38:39.894" v="307"/>
        <pc:sldMkLst>
          <pc:docMk/>
          <pc:sldMk cId="2462416668" sldId="273"/>
        </pc:sldMkLst>
      </pc:sldChg>
    </pc:docChg>
  </pc:docChgLst>
  <pc:docChgLst>
    <pc:chgData name="Sam Potter (2305965)" userId="S::2305965@student.uwtsd.ac.uk::421c52ea-661d-4b97-99cf-4d77c6699b45" providerId="AD" clId="Web-{2358BC1C-6A31-4299-C470-E6F917E7B677}"/>
    <pc:docChg chg="mod addSld modSld addMainMaster delMainMaster">
      <pc:chgData name="Sam Potter (2305965)" userId="S::2305965@student.uwtsd.ac.uk::421c52ea-661d-4b97-99cf-4d77c6699b45" providerId="AD" clId="Web-{2358BC1C-6A31-4299-C470-E6F917E7B677}" dt="2026-02-26T22:53:09.850" v="295" actId="1076"/>
      <pc:docMkLst>
        <pc:docMk/>
      </pc:docMkLst>
      <pc:sldChg chg="modSp mod modClrScheme chgLayout">
        <pc:chgData name="Sam Potter (2305965)" userId="S::2305965@student.uwtsd.ac.uk::421c52ea-661d-4b97-99cf-4d77c6699b45" providerId="AD" clId="Web-{2358BC1C-6A31-4299-C470-E6F917E7B677}" dt="2026-02-26T22:49:33.933" v="268" actId="20577"/>
        <pc:sldMkLst>
          <pc:docMk/>
          <pc:sldMk cId="109857222" sldId="256"/>
        </pc:sldMkLst>
        <pc:spChg chg="mod ord">
          <ac:chgData name="Sam Potter (2305965)" userId="S::2305965@student.uwtsd.ac.uk::421c52ea-661d-4b97-99cf-4d77c6699b45" providerId="AD" clId="Web-{2358BC1C-6A31-4299-C470-E6F917E7B677}" dt="2026-02-26T22:49:33.933" v="268" actId="20577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Sam Potter (2305965)" userId="S::2305965@student.uwtsd.ac.uk::421c52ea-661d-4b97-99cf-4d77c6699b45" providerId="AD" clId="Web-{2358BC1C-6A31-4299-C470-E6F917E7B677}" dt="2026-02-26T22:49:04.552" v="246"/>
          <ac:spMkLst>
            <pc:docMk/>
            <pc:sldMk cId="109857222" sldId="256"/>
            <ac:spMk id="3" creationId="{00000000-0000-0000-0000-000000000000}"/>
          </ac:spMkLst>
        </pc:spChg>
      </pc:sldChg>
      <pc:sldChg chg="modSp mod modClrScheme chgLayout">
        <pc:chgData name="Sam Potter (2305965)" userId="S::2305965@student.uwtsd.ac.uk::421c52ea-661d-4b97-99cf-4d77c6699b45" providerId="AD" clId="Web-{2358BC1C-6A31-4299-C470-E6F917E7B677}" dt="2026-02-26T22:49:04.552" v="246"/>
        <pc:sldMkLst>
          <pc:docMk/>
          <pc:sldMk cId="3884844672" sldId="257"/>
        </pc:sldMkLst>
        <pc:spChg chg="mod ord">
          <ac:chgData name="Sam Potter (2305965)" userId="S::2305965@student.uwtsd.ac.uk::421c52ea-661d-4b97-99cf-4d77c6699b45" providerId="AD" clId="Web-{2358BC1C-6A31-4299-C470-E6F917E7B677}" dt="2026-02-26T22:49:04.552" v="246"/>
          <ac:spMkLst>
            <pc:docMk/>
            <pc:sldMk cId="3884844672" sldId="257"/>
            <ac:spMk id="2" creationId="{3295734E-6D24-D91A-890B-41D82A382181}"/>
          </ac:spMkLst>
        </pc:spChg>
        <pc:spChg chg="mod ord">
          <ac:chgData name="Sam Potter (2305965)" userId="S::2305965@student.uwtsd.ac.uk::421c52ea-661d-4b97-99cf-4d77c6699b45" providerId="AD" clId="Web-{2358BC1C-6A31-4299-C470-E6F917E7B677}" dt="2026-02-26T22:49:04.552" v="246"/>
          <ac:spMkLst>
            <pc:docMk/>
            <pc:sldMk cId="3884844672" sldId="257"/>
            <ac:spMk id="3" creationId="{8F81982E-0B2C-F37E-92CB-ECA2BBD01512}"/>
          </ac:spMkLst>
        </pc:spChg>
      </pc:sldChg>
      <pc:sldChg chg="modSp mod modClrScheme chgLayout">
        <pc:chgData name="Sam Potter (2305965)" userId="S::2305965@student.uwtsd.ac.uk::421c52ea-661d-4b97-99cf-4d77c6699b45" providerId="AD" clId="Web-{2358BC1C-6A31-4299-C470-E6F917E7B677}" dt="2026-02-26T22:49:04.552" v="246"/>
        <pc:sldMkLst>
          <pc:docMk/>
          <pc:sldMk cId="2307692162" sldId="258"/>
        </pc:sldMkLst>
        <pc:spChg chg="mod ord">
          <ac:chgData name="Sam Potter (2305965)" userId="S::2305965@student.uwtsd.ac.uk::421c52ea-661d-4b97-99cf-4d77c6699b45" providerId="AD" clId="Web-{2358BC1C-6A31-4299-C470-E6F917E7B677}" dt="2026-02-26T22:49:04.552" v="246"/>
          <ac:spMkLst>
            <pc:docMk/>
            <pc:sldMk cId="2307692162" sldId="258"/>
            <ac:spMk id="2" creationId="{F7F8FBB9-2118-D186-7462-ABAF23D19D53}"/>
          </ac:spMkLst>
        </pc:spChg>
        <pc:spChg chg="mod ord">
          <ac:chgData name="Sam Potter (2305965)" userId="S::2305965@student.uwtsd.ac.uk::421c52ea-661d-4b97-99cf-4d77c6699b45" providerId="AD" clId="Web-{2358BC1C-6A31-4299-C470-E6F917E7B677}" dt="2026-02-26T22:49:04.552" v="246"/>
          <ac:spMkLst>
            <pc:docMk/>
            <pc:sldMk cId="2307692162" sldId="258"/>
            <ac:spMk id="3" creationId="{36F9A77F-3549-EAC8-1560-ADBEBCB9025B}"/>
          </ac:spMkLst>
        </pc:spChg>
      </pc:sldChg>
      <pc:sldChg chg="addSp delSp modSp mod modClrScheme chgLayout">
        <pc:chgData name="Sam Potter (2305965)" userId="S::2305965@student.uwtsd.ac.uk::421c52ea-661d-4b97-99cf-4d77c6699b45" providerId="AD" clId="Web-{2358BC1C-6A31-4299-C470-E6F917E7B677}" dt="2026-02-26T22:50:07.344" v="269"/>
        <pc:sldMkLst>
          <pc:docMk/>
          <pc:sldMk cId="1435338163" sldId="259"/>
        </pc:sldMkLst>
        <pc:spChg chg="mod ord">
          <ac:chgData name="Sam Potter (2305965)" userId="S::2305965@student.uwtsd.ac.uk::421c52ea-661d-4b97-99cf-4d77c6699b45" providerId="AD" clId="Web-{2358BC1C-6A31-4299-C470-E6F917E7B677}" dt="2026-02-26T22:50:07.344" v="269"/>
          <ac:spMkLst>
            <pc:docMk/>
            <pc:sldMk cId="1435338163" sldId="259"/>
            <ac:spMk id="2" creationId="{0DCD6087-35D5-0555-EE9A-B68332E19D64}"/>
          </ac:spMkLst>
        </pc:spChg>
        <pc:spChg chg="del">
          <ac:chgData name="Sam Potter (2305965)" userId="S::2305965@student.uwtsd.ac.uk::421c52ea-661d-4b97-99cf-4d77c6699b45" providerId="AD" clId="Web-{2358BC1C-6A31-4299-C470-E6F917E7B677}" dt="2026-02-26T22:27:19.441" v="216"/>
          <ac:spMkLst>
            <pc:docMk/>
            <pc:sldMk cId="1435338163" sldId="259"/>
            <ac:spMk id="3" creationId="{007960DD-5082-78A9-F1D4-6582503CBDEF}"/>
          </ac:spMkLst>
        </pc:spChg>
        <pc:spChg chg="add mod">
          <ac:chgData name="Sam Potter (2305965)" userId="S::2305965@student.uwtsd.ac.uk::421c52ea-661d-4b97-99cf-4d77c6699b45" providerId="AD" clId="Web-{2358BC1C-6A31-4299-C470-E6F917E7B677}" dt="2026-02-26T22:50:07.344" v="269"/>
          <ac:spMkLst>
            <pc:docMk/>
            <pc:sldMk cId="1435338163" sldId="259"/>
            <ac:spMk id="9" creationId="{F3A9BBA2-72B6-793F-D029-57B6E70DF218}"/>
          </ac:spMkLst>
        </pc:spChg>
        <pc:spChg chg="add mod">
          <ac:chgData name="Sam Potter (2305965)" userId="S::2305965@student.uwtsd.ac.uk::421c52ea-661d-4b97-99cf-4d77c6699b45" providerId="AD" clId="Web-{2358BC1C-6A31-4299-C470-E6F917E7B677}" dt="2026-02-26T22:50:07.344" v="269"/>
          <ac:spMkLst>
            <pc:docMk/>
            <pc:sldMk cId="1435338163" sldId="259"/>
            <ac:spMk id="11" creationId="{F18CF05D-32B1-C6E1-4869-29FDB853B7A2}"/>
          </ac:spMkLst>
        </pc:spChg>
        <pc:spChg chg="add mod">
          <ac:chgData name="Sam Potter (2305965)" userId="S::2305965@student.uwtsd.ac.uk::421c52ea-661d-4b97-99cf-4d77c6699b45" providerId="AD" clId="Web-{2358BC1C-6A31-4299-C470-E6F917E7B677}" dt="2026-02-26T22:50:07.344" v="269"/>
          <ac:spMkLst>
            <pc:docMk/>
            <pc:sldMk cId="1435338163" sldId="259"/>
            <ac:spMk id="13" creationId="{2879885C-E434-A173-950C-405FD1142215}"/>
          </ac:spMkLst>
        </pc:spChg>
        <pc:spChg chg="add mod">
          <ac:chgData name="Sam Potter (2305965)" userId="S::2305965@student.uwtsd.ac.uk::421c52ea-661d-4b97-99cf-4d77c6699b45" providerId="AD" clId="Web-{2358BC1C-6A31-4299-C470-E6F917E7B677}" dt="2026-02-26T22:50:07.344" v="269"/>
          <ac:spMkLst>
            <pc:docMk/>
            <pc:sldMk cId="1435338163" sldId="259"/>
            <ac:spMk id="15" creationId="{7697DD1B-5A52-A4CB-1A2E-9F92F3726B09}"/>
          </ac:spMkLst>
        </pc:spChg>
        <pc:picChg chg="add mod ord">
          <ac:chgData name="Sam Potter (2305965)" userId="S::2305965@student.uwtsd.ac.uk::421c52ea-661d-4b97-99cf-4d77c6699b45" providerId="AD" clId="Web-{2358BC1C-6A31-4299-C470-E6F917E7B677}" dt="2026-02-26T22:50:07.344" v="269"/>
          <ac:picMkLst>
            <pc:docMk/>
            <pc:sldMk cId="1435338163" sldId="259"/>
            <ac:picMk id="4" creationId="{F051D816-E6F4-9E48-DDB1-857AF3765966}"/>
          </ac:picMkLst>
        </pc:picChg>
      </pc:sldChg>
      <pc:sldChg chg="addSp delSp modSp mod modClrScheme chgLayout">
        <pc:chgData name="Sam Potter (2305965)" userId="S::2305965@student.uwtsd.ac.uk::421c52ea-661d-4b97-99cf-4d77c6699b45" providerId="AD" clId="Web-{2358BC1C-6A31-4299-C470-E6F917E7B677}" dt="2026-02-26T22:50:11.673" v="270"/>
        <pc:sldMkLst>
          <pc:docMk/>
          <pc:sldMk cId="2759364519" sldId="260"/>
        </pc:sldMkLst>
        <pc:spChg chg="mod ord">
          <ac:chgData name="Sam Potter (2305965)" userId="S::2305965@student.uwtsd.ac.uk::421c52ea-661d-4b97-99cf-4d77c6699b45" providerId="AD" clId="Web-{2358BC1C-6A31-4299-C470-E6F917E7B677}" dt="2026-02-26T22:50:11.673" v="270"/>
          <ac:spMkLst>
            <pc:docMk/>
            <pc:sldMk cId="2759364519" sldId="260"/>
            <ac:spMk id="2" creationId="{1A7183EB-D0A5-3E75-58C4-0F76A870CF4A}"/>
          </ac:spMkLst>
        </pc:spChg>
        <pc:spChg chg="del">
          <ac:chgData name="Sam Potter (2305965)" userId="S::2305965@student.uwtsd.ac.uk::421c52ea-661d-4b97-99cf-4d77c6699b45" providerId="AD" clId="Web-{2358BC1C-6A31-4299-C470-E6F917E7B677}" dt="2026-02-26T22:27:33.488" v="217"/>
          <ac:spMkLst>
            <pc:docMk/>
            <pc:sldMk cId="2759364519" sldId="260"/>
            <ac:spMk id="3" creationId="{D42C5886-6283-7568-B2E5-4068CDCBC7F3}"/>
          </ac:spMkLst>
        </pc:spChg>
        <pc:spChg chg="add mod">
          <ac:chgData name="Sam Potter (2305965)" userId="S::2305965@student.uwtsd.ac.uk::421c52ea-661d-4b97-99cf-4d77c6699b45" providerId="AD" clId="Web-{2358BC1C-6A31-4299-C470-E6F917E7B677}" dt="2026-02-26T22:50:11.673" v="270"/>
          <ac:spMkLst>
            <pc:docMk/>
            <pc:sldMk cId="2759364519" sldId="260"/>
            <ac:spMk id="9" creationId="{FC5AE55C-A2FD-5F1A-0C77-285CB145601B}"/>
          </ac:spMkLst>
        </pc:spChg>
        <pc:spChg chg="add mod">
          <ac:chgData name="Sam Potter (2305965)" userId="S::2305965@student.uwtsd.ac.uk::421c52ea-661d-4b97-99cf-4d77c6699b45" providerId="AD" clId="Web-{2358BC1C-6A31-4299-C470-E6F917E7B677}" dt="2026-02-26T22:50:11.673" v="270"/>
          <ac:spMkLst>
            <pc:docMk/>
            <pc:sldMk cId="2759364519" sldId="260"/>
            <ac:spMk id="11" creationId="{74614EFC-4128-694E-14D0-082F4933CDB4}"/>
          </ac:spMkLst>
        </pc:spChg>
        <pc:spChg chg="add mod">
          <ac:chgData name="Sam Potter (2305965)" userId="S::2305965@student.uwtsd.ac.uk::421c52ea-661d-4b97-99cf-4d77c6699b45" providerId="AD" clId="Web-{2358BC1C-6A31-4299-C470-E6F917E7B677}" dt="2026-02-26T22:50:11.673" v="270"/>
          <ac:spMkLst>
            <pc:docMk/>
            <pc:sldMk cId="2759364519" sldId="260"/>
            <ac:spMk id="13" creationId="{85618B9F-F661-4291-2D23-93486D32F08F}"/>
          </ac:spMkLst>
        </pc:spChg>
        <pc:spChg chg="add mod">
          <ac:chgData name="Sam Potter (2305965)" userId="S::2305965@student.uwtsd.ac.uk::421c52ea-661d-4b97-99cf-4d77c6699b45" providerId="AD" clId="Web-{2358BC1C-6A31-4299-C470-E6F917E7B677}" dt="2026-02-26T22:50:11.673" v="270"/>
          <ac:spMkLst>
            <pc:docMk/>
            <pc:sldMk cId="2759364519" sldId="260"/>
            <ac:spMk id="15" creationId="{24103315-69D7-0299-9479-199583BB3196}"/>
          </ac:spMkLst>
        </pc:spChg>
        <pc:picChg chg="add mod ord">
          <ac:chgData name="Sam Potter (2305965)" userId="S::2305965@student.uwtsd.ac.uk::421c52ea-661d-4b97-99cf-4d77c6699b45" providerId="AD" clId="Web-{2358BC1C-6A31-4299-C470-E6F917E7B677}" dt="2026-02-26T22:50:11.673" v="270"/>
          <ac:picMkLst>
            <pc:docMk/>
            <pc:sldMk cId="2759364519" sldId="260"/>
            <ac:picMk id="4" creationId="{92F1CBBA-99E1-DBED-2558-81CED5FA175C}"/>
          </ac:picMkLst>
        </pc:picChg>
      </pc:sldChg>
      <pc:sldChg chg="modSp mod modClrScheme chgLayout">
        <pc:chgData name="Sam Potter (2305965)" userId="S::2305965@student.uwtsd.ac.uk::421c52ea-661d-4b97-99cf-4d77c6699b45" providerId="AD" clId="Web-{2358BC1C-6A31-4299-C470-E6F917E7B677}" dt="2026-02-26T22:49:04.552" v="246"/>
        <pc:sldMkLst>
          <pc:docMk/>
          <pc:sldMk cId="4098041205" sldId="261"/>
        </pc:sldMkLst>
        <pc:spChg chg="mod ord">
          <ac:chgData name="Sam Potter (2305965)" userId="S::2305965@student.uwtsd.ac.uk::421c52ea-661d-4b97-99cf-4d77c6699b45" providerId="AD" clId="Web-{2358BC1C-6A31-4299-C470-E6F917E7B677}" dt="2026-02-26T22:49:04.552" v="246"/>
          <ac:spMkLst>
            <pc:docMk/>
            <pc:sldMk cId="4098041205" sldId="261"/>
            <ac:spMk id="2" creationId="{8D7EB0D4-0289-EA7E-6430-E3F95156C7D9}"/>
          </ac:spMkLst>
        </pc:spChg>
        <pc:spChg chg="mod ord">
          <ac:chgData name="Sam Potter (2305965)" userId="S::2305965@student.uwtsd.ac.uk::421c52ea-661d-4b97-99cf-4d77c6699b45" providerId="AD" clId="Web-{2358BC1C-6A31-4299-C470-E6F917E7B677}" dt="2026-02-26T22:49:04.552" v="246"/>
          <ac:spMkLst>
            <pc:docMk/>
            <pc:sldMk cId="4098041205" sldId="261"/>
            <ac:spMk id="3" creationId="{16DEA527-C8D7-9D23-423D-137C6556D521}"/>
          </ac:spMkLst>
        </pc:spChg>
      </pc:sldChg>
      <pc:sldChg chg="modSp mod modClrScheme chgLayout">
        <pc:chgData name="Sam Potter (2305965)" userId="S::2305965@student.uwtsd.ac.uk::421c52ea-661d-4b97-99cf-4d77c6699b45" providerId="AD" clId="Web-{2358BC1C-6A31-4299-C470-E6F917E7B677}" dt="2026-02-26T22:49:04.552" v="246"/>
        <pc:sldMkLst>
          <pc:docMk/>
          <pc:sldMk cId="2420360892" sldId="262"/>
        </pc:sldMkLst>
        <pc:spChg chg="mod ord">
          <ac:chgData name="Sam Potter (2305965)" userId="S::2305965@student.uwtsd.ac.uk::421c52ea-661d-4b97-99cf-4d77c6699b45" providerId="AD" clId="Web-{2358BC1C-6A31-4299-C470-E6F917E7B677}" dt="2026-02-26T22:49:04.552" v="246"/>
          <ac:spMkLst>
            <pc:docMk/>
            <pc:sldMk cId="2420360892" sldId="262"/>
            <ac:spMk id="2" creationId="{B20C8F4B-A1C1-1925-E2EE-47E59BC0FDB8}"/>
          </ac:spMkLst>
        </pc:spChg>
        <pc:spChg chg="mod ord">
          <ac:chgData name="Sam Potter (2305965)" userId="S::2305965@student.uwtsd.ac.uk::421c52ea-661d-4b97-99cf-4d77c6699b45" providerId="AD" clId="Web-{2358BC1C-6A31-4299-C470-E6F917E7B677}" dt="2026-02-26T22:49:04.552" v="246"/>
          <ac:spMkLst>
            <pc:docMk/>
            <pc:sldMk cId="2420360892" sldId="262"/>
            <ac:spMk id="3" creationId="{75DE7927-A098-FD7E-3F4B-27345CB016F4}"/>
          </ac:spMkLst>
        </pc:spChg>
      </pc:sldChg>
      <pc:sldChg chg="addSp delSp modSp mod modClrScheme chgLayout">
        <pc:chgData name="Sam Potter (2305965)" userId="S::2305965@student.uwtsd.ac.uk::421c52ea-661d-4b97-99cf-4d77c6699b45" providerId="AD" clId="Web-{2358BC1C-6A31-4299-C470-E6F917E7B677}" dt="2026-02-26T22:51:53.749" v="282" actId="1076"/>
        <pc:sldMkLst>
          <pc:docMk/>
          <pc:sldMk cId="774798687" sldId="263"/>
        </pc:sldMkLst>
        <pc:spChg chg="mod ord">
          <ac:chgData name="Sam Potter (2305965)" userId="S::2305965@student.uwtsd.ac.uk::421c52ea-661d-4b97-99cf-4d77c6699b45" providerId="AD" clId="Web-{2358BC1C-6A31-4299-C470-E6F917E7B677}" dt="2026-02-26T22:51:22.261" v="278"/>
          <ac:spMkLst>
            <pc:docMk/>
            <pc:sldMk cId="774798687" sldId="263"/>
            <ac:spMk id="2" creationId="{FB2FB09B-00C5-B4EB-7F7D-9A4D1193E863}"/>
          </ac:spMkLst>
        </pc:spChg>
        <pc:spChg chg="del">
          <ac:chgData name="Sam Potter (2305965)" userId="S::2305965@student.uwtsd.ac.uk::421c52ea-661d-4b97-99cf-4d77c6699b45" providerId="AD" clId="Web-{2358BC1C-6A31-4299-C470-E6F917E7B677}" dt="2026-02-26T22:32:20.352" v="222"/>
          <ac:spMkLst>
            <pc:docMk/>
            <pc:sldMk cId="774798687" sldId="263"/>
            <ac:spMk id="3" creationId="{A7F3030C-C8F7-3B1D-C8A8-C62E0FCD1AFF}"/>
          </ac:spMkLst>
        </pc:spChg>
        <pc:spChg chg="add del mod">
          <ac:chgData name="Sam Potter (2305965)" userId="S::2305965@student.uwtsd.ac.uk::421c52ea-661d-4b97-99cf-4d77c6699b45" providerId="AD" clId="Web-{2358BC1C-6A31-4299-C470-E6F917E7B677}" dt="2026-02-26T22:51:18.244" v="276"/>
          <ac:spMkLst>
            <pc:docMk/>
            <pc:sldMk cId="774798687" sldId="263"/>
            <ac:spMk id="5" creationId="{41E2D5C1-1225-F798-AD5A-E84DFB407BB9}"/>
          </ac:spMkLst>
        </pc:spChg>
        <pc:spChg chg="add del mod">
          <ac:chgData name="Sam Potter (2305965)" userId="S::2305965@student.uwtsd.ac.uk::421c52ea-661d-4b97-99cf-4d77c6699b45" providerId="AD" clId="Web-{2358BC1C-6A31-4299-C470-E6F917E7B677}" dt="2026-02-26T22:51:19.760" v="277"/>
          <ac:spMkLst>
            <pc:docMk/>
            <pc:sldMk cId="774798687" sldId="263"/>
            <ac:spMk id="6" creationId="{8EAFED67-413A-11DC-C425-AC88E3680114}"/>
          </ac:spMkLst>
        </pc:spChg>
        <pc:spChg chg="add mod">
          <ac:chgData name="Sam Potter (2305965)" userId="S::2305965@student.uwtsd.ac.uk::421c52ea-661d-4b97-99cf-4d77c6699b45" providerId="AD" clId="Web-{2358BC1C-6A31-4299-C470-E6F917E7B677}" dt="2026-02-26T22:51:43.779" v="280" actId="1076"/>
          <ac:spMkLst>
            <pc:docMk/>
            <pc:sldMk cId="774798687" sldId="263"/>
            <ac:spMk id="7" creationId="{A51729F3-FFA1-7E91-401A-994F18CC2ED8}"/>
          </ac:spMkLst>
        </pc:spChg>
        <pc:spChg chg="add mod">
          <ac:chgData name="Sam Potter (2305965)" userId="S::2305965@student.uwtsd.ac.uk::421c52ea-661d-4b97-99cf-4d77c6699b45" providerId="AD" clId="Web-{2358BC1C-6A31-4299-C470-E6F917E7B677}" dt="2026-02-26T22:51:53.749" v="282" actId="1076"/>
          <ac:spMkLst>
            <pc:docMk/>
            <pc:sldMk cId="774798687" sldId="263"/>
            <ac:spMk id="8" creationId="{15EF70E2-F383-F30C-DAE6-D620560BB1A3}"/>
          </ac:spMkLst>
        </pc:spChg>
        <pc:spChg chg="add mod">
          <ac:chgData name="Sam Potter (2305965)" userId="S::2305965@student.uwtsd.ac.uk::421c52ea-661d-4b97-99cf-4d77c6699b45" providerId="AD" clId="Web-{2358BC1C-6A31-4299-C470-E6F917E7B677}" dt="2026-02-26T22:51:22.261" v="278"/>
          <ac:spMkLst>
            <pc:docMk/>
            <pc:sldMk cId="774798687" sldId="263"/>
            <ac:spMk id="9" creationId="{BDD721D0-5898-D2F3-9D67-5E3026BCE744}"/>
          </ac:spMkLst>
        </pc:spChg>
        <pc:spChg chg="add mod">
          <ac:chgData name="Sam Potter (2305965)" userId="S::2305965@student.uwtsd.ac.uk::421c52ea-661d-4b97-99cf-4d77c6699b45" providerId="AD" clId="Web-{2358BC1C-6A31-4299-C470-E6F917E7B677}" dt="2026-02-26T22:51:22.261" v="278"/>
          <ac:spMkLst>
            <pc:docMk/>
            <pc:sldMk cId="774798687" sldId="263"/>
            <ac:spMk id="11" creationId="{111BDDE8-BA1E-C839-8B76-43852EE685B5}"/>
          </ac:spMkLst>
        </pc:spChg>
        <pc:spChg chg="add mod">
          <ac:chgData name="Sam Potter (2305965)" userId="S::2305965@student.uwtsd.ac.uk::421c52ea-661d-4b97-99cf-4d77c6699b45" providerId="AD" clId="Web-{2358BC1C-6A31-4299-C470-E6F917E7B677}" dt="2026-02-26T22:51:22.261" v="278"/>
          <ac:spMkLst>
            <pc:docMk/>
            <pc:sldMk cId="774798687" sldId="263"/>
            <ac:spMk id="13" creationId="{533FAE9A-FF17-1A71-FB4E-4FC28937143B}"/>
          </ac:spMkLst>
        </pc:spChg>
        <pc:spChg chg="add mod">
          <ac:chgData name="Sam Potter (2305965)" userId="S::2305965@student.uwtsd.ac.uk::421c52ea-661d-4b97-99cf-4d77c6699b45" providerId="AD" clId="Web-{2358BC1C-6A31-4299-C470-E6F917E7B677}" dt="2026-02-26T22:51:22.261" v="278"/>
          <ac:spMkLst>
            <pc:docMk/>
            <pc:sldMk cId="774798687" sldId="263"/>
            <ac:spMk id="15" creationId="{6CF9A8DB-341F-4912-E08D-D178E330F2B2}"/>
          </ac:spMkLst>
        </pc:spChg>
        <pc:picChg chg="add mod ord">
          <ac:chgData name="Sam Potter (2305965)" userId="S::2305965@student.uwtsd.ac.uk::421c52ea-661d-4b97-99cf-4d77c6699b45" providerId="AD" clId="Web-{2358BC1C-6A31-4299-C470-E6F917E7B677}" dt="2026-02-26T22:51:22.261" v="278"/>
          <ac:picMkLst>
            <pc:docMk/>
            <pc:sldMk cId="774798687" sldId="263"/>
            <ac:picMk id="4" creationId="{C62E301A-D8A1-466D-9C61-46F2CBD2E256}"/>
          </ac:picMkLst>
        </pc:picChg>
      </pc:sldChg>
      <pc:sldChg chg="addSp delSp modSp mod modClrScheme chgLayout">
        <pc:chgData name="Sam Potter (2305965)" userId="S::2305965@student.uwtsd.ac.uk::421c52ea-661d-4b97-99cf-4d77c6699b45" providerId="AD" clId="Web-{2358BC1C-6A31-4299-C470-E6F917E7B677}" dt="2026-02-26T22:53:09.850" v="295" actId="1076"/>
        <pc:sldMkLst>
          <pc:docMk/>
          <pc:sldMk cId="3998109437" sldId="264"/>
        </pc:sldMkLst>
        <pc:spChg chg="mod ord">
          <ac:chgData name="Sam Potter (2305965)" userId="S::2305965@student.uwtsd.ac.uk::421c52ea-661d-4b97-99cf-4d77c6699b45" providerId="AD" clId="Web-{2358BC1C-6A31-4299-C470-E6F917E7B677}" dt="2026-02-26T22:51:13.760" v="275"/>
          <ac:spMkLst>
            <pc:docMk/>
            <pc:sldMk cId="3998109437" sldId="264"/>
            <ac:spMk id="2" creationId="{8826B351-ED4D-2ADB-5930-98BF0CFBA085}"/>
          </ac:spMkLst>
        </pc:spChg>
        <pc:spChg chg="del">
          <ac:chgData name="Sam Potter (2305965)" userId="S::2305965@student.uwtsd.ac.uk::421c52ea-661d-4b97-99cf-4d77c6699b45" providerId="AD" clId="Web-{2358BC1C-6A31-4299-C470-E6F917E7B677}" dt="2026-02-26T22:33:48.366" v="227"/>
          <ac:spMkLst>
            <pc:docMk/>
            <pc:sldMk cId="3998109437" sldId="264"/>
            <ac:spMk id="3" creationId="{5A27A6BD-5A0C-18C8-EA37-9F79274FDE1F}"/>
          </ac:spMkLst>
        </pc:spChg>
        <pc:spChg chg="add del">
          <ac:chgData name="Sam Potter (2305965)" userId="S::2305965@student.uwtsd.ac.uk::421c52ea-661d-4b97-99cf-4d77c6699b45" providerId="AD" clId="Web-{2358BC1C-6A31-4299-C470-E6F917E7B677}" dt="2026-02-26T22:34:14.963" v="234"/>
          <ac:spMkLst>
            <pc:docMk/>
            <pc:sldMk cId="3998109437" sldId="264"/>
            <ac:spMk id="6" creationId="{42C1236B-F878-C3B6-21A8-6388BFC947C2}"/>
          </ac:spMkLst>
        </pc:spChg>
        <pc:spChg chg="add mod">
          <ac:chgData name="Sam Potter (2305965)" userId="S::2305965@student.uwtsd.ac.uk::421c52ea-661d-4b97-99cf-4d77c6699b45" providerId="AD" clId="Web-{2358BC1C-6A31-4299-C470-E6F917E7B677}" dt="2026-02-26T22:51:13.760" v="275"/>
          <ac:spMkLst>
            <pc:docMk/>
            <pc:sldMk cId="3998109437" sldId="264"/>
            <ac:spMk id="7" creationId="{242E05F7-F154-9D86-3E32-925B4AA0E2A5}"/>
          </ac:spMkLst>
        </pc:spChg>
        <pc:spChg chg="add del mod">
          <ac:chgData name="Sam Potter (2305965)" userId="S::2305965@student.uwtsd.ac.uk::421c52ea-661d-4b97-99cf-4d77c6699b45" providerId="AD" clId="Web-{2358BC1C-6A31-4299-C470-E6F917E7B677}" dt="2026-02-26T22:51:08.353" v="273"/>
          <ac:spMkLst>
            <pc:docMk/>
            <pc:sldMk cId="3998109437" sldId="264"/>
            <ac:spMk id="8" creationId="{D58619E1-FA00-969C-2A40-EE444FCB5B13}"/>
          </ac:spMkLst>
        </pc:spChg>
        <pc:spChg chg="add del mod">
          <ac:chgData name="Sam Potter (2305965)" userId="S::2305965@student.uwtsd.ac.uk::421c52ea-661d-4b97-99cf-4d77c6699b45" providerId="AD" clId="Web-{2358BC1C-6A31-4299-C470-E6F917E7B677}" dt="2026-02-26T22:51:11.181" v="274"/>
          <ac:spMkLst>
            <pc:docMk/>
            <pc:sldMk cId="3998109437" sldId="264"/>
            <ac:spMk id="9" creationId="{4FE07DC5-F28F-8762-96DC-DDB0875BCC21}"/>
          </ac:spMkLst>
        </pc:spChg>
        <pc:spChg chg="add mod">
          <ac:chgData name="Sam Potter (2305965)" userId="S::2305965@student.uwtsd.ac.uk::421c52ea-661d-4b97-99cf-4d77c6699b45" providerId="AD" clId="Web-{2358BC1C-6A31-4299-C470-E6F917E7B677}" dt="2026-02-26T22:51:13.760" v="275"/>
          <ac:spMkLst>
            <pc:docMk/>
            <pc:sldMk cId="3998109437" sldId="264"/>
            <ac:spMk id="11" creationId="{24853896-6AF5-5F14-DFFB-01F0073E9F0B}"/>
          </ac:spMkLst>
        </pc:spChg>
        <pc:spChg chg="add mod">
          <ac:chgData name="Sam Potter (2305965)" userId="S::2305965@student.uwtsd.ac.uk::421c52ea-661d-4b97-99cf-4d77c6699b45" providerId="AD" clId="Web-{2358BC1C-6A31-4299-C470-E6F917E7B677}" dt="2026-02-26T22:52:45.988" v="293" actId="688"/>
          <ac:spMkLst>
            <pc:docMk/>
            <pc:sldMk cId="3998109437" sldId="264"/>
            <ac:spMk id="12" creationId="{13406FF5-325B-9A4B-7072-CE81EAFAEFD9}"/>
          </ac:spMkLst>
        </pc:spChg>
        <pc:spChg chg="add mod">
          <ac:chgData name="Sam Potter (2305965)" userId="S::2305965@student.uwtsd.ac.uk::421c52ea-661d-4b97-99cf-4d77c6699b45" providerId="AD" clId="Web-{2358BC1C-6A31-4299-C470-E6F917E7B677}" dt="2026-02-26T22:51:13.760" v="275"/>
          <ac:spMkLst>
            <pc:docMk/>
            <pc:sldMk cId="3998109437" sldId="264"/>
            <ac:spMk id="13" creationId="{61CA79CE-C9F7-9A27-D51F-2DD74E7DB400}"/>
          </ac:spMkLst>
        </pc:spChg>
        <pc:spChg chg="add del mod">
          <ac:chgData name="Sam Potter (2305965)" userId="S::2305965@student.uwtsd.ac.uk::421c52ea-661d-4b97-99cf-4d77c6699b45" providerId="AD" clId="Web-{2358BC1C-6A31-4299-C470-E6F917E7B677}" dt="2026-02-26T22:52:33.190" v="290"/>
          <ac:spMkLst>
            <pc:docMk/>
            <pc:sldMk cId="3998109437" sldId="264"/>
            <ac:spMk id="14" creationId="{E48BE98B-7B54-6476-31DE-8AD6D584DD8A}"/>
          </ac:spMkLst>
        </pc:spChg>
        <pc:spChg chg="add mod">
          <ac:chgData name="Sam Potter (2305965)" userId="S::2305965@student.uwtsd.ac.uk::421c52ea-661d-4b97-99cf-4d77c6699b45" providerId="AD" clId="Web-{2358BC1C-6A31-4299-C470-E6F917E7B677}" dt="2026-02-26T22:51:13.760" v="275"/>
          <ac:spMkLst>
            <pc:docMk/>
            <pc:sldMk cId="3998109437" sldId="264"/>
            <ac:spMk id="15" creationId="{29F9977A-D4DC-B6E2-209A-328334442396}"/>
          </ac:spMkLst>
        </pc:spChg>
        <pc:spChg chg="add mod">
          <ac:chgData name="Sam Potter (2305965)" userId="S::2305965@student.uwtsd.ac.uk::421c52ea-661d-4b97-99cf-4d77c6699b45" providerId="AD" clId="Web-{2358BC1C-6A31-4299-C470-E6F917E7B677}" dt="2026-02-26T22:53:09.850" v="295" actId="1076"/>
          <ac:spMkLst>
            <pc:docMk/>
            <pc:sldMk cId="3998109437" sldId="264"/>
            <ac:spMk id="16" creationId="{6653CEF0-4138-2027-2B93-2055F681E4E0}"/>
          </ac:spMkLst>
        </pc:spChg>
        <pc:picChg chg="add mod ord">
          <ac:chgData name="Sam Potter (2305965)" userId="S::2305965@student.uwtsd.ac.uk::421c52ea-661d-4b97-99cf-4d77c6699b45" providerId="AD" clId="Web-{2358BC1C-6A31-4299-C470-E6F917E7B677}" dt="2026-02-26T22:51:13.760" v="275"/>
          <ac:picMkLst>
            <pc:docMk/>
            <pc:sldMk cId="3998109437" sldId="264"/>
            <ac:picMk id="4" creationId="{5C6CAC7E-1BDE-3571-D0C6-2ABEED56E5A4}"/>
          </ac:picMkLst>
        </pc:picChg>
      </pc:sldChg>
      <pc:sldChg chg="modSp mod modClrScheme chgLayout">
        <pc:chgData name="Sam Potter (2305965)" userId="S::2305965@student.uwtsd.ac.uk::421c52ea-661d-4b97-99cf-4d77c6699b45" providerId="AD" clId="Web-{2358BC1C-6A31-4299-C470-E6F917E7B677}" dt="2026-02-26T22:49:04.552" v="246"/>
        <pc:sldMkLst>
          <pc:docMk/>
          <pc:sldMk cId="347797301" sldId="265"/>
        </pc:sldMkLst>
        <pc:spChg chg="mod ord">
          <ac:chgData name="Sam Potter (2305965)" userId="S::2305965@student.uwtsd.ac.uk::421c52ea-661d-4b97-99cf-4d77c6699b45" providerId="AD" clId="Web-{2358BC1C-6A31-4299-C470-E6F917E7B677}" dt="2026-02-26T22:49:04.552" v="246"/>
          <ac:spMkLst>
            <pc:docMk/>
            <pc:sldMk cId="347797301" sldId="265"/>
            <ac:spMk id="2" creationId="{7EDA172E-2B87-5F4C-5534-7BC3EDFAD1CF}"/>
          </ac:spMkLst>
        </pc:spChg>
        <pc:spChg chg="mod ord">
          <ac:chgData name="Sam Potter (2305965)" userId="S::2305965@student.uwtsd.ac.uk::421c52ea-661d-4b97-99cf-4d77c6699b45" providerId="AD" clId="Web-{2358BC1C-6A31-4299-C470-E6F917E7B677}" dt="2026-02-26T22:49:04.552" v="246"/>
          <ac:spMkLst>
            <pc:docMk/>
            <pc:sldMk cId="347797301" sldId="265"/>
            <ac:spMk id="3" creationId="{275FCA50-1F5B-3FBF-A488-2555CF7B3DB9}"/>
          </ac:spMkLst>
        </pc:spChg>
      </pc:sldChg>
      <pc:sldChg chg="modSp mod modClrScheme chgLayout">
        <pc:chgData name="Sam Potter (2305965)" userId="S::2305965@student.uwtsd.ac.uk::421c52ea-661d-4b97-99cf-4d77c6699b45" providerId="AD" clId="Web-{2358BC1C-6A31-4299-C470-E6F917E7B677}" dt="2026-02-26T22:49:04.552" v="246"/>
        <pc:sldMkLst>
          <pc:docMk/>
          <pc:sldMk cId="832958590" sldId="266"/>
        </pc:sldMkLst>
        <pc:spChg chg="mod ord">
          <ac:chgData name="Sam Potter (2305965)" userId="S::2305965@student.uwtsd.ac.uk::421c52ea-661d-4b97-99cf-4d77c6699b45" providerId="AD" clId="Web-{2358BC1C-6A31-4299-C470-E6F917E7B677}" dt="2026-02-26T22:49:04.552" v="246"/>
          <ac:spMkLst>
            <pc:docMk/>
            <pc:sldMk cId="832958590" sldId="266"/>
            <ac:spMk id="2" creationId="{209E2940-6708-4282-04C8-E4922E456BC3}"/>
          </ac:spMkLst>
        </pc:spChg>
        <pc:spChg chg="mod ord">
          <ac:chgData name="Sam Potter (2305965)" userId="S::2305965@student.uwtsd.ac.uk::421c52ea-661d-4b97-99cf-4d77c6699b45" providerId="AD" clId="Web-{2358BC1C-6A31-4299-C470-E6F917E7B677}" dt="2026-02-26T22:49:04.552" v="246"/>
          <ac:spMkLst>
            <pc:docMk/>
            <pc:sldMk cId="832958590" sldId="266"/>
            <ac:spMk id="3" creationId="{C919E56F-2A92-743C-BB0B-BB25AE3F0670}"/>
          </ac:spMkLst>
        </pc:spChg>
      </pc:sldChg>
      <pc:sldChg chg="addSp delSp modSp mod modClrScheme chgLayout">
        <pc:chgData name="Sam Potter (2305965)" userId="S::2305965@student.uwtsd.ac.uk::421c52ea-661d-4b97-99cf-4d77c6699b45" providerId="AD" clId="Web-{2358BC1C-6A31-4299-C470-E6F917E7B677}" dt="2026-02-26T22:50:56.586" v="271"/>
        <pc:sldMkLst>
          <pc:docMk/>
          <pc:sldMk cId="2432391184" sldId="267"/>
        </pc:sldMkLst>
        <pc:spChg chg="mod ord">
          <ac:chgData name="Sam Potter (2305965)" userId="S::2305965@student.uwtsd.ac.uk::421c52ea-661d-4b97-99cf-4d77c6699b45" providerId="AD" clId="Web-{2358BC1C-6A31-4299-C470-E6F917E7B677}" dt="2026-02-26T22:50:56.586" v="271"/>
          <ac:spMkLst>
            <pc:docMk/>
            <pc:sldMk cId="2432391184" sldId="267"/>
            <ac:spMk id="2" creationId="{7C44E107-90F0-F7C7-D976-24AC6768AACA}"/>
          </ac:spMkLst>
        </pc:spChg>
        <pc:spChg chg="del">
          <ac:chgData name="Sam Potter (2305965)" userId="S::2305965@student.uwtsd.ac.uk::421c52ea-661d-4b97-99cf-4d77c6699b45" providerId="AD" clId="Web-{2358BC1C-6A31-4299-C470-E6F917E7B677}" dt="2026-02-26T22:39:59.864" v="243"/>
          <ac:spMkLst>
            <pc:docMk/>
            <pc:sldMk cId="2432391184" sldId="267"/>
            <ac:spMk id="3" creationId="{0D85637C-A13D-4542-6FC5-63D0C36D58B7}"/>
          </ac:spMkLst>
        </pc:spChg>
        <pc:spChg chg="add mod">
          <ac:chgData name="Sam Potter (2305965)" userId="S::2305965@student.uwtsd.ac.uk::421c52ea-661d-4b97-99cf-4d77c6699b45" providerId="AD" clId="Web-{2358BC1C-6A31-4299-C470-E6F917E7B677}" dt="2026-02-26T22:50:56.586" v="271"/>
          <ac:spMkLst>
            <pc:docMk/>
            <pc:sldMk cId="2432391184" sldId="267"/>
            <ac:spMk id="9" creationId="{C507F54D-7138-0921-92C9-58122D2FCD96}"/>
          </ac:spMkLst>
        </pc:spChg>
        <pc:spChg chg="add mod">
          <ac:chgData name="Sam Potter (2305965)" userId="S::2305965@student.uwtsd.ac.uk::421c52ea-661d-4b97-99cf-4d77c6699b45" providerId="AD" clId="Web-{2358BC1C-6A31-4299-C470-E6F917E7B677}" dt="2026-02-26T22:50:56.586" v="271"/>
          <ac:spMkLst>
            <pc:docMk/>
            <pc:sldMk cId="2432391184" sldId="267"/>
            <ac:spMk id="11" creationId="{87B8A5D4-3FD9-BDB0-4F4A-16D8E3145C7E}"/>
          </ac:spMkLst>
        </pc:spChg>
        <pc:spChg chg="add mod">
          <ac:chgData name="Sam Potter (2305965)" userId="S::2305965@student.uwtsd.ac.uk::421c52ea-661d-4b97-99cf-4d77c6699b45" providerId="AD" clId="Web-{2358BC1C-6A31-4299-C470-E6F917E7B677}" dt="2026-02-26T22:50:56.586" v="271"/>
          <ac:spMkLst>
            <pc:docMk/>
            <pc:sldMk cId="2432391184" sldId="267"/>
            <ac:spMk id="13" creationId="{229C40AA-7073-EF68-C7B1-3792F625C816}"/>
          </ac:spMkLst>
        </pc:spChg>
        <pc:spChg chg="add mod">
          <ac:chgData name="Sam Potter (2305965)" userId="S::2305965@student.uwtsd.ac.uk::421c52ea-661d-4b97-99cf-4d77c6699b45" providerId="AD" clId="Web-{2358BC1C-6A31-4299-C470-E6F917E7B677}" dt="2026-02-26T22:50:56.586" v="271"/>
          <ac:spMkLst>
            <pc:docMk/>
            <pc:sldMk cId="2432391184" sldId="267"/>
            <ac:spMk id="15" creationId="{374C3ABF-21F0-ABF9-C39E-C4E423069779}"/>
          </ac:spMkLst>
        </pc:spChg>
        <pc:picChg chg="add mod ord">
          <ac:chgData name="Sam Potter (2305965)" userId="S::2305965@student.uwtsd.ac.uk::421c52ea-661d-4b97-99cf-4d77c6699b45" providerId="AD" clId="Web-{2358BC1C-6A31-4299-C470-E6F917E7B677}" dt="2026-02-26T22:50:56.586" v="271"/>
          <ac:picMkLst>
            <pc:docMk/>
            <pc:sldMk cId="2432391184" sldId="267"/>
            <ac:picMk id="4" creationId="{52BDD4ED-9DCA-1C53-1E3A-03BE1123F5DB}"/>
          </ac:picMkLst>
        </pc:picChg>
      </pc:sldChg>
      <pc:sldChg chg="addSp delSp modSp mod modClrScheme chgLayout">
        <pc:chgData name="Sam Potter (2305965)" userId="S::2305965@student.uwtsd.ac.uk::421c52ea-661d-4b97-99cf-4d77c6699b45" providerId="AD" clId="Web-{2358BC1C-6A31-4299-C470-E6F917E7B677}" dt="2026-02-26T22:51:00.836" v="272"/>
        <pc:sldMkLst>
          <pc:docMk/>
          <pc:sldMk cId="3963627736" sldId="268"/>
        </pc:sldMkLst>
        <pc:spChg chg="mod ord">
          <ac:chgData name="Sam Potter (2305965)" userId="S::2305965@student.uwtsd.ac.uk::421c52ea-661d-4b97-99cf-4d77c6699b45" providerId="AD" clId="Web-{2358BC1C-6A31-4299-C470-E6F917E7B677}" dt="2026-02-26T22:51:00.836" v="272"/>
          <ac:spMkLst>
            <pc:docMk/>
            <pc:sldMk cId="3963627736" sldId="268"/>
            <ac:spMk id="2" creationId="{8922EDF7-2887-79EF-4733-43D4024D4C7A}"/>
          </ac:spMkLst>
        </pc:spChg>
        <pc:spChg chg="del">
          <ac:chgData name="Sam Potter (2305965)" userId="S::2305965@student.uwtsd.ac.uk::421c52ea-661d-4b97-99cf-4d77c6699b45" providerId="AD" clId="Web-{2358BC1C-6A31-4299-C470-E6F917E7B677}" dt="2026-02-26T22:44:20.233" v="244"/>
          <ac:spMkLst>
            <pc:docMk/>
            <pc:sldMk cId="3963627736" sldId="268"/>
            <ac:spMk id="3" creationId="{B2251ADA-5917-060A-6327-5C468046C601}"/>
          </ac:spMkLst>
        </pc:spChg>
        <pc:spChg chg="add mod">
          <ac:chgData name="Sam Potter (2305965)" userId="S::2305965@student.uwtsd.ac.uk::421c52ea-661d-4b97-99cf-4d77c6699b45" providerId="AD" clId="Web-{2358BC1C-6A31-4299-C470-E6F917E7B677}" dt="2026-02-26T22:51:00.836" v="272"/>
          <ac:spMkLst>
            <pc:docMk/>
            <pc:sldMk cId="3963627736" sldId="268"/>
            <ac:spMk id="9" creationId="{2E15E149-8129-83DB-BC13-D75A57FBBAAC}"/>
          </ac:spMkLst>
        </pc:spChg>
        <pc:spChg chg="add mod">
          <ac:chgData name="Sam Potter (2305965)" userId="S::2305965@student.uwtsd.ac.uk::421c52ea-661d-4b97-99cf-4d77c6699b45" providerId="AD" clId="Web-{2358BC1C-6A31-4299-C470-E6F917E7B677}" dt="2026-02-26T22:51:00.836" v="272"/>
          <ac:spMkLst>
            <pc:docMk/>
            <pc:sldMk cId="3963627736" sldId="268"/>
            <ac:spMk id="11" creationId="{15C9A62B-2D0C-693B-C3A2-BF440BAD4529}"/>
          </ac:spMkLst>
        </pc:spChg>
        <pc:spChg chg="add mod">
          <ac:chgData name="Sam Potter (2305965)" userId="S::2305965@student.uwtsd.ac.uk::421c52ea-661d-4b97-99cf-4d77c6699b45" providerId="AD" clId="Web-{2358BC1C-6A31-4299-C470-E6F917E7B677}" dt="2026-02-26T22:51:00.836" v="272"/>
          <ac:spMkLst>
            <pc:docMk/>
            <pc:sldMk cId="3963627736" sldId="268"/>
            <ac:spMk id="13" creationId="{1DF28FD0-3669-DDDD-D7C6-2D73042F2F39}"/>
          </ac:spMkLst>
        </pc:spChg>
        <pc:spChg chg="add mod">
          <ac:chgData name="Sam Potter (2305965)" userId="S::2305965@student.uwtsd.ac.uk::421c52ea-661d-4b97-99cf-4d77c6699b45" providerId="AD" clId="Web-{2358BC1C-6A31-4299-C470-E6F917E7B677}" dt="2026-02-26T22:51:00.836" v="272"/>
          <ac:spMkLst>
            <pc:docMk/>
            <pc:sldMk cId="3963627736" sldId="268"/>
            <ac:spMk id="15" creationId="{6FEA3AA1-94D5-BCB5-3023-EEF76112A7B2}"/>
          </ac:spMkLst>
        </pc:spChg>
        <pc:picChg chg="add mod ord">
          <ac:chgData name="Sam Potter (2305965)" userId="S::2305965@student.uwtsd.ac.uk::421c52ea-661d-4b97-99cf-4d77c6699b45" providerId="AD" clId="Web-{2358BC1C-6A31-4299-C470-E6F917E7B677}" dt="2026-02-26T22:51:00.836" v="272"/>
          <ac:picMkLst>
            <pc:docMk/>
            <pc:sldMk cId="3963627736" sldId="268"/>
            <ac:picMk id="4" creationId="{60409D5E-BD89-9AF0-B143-FD8D63A71F51}"/>
          </ac:picMkLst>
        </pc:picChg>
      </pc:sldChg>
      <pc:sldChg chg="modSp mod modClrScheme chgLayout">
        <pc:chgData name="Sam Potter (2305965)" userId="S::2305965@student.uwtsd.ac.uk::421c52ea-661d-4b97-99cf-4d77c6699b45" providerId="AD" clId="Web-{2358BC1C-6A31-4299-C470-E6F917E7B677}" dt="2026-02-26T22:49:04.552" v="246"/>
        <pc:sldMkLst>
          <pc:docMk/>
          <pc:sldMk cId="3794707015" sldId="269"/>
        </pc:sldMkLst>
        <pc:spChg chg="mod ord">
          <ac:chgData name="Sam Potter (2305965)" userId="S::2305965@student.uwtsd.ac.uk::421c52ea-661d-4b97-99cf-4d77c6699b45" providerId="AD" clId="Web-{2358BC1C-6A31-4299-C470-E6F917E7B677}" dt="2026-02-26T22:49:04.552" v="246"/>
          <ac:spMkLst>
            <pc:docMk/>
            <pc:sldMk cId="3794707015" sldId="269"/>
            <ac:spMk id="2" creationId="{543B4818-26C4-AC29-F436-06090680DF46}"/>
          </ac:spMkLst>
        </pc:spChg>
        <pc:spChg chg="mod ord">
          <ac:chgData name="Sam Potter (2305965)" userId="S::2305965@student.uwtsd.ac.uk::421c52ea-661d-4b97-99cf-4d77c6699b45" providerId="AD" clId="Web-{2358BC1C-6A31-4299-C470-E6F917E7B677}" dt="2026-02-26T22:49:04.552" v="246"/>
          <ac:spMkLst>
            <pc:docMk/>
            <pc:sldMk cId="3794707015" sldId="269"/>
            <ac:spMk id="3" creationId="{1937A568-9230-25E6-CF3A-10EAD4F1CAAB}"/>
          </ac:spMkLst>
        </pc:spChg>
      </pc:sldChg>
      <pc:sldChg chg="modSp new mod modClrScheme chgLayout">
        <pc:chgData name="Sam Potter (2305965)" userId="S::2305965@student.uwtsd.ac.uk::421c52ea-661d-4b97-99cf-4d77c6699b45" providerId="AD" clId="Web-{2358BC1C-6A31-4299-C470-E6F917E7B677}" dt="2026-02-26T22:49:04.552" v="246"/>
        <pc:sldMkLst>
          <pc:docMk/>
          <pc:sldMk cId="1458455453" sldId="270"/>
        </pc:sldMkLst>
        <pc:spChg chg="mod ord">
          <ac:chgData name="Sam Potter (2305965)" userId="S::2305965@student.uwtsd.ac.uk::421c52ea-661d-4b97-99cf-4d77c6699b45" providerId="AD" clId="Web-{2358BC1C-6A31-4299-C470-E6F917E7B677}" dt="2026-02-26T22:49:04.552" v="246"/>
          <ac:spMkLst>
            <pc:docMk/>
            <pc:sldMk cId="1458455453" sldId="270"/>
            <ac:spMk id="2" creationId="{42C1534A-510D-6BBF-FB30-58B3F417DE59}"/>
          </ac:spMkLst>
        </pc:spChg>
        <pc:spChg chg="mod ord">
          <ac:chgData name="Sam Potter (2305965)" userId="S::2305965@student.uwtsd.ac.uk::421c52ea-661d-4b97-99cf-4d77c6699b45" providerId="AD" clId="Web-{2358BC1C-6A31-4299-C470-E6F917E7B677}" dt="2026-02-26T22:49:04.552" v="246"/>
          <ac:spMkLst>
            <pc:docMk/>
            <pc:sldMk cId="1458455453" sldId="270"/>
            <ac:spMk id="3" creationId="{D10AA499-65F9-C22D-3022-70E486EADAD6}"/>
          </ac:spMkLst>
        </pc:spChg>
      </pc:sldChg>
      <pc:sldChg chg="modSp new mod modClrScheme chgLayout">
        <pc:chgData name="Sam Potter (2305965)" userId="S::2305965@student.uwtsd.ac.uk::421c52ea-661d-4b97-99cf-4d77c6699b45" providerId="AD" clId="Web-{2358BC1C-6A31-4299-C470-E6F917E7B677}" dt="2026-02-26T22:49:04.552" v="246"/>
        <pc:sldMkLst>
          <pc:docMk/>
          <pc:sldMk cId="1179187315" sldId="271"/>
        </pc:sldMkLst>
        <pc:spChg chg="mod ord">
          <ac:chgData name="Sam Potter (2305965)" userId="S::2305965@student.uwtsd.ac.uk::421c52ea-661d-4b97-99cf-4d77c6699b45" providerId="AD" clId="Web-{2358BC1C-6A31-4299-C470-E6F917E7B677}" dt="2026-02-26T22:49:04.552" v="246"/>
          <ac:spMkLst>
            <pc:docMk/>
            <pc:sldMk cId="1179187315" sldId="271"/>
            <ac:spMk id="2" creationId="{B1DE8195-F7A2-036E-77BF-C3DF13C92404}"/>
          </ac:spMkLst>
        </pc:spChg>
        <pc:spChg chg="mod ord">
          <ac:chgData name="Sam Potter (2305965)" userId="S::2305965@student.uwtsd.ac.uk::421c52ea-661d-4b97-99cf-4d77c6699b45" providerId="AD" clId="Web-{2358BC1C-6A31-4299-C470-E6F917E7B677}" dt="2026-02-26T22:49:04.552" v="246"/>
          <ac:spMkLst>
            <pc:docMk/>
            <pc:sldMk cId="1179187315" sldId="271"/>
            <ac:spMk id="3" creationId="{A5021D21-9B75-0940-9809-AEC325F50DB6}"/>
          </ac:spMkLst>
        </pc:spChg>
      </pc:sldChg>
      <pc:sldChg chg="modSp new mod modClrScheme chgLayout">
        <pc:chgData name="Sam Potter (2305965)" userId="S::2305965@student.uwtsd.ac.uk::421c52ea-661d-4b97-99cf-4d77c6699b45" providerId="AD" clId="Web-{2358BC1C-6A31-4299-C470-E6F917E7B677}" dt="2026-02-26T22:49:04.552" v="246"/>
        <pc:sldMkLst>
          <pc:docMk/>
          <pc:sldMk cId="3646972074" sldId="272"/>
        </pc:sldMkLst>
        <pc:spChg chg="mod ord">
          <ac:chgData name="Sam Potter (2305965)" userId="S::2305965@student.uwtsd.ac.uk::421c52ea-661d-4b97-99cf-4d77c6699b45" providerId="AD" clId="Web-{2358BC1C-6A31-4299-C470-E6F917E7B677}" dt="2026-02-26T22:49:04.552" v="246"/>
          <ac:spMkLst>
            <pc:docMk/>
            <pc:sldMk cId="3646972074" sldId="272"/>
            <ac:spMk id="2" creationId="{41694C75-A124-F898-8310-132DE8E92AD7}"/>
          </ac:spMkLst>
        </pc:spChg>
        <pc:spChg chg="mod ord">
          <ac:chgData name="Sam Potter (2305965)" userId="S::2305965@student.uwtsd.ac.uk::421c52ea-661d-4b97-99cf-4d77c6699b45" providerId="AD" clId="Web-{2358BC1C-6A31-4299-C470-E6F917E7B677}" dt="2026-02-26T22:49:04.552" v="246"/>
          <ac:spMkLst>
            <pc:docMk/>
            <pc:sldMk cId="3646972074" sldId="272"/>
            <ac:spMk id="3" creationId="{90280026-6D76-54FC-0DBC-E5A3B5E10398}"/>
          </ac:spMkLst>
        </pc:spChg>
      </pc:sldChg>
      <pc:sldMasterChg chg="del delSldLayout">
        <pc:chgData name="Sam Potter (2305965)" userId="S::2305965@student.uwtsd.ac.uk::421c52ea-661d-4b97-99cf-4d77c6699b45" providerId="AD" clId="Web-{2358BC1C-6A31-4299-C470-E6F917E7B677}" dt="2026-02-26T22:49:00.614" v="245"/>
        <pc:sldMasterMkLst>
          <pc:docMk/>
          <pc:sldMasterMk cId="2460954070" sldId="2147483660"/>
        </pc:sldMasterMkLst>
        <pc:sldLayoutChg chg="del">
          <pc:chgData name="Sam Potter (2305965)" userId="S::2305965@student.uwtsd.ac.uk::421c52ea-661d-4b97-99cf-4d77c6699b45" providerId="AD" clId="Web-{2358BC1C-6A31-4299-C470-E6F917E7B677}" dt="2026-02-26T22:49:00.614" v="245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Sam Potter (2305965)" userId="S::2305965@student.uwtsd.ac.uk::421c52ea-661d-4b97-99cf-4d77c6699b45" providerId="AD" clId="Web-{2358BC1C-6A31-4299-C470-E6F917E7B677}" dt="2026-02-26T22:49:00.614" v="245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Sam Potter (2305965)" userId="S::2305965@student.uwtsd.ac.uk::421c52ea-661d-4b97-99cf-4d77c6699b45" providerId="AD" clId="Web-{2358BC1C-6A31-4299-C470-E6F917E7B677}" dt="2026-02-26T22:49:00.614" v="245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Sam Potter (2305965)" userId="S::2305965@student.uwtsd.ac.uk::421c52ea-661d-4b97-99cf-4d77c6699b45" providerId="AD" clId="Web-{2358BC1C-6A31-4299-C470-E6F917E7B677}" dt="2026-02-26T22:49:00.614" v="245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Sam Potter (2305965)" userId="S::2305965@student.uwtsd.ac.uk::421c52ea-661d-4b97-99cf-4d77c6699b45" providerId="AD" clId="Web-{2358BC1C-6A31-4299-C470-E6F917E7B677}" dt="2026-02-26T22:49:00.614" v="245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Sam Potter (2305965)" userId="S::2305965@student.uwtsd.ac.uk::421c52ea-661d-4b97-99cf-4d77c6699b45" providerId="AD" clId="Web-{2358BC1C-6A31-4299-C470-E6F917E7B677}" dt="2026-02-26T22:49:00.614" v="245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Sam Potter (2305965)" userId="S::2305965@student.uwtsd.ac.uk::421c52ea-661d-4b97-99cf-4d77c6699b45" providerId="AD" clId="Web-{2358BC1C-6A31-4299-C470-E6F917E7B677}" dt="2026-02-26T22:49:00.614" v="245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Sam Potter (2305965)" userId="S::2305965@student.uwtsd.ac.uk::421c52ea-661d-4b97-99cf-4d77c6699b45" providerId="AD" clId="Web-{2358BC1C-6A31-4299-C470-E6F917E7B677}" dt="2026-02-26T22:49:00.614" v="245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Sam Potter (2305965)" userId="S::2305965@student.uwtsd.ac.uk::421c52ea-661d-4b97-99cf-4d77c6699b45" providerId="AD" clId="Web-{2358BC1C-6A31-4299-C470-E6F917E7B677}" dt="2026-02-26T22:49:00.614" v="245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Sam Potter (2305965)" userId="S::2305965@student.uwtsd.ac.uk::421c52ea-661d-4b97-99cf-4d77c6699b45" providerId="AD" clId="Web-{2358BC1C-6A31-4299-C470-E6F917E7B677}" dt="2026-02-26T22:49:00.614" v="245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Sam Potter (2305965)" userId="S::2305965@student.uwtsd.ac.uk::421c52ea-661d-4b97-99cf-4d77c6699b45" providerId="AD" clId="Web-{2358BC1C-6A31-4299-C470-E6F917E7B677}" dt="2026-02-26T22:49:00.614" v="245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 modSldLayout">
        <pc:chgData name="Sam Potter (2305965)" userId="S::2305965@student.uwtsd.ac.uk::421c52ea-661d-4b97-99cf-4d77c6699b45" providerId="AD" clId="Web-{2358BC1C-6A31-4299-C470-E6F917E7B677}" dt="2026-02-26T22:49:04.552" v="246"/>
        <pc:sldMasterMkLst>
          <pc:docMk/>
          <pc:sldMasterMk cId="2230643191" sldId="2147483672"/>
        </pc:sldMasterMkLst>
        <pc:sldLayoutChg chg="add del mod replId">
          <pc:chgData name="Sam Potter (2305965)" userId="S::2305965@student.uwtsd.ac.uk::421c52ea-661d-4b97-99cf-4d77c6699b45" providerId="AD" clId="Web-{2358BC1C-6A31-4299-C470-E6F917E7B677}" dt="2026-02-26T22:49:04.552" v="246"/>
          <pc:sldLayoutMkLst>
            <pc:docMk/>
            <pc:sldMasterMk cId="2230643191" sldId="2147483672"/>
            <pc:sldLayoutMk cId="4076891163" sldId="2147483673"/>
          </pc:sldLayoutMkLst>
        </pc:sldLayoutChg>
        <pc:sldLayoutChg chg="add del mod replId">
          <pc:chgData name="Sam Potter (2305965)" userId="S::2305965@student.uwtsd.ac.uk::421c52ea-661d-4b97-99cf-4d77c6699b45" providerId="AD" clId="Web-{2358BC1C-6A31-4299-C470-E6F917E7B677}" dt="2026-02-26T22:49:04.552" v="246"/>
          <pc:sldLayoutMkLst>
            <pc:docMk/>
            <pc:sldMasterMk cId="2230643191" sldId="2147483672"/>
            <pc:sldLayoutMk cId="1390344543" sldId="2147483674"/>
          </pc:sldLayoutMkLst>
        </pc:sldLayoutChg>
        <pc:sldLayoutChg chg="add del mod replId">
          <pc:chgData name="Sam Potter (2305965)" userId="S::2305965@student.uwtsd.ac.uk::421c52ea-661d-4b97-99cf-4d77c6699b45" providerId="AD" clId="Web-{2358BC1C-6A31-4299-C470-E6F917E7B677}" dt="2026-02-26T22:49:04.552" v="246"/>
          <pc:sldLayoutMkLst>
            <pc:docMk/>
            <pc:sldMasterMk cId="2230643191" sldId="2147483672"/>
            <pc:sldLayoutMk cId="1615495255" sldId="2147483675"/>
          </pc:sldLayoutMkLst>
        </pc:sldLayoutChg>
        <pc:sldLayoutChg chg="add del mod replId">
          <pc:chgData name="Sam Potter (2305965)" userId="S::2305965@student.uwtsd.ac.uk::421c52ea-661d-4b97-99cf-4d77c6699b45" providerId="AD" clId="Web-{2358BC1C-6A31-4299-C470-E6F917E7B677}" dt="2026-02-26T22:49:04.552" v="246"/>
          <pc:sldLayoutMkLst>
            <pc:docMk/>
            <pc:sldMasterMk cId="2230643191" sldId="2147483672"/>
            <pc:sldLayoutMk cId="1448030614" sldId="2147483676"/>
          </pc:sldLayoutMkLst>
        </pc:sldLayoutChg>
        <pc:sldLayoutChg chg="add del mod replId">
          <pc:chgData name="Sam Potter (2305965)" userId="S::2305965@student.uwtsd.ac.uk::421c52ea-661d-4b97-99cf-4d77c6699b45" providerId="AD" clId="Web-{2358BC1C-6A31-4299-C470-E6F917E7B677}" dt="2026-02-26T22:49:04.552" v="246"/>
          <pc:sldLayoutMkLst>
            <pc:docMk/>
            <pc:sldMasterMk cId="2230643191" sldId="2147483672"/>
            <pc:sldLayoutMk cId="2401642087" sldId="2147483677"/>
          </pc:sldLayoutMkLst>
        </pc:sldLayoutChg>
        <pc:sldLayoutChg chg="add del mod replId">
          <pc:chgData name="Sam Potter (2305965)" userId="S::2305965@student.uwtsd.ac.uk::421c52ea-661d-4b97-99cf-4d77c6699b45" providerId="AD" clId="Web-{2358BC1C-6A31-4299-C470-E6F917E7B677}" dt="2026-02-26T22:49:04.552" v="246"/>
          <pc:sldLayoutMkLst>
            <pc:docMk/>
            <pc:sldMasterMk cId="2230643191" sldId="2147483672"/>
            <pc:sldLayoutMk cId="1833792778" sldId="2147483678"/>
          </pc:sldLayoutMkLst>
        </pc:sldLayoutChg>
        <pc:sldLayoutChg chg="add del mod replId">
          <pc:chgData name="Sam Potter (2305965)" userId="S::2305965@student.uwtsd.ac.uk::421c52ea-661d-4b97-99cf-4d77c6699b45" providerId="AD" clId="Web-{2358BC1C-6A31-4299-C470-E6F917E7B677}" dt="2026-02-26T22:49:04.552" v="246"/>
          <pc:sldLayoutMkLst>
            <pc:docMk/>
            <pc:sldMasterMk cId="2230643191" sldId="2147483672"/>
            <pc:sldLayoutMk cId="2113135826" sldId="2147483679"/>
          </pc:sldLayoutMkLst>
        </pc:sldLayoutChg>
        <pc:sldLayoutChg chg="add del mod replId">
          <pc:chgData name="Sam Potter (2305965)" userId="S::2305965@student.uwtsd.ac.uk::421c52ea-661d-4b97-99cf-4d77c6699b45" providerId="AD" clId="Web-{2358BC1C-6A31-4299-C470-E6F917E7B677}" dt="2026-02-26T22:49:04.552" v="246"/>
          <pc:sldLayoutMkLst>
            <pc:docMk/>
            <pc:sldMasterMk cId="2230643191" sldId="2147483672"/>
            <pc:sldLayoutMk cId="105492188" sldId="2147483680"/>
          </pc:sldLayoutMkLst>
        </pc:sldLayoutChg>
        <pc:sldLayoutChg chg="add del mod replId">
          <pc:chgData name="Sam Potter (2305965)" userId="S::2305965@student.uwtsd.ac.uk::421c52ea-661d-4b97-99cf-4d77c6699b45" providerId="AD" clId="Web-{2358BC1C-6A31-4299-C470-E6F917E7B677}" dt="2026-02-26T22:49:04.552" v="246"/>
          <pc:sldLayoutMkLst>
            <pc:docMk/>
            <pc:sldMasterMk cId="2230643191" sldId="2147483672"/>
            <pc:sldLayoutMk cId="2693883164" sldId="2147483681"/>
          </pc:sldLayoutMkLst>
        </pc:sldLayoutChg>
        <pc:sldLayoutChg chg="add del mod replId">
          <pc:chgData name="Sam Potter (2305965)" userId="S::2305965@student.uwtsd.ac.uk::421c52ea-661d-4b97-99cf-4d77c6699b45" providerId="AD" clId="Web-{2358BC1C-6A31-4299-C470-E6F917E7B677}" dt="2026-02-26T22:49:04.552" v="246"/>
          <pc:sldLayoutMkLst>
            <pc:docMk/>
            <pc:sldMasterMk cId="2230643191" sldId="2147483672"/>
            <pc:sldLayoutMk cId="3661080032" sldId="2147483682"/>
          </pc:sldLayoutMkLst>
        </pc:sldLayoutChg>
        <pc:sldLayoutChg chg="add del mod replId">
          <pc:chgData name="Sam Potter (2305965)" userId="S::2305965@student.uwtsd.ac.uk::421c52ea-661d-4b97-99cf-4d77c6699b45" providerId="AD" clId="Web-{2358BC1C-6A31-4299-C470-E6F917E7B677}" dt="2026-02-26T22:49:04.552" v="246"/>
          <pc:sldLayoutMkLst>
            <pc:docMk/>
            <pc:sldMasterMk cId="2230643191" sldId="2147483672"/>
            <pc:sldLayoutMk cId="1062657186" sldId="2147483683"/>
          </pc:sldLayoutMkLst>
        </pc:sldLayoutChg>
      </pc:sldMasterChg>
      <pc:sldMasterChg chg="add addSldLayout modSldLayout">
        <pc:chgData name="Sam Potter (2305965)" userId="S::2305965@student.uwtsd.ac.uk::421c52ea-661d-4b97-99cf-4d77c6699b45" providerId="AD" clId="Web-{2358BC1C-6A31-4299-C470-E6F917E7B677}" dt="2026-02-26T22:49:04.552" v="246"/>
        <pc:sldMasterMkLst>
          <pc:docMk/>
          <pc:sldMasterMk cId="720318780" sldId="2147483684"/>
        </pc:sldMasterMkLst>
        <pc:sldLayoutChg chg="add mod replId">
          <pc:chgData name="Sam Potter (2305965)" userId="S::2305965@student.uwtsd.ac.uk::421c52ea-661d-4b97-99cf-4d77c6699b45" providerId="AD" clId="Web-{2358BC1C-6A31-4299-C470-E6F917E7B677}" dt="2026-02-26T22:49:04.552" v="246"/>
          <pc:sldLayoutMkLst>
            <pc:docMk/>
            <pc:sldMasterMk cId="720318780" sldId="2147483684"/>
            <pc:sldLayoutMk cId="1002769262" sldId="2147483685"/>
          </pc:sldLayoutMkLst>
        </pc:sldLayoutChg>
        <pc:sldLayoutChg chg="add mod replId">
          <pc:chgData name="Sam Potter (2305965)" userId="S::2305965@student.uwtsd.ac.uk::421c52ea-661d-4b97-99cf-4d77c6699b45" providerId="AD" clId="Web-{2358BC1C-6A31-4299-C470-E6F917E7B677}" dt="2026-02-26T22:49:04.552" v="246"/>
          <pc:sldLayoutMkLst>
            <pc:docMk/>
            <pc:sldMasterMk cId="720318780" sldId="2147483684"/>
            <pc:sldLayoutMk cId="534888660" sldId="2147483686"/>
          </pc:sldLayoutMkLst>
        </pc:sldLayoutChg>
        <pc:sldLayoutChg chg="add mod replId">
          <pc:chgData name="Sam Potter (2305965)" userId="S::2305965@student.uwtsd.ac.uk::421c52ea-661d-4b97-99cf-4d77c6699b45" providerId="AD" clId="Web-{2358BC1C-6A31-4299-C470-E6F917E7B677}" dt="2026-02-26T22:49:04.552" v="246"/>
          <pc:sldLayoutMkLst>
            <pc:docMk/>
            <pc:sldMasterMk cId="720318780" sldId="2147483684"/>
            <pc:sldLayoutMk cId="783198282" sldId="2147483687"/>
          </pc:sldLayoutMkLst>
        </pc:sldLayoutChg>
        <pc:sldLayoutChg chg="add mod replId">
          <pc:chgData name="Sam Potter (2305965)" userId="S::2305965@student.uwtsd.ac.uk::421c52ea-661d-4b97-99cf-4d77c6699b45" providerId="AD" clId="Web-{2358BC1C-6A31-4299-C470-E6F917E7B677}" dt="2026-02-26T22:49:04.552" v="246"/>
          <pc:sldLayoutMkLst>
            <pc:docMk/>
            <pc:sldMasterMk cId="720318780" sldId="2147483684"/>
            <pc:sldLayoutMk cId="3422099202" sldId="2147483688"/>
          </pc:sldLayoutMkLst>
        </pc:sldLayoutChg>
        <pc:sldLayoutChg chg="add mod replId">
          <pc:chgData name="Sam Potter (2305965)" userId="S::2305965@student.uwtsd.ac.uk::421c52ea-661d-4b97-99cf-4d77c6699b45" providerId="AD" clId="Web-{2358BC1C-6A31-4299-C470-E6F917E7B677}" dt="2026-02-26T22:49:04.552" v="246"/>
          <pc:sldLayoutMkLst>
            <pc:docMk/>
            <pc:sldMasterMk cId="720318780" sldId="2147483684"/>
            <pc:sldLayoutMk cId="3733946715" sldId="2147483689"/>
          </pc:sldLayoutMkLst>
        </pc:sldLayoutChg>
        <pc:sldLayoutChg chg="add mod replId">
          <pc:chgData name="Sam Potter (2305965)" userId="S::2305965@student.uwtsd.ac.uk::421c52ea-661d-4b97-99cf-4d77c6699b45" providerId="AD" clId="Web-{2358BC1C-6A31-4299-C470-E6F917E7B677}" dt="2026-02-26T22:49:04.552" v="246"/>
          <pc:sldLayoutMkLst>
            <pc:docMk/>
            <pc:sldMasterMk cId="720318780" sldId="2147483684"/>
            <pc:sldLayoutMk cId="2616518976" sldId="2147483690"/>
          </pc:sldLayoutMkLst>
        </pc:sldLayoutChg>
        <pc:sldLayoutChg chg="add mod replId">
          <pc:chgData name="Sam Potter (2305965)" userId="S::2305965@student.uwtsd.ac.uk::421c52ea-661d-4b97-99cf-4d77c6699b45" providerId="AD" clId="Web-{2358BC1C-6A31-4299-C470-E6F917E7B677}" dt="2026-02-26T22:49:04.552" v="246"/>
          <pc:sldLayoutMkLst>
            <pc:docMk/>
            <pc:sldMasterMk cId="720318780" sldId="2147483684"/>
            <pc:sldLayoutMk cId="3138090258" sldId="2147483691"/>
          </pc:sldLayoutMkLst>
        </pc:sldLayoutChg>
        <pc:sldLayoutChg chg="add mod replId">
          <pc:chgData name="Sam Potter (2305965)" userId="S::2305965@student.uwtsd.ac.uk::421c52ea-661d-4b97-99cf-4d77c6699b45" providerId="AD" clId="Web-{2358BC1C-6A31-4299-C470-E6F917E7B677}" dt="2026-02-26T22:49:04.552" v="246"/>
          <pc:sldLayoutMkLst>
            <pc:docMk/>
            <pc:sldMasterMk cId="720318780" sldId="2147483684"/>
            <pc:sldLayoutMk cId="303462191" sldId="2147483692"/>
          </pc:sldLayoutMkLst>
        </pc:sldLayoutChg>
        <pc:sldLayoutChg chg="add mod replId">
          <pc:chgData name="Sam Potter (2305965)" userId="S::2305965@student.uwtsd.ac.uk::421c52ea-661d-4b97-99cf-4d77c6699b45" providerId="AD" clId="Web-{2358BC1C-6A31-4299-C470-E6F917E7B677}" dt="2026-02-26T22:49:04.552" v="246"/>
          <pc:sldLayoutMkLst>
            <pc:docMk/>
            <pc:sldMasterMk cId="720318780" sldId="2147483684"/>
            <pc:sldLayoutMk cId="1861810986" sldId="2147483693"/>
          </pc:sldLayoutMkLst>
        </pc:sldLayoutChg>
        <pc:sldLayoutChg chg="add mod replId">
          <pc:chgData name="Sam Potter (2305965)" userId="S::2305965@student.uwtsd.ac.uk::421c52ea-661d-4b97-99cf-4d77c6699b45" providerId="AD" clId="Web-{2358BC1C-6A31-4299-C470-E6F917E7B677}" dt="2026-02-26T22:49:04.552" v="246"/>
          <pc:sldLayoutMkLst>
            <pc:docMk/>
            <pc:sldMasterMk cId="720318780" sldId="2147483684"/>
            <pc:sldLayoutMk cId="732262682" sldId="2147483694"/>
          </pc:sldLayoutMkLst>
        </pc:sldLayoutChg>
        <pc:sldLayoutChg chg="add mod replId">
          <pc:chgData name="Sam Potter (2305965)" userId="S::2305965@student.uwtsd.ac.uk::421c52ea-661d-4b97-99cf-4d77c6699b45" providerId="AD" clId="Web-{2358BC1C-6A31-4299-C470-E6F917E7B677}" dt="2026-02-26T22:49:04.552" v="246"/>
          <pc:sldLayoutMkLst>
            <pc:docMk/>
            <pc:sldMasterMk cId="720318780" sldId="2147483684"/>
            <pc:sldLayoutMk cId="539431124" sldId="2147483695"/>
          </pc:sldLayoutMkLst>
        </pc:sldLayoutChg>
      </pc:sldMasterChg>
    </pc:docChg>
  </pc:docChgLst>
  <pc:docChgLst>
    <pc:chgData name="Sam Potter (2305965)" userId="S::2305965@student.uwtsd.ac.uk::421c52ea-661d-4b97-99cf-4d77c6699b45" providerId="AD" clId="Web-{CB42F6FE-BECF-D4A4-F6DC-2FAF4B0E9F72}"/>
    <pc:docChg chg="addSld modSld">
      <pc:chgData name="Sam Potter (2305965)" userId="S::2305965@student.uwtsd.ac.uk::421c52ea-661d-4b97-99cf-4d77c6699b45" providerId="AD" clId="Web-{CB42F6FE-BECF-D4A4-F6DC-2FAF4B0E9F72}" dt="2026-02-27T13:19:18.836" v="109" actId="20577"/>
      <pc:docMkLst>
        <pc:docMk/>
      </pc:docMkLst>
      <pc:sldChg chg="modSp">
        <pc:chgData name="Sam Potter (2305965)" userId="S::2305965@student.uwtsd.ac.uk::421c52ea-661d-4b97-99cf-4d77c6699b45" providerId="AD" clId="Web-{CB42F6FE-BECF-D4A4-F6DC-2FAF4B0E9F72}" dt="2026-02-27T13:11:50.924" v="50" actId="20577"/>
        <pc:sldMkLst>
          <pc:docMk/>
          <pc:sldMk cId="1179187315" sldId="271"/>
        </pc:sldMkLst>
        <pc:spChg chg="mod">
          <ac:chgData name="Sam Potter (2305965)" userId="S::2305965@student.uwtsd.ac.uk::421c52ea-661d-4b97-99cf-4d77c6699b45" providerId="AD" clId="Web-{CB42F6FE-BECF-D4A4-F6DC-2FAF4B0E9F72}" dt="2026-02-27T13:11:50.924" v="50" actId="20577"/>
          <ac:spMkLst>
            <pc:docMk/>
            <pc:sldMk cId="1179187315" sldId="271"/>
            <ac:spMk id="3" creationId="{A5021D21-9B75-0940-9809-AEC325F50DB6}"/>
          </ac:spMkLst>
        </pc:spChg>
      </pc:sldChg>
      <pc:sldChg chg="modSp">
        <pc:chgData name="Sam Potter (2305965)" userId="S::2305965@student.uwtsd.ac.uk::421c52ea-661d-4b97-99cf-4d77c6699b45" providerId="AD" clId="Web-{CB42F6FE-BECF-D4A4-F6DC-2FAF4B0E9F72}" dt="2026-02-27T13:19:18.836" v="109" actId="20577"/>
        <pc:sldMkLst>
          <pc:docMk/>
          <pc:sldMk cId="3646972074" sldId="272"/>
        </pc:sldMkLst>
        <pc:spChg chg="mod">
          <ac:chgData name="Sam Potter (2305965)" userId="S::2305965@student.uwtsd.ac.uk::421c52ea-661d-4b97-99cf-4d77c6699b45" providerId="AD" clId="Web-{CB42F6FE-BECF-D4A4-F6DC-2FAF4B0E9F72}" dt="2026-02-27T13:19:18.836" v="109" actId="20577"/>
          <ac:spMkLst>
            <pc:docMk/>
            <pc:sldMk cId="3646972074" sldId="272"/>
            <ac:spMk id="3" creationId="{90280026-6D76-54FC-0DBC-E5A3B5E10398}"/>
          </ac:spMkLst>
        </pc:spChg>
      </pc:sldChg>
      <pc:sldChg chg="addSp delSp modSp new mod modClrScheme chgLayout">
        <pc:chgData name="Sam Potter (2305965)" userId="S::2305965@student.uwtsd.ac.uk::421c52ea-661d-4b97-99cf-4d77c6699b45" providerId="AD" clId="Web-{CB42F6FE-BECF-D4A4-F6DC-2FAF4B0E9F72}" dt="2026-02-27T12:35:47.591" v="5"/>
        <pc:sldMkLst>
          <pc:docMk/>
          <pc:sldMk cId="1340903638" sldId="274"/>
        </pc:sldMkLst>
        <pc:spChg chg="mod">
          <ac:chgData name="Sam Potter (2305965)" userId="S::2305965@student.uwtsd.ac.uk::421c52ea-661d-4b97-99cf-4d77c6699b45" providerId="AD" clId="Web-{CB42F6FE-BECF-D4A4-F6DC-2FAF4B0E9F72}" dt="2026-02-27T12:35:47.591" v="5"/>
          <ac:spMkLst>
            <pc:docMk/>
            <pc:sldMk cId="1340903638" sldId="274"/>
            <ac:spMk id="2" creationId="{364AABD8-571D-9D6D-B0BA-8AC7E3864677}"/>
          </ac:spMkLst>
        </pc:spChg>
        <pc:spChg chg="del">
          <ac:chgData name="Sam Potter (2305965)" userId="S::2305965@student.uwtsd.ac.uk::421c52ea-661d-4b97-99cf-4d77c6699b45" providerId="AD" clId="Web-{CB42F6FE-BECF-D4A4-F6DC-2FAF4B0E9F72}" dt="2026-02-27T12:35:44.278" v="4"/>
          <ac:spMkLst>
            <pc:docMk/>
            <pc:sldMk cId="1340903638" sldId="274"/>
            <ac:spMk id="3" creationId="{09EE5BF8-6AEE-3C31-5BAC-B0F642D71C94}"/>
          </ac:spMkLst>
        </pc:spChg>
        <pc:spChg chg="del">
          <ac:chgData name="Sam Potter (2305965)" userId="S::2305965@student.uwtsd.ac.uk::421c52ea-661d-4b97-99cf-4d77c6699b45" providerId="AD" clId="Web-{CB42F6FE-BECF-D4A4-F6DC-2FAF4B0E9F72}" dt="2026-02-27T12:35:47.591" v="5"/>
          <ac:spMkLst>
            <pc:docMk/>
            <pc:sldMk cId="1340903638" sldId="274"/>
            <ac:spMk id="4" creationId="{7873EC78-2AF9-E85B-C90C-1C47046E7E35}"/>
          </ac:spMkLst>
        </pc:spChg>
        <pc:spChg chg="mod">
          <ac:chgData name="Sam Potter (2305965)" userId="S::2305965@student.uwtsd.ac.uk::421c52ea-661d-4b97-99cf-4d77c6699b45" providerId="AD" clId="Web-{CB42F6FE-BECF-D4A4-F6DC-2FAF4B0E9F72}" dt="2026-02-27T12:35:47.591" v="5"/>
          <ac:spMkLst>
            <pc:docMk/>
            <pc:sldMk cId="1340903638" sldId="274"/>
            <ac:spMk id="5" creationId="{B6736742-16C7-BBB7-26F5-1269C03CAA31}"/>
          </ac:spMkLst>
        </pc:spChg>
        <pc:spChg chg="del">
          <ac:chgData name="Sam Potter (2305965)" userId="S::2305965@student.uwtsd.ac.uk::421c52ea-661d-4b97-99cf-4d77c6699b45" providerId="AD" clId="Web-{CB42F6FE-BECF-D4A4-F6DC-2FAF4B0E9F72}" dt="2026-02-27T12:35:47.591" v="5"/>
          <ac:spMkLst>
            <pc:docMk/>
            <pc:sldMk cId="1340903638" sldId="274"/>
            <ac:spMk id="6" creationId="{1A2D83EA-C0DF-DA1F-0C4C-E563CC766215}"/>
          </ac:spMkLst>
        </pc:spChg>
        <pc:spChg chg="mod">
          <ac:chgData name="Sam Potter (2305965)" userId="S::2305965@student.uwtsd.ac.uk::421c52ea-661d-4b97-99cf-4d77c6699b45" providerId="AD" clId="Web-{CB42F6FE-BECF-D4A4-F6DC-2FAF4B0E9F72}" dt="2026-02-27T12:35:47.591" v="5"/>
          <ac:spMkLst>
            <pc:docMk/>
            <pc:sldMk cId="1340903638" sldId="274"/>
            <ac:spMk id="7" creationId="{055938DB-938A-2ED2-28BA-DA07B72028E6}"/>
          </ac:spMkLst>
        </pc:spChg>
        <pc:spChg chg="add mod">
          <ac:chgData name="Sam Potter (2305965)" userId="S::2305965@student.uwtsd.ac.uk::421c52ea-661d-4b97-99cf-4d77c6699b45" providerId="AD" clId="Web-{CB42F6FE-BECF-D4A4-F6DC-2FAF4B0E9F72}" dt="2026-02-27T12:35:47.591" v="5"/>
          <ac:spMkLst>
            <pc:docMk/>
            <pc:sldMk cId="1340903638" sldId="274"/>
            <ac:spMk id="13" creationId="{2FE94A49-DF5C-C64C-99B1-5C871AAEE2BC}"/>
          </ac:spMkLst>
        </pc:spChg>
        <pc:picChg chg="add mod ord">
          <ac:chgData name="Sam Potter (2305965)" userId="S::2305965@student.uwtsd.ac.uk::421c52ea-661d-4b97-99cf-4d77c6699b45" providerId="AD" clId="Web-{CB42F6FE-BECF-D4A4-F6DC-2FAF4B0E9F72}" dt="2026-02-27T12:35:47.591" v="5"/>
          <ac:picMkLst>
            <pc:docMk/>
            <pc:sldMk cId="1340903638" sldId="274"/>
            <ac:picMk id="8" creationId="{4259E424-433C-D925-CCCF-5E17A36C9E0A}"/>
          </ac:picMkLst>
        </pc:picChg>
      </pc:sldChg>
    </pc:docChg>
  </pc:docChgLst>
  <pc:docChgLst>
    <pc:chgData name="Sam Potter (2305965)" userId="S::2305965@student.uwtsd.ac.uk::421c52ea-661d-4b97-99cf-4d77c6699b45" providerId="AD" clId="Web-{38DFA9BC-E8BD-DE0E-6128-FF68F4661618}"/>
    <pc:docChg chg="addSld">
      <pc:chgData name="Sam Potter (2305965)" userId="S::2305965@student.uwtsd.ac.uk::421c52ea-661d-4b97-99cf-4d77c6699b45" providerId="AD" clId="Web-{38DFA9BC-E8BD-DE0E-6128-FF68F4661618}" dt="2026-02-25T23:03:53.828" v="0"/>
      <pc:docMkLst>
        <pc:docMk/>
      </pc:docMkLst>
      <pc:sldChg chg="new">
        <pc:chgData name="Sam Potter (2305965)" userId="S::2305965@student.uwtsd.ac.uk::421c52ea-661d-4b97-99cf-4d77c6699b45" providerId="AD" clId="Web-{38DFA9BC-E8BD-DE0E-6128-FF68F4661618}" dt="2026-02-25T23:03:53.828" v="0"/>
        <pc:sldMkLst>
          <pc:docMk/>
          <pc:sldMk cId="3884844672" sldId="257"/>
        </pc:sldMkLst>
      </pc:sldChg>
    </pc:docChg>
  </pc:docChgLst>
  <pc:docChgLst>
    <pc:chgData name="Sam Potter (2305965)" userId="S::2305965@student.uwtsd.ac.uk::421c52ea-661d-4b97-99cf-4d77c6699b45" providerId="AD" clId="Web-{C2EB60DD-A872-E4A8-65C1-15AE89E5EC2A}"/>
    <pc:docChg chg="modSld">
      <pc:chgData name="Sam Potter (2305965)" userId="S::2305965@student.uwtsd.ac.uk::421c52ea-661d-4b97-99cf-4d77c6699b45" providerId="AD" clId="Web-{C2EB60DD-A872-E4A8-65C1-15AE89E5EC2A}" dt="2026-02-27T01:15:36.361" v="115" actId="20577"/>
      <pc:docMkLst>
        <pc:docMk/>
      </pc:docMkLst>
      <pc:sldChg chg="addSp delSp modSp">
        <pc:chgData name="Sam Potter (2305965)" userId="S::2305965@student.uwtsd.ac.uk::421c52ea-661d-4b97-99cf-4d77c6699b45" providerId="AD" clId="Web-{C2EB60DD-A872-E4A8-65C1-15AE89E5EC2A}" dt="2026-02-26T23:52:39.776" v="0"/>
        <pc:sldMkLst>
          <pc:docMk/>
          <pc:sldMk cId="4098041205" sldId="261"/>
        </pc:sldMkLst>
        <pc:spChg chg="del">
          <ac:chgData name="Sam Potter (2305965)" userId="S::2305965@student.uwtsd.ac.uk::421c52ea-661d-4b97-99cf-4d77c6699b45" providerId="AD" clId="Web-{C2EB60DD-A872-E4A8-65C1-15AE89E5EC2A}" dt="2026-02-26T23:52:39.776" v="0"/>
          <ac:spMkLst>
            <pc:docMk/>
            <pc:sldMk cId="4098041205" sldId="261"/>
            <ac:spMk id="3" creationId="{16DEA527-C8D7-9D23-423D-137C6556D521}"/>
          </ac:spMkLst>
        </pc:spChg>
        <pc:picChg chg="add mod ord">
          <ac:chgData name="Sam Potter (2305965)" userId="S::2305965@student.uwtsd.ac.uk::421c52ea-661d-4b97-99cf-4d77c6699b45" providerId="AD" clId="Web-{C2EB60DD-A872-E4A8-65C1-15AE89E5EC2A}" dt="2026-02-26T23:52:39.776" v="0"/>
          <ac:picMkLst>
            <pc:docMk/>
            <pc:sldMk cId="4098041205" sldId="261"/>
            <ac:picMk id="4" creationId="{445F5D20-D53A-49C1-40E6-85482AD63AC7}"/>
          </ac:picMkLst>
        </pc:picChg>
      </pc:sldChg>
      <pc:sldChg chg="modSp">
        <pc:chgData name="Sam Potter (2305965)" userId="S::2305965@student.uwtsd.ac.uk::421c52ea-661d-4b97-99cf-4d77c6699b45" providerId="AD" clId="Web-{C2EB60DD-A872-E4A8-65C1-15AE89E5EC2A}" dt="2026-02-27T01:15:36.361" v="115" actId="20577"/>
        <pc:sldMkLst>
          <pc:docMk/>
          <pc:sldMk cId="2420360892" sldId="262"/>
        </pc:sldMkLst>
        <pc:spChg chg="mod">
          <ac:chgData name="Sam Potter (2305965)" userId="S::2305965@student.uwtsd.ac.uk::421c52ea-661d-4b97-99cf-4d77c6699b45" providerId="AD" clId="Web-{C2EB60DD-A872-E4A8-65C1-15AE89E5EC2A}" dt="2026-02-27T01:15:36.361" v="115" actId="20577"/>
          <ac:spMkLst>
            <pc:docMk/>
            <pc:sldMk cId="2420360892" sldId="262"/>
            <ac:spMk id="3" creationId="{75DE7927-A098-FD7E-3F4B-27345CB016F4}"/>
          </ac:spMkLst>
        </pc:spChg>
      </pc:sldChg>
      <pc:sldChg chg="addSp delSp modSp">
        <pc:chgData name="Sam Potter (2305965)" userId="S::2305965@student.uwtsd.ac.uk::421c52ea-661d-4b97-99cf-4d77c6699b45" providerId="AD" clId="Web-{C2EB60DD-A872-E4A8-65C1-15AE89E5EC2A}" dt="2026-02-26T23:53:52.076" v="3"/>
        <pc:sldMkLst>
          <pc:docMk/>
          <pc:sldMk cId="347797301" sldId="265"/>
        </pc:sldMkLst>
        <pc:spChg chg="del">
          <ac:chgData name="Sam Potter (2305965)" userId="S::2305965@student.uwtsd.ac.uk::421c52ea-661d-4b97-99cf-4d77c6699b45" providerId="AD" clId="Web-{C2EB60DD-A872-E4A8-65C1-15AE89E5EC2A}" dt="2026-02-26T23:53:32.120" v="1"/>
          <ac:spMkLst>
            <pc:docMk/>
            <pc:sldMk cId="347797301" sldId="265"/>
            <ac:spMk id="3" creationId="{275FCA50-1F5B-3FBF-A488-2555CF7B3DB9}"/>
          </ac:spMkLst>
        </pc:spChg>
        <pc:spChg chg="add del mod">
          <ac:chgData name="Sam Potter (2305965)" userId="S::2305965@student.uwtsd.ac.uk::421c52ea-661d-4b97-99cf-4d77c6699b45" providerId="AD" clId="Web-{C2EB60DD-A872-E4A8-65C1-15AE89E5EC2A}" dt="2026-02-26T23:53:52.076" v="3"/>
          <ac:spMkLst>
            <pc:docMk/>
            <pc:sldMk cId="347797301" sldId="265"/>
            <ac:spMk id="6" creationId="{5873FBFA-B384-6E40-18EA-EB99CB501D51}"/>
          </ac:spMkLst>
        </pc:spChg>
        <pc:picChg chg="add del mod ord">
          <ac:chgData name="Sam Potter (2305965)" userId="S::2305965@student.uwtsd.ac.uk::421c52ea-661d-4b97-99cf-4d77c6699b45" providerId="AD" clId="Web-{C2EB60DD-A872-E4A8-65C1-15AE89E5EC2A}" dt="2026-02-26T23:53:47.106" v="2"/>
          <ac:picMkLst>
            <pc:docMk/>
            <pc:sldMk cId="347797301" sldId="265"/>
            <ac:picMk id="4" creationId="{C007DE7D-4082-B47E-56C8-BF67CB41FEA2}"/>
          </ac:picMkLst>
        </pc:picChg>
        <pc:picChg chg="add mod ord">
          <ac:chgData name="Sam Potter (2305965)" userId="S::2305965@student.uwtsd.ac.uk::421c52ea-661d-4b97-99cf-4d77c6699b45" providerId="AD" clId="Web-{C2EB60DD-A872-E4A8-65C1-15AE89E5EC2A}" dt="2026-02-26T23:53:52.076" v="3"/>
          <ac:picMkLst>
            <pc:docMk/>
            <pc:sldMk cId="347797301" sldId="265"/>
            <ac:picMk id="7" creationId="{F227AD16-6D58-0559-B3F8-FC6EAEE28F45}"/>
          </ac:picMkLst>
        </pc:picChg>
      </pc:sldChg>
      <pc:sldChg chg="modSp">
        <pc:chgData name="Sam Potter (2305965)" userId="S::2305965@student.uwtsd.ac.uk::421c52ea-661d-4b97-99cf-4d77c6699b45" providerId="AD" clId="Web-{C2EB60DD-A872-E4A8-65C1-15AE89E5EC2A}" dt="2026-02-27T01:15:12.330" v="111" actId="20577"/>
        <pc:sldMkLst>
          <pc:docMk/>
          <pc:sldMk cId="2432391184" sldId="267"/>
        </pc:sldMkLst>
        <pc:spChg chg="mod">
          <ac:chgData name="Sam Potter (2305965)" userId="S::2305965@student.uwtsd.ac.uk::421c52ea-661d-4b97-99cf-4d77c6699b45" providerId="AD" clId="Web-{C2EB60DD-A872-E4A8-65C1-15AE89E5EC2A}" dt="2026-02-27T01:15:12.330" v="111" actId="20577"/>
          <ac:spMkLst>
            <pc:docMk/>
            <pc:sldMk cId="2432391184" sldId="267"/>
            <ac:spMk id="9" creationId="{C507F54D-7138-0921-92C9-58122D2FCD96}"/>
          </ac:spMkLst>
        </pc:spChg>
      </pc:sldChg>
      <pc:sldChg chg="modSp">
        <pc:chgData name="Sam Potter (2305965)" userId="S::2305965@student.uwtsd.ac.uk::421c52ea-661d-4b97-99cf-4d77c6699b45" providerId="AD" clId="Web-{C2EB60DD-A872-E4A8-65C1-15AE89E5EC2A}" dt="2026-02-27T01:14:58.783" v="106" actId="20577"/>
        <pc:sldMkLst>
          <pc:docMk/>
          <pc:sldMk cId="3963627736" sldId="268"/>
        </pc:sldMkLst>
        <pc:spChg chg="mod">
          <ac:chgData name="Sam Potter (2305965)" userId="S::2305965@student.uwtsd.ac.uk::421c52ea-661d-4b97-99cf-4d77c6699b45" providerId="AD" clId="Web-{C2EB60DD-A872-E4A8-65C1-15AE89E5EC2A}" dt="2026-02-27T01:14:58.783" v="106" actId="20577"/>
          <ac:spMkLst>
            <pc:docMk/>
            <pc:sldMk cId="3963627736" sldId="268"/>
            <ac:spMk id="9" creationId="{2E15E149-8129-83DB-BC13-D75A57FBBAAC}"/>
          </ac:spMkLst>
        </pc:spChg>
      </pc:sldChg>
      <pc:sldChg chg="modSp">
        <pc:chgData name="Sam Potter (2305965)" userId="S::2305965@student.uwtsd.ac.uk::421c52ea-661d-4b97-99cf-4d77c6699b45" providerId="AD" clId="Web-{C2EB60DD-A872-E4A8-65C1-15AE89E5EC2A}" dt="2026-02-27T01:14:22.188" v="104" actId="20577"/>
        <pc:sldMkLst>
          <pc:docMk/>
          <pc:sldMk cId="3646972074" sldId="272"/>
        </pc:sldMkLst>
        <pc:spChg chg="mod">
          <ac:chgData name="Sam Potter (2305965)" userId="S::2305965@student.uwtsd.ac.uk::421c52ea-661d-4b97-99cf-4d77c6699b45" providerId="AD" clId="Web-{C2EB60DD-A872-E4A8-65C1-15AE89E5EC2A}" dt="2026-02-27T01:14:22.188" v="104" actId="20577"/>
          <ac:spMkLst>
            <pc:docMk/>
            <pc:sldMk cId="3646972074" sldId="272"/>
            <ac:spMk id="3" creationId="{90280026-6D76-54FC-0DBC-E5A3B5E10398}"/>
          </ac:spMkLst>
        </pc:spChg>
      </pc:sldChg>
    </pc:docChg>
  </pc:docChgLst>
  <pc:docChgLst>
    <pc:chgData name="Sam Potter (2305965)" userId="S::2305965@student.uwtsd.ac.uk::421c52ea-661d-4b97-99cf-4d77c6699b45" providerId="AD" clId="Web-{CCA3429A-5F9F-86C3-5A40-13BEB09DF737}"/>
    <pc:docChg chg="addSld modSld">
      <pc:chgData name="Sam Potter (2305965)" userId="S::2305965@student.uwtsd.ac.uk::421c52ea-661d-4b97-99cf-4d77c6699b45" providerId="AD" clId="Web-{CCA3429A-5F9F-86C3-5A40-13BEB09DF737}" dt="2026-02-26T14:31:42.864" v="138" actId="20577"/>
      <pc:docMkLst>
        <pc:docMk/>
      </pc:docMkLst>
      <pc:sldChg chg="modSp">
        <pc:chgData name="Sam Potter (2305965)" userId="S::2305965@student.uwtsd.ac.uk::421c52ea-661d-4b97-99cf-4d77c6699b45" providerId="AD" clId="Web-{CCA3429A-5F9F-86C3-5A40-13BEB09DF737}" dt="2026-02-26T09:33:25.354" v="54" actId="20577"/>
        <pc:sldMkLst>
          <pc:docMk/>
          <pc:sldMk cId="109857222" sldId="256"/>
        </pc:sldMkLst>
        <pc:spChg chg="mod">
          <ac:chgData name="Sam Potter (2305965)" userId="S::2305965@student.uwtsd.ac.uk::421c52ea-661d-4b97-99cf-4d77c6699b45" providerId="AD" clId="Web-{CCA3429A-5F9F-86C3-5A40-13BEB09DF737}" dt="2026-02-26T09:33:25.354" v="54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Sam Potter (2305965)" userId="S::2305965@student.uwtsd.ac.uk::421c52ea-661d-4b97-99cf-4d77c6699b45" providerId="AD" clId="Web-{CCA3429A-5F9F-86C3-5A40-13BEB09DF737}" dt="2026-02-26T09:31:31.664" v="16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 new">
        <pc:chgData name="Sam Potter (2305965)" userId="S::2305965@student.uwtsd.ac.uk::421c52ea-661d-4b97-99cf-4d77c6699b45" providerId="AD" clId="Web-{CCA3429A-5F9F-86C3-5A40-13BEB09DF737}" dt="2026-02-26T14:31:42.864" v="138" actId="20577"/>
        <pc:sldMkLst>
          <pc:docMk/>
          <pc:sldMk cId="2307692162" sldId="258"/>
        </pc:sldMkLst>
        <pc:spChg chg="mod">
          <ac:chgData name="Sam Potter (2305965)" userId="S::2305965@student.uwtsd.ac.uk::421c52ea-661d-4b97-99cf-4d77c6699b45" providerId="AD" clId="Web-{CCA3429A-5F9F-86C3-5A40-13BEB09DF737}" dt="2026-02-26T09:33:47.901" v="69" actId="20577"/>
          <ac:spMkLst>
            <pc:docMk/>
            <pc:sldMk cId="2307692162" sldId="258"/>
            <ac:spMk id="2" creationId="{F7F8FBB9-2118-D186-7462-ABAF23D19D53}"/>
          </ac:spMkLst>
        </pc:spChg>
        <pc:spChg chg="mod">
          <ac:chgData name="Sam Potter (2305965)" userId="S::2305965@student.uwtsd.ac.uk::421c52ea-661d-4b97-99cf-4d77c6699b45" providerId="AD" clId="Web-{CCA3429A-5F9F-86C3-5A40-13BEB09DF737}" dt="2026-02-26T14:31:42.864" v="138" actId="20577"/>
          <ac:spMkLst>
            <pc:docMk/>
            <pc:sldMk cId="2307692162" sldId="258"/>
            <ac:spMk id="3" creationId="{36F9A77F-3549-EAC8-1560-ADBEBCB9025B}"/>
          </ac:spMkLst>
        </pc:spChg>
      </pc:sldChg>
      <pc:sldChg chg="modSp new">
        <pc:chgData name="Sam Potter (2305965)" userId="S::2305965@student.uwtsd.ac.uk::421c52ea-661d-4b97-99cf-4d77c6699b45" providerId="AD" clId="Web-{CCA3429A-5F9F-86C3-5A40-13BEB09DF737}" dt="2026-02-26T09:34:17.495" v="75" actId="20577"/>
        <pc:sldMkLst>
          <pc:docMk/>
          <pc:sldMk cId="1435338163" sldId="259"/>
        </pc:sldMkLst>
        <pc:spChg chg="mod">
          <ac:chgData name="Sam Potter (2305965)" userId="S::2305965@student.uwtsd.ac.uk::421c52ea-661d-4b97-99cf-4d77c6699b45" providerId="AD" clId="Web-{CCA3429A-5F9F-86C3-5A40-13BEB09DF737}" dt="2026-02-26T09:34:17.495" v="75" actId="20577"/>
          <ac:spMkLst>
            <pc:docMk/>
            <pc:sldMk cId="1435338163" sldId="259"/>
            <ac:spMk id="2" creationId="{0DCD6087-35D5-0555-EE9A-B68332E19D64}"/>
          </ac:spMkLst>
        </pc:spChg>
      </pc:sldChg>
      <pc:sldChg chg="modSp new">
        <pc:chgData name="Sam Potter (2305965)" userId="S::2305965@student.uwtsd.ac.uk::421c52ea-661d-4b97-99cf-4d77c6699b45" providerId="AD" clId="Web-{CCA3429A-5F9F-86C3-5A40-13BEB09DF737}" dt="2026-02-26T09:34:29.495" v="80" actId="20577"/>
        <pc:sldMkLst>
          <pc:docMk/>
          <pc:sldMk cId="2759364519" sldId="260"/>
        </pc:sldMkLst>
        <pc:spChg chg="mod">
          <ac:chgData name="Sam Potter (2305965)" userId="S::2305965@student.uwtsd.ac.uk::421c52ea-661d-4b97-99cf-4d77c6699b45" providerId="AD" clId="Web-{CCA3429A-5F9F-86C3-5A40-13BEB09DF737}" dt="2026-02-26T09:34:29.495" v="80" actId="20577"/>
          <ac:spMkLst>
            <pc:docMk/>
            <pc:sldMk cId="2759364519" sldId="260"/>
            <ac:spMk id="2" creationId="{1A7183EB-D0A5-3E75-58C4-0F76A870CF4A}"/>
          </ac:spMkLst>
        </pc:spChg>
      </pc:sldChg>
      <pc:sldChg chg="modSp new">
        <pc:chgData name="Sam Potter (2305965)" userId="S::2305965@student.uwtsd.ac.uk::421c52ea-661d-4b97-99cf-4d77c6699b45" providerId="AD" clId="Web-{CCA3429A-5F9F-86C3-5A40-13BEB09DF737}" dt="2026-02-26T09:34:40.527" v="85" actId="20577"/>
        <pc:sldMkLst>
          <pc:docMk/>
          <pc:sldMk cId="4098041205" sldId="261"/>
        </pc:sldMkLst>
        <pc:spChg chg="mod">
          <ac:chgData name="Sam Potter (2305965)" userId="S::2305965@student.uwtsd.ac.uk::421c52ea-661d-4b97-99cf-4d77c6699b45" providerId="AD" clId="Web-{CCA3429A-5F9F-86C3-5A40-13BEB09DF737}" dt="2026-02-26T09:34:40.527" v="85" actId="20577"/>
          <ac:spMkLst>
            <pc:docMk/>
            <pc:sldMk cId="4098041205" sldId="261"/>
            <ac:spMk id="2" creationId="{8D7EB0D4-0289-EA7E-6430-E3F95156C7D9}"/>
          </ac:spMkLst>
        </pc:spChg>
      </pc:sldChg>
      <pc:sldChg chg="modSp new">
        <pc:chgData name="Sam Potter (2305965)" userId="S::2305965@student.uwtsd.ac.uk::421c52ea-661d-4b97-99cf-4d77c6699b45" providerId="AD" clId="Web-{CCA3429A-5F9F-86C3-5A40-13BEB09DF737}" dt="2026-02-26T09:34:52.480" v="95" actId="20577"/>
        <pc:sldMkLst>
          <pc:docMk/>
          <pc:sldMk cId="2420360892" sldId="262"/>
        </pc:sldMkLst>
        <pc:spChg chg="mod">
          <ac:chgData name="Sam Potter (2305965)" userId="S::2305965@student.uwtsd.ac.uk::421c52ea-661d-4b97-99cf-4d77c6699b45" providerId="AD" clId="Web-{CCA3429A-5F9F-86C3-5A40-13BEB09DF737}" dt="2026-02-26T09:34:52.480" v="95" actId="20577"/>
          <ac:spMkLst>
            <pc:docMk/>
            <pc:sldMk cId="2420360892" sldId="262"/>
            <ac:spMk id="2" creationId="{B20C8F4B-A1C1-1925-E2EE-47E59BC0FDB8}"/>
          </ac:spMkLst>
        </pc:spChg>
      </pc:sldChg>
      <pc:sldChg chg="modSp new">
        <pc:chgData name="Sam Potter (2305965)" userId="S::2305965@student.uwtsd.ac.uk::421c52ea-661d-4b97-99cf-4d77c6699b45" providerId="AD" clId="Web-{CCA3429A-5F9F-86C3-5A40-13BEB09DF737}" dt="2026-02-26T09:35:07.324" v="105" actId="20577"/>
        <pc:sldMkLst>
          <pc:docMk/>
          <pc:sldMk cId="774798687" sldId="263"/>
        </pc:sldMkLst>
        <pc:spChg chg="mod">
          <ac:chgData name="Sam Potter (2305965)" userId="S::2305965@student.uwtsd.ac.uk::421c52ea-661d-4b97-99cf-4d77c6699b45" providerId="AD" clId="Web-{CCA3429A-5F9F-86C3-5A40-13BEB09DF737}" dt="2026-02-26T09:35:07.324" v="105" actId="20577"/>
          <ac:spMkLst>
            <pc:docMk/>
            <pc:sldMk cId="774798687" sldId="263"/>
            <ac:spMk id="2" creationId="{FB2FB09B-00C5-B4EB-7F7D-9A4D1193E863}"/>
          </ac:spMkLst>
        </pc:spChg>
      </pc:sldChg>
      <pc:sldChg chg="modSp new">
        <pc:chgData name="Sam Potter (2305965)" userId="S::2305965@student.uwtsd.ac.uk::421c52ea-661d-4b97-99cf-4d77c6699b45" providerId="AD" clId="Web-{CCA3429A-5F9F-86C3-5A40-13BEB09DF737}" dt="2026-02-26T09:35:11.730" v="108" actId="20577"/>
        <pc:sldMkLst>
          <pc:docMk/>
          <pc:sldMk cId="3998109437" sldId="264"/>
        </pc:sldMkLst>
        <pc:spChg chg="mod">
          <ac:chgData name="Sam Potter (2305965)" userId="S::2305965@student.uwtsd.ac.uk::421c52ea-661d-4b97-99cf-4d77c6699b45" providerId="AD" clId="Web-{CCA3429A-5F9F-86C3-5A40-13BEB09DF737}" dt="2026-02-26T09:35:11.730" v="108" actId="20577"/>
          <ac:spMkLst>
            <pc:docMk/>
            <pc:sldMk cId="3998109437" sldId="264"/>
            <ac:spMk id="2" creationId="{8826B351-ED4D-2ADB-5930-98BF0CFBA085}"/>
          </ac:spMkLst>
        </pc:spChg>
      </pc:sldChg>
      <pc:sldChg chg="new">
        <pc:chgData name="Sam Potter (2305965)" userId="S::2305965@student.uwtsd.ac.uk::421c52ea-661d-4b97-99cf-4d77c6699b45" providerId="AD" clId="Web-{CCA3429A-5F9F-86C3-5A40-13BEB09DF737}" dt="2026-02-26T09:34:56.246" v="96"/>
        <pc:sldMkLst>
          <pc:docMk/>
          <pc:sldMk cId="347797301" sldId="265"/>
        </pc:sldMkLst>
      </pc:sldChg>
      <pc:sldChg chg="modSp new">
        <pc:chgData name="Sam Potter (2305965)" userId="S::2305965@student.uwtsd.ac.uk::421c52ea-661d-4b97-99cf-4d77c6699b45" providerId="AD" clId="Web-{CCA3429A-5F9F-86C3-5A40-13BEB09DF737}" dt="2026-02-26T09:35:23.184" v="112" actId="20577"/>
        <pc:sldMkLst>
          <pc:docMk/>
          <pc:sldMk cId="832958590" sldId="266"/>
        </pc:sldMkLst>
        <pc:spChg chg="mod">
          <ac:chgData name="Sam Potter (2305965)" userId="S::2305965@student.uwtsd.ac.uk::421c52ea-661d-4b97-99cf-4d77c6699b45" providerId="AD" clId="Web-{CCA3429A-5F9F-86C3-5A40-13BEB09DF737}" dt="2026-02-26T09:35:23.184" v="112" actId="20577"/>
          <ac:spMkLst>
            <pc:docMk/>
            <pc:sldMk cId="832958590" sldId="266"/>
            <ac:spMk id="2" creationId="{209E2940-6708-4282-04C8-E4922E456BC3}"/>
          </ac:spMkLst>
        </pc:spChg>
      </pc:sldChg>
      <pc:sldChg chg="modSp new">
        <pc:chgData name="Sam Potter (2305965)" userId="S::2305965@student.uwtsd.ac.uk::421c52ea-661d-4b97-99cf-4d77c6699b45" providerId="AD" clId="Web-{CCA3429A-5F9F-86C3-5A40-13BEB09DF737}" dt="2026-02-26T09:35:37.371" v="118" actId="20577"/>
        <pc:sldMkLst>
          <pc:docMk/>
          <pc:sldMk cId="2432391184" sldId="267"/>
        </pc:sldMkLst>
        <pc:spChg chg="mod">
          <ac:chgData name="Sam Potter (2305965)" userId="S::2305965@student.uwtsd.ac.uk::421c52ea-661d-4b97-99cf-4d77c6699b45" providerId="AD" clId="Web-{CCA3429A-5F9F-86C3-5A40-13BEB09DF737}" dt="2026-02-26T09:35:37.371" v="118" actId="20577"/>
          <ac:spMkLst>
            <pc:docMk/>
            <pc:sldMk cId="2432391184" sldId="267"/>
            <ac:spMk id="2" creationId="{7C44E107-90F0-F7C7-D976-24AC6768AACA}"/>
          </ac:spMkLst>
        </pc:spChg>
      </pc:sldChg>
      <pc:sldChg chg="modSp new">
        <pc:chgData name="Sam Potter (2305965)" userId="S::2305965@student.uwtsd.ac.uk::421c52ea-661d-4b97-99cf-4d77c6699b45" providerId="AD" clId="Web-{CCA3429A-5F9F-86C3-5A40-13BEB09DF737}" dt="2026-02-26T09:35:41.699" v="123" actId="20577"/>
        <pc:sldMkLst>
          <pc:docMk/>
          <pc:sldMk cId="3963627736" sldId="268"/>
        </pc:sldMkLst>
        <pc:spChg chg="mod">
          <ac:chgData name="Sam Potter (2305965)" userId="S::2305965@student.uwtsd.ac.uk::421c52ea-661d-4b97-99cf-4d77c6699b45" providerId="AD" clId="Web-{CCA3429A-5F9F-86C3-5A40-13BEB09DF737}" dt="2026-02-26T09:35:41.699" v="123" actId="20577"/>
          <ac:spMkLst>
            <pc:docMk/>
            <pc:sldMk cId="3963627736" sldId="268"/>
            <ac:spMk id="2" creationId="{8922EDF7-2887-79EF-4733-43D4024D4C7A}"/>
          </ac:spMkLst>
        </pc:spChg>
      </pc:sldChg>
      <pc:sldChg chg="new">
        <pc:chgData name="Sam Potter (2305965)" userId="S::2305965@student.uwtsd.ac.uk::421c52ea-661d-4b97-99cf-4d77c6699b45" providerId="AD" clId="Web-{CCA3429A-5F9F-86C3-5A40-13BEB09DF737}" dt="2026-02-26T09:34:57.043" v="100"/>
        <pc:sldMkLst>
          <pc:docMk/>
          <pc:sldMk cId="3794707015" sldId="269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B8136-4330-4480-80D9-0F6FD97061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6072" y="1124712"/>
            <a:ext cx="11036808" cy="3172968"/>
          </a:xfrm>
        </p:spPr>
        <p:txBody>
          <a:bodyPr anchor="b">
            <a:normAutofit/>
          </a:bodyPr>
          <a:lstStyle>
            <a:lvl1pPr algn="l">
              <a:defRPr sz="8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6E5739-DD96-45FB-B609-3E3447A52F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6072" y="4727448"/>
            <a:ext cx="11036808" cy="1481328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9FF558-51F9-42A2-9944-DBE23DA8B2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76072" y="6356350"/>
            <a:ext cx="2743200" cy="365125"/>
          </a:xfrm>
        </p:spPr>
        <p:txBody>
          <a:bodyPr/>
          <a:lstStyle/>
          <a:p>
            <a:fld id="{965A7A7B-B71A-428D-833F-0F3507A6DB13}" type="datetimeFigureOut">
              <a:rPr lang="en-US" dirty="0"/>
              <a:t>2/27/2026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C0E86-A7F7-4BDC-A637-254E5252D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D10ADE-E9DA-4E57-BF57-1CCB65219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69680" y="6356350"/>
            <a:ext cx="2743200" cy="365125"/>
          </a:xfrm>
        </p:spPr>
        <p:txBody>
          <a:bodyPr/>
          <a:lstStyle/>
          <a:p>
            <a:fld id="{A65A5C87-DF58-40C8-B092-1DE63DB4547E}" type="slidenum">
              <a:rPr lang="en-US" dirty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D06CE56-3881-4ADA-8CEF-D18B02C242A3}"/>
              </a:ext>
            </a:extLst>
          </p:cNvPr>
          <p:cNvSpPr/>
          <p:nvPr/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9F3C543-62EC-4433-9C93-A2CD8764E9B4}"/>
              </a:ext>
            </a:extLst>
          </p:cNvPr>
          <p:cNvSpPr/>
          <p:nvPr/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002769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D6FBB9D-1CAA-4D05-AB33-BABDFE17B843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727B71-B4B6-4823-80A1-68C40B475118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A6DB05-9FB5-4B07-8675-74C23D4FD89D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358CF-0758-490A-A084-C46443B9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71183-B3CE-4F45-92FB-98290CA0E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568" y="2478024"/>
            <a:ext cx="10168128" cy="36941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DED67-27EC-4D43-A21C-093C1DB048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5CF65307-640F-4AE7-B0BE-50C709AD86C5}" type="datetimeFigureOut">
              <a:rPr lang="en-US" dirty="0"/>
              <a:t>2/27/2026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747CE3-4890-4BC1-94DB-5D49D02C9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C5AD3-D79A-4D46-B25B-822FE025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A65A5C87-DF58-40C8-B092-1DE63DB4547E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4888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5AEDC5C-2E87-49C6-AB07-A95E5F39ED8E}"/>
              </a:ext>
            </a:extLst>
          </p:cNvPr>
          <p:cNvSpPr/>
          <p:nvPr/>
        </p:nvSpPr>
        <p:spPr>
          <a:xfrm>
            <a:off x="558210" y="4981421"/>
            <a:ext cx="11134956" cy="82296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7D88DE-E462-4C8A-BF99-609390DFB781}"/>
              </a:ext>
            </a:extLst>
          </p:cNvPr>
          <p:cNvSpPr/>
          <p:nvPr/>
        </p:nvSpPr>
        <p:spPr>
          <a:xfrm>
            <a:off x="498834" y="5118581"/>
            <a:ext cx="146304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E44900-E8BF-4B12-8BCB-41076E2B6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84" y="640080"/>
            <a:ext cx="10890504" cy="4114800"/>
          </a:xfrm>
        </p:spPr>
        <p:txBody>
          <a:bodyPr anchor="b">
            <a:normAutofit/>
          </a:bodyPr>
          <a:lstStyle>
            <a:lvl1pPr>
              <a:defRPr sz="6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7741F9-B00F-4463-A257-6B66DABD9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5102352"/>
            <a:ext cx="10607040" cy="585216"/>
          </a:xfrm>
        </p:spPr>
        <p:txBody>
          <a:bodyPr anchor="ctr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8BFA7D-4401-4285-802B-1579165F0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EA1F9-1F0F-4C65-8F6E-9729B924AAAC}" type="datetimeFigureOut">
              <a:rPr lang="en-US" dirty="0"/>
              <a:t>2/27/2026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A909C5-AA19-4195-8376-9002D5DF4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C3F32-46E0-47C8-8565-5969A475F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A5C87-DF58-40C8-B092-1DE63DB4547E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198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076262E-36A0-40C6-ADE6-90CD9FB9B9EA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2677A9B-4D1D-4D80-912C-24570140A650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3DC8C98-510F-48C9-82B2-9E4F760A68DF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A078AE-0BC3-48F9-87EC-2DB0CCE7E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2A20DF-0829-4336-B59F-FF9D7AA9D8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15568" y="2478024"/>
            <a:ext cx="4937760" cy="36941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35D01C-CF67-4DF6-B96C-FFC9D5BF84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45936" y="2478024"/>
            <a:ext cx="4937760" cy="36941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BBD797-6031-4F82-8726-EAB757027F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202278E8-5F4B-47D5-A617-8CCDF75D6A33}" type="datetimeFigureOut">
              <a:rPr lang="en-US" dirty="0"/>
              <a:t>2/27/2026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3F71C-B897-4909-A75E-8716AD49C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78BC14-5BB1-405F-A6F3-C07230F08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A65A5C87-DF58-40C8-B092-1DE63DB4547E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099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B671BDE-E45C-41A1-9B98-4A607D703855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99500CE-917A-4D03-A7DF-71D8EBBC1537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D0D377-28B0-417D-886B-9483AF064975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8F91F8-0767-40B5-A3AA-72931FC19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AE0554-8BEE-4BF6-9519-51B8475D3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5568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4A358D-C930-48E0-B372-06A826B74C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5568" y="3203688"/>
            <a:ext cx="4937760" cy="29685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B6615E-4966-4150-83B6-C47591B363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45936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409F6B-C17B-4B4F-9F35-5068BDC4E2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45936" y="3203687"/>
            <a:ext cx="4937760" cy="296851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BC356D-052B-4A9B-8B2F-6665FD325A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16AAFA52-7A21-407F-8339-40DF182D7460}" type="datetimeFigureOut">
              <a:rPr lang="en-US" dirty="0"/>
              <a:t>2/27/2026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C5E5FA-26A9-467C-93E3-8476142D1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79E50C-1E40-4B48-871B-E392428D2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A65A5C87-DF58-40C8-B092-1DE63DB4547E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946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C0689C4-0DB3-408B-A956-40326B4AE4C4}"/>
              </a:ext>
            </a:extLst>
          </p:cNvPr>
          <p:cNvSpPr/>
          <p:nvPr/>
        </p:nvSpPr>
        <p:spPr>
          <a:xfrm>
            <a:off x="665853" y="1533525"/>
            <a:ext cx="10917063" cy="379095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E1D10E-1C30-41BF-8C3B-C460C9B5597B}"/>
              </a:ext>
            </a:extLst>
          </p:cNvPr>
          <p:cNvSpPr/>
          <p:nvPr/>
        </p:nvSpPr>
        <p:spPr>
          <a:xfrm>
            <a:off x="609084" y="2971798"/>
            <a:ext cx="128016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9454F2-0EE5-4888-AF4C-82F825E62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1938528"/>
            <a:ext cx="10177272" cy="2990088"/>
          </a:xfrm>
        </p:spPr>
        <p:txBody>
          <a:bodyPr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C91241-A315-4643-91E5-CF2C25CC9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70335-1C1A-4243-9BDD-9630C417D284}" type="datetimeFigureOut">
              <a:rPr lang="en-US" dirty="0"/>
              <a:t>2/27/2026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706D86-5479-487D-94C8-76093D84F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739411-CED6-43D4-868D-A65C4161A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A5C87-DF58-40C8-B092-1DE63DB4547E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6518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C447E0-1D4D-4EF2-B81B-4B2400EE3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1513F-8EBD-4612-96F4-CC3E309609AF}" type="datetimeFigureOut">
              <a:rPr lang="en-US" dirty="0"/>
              <a:t>2/27/2026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984CA0-2A78-4600-9F3D-19B09E790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440955-B18E-49D3-AE7B-B331200E3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A5C87-DF58-40C8-B092-1DE63DB4547E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0902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FA417FE-CD1A-486F-A4AC-E4000A2FB18E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318F0F5-812B-472C-9408-B80F2553F5E0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F7751B-CD8F-4F5B-A903-1DCE5D1E8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55C8A-A0BB-441D-976F-EB56D4382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192" y="1709928"/>
            <a:ext cx="6729984" cy="4096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DE6A51-A2E5-4BFA-B571-9FDFE1BBFB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29000"/>
            <a:ext cx="3099816" cy="20665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92778A-DD4C-4651-9C53-8B0C44CD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6E6483A1-31A8-47A2-AB0A-53A7803D5EBF}" type="datetimeFigureOut">
              <a:rPr lang="en-US" dirty="0"/>
              <a:t>2/27/2026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6C7F66-2DFA-4146-BE1A-CE2890FE4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85D185-B1B6-4D62-81BE-BE82C80AC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A5C87-DF58-40C8-B092-1DE63DB4547E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62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68B77B5-211C-456E-B79F-306CC3619347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B63C338-194D-4F23-ABEC-60A7EA96F302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C04DCC-0E3E-4F05-9FAC-9FA6CA4B2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A29649-B19F-499E-8E9A-3577EAC8F031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4965192" y="1161288"/>
            <a:ext cx="6729984" cy="4645152"/>
          </a:xfrm>
        </p:spPr>
        <p:txBody>
          <a:bodyPr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C9EF2E-A8CD-41A1-B11A-0D8842797A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38144"/>
            <a:ext cx="3099816" cy="20574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4257B5-0DE0-401F-9171-E8687A97DB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6D8810B9-2C7C-4CAF-99E2-617AE20BA331}" type="datetimeFigureOut">
              <a:rPr lang="en-US" dirty="0"/>
              <a:t>2/27/2026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8CD9AD-D667-4FD4-AA34-428AA0BCD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770FB6-F273-4BA6-8B97-9835AC537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A5C87-DF58-40C8-B092-1DE63DB4547E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1810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32C18-E430-4EC7-BD7C-99D86D012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C5012F-7119-4D94-9717-3862E1C938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ED9A4A-D287-4207-9037-70DB007A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8F9EB-9D34-4B41-B66C-5FAF50876D2D}" type="datetimeFigureOut">
              <a:rPr lang="en-US" dirty="0"/>
              <a:t>2/27/2026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ECFCAC-80DB-43BB-B3F1-AC22BACEE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679730-3487-4D94-A0DC-C21684963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A5C87-DF58-40C8-B092-1DE63DB4547E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262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43C89D-929E-4CD1-BCCC-72A14C0335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D450EA-A577-4B76-A12F-650BEB20FD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2603B-9ACE-4FA9-805B-9B91EB63D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89A26-CAA1-4690-8C1F-1641B1B97745}" type="datetimeFigureOut">
              <a:rPr lang="en-US" dirty="0"/>
              <a:t>2/27/2026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E18AC-D6A9-4A61-885D-68E2B684A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197AE4-AA47-4E14-8FFE-171FAE47F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A5C87-DF58-40C8-B092-1DE63DB4547E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9431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325BDE-35A4-4AAD-960B-C1415864A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459C78-0CC4-4552-93DD-49B4194D0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44A3C-9C54-46A6-B3EF-5B36362423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E93E0A-5177-400C-87C9-C93AF466EC49}" type="datetimeFigureOut">
              <a:rPr lang="en-US" dirty="0"/>
              <a:t>2/27/2026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5A696-7B4B-4181-A961-7D66556D50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38CB5-8F4A-401D-A3A9-B27DC15B7A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917615-2DB4-4DAA-9DE3-B2B689A846E0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318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6600" b="1"/>
              <a:t>A three week training block focusing </a:t>
            </a:r>
            <a:r>
              <a:rPr lang="en-GB" sz="6600" b="1">
                <a:latin typeface="Avenir Next LT Pro"/>
                <a:ea typeface="Calibri"/>
                <a:cs typeface="Calibri"/>
              </a:rPr>
              <a:t>on tackle development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Sam Potter </a:t>
            </a:r>
          </a:p>
          <a:p>
            <a:r>
              <a:rPr lang="en-GB"/>
              <a:t>2305965</a:t>
            </a:r>
          </a:p>
          <a:p>
            <a:r>
              <a:rPr lang="en-GB"/>
              <a:t>BMSS6001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C1534A-510D-6BBF-FB30-58B3F417DE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What will be discussed?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AA499-65F9-C22D-3022-70E486EADA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Aims and objectives</a:t>
            </a:r>
          </a:p>
          <a:p>
            <a:endParaRPr lang="en-GB"/>
          </a:p>
          <a:p>
            <a:r>
              <a:rPr lang="en-GB"/>
              <a:t>Theories</a:t>
            </a:r>
          </a:p>
          <a:p>
            <a:endParaRPr lang="en-GB"/>
          </a:p>
          <a:p>
            <a:r>
              <a:rPr lang="en-GB"/>
              <a:t>The content of the three sessions in the block</a:t>
            </a:r>
          </a:p>
          <a:p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4554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95734E-6D24-D91A-890B-41D82A382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Aims and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81982E-0B2C-F37E-92CB-ECA2BBD015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85000" lnSpcReduction="10000"/>
          </a:bodyPr>
          <a:lstStyle/>
          <a:p>
            <a:r>
              <a:rPr lang="en-GB"/>
              <a:t>Help increase confidence</a:t>
            </a:r>
            <a:endParaRPr lang="en-GB" err="1"/>
          </a:p>
          <a:p>
            <a:endParaRPr lang="en-GB"/>
          </a:p>
          <a:p>
            <a:r>
              <a:rPr lang="en-GB"/>
              <a:t>Develop safe, effective technique</a:t>
            </a:r>
          </a:p>
          <a:p>
            <a:endParaRPr lang="en-GB"/>
          </a:p>
          <a:p>
            <a:r>
              <a:rPr lang="en-GB"/>
              <a:t>Apply the correct technique in dynamic, decision making situations</a:t>
            </a:r>
          </a:p>
          <a:p>
            <a:endParaRPr lang="en-GB"/>
          </a:p>
          <a:p>
            <a:r>
              <a:rPr lang="en-GB"/>
              <a:t>Apply the skill into realistic game </a:t>
            </a:r>
            <a:r>
              <a:rPr lang="en-GB">
                <a:solidFill>
                  <a:srgbClr val="000000"/>
                </a:solidFill>
                <a:ea typeface="+mn-lt"/>
                <a:cs typeface="+mn-lt"/>
              </a:rPr>
              <a:t>scenarios</a:t>
            </a:r>
            <a:endParaRPr lang="en-GB"/>
          </a:p>
          <a:p>
            <a:endParaRPr lang="en-GB"/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8446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94C75-A124-F898-8310-132DE8E92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Theories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280026-6D76-54FC-0DBC-E5A3B5E103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70000" lnSpcReduction="20000"/>
          </a:bodyPr>
          <a:lstStyle/>
          <a:p>
            <a:pPr>
              <a:buFont typeface="Arial"/>
            </a:pPr>
            <a:r>
              <a:rPr lang="en-GB" sz="2900">
                <a:latin typeface="Calibri"/>
                <a:ea typeface="Calibri"/>
                <a:cs typeface="Calibri"/>
              </a:rPr>
              <a:t>Bandura (1997) </a:t>
            </a:r>
            <a:r>
              <a:rPr lang="en-GB" dirty="0"/>
              <a:t>Social Learning Theory </a:t>
            </a:r>
            <a:endParaRPr lang="en-US" dirty="0"/>
          </a:p>
          <a:p>
            <a:pPr marL="0" indent="0">
              <a:buNone/>
            </a:pPr>
            <a:endParaRPr lang="en-GB" dirty="0"/>
          </a:p>
          <a:p>
            <a:r>
              <a:rPr lang="en-GB" sz="2900">
                <a:latin typeface="Calibri"/>
                <a:ea typeface="Calibri"/>
                <a:cs typeface="Calibri"/>
              </a:rPr>
              <a:t>Dewey (1938) </a:t>
            </a:r>
            <a:r>
              <a:rPr lang="en-GB"/>
              <a:t>Experiential Learning Theory </a:t>
            </a:r>
          </a:p>
          <a:p>
            <a:endParaRPr lang="en-GB" dirty="0"/>
          </a:p>
          <a:p>
            <a:r>
              <a:rPr lang="en-GB" sz="2900">
                <a:latin typeface="Calibri"/>
                <a:ea typeface="Calibri"/>
                <a:cs typeface="Calibri"/>
              </a:rPr>
              <a:t>Fitts &amp; Posner (1967) </a:t>
            </a:r>
            <a:r>
              <a:rPr lang="en-GB"/>
              <a:t>Stages of Motor Learning 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sz="2900">
                <a:latin typeface="Calibri"/>
                <a:ea typeface="Calibri"/>
                <a:cs typeface="Calibri"/>
              </a:rPr>
              <a:t>B.F. Skinner (1953) </a:t>
            </a:r>
            <a:r>
              <a:rPr lang="en-GB"/>
              <a:t>Behaviourism</a:t>
            </a:r>
            <a:r>
              <a:rPr lang="en-GB" dirty="0"/>
              <a:t>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sz="2900">
                <a:latin typeface="Calibri"/>
                <a:ea typeface="Calibri"/>
                <a:cs typeface="Calibri"/>
              </a:rPr>
              <a:t>Vygotsky </a:t>
            </a:r>
            <a:r>
              <a:rPr lang="en-GB"/>
              <a:t>(1978) </a:t>
            </a:r>
            <a:r>
              <a:rPr lang="en-GB" sz="2900">
                <a:latin typeface="Calibri"/>
                <a:ea typeface="Calibri"/>
                <a:cs typeface="Calibri"/>
              </a:rPr>
              <a:t>Social</a:t>
            </a:r>
            <a:r>
              <a:rPr lang="en-GB" dirty="0">
                <a:latin typeface="Avenir Next LT Pro"/>
                <a:ea typeface="Calibri"/>
                <a:cs typeface="Calibri"/>
              </a:rPr>
              <a:t> </a:t>
            </a:r>
            <a:r>
              <a:rPr lang="en-GB"/>
              <a:t>Development </a:t>
            </a:r>
          </a:p>
        </p:txBody>
      </p:sp>
    </p:spTree>
    <p:extLst>
      <p:ext uri="{BB962C8B-B14F-4D97-AF65-F5344CB8AC3E}">
        <p14:creationId xmlns:p14="http://schemas.microsoft.com/office/powerpoint/2010/main" val="36469720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F8FBB9-2118-D186-7462-ABAF23D19D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Content of Session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F9A77F-3549-EAC8-1560-ADBEBCB902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/>
              <a:t>Warm Up</a:t>
            </a:r>
          </a:p>
          <a:p>
            <a:endParaRPr lang="en-GB"/>
          </a:p>
          <a:p>
            <a:r>
              <a:rPr lang="en-GB"/>
              <a:t>Contact Prep</a:t>
            </a:r>
          </a:p>
          <a:p>
            <a:endParaRPr lang="en-GB"/>
          </a:p>
          <a:p>
            <a:r>
              <a:rPr lang="en-GB"/>
              <a:t>Two drills and a touch game</a:t>
            </a:r>
          </a:p>
          <a:p>
            <a:endParaRPr lang="en-GB"/>
          </a:p>
          <a:p>
            <a:r>
              <a:rPr lang="en-GB"/>
              <a:t>Resources: Cones, Balls, Tackle shields, Bibs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6921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CD6087-35D5-0555-EE9A-B68332E19D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anchor="t">
            <a:normAutofit/>
          </a:bodyPr>
          <a:lstStyle/>
          <a:p>
            <a:r>
              <a:rPr lang="en-GB" b="1"/>
              <a:t>Activity 1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F3A9BBA2-72B6-793F-D029-57B6E70DF2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38144"/>
            <a:ext cx="3099816" cy="20574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Technique work</a:t>
            </a:r>
          </a:p>
          <a:p>
            <a:endParaRPr lang="en-US"/>
          </a:p>
          <a:p>
            <a:r>
              <a:rPr lang="en-US"/>
              <a:t>1v1</a:t>
            </a:r>
          </a:p>
        </p:txBody>
      </p:sp>
      <p:sp>
        <p:nvSpPr>
          <p:cNvPr id="11" name="Date Placeholder 4">
            <a:extLst>
              <a:ext uri="{FF2B5EF4-FFF2-40B4-BE49-F238E27FC236}">
                <a16:creationId xmlns:a16="http://schemas.microsoft.com/office/drawing/2014/main" id="{F18CF05D-32B1-C6E1-4869-29FDB853B7A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2B19BDFF-0389-48F5-9F32-70D0F48F2D67}" type="datetime1">
              <a:pPr>
                <a:spcAft>
                  <a:spcPts val="600"/>
                </a:spcAft>
              </a:pPr>
              <a:t>2/27/2026</a:t>
            </a:fld>
            <a:endParaRPr lang="en-US"/>
          </a:p>
        </p:txBody>
      </p:sp>
      <p:sp>
        <p:nvSpPr>
          <p:cNvPr id="13" name="Footer Placeholder 5">
            <a:extLst>
              <a:ext uri="{FF2B5EF4-FFF2-40B4-BE49-F238E27FC236}">
                <a16:creationId xmlns:a16="http://schemas.microsoft.com/office/drawing/2014/main" id="{2879885C-E434-A173-950C-405FD1142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lide Number Placeholder 6">
            <a:extLst>
              <a:ext uri="{FF2B5EF4-FFF2-40B4-BE49-F238E27FC236}">
                <a16:creationId xmlns:a16="http://schemas.microsoft.com/office/drawing/2014/main" id="{7697DD1B-5A52-A4CB-1A2E-9F92F3726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A65A5C87-DF58-40C8-B092-1DE63DB4547E}" type="slidenum">
              <a:rPr lang="en-US" dirty="0"/>
              <a:pPr>
                <a:spcAft>
                  <a:spcPts val="600"/>
                </a:spcAft>
              </a:pPr>
              <a:t>6</a:t>
            </a:fld>
            <a:endParaRPr lang="en-US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E48F6384-B588-46CF-E9EA-F172C630CD9E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7721" r="7721"/>
          <a:stretch/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3381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7183EB-D0A5-3E75-58C4-0F76A870CF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anchor="t">
            <a:normAutofit/>
          </a:bodyPr>
          <a:lstStyle/>
          <a:p>
            <a:r>
              <a:rPr lang="en-GB" b="1"/>
              <a:t>Activity 2</a:t>
            </a:r>
          </a:p>
        </p:txBody>
      </p:sp>
      <p:pic>
        <p:nvPicPr>
          <p:cNvPr id="12" name="Content Placeholder 11" descr="A green field with red cones and white arrows&#10;&#10;AI-generated content may be incorrect.">
            <a:extLst>
              <a:ext uri="{FF2B5EF4-FFF2-40B4-BE49-F238E27FC236}">
                <a16:creationId xmlns:a16="http://schemas.microsoft.com/office/drawing/2014/main" id="{C5B56D7A-1B42-667B-5344-F6878D5581AC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tretch/>
        </p:blipFill>
        <p:spPr>
          <a:xfrm>
            <a:off x="5581572" y="1161288"/>
            <a:ext cx="5497223" cy="4645152"/>
          </a:xfrm>
          <a:prstGeom prst="rect">
            <a:avLst/>
          </a:prstGeom>
          <a:noFill/>
        </p:spPr>
      </p:pic>
      <p:sp>
        <p:nvSpPr>
          <p:cNvPr id="30" name="Text Placeholder 3">
            <a:extLst>
              <a:ext uri="{FF2B5EF4-FFF2-40B4-BE49-F238E27FC236}">
                <a16:creationId xmlns:a16="http://schemas.microsoft.com/office/drawing/2014/main" id="{DD09E7BC-1951-42DE-0B15-519A59B90C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38144"/>
            <a:ext cx="3099816" cy="20574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Tracking the man</a:t>
            </a:r>
          </a:p>
          <a:p>
            <a:endParaRPr lang="en-US"/>
          </a:p>
          <a:p>
            <a:r>
              <a:rPr lang="en-US"/>
              <a:t>1v1 </a:t>
            </a:r>
          </a:p>
        </p:txBody>
      </p:sp>
      <p:sp>
        <p:nvSpPr>
          <p:cNvPr id="11" name="Date Placeholder 4">
            <a:extLst>
              <a:ext uri="{FF2B5EF4-FFF2-40B4-BE49-F238E27FC236}">
                <a16:creationId xmlns:a16="http://schemas.microsoft.com/office/drawing/2014/main" id="{74614EFC-4128-694E-14D0-082F4933CD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227C9316-67CD-417E-A750-C2C10E447D6C}" type="datetime1">
              <a:rPr lang="en-US"/>
              <a:pPr>
                <a:spcAft>
                  <a:spcPts val="600"/>
                </a:spcAft>
              </a:pPr>
              <a:t>2/27/2026</a:t>
            </a:fld>
            <a:endParaRPr lang="en-US"/>
          </a:p>
        </p:txBody>
      </p:sp>
      <p:sp>
        <p:nvSpPr>
          <p:cNvPr id="32" name="Footer Placeholder 5">
            <a:extLst>
              <a:ext uri="{FF2B5EF4-FFF2-40B4-BE49-F238E27FC236}">
                <a16:creationId xmlns:a16="http://schemas.microsoft.com/office/drawing/2014/main" id="{17753257-F258-2358-52F1-E99225A20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lide Number Placeholder 6">
            <a:extLst>
              <a:ext uri="{FF2B5EF4-FFF2-40B4-BE49-F238E27FC236}">
                <a16:creationId xmlns:a16="http://schemas.microsoft.com/office/drawing/2014/main" id="{24103315-69D7-0299-9479-199583BB31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A65A5C87-DF58-40C8-B092-1DE63DB4547E}" type="slidenum">
              <a:rPr lang="en-US" dirty="0"/>
              <a:pPr>
                <a:spcAft>
                  <a:spcPts val="600"/>
                </a:spcAft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93645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7EB0D4-0289-EA7E-6430-E3F95156C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Game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45F5D20-D53A-49C1-40E6-85482AD63A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28298" y="2478024"/>
            <a:ext cx="6342669" cy="3694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0412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0C8F4B-A1C1-1925-E2EE-47E59BC0FD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Content of Session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DE7927-A098-FD7E-3F4B-27345CB016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sz="2600">
                <a:latin typeface="Calibri"/>
                <a:ea typeface="Calibri"/>
                <a:cs typeface="Calibri"/>
              </a:rPr>
              <a:t>Warm Up</a:t>
            </a:r>
            <a:endParaRPr lang="en-US" sz="2600">
              <a:latin typeface="Calibri"/>
              <a:ea typeface="Calibri"/>
              <a:cs typeface="Calibri"/>
            </a:endParaRPr>
          </a:p>
          <a:p>
            <a:endParaRPr lang="en-GB" sz="2600">
              <a:latin typeface="Calibri"/>
              <a:ea typeface="Calibri"/>
              <a:cs typeface="Calibri"/>
            </a:endParaRPr>
          </a:p>
          <a:p>
            <a:r>
              <a:rPr lang="en-GB" sz="2600">
                <a:latin typeface="Calibri"/>
                <a:ea typeface="Calibri"/>
                <a:cs typeface="Calibri"/>
              </a:rPr>
              <a:t>Contact Prep</a:t>
            </a:r>
          </a:p>
          <a:p>
            <a:endParaRPr lang="en-GB" sz="2600">
              <a:latin typeface="Calibri"/>
              <a:ea typeface="Calibri"/>
              <a:cs typeface="Calibri"/>
            </a:endParaRPr>
          </a:p>
          <a:p>
            <a:r>
              <a:rPr lang="en-GB" sz="2600">
                <a:latin typeface="Calibri"/>
                <a:ea typeface="Calibri"/>
                <a:cs typeface="Calibri"/>
              </a:rPr>
              <a:t>Three drills</a:t>
            </a:r>
          </a:p>
          <a:p>
            <a:endParaRPr lang="en-GB" sz="2600">
              <a:latin typeface="Calibri"/>
              <a:ea typeface="Calibri"/>
              <a:cs typeface="Calibri"/>
            </a:endParaRPr>
          </a:p>
          <a:p>
            <a:r>
              <a:rPr lang="en-GB" sz="2600">
                <a:latin typeface="Calibri"/>
                <a:ea typeface="Calibri"/>
                <a:cs typeface="Calibri"/>
              </a:rPr>
              <a:t>Resources: Cones, Balls, Tackle shields, Bibs, Crash Mats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3608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2FB09B-00C5-B4EB-7F7D-9A4D1193E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anchor="t">
            <a:normAutofit/>
          </a:bodyPr>
          <a:lstStyle/>
          <a:p>
            <a:r>
              <a:rPr lang="en-GB" b="1"/>
              <a:t>Activity 1 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BDD721D0-5898-D2F3-9D67-5E3026BCE7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38144"/>
            <a:ext cx="3099816" cy="20574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Completing the tackle</a:t>
            </a:r>
          </a:p>
          <a:p>
            <a:endParaRPr lang="en-US"/>
          </a:p>
          <a:p>
            <a:r>
              <a:rPr lang="en-US"/>
              <a:t>1v1</a:t>
            </a:r>
          </a:p>
        </p:txBody>
      </p:sp>
      <p:sp>
        <p:nvSpPr>
          <p:cNvPr id="11" name="Date Placeholder 4">
            <a:extLst>
              <a:ext uri="{FF2B5EF4-FFF2-40B4-BE49-F238E27FC236}">
                <a16:creationId xmlns:a16="http://schemas.microsoft.com/office/drawing/2014/main" id="{111BDDE8-BA1E-C839-8B76-43852EE685B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E6140775-1B5A-4C72-9A9C-DBE7933242E5}" type="datetime1">
              <a:pPr>
                <a:spcAft>
                  <a:spcPts val="600"/>
                </a:spcAft>
              </a:pPr>
              <a:t>2/27/2026</a:t>
            </a:fld>
            <a:endParaRPr lang="en-US"/>
          </a:p>
        </p:txBody>
      </p:sp>
      <p:sp>
        <p:nvSpPr>
          <p:cNvPr id="13" name="Footer Placeholder 5">
            <a:extLst>
              <a:ext uri="{FF2B5EF4-FFF2-40B4-BE49-F238E27FC236}">
                <a16:creationId xmlns:a16="http://schemas.microsoft.com/office/drawing/2014/main" id="{533FAE9A-FF17-1A71-FB4E-4FC289371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lide Number Placeholder 6">
            <a:extLst>
              <a:ext uri="{FF2B5EF4-FFF2-40B4-BE49-F238E27FC236}">
                <a16:creationId xmlns:a16="http://schemas.microsoft.com/office/drawing/2014/main" id="{6CF9A8DB-341F-4912-E08D-D178E330F2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A65A5C87-DF58-40C8-B092-1DE63DB4547E}" type="slidenum">
              <a:rPr lang="en-US" dirty="0"/>
              <a:pPr>
                <a:spcAft>
                  <a:spcPts val="600"/>
                </a:spcAft>
              </a:pPr>
              <a:t>10</a:t>
            </a:fld>
            <a:endParaRPr lang="en-US"/>
          </a:p>
        </p:txBody>
      </p:sp>
      <p:pic>
        <p:nvPicPr>
          <p:cNvPr id="6" name="Picture Placeholder 5" descr="A green field with white circles and blue balls&#10;&#10;AI-generated content may be incorrect.">
            <a:extLst>
              <a:ext uri="{FF2B5EF4-FFF2-40B4-BE49-F238E27FC236}">
                <a16:creationId xmlns:a16="http://schemas.microsoft.com/office/drawing/2014/main" id="{F8E6E13A-1E82-7D4F-EA20-2357DF3822D1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2274" b="2274"/>
          <a:stretch/>
        </p:blipFill>
        <p:spPr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51729F3-FFA1-7E91-401A-994F18CC2ED8}"/>
              </a:ext>
            </a:extLst>
          </p:cNvPr>
          <p:cNvSpPr/>
          <p:nvPr/>
        </p:nvSpPr>
        <p:spPr>
          <a:xfrm>
            <a:off x="6591353" y="2466993"/>
            <a:ext cx="1121433" cy="194094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/>
              <a:t>Crash</a:t>
            </a:r>
            <a:endParaRPr lang="en-US"/>
          </a:p>
          <a:p>
            <a:pPr algn="ctr"/>
            <a:r>
              <a:rPr lang="en-GB"/>
              <a:t>mat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7C708E4-B112-5990-4057-77B551C8B999}"/>
              </a:ext>
            </a:extLst>
          </p:cNvPr>
          <p:cNvSpPr/>
          <p:nvPr/>
        </p:nvSpPr>
        <p:spPr>
          <a:xfrm>
            <a:off x="9109963" y="2450951"/>
            <a:ext cx="1121433" cy="194094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/>
              <a:t>Crash</a:t>
            </a:r>
            <a:endParaRPr lang="en-US"/>
          </a:p>
          <a:p>
            <a:pPr algn="ctr"/>
            <a:r>
              <a:rPr lang="en-GB"/>
              <a:t>mat</a:t>
            </a:r>
          </a:p>
        </p:txBody>
      </p:sp>
    </p:spTree>
    <p:extLst>
      <p:ext uri="{BB962C8B-B14F-4D97-AF65-F5344CB8AC3E}">
        <p14:creationId xmlns:p14="http://schemas.microsoft.com/office/powerpoint/2010/main" val="7747986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26B351-ED4D-2ADB-5930-98BF0CFBA0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anchor="t">
            <a:normAutofit/>
          </a:bodyPr>
          <a:lstStyle/>
          <a:p>
            <a:r>
              <a:rPr lang="en-GB" b="1"/>
              <a:t>Activity 2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242E05F7-F154-9D86-3E32-925B4AA0E2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38144"/>
            <a:ext cx="3099816" cy="20574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Decision making </a:t>
            </a:r>
          </a:p>
          <a:p>
            <a:endParaRPr lang="en-US"/>
          </a:p>
          <a:p>
            <a:r>
              <a:rPr lang="en-US"/>
              <a:t>1v1</a:t>
            </a:r>
          </a:p>
        </p:txBody>
      </p:sp>
      <p:sp>
        <p:nvSpPr>
          <p:cNvPr id="11" name="Date Placeholder 4">
            <a:extLst>
              <a:ext uri="{FF2B5EF4-FFF2-40B4-BE49-F238E27FC236}">
                <a16:creationId xmlns:a16="http://schemas.microsoft.com/office/drawing/2014/main" id="{24853896-6AF5-5F14-DFFB-01F0073E9F0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24947EC1-9610-4042-940D-44D369755C56}" type="datetime1">
              <a:pPr>
                <a:spcAft>
                  <a:spcPts val="600"/>
                </a:spcAft>
              </a:pPr>
              <a:t>2/27/2026</a:t>
            </a:fld>
            <a:endParaRPr lang="en-US"/>
          </a:p>
        </p:txBody>
      </p:sp>
      <p:sp>
        <p:nvSpPr>
          <p:cNvPr id="13" name="Footer Placeholder 5">
            <a:extLst>
              <a:ext uri="{FF2B5EF4-FFF2-40B4-BE49-F238E27FC236}">
                <a16:creationId xmlns:a16="http://schemas.microsoft.com/office/drawing/2014/main" id="{61CA79CE-C9F7-9A27-D51F-2DD74E7DB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lide Number Placeholder 6">
            <a:extLst>
              <a:ext uri="{FF2B5EF4-FFF2-40B4-BE49-F238E27FC236}">
                <a16:creationId xmlns:a16="http://schemas.microsoft.com/office/drawing/2014/main" id="{29F9977A-D4DC-B6E2-209A-328334442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A65A5C87-DF58-40C8-B092-1DE63DB4547E}" type="slidenum">
              <a:rPr lang="en-US" dirty="0"/>
              <a:pPr>
                <a:spcAft>
                  <a:spcPts val="600"/>
                </a:spcAft>
              </a:pPr>
              <a:t>11</a:t>
            </a:fld>
            <a:endParaRPr lang="en-US"/>
          </a:p>
        </p:txBody>
      </p:sp>
      <p:pic>
        <p:nvPicPr>
          <p:cNvPr id="6" name="Picture Placeholder 5" descr="A green field with white lines and a red and blue object&#10;&#10;AI-generated content may be incorrect.">
            <a:extLst>
              <a:ext uri="{FF2B5EF4-FFF2-40B4-BE49-F238E27FC236}">
                <a16:creationId xmlns:a16="http://schemas.microsoft.com/office/drawing/2014/main" id="{DA90C847-D0B0-1C24-AA80-30BDD5782A3B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3791" b="3791"/>
          <a:stretch/>
        </p:blipFill>
        <p:spPr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3406FF5-325B-9A4B-7072-CE81EAFAEFD9}"/>
              </a:ext>
            </a:extLst>
          </p:cNvPr>
          <p:cNvSpPr/>
          <p:nvPr/>
        </p:nvSpPr>
        <p:spPr>
          <a:xfrm rot="1800000">
            <a:off x="6338802" y="2381535"/>
            <a:ext cx="1121433" cy="194094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/>
              <a:t>Crash</a:t>
            </a:r>
            <a:endParaRPr lang="en-US"/>
          </a:p>
          <a:p>
            <a:pPr algn="ctr"/>
            <a:r>
              <a:rPr lang="en-GB"/>
              <a:t>mat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325FB5F-91EE-9FCF-EDC5-AE20A39EA93B}"/>
              </a:ext>
            </a:extLst>
          </p:cNvPr>
          <p:cNvSpPr/>
          <p:nvPr/>
        </p:nvSpPr>
        <p:spPr>
          <a:xfrm rot="-1800000">
            <a:off x="9178255" y="2381535"/>
            <a:ext cx="1121433" cy="194094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/>
              <a:t>Crash</a:t>
            </a:r>
            <a:endParaRPr lang="en-US"/>
          </a:p>
          <a:p>
            <a:pPr algn="ctr"/>
            <a:r>
              <a:rPr lang="en-GB"/>
              <a:t>mat</a:t>
            </a:r>
          </a:p>
        </p:txBody>
      </p:sp>
    </p:spTree>
    <p:extLst>
      <p:ext uri="{BB962C8B-B14F-4D97-AF65-F5344CB8AC3E}">
        <p14:creationId xmlns:p14="http://schemas.microsoft.com/office/powerpoint/2010/main" val="39981094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6E1C0A94-6AC6-EB6B-FEAC-06F2DCC04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/>
          <a:lstStyle/>
          <a:p>
            <a:r>
              <a:rPr lang="en-US" b="1"/>
              <a:t>Activity 3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24E9922-73C8-4F53-EC67-E70D96C2D4BF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b="5125"/>
          <a:stretch>
            <a:fillRect/>
          </a:stretch>
        </p:blipFill>
        <p:spPr>
          <a:xfrm>
            <a:off x="4965192" y="1161288"/>
            <a:ext cx="6729984" cy="4645152"/>
          </a:xfrm>
          <a:prstGeom prst="rect">
            <a:avLst/>
          </a:prstGeom>
          <a:noFill/>
        </p:spPr>
      </p:pic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13BC7DB9-0EBD-1691-1402-5FCED5D1F5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38144"/>
            <a:ext cx="3099816" cy="20574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Decision Making</a:t>
            </a:r>
          </a:p>
        </p:txBody>
      </p:sp>
      <p:sp>
        <p:nvSpPr>
          <p:cNvPr id="13" name="Date Placeholder 4">
            <a:extLst>
              <a:ext uri="{FF2B5EF4-FFF2-40B4-BE49-F238E27FC236}">
                <a16:creationId xmlns:a16="http://schemas.microsoft.com/office/drawing/2014/main" id="{041E79F8-9D5D-6E73-EB80-BFEE867210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1E6B5800-38FC-4703-8DC6-7742DB535DD4}" type="datetime1">
              <a:pPr>
                <a:spcAft>
                  <a:spcPts val="600"/>
                </a:spcAft>
              </a:pPr>
              <a:t>2/27/2026</a:t>
            </a:fld>
            <a:endParaRPr lang="en-US"/>
          </a:p>
        </p:txBody>
      </p:sp>
      <p:sp>
        <p:nvSpPr>
          <p:cNvPr id="15" name="Footer Placeholder 5">
            <a:extLst>
              <a:ext uri="{FF2B5EF4-FFF2-40B4-BE49-F238E27FC236}">
                <a16:creationId xmlns:a16="http://schemas.microsoft.com/office/drawing/2014/main" id="{77B95BC6-15F3-7ABC-2D81-64C84C737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17" name="Slide Number Placeholder 6">
            <a:extLst>
              <a:ext uri="{FF2B5EF4-FFF2-40B4-BE49-F238E27FC236}">
                <a16:creationId xmlns:a16="http://schemas.microsoft.com/office/drawing/2014/main" id="{876286E7-082F-83EF-15CA-7A8E7D370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A65A5C87-DF58-40C8-B092-1DE63DB4547E}" type="slidenum">
              <a:rPr lang="en-US" dirty="0"/>
              <a:pPr>
                <a:spcAft>
                  <a:spcPts val="600"/>
                </a:spcAft>
              </a:pPr>
              <a:t>12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45B0DEA-AE4D-5964-C732-E515342E3089}"/>
              </a:ext>
            </a:extLst>
          </p:cNvPr>
          <p:cNvSpPr/>
          <p:nvPr/>
        </p:nvSpPr>
        <p:spPr>
          <a:xfrm rot="1800000">
            <a:off x="5868902" y="2711735"/>
            <a:ext cx="1121433" cy="194094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/>
              <a:t>Crash</a:t>
            </a:r>
            <a:endParaRPr lang="en-US"/>
          </a:p>
          <a:p>
            <a:pPr algn="ctr"/>
            <a:r>
              <a:rPr lang="en-GB"/>
              <a:t>mat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4924EEC-6B1E-C6A6-D770-A6F4B39EF1FE}"/>
              </a:ext>
            </a:extLst>
          </p:cNvPr>
          <p:cNvSpPr/>
          <p:nvPr/>
        </p:nvSpPr>
        <p:spPr>
          <a:xfrm rot="-1800000">
            <a:off x="9597355" y="2711735"/>
            <a:ext cx="1121433" cy="194094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/>
              <a:t>Crash</a:t>
            </a:r>
            <a:endParaRPr lang="en-US"/>
          </a:p>
          <a:p>
            <a:pPr algn="ctr"/>
            <a:r>
              <a:rPr lang="en-GB"/>
              <a:t>mat</a:t>
            </a:r>
          </a:p>
        </p:txBody>
      </p:sp>
    </p:spTree>
    <p:extLst>
      <p:ext uri="{BB962C8B-B14F-4D97-AF65-F5344CB8AC3E}">
        <p14:creationId xmlns:p14="http://schemas.microsoft.com/office/powerpoint/2010/main" val="37947070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4AABD8-571D-9D6D-B0BA-8AC7E38646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 anchor="ctr">
            <a:normAutofit/>
          </a:bodyPr>
          <a:lstStyle/>
          <a:p>
            <a:r>
              <a:rPr lang="en-GB" b="1"/>
              <a:t>Game</a:t>
            </a:r>
          </a:p>
        </p:txBody>
      </p:sp>
      <p:pic>
        <p:nvPicPr>
          <p:cNvPr id="8" name="Picture Placeholder 7" descr="A rugby field with a ball and a rugby ball&#10;&#10;AI-generated content may be incorrect.">
            <a:extLst>
              <a:ext uri="{FF2B5EF4-FFF2-40B4-BE49-F238E27FC236}">
                <a16:creationId xmlns:a16="http://schemas.microsoft.com/office/drawing/2014/main" id="{4259E424-433C-D925-CCCF-5E17A36C9E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/>
        </p:blipFill>
        <p:spPr>
          <a:xfrm>
            <a:off x="3028665" y="2478024"/>
            <a:ext cx="6341934" cy="3694176"/>
          </a:xfrm>
          <a:prstGeom prst="rect">
            <a:avLst/>
          </a:prstGeom>
          <a:noFill/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736742-16C7-BBB7-26F5-1269C03CAA3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75959BE0-7DD7-4D36-A8AB-F8A9D8D9A805}" type="datetime1">
              <a:pPr>
                <a:spcAft>
                  <a:spcPts val="600"/>
                </a:spcAft>
              </a:pPr>
              <a:t>2/27/2026</a:t>
            </a:fld>
            <a:endParaRPr lang="en-US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2FE94A49-DF5C-C64C-99B1-5C871AAEE2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5938DB-938A-2ED2-28BA-DA07B7202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A65A5C87-DF58-40C8-B092-1DE63DB4547E}" type="slidenum">
              <a:rPr lang="en-US" dirty="0"/>
              <a:pPr>
                <a:spcAft>
                  <a:spcPts val="600"/>
                </a:spcAft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9036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9E2940-6708-4282-04C8-E4922E456B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Content of session 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19E56F-2A92-743C-BB0B-BB25AE3F06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sz="2600">
                <a:latin typeface="Calibri"/>
                <a:ea typeface="Calibri"/>
                <a:cs typeface="Calibri"/>
              </a:rPr>
              <a:t>Warm Up</a:t>
            </a:r>
            <a:endParaRPr lang="en-US" sz="2600">
              <a:latin typeface="Calibri"/>
              <a:ea typeface="Calibri"/>
              <a:cs typeface="Calibri"/>
            </a:endParaRPr>
          </a:p>
          <a:p>
            <a:endParaRPr lang="en-GB" sz="2600">
              <a:latin typeface="Calibri"/>
              <a:ea typeface="Calibri"/>
              <a:cs typeface="Calibri"/>
            </a:endParaRPr>
          </a:p>
          <a:p>
            <a:r>
              <a:rPr lang="en-GB" sz="2600">
                <a:latin typeface="Calibri"/>
                <a:ea typeface="Calibri"/>
                <a:cs typeface="Calibri"/>
              </a:rPr>
              <a:t>Contact Prep</a:t>
            </a:r>
            <a:endParaRPr lang="en-US" sz="2600">
              <a:latin typeface="Calibri"/>
              <a:ea typeface="Calibri"/>
              <a:cs typeface="Calibri"/>
            </a:endParaRPr>
          </a:p>
          <a:p>
            <a:endParaRPr lang="en-GB" sz="2600">
              <a:latin typeface="Calibri"/>
              <a:ea typeface="Calibri"/>
              <a:cs typeface="Calibri"/>
            </a:endParaRPr>
          </a:p>
          <a:p>
            <a:r>
              <a:rPr lang="en-GB" sz="2600">
                <a:latin typeface="Calibri"/>
                <a:ea typeface="Calibri"/>
                <a:cs typeface="Calibri"/>
              </a:rPr>
              <a:t>Two drills and a touch game</a:t>
            </a:r>
            <a:endParaRPr lang="en-US" sz="2600">
              <a:latin typeface="Calibri"/>
              <a:ea typeface="Calibri"/>
              <a:cs typeface="Calibri"/>
            </a:endParaRPr>
          </a:p>
          <a:p>
            <a:endParaRPr lang="en-GB" sz="2600">
              <a:latin typeface="Calibri"/>
              <a:ea typeface="Calibri"/>
              <a:cs typeface="Calibri"/>
            </a:endParaRPr>
          </a:p>
          <a:p>
            <a:r>
              <a:rPr lang="en-GB" sz="2600">
                <a:latin typeface="Calibri"/>
                <a:ea typeface="Calibri"/>
                <a:cs typeface="Calibri"/>
              </a:rPr>
              <a:t>Resources: Cones, Balls, Tackle shields, Bibs, 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29585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44E107-90F0-F7C7-D976-24AC6768AA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anchor="t">
            <a:normAutofit/>
          </a:bodyPr>
          <a:lstStyle/>
          <a:p>
            <a:r>
              <a:rPr lang="en-GB" b="1"/>
              <a:t>Activity 1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C507F54D-7138-0921-92C9-58122D2FCD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38144"/>
            <a:ext cx="3099816" cy="20574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Learning</a:t>
            </a:r>
          </a:p>
          <a:p>
            <a:endParaRPr lang="en-US"/>
          </a:p>
          <a:p>
            <a:r>
              <a:rPr lang="en-US" dirty="0"/>
              <a:t>Two man Tackle (2v1)</a:t>
            </a:r>
          </a:p>
        </p:txBody>
      </p:sp>
      <p:sp>
        <p:nvSpPr>
          <p:cNvPr id="11" name="Date Placeholder 4">
            <a:extLst>
              <a:ext uri="{FF2B5EF4-FFF2-40B4-BE49-F238E27FC236}">
                <a16:creationId xmlns:a16="http://schemas.microsoft.com/office/drawing/2014/main" id="{87B8A5D4-3FD9-BDB0-4F4A-16D8E3145C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502A575B-FEF1-4631-A965-DBCA6C0AC4DD}" type="datetime1">
              <a:pPr>
                <a:spcAft>
                  <a:spcPts val="600"/>
                </a:spcAft>
              </a:pPr>
              <a:t>2/27/2026</a:t>
            </a:fld>
            <a:endParaRPr lang="en-US"/>
          </a:p>
        </p:txBody>
      </p:sp>
      <p:sp>
        <p:nvSpPr>
          <p:cNvPr id="13" name="Footer Placeholder 5">
            <a:extLst>
              <a:ext uri="{FF2B5EF4-FFF2-40B4-BE49-F238E27FC236}">
                <a16:creationId xmlns:a16="http://schemas.microsoft.com/office/drawing/2014/main" id="{229C40AA-7073-EF68-C7B1-3792F625C8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lide Number Placeholder 6">
            <a:extLst>
              <a:ext uri="{FF2B5EF4-FFF2-40B4-BE49-F238E27FC236}">
                <a16:creationId xmlns:a16="http://schemas.microsoft.com/office/drawing/2014/main" id="{374C3ABF-21F0-ABF9-C39E-C4E4230697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A65A5C87-DF58-40C8-B092-1DE63DB4547E}" type="slidenum">
              <a:rPr lang="en-US" dirty="0"/>
              <a:pPr>
                <a:spcAft>
                  <a:spcPts val="600"/>
                </a:spcAft>
              </a:pPr>
              <a:t>15</a:t>
            </a:fld>
            <a:endParaRPr lang="en-US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137BEC37-4C81-212E-7721-559901789D4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7453" r="7453"/>
          <a:stretch/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3911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22EDF7-2887-79EF-4733-43D4024D4C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anchor="t">
            <a:normAutofit/>
          </a:bodyPr>
          <a:lstStyle/>
          <a:p>
            <a:r>
              <a:rPr lang="en-GB" b="1"/>
              <a:t>Activity 2</a:t>
            </a:r>
          </a:p>
        </p:txBody>
      </p:sp>
      <p:pic>
        <p:nvPicPr>
          <p:cNvPr id="4" name="Content Placeholder 3" descr="A screenshot of a video game&#10;&#10;AI-generated content may be incorrect.">
            <a:extLst>
              <a:ext uri="{FF2B5EF4-FFF2-40B4-BE49-F238E27FC236}">
                <a16:creationId xmlns:a16="http://schemas.microsoft.com/office/drawing/2014/main" id="{60409D5E-BD89-9AF0-B143-FD8D63A71F51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5085" b="6989"/>
          <a:stretch>
            <a:fillRect/>
          </a:stretch>
        </p:blipFill>
        <p:spPr>
          <a:xfrm>
            <a:off x="4965192" y="1161288"/>
            <a:ext cx="6729984" cy="4645152"/>
          </a:xfrm>
          <a:prstGeom prst="rect">
            <a:avLst/>
          </a:prstGeom>
          <a:noFill/>
        </p:spPr>
      </p:pic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2E15E149-8129-83DB-BC13-D75A57FBBA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38144"/>
            <a:ext cx="3099816" cy="20574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Two man</a:t>
            </a:r>
            <a:r>
              <a:rPr lang="en-US" dirty="0"/>
              <a:t> Tackle </a:t>
            </a:r>
          </a:p>
          <a:p>
            <a:endParaRPr lang="en-US"/>
          </a:p>
          <a:p>
            <a:r>
              <a:rPr lang="en-US"/>
              <a:t>2v1</a:t>
            </a:r>
          </a:p>
          <a:p>
            <a:endParaRPr lang="en-US"/>
          </a:p>
        </p:txBody>
      </p:sp>
      <p:sp>
        <p:nvSpPr>
          <p:cNvPr id="11" name="Date Placeholder 4">
            <a:extLst>
              <a:ext uri="{FF2B5EF4-FFF2-40B4-BE49-F238E27FC236}">
                <a16:creationId xmlns:a16="http://schemas.microsoft.com/office/drawing/2014/main" id="{15C9A62B-2D0C-693B-C3A2-BF440BAD452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2E528542-E73C-4017-A891-703BBE04E61B}" type="datetime1">
              <a:rPr lang="en-GB"/>
              <a:pPr>
                <a:spcAft>
                  <a:spcPts val="600"/>
                </a:spcAft>
              </a:pPr>
              <a:t>27/02/2026</a:t>
            </a:fld>
            <a:endParaRPr lang="en-US"/>
          </a:p>
        </p:txBody>
      </p:sp>
      <p:sp>
        <p:nvSpPr>
          <p:cNvPr id="13" name="Footer Placeholder 5">
            <a:extLst>
              <a:ext uri="{FF2B5EF4-FFF2-40B4-BE49-F238E27FC236}">
                <a16:creationId xmlns:a16="http://schemas.microsoft.com/office/drawing/2014/main" id="{1DF28FD0-3669-DDDD-D7C6-2D73042F2F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lide Number Placeholder 6">
            <a:extLst>
              <a:ext uri="{FF2B5EF4-FFF2-40B4-BE49-F238E27FC236}">
                <a16:creationId xmlns:a16="http://schemas.microsoft.com/office/drawing/2014/main" id="{6FEA3AA1-94D5-BCB5-3023-EEF76112A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A65A5C87-DF58-40C8-B092-1DE63DB4547E}" type="slidenum">
              <a:rPr lang="en-US" dirty="0"/>
              <a:pPr>
                <a:spcAft>
                  <a:spcPts val="600"/>
                </a:spcAft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6277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DA172E-2B87-5F4C-5534-7BC3EDFAD1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Game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F227AD16-6D58-0559-B3F8-FC6EAEE28F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07241" y="2478024"/>
            <a:ext cx="6384782" cy="3694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973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720B9F-F78D-610E-0157-4551498A6C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1938528"/>
            <a:ext cx="10177272" cy="2990088"/>
          </a:xfrm>
        </p:spPr>
        <p:txBody>
          <a:bodyPr anchor="ctr">
            <a:normAutofit/>
          </a:bodyPr>
          <a:lstStyle/>
          <a:p>
            <a:pPr algn="ctr"/>
            <a:r>
              <a:rPr lang="en-GB" b="1"/>
              <a:t>Thank you!</a:t>
            </a:r>
            <a:endParaRPr lang="en-US" b="1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1ECA9A-74C9-C1B2-D079-A2A49AEBCD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D1BD7D57-35E3-4610-AEA6-F92E19718673}" type="datetime1">
              <a:pPr>
                <a:spcAft>
                  <a:spcPts val="600"/>
                </a:spcAft>
              </a:pPr>
              <a:t>2/27/2026</a:t>
            </a:fld>
            <a:endParaRPr lang="en-US"/>
          </a:p>
        </p:txBody>
      </p:sp>
      <p:sp>
        <p:nvSpPr>
          <p:cNvPr id="11" name="Footer Placeholder 3">
            <a:extLst>
              <a:ext uri="{FF2B5EF4-FFF2-40B4-BE49-F238E27FC236}">
                <a16:creationId xmlns:a16="http://schemas.microsoft.com/office/drawing/2014/main" id="{D01172C7-B1E3-B991-DE52-8615763BD6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9D2AD1-29C4-532E-1071-B2EA662A6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A65A5C87-DF58-40C8-B092-1DE63DB4547E}" type="slidenum">
              <a:rPr lang="en-US" dirty="0"/>
              <a:pPr>
                <a:spcAft>
                  <a:spcPts val="600"/>
                </a:spcAft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25969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DE8195-F7A2-036E-77BF-C3DF13C924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021D21-9B75-0940-9809-AEC325F50D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40000" lnSpcReduction="20000"/>
          </a:bodyPr>
          <a:lstStyle/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Bandura, A. (1977) </a:t>
            </a:r>
            <a:r>
              <a:rPr lang="en-GB" i="1">
                <a:ea typeface="+mn-lt"/>
                <a:cs typeface="+mn-lt"/>
              </a:rPr>
              <a:t>Social Learning Theory</a:t>
            </a:r>
            <a:r>
              <a:rPr lang="en-GB">
                <a:ea typeface="+mn-lt"/>
                <a:cs typeface="+mn-lt"/>
              </a:rPr>
              <a:t>. Englewood Cliffs, NJ: Prentice-Hall.</a:t>
            </a:r>
            <a:endParaRPr lang="en-US">
              <a:ea typeface="+mn-lt"/>
              <a:cs typeface="+mn-lt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ea typeface="+mn-lt"/>
                <a:cs typeface="+mn-lt"/>
              </a:rPr>
              <a:t>Bunker, D. and Thorpe, R. (1982) ‘A model for the teaching of games in secondary schools’, </a:t>
            </a:r>
            <a:r>
              <a:rPr lang="en-GB" i="1" dirty="0">
                <a:ea typeface="+mn-lt"/>
                <a:cs typeface="+mn-lt"/>
              </a:rPr>
              <a:t>Bulletin of Physical Education</a:t>
            </a:r>
            <a:r>
              <a:rPr lang="en-GB" dirty="0">
                <a:ea typeface="+mn-lt"/>
                <a:cs typeface="+mn-lt"/>
              </a:rPr>
              <a:t>, 18(1), pp. 5–8.</a:t>
            </a:r>
            <a:endParaRPr lang="en-GB" dirty="0"/>
          </a:p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Dewey, J. (1938) </a:t>
            </a:r>
            <a:r>
              <a:rPr lang="en-GB" i="1">
                <a:ea typeface="+mn-lt"/>
                <a:cs typeface="+mn-lt"/>
              </a:rPr>
              <a:t>Experience and Education</a:t>
            </a:r>
            <a:r>
              <a:rPr lang="en-GB">
                <a:ea typeface="+mn-lt"/>
                <a:cs typeface="+mn-lt"/>
              </a:rPr>
              <a:t>. New York: Macmillan.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Fitts, P.M. and Posner, M.I. (1967) </a:t>
            </a:r>
            <a:r>
              <a:rPr lang="en-GB" i="1">
                <a:ea typeface="+mn-lt"/>
                <a:cs typeface="+mn-lt"/>
              </a:rPr>
              <a:t>Human Performance</a:t>
            </a:r>
            <a:r>
              <a:rPr lang="en-GB">
                <a:ea typeface="+mn-lt"/>
                <a:cs typeface="+mn-lt"/>
              </a:rPr>
              <a:t>. Belmont, CA: Brooks/Cole.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err="1">
                <a:ea typeface="+mn-lt"/>
                <a:cs typeface="+mn-lt"/>
              </a:rPr>
              <a:t>Mosston</a:t>
            </a:r>
            <a:r>
              <a:rPr lang="en-GB" dirty="0">
                <a:ea typeface="+mn-lt"/>
                <a:cs typeface="+mn-lt"/>
              </a:rPr>
              <a:t>, M. and Ashworth, S. (2008) </a:t>
            </a:r>
            <a:r>
              <a:rPr lang="en-GB" i="1" dirty="0">
                <a:ea typeface="+mn-lt"/>
                <a:cs typeface="+mn-lt"/>
              </a:rPr>
              <a:t>Teaching Physical Education</a:t>
            </a:r>
            <a:r>
              <a:rPr lang="en-GB" dirty="0">
                <a:ea typeface="+mn-lt"/>
                <a:cs typeface="+mn-lt"/>
              </a:rPr>
              <a:t>. 1st online </a:t>
            </a:r>
            <a:r>
              <a:rPr lang="en-GB" dirty="0" err="1">
                <a:ea typeface="+mn-lt"/>
                <a:cs typeface="+mn-lt"/>
              </a:rPr>
              <a:t>edn</a:t>
            </a:r>
            <a:r>
              <a:rPr lang="en-GB" dirty="0">
                <a:ea typeface="+mn-lt"/>
                <a:cs typeface="+mn-lt"/>
              </a:rPr>
              <a:t>. Columbus, OH: Spectrum Institute for Teaching and Learning.</a:t>
            </a:r>
            <a:endParaRPr lang="en-GB" dirty="0"/>
          </a:p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dirty="0">
                <a:ea typeface="+mn-lt"/>
                <a:cs typeface="+mn-lt"/>
              </a:rPr>
              <a:t>Skinner, B.F. (1953) </a:t>
            </a:r>
            <a:r>
              <a:rPr lang="en-GB" i="1" dirty="0">
                <a:ea typeface="+mn-lt"/>
                <a:cs typeface="+mn-lt"/>
              </a:rPr>
              <a:t>Science and Human </a:t>
            </a:r>
            <a:r>
              <a:rPr lang="en-GB" i="1" dirty="0" err="1">
                <a:ea typeface="+mn-lt"/>
                <a:cs typeface="+mn-lt"/>
              </a:rPr>
              <a:t>Behavior</a:t>
            </a:r>
            <a:r>
              <a:rPr lang="en-GB" dirty="0">
                <a:ea typeface="+mn-lt"/>
                <a:cs typeface="+mn-lt"/>
              </a:rPr>
              <a:t>. New York: Macmillan.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Vygotsky, L.S. (1978) </a:t>
            </a:r>
            <a:r>
              <a:rPr lang="en-GB" i="1">
                <a:ea typeface="+mn-lt"/>
                <a:cs typeface="+mn-lt"/>
              </a:rPr>
              <a:t>Mind in Society: The Development of Higher Psychological Processes</a:t>
            </a:r>
            <a:r>
              <a:rPr lang="en-GB">
                <a:ea typeface="+mn-lt"/>
                <a:cs typeface="+mn-lt"/>
              </a:rPr>
              <a:t>. Cambridge, MA: Harvard University Press.</a:t>
            </a:r>
          </a:p>
        </p:txBody>
      </p:sp>
    </p:spTree>
    <p:extLst>
      <p:ext uri="{BB962C8B-B14F-4D97-AF65-F5344CB8AC3E}">
        <p14:creationId xmlns:p14="http://schemas.microsoft.com/office/powerpoint/2010/main" val="1179187315"/>
      </p:ext>
    </p:extLst>
  </p:cSld>
  <p:clrMapOvr>
    <a:masterClrMapping/>
  </p:clrMapOvr>
</p:sld>
</file>

<file path=ppt/theme/theme1.xml><?xml version="1.0" encoding="utf-8"?>
<a:theme xmlns:a="http://schemas.openxmlformats.org/drawingml/2006/main" name="AccentBoxVTI">
  <a:themeElements>
    <a:clrScheme name="AccentBoxVTI">
      <a:dk1>
        <a:srgbClr val="000000"/>
      </a:dk1>
      <a:lt1>
        <a:sysClr val="window" lastClr="FFFFFF"/>
      </a:lt1>
      <a:dk2>
        <a:srgbClr val="262626"/>
      </a:dk2>
      <a:lt2>
        <a:srgbClr val="FFFFFF"/>
      </a:lt2>
      <a:accent1>
        <a:srgbClr val="F5A700"/>
      </a:accent1>
      <a:accent2>
        <a:srgbClr val="00A5AB"/>
      </a:accent2>
      <a:accent3>
        <a:srgbClr val="09963B"/>
      </a:accent3>
      <a:accent4>
        <a:srgbClr val="E64823"/>
      </a:accent4>
      <a:accent5>
        <a:srgbClr val="9C6A6A"/>
      </a:accent5>
      <a:accent6>
        <a:srgbClr val="824F8C"/>
      </a:accent6>
      <a:hlink>
        <a:srgbClr val="2998E3"/>
      </a:hlink>
      <a:folHlink>
        <a:srgbClr val="7F723D"/>
      </a:folHlink>
    </a:clrScheme>
    <a:fontScheme name="AccentBoxVTI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AccentBoxVTI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ccentBoxVTI" id="{F4FE582F-5DDE-4E50-A331-B77FB79D7361}" vid="{42624B42-66F4-4B9A-A3DB-EB561F16279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19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AccentBoxVTI</vt:lpstr>
      <vt:lpstr>A three week training block focusing on tackle development</vt:lpstr>
      <vt:lpstr>What will be discussed?</vt:lpstr>
      <vt:lpstr>Aims and Objectives</vt:lpstr>
      <vt:lpstr>Theories</vt:lpstr>
      <vt:lpstr>Content of Session 1</vt:lpstr>
      <vt:lpstr>Activity 1</vt:lpstr>
      <vt:lpstr>Activity 2</vt:lpstr>
      <vt:lpstr>Game</vt:lpstr>
      <vt:lpstr>Content of Session 2</vt:lpstr>
      <vt:lpstr>Activity 1 </vt:lpstr>
      <vt:lpstr>Activity 2</vt:lpstr>
      <vt:lpstr>Activity 3</vt:lpstr>
      <vt:lpstr>Game</vt:lpstr>
      <vt:lpstr>Content of session 3</vt:lpstr>
      <vt:lpstr>Activity 1</vt:lpstr>
      <vt:lpstr>Activity 2</vt:lpstr>
      <vt:lpstr>Game</vt:lpstr>
      <vt:lpstr>Thank you!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66</cp:revision>
  <dcterms:created xsi:type="dcterms:W3CDTF">2026-02-25T20:14:42Z</dcterms:created>
  <dcterms:modified xsi:type="dcterms:W3CDTF">2026-02-27T13:19:25Z</dcterms:modified>
</cp:coreProperties>
</file>