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1413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BD6EE6-015F-604F-8C55-C35F5797F27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860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3B2724-8E1C-BB43-8B88-83D94E70EFB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168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8DCCB50-48B2-7E41-85A3-AD6747CBDD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911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39B77DE-12C5-D449-B5C7-B61500313CA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804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1220B76-702F-B046-A6A2-FE58B09D3B4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10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5856D-EF51-214B-AFCA-EA3C65C3AF2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489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D637DE-7222-EE46-BBA7-BB70652FE15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076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E83600-7EDA-2B41-88AE-F23F79F2CF4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967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Drag picture to placeholder or click icon to add</a:t>
            </a:r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502E1F-36FE-314C-A4C4-B84655EA9A0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714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7ABD1C-D7BF-E943-8CCA-6B14F1EF6AF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29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D63C82-86E7-614E-8A67-2CE9C6D9ED3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48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fld id="{9FFDEF39-ED6A-2B44-A4D2-4151A3AE6C83}" type="slidenum">
              <a:rPr lang="en-US"/>
              <a:pPr/>
              <a:t>‹#›</a:t>
            </a:fld>
            <a:endParaRPr lang="en-US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Outdoor Adventurous Activities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BA Outdoor Adventure Education</a:t>
            </a:r>
          </a:p>
          <a:p>
            <a:r>
              <a:rPr lang="en-US" dirty="0" smtClean="0"/>
              <a:t>Facilitating Adventurous </a:t>
            </a:r>
            <a:r>
              <a:rPr lang="en-US" dirty="0" smtClean="0"/>
              <a:t>Activities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48138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Context – lack of opportunities for outdoor play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Increasing use of technology</a:t>
            </a:r>
          </a:p>
          <a:p>
            <a:r>
              <a:rPr lang="en-US" dirty="0" smtClean="0"/>
              <a:t>Less green space available </a:t>
            </a:r>
          </a:p>
          <a:p>
            <a:r>
              <a:rPr lang="en-US" dirty="0" smtClean="0"/>
              <a:t>Higher proportion living in urban areas</a:t>
            </a:r>
          </a:p>
          <a:p>
            <a:r>
              <a:rPr lang="en-US" dirty="0" smtClean="0"/>
              <a:t>Parental fears – traffic, stranger danger</a:t>
            </a:r>
          </a:p>
          <a:p>
            <a:r>
              <a:rPr lang="en-US" dirty="0" smtClean="0"/>
              <a:t>Each generation plays less outdoors than previous ones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7760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6592" y="2211421"/>
            <a:ext cx="7772400" cy="1143000"/>
          </a:xfrm>
        </p:spPr>
        <p:txBody>
          <a:bodyPr/>
          <a:lstStyle/>
          <a:p>
            <a:r>
              <a:rPr lang="en-US" sz="6000" dirty="0" smtClean="0"/>
              <a:t>Why is OAA important for </a:t>
            </a:r>
            <a:r>
              <a:rPr lang="en-US" sz="6000" dirty="0" smtClean="0"/>
              <a:t>children?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200983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Movement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Movement in early years causes myelination – </a:t>
            </a:r>
            <a:r>
              <a:rPr lang="en-US" dirty="0" smtClean="0"/>
              <a:t>foundation </a:t>
            </a:r>
            <a:r>
              <a:rPr lang="en-US" dirty="0" smtClean="0"/>
              <a:t>for future cognitive function.</a:t>
            </a:r>
          </a:p>
          <a:p>
            <a:r>
              <a:rPr lang="en-US" dirty="0" smtClean="0"/>
              <a:t>Development of balance and posture – immobile babies and toddlers have postural problems </a:t>
            </a:r>
            <a:r>
              <a:rPr lang="en-US" dirty="0" smtClean="0"/>
              <a:t>in later life</a:t>
            </a:r>
            <a:endParaRPr lang="en-US" dirty="0" smtClean="0"/>
          </a:p>
          <a:p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68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Movement (</a:t>
            </a:r>
            <a:r>
              <a:rPr lang="en-US" dirty="0" smtClean="0"/>
              <a:t>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Lack of movement (crawling, climbing, swinging, balancing, inverting) can contribute to developmental issues and learning difficulties.</a:t>
            </a:r>
          </a:p>
          <a:p>
            <a:r>
              <a:rPr lang="en-US" dirty="0" smtClean="0"/>
              <a:t>Natural outdoor play provides opportunities </a:t>
            </a:r>
            <a:r>
              <a:rPr lang="en-US" dirty="0" smtClean="0"/>
              <a:t>(affordances) to challenge/ develop </a:t>
            </a:r>
            <a:r>
              <a:rPr lang="en-US" dirty="0" smtClean="0"/>
              <a:t>motor activity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72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Health and Wellbeing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Obesity, diabetes and mental health issues are more prevalent in children today.</a:t>
            </a:r>
          </a:p>
          <a:p>
            <a:r>
              <a:rPr lang="en-US" dirty="0" smtClean="0"/>
              <a:t>Learning in the outdoors involves higher levels of physical activity than indoors (</a:t>
            </a:r>
            <a:r>
              <a:rPr lang="en-US" dirty="0" err="1" smtClean="0"/>
              <a:t>Mygind</a:t>
            </a:r>
            <a:r>
              <a:rPr lang="en-US" dirty="0" smtClean="0"/>
              <a:t>, 2007)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02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Health and Wellbeing (</a:t>
            </a:r>
            <a:r>
              <a:rPr lang="en-US" dirty="0" err="1" smtClean="0"/>
              <a:t>cont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Contact with nature is needed to maintain mental </a:t>
            </a:r>
            <a:r>
              <a:rPr lang="en-US" dirty="0" smtClean="0"/>
              <a:t>health– </a:t>
            </a:r>
            <a:r>
              <a:rPr lang="en-US" dirty="0" smtClean="0"/>
              <a:t>Nature Deficit </a:t>
            </a:r>
            <a:r>
              <a:rPr lang="en-US" dirty="0" smtClean="0"/>
              <a:t>Disorder</a:t>
            </a:r>
            <a:r>
              <a:rPr lang="en-US" dirty="0" smtClean="0"/>
              <a:t> </a:t>
            </a:r>
            <a:r>
              <a:rPr lang="en-US" dirty="0"/>
              <a:t>(</a:t>
            </a:r>
            <a:r>
              <a:rPr lang="en-US" dirty="0" err="1"/>
              <a:t>Louv</a:t>
            </a:r>
            <a:r>
              <a:rPr lang="en-US" dirty="0"/>
              <a:t>, 2005)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82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Cotton Wool Kids (Gill, 2007) – too much parental supervision results in lack of risk awareness.</a:t>
            </a:r>
          </a:p>
          <a:p>
            <a:r>
              <a:rPr lang="en-US" dirty="0" smtClean="0"/>
              <a:t>Adventure in the form of computer gaming lacks the consequence of outdoor adventure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832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36123"/>
            <a:ext cx="7772400" cy="1143000"/>
          </a:xfrm>
        </p:spPr>
        <p:txBody>
          <a:bodyPr/>
          <a:lstStyle/>
          <a:p>
            <a:r>
              <a:rPr lang="en-US" dirty="0" smtClean="0"/>
              <a:t>Environmental Awareness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404" y="1566153"/>
            <a:ext cx="7772400" cy="4114800"/>
          </a:xfrm>
        </p:spPr>
        <p:txBody>
          <a:bodyPr/>
          <a:lstStyle/>
          <a:p>
            <a:r>
              <a:rPr lang="en-US" dirty="0" smtClean="0"/>
              <a:t>Time in the outdoor environment can lead to a sense of connection and caring</a:t>
            </a:r>
          </a:p>
          <a:p>
            <a:r>
              <a:rPr lang="en-US" dirty="0" smtClean="0"/>
              <a:t>Learning about biodiversity and humanity’s impact on landscape can develop a ‘sense of place’</a:t>
            </a:r>
          </a:p>
          <a:p>
            <a:r>
              <a:rPr lang="en-US" dirty="0" smtClean="0"/>
              <a:t>Develops empathy and understanding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45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Equal Opportunities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Traditional PE (sport and games) can alienate certain children</a:t>
            </a:r>
          </a:p>
          <a:p>
            <a:r>
              <a:rPr lang="en-US" dirty="0" smtClean="0"/>
              <a:t>Outdoor challenges require much more than physical skills and abilities, giving all a chance to excel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99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do we play?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young of every species learn fundamental physical, emotional and social lessons through sheer enjoyment (Palmer, 2006)</a:t>
            </a:r>
          </a:p>
          <a:p>
            <a:r>
              <a:rPr lang="en-US" dirty="0" smtClean="0"/>
              <a:t>If we put structures in place, does play take it’s natural course?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93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P_TSD_white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324</Words>
  <Application>Microsoft Office PowerPoint</Application>
  <PresentationFormat>On-screen Show (4:3)</PresentationFormat>
  <Paragraphs>35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ＭＳ Ｐゴシック</vt:lpstr>
      <vt:lpstr>Arial</vt:lpstr>
      <vt:lpstr>Times</vt:lpstr>
      <vt:lpstr>PP_TSD_white</vt:lpstr>
      <vt:lpstr>Outdoor Adventurous Activities</vt:lpstr>
      <vt:lpstr>Context – lack of opportunities for outdoor play</vt:lpstr>
      <vt:lpstr>Why is OAA important for children?</vt:lpstr>
      <vt:lpstr>Movement</vt:lpstr>
      <vt:lpstr>Movement (cont.)</vt:lpstr>
      <vt:lpstr>Health and Wellbeing</vt:lpstr>
      <vt:lpstr>Health and Wellbeing (cont)</vt:lpstr>
      <vt:lpstr>Risk</vt:lpstr>
      <vt:lpstr>Environmental Awareness</vt:lpstr>
      <vt:lpstr>Equal Opportunities</vt:lpstr>
      <vt:lpstr>Why do we play?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Outdoor Adventurous Activities</dc:title>
  <dc:creator>SHOE6</dc:creator>
  <cp:lastModifiedBy>Graham Harvey</cp:lastModifiedBy>
  <cp:revision>7</cp:revision>
  <dcterms:created xsi:type="dcterms:W3CDTF">2017-03-23T21:14:21Z</dcterms:created>
  <dcterms:modified xsi:type="dcterms:W3CDTF">2018-03-06T17:28:39Z</dcterms:modified>
</cp:coreProperties>
</file>