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2" r:id="rId6"/>
    <p:sldId id="263" r:id="rId7"/>
    <p:sldId id="282" r:id="rId8"/>
    <p:sldId id="291" r:id="rId9"/>
    <p:sldId id="290" r:id="rId10"/>
    <p:sldId id="287" r:id="rId11"/>
    <p:sldId id="288" r:id="rId12"/>
    <p:sldId id="289" r:id="rId13"/>
    <p:sldId id="283" r:id="rId14"/>
    <p:sldId id="281" r:id="rId15"/>
    <p:sldId id="284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8" r:id="rId24"/>
    <p:sldId id="279" r:id="rId25"/>
    <p:sldId id="276" r:id="rId26"/>
    <p:sldId id="277" r:id="rId27"/>
    <p:sldId id="257" r:id="rId28"/>
    <p:sldId id="264" r:id="rId29"/>
    <p:sldId id="265" r:id="rId30"/>
    <p:sldId id="266" r:id="rId31"/>
    <p:sldId id="297" r:id="rId32"/>
    <p:sldId id="318" r:id="rId33"/>
    <p:sldId id="319" r:id="rId34"/>
    <p:sldId id="320" r:id="rId35"/>
    <p:sldId id="321" r:id="rId36"/>
    <p:sldId id="322" r:id="rId37"/>
    <p:sldId id="296" r:id="rId38"/>
    <p:sldId id="298" r:id="rId39"/>
    <p:sldId id="299" r:id="rId40"/>
    <p:sldId id="300" r:id="rId41"/>
    <p:sldId id="301" r:id="rId42"/>
    <p:sldId id="302" r:id="rId43"/>
    <p:sldId id="303" r:id="rId44"/>
    <p:sldId id="304" r:id="rId45"/>
    <p:sldId id="305" r:id="rId46"/>
    <p:sldId id="306" r:id="rId47"/>
    <p:sldId id="307" r:id="rId48"/>
    <p:sldId id="308" r:id="rId49"/>
    <p:sldId id="310" r:id="rId50"/>
    <p:sldId id="311" r:id="rId51"/>
    <p:sldId id="312" r:id="rId52"/>
    <p:sldId id="313" r:id="rId53"/>
    <p:sldId id="314" r:id="rId54"/>
    <p:sldId id="315" r:id="rId55"/>
    <p:sldId id="316" r:id="rId56"/>
    <p:sldId id="317" r:id="rId57"/>
    <p:sldId id="309" r:id="rId5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DE19C8-3883-7CAE-B938-27E5A4AA5E5B}" v="9" dt="2025-07-10T11:04:06.0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 snapToGrid="0">
      <p:cViewPr varScale="1">
        <p:scale>
          <a:sx n="75" d="100"/>
          <a:sy n="75" d="100"/>
        </p:scale>
        <p:origin x="66" y="7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5" Type="http://schemas.openxmlformats.org/officeDocument/2006/relationships/slide" Target="slides/slide1.xml"/><Relationship Id="rId61" Type="http://schemas.openxmlformats.org/officeDocument/2006/relationships/theme" Target="theme/theme1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microsoft.com/office/2015/10/relationships/revisionInfo" Target="revisionInfo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62f9b1f3-ddcf-45d7-a6a4-b667feecf47e" providerId="ADAL" clId="{861005D4-501D-4BFD-8E73-9DCC963E66D8}"/>
    <pc:docChg chg="undo custSel addSld delSld modSld sldOrd">
      <pc:chgData name="Moutushi Tanha" userId="62f9b1f3-ddcf-45d7-a6a4-b667feecf47e" providerId="ADAL" clId="{861005D4-501D-4BFD-8E73-9DCC963E66D8}" dt="2025-07-10T10:57:27.544" v="307" actId="14100"/>
      <pc:docMkLst>
        <pc:docMk/>
      </pc:docMkLst>
      <pc:sldChg chg="modSp mod">
        <pc:chgData name="Moutushi Tanha" userId="62f9b1f3-ddcf-45d7-a6a4-b667feecf47e" providerId="ADAL" clId="{861005D4-501D-4BFD-8E73-9DCC963E66D8}" dt="2025-06-30T19:20:23.044" v="156" actId="20577"/>
        <pc:sldMkLst>
          <pc:docMk/>
          <pc:sldMk cId="3414972173" sldId="256"/>
        </pc:sldMkLst>
        <pc:spChg chg="mod">
          <ac:chgData name="Moutushi Tanha" userId="62f9b1f3-ddcf-45d7-a6a4-b667feecf47e" providerId="ADAL" clId="{861005D4-501D-4BFD-8E73-9DCC963E66D8}" dt="2025-06-30T19:20:01.627" v="123" actId="20577"/>
          <ac:spMkLst>
            <pc:docMk/>
            <pc:sldMk cId="3414972173" sldId="256"/>
            <ac:spMk id="2" creationId="{0E10D48C-21DD-1E37-1AAF-57BB0F915F5E}"/>
          </ac:spMkLst>
        </pc:spChg>
        <pc:spChg chg="mod">
          <ac:chgData name="Moutushi Tanha" userId="62f9b1f3-ddcf-45d7-a6a4-b667feecf47e" providerId="ADAL" clId="{861005D4-501D-4BFD-8E73-9DCC963E66D8}" dt="2025-06-30T19:20:23.044" v="156" actId="20577"/>
          <ac:spMkLst>
            <pc:docMk/>
            <pc:sldMk cId="3414972173" sldId="256"/>
            <ac:spMk id="3" creationId="{8EE8DD78-D493-870C-B083-A43C4D0472DD}"/>
          </ac:spMkLst>
        </pc:spChg>
      </pc:sldChg>
      <pc:sldChg chg="addSp modSp mod ord">
        <pc:chgData name="Moutushi Tanha" userId="62f9b1f3-ddcf-45d7-a6a4-b667feecf47e" providerId="ADAL" clId="{861005D4-501D-4BFD-8E73-9DCC963E66D8}" dt="2025-06-30T18:56:29.253" v="28"/>
        <pc:sldMkLst>
          <pc:docMk/>
          <pc:sldMk cId="1178007816" sldId="257"/>
        </pc:sldMkLst>
        <pc:picChg chg="add mod">
          <ac:chgData name="Moutushi Tanha" userId="62f9b1f3-ddcf-45d7-a6a4-b667feecf47e" providerId="ADAL" clId="{861005D4-501D-4BFD-8E73-9DCC963E66D8}" dt="2025-06-30T18:23:32.977" v="17" actId="1076"/>
          <ac:picMkLst>
            <pc:docMk/>
            <pc:sldMk cId="1178007816" sldId="257"/>
            <ac:picMk id="3" creationId="{4B18159F-460A-A359-677A-0442218C88F7}"/>
          </ac:picMkLst>
        </pc:picChg>
        <pc:picChg chg="add mod">
          <ac:chgData name="Moutushi Tanha" userId="62f9b1f3-ddcf-45d7-a6a4-b667feecf47e" providerId="ADAL" clId="{861005D4-501D-4BFD-8E73-9DCC963E66D8}" dt="2025-06-30T18:23:37.892" v="19" actId="1076"/>
          <ac:picMkLst>
            <pc:docMk/>
            <pc:sldMk cId="1178007816" sldId="257"/>
            <ac:picMk id="5" creationId="{95076ECB-B3AD-7DF4-A9B6-3D60D44424B9}"/>
          </ac:picMkLst>
        </pc:picChg>
      </pc:sldChg>
      <pc:sldChg chg="addSp delSp modSp del mod ord">
        <pc:chgData name="Moutushi Tanha" userId="62f9b1f3-ddcf-45d7-a6a4-b667feecf47e" providerId="ADAL" clId="{861005D4-501D-4BFD-8E73-9DCC963E66D8}" dt="2025-07-10T10:51:41.559" v="282" actId="2696"/>
        <pc:sldMkLst>
          <pc:docMk/>
          <pc:sldMk cId="1084706518" sldId="258"/>
        </pc:sldMkLst>
      </pc:sldChg>
      <pc:sldChg chg="addSp modSp mod setBg">
        <pc:chgData name="Moutushi Tanha" userId="62f9b1f3-ddcf-45d7-a6a4-b667feecf47e" providerId="ADAL" clId="{861005D4-501D-4BFD-8E73-9DCC963E66D8}" dt="2025-06-30T19:22:43.657" v="165" actId="26606"/>
        <pc:sldMkLst>
          <pc:docMk/>
          <pc:sldMk cId="421097789" sldId="259"/>
        </pc:sldMkLst>
        <pc:spChg chg="add">
          <ac:chgData name="Moutushi Tanha" userId="62f9b1f3-ddcf-45d7-a6a4-b667feecf47e" providerId="ADAL" clId="{861005D4-501D-4BFD-8E73-9DCC963E66D8}" dt="2025-06-30T19:22:43.657" v="165" actId="26606"/>
          <ac:spMkLst>
            <pc:docMk/>
            <pc:sldMk cId="421097789" sldId="259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6-30T19:22:43.657" v="165" actId="26606"/>
          <ac:spMkLst>
            <pc:docMk/>
            <pc:sldMk cId="421097789" sldId="259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6-30T19:22:43.657" v="165" actId="26606"/>
          <ac:spMkLst>
            <pc:docMk/>
            <pc:sldMk cId="421097789" sldId="259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6-30T19:22:43.657" v="165" actId="26606"/>
          <ac:spMkLst>
            <pc:docMk/>
            <pc:sldMk cId="421097789" sldId="259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6-30T19:22:43.657" v="165" actId="26606"/>
          <ac:picMkLst>
            <pc:docMk/>
            <pc:sldMk cId="421097789" sldId="259"/>
            <ac:picMk id="3" creationId="{E8A4368F-E9CD-5E50-B77B-B760D726730D}"/>
          </ac:picMkLst>
        </pc:picChg>
      </pc:sldChg>
      <pc:sldChg chg="addSp modSp mod setBg">
        <pc:chgData name="Moutushi Tanha" userId="62f9b1f3-ddcf-45d7-a6a4-b667feecf47e" providerId="ADAL" clId="{861005D4-501D-4BFD-8E73-9DCC963E66D8}" dt="2025-06-30T19:28:27.644" v="171" actId="26606"/>
        <pc:sldMkLst>
          <pc:docMk/>
          <pc:sldMk cId="690926660" sldId="260"/>
        </pc:sldMkLst>
        <pc:spChg chg="add">
          <ac:chgData name="Moutushi Tanha" userId="62f9b1f3-ddcf-45d7-a6a4-b667feecf47e" providerId="ADAL" clId="{861005D4-501D-4BFD-8E73-9DCC963E66D8}" dt="2025-06-30T19:28:27.644" v="171" actId="26606"/>
          <ac:spMkLst>
            <pc:docMk/>
            <pc:sldMk cId="690926660" sldId="260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6-30T19:28:27.644" v="171" actId="26606"/>
          <ac:spMkLst>
            <pc:docMk/>
            <pc:sldMk cId="690926660" sldId="260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6-30T19:28:27.644" v="171" actId="26606"/>
          <ac:spMkLst>
            <pc:docMk/>
            <pc:sldMk cId="690926660" sldId="260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6-30T19:28:27.644" v="171" actId="26606"/>
          <ac:spMkLst>
            <pc:docMk/>
            <pc:sldMk cId="690926660" sldId="260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6-30T19:28:27.644" v="171" actId="26606"/>
          <ac:picMkLst>
            <pc:docMk/>
            <pc:sldMk cId="690926660" sldId="260"/>
            <ac:picMk id="3" creationId="{736D2520-0B40-CD11-28C3-0F0C8E22B602}"/>
          </ac:picMkLst>
        </pc:picChg>
      </pc:sldChg>
      <pc:sldChg chg="addSp modSp mod setBg">
        <pc:chgData name="Moutushi Tanha" userId="62f9b1f3-ddcf-45d7-a6a4-b667feecf47e" providerId="ADAL" clId="{861005D4-501D-4BFD-8E73-9DCC963E66D8}" dt="2025-06-30T19:27:35.815" v="167" actId="26606"/>
        <pc:sldMkLst>
          <pc:docMk/>
          <pc:sldMk cId="3102548420" sldId="261"/>
        </pc:sldMkLst>
        <pc:spChg chg="add">
          <ac:chgData name="Moutushi Tanha" userId="62f9b1f3-ddcf-45d7-a6a4-b667feecf47e" providerId="ADAL" clId="{861005D4-501D-4BFD-8E73-9DCC963E66D8}" dt="2025-06-30T19:27:35.815" v="167" actId="26606"/>
          <ac:spMkLst>
            <pc:docMk/>
            <pc:sldMk cId="3102548420" sldId="261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6-30T19:27:35.815" v="167" actId="26606"/>
          <ac:spMkLst>
            <pc:docMk/>
            <pc:sldMk cId="3102548420" sldId="261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6-30T19:27:35.815" v="167" actId="26606"/>
          <ac:spMkLst>
            <pc:docMk/>
            <pc:sldMk cId="3102548420" sldId="261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6-30T19:27:35.815" v="167" actId="26606"/>
          <ac:spMkLst>
            <pc:docMk/>
            <pc:sldMk cId="3102548420" sldId="261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6-30T19:27:35.815" v="167" actId="26606"/>
          <ac:picMkLst>
            <pc:docMk/>
            <pc:sldMk cId="3102548420" sldId="261"/>
            <ac:picMk id="3" creationId="{5AE41DFA-E494-AF8F-D741-6736720536DD}"/>
          </ac:picMkLst>
        </pc:picChg>
      </pc:sldChg>
      <pc:sldChg chg="modSp mod">
        <pc:chgData name="Moutushi Tanha" userId="62f9b1f3-ddcf-45d7-a6a4-b667feecf47e" providerId="ADAL" clId="{861005D4-501D-4BFD-8E73-9DCC963E66D8}" dt="2025-06-30T18:06:19.271" v="4"/>
        <pc:sldMkLst>
          <pc:docMk/>
          <pc:sldMk cId="1134879844" sldId="262"/>
        </pc:sldMkLst>
        <pc:spChg chg="mod">
          <ac:chgData name="Moutushi Tanha" userId="62f9b1f3-ddcf-45d7-a6a4-b667feecf47e" providerId="ADAL" clId="{861005D4-501D-4BFD-8E73-9DCC963E66D8}" dt="2025-06-30T18:06:19.271" v="4"/>
          <ac:spMkLst>
            <pc:docMk/>
            <pc:sldMk cId="1134879844" sldId="262"/>
            <ac:spMk id="3" creationId="{4AC30778-20A8-707C-4B6F-8090F8170200}"/>
          </ac:spMkLst>
        </pc:spChg>
      </pc:sldChg>
      <pc:sldChg chg="modSp mod">
        <pc:chgData name="Moutushi Tanha" userId="62f9b1f3-ddcf-45d7-a6a4-b667feecf47e" providerId="ADAL" clId="{861005D4-501D-4BFD-8E73-9DCC963E66D8}" dt="2025-06-30T18:17:16.260" v="10"/>
        <pc:sldMkLst>
          <pc:docMk/>
          <pc:sldMk cId="4046541219" sldId="263"/>
        </pc:sldMkLst>
        <pc:spChg chg="mod">
          <ac:chgData name="Moutushi Tanha" userId="62f9b1f3-ddcf-45d7-a6a4-b667feecf47e" providerId="ADAL" clId="{861005D4-501D-4BFD-8E73-9DCC963E66D8}" dt="2025-06-30T18:17:16.260" v="10"/>
          <ac:spMkLst>
            <pc:docMk/>
            <pc:sldMk cId="4046541219" sldId="263"/>
            <ac:spMk id="3" creationId="{992FF318-34AE-799D-EB5C-4E37F38D64DC}"/>
          </ac:spMkLst>
        </pc:spChg>
      </pc:sldChg>
      <pc:sldChg chg="addSp modSp new mod setBg">
        <pc:chgData name="Moutushi Tanha" userId="62f9b1f3-ddcf-45d7-a6a4-b667feecf47e" providerId="ADAL" clId="{861005D4-501D-4BFD-8E73-9DCC963E66D8}" dt="2025-07-02T18:56:05.268" v="183" actId="14100"/>
        <pc:sldMkLst>
          <pc:docMk/>
          <pc:sldMk cId="3345098343" sldId="264"/>
        </pc:sldMkLst>
        <pc:spChg chg="add">
          <ac:chgData name="Moutushi Tanha" userId="62f9b1f3-ddcf-45d7-a6a4-b667feecf47e" providerId="ADAL" clId="{861005D4-501D-4BFD-8E73-9DCC963E66D8}" dt="2025-06-30T18:24:18.876" v="21" actId="26606"/>
          <ac:spMkLst>
            <pc:docMk/>
            <pc:sldMk cId="3345098343" sldId="264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6-30T18:24:18.876" v="21" actId="26606"/>
          <ac:spMkLst>
            <pc:docMk/>
            <pc:sldMk cId="3345098343" sldId="264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6-30T18:24:18.876" v="21" actId="26606"/>
          <ac:spMkLst>
            <pc:docMk/>
            <pc:sldMk cId="3345098343" sldId="264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6-30T18:24:18.876" v="21" actId="26606"/>
          <ac:spMkLst>
            <pc:docMk/>
            <pc:sldMk cId="3345098343" sldId="264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7-02T18:56:05.268" v="183" actId="14100"/>
          <ac:picMkLst>
            <pc:docMk/>
            <pc:sldMk cId="3345098343" sldId="264"/>
            <ac:picMk id="3" creationId="{69310C8B-3A3D-9EE0-01D7-EE09C15B63CB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6-30T18:25:16.960" v="23" actId="26606"/>
        <pc:sldMkLst>
          <pc:docMk/>
          <pc:sldMk cId="2997064519" sldId="265"/>
        </pc:sldMkLst>
        <pc:spChg chg="add">
          <ac:chgData name="Moutushi Tanha" userId="62f9b1f3-ddcf-45d7-a6a4-b667feecf47e" providerId="ADAL" clId="{861005D4-501D-4BFD-8E73-9DCC963E66D8}" dt="2025-06-30T18:25:16.960" v="23" actId="26606"/>
          <ac:spMkLst>
            <pc:docMk/>
            <pc:sldMk cId="2997064519" sldId="265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6-30T18:25:16.960" v="23" actId="26606"/>
          <ac:spMkLst>
            <pc:docMk/>
            <pc:sldMk cId="2997064519" sldId="265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6-30T18:25:16.960" v="23" actId="26606"/>
          <ac:spMkLst>
            <pc:docMk/>
            <pc:sldMk cId="2997064519" sldId="265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6-30T18:25:16.960" v="23" actId="26606"/>
          <ac:spMkLst>
            <pc:docMk/>
            <pc:sldMk cId="2997064519" sldId="265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6-30T18:25:16.960" v="23" actId="26606"/>
          <ac:picMkLst>
            <pc:docMk/>
            <pc:sldMk cId="2997064519" sldId="265"/>
            <ac:picMk id="3" creationId="{2575B742-469F-A01A-F800-C7464F074E0F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7-02T18:56:25.475" v="187" actId="14100"/>
        <pc:sldMkLst>
          <pc:docMk/>
          <pc:sldMk cId="719385739" sldId="266"/>
        </pc:sldMkLst>
        <pc:spChg chg="add">
          <ac:chgData name="Moutushi Tanha" userId="62f9b1f3-ddcf-45d7-a6a4-b667feecf47e" providerId="ADAL" clId="{861005D4-501D-4BFD-8E73-9DCC963E66D8}" dt="2025-06-30T18:25:51.911" v="25" actId="26606"/>
          <ac:spMkLst>
            <pc:docMk/>
            <pc:sldMk cId="719385739" sldId="266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6-30T18:25:51.911" v="25" actId="26606"/>
          <ac:spMkLst>
            <pc:docMk/>
            <pc:sldMk cId="719385739" sldId="266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6-30T18:25:51.911" v="25" actId="26606"/>
          <ac:spMkLst>
            <pc:docMk/>
            <pc:sldMk cId="719385739" sldId="266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6-30T18:25:51.911" v="25" actId="26606"/>
          <ac:spMkLst>
            <pc:docMk/>
            <pc:sldMk cId="719385739" sldId="266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7-02T18:56:25.475" v="187" actId="14100"/>
          <ac:picMkLst>
            <pc:docMk/>
            <pc:sldMk cId="719385739" sldId="266"/>
            <ac:picMk id="3" creationId="{3C7A0699-BCE9-8D03-6CD9-65C61E7B9216}"/>
          </ac:picMkLst>
        </pc:picChg>
      </pc:sldChg>
      <pc:sldChg chg="addSp modSp new mod ord setBg">
        <pc:chgData name="Moutushi Tanha" userId="62f9b1f3-ddcf-45d7-a6a4-b667feecf47e" providerId="ADAL" clId="{861005D4-501D-4BFD-8E73-9DCC963E66D8}" dt="2025-06-30T19:21:38.920" v="161"/>
        <pc:sldMkLst>
          <pc:docMk/>
          <pc:sldMk cId="2160471080" sldId="267"/>
        </pc:sldMkLst>
        <pc:spChg chg="add">
          <ac:chgData name="Moutushi Tanha" userId="62f9b1f3-ddcf-45d7-a6a4-b667feecf47e" providerId="ADAL" clId="{861005D4-501D-4BFD-8E73-9DCC963E66D8}" dt="2025-06-30T19:21:31.448" v="158" actId="26606"/>
          <ac:spMkLst>
            <pc:docMk/>
            <pc:sldMk cId="2160471080" sldId="267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6-30T19:21:31.448" v="158" actId="26606"/>
          <ac:spMkLst>
            <pc:docMk/>
            <pc:sldMk cId="2160471080" sldId="267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6-30T19:21:31.448" v="158" actId="26606"/>
          <ac:spMkLst>
            <pc:docMk/>
            <pc:sldMk cId="2160471080" sldId="267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6-30T19:21:31.448" v="158" actId="26606"/>
          <ac:spMkLst>
            <pc:docMk/>
            <pc:sldMk cId="2160471080" sldId="267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6-30T19:21:31.448" v="158" actId="26606"/>
          <ac:picMkLst>
            <pc:docMk/>
            <pc:sldMk cId="2160471080" sldId="267"/>
            <ac:picMk id="3" creationId="{7C5BD006-75E0-3C80-F6DA-BE48F93C7F83}"/>
          </ac:picMkLst>
        </pc:picChg>
      </pc:sldChg>
      <pc:sldChg chg="new del">
        <pc:chgData name="Moutushi Tanha" userId="62f9b1f3-ddcf-45d7-a6a4-b667feecf47e" providerId="ADAL" clId="{861005D4-501D-4BFD-8E73-9DCC963E66D8}" dt="2025-06-30T19:31:04.732" v="178" actId="2696"/>
        <pc:sldMkLst>
          <pc:docMk/>
          <pc:sldMk cId="1637925747" sldId="268"/>
        </pc:sldMkLst>
      </pc:sldChg>
      <pc:sldChg chg="addSp modSp new mod ord setBg">
        <pc:chgData name="Moutushi Tanha" userId="62f9b1f3-ddcf-45d7-a6a4-b667feecf47e" providerId="ADAL" clId="{861005D4-501D-4BFD-8E73-9DCC963E66D8}" dt="2025-07-02T18:57:29.348" v="191" actId="14100"/>
        <pc:sldMkLst>
          <pc:docMk/>
          <pc:sldMk cId="1253990563" sldId="269"/>
        </pc:sldMkLst>
        <pc:spChg chg="add">
          <ac:chgData name="Moutushi Tanha" userId="62f9b1f3-ddcf-45d7-a6a4-b667feecf47e" providerId="ADAL" clId="{861005D4-501D-4BFD-8E73-9DCC963E66D8}" dt="2025-06-30T18:56:50.526" v="33" actId="26606"/>
          <ac:spMkLst>
            <pc:docMk/>
            <pc:sldMk cId="1253990563" sldId="269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6-30T18:56:50.526" v="33" actId="26606"/>
          <ac:spMkLst>
            <pc:docMk/>
            <pc:sldMk cId="1253990563" sldId="269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6-30T18:56:50.526" v="33" actId="26606"/>
          <ac:spMkLst>
            <pc:docMk/>
            <pc:sldMk cId="1253990563" sldId="269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6-30T18:56:50.526" v="33" actId="26606"/>
          <ac:spMkLst>
            <pc:docMk/>
            <pc:sldMk cId="1253990563" sldId="269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7-02T18:57:29.348" v="191" actId="14100"/>
          <ac:picMkLst>
            <pc:docMk/>
            <pc:sldMk cId="1253990563" sldId="269"/>
            <ac:picMk id="3" creationId="{9D0F2DB9-25C0-8287-A399-4BE859FE3790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6-30T18:57:26.924" v="35" actId="26606"/>
        <pc:sldMkLst>
          <pc:docMk/>
          <pc:sldMk cId="4268991320" sldId="270"/>
        </pc:sldMkLst>
        <pc:spChg chg="add">
          <ac:chgData name="Moutushi Tanha" userId="62f9b1f3-ddcf-45d7-a6a4-b667feecf47e" providerId="ADAL" clId="{861005D4-501D-4BFD-8E73-9DCC963E66D8}" dt="2025-06-30T18:57:26.924" v="35" actId="26606"/>
          <ac:spMkLst>
            <pc:docMk/>
            <pc:sldMk cId="4268991320" sldId="270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6-30T18:57:26.924" v="35" actId="26606"/>
          <ac:spMkLst>
            <pc:docMk/>
            <pc:sldMk cId="4268991320" sldId="270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6-30T18:57:26.924" v="35" actId="26606"/>
          <ac:spMkLst>
            <pc:docMk/>
            <pc:sldMk cId="4268991320" sldId="270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6-30T18:57:26.924" v="35" actId="26606"/>
          <ac:spMkLst>
            <pc:docMk/>
            <pc:sldMk cId="4268991320" sldId="270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6-30T18:57:26.924" v="35" actId="26606"/>
          <ac:picMkLst>
            <pc:docMk/>
            <pc:sldMk cId="4268991320" sldId="270"/>
            <ac:picMk id="3" creationId="{8D43C31F-50C5-9D18-78C4-CE1A8C6E3B87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6-30T18:58:10.533" v="37" actId="26606"/>
        <pc:sldMkLst>
          <pc:docMk/>
          <pc:sldMk cId="341929079" sldId="271"/>
        </pc:sldMkLst>
        <pc:spChg chg="add">
          <ac:chgData name="Moutushi Tanha" userId="62f9b1f3-ddcf-45d7-a6a4-b667feecf47e" providerId="ADAL" clId="{861005D4-501D-4BFD-8E73-9DCC963E66D8}" dt="2025-06-30T18:58:10.533" v="37" actId="26606"/>
          <ac:spMkLst>
            <pc:docMk/>
            <pc:sldMk cId="341929079" sldId="271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6-30T18:58:10.533" v="37" actId="26606"/>
          <ac:spMkLst>
            <pc:docMk/>
            <pc:sldMk cId="341929079" sldId="271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6-30T18:58:10.533" v="37" actId="26606"/>
          <ac:spMkLst>
            <pc:docMk/>
            <pc:sldMk cId="341929079" sldId="271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6-30T18:58:10.533" v="37" actId="26606"/>
          <ac:spMkLst>
            <pc:docMk/>
            <pc:sldMk cId="341929079" sldId="271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6-30T18:58:10.533" v="37" actId="26606"/>
          <ac:picMkLst>
            <pc:docMk/>
            <pc:sldMk cId="341929079" sldId="271"/>
            <ac:picMk id="3" creationId="{C5111879-67C6-FF4B-1E55-7986C2E113BA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6-30T18:58:59.910" v="44" actId="26606"/>
        <pc:sldMkLst>
          <pc:docMk/>
          <pc:sldMk cId="2778638747" sldId="272"/>
        </pc:sldMkLst>
        <pc:spChg chg="add">
          <ac:chgData name="Moutushi Tanha" userId="62f9b1f3-ddcf-45d7-a6a4-b667feecf47e" providerId="ADAL" clId="{861005D4-501D-4BFD-8E73-9DCC963E66D8}" dt="2025-06-30T18:58:59.910" v="44" actId="26606"/>
          <ac:spMkLst>
            <pc:docMk/>
            <pc:sldMk cId="2778638747" sldId="272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6-30T18:58:59.910" v="44" actId="26606"/>
          <ac:spMkLst>
            <pc:docMk/>
            <pc:sldMk cId="2778638747" sldId="272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6-30T18:58:59.910" v="44" actId="26606"/>
          <ac:spMkLst>
            <pc:docMk/>
            <pc:sldMk cId="2778638747" sldId="272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6-30T18:58:59.910" v="44" actId="26606"/>
          <ac:spMkLst>
            <pc:docMk/>
            <pc:sldMk cId="2778638747" sldId="272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6-30T18:58:59.910" v="44" actId="26606"/>
          <ac:picMkLst>
            <pc:docMk/>
            <pc:sldMk cId="2778638747" sldId="272"/>
            <ac:picMk id="3" creationId="{E0EC63D3-872A-0669-4E2C-ABED8BA3C727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6-30T18:59:40.486" v="46" actId="26606"/>
        <pc:sldMkLst>
          <pc:docMk/>
          <pc:sldMk cId="786378391" sldId="273"/>
        </pc:sldMkLst>
        <pc:spChg chg="add">
          <ac:chgData name="Moutushi Tanha" userId="62f9b1f3-ddcf-45d7-a6a4-b667feecf47e" providerId="ADAL" clId="{861005D4-501D-4BFD-8E73-9DCC963E66D8}" dt="2025-06-30T18:59:40.486" v="46" actId="26606"/>
          <ac:spMkLst>
            <pc:docMk/>
            <pc:sldMk cId="786378391" sldId="273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6-30T18:59:40.486" v="46" actId="26606"/>
          <ac:spMkLst>
            <pc:docMk/>
            <pc:sldMk cId="786378391" sldId="273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6-30T18:59:40.486" v="46" actId="26606"/>
          <ac:spMkLst>
            <pc:docMk/>
            <pc:sldMk cId="786378391" sldId="273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6-30T18:59:40.486" v="46" actId="26606"/>
          <ac:spMkLst>
            <pc:docMk/>
            <pc:sldMk cId="786378391" sldId="273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6-30T18:59:40.486" v="46" actId="26606"/>
          <ac:picMkLst>
            <pc:docMk/>
            <pc:sldMk cId="786378391" sldId="273"/>
            <ac:picMk id="3" creationId="{92BF2957-74D0-2F17-6D9C-53505FAB284E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6-30T19:00:54.205" v="52" actId="14100"/>
        <pc:sldMkLst>
          <pc:docMk/>
          <pc:sldMk cId="3805272513" sldId="274"/>
        </pc:sldMkLst>
        <pc:spChg chg="add">
          <ac:chgData name="Moutushi Tanha" userId="62f9b1f3-ddcf-45d7-a6a4-b667feecf47e" providerId="ADAL" clId="{861005D4-501D-4BFD-8E73-9DCC963E66D8}" dt="2025-06-30T19:00:38.303" v="48" actId="26606"/>
          <ac:spMkLst>
            <pc:docMk/>
            <pc:sldMk cId="3805272513" sldId="274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6-30T19:00:38.303" v="48" actId="26606"/>
          <ac:spMkLst>
            <pc:docMk/>
            <pc:sldMk cId="3805272513" sldId="274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6-30T19:00:38.303" v="48" actId="26606"/>
          <ac:spMkLst>
            <pc:docMk/>
            <pc:sldMk cId="3805272513" sldId="274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6-30T19:00:38.303" v="48" actId="26606"/>
          <ac:spMkLst>
            <pc:docMk/>
            <pc:sldMk cId="3805272513" sldId="274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6-30T19:00:54.205" v="52" actId="14100"/>
          <ac:picMkLst>
            <pc:docMk/>
            <pc:sldMk cId="3805272513" sldId="274"/>
            <ac:picMk id="3" creationId="{98ACC944-FF3C-5132-F00F-A6E18F55736C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6-30T19:09:38.982" v="64" actId="26606"/>
        <pc:sldMkLst>
          <pc:docMk/>
          <pc:sldMk cId="1563076213" sldId="275"/>
        </pc:sldMkLst>
        <pc:spChg chg="add">
          <ac:chgData name="Moutushi Tanha" userId="62f9b1f3-ddcf-45d7-a6a4-b667feecf47e" providerId="ADAL" clId="{861005D4-501D-4BFD-8E73-9DCC963E66D8}" dt="2025-06-30T19:09:38.982" v="64" actId="26606"/>
          <ac:spMkLst>
            <pc:docMk/>
            <pc:sldMk cId="1563076213" sldId="275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6-30T19:09:38.982" v="64" actId="26606"/>
          <ac:spMkLst>
            <pc:docMk/>
            <pc:sldMk cId="1563076213" sldId="275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6-30T19:09:38.982" v="64" actId="26606"/>
          <ac:spMkLst>
            <pc:docMk/>
            <pc:sldMk cId="1563076213" sldId="275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6-30T19:09:38.982" v="64" actId="26606"/>
          <ac:spMkLst>
            <pc:docMk/>
            <pc:sldMk cId="1563076213" sldId="275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6-30T19:09:38.982" v="64" actId="26606"/>
          <ac:picMkLst>
            <pc:docMk/>
            <pc:sldMk cId="1563076213" sldId="275"/>
            <ac:picMk id="3" creationId="{FB0CB92B-90C4-DE9C-E4E8-1E7260C7990A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6-30T19:07:37.133" v="58" actId="26606"/>
        <pc:sldMkLst>
          <pc:docMk/>
          <pc:sldMk cId="1333085774" sldId="276"/>
        </pc:sldMkLst>
        <pc:spChg chg="add">
          <ac:chgData name="Moutushi Tanha" userId="62f9b1f3-ddcf-45d7-a6a4-b667feecf47e" providerId="ADAL" clId="{861005D4-501D-4BFD-8E73-9DCC963E66D8}" dt="2025-06-30T19:07:37.133" v="58" actId="26606"/>
          <ac:spMkLst>
            <pc:docMk/>
            <pc:sldMk cId="1333085774" sldId="276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6-30T19:07:37.133" v="58" actId="26606"/>
          <ac:spMkLst>
            <pc:docMk/>
            <pc:sldMk cId="1333085774" sldId="276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6-30T19:07:37.133" v="58" actId="26606"/>
          <ac:spMkLst>
            <pc:docMk/>
            <pc:sldMk cId="1333085774" sldId="276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6-30T19:07:37.133" v="58" actId="26606"/>
          <ac:spMkLst>
            <pc:docMk/>
            <pc:sldMk cId="1333085774" sldId="276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6-30T19:07:37.133" v="58" actId="26606"/>
          <ac:picMkLst>
            <pc:docMk/>
            <pc:sldMk cId="1333085774" sldId="276"/>
            <ac:picMk id="3" creationId="{A3188AD4-3EBF-DC59-5DCC-4E096254AE19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6-30T19:06:51.265" v="54" actId="26606"/>
        <pc:sldMkLst>
          <pc:docMk/>
          <pc:sldMk cId="786772201" sldId="277"/>
        </pc:sldMkLst>
        <pc:spChg chg="add">
          <ac:chgData name="Moutushi Tanha" userId="62f9b1f3-ddcf-45d7-a6a4-b667feecf47e" providerId="ADAL" clId="{861005D4-501D-4BFD-8E73-9DCC963E66D8}" dt="2025-06-30T19:06:51.265" v="54" actId="26606"/>
          <ac:spMkLst>
            <pc:docMk/>
            <pc:sldMk cId="786772201" sldId="277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6-30T19:06:51.265" v="54" actId="26606"/>
          <ac:spMkLst>
            <pc:docMk/>
            <pc:sldMk cId="786772201" sldId="277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6-30T19:06:51.265" v="54" actId="26606"/>
          <ac:spMkLst>
            <pc:docMk/>
            <pc:sldMk cId="786772201" sldId="277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6-30T19:06:51.265" v="54" actId="26606"/>
          <ac:spMkLst>
            <pc:docMk/>
            <pc:sldMk cId="786772201" sldId="277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6-30T19:06:51.265" v="54" actId="26606"/>
          <ac:picMkLst>
            <pc:docMk/>
            <pc:sldMk cId="786772201" sldId="277"/>
            <ac:picMk id="3" creationId="{F4C44F53-0C52-1C87-AC49-B1CFC9C75501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6-30T19:09:00.846" v="62" actId="26606"/>
        <pc:sldMkLst>
          <pc:docMk/>
          <pc:sldMk cId="1290293497" sldId="278"/>
        </pc:sldMkLst>
        <pc:spChg chg="add">
          <ac:chgData name="Moutushi Tanha" userId="62f9b1f3-ddcf-45d7-a6a4-b667feecf47e" providerId="ADAL" clId="{861005D4-501D-4BFD-8E73-9DCC963E66D8}" dt="2025-06-30T19:09:00.846" v="62" actId="26606"/>
          <ac:spMkLst>
            <pc:docMk/>
            <pc:sldMk cId="1290293497" sldId="278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6-30T19:09:00.846" v="62" actId="26606"/>
          <ac:spMkLst>
            <pc:docMk/>
            <pc:sldMk cId="1290293497" sldId="278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6-30T19:09:00.846" v="62" actId="26606"/>
          <ac:spMkLst>
            <pc:docMk/>
            <pc:sldMk cId="1290293497" sldId="278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6-30T19:09:00.846" v="62" actId="26606"/>
          <ac:spMkLst>
            <pc:docMk/>
            <pc:sldMk cId="1290293497" sldId="278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6-30T19:09:00.846" v="62" actId="26606"/>
          <ac:picMkLst>
            <pc:docMk/>
            <pc:sldMk cId="1290293497" sldId="278"/>
            <ac:picMk id="3" creationId="{8A41CE10-1197-761E-D967-995738181925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6-30T19:08:24.593" v="60" actId="26606"/>
        <pc:sldMkLst>
          <pc:docMk/>
          <pc:sldMk cId="1861018350" sldId="279"/>
        </pc:sldMkLst>
        <pc:spChg chg="add">
          <ac:chgData name="Moutushi Tanha" userId="62f9b1f3-ddcf-45d7-a6a4-b667feecf47e" providerId="ADAL" clId="{861005D4-501D-4BFD-8E73-9DCC963E66D8}" dt="2025-06-30T19:08:24.593" v="60" actId="26606"/>
          <ac:spMkLst>
            <pc:docMk/>
            <pc:sldMk cId="1861018350" sldId="279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6-30T19:08:24.593" v="60" actId="26606"/>
          <ac:spMkLst>
            <pc:docMk/>
            <pc:sldMk cId="1861018350" sldId="279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6-30T19:08:24.593" v="60" actId="26606"/>
          <ac:spMkLst>
            <pc:docMk/>
            <pc:sldMk cId="1861018350" sldId="279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6-30T19:08:24.593" v="60" actId="26606"/>
          <ac:spMkLst>
            <pc:docMk/>
            <pc:sldMk cId="1861018350" sldId="279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6-30T19:08:24.593" v="60" actId="26606"/>
          <ac:picMkLst>
            <pc:docMk/>
            <pc:sldMk cId="1861018350" sldId="279"/>
            <ac:picMk id="3" creationId="{CA1E2230-9527-AADF-C59F-D0B8F764BDB6}"/>
          </ac:picMkLst>
        </pc:picChg>
      </pc:sldChg>
      <pc:sldChg chg="new del">
        <pc:chgData name="Moutushi Tanha" userId="62f9b1f3-ddcf-45d7-a6a4-b667feecf47e" providerId="ADAL" clId="{861005D4-501D-4BFD-8E73-9DCC963E66D8}" dt="2025-07-02T18:58:12.451" v="192" actId="2696"/>
        <pc:sldMkLst>
          <pc:docMk/>
          <pc:sldMk cId="1016505662" sldId="280"/>
        </pc:sldMkLst>
      </pc:sldChg>
      <pc:sldChg chg="addSp modSp new mod ord setBg">
        <pc:chgData name="Moutushi Tanha" userId="62f9b1f3-ddcf-45d7-a6a4-b667feecf47e" providerId="ADAL" clId="{861005D4-501D-4BFD-8E73-9DCC963E66D8}" dt="2025-06-30T19:12:09.848" v="81"/>
        <pc:sldMkLst>
          <pc:docMk/>
          <pc:sldMk cId="3175999910" sldId="281"/>
        </pc:sldMkLst>
        <pc:spChg chg="add">
          <ac:chgData name="Moutushi Tanha" userId="62f9b1f3-ddcf-45d7-a6a4-b667feecf47e" providerId="ADAL" clId="{861005D4-501D-4BFD-8E73-9DCC963E66D8}" dt="2025-06-30T19:11:29.433" v="79" actId="26606"/>
          <ac:spMkLst>
            <pc:docMk/>
            <pc:sldMk cId="3175999910" sldId="281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6-30T19:11:29.433" v="79" actId="26606"/>
          <ac:spMkLst>
            <pc:docMk/>
            <pc:sldMk cId="3175999910" sldId="281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6-30T19:11:29.433" v="79" actId="26606"/>
          <ac:spMkLst>
            <pc:docMk/>
            <pc:sldMk cId="3175999910" sldId="281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6-30T19:11:29.433" v="79" actId="26606"/>
          <ac:spMkLst>
            <pc:docMk/>
            <pc:sldMk cId="3175999910" sldId="281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6-30T19:11:29.433" v="79" actId="26606"/>
          <ac:picMkLst>
            <pc:docMk/>
            <pc:sldMk cId="3175999910" sldId="281"/>
            <ac:picMk id="3" creationId="{896A52C9-146C-A45D-4A9C-8BFA99F1BD94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7-10T10:57:27.544" v="307" actId="14100"/>
        <pc:sldMkLst>
          <pc:docMk/>
          <pc:sldMk cId="2812826508" sldId="282"/>
        </pc:sldMkLst>
        <pc:spChg chg="add">
          <ac:chgData name="Moutushi Tanha" userId="62f9b1f3-ddcf-45d7-a6a4-b667feecf47e" providerId="ADAL" clId="{861005D4-501D-4BFD-8E73-9DCC963E66D8}" dt="2025-06-30T19:18:00.470" v="100" actId="26606"/>
          <ac:spMkLst>
            <pc:docMk/>
            <pc:sldMk cId="2812826508" sldId="282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6-30T19:18:00.470" v="100" actId="26606"/>
          <ac:spMkLst>
            <pc:docMk/>
            <pc:sldMk cId="2812826508" sldId="282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6-30T19:18:00.470" v="100" actId="26606"/>
          <ac:spMkLst>
            <pc:docMk/>
            <pc:sldMk cId="2812826508" sldId="282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6-30T19:18:00.470" v="100" actId="26606"/>
          <ac:spMkLst>
            <pc:docMk/>
            <pc:sldMk cId="2812826508" sldId="282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7-10T10:57:27.544" v="307" actId="14100"/>
          <ac:picMkLst>
            <pc:docMk/>
            <pc:sldMk cId="2812826508" sldId="282"/>
            <ac:picMk id="3" creationId="{703CEB5F-A14E-2DE4-9BAE-9E62203D4395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6-30T19:12:23.144" v="83" actId="26606"/>
        <pc:sldMkLst>
          <pc:docMk/>
          <pc:sldMk cId="25394611" sldId="283"/>
        </pc:sldMkLst>
        <pc:spChg chg="add">
          <ac:chgData name="Moutushi Tanha" userId="62f9b1f3-ddcf-45d7-a6a4-b667feecf47e" providerId="ADAL" clId="{861005D4-501D-4BFD-8E73-9DCC963E66D8}" dt="2025-06-30T19:12:23.144" v="83" actId="26606"/>
          <ac:spMkLst>
            <pc:docMk/>
            <pc:sldMk cId="25394611" sldId="283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6-30T19:12:23.144" v="83" actId="26606"/>
          <ac:spMkLst>
            <pc:docMk/>
            <pc:sldMk cId="25394611" sldId="283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6-30T19:12:23.144" v="83" actId="26606"/>
          <ac:spMkLst>
            <pc:docMk/>
            <pc:sldMk cId="25394611" sldId="283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6-30T19:12:23.144" v="83" actId="26606"/>
          <ac:spMkLst>
            <pc:docMk/>
            <pc:sldMk cId="25394611" sldId="283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6-30T19:12:23.144" v="83" actId="26606"/>
          <ac:picMkLst>
            <pc:docMk/>
            <pc:sldMk cId="25394611" sldId="283"/>
            <ac:picMk id="3" creationId="{79FCA086-104B-7C48-9DE1-4618FEC4DCA4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6-30T19:19:09.869" v="103" actId="27614"/>
        <pc:sldMkLst>
          <pc:docMk/>
          <pc:sldMk cId="2394745488" sldId="284"/>
        </pc:sldMkLst>
        <pc:spChg chg="add">
          <ac:chgData name="Moutushi Tanha" userId="62f9b1f3-ddcf-45d7-a6a4-b667feecf47e" providerId="ADAL" clId="{861005D4-501D-4BFD-8E73-9DCC963E66D8}" dt="2025-06-30T19:18:59.694" v="102" actId="26606"/>
          <ac:spMkLst>
            <pc:docMk/>
            <pc:sldMk cId="2394745488" sldId="284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6-30T19:18:59.694" v="102" actId="26606"/>
          <ac:spMkLst>
            <pc:docMk/>
            <pc:sldMk cId="2394745488" sldId="284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6-30T19:18:59.694" v="102" actId="26606"/>
          <ac:spMkLst>
            <pc:docMk/>
            <pc:sldMk cId="2394745488" sldId="284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6-30T19:18:59.694" v="102" actId="26606"/>
          <ac:spMkLst>
            <pc:docMk/>
            <pc:sldMk cId="2394745488" sldId="284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6-30T19:19:09.869" v="103" actId="27614"/>
          <ac:picMkLst>
            <pc:docMk/>
            <pc:sldMk cId="2394745488" sldId="284"/>
            <ac:picMk id="3" creationId="{317716CE-D3AF-5CF4-7F11-7BD3CFC399A6}"/>
          </ac:picMkLst>
        </pc:picChg>
      </pc:sldChg>
      <pc:sldChg chg="new del">
        <pc:chgData name="Moutushi Tanha" userId="62f9b1f3-ddcf-45d7-a6a4-b667feecf47e" providerId="ADAL" clId="{861005D4-501D-4BFD-8E73-9DCC963E66D8}" dt="2025-07-02T18:56:56.558" v="188" actId="2696"/>
        <pc:sldMkLst>
          <pc:docMk/>
          <pc:sldMk cId="348132374" sldId="285"/>
        </pc:sldMkLst>
      </pc:sldChg>
      <pc:sldChg chg="new del">
        <pc:chgData name="Moutushi Tanha" userId="62f9b1f3-ddcf-45d7-a6a4-b667feecf47e" providerId="ADAL" clId="{861005D4-501D-4BFD-8E73-9DCC963E66D8}" dt="2025-07-02T18:57:04.353" v="189" actId="2696"/>
        <pc:sldMkLst>
          <pc:docMk/>
          <pc:sldMk cId="3387362937" sldId="286"/>
        </pc:sldMkLst>
      </pc:sldChg>
      <pc:sldChg chg="addSp modSp new mod setBg">
        <pc:chgData name="Moutushi Tanha" userId="62f9b1f3-ddcf-45d7-a6a4-b667feecf47e" providerId="ADAL" clId="{861005D4-501D-4BFD-8E73-9DCC963E66D8}" dt="2025-06-30T19:14:15.609" v="90" actId="26606"/>
        <pc:sldMkLst>
          <pc:docMk/>
          <pc:sldMk cId="2832483356" sldId="287"/>
        </pc:sldMkLst>
        <pc:spChg chg="add">
          <ac:chgData name="Moutushi Tanha" userId="62f9b1f3-ddcf-45d7-a6a4-b667feecf47e" providerId="ADAL" clId="{861005D4-501D-4BFD-8E73-9DCC963E66D8}" dt="2025-06-30T19:14:15.609" v="90" actId="26606"/>
          <ac:spMkLst>
            <pc:docMk/>
            <pc:sldMk cId="2832483356" sldId="287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6-30T19:14:15.609" v="90" actId="26606"/>
          <ac:spMkLst>
            <pc:docMk/>
            <pc:sldMk cId="2832483356" sldId="287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6-30T19:14:15.609" v="90" actId="26606"/>
          <ac:spMkLst>
            <pc:docMk/>
            <pc:sldMk cId="2832483356" sldId="287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6-30T19:14:15.609" v="90" actId="26606"/>
          <ac:spMkLst>
            <pc:docMk/>
            <pc:sldMk cId="2832483356" sldId="287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6-30T19:14:15.609" v="90" actId="26606"/>
          <ac:picMkLst>
            <pc:docMk/>
            <pc:sldMk cId="2832483356" sldId="287"/>
            <ac:picMk id="3" creationId="{CB9A8907-2139-6518-DA0E-49723D9BC27E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6-30T19:14:56.223" v="92" actId="26606"/>
        <pc:sldMkLst>
          <pc:docMk/>
          <pc:sldMk cId="64210488" sldId="288"/>
        </pc:sldMkLst>
        <pc:spChg chg="add">
          <ac:chgData name="Moutushi Tanha" userId="62f9b1f3-ddcf-45d7-a6a4-b667feecf47e" providerId="ADAL" clId="{861005D4-501D-4BFD-8E73-9DCC963E66D8}" dt="2025-06-30T19:14:56.223" v="92" actId="26606"/>
          <ac:spMkLst>
            <pc:docMk/>
            <pc:sldMk cId="64210488" sldId="288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6-30T19:14:56.223" v="92" actId="26606"/>
          <ac:spMkLst>
            <pc:docMk/>
            <pc:sldMk cId="64210488" sldId="288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6-30T19:14:56.223" v="92" actId="26606"/>
          <ac:spMkLst>
            <pc:docMk/>
            <pc:sldMk cId="64210488" sldId="288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6-30T19:14:56.223" v="92" actId="26606"/>
          <ac:spMkLst>
            <pc:docMk/>
            <pc:sldMk cId="64210488" sldId="288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6-30T19:14:56.223" v="92" actId="26606"/>
          <ac:picMkLst>
            <pc:docMk/>
            <pc:sldMk cId="64210488" sldId="288"/>
            <ac:picMk id="3" creationId="{634EE1F8-0C6D-0939-EAF3-0A1F8D96E797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6-30T19:13:26.853" v="88" actId="26606"/>
        <pc:sldMkLst>
          <pc:docMk/>
          <pc:sldMk cId="4075726772" sldId="289"/>
        </pc:sldMkLst>
        <pc:spChg chg="add">
          <ac:chgData name="Moutushi Tanha" userId="62f9b1f3-ddcf-45d7-a6a4-b667feecf47e" providerId="ADAL" clId="{861005D4-501D-4BFD-8E73-9DCC963E66D8}" dt="2025-06-30T19:13:26.853" v="88" actId="26606"/>
          <ac:spMkLst>
            <pc:docMk/>
            <pc:sldMk cId="4075726772" sldId="289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6-30T19:13:26.853" v="88" actId="26606"/>
          <ac:spMkLst>
            <pc:docMk/>
            <pc:sldMk cId="4075726772" sldId="289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6-30T19:13:26.853" v="88" actId="26606"/>
          <ac:spMkLst>
            <pc:docMk/>
            <pc:sldMk cId="4075726772" sldId="289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6-30T19:13:26.853" v="88" actId="26606"/>
          <ac:spMkLst>
            <pc:docMk/>
            <pc:sldMk cId="4075726772" sldId="289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6-30T19:13:26.853" v="88" actId="26606"/>
          <ac:picMkLst>
            <pc:docMk/>
            <pc:sldMk cId="4075726772" sldId="289"/>
            <ac:picMk id="3" creationId="{109CA1C6-2FDB-4211-5F10-9F0CB9E6005D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6-30T19:15:56.097" v="95" actId="26606"/>
        <pc:sldMkLst>
          <pc:docMk/>
          <pc:sldMk cId="2519650651" sldId="290"/>
        </pc:sldMkLst>
        <pc:spChg chg="add">
          <ac:chgData name="Moutushi Tanha" userId="62f9b1f3-ddcf-45d7-a6a4-b667feecf47e" providerId="ADAL" clId="{861005D4-501D-4BFD-8E73-9DCC963E66D8}" dt="2025-06-30T19:15:56.097" v="95" actId="26606"/>
          <ac:spMkLst>
            <pc:docMk/>
            <pc:sldMk cId="2519650651" sldId="290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6-30T19:15:56.097" v="95" actId="26606"/>
          <ac:spMkLst>
            <pc:docMk/>
            <pc:sldMk cId="2519650651" sldId="290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6-30T19:15:56.097" v="95" actId="26606"/>
          <ac:spMkLst>
            <pc:docMk/>
            <pc:sldMk cId="2519650651" sldId="290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6-30T19:15:56.097" v="95" actId="26606"/>
          <ac:spMkLst>
            <pc:docMk/>
            <pc:sldMk cId="2519650651" sldId="290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6-30T19:15:56.097" v="95" actId="26606"/>
          <ac:picMkLst>
            <pc:docMk/>
            <pc:sldMk cId="2519650651" sldId="290"/>
            <ac:picMk id="3" creationId="{5E0229C7-F013-FC54-2683-F75C066A1815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6-30T19:16:48.019" v="98" actId="26606"/>
        <pc:sldMkLst>
          <pc:docMk/>
          <pc:sldMk cId="194185601" sldId="291"/>
        </pc:sldMkLst>
        <pc:spChg chg="add">
          <ac:chgData name="Moutushi Tanha" userId="62f9b1f3-ddcf-45d7-a6a4-b667feecf47e" providerId="ADAL" clId="{861005D4-501D-4BFD-8E73-9DCC963E66D8}" dt="2025-06-30T19:16:48.019" v="98" actId="26606"/>
          <ac:spMkLst>
            <pc:docMk/>
            <pc:sldMk cId="194185601" sldId="291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6-30T19:16:48.019" v="98" actId="26606"/>
          <ac:spMkLst>
            <pc:docMk/>
            <pc:sldMk cId="194185601" sldId="291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6-30T19:16:48.019" v="98" actId="26606"/>
          <ac:spMkLst>
            <pc:docMk/>
            <pc:sldMk cId="194185601" sldId="291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6-30T19:16:48.019" v="98" actId="26606"/>
          <ac:spMkLst>
            <pc:docMk/>
            <pc:sldMk cId="194185601" sldId="291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6-30T19:16:48.019" v="98" actId="26606"/>
          <ac:picMkLst>
            <pc:docMk/>
            <pc:sldMk cId="194185601" sldId="291"/>
            <ac:picMk id="3" creationId="{9BA50117-BFF7-22D9-04E6-057C999AD3B0}"/>
          </ac:picMkLst>
        </pc:picChg>
      </pc:sldChg>
      <pc:sldChg chg="new del">
        <pc:chgData name="Moutushi Tanha" userId="62f9b1f3-ddcf-45d7-a6a4-b667feecf47e" providerId="ADAL" clId="{861005D4-501D-4BFD-8E73-9DCC963E66D8}" dt="2025-06-30T19:31:09.034" v="179" actId="2696"/>
        <pc:sldMkLst>
          <pc:docMk/>
          <pc:sldMk cId="3145478911" sldId="292"/>
        </pc:sldMkLst>
      </pc:sldChg>
      <pc:sldChg chg="new del">
        <pc:chgData name="Moutushi Tanha" userId="62f9b1f3-ddcf-45d7-a6a4-b667feecf47e" providerId="ADAL" clId="{861005D4-501D-4BFD-8E73-9DCC963E66D8}" dt="2025-06-30T19:29:28.081" v="174" actId="2696"/>
        <pc:sldMkLst>
          <pc:docMk/>
          <pc:sldMk cId="3890255150" sldId="293"/>
        </pc:sldMkLst>
      </pc:sldChg>
      <pc:sldChg chg="addSp modSp new mod setBg">
        <pc:chgData name="Moutushi Tanha" userId="62f9b1f3-ddcf-45d7-a6a4-b667feecf47e" providerId="ADAL" clId="{861005D4-501D-4BFD-8E73-9DCC963E66D8}" dt="2025-06-30T19:29:07.076" v="173" actId="26606"/>
        <pc:sldMkLst>
          <pc:docMk/>
          <pc:sldMk cId="3705025666" sldId="294"/>
        </pc:sldMkLst>
        <pc:spChg chg="add">
          <ac:chgData name="Moutushi Tanha" userId="62f9b1f3-ddcf-45d7-a6a4-b667feecf47e" providerId="ADAL" clId="{861005D4-501D-4BFD-8E73-9DCC963E66D8}" dt="2025-06-30T19:29:07.076" v="173" actId="26606"/>
          <ac:spMkLst>
            <pc:docMk/>
            <pc:sldMk cId="3705025666" sldId="294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6-30T19:29:07.076" v="173" actId="26606"/>
          <ac:spMkLst>
            <pc:docMk/>
            <pc:sldMk cId="3705025666" sldId="294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6-30T19:29:07.076" v="173" actId="26606"/>
          <ac:spMkLst>
            <pc:docMk/>
            <pc:sldMk cId="3705025666" sldId="294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6-30T19:29:07.076" v="173" actId="26606"/>
          <ac:spMkLst>
            <pc:docMk/>
            <pc:sldMk cId="3705025666" sldId="294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6-30T19:29:07.076" v="173" actId="26606"/>
          <ac:picMkLst>
            <pc:docMk/>
            <pc:sldMk cId="3705025666" sldId="294"/>
            <ac:picMk id="3" creationId="{EAC95087-399D-22F9-BFC0-D68D16EB0E6B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6-30T19:30:21.711" v="177" actId="26606"/>
        <pc:sldMkLst>
          <pc:docMk/>
          <pc:sldMk cId="2662594517" sldId="295"/>
        </pc:sldMkLst>
        <pc:spChg chg="add">
          <ac:chgData name="Moutushi Tanha" userId="62f9b1f3-ddcf-45d7-a6a4-b667feecf47e" providerId="ADAL" clId="{861005D4-501D-4BFD-8E73-9DCC963E66D8}" dt="2025-06-30T19:30:21.711" v="177" actId="26606"/>
          <ac:spMkLst>
            <pc:docMk/>
            <pc:sldMk cId="2662594517" sldId="295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6-30T19:30:21.711" v="177" actId="26606"/>
          <ac:spMkLst>
            <pc:docMk/>
            <pc:sldMk cId="2662594517" sldId="295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6-30T19:30:21.711" v="177" actId="26606"/>
          <ac:spMkLst>
            <pc:docMk/>
            <pc:sldMk cId="2662594517" sldId="295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6-30T19:30:21.711" v="177" actId="26606"/>
          <ac:spMkLst>
            <pc:docMk/>
            <pc:sldMk cId="2662594517" sldId="295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6-30T19:30:21.711" v="177" actId="26606"/>
          <ac:picMkLst>
            <pc:docMk/>
            <pc:sldMk cId="2662594517" sldId="295"/>
            <ac:picMk id="3" creationId="{DAFB3B19-43DE-6746-ED08-3F1271CC3437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7-10T10:51:51.919" v="284" actId="14100"/>
        <pc:sldMkLst>
          <pc:docMk/>
          <pc:sldMk cId="1481388640" sldId="296"/>
        </pc:sldMkLst>
        <pc:spChg chg="add">
          <ac:chgData name="Moutushi Tanha" userId="62f9b1f3-ddcf-45d7-a6a4-b667feecf47e" providerId="ADAL" clId="{861005D4-501D-4BFD-8E73-9DCC963E66D8}" dt="2025-07-10T10:12:53.362" v="195" actId="26606"/>
          <ac:spMkLst>
            <pc:docMk/>
            <pc:sldMk cId="1481388640" sldId="296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7-10T10:12:53.362" v="195" actId="26606"/>
          <ac:spMkLst>
            <pc:docMk/>
            <pc:sldMk cId="1481388640" sldId="296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7-10T10:12:53.362" v="195" actId="26606"/>
          <ac:spMkLst>
            <pc:docMk/>
            <pc:sldMk cId="1481388640" sldId="296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7-10T10:12:53.362" v="195" actId="26606"/>
          <ac:spMkLst>
            <pc:docMk/>
            <pc:sldMk cId="1481388640" sldId="296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7-10T10:51:51.919" v="284" actId="14100"/>
          <ac:picMkLst>
            <pc:docMk/>
            <pc:sldMk cId="1481388640" sldId="296"/>
            <ac:picMk id="3" creationId="{C6F1253D-7F03-2507-2AB5-4EFC2228FBF1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7-10T10:53:47.090" v="286" actId="26606"/>
        <pc:sldMkLst>
          <pc:docMk/>
          <pc:sldMk cId="1346158685" sldId="297"/>
        </pc:sldMkLst>
        <pc:spChg chg="add">
          <ac:chgData name="Moutushi Tanha" userId="62f9b1f3-ddcf-45d7-a6a4-b667feecf47e" providerId="ADAL" clId="{861005D4-501D-4BFD-8E73-9DCC963E66D8}" dt="2025-07-10T10:53:47.090" v="286" actId="26606"/>
          <ac:spMkLst>
            <pc:docMk/>
            <pc:sldMk cId="1346158685" sldId="297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7-10T10:53:47.090" v="286" actId="26606"/>
          <ac:spMkLst>
            <pc:docMk/>
            <pc:sldMk cId="1346158685" sldId="297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7-10T10:53:47.090" v="286" actId="26606"/>
          <ac:spMkLst>
            <pc:docMk/>
            <pc:sldMk cId="1346158685" sldId="297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7-10T10:53:47.090" v="286" actId="26606"/>
          <ac:spMkLst>
            <pc:docMk/>
            <pc:sldMk cId="1346158685" sldId="297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7-10T10:53:47.090" v="286" actId="26606"/>
          <ac:picMkLst>
            <pc:docMk/>
            <pc:sldMk cId="1346158685" sldId="297"/>
            <ac:picMk id="3" creationId="{52A84AC1-A3EE-C269-5F11-0100EBF1F7A3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7-10T10:14:05.905" v="200" actId="26606"/>
        <pc:sldMkLst>
          <pc:docMk/>
          <pc:sldMk cId="737254498" sldId="298"/>
        </pc:sldMkLst>
        <pc:spChg chg="add">
          <ac:chgData name="Moutushi Tanha" userId="62f9b1f3-ddcf-45d7-a6a4-b667feecf47e" providerId="ADAL" clId="{861005D4-501D-4BFD-8E73-9DCC963E66D8}" dt="2025-07-10T10:14:05.905" v="200" actId="26606"/>
          <ac:spMkLst>
            <pc:docMk/>
            <pc:sldMk cId="737254498" sldId="298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7-10T10:14:05.905" v="200" actId="26606"/>
          <ac:spMkLst>
            <pc:docMk/>
            <pc:sldMk cId="737254498" sldId="298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7-10T10:14:05.905" v="200" actId="26606"/>
          <ac:spMkLst>
            <pc:docMk/>
            <pc:sldMk cId="737254498" sldId="298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7-10T10:14:05.905" v="200" actId="26606"/>
          <ac:spMkLst>
            <pc:docMk/>
            <pc:sldMk cId="737254498" sldId="298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7-10T10:14:05.905" v="200" actId="26606"/>
          <ac:picMkLst>
            <pc:docMk/>
            <pc:sldMk cId="737254498" sldId="298"/>
            <ac:picMk id="3" creationId="{9742115B-1A63-92F5-6FCB-9055FC64079E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7-10T10:29:03.044" v="202" actId="26606"/>
        <pc:sldMkLst>
          <pc:docMk/>
          <pc:sldMk cId="2869864620" sldId="299"/>
        </pc:sldMkLst>
        <pc:spChg chg="add">
          <ac:chgData name="Moutushi Tanha" userId="62f9b1f3-ddcf-45d7-a6a4-b667feecf47e" providerId="ADAL" clId="{861005D4-501D-4BFD-8E73-9DCC963E66D8}" dt="2025-07-10T10:29:03.044" v="202" actId="26606"/>
          <ac:spMkLst>
            <pc:docMk/>
            <pc:sldMk cId="2869864620" sldId="299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7-10T10:29:03.044" v="202" actId="26606"/>
          <ac:spMkLst>
            <pc:docMk/>
            <pc:sldMk cId="2869864620" sldId="299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7-10T10:29:03.044" v="202" actId="26606"/>
          <ac:spMkLst>
            <pc:docMk/>
            <pc:sldMk cId="2869864620" sldId="299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7-10T10:29:03.044" v="202" actId="26606"/>
          <ac:spMkLst>
            <pc:docMk/>
            <pc:sldMk cId="2869864620" sldId="299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7-10T10:29:03.044" v="202" actId="26606"/>
          <ac:picMkLst>
            <pc:docMk/>
            <pc:sldMk cId="2869864620" sldId="299"/>
            <ac:picMk id="3" creationId="{30F09F9B-FDC0-1572-9C20-072E4DA92124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7-10T10:29:37.870" v="208" actId="26606"/>
        <pc:sldMkLst>
          <pc:docMk/>
          <pc:sldMk cId="3328407449" sldId="300"/>
        </pc:sldMkLst>
        <pc:spChg chg="add">
          <ac:chgData name="Moutushi Tanha" userId="62f9b1f3-ddcf-45d7-a6a4-b667feecf47e" providerId="ADAL" clId="{861005D4-501D-4BFD-8E73-9DCC963E66D8}" dt="2025-07-10T10:29:37.870" v="208" actId="26606"/>
          <ac:spMkLst>
            <pc:docMk/>
            <pc:sldMk cId="3328407449" sldId="300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7-10T10:29:37.870" v="208" actId="26606"/>
          <ac:spMkLst>
            <pc:docMk/>
            <pc:sldMk cId="3328407449" sldId="300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7-10T10:29:37.870" v="208" actId="26606"/>
          <ac:spMkLst>
            <pc:docMk/>
            <pc:sldMk cId="3328407449" sldId="300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7-10T10:29:37.870" v="208" actId="26606"/>
          <ac:spMkLst>
            <pc:docMk/>
            <pc:sldMk cId="3328407449" sldId="300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7-10T10:29:37.870" v="208" actId="26606"/>
          <ac:picMkLst>
            <pc:docMk/>
            <pc:sldMk cId="3328407449" sldId="300"/>
            <ac:picMk id="3" creationId="{DA9191E7-42EC-C2E9-7538-9F4AF9159996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7-10T10:30:26.936" v="210" actId="26606"/>
        <pc:sldMkLst>
          <pc:docMk/>
          <pc:sldMk cId="2955744578" sldId="301"/>
        </pc:sldMkLst>
        <pc:spChg chg="add">
          <ac:chgData name="Moutushi Tanha" userId="62f9b1f3-ddcf-45d7-a6a4-b667feecf47e" providerId="ADAL" clId="{861005D4-501D-4BFD-8E73-9DCC963E66D8}" dt="2025-07-10T10:30:26.936" v="210" actId="26606"/>
          <ac:spMkLst>
            <pc:docMk/>
            <pc:sldMk cId="2955744578" sldId="301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7-10T10:30:26.936" v="210" actId="26606"/>
          <ac:spMkLst>
            <pc:docMk/>
            <pc:sldMk cId="2955744578" sldId="301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7-10T10:30:26.936" v="210" actId="26606"/>
          <ac:spMkLst>
            <pc:docMk/>
            <pc:sldMk cId="2955744578" sldId="301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7-10T10:30:26.936" v="210" actId="26606"/>
          <ac:spMkLst>
            <pc:docMk/>
            <pc:sldMk cId="2955744578" sldId="301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7-10T10:30:26.936" v="210" actId="26606"/>
          <ac:picMkLst>
            <pc:docMk/>
            <pc:sldMk cId="2955744578" sldId="301"/>
            <ac:picMk id="3" creationId="{A0BA7A69-C599-8FBD-25C6-E8F1B5446F31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7-10T10:30:55.918" v="212" actId="26606"/>
        <pc:sldMkLst>
          <pc:docMk/>
          <pc:sldMk cId="3456018775" sldId="302"/>
        </pc:sldMkLst>
        <pc:spChg chg="add">
          <ac:chgData name="Moutushi Tanha" userId="62f9b1f3-ddcf-45d7-a6a4-b667feecf47e" providerId="ADAL" clId="{861005D4-501D-4BFD-8E73-9DCC963E66D8}" dt="2025-07-10T10:30:55.918" v="212" actId="26606"/>
          <ac:spMkLst>
            <pc:docMk/>
            <pc:sldMk cId="3456018775" sldId="302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7-10T10:30:55.918" v="212" actId="26606"/>
          <ac:spMkLst>
            <pc:docMk/>
            <pc:sldMk cId="3456018775" sldId="302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7-10T10:30:55.918" v="212" actId="26606"/>
          <ac:spMkLst>
            <pc:docMk/>
            <pc:sldMk cId="3456018775" sldId="302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7-10T10:30:55.918" v="212" actId="26606"/>
          <ac:spMkLst>
            <pc:docMk/>
            <pc:sldMk cId="3456018775" sldId="302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7-10T10:30:55.918" v="212" actId="26606"/>
          <ac:picMkLst>
            <pc:docMk/>
            <pc:sldMk cId="3456018775" sldId="302"/>
            <ac:picMk id="3" creationId="{7ADA60DA-7735-8D9F-8785-47EED3BA2D10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7-10T10:32:46.001" v="214" actId="26606"/>
        <pc:sldMkLst>
          <pc:docMk/>
          <pc:sldMk cId="4104290048" sldId="303"/>
        </pc:sldMkLst>
        <pc:spChg chg="add">
          <ac:chgData name="Moutushi Tanha" userId="62f9b1f3-ddcf-45d7-a6a4-b667feecf47e" providerId="ADAL" clId="{861005D4-501D-4BFD-8E73-9DCC963E66D8}" dt="2025-07-10T10:32:46.001" v="214" actId="26606"/>
          <ac:spMkLst>
            <pc:docMk/>
            <pc:sldMk cId="4104290048" sldId="303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7-10T10:32:46.001" v="214" actId="26606"/>
          <ac:spMkLst>
            <pc:docMk/>
            <pc:sldMk cId="4104290048" sldId="303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7-10T10:32:46.001" v="214" actId="26606"/>
          <ac:spMkLst>
            <pc:docMk/>
            <pc:sldMk cId="4104290048" sldId="303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7-10T10:32:46.001" v="214" actId="26606"/>
          <ac:spMkLst>
            <pc:docMk/>
            <pc:sldMk cId="4104290048" sldId="303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7-10T10:32:46.001" v="214" actId="26606"/>
          <ac:picMkLst>
            <pc:docMk/>
            <pc:sldMk cId="4104290048" sldId="303"/>
            <ac:picMk id="3" creationId="{1DC60EB0-28D8-1A97-8851-6AC05C9B277F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7-10T10:33:39.340" v="221" actId="26606"/>
        <pc:sldMkLst>
          <pc:docMk/>
          <pc:sldMk cId="950735130" sldId="304"/>
        </pc:sldMkLst>
        <pc:spChg chg="add">
          <ac:chgData name="Moutushi Tanha" userId="62f9b1f3-ddcf-45d7-a6a4-b667feecf47e" providerId="ADAL" clId="{861005D4-501D-4BFD-8E73-9DCC963E66D8}" dt="2025-07-10T10:33:39.340" v="221" actId="26606"/>
          <ac:spMkLst>
            <pc:docMk/>
            <pc:sldMk cId="950735130" sldId="304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7-10T10:33:39.340" v="221" actId="26606"/>
          <ac:spMkLst>
            <pc:docMk/>
            <pc:sldMk cId="950735130" sldId="304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7-10T10:33:39.340" v="221" actId="26606"/>
          <ac:spMkLst>
            <pc:docMk/>
            <pc:sldMk cId="950735130" sldId="304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7-10T10:33:39.340" v="221" actId="26606"/>
          <ac:spMkLst>
            <pc:docMk/>
            <pc:sldMk cId="950735130" sldId="304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7-10T10:33:39.340" v="221" actId="26606"/>
          <ac:picMkLst>
            <pc:docMk/>
            <pc:sldMk cId="950735130" sldId="304"/>
            <ac:picMk id="3" creationId="{2B280C0F-7493-4B84-1E91-7EAB13DA8AE4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7-10T10:34:12.763" v="223" actId="26606"/>
        <pc:sldMkLst>
          <pc:docMk/>
          <pc:sldMk cId="3865626253" sldId="305"/>
        </pc:sldMkLst>
        <pc:spChg chg="add">
          <ac:chgData name="Moutushi Tanha" userId="62f9b1f3-ddcf-45d7-a6a4-b667feecf47e" providerId="ADAL" clId="{861005D4-501D-4BFD-8E73-9DCC963E66D8}" dt="2025-07-10T10:34:12.763" v="223" actId="26606"/>
          <ac:spMkLst>
            <pc:docMk/>
            <pc:sldMk cId="3865626253" sldId="305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7-10T10:34:12.763" v="223" actId="26606"/>
          <ac:spMkLst>
            <pc:docMk/>
            <pc:sldMk cId="3865626253" sldId="305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7-10T10:34:12.763" v="223" actId="26606"/>
          <ac:spMkLst>
            <pc:docMk/>
            <pc:sldMk cId="3865626253" sldId="305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7-10T10:34:12.763" v="223" actId="26606"/>
          <ac:spMkLst>
            <pc:docMk/>
            <pc:sldMk cId="3865626253" sldId="305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7-10T10:34:12.763" v="223" actId="26606"/>
          <ac:picMkLst>
            <pc:docMk/>
            <pc:sldMk cId="3865626253" sldId="305"/>
            <ac:picMk id="3" creationId="{BC5D5C37-9E3B-90EB-3371-80FAF49C647D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7-10T10:35:47.903" v="225" actId="26606"/>
        <pc:sldMkLst>
          <pc:docMk/>
          <pc:sldMk cId="881943328" sldId="306"/>
        </pc:sldMkLst>
        <pc:spChg chg="add">
          <ac:chgData name="Moutushi Tanha" userId="62f9b1f3-ddcf-45d7-a6a4-b667feecf47e" providerId="ADAL" clId="{861005D4-501D-4BFD-8E73-9DCC963E66D8}" dt="2025-07-10T10:35:47.903" v="225" actId="26606"/>
          <ac:spMkLst>
            <pc:docMk/>
            <pc:sldMk cId="881943328" sldId="306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7-10T10:35:47.903" v="225" actId="26606"/>
          <ac:spMkLst>
            <pc:docMk/>
            <pc:sldMk cId="881943328" sldId="306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7-10T10:35:47.903" v="225" actId="26606"/>
          <ac:spMkLst>
            <pc:docMk/>
            <pc:sldMk cId="881943328" sldId="306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7-10T10:35:47.903" v="225" actId="26606"/>
          <ac:spMkLst>
            <pc:docMk/>
            <pc:sldMk cId="881943328" sldId="306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7-10T10:35:47.903" v="225" actId="26606"/>
          <ac:picMkLst>
            <pc:docMk/>
            <pc:sldMk cId="881943328" sldId="306"/>
            <ac:picMk id="3" creationId="{387FAA78-A2E5-9893-173F-42995CAA561E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7-10T10:36:20.355" v="227" actId="26606"/>
        <pc:sldMkLst>
          <pc:docMk/>
          <pc:sldMk cId="2059081480" sldId="307"/>
        </pc:sldMkLst>
        <pc:spChg chg="add">
          <ac:chgData name="Moutushi Tanha" userId="62f9b1f3-ddcf-45d7-a6a4-b667feecf47e" providerId="ADAL" clId="{861005D4-501D-4BFD-8E73-9DCC963E66D8}" dt="2025-07-10T10:36:20.355" v="227" actId="26606"/>
          <ac:spMkLst>
            <pc:docMk/>
            <pc:sldMk cId="2059081480" sldId="307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7-10T10:36:20.355" v="227" actId="26606"/>
          <ac:spMkLst>
            <pc:docMk/>
            <pc:sldMk cId="2059081480" sldId="307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7-10T10:36:20.355" v="227" actId="26606"/>
          <ac:spMkLst>
            <pc:docMk/>
            <pc:sldMk cId="2059081480" sldId="307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7-10T10:36:20.355" v="227" actId="26606"/>
          <ac:spMkLst>
            <pc:docMk/>
            <pc:sldMk cId="2059081480" sldId="307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7-10T10:36:20.355" v="227" actId="26606"/>
          <ac:picMkLst>
            <pc:docMk/>
            <pc:sldMk cId="2059081480" sldId="307"/>
            <ac:picMk id="3" creationId="{3F524F57-5107-39E2-FFB2-7648BA9A8899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7-10T10:36:50.941" v="229" actId="26606"/>
        <pc:sldMkLst>
          <pc:docMk/>
          <pc:sldMk cId="3853730306" sldId="308"/>
        </pc:sldMkLst>
        <pc:spChg chg="add">
          <ac:chgData name="Moutushi Tanha" userId="62f9b1f3-ddcf-45d7-a6a4-b667feecf47e" providerId="ADAL" clId="{861005D4-501D-4BFD-8E73-9DCC963E66D8}" dt="2025-07-10T10:36:50.941" v="229" actId="26606"/>
          <ac:spMkLst>
            <pc:docMk/>
            <pc:sldMk cId="3853730306" sldId="308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7-10T10:36:50.941" v="229" actId="26606"/>
          <ac:spMkLst>
            <pc:docMk/>
            <pc:sldMk cId="3853730306" sldId="308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7-10T10:36:50.941" v="229" actId="26606"/>
          <ac:spMkLst>
            <pc:docMk/>
            <pc:sldMk cId="3853730306" sldId="308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7-10T10:36:50.941" v="229" actId="26606"/>
          <ac:spMkLst>
            <pc:docMk/>
            <pc:sldMk cId="3853730306" sldId="308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7-10T10:36:50.941" v="229" actId="26606"/>
          <ac:picMkLst>
            <pc:docMk/>
            <pc:sldMk cId="3853730306" sldId="308"/>
            <ac:picMk id="3" creationId="{11331962-7136-7DD1-49B4-CE0B00B7A69C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7-10T10:37:24.164" v="232" actId="26606"/>
        <pc:sldMkLst>
          <pc:docMk/>
          <pc:sldMk cId="1291290798" sldId="309"/>
        </pc:sldMkLst>
        <pc:spChg chg="add">
          <ac:chgData name="Moutushi Tanha" userId="62f9b1f3-ddcf-45d7-a6a4-b667feecf47e" providerId="ADAL" clId="{861005D4-501D-4BFD-8E73-9DCC963E66D8}" dt="2025-07-10T10:37:24.164" v="232" actId="26606"/>
          <ac:spMkLst>
            <pc:docMk/>
            <pc:sldMk cId="1291290798" sldId="309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7-10T10:37:24.164" v="232" actId="26606"/>
          <ac:spMkLst>
            <pc:docMk/>
            <pc:sldMk cId="1291290798" sldId="309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7-10T10:37:24.164" v="232" actId="26606"/>
          <ac:spMkLst>
            <pc:docMk/>
            <pc:sldMk cId="1291290798" sldId="309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7-10T10:37:24.164" v="232" actId="26606"/>
          <ac:spMkLst>
            <pc:docMk/>
            <pc:sldMk cId="1291290798" sldId="309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7-10T10:37:24.164" v="232" actId="26606"/>
          <ac:picMkLst>
            <pc:docMk/>
            <pc:sldMk cId="1291290798" sldId="309"/>
            <ac:picMk id="3" creationId="{E1583D5C-2A52-C1B4-4508-4470A3D3A80E}"/>
          </ac:picMkLst>
        </pc:picChg>
      </pc:sldChg>
      <pc:sldChg chg="addSp delSp modSp new mod ord setBg">
        <pc:chgData name="Moutushi Tanha" userId="62f9b1f3-ddcf-45d7-a6a4-b667feecf47e" providerId="ADAL" clId="{861005D4-501D-4BFD-8E73-9DCC963E66D8}" dt="2025-07-10T10:51:06.946" v="281" actId="14100"/>
        <pc:sldMkLst>
          <pc:docMk/>
          <pc:sldMk cId="1233982942" sldId="310"/>
        </pc:sldMkLst>
        <pc:spChg chg="add del">
          <ac:chgData name="Moutushi Tanha" userId="62f9b1f3-ddcf-45d7-a6a4-b667feecf47e" providerId="ADAL" clId="{861005D4-501D-4BFD-8E73-9DCC963E66D8}" dt="2025-07-10T10:40:02.275" v="235" actId="22"/>
          <ac:spMkLst>
            <pc:docMk/>
            <pc:sldMk cId="1233982942" sldId="310"/>
            <ac:spMk id="3" creationId="{41D19BA5-BDB3-040F-9155-41E4AE0CA699}"/>
          </ac:spMkLst>
        </pc:spChg>
        <pc:spChg chg="add">
          <ac:chgData name="Moutushi Tanha" userId="62f9b1f3-ddcf-45d7-a6a4-b667feecf47e" providerId="ADAL" clId="{861005D4-501D-4BFD-8E73-9DCC963E66D8}" dt="2025-07-10T10:40:30.647" v="237" actId="26606"/>
          <ac:spMkLst>
            <pc:docMk/>
            <pc:sldMk cId="1233982942" sldId="310"/>
            <ac:spMk id="10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7-10T10:40:30.647" v="237" actId="26606"/>
          <ac:spMkLst>
            <pc:docMk/>
            <pc:sldMk cId="1233982942" sldId="310"/>
            <ac:spMk id="12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7-10T10:40:30.647" v="237" actId="26606"/>
          <ac:spMkLst>
            <pc:docMk/>
            <pc:sldMk cId="1233982942" sldId="310"/>
            <ac:spMk id="14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7-10T10:40:30.647" v="237" actId="26606"/>
          <ac:spMkLst>
            <pc:docMk/>
            <pc:sldMk cId="1233982942" sldId="310"/>
            <ac:spMk id="16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7-10T10:51:06.946" v="281" actId="14100"/>
          <ac:picMkLst>
            <pc:docMk/>
            <pc:sldMk cId="1233982942" sldId="310"/>
            <ac:picMk id="5" creationId="{DB32DB84-1EB0-221F-4F10-BB9A3D72E148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7-10T10:50:48.119" v="276" actId="14100"/>
        <pc:sldMkLst>
          <pc:docMk/>
          <pc:sldMk cId="454759517" sldId="311"/>
        </pc:sldMkLst>
        <pc:spChg chg="add">
          <ac:chgData name="Moutushi Tanha" userId="62f9b1f3-ddcf-45d7-a6a4-b667feecf47e" providerId="ADAL" clId="{861005D4-501D-4BFD-8E73-9DCC963E66D8}" dt="2025-07-10T10:41:50.223" v="245" actId="26606"/>
          <ac:spMkLst>
            <pc:docMk/>
            <pc:sldMk cId="454759517" sldId="311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7-10T10:41:50.223" v="245" actId="26606"/>
          <ac:spMkLst>
            <pc:docMk/>
            <pc:sldMk cId="454759517" sldId="311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7-10T10:41:50.223" v="245" actId="26606"/>
          <ac:spMkLst>
            <pc:docMk/>
            <pc:sldMk cId="454759517" sldId="311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7-10T10:41:50.223" v="245" actId="26606"/>
          <ac:spMkLst>
            <pc:docMk/>
            <pc:sldMk cId="454759517" sldId="311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7-10T10:50:48.119" v="276" actId="14100"/>
          <ac:picMkLst>
            <pc:docMk/>
            <pc:sldMk cId="454759517" sldId="311"/>
            <ac:picMk id="3" creationId="{61A1F91B-B638-C88F-9C99-662689FFA4F4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7-10T10:42:31.578" v="247" actId="26606"/>
        <pc:sldMkLst>
          <pc:docMk/>
          <pc:sldMk cId="977722135" sldId="312"/>
        </pc:sldMkLst>
        <pc:spChg chg="add">
          <ac:chgData name="Moutushi Tanha" userId="62f9b1f3-ddcf-45d7-a6a4-b667feecf47e" providerId="ADAL" clId="{861005D4-501D-4BFD-8E73-9DCC963E66D8}" dt="2025-07-10T10:42:31.578" v="247" actId="26606"/>
          <ac:spMkLst>
            <pc:docMk/>
            <pc:sldMk cId="977722135" sldId="312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7-10T10:42:31.578" v="247" actId="26606"/>
          <ac:spMkLst>
            <pc:docMk/>
            <pc:sldMk cId="977722135" sldId="312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7-10T10:42:31.578" v="247" actId="26606"/>
          <ac:spMkLst>
            <pc:docMk/>
            <pc:sldMk cId="977722135" sldId="312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7-10T10:42:31.578" v="247" actId="26606"/>
          <ac:spMkLst>
            <pc:docMk/>
            <pc:sldMk cId="977722135" sldId="312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7-10T10:42:31.578" v="247" actId="26606"/>
          <ac:picMkLst>
            <pc:docMk/>
            <pc:sldMk cId="977722135" sldId="312"/>
            <ac:picMk id="3" creationId="{402A3856-D876-3D54-E0CC-42DFF2D6882D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7-10T10:49:44.539" v="265" actId="14100"/>
        <pc:sldMkLst>
          <pc:docMk/>
          <pc:sldMk cId="1047307567" sldId="313"/>
        </pc:sldMkLst>
        <pc:spChg chg="add">
          <ac:chgData name="Moutushi Tanha" userId="62f9b1f3-ddcf-45d7-a6a4-b667feecf47e" providerId="ADAL" clId="{861005D4-501D-4BFD-8E73-9DCC963E66D8}" dt="2025-07-10T10:43:05.171" v="249" actId="26606"/>
          <ac:spMkLst>
            <pc:docMk/>
            <pc:sldMk cId="1047307567" sldId="313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7-10T10:43:05.171" v="249" actId="26606"/>
          <ac:spMkLst>
            <pc:docMk/>
            <pc:sldMk cId="1047307567" sldId="313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7-10T10:43:05.171" v="249" actId="26606"/>
          <ac:spMkLst>
            <pc:docMk/>
            <pc:sldMk cId="1047307567" sldId="313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7-10T10:43:05.171" v="249" actId="26606"/>
          <ac:spMkLst>
            <pc:docMk/>
            <pc:sldMk cId="1047307567" sldId="313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7-10T10:49:44.539" v="265" actId="14100"/>
          <ac:picMkLst>
            <pc:docMk/>
            <pc:sldMk cId="1047307567" sldId="313"/>
            <ac:picMk id="3" creationId="{3F1DF71C-17DB-4257-2233-F2D1A63CD7AC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7-10T10:43:38.106" v="251" actId="26606"/>
        <pc:sldMkLst>
          <pc:docMk/>
          <pc:sldMk cId="864186479" sldId="314"/>
        </pc:sldMkLst>
        <pc:spChg chg="add">
          <ac:chgData name="Moutushi Tanha" userId="62f9b1f3-ddcf-45d7-a6a4-b667feecf47e" providerId="ADAL" clId="{861005D4-501D-4BFD-8E73-9DCC963E66D8}" dt="2025-07-10T10:43:38.106" v="251" actId="26606"/>
          <ac:spMkLst>
            <pc:docMk/>
            <pc:sldMk cId="864186479" sldId="314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7-10T10:43:38.106" v="251" actId="26606"/>
          <ac:spMkLst>
            <pc:docMk/>
            <pc:sldMk cId="864186479" sldId="314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7-10T10:43:38.106" v="251" actId="26606"/>
          <ac:spMkLst>
            <pc:docMk/>
            <pc:sldMk cId="864186479" sldId="314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7-10T10:43:38.106" v="251" actId="26606"/>
          <ac:spMkLst>
            <pc:docMk/>
            <pc:sldMk cId="864186479" sldId="314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7-10T10:43:38.106" v="251" actId="26606"/>
          <ac:picMkLst>
            <pc:docMk/>
            <pc:sldMk cId="864186479" sldId="314"/>
            <ac:picMk id="3" creationId="{68C683E3-B73C-CA6B-0467-1C0DCA832DF1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7-10T10:44:16.045" v="256" actId="26606"/>
        <pc:sldMkLst>
          <pc:docMk/>
          <pc:sldMk cId="240192818" sldId="315"/>
        </pc:sldMkLst>
        <pc:spChg chg="add">
          <ac:chgData name="Moutushi Tanha" userId="62f9b1f3-ddcf-45d7-a6a4-b667feecf47e" providerId="ADAL" clId="{861005D4-501D-4BFD-8E73-9DCC963E66D8}" dt="2025-07-10T10:44:16.045" v="256" actId="26606"/>
          <ac:spMkLst>
            <pc:docMk/>
            <pc:sldMk cId="240192818" sldId="315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7-10T10:44:16.045" v="256" actId="26606"/>
          <ac:spMkLst>
            <pc:docMk/>
            <pc:sldMk cId="240192818" sldId="315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7-10T10:44:16.045" v="256" actId="26606"/>
          <ac:spMkLst>
            <pc:docMk/>
            <pc:sldMk cId="240192818" sldId="315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7-10T10:44:16.045" v="256" actId="26606"/>
          <ac:spMkLst>
            <pc:docMk/>
            <pc:sldMk cId="240192818" sldId="315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7-10T10:44:16.045" v="256" actId="26606"/>
          <ac:picMkLst>
            <pc:docMk/>
            <pc:sldMk cId="240192818" sldId="315"/>
            <ac:picMk id="3" creationId="{EE887C74-C660-C000-5D5B-6CC4CD69C065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7-10T10:50:18.951" v="270" actId="14100"/>
        <pc:sldMkLst>
          <pc:docMk/>
          <pc:sldMk cId="2585956977" sldId="316"/>
        </pc:sldMkLst>
        <pc:spChg chg="add">
          <ac:chgData name="Moutushi Tanha" userId="62f9b1f3-ddcf-45d7-a6a4-b667feecf47e" providerId="ADAL" clId="{861005D4-501D-4BFD-8E73-9DCC963E66D8}" dt="2025-07-10T10:44:51.587" v="258" actId="26606"/>
          <ac:spMkLst>
            <pc:docMk/>
            <pc:sldMk cId="2585956977" sldId="316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7-10T10:44:51.587" v="258" actId="26606"/>
          <ac:spMkLst>
            <pc:docMk/>
            <pc:sldMk cId="2585956977" sldId="316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7-10T10:44:51.587" v="258" actId="26606"/>
          <ac:spMkLst>
            <pc:docMk/>
            <pc:sldMk cId="2585956977" sldId="316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7-10T10:44:51.587" v="258" actId="26606"/>
          <ac:spMkLst>
            <pc:docMk/>
            <pc:sldMk cId="2585956977" sldId="316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7-10T10:50:18.951" v="270" actId="14100"/>
          <ac:picMkLst>
            <pc:docMk/>
            <pc:sldMk cId="2585956977" sldId="316"/>
            <ac:picMk id="3" creationId="{23BC161E-0924-8560-78EF-DCACC973CDA0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7-10T10:50:29.731" v="272" actId="14100"/>
        <pc:sldMkLst>
          <pc:docMk/>
          <pc:sldMk cId="658732610" sldId="317"/>
        </pc:sldMkLst>
        <pc:spChg chg="add">
          <ac:chgData name="Moutushi Tanha" userId="62f9b1f3-ddcf-45d7-a6a4-b667feecf47e" providerId="ADAL" clId="{861005D4-501D-4BFD-8E73-9DCC963E66D8}" dt="2025-07-10T10:45:32.678" v="260" actId="26606"/>
          <ac:spMkLst>
            <pc:docMk/>
            <pc:sldMk cId="658732610" sldId="317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7-10T10:45:32.678" v="260" actId="26606"/>
          <ac:spMkLst>
            <pc:docMk/>
            <pc:sldMk cId="658732610" sldId="317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7-10T10:45:32.678" v="260" actId="26606"/>
          <ac:spMkLst>
            <pc:docMk/>
            <pc:sldMk cId="658732610" sldId="317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7-10T10:45:32.678" v="260" actId="26606"/>
          <ac:spMkLst>
            <pc:docMk/>
            <pc:sldMk cId="658732610" sldId="317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7-10T10:50:29.731" v="272" actId="14100"/>
          <ac:picMkLst>
            <pc:docMk/>
            <pc:sldMk cId="658732610" sldId="317"/>
            <ac:picMk id="3" creationId="{40C64B6E-1003-AB8B-5046-96D963A225B7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7-10T10:54:33.319" v="294" actId="26606"/>
        <pc:sldMkLst>
          <pc:docMk/>
          <pc:sldMk cId="689882410" sldId="318"/>
        </pc:sldMkLst>
        <pc:spChg chg="add">
          <ac:chgData name="Moutushi Tanha" userId="62f9b1f3-ddcf-45d7-a6a4-b667feecf47e" providerId="ADAL" clId="{861005D4-501D-4BFD-8E73-9DCC963E66D8}" dt="2025-07-10T10:54:33.319" v="294" actId="26606"/>
          <ac:spMkLst>
            <pc:docMk/>
            <pc:sldMk cId="689882410" sldId="318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7-10T10:54:33.319" v="294" actId="26606"/>
          <ac:spMkLst>
            <pc:docMk/>
            <pc:sldMk cId="689882410" sldId="318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7-10T10:54:33.319" v="294" actId="26606"/>
          <ac:spMkLst>
            <pc:docMk/>
            <pc:sldMk cId="689882410" sldId="318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7-10T10:54:33.319" v="294" actId="26606"/>
          <ac:spMkLst>
            <pc:docMk/>
            <pc:sldMk cId="689882410" sldId="318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7-10T10:54:33.319" v="294" actId="26606"/>
          <ac:picMkLst>
            <pc:docMk/>
            <pc:sldMk cId="689882410" sldId="318"/>
            <ac:picMk id="3" creationId="{5512D4BA-D35D-FEAF-31D5-0E71D452B028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7-10T10:55:27.106" v="296" actId="26606"/>
        <pc:sldMkLst>
          <pc:docMk/>
          <pc:sldMk cId="1202669881" sldId="319"/>
        </pc:sldMkLst>
        <pc:spChg chg="add">
          <ac:chgData name="Moutushi Tanha" userId="62f9b1f3-ddcf-45d7-a6a4-b667feecf47e" providerId="ADAL" clId="{861005D4-501D-4BFD-8E73-9DCC963E66D8}" dt="2025-07-10T10:55:27.106" v="296" actId="26606"/>
          <ac:spMkLst>
            <pc:docMk/>
            <pc:sldMk cId="1202669881" sldId="319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7-10T10:55:27.106" v="296" actId="26606"/>
          <ac:spMkLst>
            <pc:docMk/>
            <pc:sldMk cId="1202669881" sldId="319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7-10T10:55:27.106" v="296" actId="26606"/>
          <ac:spMkLst>
            <pc:docMk/>
            <pc:sldMk cId="1202669881" sldId="319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7-10T10:55:27.106" v="296" actId="26606"/>
          <ac:spMkLst>
            <pc:docMk/>
            <pc:sldMk cId="1202669881" sldId="319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7-10T10:55:27.106" v="296" actId="26606"/>
          <ac:picMkLst>
            <pc:docMk/>
            <pc:sldMk cId="1202669881" sldId="319"/>
            <ac:picMk id="3" creationId="{5AA298F3-A081-6B64-8DAC-4FBF2CAB30B6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7-10T10:55:56.521" v="298" actId="26606"/>
        <pc:sldMkLst>
          <pc:docMk/>
          <pc:sldMk cId="2522377161" sldId="320"/>
        </pc:sldMkLst>
        <pc:spChg chg="add">
          <ac:chgData name="Moutushi Tanha" userId="62f9b1f3-ddcf-45d7-a6a4-b667feecf47e" providerId="ADAL" clId="{861005D4-501D-4BFD-8E73-9DCC963E66D8}" dt="2025-07-10T10:55:56.521" v="298" actId="26606"/>
          <ac:spMkLst>
            <pc:docMk/>
            <pc:sldMk cId="2522377161" sldId="320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7-10T10:55:56.521" v="298" actId="26606"/>
          <ac:spMkLst>
            <pc:docMk/>
            <pc:sldMk cId="2522377161" sldId="320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7-10T10:55:56.521" v="298" actId="26606"/>
          <ac:spMkLst>
            <pc:docMk/>
            <pc:sldMk cId="2522377161" sldId="320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7-10T10:55:56.521" v="298" actId="26606"/>
          <ac:spMkLst>
            <pc:docMk/>
            <pc:sldMk cId="2522377161" sldId="320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7-10T10:55:56.521" v="298" actId="26606"/>
          <ac:picMkLst>
            <pc:docMk/>
            <pc:sldMk cId="2522377161" sldId="320"/>
            <ac:picMk id="3" creationId="{1015AEDD-D400-39E9-9A7A-D653DA54F550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7-10T10:56:22.906" v="300" actId="26606"/>
        <pc:sldMkLst>
          <pc:docMk/>
          <pc:sldMk cId="834838883" sldId="321"/>
        </pc:sldMkLst>
        <pc:spChg chg="add">
          <ac:chgData name="Moutushi Tanha" userId="62f9b1f3-ddcf-45d7-a6a4-b667feecf47e" providerId="ADAL" clId="{861005D4-501D-4BFD-8E73-9DCC963E66D8}" dt="2025-07-10T10:56:22.906" v="300" actId="26606"/>
          <ac:spMkLst>
            <pc:docMk/>
            <pc:sldMk cId="834838883" sldId="321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7-10T10:56:22.906" v="300" actId="26606"/>
          <ac:spMkLst>
            <pc:docMk/>
            <pc:sldMk cId="834838883" sldId="321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7-10T10:56:22.906" v="300" actId="26606"/>
          <ac:spMkLst>
            <pc:docMk/>
            <pc:sldMk cId="834838883" sldId="321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7-10T10:56:22.906" v="300" actId="26606"/>
          <ac:spMkLst>
            <pc:docMk/>
            <pc:sldMk cId="834838883" sldId="321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7-10T10:56:22.906" v="300" actId="26606"/>
          <ac:picMkLst>
            <pc:docMk/>
            <pc:sldMk cId="834838883" sldId="321"/>
            <ac:picMk id="3" creationId="{E71FE20E-13FF-BFB4-E647-796420AD4B37}"/>
          </ac:picMkLst>
        </pc:picChg>
      </pc:sldChg>
      <pc:sldChg chg="addSp modSp new mod setBg">
        <pc:chgData name="Moutushi Tanha" userId="62f9b1f3-ddcf-45d7-a6a4-b667feecf47e" providerId="ADAL" clId="{861005D4-501D-4BFD-8E73-9DCC963E66D8}" dt="2025-07-10T10:56:45.744" v="302" actId="26606"/>
        <pc:sldMkLst>
          <pc:docMk/>
          <pc:sldMk cId="2793110556" sldId="322"/>
        </pc:sldMkLst>
        <pc:spChg chg="add">
          <ac:chgData name="Moutushi Tanha" userId="62f9b1f3-ddcf-45d7-a6a4-b667feecf47e" providerId="ADAL" clId="{861005D4-501D-4BFD-8E73-9DCC963E66D8}" dt="2025-07-10T10:56:45.744" v="302" actId="26606"/>
          <ac:spMkLst>
            <pc:docMk/>
            <pc:sldMk cId="2793110556" sldId="322"/>
            <ac:spMk id="8" creationId="{AB8C311F-7253-4AED-9701-7FC0708C41C7}"/>
          </ac:spMkLst>
        </pc:spChg>
        <pc:spChg chg="add">
          <ac:chgData name="Moutushi Tanha" userId="62f9b1f3-ddcf-45d7-a6a4-b667feecf47e" providerId="ADAL" clId="{861005D4-501D-4BFD-8E73-9DCC963E66D8}" dt="2025-07-10T10:56:45.744" v="302" actId="26606"/>
          <ac:spMkLst>
            <pc:docMk/>
            <pc:sldMk cId="2793110556" sldId="322"/>
            <ac:spMk id="10" creationId="{E2384209-CB15-4CDF-9D31-C44FD9A3F20D}"/>
          </ac:spMkLst>
        </pc:spChg>
        <pc:spChg chg="add">
          <ac:chgData name="Moutushi Tanha" userId="62f9b1f3-ddcf-45d7-a6a4-b667feecf47e" providerId="ADAL" clId="{861005D4-501D-4BFD-8E73-9DCC963E66D8}" dt="2025-07-10T10:56:45.744" v="302" actId="26606"/>
          <ac:spMkLst>
            <pc:docMk/>
            <pc:sldMk cId="2793110556" sldId="322"/>
            <ac:spMk id="12" creationId="{2633B3B5-CC90-43F0-8714-D31D1F3F0209}"/>
          </ac:spMkLst>
        </pc:spChg>
        <pc:spChg chg="add">
          <ac:chgData name="Moutushi Tanha" userId="62f9b1f3-ddcf-45d7-a6a4-b667feecf47e" providerId="ADAL" clId="{861005D4-501D-4BFD-8E73-9DCC963E66D8}" dt="2025-07-10T10:56:45.744" v="302" actId="26606"/>
          <ac:spMkLst>
            <pc:docMk/>
            <pc:sldMk cId="2793110556" sldId="322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861005D4-501D-4BFD-8E73-9DCC963E66D8}" dt="2025-07-10T10:56:45.744" v="302" actId="26606"/>
          <ac:picMkLst>
            <pc:docMk/>
            <pc:sldMk cId="2793110556" sldId="322"/>
            <ac:picMk id="3" creationId="{CBB1DAFB-5EE4-39FF-2994-93D4B2DC48A8}"/>
          </ac:picMkLst>
        </pc:picChg>
      </pc:sldChg>
      <pc:sldChg chg="new del">
        <pc:chgData name="Moutushi Tanha" userId="62f9b1f3-ddcf-45d7-a6a4-b667feecf47e" providerId="ADAL" clId="{861005D4-501D-4BFD-8E73-9DCC963E66D8}" dt="2025-07-10T10:56:53.981" v="303" actId="2696"/>
        <pc:sldMkLst>
          <pc:docMk/>
          <pc:sldMk cId="2521356222" sldId="323"/>
        </pc:sldMkLst>
      </pc:sldChg>
    </pc:docChg>
  </pc:docChgLst>
  <pc:docChgLst>
    <pc:chgData name="Moutushi Tanha" userId="S::m.tanha@uwtsd.ac.uk::62f9b1f3-ddcf-45d7-a6a4-b667feecf47e" providerId="AD" clId="Web-{9C5BBAA5-C6AD-E686-1601-AE805BB90E2B}"/>
    <pc:docChg chg="modSld">
      <pc:chgData name="Moutushi Tanha" userId="S::m.tanha@uwtsd.ac.uk::62f9b1f3-ddcf-45d7-a6a4-b667feecf47e" providerId="AD" clId="Web-{9C5BBAA5-C6AD-E686-1601-AE805BB90E2B}" dt="2025-07-02T14:22:19.375" v="28" actId="1076"/>
      <pc:docMkLst>
        <pc:docMk/>
      </pc:docMkLst>
      <pc:sldChg chg="modSp">
        <pc:chgData name="Moutushi Tanha" userId="S::m.tanha@uwtsd.ac.uk::62f9b1f3-ddcf-45d7-a6a4-b667feecf47e" providerId="AD" clId="Web-{9C5BBAA5-C6AD-E686-1601-AE805BB90E2B}" dt="2025-07-02T14:22:19.375" v="28" actId="1076"/>
        <pc:sldMkLst>
          <pc:docMk/>
          <pc:sldMk cId="1178007816" sldId="257"/>
        </pc:sldMkLst>
        <pc:picChg chg="mod">
          <ac:chgData name="Moutushi Tanha" userId="S::m.tanha@uwtsd.ac.uk::62f9b1f3-ddcf-45d7-a6a4-b667feecf47e" providerId="AD" clId="Web-{9C5BBAA5-C6AD-E686-1601-AE805BB90E2B}" dt="2025-07-02T14:22:19.375" v="28" actId="1076"/>
          <ac:picMkLst>
            <pc:docMk/>
            <pc:sldMk cId="1178007816" sldId="257"/>
            <ac:picMk id="3" creationId="{4B18159F-460A-A359-677A-0442218C88F7}"/>
          </ac:picMkLst>
        </pc:picChg>
      </pc:sldChg>
      <pc:sldChg chg="modSp">
        <pc:chgData name="Moutushi Tanha" userId="S::m.tanha@uwtsd.ac.uk::62f9b1f3-ddcf-45d7-a6a4-b667feecf47e" providerId="AD" clId="Web-{9C5BBAA5-C6AD-E686-1601-AE805BB90E2B}" dt="2025-07-02T14:21:42.795" v="27" actId="14100"/>
        <pc:sldMkLst>
          <pc:docMk/>
          <pc:sldMk cId="3175999910" sldId="281"/>
        </pc:sldMkLst>
        <pc:picChg chg="mod">
          <ac:chgData name="Moutushi Tanha" userId="S::m.tanha@uwtsd.ac.uk::62f9b1f3-ddcf-45d7-a6a4-b667feecf47e" providerId="AD" clId="Web-{9C5BBAA5-C6AD-E686-1601-AE805BB90E2B}" dt="2025-07-02T14:21:42.795" v="27" actId="14100"/>
          <ac:picMkLst>
            <pc:docMk/>
            <pc:sldMk cId="3175999910" sldId="281"/>
            <ac:picMk id="3" creationId="{896A52C9-146C-A45D-4A9C-8BFA99F1BD94}"/>
          </ac:picMkLst>
        </pc:picChg>
      </pc:sldChg>
      <pc:sldChg chg="modSp">
        <pc:chgData name="Moutushi Tanha" userId="S::m.tanha@uwtsd.ac.uk::62f9b1f3-ddcf-45d7-a6a4-b667feecf47e" providerId="AD" clId="Web-{9C5BBAA5-C6AD-E686-1601-AE805BB90E2B}" dt="2025-07-02T14:21:24.264" v="23" actId="14100"/>
        <pc:sldMkLst>
          <pc:docMk/>
          <pc:sldMk cId="25394611" sldId="283"/>
        </pc:sldMkLst>
        <pc:picChg chg="mod">
          <ac:chgData name="Moutushi Tanha" userId="S::m.tanha@uwtsd.ac.uk::62f9b1f3-ddcf-45d7-a6a4-b667feecf47e" providerId="AD" clId="Web-{9C5BBAA5-C6AD-E686-1601-AE805BB90E2B}" dt="2025-07-02T14:21:24.264" v="23" actId="14100"/>
          <ac:picMkLst>
            <pc:docMk/>
            <pc:sldMk cId="25394611" sldId="283"/>
            <ac:picMk id="3" creationId="{79FCA086-104B-7C48-9DE1-4618FEC4DCA4}"/>
          </ac:picMkLst>
        </pc:picChg>
      </pc:sldChg>
      <pc:sldChg chg="modSp">
        <pc:chgData name="Moutushi Tanha" userId="S::m.tanha@uwtsd.ac.uk::62f9b1f3-ddcf-45d7-a6a4-b667feecf47e" providerId="AD" clId="Web-{9C5BBAA5-C6AD-E686-1601-AE805BB90E2B}" dt="2025-07-02T14:20:09.027" v="13" actId="14100"/>
        <pc:sldMkLst>
          <pc:docMk/>
          <pc:sldMk cId="2832483356" sldId="287"/>
        </pc:sldMkLst>
        <pc:picChg chg="mod">
          <ac:chgData name="Moutushi Tanha" userId="S::m.tanha@uwtsd.ac.uk::62f9b1f3-ddcf-45d7-a6a4-b667feecf47e" providerId="AD" clId="Web-{9C5BBAA5-C6AD-E686-1601-AE805BB90E2B}" dt="2025-07-02T14:20:09.027" v="13" actId="14100"/>
          <ac:picMkLst>
            <pc:docMk/>
            <pc:sldMk cId="2832483356" sldId="287"/>
            <ac:picMk id="3" creationId="{CB9A8907-2139-6518-DA0E-49723D9BC27E}"/>
          </ac:picMkLst>
        </pc:picChg>
      </pc:sldChg>
      <pc:sldChg chg="modSp">
        <pc:chgData name="Moutushi Tanha" userId="S::m.tanha@uwtsd.ac.uk::62f9b1f3-ddcf-45d7-a6a4-b667feecf47e" providerId="AD" clId="Web-{9C5BBAA5-C6AD-E686-1601-AE805BB90E2B}" dt="2025-07-02T14:20:29.465" v="17" actId="14100"/>
        <pc:sldMkLst>
          <pc:docMk/>
          <pc:sldMk cId="64210488" sldId="288"/>
        </pc:sldMkLst>
        <pc:picChg chg="mod">
          <ac:chgData name="Moutushi Tanha" userId="S::m.tanha@uwtsd.ac.uk::62f9b1f3-ddcf-45d7-a6a4-b667feecf47e" providerId="AD" clId="Web-{9C5BBAA5-C6AD-E686-1601-AE805BB90E2B}" dt="2025-07-02T14:20:29.465" v="17" actId="14100"/>
          <ac:picMkLst>
            <pc:docMk/>
            <pc:sldMk cId="64210488" sldId="288"/>
            <ac:picMk id="3" creationId="{634EE1F8-0C6D-0939-EAF3-0A1F8D96E797}"/>
          </ac:picMkLst>
        </pc:picChg>
      </pc:sldChg>
      <pc:sldChg chg="modSp">
        <pc:chgData name="Moutushi Tanha" userId="S::m.tanha@uwtsd.ac.uk::62f9b1f3-ddcf-45d7-a6a4-b667feecf47e" providerId="AD" clId="Web-{9C5BBAA5-C6AD-E686-1601-AE805BB90E2B}" dt="2025-07-02T14:21:11.560" v="21" actId="14100"/>
        <pc:sldMkLst>
          <pc:docMk/>
          <pc:sldMk cId="4075726772" sldId="289"/>
        </pc:sldMkLst>
        <pc:picChg chg="mod">
          <ac:chgData name="Moutushi Tanha" userId="S::m.tanha@uwtsd.ac.uk::62f9b1f3-ddcf-45d7-a6a4-b667feecf47e" providerId="AD" clId="Web-{9C5BBAA5-C6AD-E686-1601-AE805BB90E2B}" dt="2025-07-02T14:21:11.560" v="21" actId="14100"/>
          <ac:picMkLst>
            <pc:docMk/>
            <pc:sldMk cId="4075726772" sldId="289"/>
            <ac:picMk id="3" creationId="{109CA1C6-2FDB-4211-5F10-9F0CB9E6005D}"/>
          </ac:picMkLst>
        </pc:picChg>
      </pc:sldChg>
      <pc:sldChg chg="modSp">
        <pc:chgData name="Moutushi Tanha" userId="S::m.tanha@uwtsd.ac.uk::62f9b1f3-ddcf-45d7-a6a4-b667feecf47e" providerId="AD" clId="Web-{9C5BBAA5-C6AD-E686-1601-AE805BB90E2B}" dt="2025-07-02T14:19:40.870" v="8" actId="14100"/>
        <pc:sldMkLst>
          <pc:docMk/>
          <pc:sldMk cId="2519650651" sldId="290"/>
        </pc:sldMkLst>
        <pc:picChg chg="mod">
          <ac:chgData name="Moutushi Tanha" userId="S::m.tanha@uwtsd.ac.uk::62f9b1f3-ddcf-45d7-a6a4-b667feecf47e" providerId="AD" clId="Web-{9C5BBAA5-C6AD-E686-1601-AE805BB90E2B}" dt="2025-07-02T14:19:40.870" v="8" actId="14100"/>
          <ac:picMkLst>
            <pc:docMk/>
            <pc:sldMk cId="2519650651" sldId="290"/>
            <ac:picMk id="3" creationId="{5E0229C7-F013-FC54-2683-F75C066A1815}"/>
          </ac:picMkLst>
        </pc:picChg>
      </pc:sldChg>
      <pc:sldChg chg="modSp">
        <pc:chgData name="Moutushi Tanha" userId="S::m.tanha@uwtsd.ac.uk::62f9b1f3-ddcf-45d7-a6a4-b667feecf47e" providerId="AD" clId="Web-{9C5BBAA5-C6AD-E686-1601-AE805BB90E2B}" dt="2025-07-02T14:16:38.318" v="4" actId="14100"/>
        <pc:sldMkLst>
          <pc:docMk/>
          <pc:sldMk cId="194185601" sldId="291"/>
        </pc:sldMkLst>
        <pc:picChg chg="mod">
          <ac:chgData name="Moutushi Tanha" userId="S::m.tanha@uwtsd.ac.uk::62f9b1f3-ddcf-45d7-a6a4-b667feecf47e" providerId="AD" clId="Web-{9C5BBAA5-C6AD-E686-1601-AE805BB90E2B}" dt="2025-07-02T14:16:38.318" v="4" actId="14100"/>
          <ac:picMkLst>
            <pc:docMk/>
            <pc:sldMk cId="194185601" sldId="291"/>
            <ac:picMk id="3" creationId="{9BA50117-BFF7-22D9-04E6-057C999AD3B0}"/>
          </ac:picMkLst>
        </pc:picChg>
      </pc:sldChg>
    </pc:docChg>
  </pc:docChgLst>
  <pc:docChgLst>
    <pc:chgData name="Moutushi Tanha" userId="S::m.tanha@uwtsd.ac.uk::62f9b1f3-ddcf-45d7-a6a4-b667feecf47e" providerId="AD" clId="Web-{5FDE19C8-3883-7CAE-B938-27E5A4AA5E5B}"/>
    <pc:docChg chg="delSld modSld">
      <pc:chgData name="Moutushi Tanha" userId="S::m.tanha@uwtsd.ac.uk::62f9b1f3-ddcf-45d7-a6a4-b667feecf47e" providerId="AD" clId="Web-{5FDE19C8-3883-7CAE-B938-27E5A4AA5E5B}" dt="2025-07-10T11:04:06.074" v="6"/>
      <pc:docMkLst>
        <pc:docMk/>
      </pc:docMkLst>
      <pc:sldChg chg="modSp">
        <pc:chgData name="Moutushi Tanha" userId="S::m.tanha@uwtsd.ac.uk::62f9b1f3-ddcf-45d7-a6a4-b667feecf47e" providerId="AD" clId="Web-{5FDE19C8-3883-7CAE-B938-27E5A4AA5E5B}" dt="2025-07-10T11:03:35.729" v="0" actId="20577"/>
        <pc:sldMkLst>
          <pc:docMk/>
          <pc:sldMk cId="3414972173" sldId="256"/>
        </pc:sldMkLst>
        <pc:spChg chg="mod">
          <ac:chgData name="Moutushi Tanha" userId="S::m.tanha@uwtsd.ac.uk::62f9b1f3-ddcf-45d7-a6a4-b667feecf47e" providerId="AD" clId="Web-{5FDE19C8-3883-7CAE-B938-27E5A4AA5E5B}" dt="2025-07-10T11:03:35.729" v="0" actId="20577"/>
          <ac:spMkLst>
            <pc:docMk/>
            <pc:sldMk cId="3414972173" sldId="256"/>
            <ac:spMk id="3" creationId="{8EE8DD78-D493-870C-B083-A43C4D0472DD}"/>
          </ac:spMkLst>
        </pc:spChg>
      </pc:sldChg>
      <pc:sldChg chg="del">
        <pc:chgData name="Moutushi Tanha" userId="S::m.tanha@uwtsd.ac.uk::62f9b1f3-ddcf-45d7-a6a4-b667feecf47e" providerId="AD" clId="Web-{5FDE19C8-3883-7CAE-B938-27E5A4AA5E5B}" dt="2025-07-10T11:04:02.683" v="5"/>
        <pc:sldMkLst>
          <pc:docMk/>
          <pc:sldMk cId="421097789" sldId="259"/>
        </pc:sldMkLst>
      </pc:sldChg>
      <pc:sldChg chg="del">
        <pc:chgData name="Moutushi Tanha" userId="S::m.tanha@uwtsd.ac.uk::62f9b1f3-ddcf-45d7-a6a4-b667feecf47e" providerId="AD" clId="Web-{5FDE19C8-3883-7CAE-B938-27E5A4AA5E5B}" dt="2025-07-10T11:03:55.918" v="3"/>
        <pc:sldMkLst>
          <pc:docMk/>
          <pc:sldMk cId="690926660" sldId="260"/>
        </pc:sldMkLst>
      </pc:sldChg>
      <pc:sldChg chg="del">
        <pc:chgData name="Moutushi Tanha" userId="S::m.tanha@uwtsd.ac.uk::62f9b1f3-ddcf-45d7-a6a4-b667feecf47e" providerId="AD" clId="Web-{5FDE19C8-3883-7CAE-B938-27E5A4AA5E5B}" dt="2025-07-10T11:03:52.011" v="2"/>
        <pc:sldMkLst>
          <pc:docMk/>
          <pc:sldMk cId="3102548420" sldId="261"/>
        </pc:sldMkLst>
      </pc:sldChg>
      <pc:sldChg chg="del">
        <pc:chgData name="Moutushi Tanha" userId="S::m.tanha@uwtsd.ac.uk::62f9b1f3-ddcf-45d7-a6a4-b667feecf47e" providerId="AD" clId="Web-{5FDE19C8-3883-7CAE-B938-27E5A4AA5E5B}" dt="2025-07-10T11:04:06.074" v="6"/>
        <pc:sldMkLst>
          <pc:docMk/>
          <pc:sldMk cId="2160471080" sldId="267"/>
        </pc:sldMkLst>
      </pc:sldChg>
      <pc:sldChg chg="del">
        <pc:chgData name="Moutushi Tanha" userId="S::m.tanha@uwtsd.ac.uk::62f9b1f3-ddcf-45d7-a6a4-b667feecf47e" providerId="AD" clId="Web-{5FDE19C8-3883-7CAE-B938-27E5A4AA5E5B}" dt="2025-07-10T11:03:59.105" v="4"/>
        <pc:sldMkLst>
          <pc:docMk/>
          <pc:sldMk cId="3705025666" sldId="294"/>
        </pc:sldMkLst>
      </pc:sldChg>
      <pc:sldChg chg="del">
        <pc:chgData name="Moutushi Tanha" userId="S::m.tanha@uwtsd.ac.uk::62f9b1f3-ddcf-45d7-a6a4-b667feecf47e" providerId="AD" clId="Web-{5FDE19C8-3883-7CAE-B938-27E5A4AA5E5B}" dt="2025-07-10T11:03:48.230" v="1"/>
        <pc:sldMkLst>
          <pc:docMk/>
          <pc:sldMk cId="2662594517" sldId="295"/>
        </pc:sldMkLst>
      </pc:sldChg>
    </pc:docChg>
  </pc:docChgLst>
  <pc:docChgLst>
    <pc:chgData clId="Web-{5FDE19C8-3883-7CAE-B938-27E5A4AA5E5B}"/>
    <pc:docChg chg="modSld">
      <pc:chgData name="" userId="" providerId="" clId="Web-{5FDE19C8-3883-7CAE-B938-27E5A4AA5E5B}" dt="2025-07-10T11:03:34.495" v="0" actId="20577"/>
      <pc:docMkLst>
        <pc:docMk/>
      </pc:docMkLst>
      <pc:sldChg chg="modSp">
        <pc:chgData name="" userId="" providerId="" clId="Web-{5FDE19C8-3883-7CAE-B938-27E5A4AA5E5B}" dt="2025-07-10T11:03:34.495" v="0" actId="20577"/>
        <pc:sldMkLst>
          <pc:docMk/>
          <pc:sldMk cId="3414972173" sldId="256"/>
        </pc:sldMkLst>
        <pc:spChg chg="mod">
          <ac:chgData name="" userId="" providerId="" clId="Web-{5FDE19C8-3883-7CAE-B938-27E5A4AA5E5B}" dt="2025-07-10T11:03:34.495" v="0" actId="20577"/>
          <ac:spMkLst>
            <pc:docMk/>
            <pc:sldMk cId="3414972173" sldId="256"/>
            <ac:spMk id="3" creationId="{8EE8DD78-D493-870C-B083-A43C4D0472D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2C204-C2C0-2AAE-49AC-FAB6A59EE3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91EC15-0902-F50F-4554-8B61E21333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12D43D-E270-EB1C-B098-108802816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E65D-A4A1-46EE-A91E-C7E2F4DE6D4A}" type="datetimeFigureOut">
              <a:rPr lang="en-GB" smtClean="0"/>
              <a:t>10/07/2025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EF0E5B-4B43-CC32-4A7B-B753FF4B01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4B11B7-D822-A448-5F55-6C5B8353D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FD13C-8C7D-4317-BDD5-CC676CEA1D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364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ED5FB-3935-126C-578C-707902A88F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CBC5C-E3BB-159B-2D33-08654EDAD4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560C48-F7F2-125D-5DDE-DC43A9C58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E65D-A4A1-46EE-A91E-C7E2F4DE6D4A}" type="datetimeFigureOut">
              <a:rPr lang="en-GB" smtClean="0"/>
              <a:t>10/07/2025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D2B8B7-AD56-5A7C-204E-77F3EED887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4D2DDB-3469-AA9B-61BC-69CDC1D505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FD13C-8C7D-4317-BDD5-CC676CEA1D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6121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0148C-BE24-89A4-1501-0BE6EC111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C06AD9-4203-A581-F578-53EA59C5F3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5E6186-4ED6-B4FE-0735-B72FFA972B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E65D-A4A1-46EE-A91E-C7E2F4DE6D4A}" type="datetimeFigureOut">
              <a:rPr lang="en-GB" smtClean="0"/>
              <a:t>10/07/2025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3A5D3D-F5F0-740C-9AA0-EB51BBF576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3B30A4-F81C-FC6F-5BBF-A88952B436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FD13C-8C7D-4317-BDD5-CC676CEA1D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6186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63B1D-DEEB-9650-FA02-A1571FF84A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723FD-3A54-41EE-9687-071F286183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9CA013-D363-F711-58B2-2313EC3550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CBCB1C-E44D-9F61-0097-5851A957F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E65D-A4A1-46EE-A91E-C7E2F4DE6D4A}" type="datetimeFigureOut">
              <a:rPr lang="en-GB" smtClean="0"/>
              <a:t>10/07/2025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1D6757-0C4F-B2BA-22F2-1A016B2464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A8B823-E646-B214-872E-AA576CEF23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FD13C-8C7D-4317-BDD5-CC676CEA1D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745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5C83B-B089-2613-8139-0340C5C9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F71750-B3C5-9150-C706-087684005F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1FDC95-84D9-A851-9413-26E5005FF7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8A5571-29B4-8BE7-D769-EEBD60CDCAF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7DDF58-B844-1174-B978-D462D0CE50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57A63BE-092A-CD83-712D-35BA28EC00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E65D-A4A1-46EE-A91E-C7E2F4DE6D4A}" type="datetimeFigureOut">
              <a:rPr lang="en-GB" smtClean="0"/>
              <a:t>10/07/2025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88BE31-6C14-5A8F-8DE8-3644E4E50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688D48-CBE2-4F71-E304-011C5A7327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FD13C-8C7D-4317-BDD5-CC676CEA1D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5597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2CB8B-88A7-8099-124B-99C59BE9FB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C3FA5D-C540-820E-FF86-C76095B8A4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E65D-A4A1-46EE-A91E-C7E2F4DE6D4A}" type="datetimeFigureOut">
              <a:rPr lang="en-GB" smtClean="0"/>
              <a:t>10/07/2025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031B8D-6BC1-FFDF-9161-D401E8BB5E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3BD9FB-2CF6-419A-A894-5AA82FCF5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FD13C-8C7D-4317-BDD5-CC676CEA1D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9364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0BBE53-17E7-73E4-8B38-3D529D12F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E65D-A4A1-46EE-A91E-C7E2F4DE6D4A}" type="datetimeFigureOut">
              <a:rPr lang="en-GB" smtClean="0"/>
              <a:t>10/07/2025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60F2268-6A58-EEE3-BC08-935E975C9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02AA51-6B82-79E3-0C1B-9E4AC5D231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FD13C-8C7D-4317-BDD5-CC676CEA1D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722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DAB484-D46E-7080-F651-8C7B05FEC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64D47-1BF3-ED15-AD42-DE21E27275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2094AB-73BA-1F06-4B8B-A1D984F94F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81684D-0772-C164-5296-02DF1C679A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E65D-A4A1-46EE-A91E-C7E2F4DE6D4A}" type="datetimeFigureOut">
              <a:rPr lang="en-GB" smtClean="0"/>
              <a:t>10/07/2025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0BBFC4-2532-AB79-8B3F-32A735736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B8B909-FB4C-26DF-B27E-85E0EDF42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FD13C-8C7D-4317-BDD5-CC676CEA1D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4901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299D9-E07A-FAE6-942C-A131B743AE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3839CB-7442-6821-BDFE-C8781FE04F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2A88F5-A7FA-9FB5-6CF2-6185F97850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F5EA2-D45E-4184-0BEC-E0DD85A87F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E65D-A4A1-46EE-A91E-C7E2F4DE6D4A}" type="datetimeFigureOut">
              <a:rPr lang="en-GB" smtClean="0"/>
              <a:t>10/07/2025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F2D29E-0BF5-E98D-7F7F-5D461C84DA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3226BC-FC82-0E7C-27F8-B97E324436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FD13C-8C7D-4317-BDD5-CC676CEA1D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1740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4233E-3711-346C-CD35-C0BE0EE38B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4463D9-8F62-6039-4277-C3EF98DDDF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038CF7-2147-AC21-E8DA-5F6AC34D95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E65D-A4A1-46EE-A91E-C7E2F4DE6D4A}" type="datetimeFigureOut">
              <a:rPr lang="en-GB" smtClean="0"/>
              <a:t>10/07/2025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DA1157-669E-CA8F-8640-8556F21EE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33932-98B9-7AD3-57EA-7927F6FF28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FD13C-8C7D-4317-BDD5-CC676CEA1D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356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CC0CC2-3A84-F564-0046-9D894E46656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2CA493-A311-56C6-CE27-D9ED86821B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BFF2EC-77C4-6D1C-9B2B-7819D206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9E65D-A4A1-46EE-A91E-C7E2F4DE6D4A}" type="datetimeFigureOut">
              <a:rPr lang="en-GB" smtClean="0"/>
              <a:t>10/07/2025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1197C2-BA2D-8D22-4747-0B54D7803D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1A8AB9-A5DF-28C8-55E7-5239106076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FD13C-8C7D-4317-BDD5-CC676CEA1D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819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8EECCB-E66B-121D-197D-4126EC12E5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635603-C9EC-8D7E-B2D7-AAAFAE4796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FB1F34-249F-13E6-A34C-5CB5105797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79E65D-A4A1-46EE-A91E-C7E2F4DE6D4A}" type="datetimeFigureOut">
              <a:rPr lang="en-GB" smtClean="0"/>
              <a:t>10/07/2025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B5FAB6-788F-62A1-D116-067D3F029E5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879AF9-09AE-B9A2-CFD6-D8B5ED81D2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4FD13C-8C7D-4317-BDD5-CC676CEA1D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913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level+and+chase+production+strategy#fpstate=ive&amp;vld=cid:0b5e27aa,vid:hBuhuWoG8uQ,st:0" TargetMode="External"/><Relationship Id="rId2" Type="http://schemas.openxmlformats.org/officeDocument/2006/relationships/hyperlink" Target="https://www.youtube.com/watch?v=akf5pmtaUS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ogle.com/search?q=level+and+chase+production+strategy#fpstate=ive&amp;vld=cid:587e83e5,vid:m4EZ14ij3Oc,st:0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rp-information.com/chase-production-strategy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0D48C-21DD-1E37-1AAF-57BB0F915F5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Aggregate Planning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E8DD78-D493-870C-B083-A43C4D0472D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Session 9</a:t>
            </a:r>
          </a:p>
        </p:txBody>
      </p:sp>
    </p:spTree>
    <p:extLst>
      <p:ext uri="{BB962C8B-B14F-4D97-AF65-F5344CB8AC3E}">
        <p14:creationId xmlns:p14="http://schemas.microsoft.com/office/powerpoint/2010/main" val="34149721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936A7-A2DA-20CE-B219-2B896CD95C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C30778-20A8-707C-4B6F-8090F81702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Level Production and Chase Production Strategies</a:t>
            </a:r>
            <a:endParaRPr lang="en-GB" dirty="0"/>
          </a:p>
          <a:p>
            <a:r>
              <a:rPr lang="en-GB" dirty="0">
                <a:hlinkClick r:id="rId2"/>
              </a:rPr>
              <a:t>Level Production and Chase Production Strategies</a:t>
            </a:r>
            <a:endParaRPr lang="en-GB" dirty="0"/>
          </a:p>
          <a:p>
            <a:r>
              <a:rPr lang="en-GB" dirty="0">
                <a:hlinkClick r:id="rId3"/>
              </a:rPr>
              <a:t>level and chase production strategy - Google Search</a:t>
            </a:r>
            <a:endParaRPr lang="en-GB" dirty="0"/>
          </a:p>
          <a:p>
            <a:r>
              <a:rPr lang="en-GB" dirty="0">
                <a:hlinkClick r:id="rId4"/>
              </a:rPr>
              <a:t>level and chase production strategy - Google Search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48798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56DF1-70BC-FC17-29D5-32D7646AE2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FF318-34AE-799D-EB5C-4E37F38D64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Chase Production Strategy - What You Need to Know?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65412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03CEB5F-A14E-2DE4-9BAE-9E62203D43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800" y="120650"/>
            <a:ext cx="11880850" cy="662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28265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A50117-BFF7-22D9-04E6-057C999AD3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795" y="219846"/>
            <a:ext cx="11911711" cy="6423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56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E0229C7-F013-FC54-2683-F75C066A18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693" y="180110"/>
            <a:ext cx="11672586" cy="6577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96506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B9A8907-2139-6518-DA0E-49723D9BC2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707" y="180110"/>
            <a:ext cx="11648473" cy="6449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24833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34EE1F8-0C6D-0939-EAF3-0A1F8D96E7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452" y="305922"/>
            <a:ext cx="11890396" cy="6304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104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09CA1C6-2FDB-4211-5F10-9F0CB9E600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385" y="158795"/>
            <a:ext cx="11605845" cy="6540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7267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9FCA086-104B-7C48-9DE1-4618FEC4DC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30504"/>
            <a:ext cx="11277600" cy="5082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946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96A52C9-146C-A45D-4A9C-8BFA99F1BD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795" y="423350"/>
            <a:ext cx="11842438" cy="5989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59999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317716CE-D3AF-5CF4-7F11-7BD3CFC399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39114"/>
            <a:ext cx="11277600" cy="5779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7454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D0F2DB9-25C0-8287-A399-4BE859FE37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96" y="457200"/>
            <a:ext cx="11578975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39905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D43C31F-50C5-9D18-78C4-CE1A8C6E3B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23697"/>
            <a:ext cx="11277600" cy="5610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9913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5111879-67C6-FF4B-1E55-7986C2E113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026" y="457200"/>
            <a:ext cx="10955947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9290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0EC63D3-872A-0669-4E2C-ABED8BA3C7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154" y="457200"/>
            <a:ext cx="11161691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6387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2BF2957-74D0-2F17-6D9C-53505FAB28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3551" y="457200"/>
            <a:ext cx="986489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63783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8ACC944-FF3C-5132-F00F-A6E18F5573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950" y="127000"/>
            <a:ext cx="10566400" cy="660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52725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B0CB92B-90C4-DE9C-E4E8-1E7260C799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737359"/>
            <a:ext cx="11277600" cy="3383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30762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A41CE10-1197-761E-D967-9957381819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5736" y="457200"/>
            <a:ext cx="7820527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02934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1E2230-9527-AADF-C59F-D0B8F764BD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9010" y="457200"/>
            <a:ext cx="769398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0183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188AD4-3EBF-DC59-5DCC-4E096254AE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082" y="457200"/>
            <a:ext cx="1038183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30857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4C44F53-0C52-1C87-AC49-B1CFC9C755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2286" y="457200"/>
            <a:ext cx="754742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67722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B18159F-460A-A359-677A-0442218C88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6" y="625829"/>
            <a:ext cx="12192000" cy="21753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5076ECB-B3AD-7DF4-A9B6-3D60D44424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138025"/>
            <a:ext cx="12192000" cy="2410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80078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9310C8B-3A3D-9EE0-01D7-EE09C15B63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626" y="107879"/>
            <a:ext cx="10957389" cy="6590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509834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575B742-469F-A01A-F800-C7464F074E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892427"/>
            <a:ext cx="11277600" cy="3073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06451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C7A0699-BCE9-8D03-6CD9-65C61E7B92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102" y="174661"/>
            <a:ext cx="11414589" cy="6534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3857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2A84AC1-A3EE-C269-5F11-0100EBF1F7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652777"/>
            <a:ext cx="11277600" cy="3552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615868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512D4BA-D35D-FEAF-31D5-0E71D452B0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0263" y="457200"/>
            <a:ext cx="897147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988241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A298F3-A081-6B64-8DAC-4FBF2CAB30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830" y="457200"/>
            <a:ext cx="1121433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266988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015AEDD-D400-39E9-9A7A-D653DA54F5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92861"/>
            <a:ext cx="11277600" cy="5272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237716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71FE20E-13FF-BFB4-E647-796420AD4B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793748"/>
            <a:ext cx="11277600" cy="3270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83888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BB1DAFB-5EE4-39FF-2994-93D4B2DC48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244852"/>
            <a:ext cx="11277600" cy="2368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311055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6F1253D-7F03-2507-2AB5-4EFC2228FB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500" y="457200"/>
            <a:ext cx="1073784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138864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742115B-1A63-92F5-6FCB-9055FC6407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8172" y="457200"/>
            <a:ext cx="7595655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25449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F09F9B-FDC0-1572-9C20-072E4DA921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807845"/>
            <a:ext cx="11277600" cy="3242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86462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A9191E7-42EC-C2E9-7538-9F4AF91599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5041" y="457200"/>
            <a:ext cx="814191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40744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0BA7A69-C599-8FBD-25C6-E8F1B5446F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348" y="457200"/>
            <a:ext cx="1047330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74457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ADA60DA-7735-8D9F-8785-47EED3BA2D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9579" y="457200"/>
            <a:ext cx="8772842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601877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DC60EB0-28D8-1A97-8851-6AC05C9B27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287143"/>
            <a:ext cx="11277600" cy="2283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429004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B280C0F-7493-4B84-1E91-7EAB13DA8A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63346"/>
            <a:ext cx="11277600" cy="5131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073513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C5D5C37-9E3B-90EB-3371-80FAF49C64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060705"/>
            <a:ext cx="11277600" cy="4736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62625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7FAA78-A2E5-9893-173F-42995CAA56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95503"/>
            <a:ext cx="11277600" cy="5666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194332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F524F57-5107-39E2-FFB2-7648BA9A88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6440" y="457200"/>
            <a:ext cx="805911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908148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1331962-7136-7DD1-49B4-CE0B00B7A6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328547"/>
            <a:ext cx="11277600" cy="4200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373030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B32DB84-1EB0-221F-4F10-BB9A3D72E1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350" y="806450"/>
            <a:ext cx="11868150" cy="525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398294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1A1F91B-B638-C88F-9C99-662689FFA4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950" y="215900"/>
            <a:ext cx="10579100" cy="6432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475951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02A3856-D876-3D54-E0CC-42DFF2D688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920621"/>
            <a:ext cx="11277600" cy="3016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772213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F1DF71C-17DB-4257-2233-F2D1A63CD7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" y="158750"/>
            <a:ext cx="11353800" cy="652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730756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8C683E3-B73C-CA6B-0467-1C0DCA832D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457200"/>
            <a:ext cx="99060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418647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E887C74-C660-C000-5D5B-6CC4CD69C0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08279"/>
            <a:ext cx="11277600" cy="5441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19281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3BC161E-0924-8560-78EF-DCACC973CD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600" y="146050"/>
            <a:ext cx="11150600" cy="6591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95697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0C64B6E-1003-AB8B-5046-96D963A225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93800"/>
            <a:ext cx="11277600" cy="454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873261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1583D5C-2A52-C1B4-4508-4470A3D3A8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3805" y="457200"/>
            <a:ext cx="966439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2907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d4f6ffa-9f28-4e2a-a23f-4264c91c95c3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8FB5106338644429E3BDE2B2F67710C" ma:contentTypeVersion="15" ma:contentTypeDescription="Create a new document." ma:contentTypeScope="" ma:versionID="13790e53ab4c2e5fb249e1b43a37cc05">
  <xsd:schema xmlns:xsd="http://www.w3.org/2001/XMLSchema" xmlns:xs="http://www.w3.org/2001/XMLSchema" xmlns:p="http://schemas.microsoft.com/office/2006/metadata/properties" xmlns:ns3="0d4f6ffa-9f28-4e2a-a23f-4264c91c95c3" xmlns:ns4="a5bd8bae-d77b-4579-b242-1f3afbf66184" targetNamespace="http://schemas.microsoft.com/office/2006/metadata/properties" ma:root="true" ma:fieldsID="74bbbab3657a1574bc8114e59ff2e58c" ns3:_="" ns4:_="">
    <xsd:import namespace="0d4f6ffa-9f28-4e2a-a23f-4264c91c95c3"/>
    <xsd:import namespace="a5bd8bae-d77b-4579-b242-1f3afbf66184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ObjectDetectorVersions" minOccurs="0"/>
                <xsd:element ref="ns3:MediaLengthInSecond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d4f6ffa-9f28-4e2a-a23f-4264c91c95c3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2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ystemTags" ma:index="2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bd8bae-d77b-4579-b242-1f3afbf66184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0804842-1FDD-4E14-AB44-71011121E21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C40DDDF-7A90-4579-B480-046909404D58}">
  <ds:schemaRefs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schemas.microsoft.com/office/2006/metadata/properties"/>
    <ds:schemaRef ds:uri="http://purl.org/dc/terms/"/>
    <ds:schemaRef ds:uri="http://purl.org/dc/elements/1.1/"/>
    <ds:schemaRef ds:uri="http://schemas.openxmlformats.org/package/2006/metadata/core-properties"/>
    <ds:schemaRef ds:uri="a5bd8bae-d77b-4579-b242-1f3afbf66184"/>
    <ds:schemaRef ds:uri="0d4f6ffa-9f28-4e2a-a23f-4264c91c95c3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AF665D-735F-4B32-9182-80BDC1E0574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d4f6ffa-9f28-4e2a-a23f-4264c91c95c3"/>
    <ds:schemaRef ds:uri="a5bd8bae-d77b-4579-b242-1f3afbf661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42</Words>
  <Application>Microsoft Office PowerPoint</Application>
  <PresentationFormat>Widescreen</PresentationFormat>
  <Paragraphs>7</Paragraphs>
  <Slides>54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54</vt:i4>
      </vt:variant>
    </vt:vector>
  </HeadingPairs>
  <TitlesOfParts>
    <vt:vector size="55" baseType="lpstr">
      <vt:lpstr>Office Theme</vt:lpstr>
      <vt:lpstr>Aggregate Planning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Moutushi Tanha</dc:creator>
  <cp:lastModifiedBy>Moutushi Tanha</cp:lastModifiedBy>
  <cp:revision>23</cp:revision>
  <dcterms:created xsi:type="dcterms:W3CDTF">2025-06-28T11:24:20Z</dcterms:created>
  <dcterms:modified xsi:type="dcterms:W3CDTF">2025-07-10T11:04:10Z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0x01010098FB5106338644429E3BDE2B2F67710C</vt:lpwstr>
  </property>
</Properties>
</file>