
<file path=[Content_Types].xml><?xml version="1.0" encoding="utf-8"?>
<Types xmlns="http://schemas.openxmlformats.org/package/2006/content-types">
  <Default Extension="gif" ContentType="image/gif"/>
  <Default Extension="glb" ContentType="model/gltf.binary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slideLayouts/slideLayout26.xml" ContentType="application/vnd.openxmlformats-officedocument.presentationml.slideLayout+xml"/>
  <Override PartName="/ppt/theme/theme3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3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7" r:id="rId1"/>
    <p:sldMasterId id="2147483753" r:id="rId2"/>
    <p:sldMasterId id="2147483774" r:id="rId3"/>
    <p:sldMasterId id="2147483776" r:id="rId4"/>
  </p:sldMasterIdLst>
  <p:notesMasterIdLst>
    <p:notesMasterId r:id="rId25"/>
  </p:notesMasterIdLst>
  <p:sldIdLst>
    <p:sldId id="599" r:id="rId5"/>
    <p:sldId id="256" r:id="rId6"/>
    <p:sldId id="265" r:id="rId7"/>
    <p:sldId id="607" r:id="rId8"/>
    <p:sldId id="610" r:id="rId9"/>
    <p:sldId id="266" r:id="rId10"/>
    <p:sldId id="608" r:id="rId11"/>
    <p:sldId id="260" r:id="rId12"/>
    <p:sldId id="598" r:id="rId13"/>
    <p:sldId id="601" r:id="rId14"/>
    <p:sldId id="604" r:id="rId15"/>
    <p:sldId id="602" r:id="rId16"/>
    <p:sldId id="262" r:id="rId17"/>
    <p:sldId id="605" r:id="rId18"/>
    <p:sldId id="261" r:id="rId19"/>
    <p:sldId id="606" r:id="rId20"/>
    <p:sldId id="268" r:id="rId21"/>
    <p:sldId id="614" r:id="rId22"/>
    <p:sldId id="596" r:id="rId23"/>
    <p:sldId id="613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FF"/>
    <a:srgbClr val="0000FF"/>
    <a:srgbClr val="CC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50B6F2C-C2F6-4D51-AA1A-1F8568C6F082}" v="623" dt="2026-08-10T08:41:32.65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3447" autoAdjust="0"/>
  </p:normalViewPr>
  <p:slideViewPr>
    <p:cSldViewPr snapToGrid="0">
      <p:cViewPr varScale="1">
        <p:scale>
          <a:sx n="59" d="100"/>
          <a:sy n="59" d="100"/>
        </p:scale>
        <p:origin x="964" y="-96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microsoft.com/office/2015/10/relationships/revisionInfo" Target="revisionInfo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rlos Conte" userId="2a7839fa7f8861c0" providerId="LiveId" clId="{D828BA49-B49E-4C0F-B702-F2146393E749}"/>
    <pc:docChg chg="undo redo custSel addSld delSld modSld sldOrd delMainMaster modMainMaster">
      <pc:chgData name="Carlos Conte" userId="2a7839fa7f8861c0" providerId="LiveId" clId="{D828BA49-B49E-4C0F-B702-F2146393E749}" dt="2026-08-10T08:44:14.338" v="5246" actId="207"/>
      <pc:docMkLst>
        <pc:docMk/>
      </pc:docMkLst>
      <pc:sldChg chg="addSp delSp modSp mod modMedia setBg modClrScheme addAnim delAnim modAnim delDesignElem chgLayout">
        <pc:chgData name="Carlos Conte" userId="2a7839fa7f8861c0" providerId="LiveId" clId="{D828BA49-B49E-4C0F-B702-F2146393E749}" dt="2026-08-10T08:34:28.591" v="5174" actId="114"/>
        <pc:sldMkLst>
          <pc:docMk/>
          <pc:sldMk cId="1669104173" sldId="256"/>
        </pc:sldMkLst>
        <pc:spChg chg="mod">
          <ac:chgData name="Carlos Conte" userId="2a7839fa7f8861c0" providerId="LiveId" clId="{D828BA49-B49E-4C0F-B702-F2146393E749}" dt="2026-08-10T08:34:28.591" v="5174" actId="114"/>
          <ac:spMkLst>
            <pc:docMk/>
            <pc:sldMk cId="1669104173" sldId="256"/>
            <ac:spMk id="2" creationId="{38E09C52-53AE-FDAC-0595-C93D77F1B2FF}"/>
          </ac:spMkLst>
        </pc:spChg>
        <pc:spChg chg="del mod">
          <ac:chgData name="Carlos Conte" userId="2a7839fa7f8861c0" providerId="LiveId" clId="{D828BA49-B49E-4C0F-B702-F2146393E749}" dt="2026-08-09T20:32:15.502" v="145" actId="26606"/>
          <ac:spMkLst>
            <pc:docMk/>
            <pc:sldMk cId="1669104173" sldId="256"/>
            <ac:spMk id="3" creationId="{9D3B3C7A-4671-9AE9-A6A9-4005A86DDF89}"/>
          </ac:spMkLst>
        </pc:spChg>
        <pc:spChg chg="add del mod">
          <ac:chgData name="Carlos Conte" userId="2a7839fa7f8861c0" providerId="LiveId" clId="{D828BA49-B49E-4C0F-B702-F2146393E749}" dt="2026-08-10T02:43:14.489" v="1713" actId="478"/>
          <ac:spMkLst>
            <pc:docMk/>
            <pc:sldMk cId="1669104173" sldId="256"/>
            <ac:spMk id="3" creationId="{CC0A89EF-36C9-C61D-4E32-3F7C07BF4B51}"/>
          </ac:spMkLst>
        </pc:spChg>
        <pc:spChg chg="add mod">
          <ac:chgData name="Carlos Conte" userId="2a7839fa7f8861c0" providerId="LiveId" clId="{D828BA49-B49E-4C0F-B702-F2146393E749}" dt="2026-08-10T08:34:19.188" v="5172" actId="1076"/>
          <ac:spMkLst>
            <pc:docMk/>
            <pc:sldMk cId="1669104173" sldId="256"/>
            <ac:spMk id="4" creationId="{4A3D8186-3076-19DF-E1BD-BB963C48BB2B}"/>
          </ac:spMkLst>
        </pc:spChg>
        <pc:spChg chg="add del mod">
          <ac:chgData name="Carlos Conte" userId="2a7839fa7f8861c0" providerId="LiveId" clId="{D828BA49-B49E-4C0F-B702-F2146393E749}" dt="2026-08-10T02:53:34.483" v="1810" actId="478"/>
          <ac:spMkLst>
            <pc:docMk/>
            <pc:sldMk cId="1669104173" sldId="256"/>
            <ac:spMk id="4" creationId="{88F39ECF-948A-14A0-F539-2E66C39EBC5E}"/>
          </ac:spMkLst>
        </pc:spChg>
        <pc:spChg chg="add mod topLvl">
          <ac:chgData name="Carlos Conte" userId="2a7839fa7f8861c0" providerId="LiveId" clId="{D828BA49-B49E-4C0F-B702-F2146393E749}" dt="2026-08-10T08:22:25.375" v="5055" actId="165"/>
          <ac:spMkLst>
            <pc:docMk/>
            <pc:sldMk cId="1669104173" sldId="256"/>
            <ac:spMk id="7" creationId="{E8F317BC-B22D-2276-FC1B-93F84E6BAF5D}"/>
          </ac:spMkLst>
        </pc:spChg>
        <pc:spChg chg="add del mod">
          <ac:chgData name="Carlos Conte" userId="2a7839fa7f8861c0" providerId="LiveId" clId="{D828BA49-B49E-4C0F-B702-F2146393E749}" dt="2026-08-10T02:57:44.970" v="1831" actId="478"/>
          <ac:spMkLst>
            <pc:docMk/>
            <pc:sldMk cId="1669104173" sldId="256"/>
            <ac:spMk id="8" creationId="{2F0F9DFF-2503-0D93-7F57-C6AA0BDD26BE}"/>
          </ac:spMkLst>
        </pc:spChg>
        <pc:spChg chg="add del">
          <ac:chgData name="Carlos Conte" userId="2a7839fa7f8861c0" providerId="LiveId" clId="{D828BA49-B49E-4C0F-B702-F2146393E749}" dt="2026-08-09T20:30:36.270" v="142"/>
          <ac:spMkLst>
            <pc:docMk/>
            <pc:sldMk cId="1669104173" sldId="256"/>
            <ac:spMk id="9" creationId="{C1DD1A8A-57D5-4A81-AD04-532B043C5611}"/>
          </ac:spMkLst>
        </pc:spChg>
        <pc:spChg chg="add del mod topLvl">
          <ac:chgData name="Carlos Conte" userId="2a7839fa7f8861c0" providerId="LiveId" clId="{D828BA49-B49E-4C0F-B702-F2146393E749}" dt="2026-08-10T08:25:06.900" v="5067" actId="478"/>
          <ac:spMkLst>
            <pc:docMk/>
            <pc:sldMk cId="1669104173" sldId="256"/>
            <ac:spMk id="10" creationId="{1D73D327-FCEA-4EF3-7AAF-0FF5824F8BB9}"/>
          </ac:spMkLst>
        </pc:spChg>
        <pc:spChg chg="add del">
          <ac:chgData name="Carlos Conte" userId="2a7839fa7f8861c0" providerId="LiveId" clId="{D828BA49-B49E-4C0F-B702-F2146393E749}" dt="2026-08-09T20:30:36.270" v="142"/>
          <ac:spMkLst>
            <pc:docMk/>
            <pc:sldMk cId="1669104173" sldId="256"/>
            <ac:spMk id="11" creationId="{007891EC-4501-44ED-A8C8-B11B6DB767AB}"/>
          </ac:spMkLst>
        </pc:spChg>
        <pc:spChg chg="add del mod">
          <ac:chgData name="Carlos Conte" userId="2a7839fa7f8861c0" providerId="LiveId" clId="{D828BA49-B49E-4C0F-B702-F2146393E749}" dt="2026-08-10T02:58:03.040" v="1846" actId="478"/>
          <ac:spMkLst>
            <pc:docMk/>
            <pc:sldMk cId="1669104173" sldId="256"/>
            <ac:spMk id="12" creationId="{22C5AA1F-6CDA-3BA0-F2AF-4C9F9765B42B}"/>
          </ac:spMkLst>
        </pc:spChg>
        <pc:spChg chg="add del">
          <ac:chgData name="Carlos Conte" userId="2a7839fa7f8861c0" providerId="LiveId" clId="{D828BA49-B49E-4C0F-B702-F2146393E749}" dt="2026-08-09T20:22:29.691" v="99" actId="26606"/>
          <ac:spMkLst>
            <pc:docMk/>
            <pc:sldMk cId="1669104173" sldId="256"/>
            <ac:spMk id="16" creationId="{4E1BEB12-92AF-4445-98AD-4C7756E7C93B}"/>
          </ac:spMkLst>
        </pc:spChg>
        <pc:spChg chg="add mod topLvl">
          <ac:chgData name="Carlos Conte" userId="2a7839fa7f8861c0" providerId="LiveId" clId="{D828BA49-B49E-4C0F-B702-F2146393E749}" dt="2026-08-10T08:22:25.375" v="5055" actId="165"/>
          <ac:spMkLst>
            <pc:docMk/>
            <pc:sldMk cId="1669104173" sldId="256"/>
            <ac:spMk id="16" creationId="{D21E2926-C823-8D67-B1A4-B633DB7DBBD4}"/>
          </ac:spMkLst>
        </pc:spChg>
        <pc:spChg chg="add del">
          <ac:chgData name="Carlos Conte" userId="2a7839fa7f8861c0" providerId="LiveId" clId="{D828BA49-B49E-4C0F-B702-F2146393E749}" dt="2026-08-09T20:24:53.398" v="129" actId="26606"/>
          <ac:spMkLst>
            <pc:docMk/>
            <pc:sldMk cId="1669104173" sldId="256"/>
            <ac:spMk id="17" creationId="{3A930249-8242-4E2B-AF17-C01826488321}"/>
          </ac:spMkLst>
        </pc:spChg>
        <pc:spChg chg="add mod topLvl">
          <ac:chgData name="Carlos Conte" userId="2a7839fa7f8861c0" providerId="LiveId" clId="{D828BA49-B49E-4C0F-B702-F2146393E749}" dt="2026-08-10T08:22:25.375" v="5055" actId="165"/>
          <ac:spMkLst>
            <pc:docMk/>
            <pc:sldMk cId="1669104173" sldId="256"/>
            <ac:spMk id="18" creationId="{2BE21553-8454-F243-6E70-8DF2CB024D2A}"/>
          </ac:spMkLst>
        </pc:spChg>
        <pc:spChg chg="add del">
          <ac:chgData name="Carlos Conte" userId="2a7839fa7f8861c0" providerId="LiveId" clId="{D828BA49-B49E-4C0F-B702-F2146393E749}" dt="2026-08-09T20:22:29.691" v="99" actId="26606"/>
          <ac:spMkLst>
            <pc:docMk/>
            <pc:sldMk cId="1669104173" sldId="256"/>
            <ac:spMk id="18" creationId="{D0522C2C-7B5C-48A7-A969-03941E5D2E76}"/>
          </ac:spMkLst>
        </pc:spChg>
        <pc:spChg chg="add del">
          <ac:chgData name="Carlos Conte" userId="2a7839fa7f8861c0" providerId="LiveId" clId="{D828BA49-B49E-4C0F-B702-F2146393E749}" dt="2026-08-09T20:24:53.398" v="129" actId="26606"/>
          <ac:spMkLst>
            <pc:docMk/>
            <pc:sldMk cId="1669104173" sldId="256"/>
            <ac:spMk id="19" creationId="{A5BDD999-C5E1-4B3E-A710-768673819165}"/>
          </ac:spMkLst>
        </pc:spChg>
        <pc:spChg chg="add del">
          <ac:chgData name="Carlos Conte" userId="2a7839fa7f8861c0" providerId="LiveId" clId="{D828BA49-B49E-4C0F-B702-F2146393E749}" dt="2026-08-09T20:22:29.691" v="99" actId="26606"/>
          <ac:spMkLst>
            <pc:docMk/>
            <pc:sldMk cId="1669104173" sldId="256"/>
            <ac:spMk id="20" creationId="{9C682A1A-5B2D-4111-BBD6-620165633E5B}"/>
          </ac:spMkLst>
        </pc:spChg>
        <pc:spChg chg="add mod topLvl">
          <ac:chgData name="Carlos Conte" userId="2a7839fa7f8861c0" providerId="LiveId" clId="{D828BA49-B49E-4C0F-B702-F2146393E749}" dt="2026-08-10T08:22:25.375" v="5055" actId="165"/>
          <ac:spMkLst>
            <pc:docMk/>
            <pc:sldMk cId="1669104173" sldId="256"/>
            <ac:spMk id="20" creationId="{CCADEF95-2993-6855-2C7A-3C6C9E551215}"/>
          </ac:spMkLst>
        </pc:spChg>
        <pc:spChg chg="add del">
          <ac:chgData name="Carlos Conte" userId="2a7839fa7f8861c0" providerId="LiveId" clId="{D828BA49-B49E-4C0F-B702-F2146393E749}" dt="2026-08-09T20:22:29.691" v="99" actId="26606"/>
          <ac:spMkLst>
            <pc:docMk/>
            <pc:sldMk cId="1669104173" sldId="256"/>
            <ac:spMk id="22" creationId="{D6EE29F2-D77F-4BD0-A20B-334D316A1C9D}"/>
          </ac:spMkLst>
        </pc:spChg>
        <pc:spChg chg="add del mod topLvl">
          <ac:chgData name="Carlos Conte" userId="2a7839fa7f8861c0" providerId="LiveId" clId="{D828BA49-B49E-4C0F-B702-F2146393E749}" dt="2026-08-10T08:22:25.375" v="5055" actId="165"/>
          <ac:spMkLst>
            <pc:docMk/>
            <pc:sldMk cId="1669104173" sldId="256"/>
            <ac:spMk id="22" creationId="{FD18CC88-61B5-453E-833A-8141B0731473}"/>
          </ac:spMkLst>
        </pc:spChg>
        <pc:spChg chg="add mod">
          <ac:chgData name="Carlos Conte" userId="2a7839fa7f8861c0" providerId="LiveId" clId="{D828BA49-B49E-4C0F-B702-F2146393E749}" dt="2026-08-10T08:24:27.965" v="5063" actId="1076"/>
          <ac:spMkLst>
            <pc:docMk/>
            <pc:sldMk cId="1669104173" sldId="256"/>
            <ac:spMk id="24" creationId="{11071511-9E87-E377-9C69-39E158E8DE97}"/>
          </ac:spMkLst>
        </pc:spChg>
        <pc:spChg chg="add del">
          <ac:chgData name="Carlos Conte" userId="2a7839fa7f8861c0" providerId="LiveId" clId="{D828BA49-B49E-4C0F-B702-F2146393E749}" dt="2026-08-09T20:22:29.691" v="99" actId="26606"/>
          <ac:spMkLst>
            <pc:docMk/>
            <pc:sldMk cId="1669104173" sldId="256"/>
            <ac:spMk id="24" creationId="{22D09ED2-868F-42C6-866E-F92E0CEF314F}"/>
          </ac:spMkLst>
        </pc:spChg>
        <pc:spChg chg="add del">
          <ac:chgData name="Carlos Conte" userId="2a7839fa7f8861c0" providerId="LiveId" clId="{D828BA49-B49E-4C0F-B702-F2146393E749}" dt="2026-08-09T20:22:34.042" v="101" actId="26606"/>
          <ac:spMkLst>
            <pc:docMk/>
            <pc:sldMk cId="1669104173" sldId="256"/>
            <ac:spMk id="26" creationId="{6ED12BFC-A737-46AF-8411-481112D54B0C}"/>
          </ac:spMkLst>
        </pc:spChg>
        <pc:spChg chg="add del">
          <ac:chgData name="Carlos Conte" userId="2a7839fa7f8861c0" providerId="LiveId" clId="{D828BA49-B49E-4C0F-B702-F2146393E749}" dt="2026-08-09T20:22:34.042" v="101" actId="26606"/>
          <ac:spMkLst>
            <pc:docMk/>
            <pc:sldMk cId="1669104173" sldId="256"/>
            <ac:spMk id="27" creationId="{D278ADA9-6383-4BDD-80D2-8899A402687B}"/>
          </ac:spMkLst>
        </pc:spChg>
        <pc:spChg chg="add del">
          <ac:chgData name="Carlos Conte" userId="2a7839fa7f8861c0" providerId="LiveId" clId="{D828BA49-B49E-4C0F-B702-F2146393E749}" dt="2026-08-09T20:22:34.042" v="101" actId="26606"/>
          <ac:spMkLst>
            <pc:docMk/>
            <pc:sldMk cId="1669104173" sldId="256"/>
            <ac:spMk id="28" creationId="{484B7147-B0F6-40ED-B5A2-FF72BC8198B6}"/>
          </ac:spMkLst>
        </pc:spChg>
        <pc:spChg chg="add del">
          <ac:chgData name="Carlos Conte" userId="2a7839fa7f8861c0" providerId="LiveId" clId="{D828BA49-B49E-4C0F-B702-F2146393E749}" dt="2026-08-09T20:22:34.042" v="101" actId="26606"/>
          <ac:spMkLst>
            <pc:docMk/>
            <pc:sldMk cId="1669104173" sldId="256"/>
            <ac:spMk id="29" creationId="{B36D2DE0-0628-4A9A-A59D-7BA8B5EB3022}"/>
          </ac:spMkLst>
        </pc:spChg>
        <pc:spChg chg="add del">
          <ac:chgData name="Carlos Conte" userId="2a7839fa7f8861c0" providerId="LiveId" clId="{D828BA49-B49E-4C0F-B702-F2146393E749}" dt="2026-08-09T20:22:34.042" v="101" actId="26606"/>
          <ac:spMkLst>
            <pc:docMk/>
            <pc:sldMk cId="1669104173" sldId="256"/>
            <ac:spMk id="30" creationId="{48E405C9-94BE-41DA-928C-DEC9A8550E9F}"/>
          </ac:spMkLst>
        </pc:spChg>
        <pc:spChg chg="add del">
          <ac:chgData name="Carlos Conte" userId="2a7839fa7f8861c0" providerId="LiveId" clId="{D828BA49-B49E-4C0F-B702-F2146393E749}" dt="2026-08-09T20:22:34.042" v="101" actId="26606"/>
          <ac:spMkLst>
            <pc:docMk/>
            <pc:sldMk cId="1669104173" sldId="256"/>
            <ac:spMk id="31" creationId="{D2091A72-D5BB-42AC-8FD3-F7747D90861E}"/>
          </ac:spMkLst>
        </pc:spChg>
        <pc:grpChg chg="add del mod">
          <ac:chgData name="Carlos Conte" userId="2a7839fa7f8861c0" providerId="LiveId" clId="{D828BA49-B49E-4C0F-B702-F2146393E749}" dt="2026-08-10T08:22:25.375" v="5055" actId="165"/>
          <ac:grpSpMkLst>
            <pc:docMk/>
            <pc:sldMk cId="1669104173" sldId="256"/>
            <ac:grpSpMk id="3" creationId="{4147C8B1-5228-ACCD-B84B-33F38B71B277}"/>
          </ac:grpSpMkLst>
        </pc:grpChg>
        <pc:grpChg chg="add mod">
          <ac:chgData name="Carlos Conte" userId="2a7839fa7f8861c0" providerId="LiveId" clId="{D828BA49-B49E-4C0F-B702-F2146393E749}" dt="2026-08-10T02:52:55.097" v="1795" actId="164"/>
          <ac:grpSpMkLst>
            <pc:docMk/>
            <pc:sldMk cId="1669104173" sldId="256"/>
            <ac:grpSpMk id="9" creationId="{E51D330E-B04E-FA7B-76EF-0EA8DBA8035A}"/>
          </ac:grpSpMkLst>
        </pc:grpChg>
        <pc:graphicFrameChg chg="add mod modGraphic">
          <ac:chgData name="Carlos Conte" userId="2a7839fa7f8861c0" providerId="LiveId" clId="{D828BA49-B49E-4C0F-B702-F2146393E749}" dt="2026-08-10T08:33:51.443" v="5171" actId="1076"/>
          <ac:graphicFrameMkLst>
            <pc:docMk/>
            <pc:sldMk cId="1669104173" sldId="256"/>
            <ac:graphicFrameMk id="6" creationId="{639C6F7F-9C6B-0EC7-CD7E-5C2E3D2C5CDB}"/>
          </ac:graphicFrameMkLst>
        </pc:graphicFrameChg>
        <pc:picChg chg="add del mod">
          <ac:chgData name="Carlos Conte" userId="2a7839fa7f8861c0" providerId="LiveId" clId="{D828BA49-B49E-4C0F-B702-F2146393E749}" dt="2026-08-09T20:25:06.465" v="137" actId="478"/>
          <ac:picMkLst>
            <pc:docMk/>
            <pc:sldMk cId="1669104173" sldId="256"/>
            <ac:picMk id="5" creationId="{476B1ED5-503F-0146-17BF-951A86055806}"/>
          </ac:picMkLst>
        </pc:picChg>
        <pc:picChg chg="add del">
          <ac:chgData name="Carlos Conte" userId="2a7839fa7f8861c0" providerId="LiveId" clId="{D828BA49-B49E-4C0F-B702-F2146393E749}" dt="2026-08-09T20:24:53.398" v="129" actId="26606"/>
          <ac:picMkLst>
            <pc:docMk/>
            <pc:sldMk cId="1669104173" sldId="256"/>
            <ac:picMk id="13" creationId="{F99E0CCB-E554-C0FE-74FE-0087AE5B100A}"/>
          </ac:picMkLst>
        </pc:picChg>
        <pc:picChg chg="add del mod ord">
          <ac:chgData name="Carlos Conte" userId="2a7839fa7f8861c0" providerId="LiveId" clId="{D828BA49-B49E-4C0F-B702-F2146393E749}" dt="2026-08-10T05:10:07.835" v="2782" actId="478"/>
          <ac:picMkLst>
            <pc:docMk/>
            <pc:sldMk cId="1669104173" sldId="256"/>
            <ac:picMk id="14" creationId="{81D9DE26-E0CF-A03A-5429-7B0F8BAB15D1}"/>
          </ac:picMkLst>
        </pc:picChg>
        <pc:picChg chg="add mod ord">
          <ac:chgData name="Carlos Conte" userId="2a7839fa7f8861c0" providerId="LiveId" clId="{D828BA49-B49E-4C0F-B702-F2146393E749}" dt="2026-08-10T08:15:47.002" v="5023" actId="1076"/>
          <ac:picMkLst>
            <pc:docMk/>
            <pc:sldMk cId="1669104173" sldId="256"/>
            <ac:picMk id="15" creationId="{22D45D30-9151-A8B2-005F-06FF3B7078A9}"/>
          </ac:picMkLst>
        </pc:picChg>
      </pc:sldChg>
      <pc:sldChg chg="addSp delSp modSp del mod setBg delDesignElem">
        <pc:chgData name="Carlos Conte" userId="2a7839fa7f8861c0" providerId="LiveId" clId="{D828BA49-B49E-4C0F-B702-F2146393E749}" dt="2026-08-09T20:31:34.508" v="143" actId="47"/>
        <pc:sldMkLst>
          <pc:docMk/>
          <pc:sldMk cId="2188203044" sldId="258"/>
        </pc:sldMkLst>
        <pc:spChg chg="mod">
          <ac:chgData name="Carlos Conte" userId="2a7839fa7f8861c0" providerId="LiveId" clId="{D828BA49-B49E-4C0F-B702-F2146393E749}" dt="2026-08-09T20:24:54.380" v="134" actId="26606"/>
          <ac:spMkLst>
            <pc:docMk/>
            <pc:sldMk cId="2188203044" sldId="258"/>
            <ac:spMk id="2" creationId="{37957E82-7305-647C-4919-676C7AE35DAB}"/>
          </ac:spMkLst>
        </pc:spChg>
        <pc:spChg chg="mod">
          <ac:chgData name="Carlos Conte" userId="2a7839fa7f8861c0" providerId="LiveId" clId="{D828BA49-B49E-4C0F-B702-F2146393E749}" dt="2026-08-09T20:24:54.904" v="136" actId="20577"/>
          <ac:spMkLst>
            <pc:docMk/>
            <pc:sldMk cId="2188203044" sldId="258"/>
            <ac:spMk id="3" creationId="{20644BBB-D630-2901-B5D5-506CEBF2DAA0}"/>
          </ac:spMkLst>
        </pc:spChg>
        <pc:spChg chg="add del">
          <ac:chgData name="Carlos Conte" userId="2a7839fa7f8861c0" providerId="LiveId" clId="{D828BA49-B49E-4C0F-B702-F2146393E749}" dt="2026-08-09T20:18:49.184" v="77" actId="26606"/>
          <ac:spMkLst>
            <pc:docMk/>
            <pc:sldMk cId="2188203044" sldId="258"/>
            <ac:spMk id="12" creationId="{5D7F64A8-D625-4F61-A290-B499BB62ACFF}"/>
          </ac:spMkLst>
        </pc:spChg>
        <pc:spChg chg="add del">
          <ac:chgData name="Carlos Conte" userId="2a7839fa7f8861c0" providerId="LiveId" clId="{D828BA49-B49E-4C0F-B702-F2146393E749}" dt="2026-08-09T20:30:36.270" v="142"/>
          <ac:spMkLst>
            <pc:docMk/>
            <pc:sldMk cId="2188203044" sldId="258"/>
            <ac:spMk id="14" creationId="{5D7F64A8-D625-4F61-A290-B499BB62ACFF}"/>
          </ac:spMkLst>
        </pc:spChg>
        <pc:spChg chg="add del">
          <ac:chgData name="Carlos Conte" userId="2a7839fa7f8861c0" providerId="LiveId" clId="{D828BA49-B49E-4C0F-B702-F2146393E749}" dt="2026-08-09T20:24:54.380" v="134" actId="26606"/>
          <ac:spMkLst>
            <pc:docMk/>
            <pc:sldMk cId="2188203044" sldId="258"/>
            <ac:spMk id="21" creationId="{1CD81A2A-6ED4-4EF4-A14C-912D31E14800}"/>
          </ac:spMkLst>
        </pc:spChg>
        <pc:spChg chg="add del">
          <ac:chgData name="Carlos Conte" userId="2a7839fa7f8861c0" providerId="LiveId" clId="{D828BA49-B49E-4C0F-B702-F2146393E749}" dt="2026-08-09T20:24:54.380" v="134" actId="26606"/>
          <ac:spMkLst>
            <pc:docMk/>
            <pc:sldMk cId="2188203044" sldId="258"/>
            <ac:spMk id="23" creationId="{1661932C-CA15-4E17-B115-FAE7CBEE4789}"/>
          </ac:spMkLst>
        </pc:spChg>
        <pc:spChg chg="add del">
          <ac:chgData name="Carlos Conte" userId="2a7839fa7f8861c0" providerId="LiveId" clId="{D828BA49-B49E-4C0F-B702-F2146393E749}" dt="2026-08-09T20:24:54.380" v="134" actId="26606"/>
          <ac:spMkLst>
            <pc:docMk/>
            <pc:sldMk cId="2188203044" sldId="258"/>
            <ac:spMk id="25" creationId="{8590ADD5-9383-4D3D-9047-3DA2593CCB5D}"/>
          </ac:spMkLst>
        </pc:spChg>
        <pc:spChg chg="add del">
          <ac:chgData name="Carlos Conte" userId="2a7839fa7f8861c0" providerId="LiveId" clId="{D828BA49-B49E-4C0F-B702-F2146393E749}" dt="2026-08-09T20:24:54.380" v="134" actId="26606"/>
          <ac:spMkLst>
            <pc:docMk/>
            <pc:sldMk cId="2188203044" sldId="258"/>
            <ac:spMk id="27" creationId="{DABE3E45-88CF-45D8-8D40-C773324D93F6}"/>
          </ac:spMkLst>
        </pc:spChg>
        <pc:spChg chg="add del">
          <ac:chgData name="Carlos Conte" userId="2a7839fa7f8861c0" providerId="LiveId" clId="{D828BA49-B49E-4C0F-B702-F2146393E749}" dt="2026-08-09T20:24:54.380" v="134" actId="26606"/>
          <ac:spMkLst>
            <pc:docMk/>
            <pc:sldMk cId="2188203044" sldId="258"/>
            <ac:spMk id="31" creationId="{B91ECDA9-56DC-4270-8F33-01C5637B8CEB}"/>
          </ac:spMkLst>
        </pc:spChg>
        <pc:spChg chg="add del">
          <ac:chgData name="Carlos Conte" userId="2a7839fa7f8861c0" providerId="LiveId" clId="{D828BA49-B49E-4C0F-B702-F2146393E749}" dt="2026-08-09T20:24:54.380" v="134" actId="26606"/>
          <ac:spMkLst>
            <pc:docMk/>
            <pc:sldMk cId="2188203044" sldId="258"/>
            <ac:spMk id="33" creationId="{75F47824-961D-465D-84F9-EAE11BC6173B}"/>
          </ac:spMkLst>
        </pc:spChg>
        <pc:spChg chg="add del">
          <ac:chgData name="Carlos Conte" userId="2a7839fa7f8861c0" providerId="LiveId" clId="{D828BA49-B49E-4C0F-B702-F2146393E749}" dt="2026-08-09T20:24:54.380" v="134" actId="26606"/>
          <ac:spMkLst>
            <pc:docMk/>
            <pc:sldMk cId="2188203044" sldId="258"/>
            <ac:spMk id="35" creationId="{FEC9DA3E-C1D7-472D-B7C0-F71AE41FBA23}"/>
          </ac:spMkLst>
        </pc:spChg>
        <pc:picChg chg="add del">
          <ac:chgData name="Carlos Conte" userId="2a7839fa7f8861c0" providerId="LiveId" clId="{D828BA49-B49E-4C0F-B702-F2146393E749}" dt="2026-08-09T20:18:49.184" v="77" actId="26606"/>
          <ac:picMkLst>
            <pc:docMk/>
            <pc:sldMk cId="2188203044" sldId="258"/>
            <ac:picMk id="7" creationId="{EA85A817-3347-7147-2FEE-214CE8258180}"/>
          </ac:picMkLst>
        </pc:picChg>
        <pc:picChg chg="add del">
          <ac:chgData name="Carlos Conte" userId="2a7839fa7f8861c0" providerId="LiveId" clId="{D828BA49-B49E-4C0F-B702-F2146393E749}" dt="2026-08-09T20:18:49.184" v="77" actId="26606"/>
          <ac:picMkLst>
            <pc:docMk/>
            <pc:sldMk cId="2188203044" sldId="258"/>
            <ac:picMk id="9" creationId="{69D20557-435C-4837-BCB9-8DF90486DDCA}"/>
          </ac:picMkLst>
        </pc:picChg>
        <pc:picChg chg="add mod">
          <ac:chgData name="Carlos Conte" userId="2a7839fa7f8861c0" providerId="LiveId" clId="{D828BA49-B49E-4C0F-B702-F2146393E749}" dt="2026-08-09T20:24:53.325" v="128" actId="26606"/>
          <ac:picMkLst>
            <pc:docMk/>
            <pc:sldMk cId="2188203044" sldId="258"/>
            <ac:picMk id="15" creationId="{18D30F66-DB2A-9B10-C7EB-EE27310DC507}"/>
          </ac:picMkLst>
        </pc:picChg>
        <pc:picChg chg="add del">
          <ac:chgData name="Carlos Conte" userId="2a7839fa7f8861c0" providerId="LiveId" clId="{D828BA49-B49E-4C0F-B702-F2146393E749}" dt="2026-08-09T20:30:36.270" v="142"/>
          <ac:picMkLst>
            <pc:docMk/>
            <pc:sldMk cId="2188203044" sldId="258"/>
            <ac:picMk id="16" creationId="{128856AE-D5A6-497A-8F56-C5D5F9A9813A}"/>
          </ac:picMkLst>
        </pc:picChg>
      </pc:sldChg>
      <pc:sldChg chg="addSp delSp modSp mod">
        <pc:chgData name="Carlos Conte" userId="2a7839fa7f8861c0" providerId="LiveId" clId="{D828BA49-B49E-4C0F-B702-F2146393E749}" dt="2026-08-10T07:42:49.804" v="4653" actId="14861"/>
        <pc:sldMkLst>
          <pc:docMk/>
          <pc:sldMk cId="4199869745" sldId="260"/>
        </pc:sldMkLst>
        <pc:spChg chg="add mod">
          <ac:chgData name="Carlos Conte" userId="2a7839fa7f8861c0" providerId="LiveId" clId="{D828BA49-B49E-4C0F-B702-F2146393E749}" dt="2026-08-10T07:42:49.804" v="4653" actId="14861"/>
          <ac:spMkLst>
            <pc:docMk/>
            <pc:sldMk cId="4199869745" sldId="260"/>
            <ac:spMk id="3" creationId="{06290275-940E-53AF-F480-13ED9917C38D}"/>
          </ac:spMkLst>
        </pc:spChg>
        <pc:spChg chg="del mod">
          <ac:chgData name="Carlos Conte" userId="2a7839fa7f8861c0" providerId="LiveId" clId="{D828BA49-B49E-4C0F-B702-F2146393E749}" dt="2026-08-10T00:54:58.529" v="999" actId="478"/>
          <ac:spMkLst>
            <pc:docMk/>
            <pc:sldMk cId="4199869745" sldId="260"/>
            <ac:spMk id="4" creationId="{B8A06346-3981-504C-1545-25B5844A8905}"/>
          </ac:spMkLst>
        </pc:spChg>
        <pc:spChg chg="mod">
          <ac:chgData name="Carlos Conte" userId="2a7839fa7f8861c0" providerId="LiveId" clId="{D828BA49-B49E-4C0F-B702-F2146393E749}" dt="2026-08-09T20:42:29.214" v="306" actId="18245"/>
          <ac:spMkLst>
            <pc:docMk/>
            <pc:sldMk cId="4199869745" sldId="260"/>
            <ac:spMk id="5" creationId="{E8A075E1-E582-39A5-E2A7-EECB53D2BD55}"/>
          </ac:spMkLst>
        </pc:spChg>
        <pc:spChg chg="mod">
          <ac:chgData name="Carlos Conte" userId="2a7839fa7f8861c0" providerId="LiveId" clId="{D828BA49-B49E-4C0F-B702-F2146393E749}" dt="2026-08-09T20:42:29.214" v="306" actId="18245"/>
          <ac:spMkLst>
            <pc:docMk/>
            <pc:sldMk cId="4199869745" sldId="260"/>
            <ac:spMk id="6" creationId="{64849A81-B298-9187-94DE-CA53C749D760}"/>
          </ac:spMkLst>
        </pc:spChg>
        <pc:spChg chg="mod">
          <ac:chgData name="Carlos Conte" userId="2a7839fa7f8861c0" providerId="LiveId" clId="{D828BA49-B49E-4C0F-B702-F2146393E749}" dt="2026-08-09T20:42:29.214" v="306" actId="18245"/>
          <ac:spMkLst>
            <pc:docMk/>
            <pc:sldMk cId="4199869745" sldId="260"/>
            <ac:spMk id="7" creationId="{CB9117BE-0196-54EA-4B9B-7E0951F0F608}"/>
          </ac:spMkLst>
        </pc:spChg>
        <pc:spChg chg="mod">
          <ac:chgData name="Carlos Conte" userId="2a7839fa7f8861c0" providerId="LiveId" clId="{D828BA49-B49E-4C0F-B702-F2146393E749}" dt="2026-08-09T20:42:29.214" v="306" actId="18245"/>
          <ac:spMkLst>
            <pc:docMk/>
            <pc:sldMk cId="4199869745" sldId="260"/>
            <ac:spMk id="8" creationId="{BA92C6D6-D82C-6BA1-EFE9-291E19C7EFA0}"/>
          </ac:spMkLst>
        </pc:spChg>
        <pc:spChg chg="mod">
          <ac:chgData name="Carlos Conte" userId="2a7839fa7f8861c0" providerId="LiveId" clId="{D828BA49-B49E-4C0F-B702-F2146393E749}" dt="2026-08-09T20:42:55.042" v="312" actId="14100"/>
          <ac:spMkLst>
            <pc:docMk/>
            <pc:sldMk cId="4199869745" sldId="260"/>
            <ac:spMk id="9" creationId="{18B08054-9233-AA50-AE64-150A1E1FFE53}"/>
          </ac:spMkLst>
        </pc:spChg>
        <pc:spChg chg="mod">
          <ac:chgData name="Carlos Conte" userId="2a7839fa7f8861c0" providerId="LiveId" clId="{D828BA49-B49E-4C0F-B702-F2146393E749}" dt="2026-08-09T20:42:29.214" v="306" actId="18245"/>
          <ac:spMkLst>
            <pc:docMk/>
            <pc:sldMk cId="4199869745" sldId="260"/>
            <ac:spMk id="10" creationId="{B888538E-C790-EA0A-48A4-3E360F346024}"/>
          </ac:spMkLst>
        </pc:spChg>
        <pc:spChg chg="mod">
          <ac:chgData name="Carlos Conte" userId="2a7839fa7f8861c0" providerId="LiveId" clId="{D828BA49-B49E-4C0F-B702-F2146393E749}" dt="2026-08-09T20:42:29.214" v="306" actId="18245"/>
          <ac:spMkLst>
            <pc:docMk/>
            <pc:sldMk cId="4199869745" sldId="260"/>
            <ac:spMk id="11" creationId="{8C828815-8A0C-33DF-F574-C3D91A29AA9E}"/>
          </ac:spMkLst>
        </pc:spChg>
        <pc:spChg chg="mod">
          <ac:chgData name="Carlos Conte" userId="2a7839fa7f8861c0" providerId="LiveId" clId="{D828BA49-B49E-4C0F-B702-F2146393E749}" dt="2026-08-09T20:42:29.214" v="306" actId="18245"/>
          <ac:spMkLst>
            <pc:docMk/>
            <pc:sldMk cId="4199869745" sldId="260"/>
            <ac:spMk id="13" creationId="{390CE663-C23B-9885-BDEA-353493FFEBB4}"/>
          </ac:spMkLst>
        </pc:spChg>
        <pc:spChg chg="mod">
          <ac:chgData name="Carlos Conte" userId="2a7839fa7f8861c0" providerId="LiveId" clId="{D828BA49-B49E-4C0F-B702-F2146393E749}" dt="2026-08-09T20:42:29.214" v="306" actId="18245"/>
          <ac:spMkLst>
            <pc:docMk/>
            <pc:sldMk cId="4199869745" sldId="260"/>
            <ac:spMk id="14" creationId="{C63DA5C9-30DF-A9A1-B2B9-058330252869}"/>
          </ac:spMkLst>
        </pc:spChg>
        <pc:spChg chg="mod">
          <ac:chgData name="Carlos Conte" userId="2a7839fa7f8861c0" providerId="LiveId" clId="{D828BA49-B49E-4C0F-B702-F2146393E749}" dt="2026-08-09T20:42:29.214" v="306" actId="18245"/>
          <ac:spMkLst>
            <pc:docMk/>
            <pc:sldMk cId="4199869745" sldId="260"/>
            <ac:spMk id="15" creationId="{716326E7-12B1-BFD3-7EC9-4AB726D2A8CA}"/>
          </ac:spMkLst>
        </pc:spChg>
        <pc:grpChg chg="del">
          <ac:chgData name="Carlos Conte" userId="2a7839fa7f8861c0" providerId="LiveId" clId="{D828BA49-B49E-4C0F-B702-F2146393E749}" dt="2026-08-09T20:43:06.711" v="313" actId="478"/>
          <ac:grpSpMkLst>
            <pc:docMk/>
            <pc:sldMk cId="4199869745" sldId="260"/>
            <ac:grpSpMk id="3" creationId="{A63B60BC-3533-9F1C-1FD7-CD22EEA5CADE}"/>
          </ac:grpSpMkLst>
        </pc:grpChg>
        <pc:graphicFrameChg chg="mod">
          <ac:chgData name="Carlos Conte" userId="2a7839fa7f8861c0" providerId="LiveId" clId="{D828BA49-B49E-4C0F-B702-F2146393E749}" dt="2026-08-09T20:42:03.263" v="305" actId="16037"/>
          <ac:graphicFrameMkLst>
            <pc:docMk/>
            <pc:sldMk cId="4199869745" sldId="260"/>
            <ac:graphicFrameMk id="2" creationId="{ACBE4101-9115-D01A-1C2F-C48F7C93079A}"/>
          </ac:graphicFrameMkLst>
        </pc:graphicFrameChg>
        <pc:graphicFrameChg chg="add mod modGraphic">
          <ac:chgData name="Carlos Conte" userId="2a7839fa7f8861c0" providerId="LiveId" clId="{D828BA49-B49E-4C0F-B702-F2146393E749}" dt="2026-08-09T21:13:09.293" v="457" actId="113"/>
          <ac:graphicFrameMkLst>
            <pc:docMk/>
            <pc:sldMk cId="4199869745" sldId="260"/>
            <ac:graphicFrameMk id="16" creationId="{E1947736-24E4-719D-CF7E-A7AA106EDFF8}"/>
          </ac:graphicFrameMkLst>
        </pc:graphicFrameChg>
      </pc:sldChg>
      <pc:sldChg chg="addSp modSp mod">
        <pc:chgData name="Carlos Conte" userId="2a7839fa7f8861c0" providerId="LiveId" clId="{D828BA49-B49E-4C0F-B702-F2146393E749}" dt="2026-08-10T08:41:54.801" v="5240" actId="20577"/>
        <pc:sldMkLst>
          <pc:docMk/>
          <pc:sldMk cId="2448299769" sldId="261"/>
        </pc:sldMkLst>
        <pc:spChg chg="add mod">
          <ac:chgData name="Carlos Conte" userId="2a7839fa7f8861c0" providerId="LiveId" clId="{D828BA49-B49E-4C0F-B702-F2146393E749}" dt="2026-08-09T21:41:10.162" v="692" actId="1076"/>
          <ac:spMkLst>
            <pc:docMk/>
            <pc:sldMk cId="2448299769" sldId="261"/>
            <ac:spMk id="3" creationId="{D4493538-49A6-1B9C-A378-29A321C1FB20}"/>
          </ac:spMkLst>
        </pc:spChg>
        <pc:spChg chg="add mod">
          <ac:chgData name="Carlos Conte" userId="2a7839fa7f8861c0" providerId="LiveId" clId="{D828BA49-B49E-4C0F-B702-F2146393E749}" dt="2026-08-10T04:58:18.412" v="2712" actId="14861"/>
          <ac:spMkLst>
            <pc:docMk/>
            <pc:sldMk cId="2448299769" sldId="261"/>
            <ac:spMk id="5" creationId="{B835C930-DFED-36F4-2576-09D8F53895E6}"/>
          </ac:spMkLst>
        </pc:spChg>
        <pc:graphicFrameChg chg="mod modGraphic">
          <ac:chgData name="Carlos Conte" userId="2a7839fa7f8861c0" providerId="LiveId" clId="{D828BA49-B49E-4C0F-B702-F2146393E749}" dt="2026-08-10T08:41:54.801" v="5240" actId="20577"/>
          <ac:graphicFrameMkLst>
            <pc:docMk/>
            <pc:sldMk cId="2448299769" sldId="261"/>
            <ac:graphicFrameMk id="2" creationId="{9D5EC194-993A-80C0-7331-D0AE4D6EAE34}"/>
          </ac:graphicFrameMkLst>
        </pc:graphicFrameChg>
        <pc:graphicFrameChg chg="mod">
          <ac:chgData name="Carlos Conte" userId="2a7839fa7f8861c0" providerId="LiveId" clId="{D828BA49-B49E-4C0F-B702-F2146393E749}" dt="2026-08-10T04:56:20.070" v="2696" actId="16037"/>
          <ac:graphicFrameMkLst>
            <pc:docMk/>
            <pc:sldMk cId="2448299769" sldId="261"/>
            <ac:graphicFrameMk id="9" creationId="{9FA94DE8-2522-29C2-2179-F3F51AA1D8C9}"/>
          </ac:graphicFrameMkLst>
        </pc:graphicFrameChg>
      </pc:sldChg>
      <pc:sldChg chg="addSp delSp modSp mod">
        <pc:chgData name="Carlos Conte" userId="2a7839fa7f8861c0" providerId="LiveId" clId="{D828BA49-B49E-4C0F-B702-F2146393E749}" dt="2026-08-10T08:07:42.727" v="5001" actId="12"/>
        <pc:sldMkLst>
          <pc:docMk/>
          <pc:sldMk cId="1481281875" sldId="262"/>
        </pc:sldMkLst>
        <pc:spChg chg="del mod">
          <ac:chgData name="Carlos Conte" userId="2a7839fa7f8861c0" providerId="LiveId" clId="{D828BA49-B49E-4C0F-B702-F2146393E749}" dt="2026-08-10T04:44:36.370" v="2606" actId="478"/>
          <ac:spMkLst>
            <pc:docMk/>
            <pc:sldMk cId="1481281875" sldId="262"/>
            <ac:spMk id="4" creationId="{7CA7CFC1-D7AD-1D38-BE48-0537EF316731}"/>
          </ac:spMkLst>
        </pc:spChg>
        <pc:spChg chg="mod">
          <ac:chgData name="Carlos Conte" userId="2a7839fa7f8861c0" providerId="LiveId" clId="{D828BA49-B49E-4C0F-B702-F2146393E749}" dt="2026-08-10T08:07:06.501" v="4996" actId="12"/>
          <ac:spMkLst>
            <pc:docMk/>
            <pc:sldMk cId="1481281875" sldId="262"/>
            <ac:spMk id="5" creationId="{A97B3C2F-AF23-64FB-3588-25FC61CB6EA3}"/>
          </ac:spMkLst>
        </pc:spChg>
        <pc:spChg chg="add mod">
          <ac:chgData name="Carlos Conte" userId="2a7839fa7f8861c0" providerId="LiveId" clId="{D828BA49-B49E-4C0F-B702-F2146393E749}" dt="2026-08-10T06:25:11.370" v="3630" actId="1076"/>
          <ac:spMkLst>
            <pc:docMk/>
            <pc:sldMk cId="1481281875" sldId="262"/>
            <ac:spMk id="6" creationId="{0505900F-9C81-4027-CEEC-79EE63182561}"/>
          </ac:spMkLst>
        </pc:spChg>
        <pc:spChg chg="mod">
          <ac:chgData name="Carlos Conte" userId="2a7839fa7f8861c0" providerId="LiveId" clId="{D828BA49-B49E-4C0F-B702-F2146393E749}" dt="2026-08-10T08:07:42.727" v="5001" actId="12"/>
          <ac:spMkLst>
            <pc:docMk/>
            <pc:sldMk cId="1481281875" sldId="262"/>
            <ac:spMk id="7" creationId="{6D641706-E4F9-FD12-6FC0-1CE882528BE3}"/>
          </ac:spMkLst>
        </pc:spChg>
      </pc:sldChg>
      <pc:sldChg chg="del">
        <pc:chgData name="Carlos Conte" userId="2a7839fa7f8861c0" providerId="LiveId" clId="{D828BA49-B49E-4C0F-B702-F2146393E749}" dt="2026-08-10T06:35:09.675" v="3701" actId="47"/>
        <pc:sldMkLst>
          <pc:docMk/>
          <pc:sldMk cId="1524246604" sldId="263"/>
        </pc:sldMkLst>
      </pc:sldChg>
      <pc:sldChg chg="del">
        <pc:chgData name="Carlos Conte" userId="2a7839fa7f8861c0" providerId="LiveId" clId="{D828BA49-B49E-4C0F-B702-F2146393E749}" dt="2026-08-10T07:42:09.884" v="4650" actId="47"/>
        <pc:sldMkLst>
          <pc:docMk/>
          <pc:sldMk cId="3278303392" sldId="264"/>
        </pc:sldMkLst>
      </pc:sldChg>
      <pc:sldChg chg="addSp delSp modSp mod setBg modClrScheme delDesignElem chgLayout">
        <pc:chgData name="Carlos Conte" userId="2a7839fa7f8861c0" providerId="LiveId" clId="{D828BA49-B49E-4C0F-B702-F2146393E749}" dt="2026-08-10T07:42:34.008" v="4652" actId="20577"/>
        <pc:sldMkLst>
          <pc:docMk/>
          <pc:sldMk cId="1051806097" sldId="265"/>
        </pc:sldMkLst>
        <pc:spChg chg="add del mod">
          <ac:chgData name="Carlos Conte" userId="2a7839fa7f8861c0" providerId="LiveId" clId="{D828BA49-B49E-4C0F-B702-F2146393E749}" dt="2026-08-10T06:21:06.977" v="3565" actId="478"/>
          <ac:spMkLst>
            <pc:docMk/>
            <pc:sldMk cId="1051806097" sldId="265"/>
            <ac:spMk id="2" creationId="{79A243B9-63D4-AE0F-83E3-7DB4FBAE6BDC}"/>
          </ac:spMkLst>
        </pc:spChg>
        <pc:spChg chg="mod ord">
          <ac:chgData name="Carlos Conte" userId="2a7839fa7f8861c0" providerId="LiveId" clId="{D828BA49-B49E-4C0F-B702-F2146393E749}" dt="2026-08-10T07:42:34.008" v="4652" actId="20577"/>
          <ac:spMkLst>
            <pc:docMk/>
            <pc:sldMk cId="1051806097" sldId="265"/>
            <ac:spMk id="3" creationId="{8C8635FF-B9DD-CA2B-F18A-8979D68BF37E}"/>
          </ac:spMkLst>
        </pc:spChg>
        <pc:spChg chg="add del mod">
          <ac:chgData name="Carlos Conte" userId="2a7839fa7f8861c0" providerId="LiveId" clId="{D828BA49-B49E-4C0F-B702-F2146393E749}" dt="2026-08-10T04:42:05.527" v="2592" actId="207"/>
          <ac:spMkLst>
            <pc:docMk/>
            <pc:sldMk cId="1051806097" sldId="265"/>
            <ac:spMk id="4" creationId="{FC814FB2-2CDA-1252-EC0E-5A2D8190D60E}"/>
          </ac:spMkLst>
        </pc:spChg>
        <pc:spChg chg="add del mod">
          <ac:chgData name="Carlos Conte" userId="2a7839fa7f8861c0" providerId="LiveId" clId="{D828BA49-B49E-4C0F-B702-F2146393E749}" dt="2026-08-09T20:34:19.089" v="165" actId="478"/>
          <ac:spMkLst>
            <pc:docMk/>
            <pc:sldMk cId="1051806097" sldId="265"/>
            <ac:spMk id="7" creationId="{012CE511-CA65-FCB2-E3C6-F8EB5A8F86F6}"/>
          </ac:spMkLst>
        </pc:spChg>
        <pc:spChg chg="add del mod">
          <ac:chgData name="Carlos Conte" userId="2a7839fa7f8861c0" providerId="LiveId" clId="{D828BA49-B49E-4C0F-B702-F2146393E749}" dt="2026-08-09T20:34:36.676" v="171" actId="478"/>
          <ac:spMkLst>
            <pc:docMk/>
            <pc:sldMk cId="1051806097" sldId="265"/>
            <ac:spMk id="9" creationId="{35A68749-9209-5D50-8879-2AF422B95D2F}"/>
          </ac:spMkLst>
        </pc:spChg>
        <pc:spChg chg="add del">
          <ac:chgData name="Carlos Conte" userId="2a7839fa7f8861c0" providerId="LiveId" clId="{D828BA49-B49E-4C0F-B702-F2146393E749}" dt="2026-08-09T20:30:36.270" v="142"/>
          <ac:spMkLst>
            <pc:docMk/>
            <pc:sldMk cId="1051806097" sldId="265"/>
            <ac:spMk id="10" creationId="{04812C46-200A-4DEB-A05E-3ED6C68C2387}"/>
          </ac:spMkLst>
        </pc:spChg>
        <pc:spChg chg="add del">
          <ac:chgData name="Carlos Conte" userId="2a7839fa7f8861c0" providerId="LiveId" clId="{D828BA49-B49E-4C0F-B702-F2146393E749}" dt="2026-08-09T20:30:36.270" v="142"/>
          <ac:spMkLst>
            <pc:docMk/>
            <pc:sldMk cId="1051806097" sldId="265"/>
            <ac:spMk id="12" creationId="{D1EA859B-E555-4109-94F3-6700E046E008}"/>
          </ac:spMkLst>
        </pc:spChg>
        <pc:spChg chg="add del">
          <ac:chgData name="Carlos Conte" userId="2a7839fa7f8861c0" providerId="LiveId" clId="{D828BA49-B49E-4C0F-B702-F2146393E749}" dt="2026-08-09T20:35:22.644" v="178" actId="26606"/>
          <ac:spMkLst>
            <pc:docMk/>
            <pc:sldMk cId="1051806097" sldId="265"/>
            <ac:spMk id="13" creationId="{E4E2A575-EB79-9AA3-9D3C-A30701626CA2}"/>
          </ac:spMkLst>
        </pc:spChg>
        <pc:spChg chg="add del">
          <ac:chgData name="Carlos Conte" userId="2a7839fa7f8861c0" providerId="LiveId" clId="{D828BA49-B49E-4C0F-B702-F2146393E749}" dt="2026-08-09T20:35:22.644" v="178" actId="26606"/>
          <ac:spMkLst>
            <pc:docMk/>
            <pc:sldMk cId="1051806097" sldId="265"/>
            <ac:spMk id="15" creationId="{96A7C2DD-F860-8B64-8D0A-FEE5C23D9B49}"/>
          </ac:spMkLst>
        </pc:spChg>
        <pc:picChg chg="add del">
          <ac:chgData name="Carlos Conte" userId="2a7839fa7f8861c0" providerId="LiveId" clId="{D828BA49-B49E-4C0F-B702-F2146393E749}" dt="2026-08-09T20:33:38.570" v="162" actId="478"/>
          <ac:picMkLst>
            <pc:docMk/>
            <pc:sldMk cId="1051806097" sldId="265"/>
            <ac:picMk id="6" creationId="{6B52F238-E345-4C8D-1D9B-5427B40B8F2D}"/>
          </ac:picMkLst>
        </pc:picChg>
        <pc:picChg chg="add mod ord">
          <ac:chgData name="Carlos Conte" userId="2a7839fa7f8861c0" providerId="LiveId" clId="{D828BA49-B49E-4C0F-B702-F2146393E749}" dt="2026-08-10T06:36:23.663" v="3734" actId="14100"/>
          <ac:picMkLst>
            <pc:docMk/>
            <pc:sldMk cId="1051806097" sldId="265"/>
            <ac:picMk id="8" creationId="{33985F6B-F992-BEEA-F2CE-59EE20C821C9}"/>
          </ac:picMkLst>
        </pc:picChg>
      </pc:sldChg>
      <pc:sldChg chg="addSp delSp modSp mod setBg">
        <pc:chgData name="Carlos Conte" userId="2a7839fa7f8861c0" providerId="LiveId" clId="{D828BA49-B49E-4C0F-B702-F2146393E749}" dt="2026-08-10T05:41:28.542" v="3017" actId="14100"/>
        <pc:sldMkLst>
          <pc:docMk/>
          <pc:sldMk cId="1434853904" sldId="266"/>
        </pc:sldMkLst>
        <pc:spChg chg="add mod">
          <ac:chgData name="Carlos Conte" userId="2a7839fa7f8861c0" providerId="LiveId" clId="{D828BA49-B49E-4C0F-B702-F2146393E749}" dt="2026-08-10T05:41:22.938" v="3015" actId="1076"/>
          <ac:spMkLst>
            <pc:docMk/>
            <pc:sldMk cId="1434853904" sldId="266"/>
            <ac:spMk id="2" creationId="{8D4ED526-CDD3-26E1-5A13-8FE2B69EC95F}"/>
          </ac:spMkLst>
        </pc:spChg>
        <pc:spChg chg="mod ord">
          <ac:chgData name="Carlos Conte" userId="2a7839fa7f8861c0" providerId="LiveId" clId="{D828BA49-B49E-4C0F-B702-F2146393E749}" dt="2026-08-10T05:41:28.542" v="3017" actId="14100"/>
          <ac:spMkLst>
            <pc:docMk/>
            <pc:sldMk cId="1434853904" sldId="266"/>
            <ac:spMk id="3" creationId="{995E1903-7C68-2C6F-2D1E-D8A37D30E636}"/>
          </ac:spMkLst>
        </pc:spChg>
        <pc:spChg chg="del mod">
          <ac:chgData name="Carlos Conte" userId="2a7839fa7f8861c0" providerId="LiveId" clId="{D828BA49-B49E-4C0F-B702-F2146393E749}" dt="2026-08-09T20:40:23.918" v="279" actId="478"/>
          <ac:spMkLst>
            <pc:docMk/>
            <pc:sldMk cId="1434853904" sldId="266"/>
            <ac:spMk id="4" creationId="{0A16EA78-2872-4151-ACDE-85DE92917660}"/>
          </ac:spMkLst>
        </pc:spChg>
        <pc:grpChg chg="add del">
          <ac:chgData name="Carlos Conte" userId="2a7839fa7f8861c0" providerId="LiveId" clId="{D828BA49-B49E-4C0F-B702-F2146393E749}" dt="2026-08-09T20:24:52.730" v="126" actId="26606"/>
          <ac:grpSpMkLst>
            <pc:docMk/>
            <pc:sldMk cId="1434853904" sldId="266"/>
            <ac:grpSpMk id="11" creationId="{114ED94A-C85D-4CD3-4205-438D21CE6B38}"/>
          </ac:grpSpMkLst>
        </pc:grpChg>
        <pc:picChg chg="add del">
          <ac:chgData name="Carlos Conte" userId="2a7839fa7f8861c0" providerId="LiveId" clId="{D828BA49-B49E-4C0F-B702-F2146393E749}" dt="2026-08-09T20:24:52.730" v="126" actId="26606"/>
          <ac:picMkLst>
            <pc:docMk/>
            <pc:sldMk cId="1434853904" sldId="266"/>
            <ac:picMk id="8" creationId="{A5D74C06-FEED-D65B-8381-1BD551C92A40}"/>
          </ac:picMkLst>
        </pc:picChg>
      </pc:sldChg>
      <pc:sldChg chg="del">
        <pc:chgData name="Carlos Conte" userId="2a7839fa7f8861c0" providerId="LiveId" clId="{D828BA49-B49E-4C0F-B702-F2146393E749}" dt="2026-08-10T06:15:13.822" v="3254" actId="47"/>
        <pc:sldMkLst>
          <pc:docMk/>
          <pc:sldMk cId="416694051" sldId="267"/>
        </pc:sldMkLst>
      </pc:sldChg>
      <pc:sldChg chg="modSp mod">
        <pc:chgData name="Carlos Conte" userId="2a7839fa7f8861c0" providerId="LiveId" clId="{D828BA49-B49E-4C0F-B702-F2146393E749}" dt="2026-08-10T07:16:38.665" v="4228" actId="20577"/>
        <pc:sldMkLst>
          <pc:docMk/>
          <pc:sldMk cId="2310019795" sldId="268"/>
        </pc:sldMkLst>
        <pc:spChg chg="mod">
          <ac:chgData name="Carlos Conte" userId="2a7839fa7f8861c0" providerId="LiveId" clId="{D828BA49-B49E-4C0F-B702-F2146393E749}" dt="2026-08-10T04:47:07.020" v="2668" actId="1076"/>
          <ac:spMkLst>
            <pc:docMk/>
            <pc:sldMk cId="2310019795" sldId="268"/>
            <ac:spMk id="3" creationId="{4FEEE071-52B2-5DBE-F4CD-4A9AB2EB6F04}"/>
          </ac:spMkLst>
        </pc:spChg>
        <pc:spChg chg="mod">
          <ac:chgData name="Carlos Conte" userId="2a7839fa7f8861c0" providerId="LiveId" clId="{D828BA49-B49E-4C0F-B702-F2146393E749}" dt="2026-08-10T04:47:03.448" v="2667" actId="1076"/>
          <ac:spMkLst>
            <pc:docMk/>
            <pc:sldMk cId="2310019795" sldId="268"/>
            <ac:spMk id="4" creationId="{86A0E8A2-A370-555B-ECAC-DB2D76092661}"/>
          </ac:spMkLst>
        </pc:spChg>
        <pc:spChg chg="mod">
          <ac:chgData name="Carlos Conte" userId="2a7839fa7f8861c0" providerId="LiveId" clId="{D828BA49-B49E-4C0F-B702-F2146393E749}" dt="2026-08-10T04:47:22.157" v="2672" actId="122"/>
          <ac:spMkLst>
            <pc:docMk/>
            <pc:sldMk cId="2310019795" sldId="268"/>
            <ac:spMk id="6" creationId="{0A433A54-39E8-6002-2B3D-9FA3C326D02B}"/>
          </ac:spMkLst>
        </pc:spChg>
        <pc:spChg chg="mod">
          <ac:chgData name="Carlos Conte" userId="2a7839fa7f8861c0" providerId="LiveId" clId="{D828BA49-B49E-4C0F-B702-F2146393E749}" dt="2026-08-10T04:47:12.398" v="2670" actId="1076"/>
          <ac:spMkLst>
            <pc:docMk/>
            <pc:sldMk cId="2310019795" sldId="268"/>
            <ac:spMk id="7" creationId="{58317EC4-FE0F-972D-96B1-AF2835F44CCD}"/>
          </ac:spMkLst>
        </pc:spChg>
        <pc:spChg chg="mod">
          <ac:chgData name="Carlos Conte" userId="2a7839fa7f8861c0" providerId="LiveId" clId="{D828BA49-B49E-4C0F-B702-F2146393E749}" dt="2026-08-10T04:47:09.782" v="2669" actId="1076"/>
          <ac:spMkLst>
            <pc:docMk/>
            <pc:sldMk cId="2310019795" sldId="268"/>
            <ac:spMk id="8" creationId="{DE2691B1-E40B-76C0-5BDE-511F8841F9BC}"/>
          </ac:spMkLst>
        </pc:spChg>
        <pc:graphicFrameChg chg="mod modGraphic">
          <ac:chgData name="Carlos Conte" userId="2a7839fa7f8861c0" providerId="LiveId" clId="{D828BA49-B49E-4C0F-B702-F2146393E749}" dt="2026-08-10T07:16:38.665" v="4228" actId="20577"/>
          <ac:graphicFrameMkLst>
            <pc:docMk/>
            <pc:sldMk cId="2310019795" sldId="268"/>
            <ac:graphicFrameMk id="2" creationId="{6EB71FEE-E971-709C-CFAA-90DE8D3931DD}"/>
          </ac:graphicFrameMkLst>
        </pc:graphicFrameChg>
      </pc:sldChg>
      <pc:sldChg chg="addSp delSp modSp mod addAnim delAnim modAnim">
        <pc:chgData name="Carlos Conte" userId="2a7839fa7f8861c0" providerId="LiveId" clId="{D828BA49-B49E-4C0F-B702-F2146393E749}" dt="2026-08-10T08:38:40.816" v="5205"/>
        <pc:sldMkLst>
          <pc:docMk/>
          <pc:sldMk cId="357102186" sldId="596"/>
        </pc:sldMkLst>
        <pc:spChg chg="mod">
          <ac:chgData name="Carlos Conte" userId="2a7839fa7f8861c0" providerId="LiveId" clId="{D828BA49-B49E-4C0F-B702-F2146393E749}" dt="2026-08-10T07:56:11.035" v="4912" actId="1076"/>
          <ac:spMkLst>
            <pc:docMk/>
            <pc:sldMk cId="357102186" sldId="596"/>
            <ac:spMk id="2" creationId="{AE4FEE18-079F-B298-5B10-922AB5195611}"/>
          </ac:spMkLst>
        </pc:spChg>
        <pc:spChg chg="del mod">
          <ac:chgData name="Carlos Conte" userId="2a7839fa7f8861c0" providerId="LiveId" clId="{D828BA49-B49E-4C0F-B702-F2146393E749}" dt="2026-08-10T00:02:52.225" v="830"/>
          <ac:spMkLst>
            <pc:docMk/>
            <pc:sldMk cId="357102186" sldId="596"/>
            <ac:spMk id="3" creationId="{EC699D04-F3F1-5039-213B-1E0E694451C6}"/>
          </ac:spMkLst>
        </pc:spChg>
        <pc:spChg chg="add mod">
          <ac:chgData name="Carlos Conte" userId="2a7839fa7f8861c0" providerId="LiveId" clId="{D828BA49-B49E-4C0F-B702-F2146393E749}" dt="2026-08-10T07:56:17.474" v="4914" actId="1076"/>
          <ac:spMkLst>
            <pc:docMk/>
            <pc:sldMk cId="357102186" sldId="596"/>
            <ac:spMk id="4" creationId="{DC00562B-B257-4508-EF62-4711ECB2B96A}"/>
          </ac:spMkLst>
        </pc:spChg>
        <pc:spChg chg="add mod">
          <ac:chgData name="Carlos Conte" userId="2a7839fa7f8861c0" providerId="LiveId" clId="{D828BA49-B49E-4C0F-B702-F2146393E749}" dt="2026-08-10T07:56:53.421" v="4925" actId="1076"/>
          <ac:spMkLst>
            <pc:docMk/>
            <pc:sldMk cId="357102186" sldId="596"/>
            <ac:spMk id="6" creationId="{7580B404-DADB-D7D0-B41F-C320551D9650}"/>
          </ac:spMkLst>
        </pc:spChg>
        <pc:spChg chg="add del mod">
          <ac:chgData name="Carlos Conte" userId="2a7839fa7f8861c0" providerId="LiveId" clId="{D828BA49-B49E-4C0F-B702-F2146393E749}" dt="2026-08-10T00:04:06.336" v="834"/>
          <ac:spMkLst>
            <pc:docMk/>
            <pc:sldMk cId="357102186" sldId="596"/>
            <ac:spMk id="7" creationId="{924886D8-022D-F351-3827-B12B73742846}"/>
          </ac:spMkLst>
        </pc:spChg>
        <pc:spChg chg="add mod">
          <ac:chgData name="Carlos Conte" userId="2a7839fa7f8861c0" providerId="LiveId" clId="{D828BA49-B49E-4C0F-B702-F2146393E749}" dt="2026-08-10T08:04:35.873" v="4979" actId="20577"/>
          <ac:spMkLst>
            <pc:docMk/>
            <pc:sldMk cId="357102186" sldId="596"/>
            <ac:spMk id="10" creationId="{4B63989D-9930-5255-B67D-BA3A75BF191C}"/>
          </ac:spMkLst>
        </pc:spChg>
        <pc:picChg chg="add del mod ord">
          <ac:chgData name="Carlos Conte" userId="2a7839fa7f8861c0" providerId="LiveId" clId="{D828BA49-B49E-4C0F-B702-F2146393E749}" dt="2026-08-10T00:02:57.243" v="831" actId="478"/>
          <ac:picMkLst>
            <pc:docMk/>
            <pc:sldMk cId="357102186" sldId="596"/>
            <ac:picMk id="5" creationId="{9D8D6F38-670C-1C31-3396-20BBE85C3D96}"/>
          </ac:picMkLst>
        </pc:picChg>
        <pc:picChg chg="add mod">
          <ac:chgData name="Carlos Conte" userId="2a7839fa7f8861c0" providerId="LiveId" clId="{D828BA49-B49E-4C0F-B702-F2146393E749}" dt="2026-08-10T07:59:03.425" v="4945" actId="207"/>
          <ac:picMkLst>
            <pc:docMk/>
            <pc:sldMk cId="357102186" sldId="596"/>
            <ac:picMk id="8" creationId="{415BDDDD-2868-9B73-C8E3-EACF53DD8FD2}"/>
          </ac:picMkLst>
        </pc:picChg>
        <pc:picChg chg="add mod ord">
          <ac:chgData name="Carlos Conte" userId="2a7839fa7f8861c0" providerId="LiveId" clId="{D828BA49-B49E-4C0F-B702-F2146393E749}" dt="2026-08-10T07:56:20.716" v="4915" actId="1076"/>
          <ac:picMkLst>
            <pc:docMk/>
            <pc:sldMk cId="357102186" sldId="596"/>
            <ac:picMk id="9" creationId="{74D802C9-1358-6AFC-D9F0-62A0ED2042FA}"/>
          </ac:picMkLst>
        </pc:picChg>
        <pc:picChg chg="add mod">
          <ac:chgData name="Carlos Conte" userId="2a7839fa7f8861c0" providerId="LiveId" clId="{D828BA49-B49E-4C0F-B702-F2146393E749}" dt="2026-08-10T08:04:43.116" v="4980" actId="1076"/>
          <ac:picMkLst>
            <pc:docMk/>
            <pc:sldMk cId="357102186" sldId="596"/>
            <ac:picMk id="12" creationId="{C8C992A5-E260-2A1E-1CEC-C3A2748ED03A}"/>
          </ac:picMkLst>
        </pc:picChg>
        <pc:picChg chg="add mod">
          <ac:chgData name="Carlos Conte" userId="2a7839fa7f8861c0" providerId="LiveId" clId="{D828BA49-B49E-4C0F-B702-F2146393E749}" dt="2026-08-10T08:02:00.144" v="4964" actId="207"/>
          <ac:picMkLst>
            <pc:docMk/>
            <pc:sldMk cId="357102186" sldId="596"/>
            <ac:picMk id="14" creationId="{11993699-CD03-2A9F-CB04-62CB54AFE98A}"/>
          </ac:picMkLst>
        </pc:picChg>
        <pc:picChg chg="add mod">
          <ac:chgData name="Carlos Conte" userId="2a7839fa7f8861c0" providerId="LiveId" clId="{D828BA49-B49E-4C0F-B702-F2146393E749}" dt="2026-08-10T08:01:26.136" v="4961" actId="207"/>
          <ac:picMkLst>
            <pc:docMk/>
            <pc:sldMk cId="357102186" sldId="596"/>
            <ac:picMk id="16" creationId="{FA07C7E8-81D4-9CEF-8A5A-8CC07BACD67E}"/>
          </ac:picMkLst>
        </pc:picChg>
        <pc:picChg chg="add mod">
          <ac:chgData name="Carlos Conte" userId="2a7839fa7f8861c0" providerId="LiveId" clId="{D828BA49-B49E-4C0F-B702-F2146393E749}" dt="2026-08-10T08:01:49.459" v="4963" actId="208"/>
          <ac:picMkLst>
            <pc:docMk/>
            <pc:sldMk cId="357102186" sldId="596"/>
            <ac:picMk id="18" creationId="{6F2FFEDC-BB51-6857-0C82-A0E27F326EF3}"/>
          </ac:picMkLst>
        </pc:picChg>
        <pc:picChg chg="add mod">
          <ac:chgData name="Carlos Conte" userId="2a7839fa7f8861c0" providerId="LiveId" clId="{D828BA49-B49E-4C0F-B702-F2146393E749}" dt="2026-08-10T08:05:05.578" v="4981" actId="207"/>
          <ac:picMkLst>
            <pc:docMk/>
            <pc:sldMk cId="357102186" sldId="596"/>
            <ac:picMk id="20" creationId="{B7C94E8A-55B0-5A2E-0A32-0F082BB6D78B}"/>
          </ac:picMkLst>
        </pc:picChg>
      </pc:sldChg>
      <pc:sldChg chg="addSp delSp modSp del mod">
        <pc:chgData name="Carlos Conte" userId="2a7839fa7f8861c0" providerId="LiveId" clId="{D828BA49-B49E-4C0F-B702-F2146393E749}" dt="2026-08-10T07:37:38.788" v="4619" actId="47"/>
        <pc:sldMkLst>
          <pc:docMk/>
          <pc:sldMk cId="3222268873" sldId="597"/>
        </pc:sldMkLst>
        <pc:graphicFrameChg chg="mod">
          <ac:chgData name="Carlos Conte" userId="2a7839fa7f8861c0" providerId="LiveId" clId="{D828BA49-B49E-4C0F-B702-F2146393E749}" dt="2026-08-09T21:10:22.667" v="440" actId="1076"/>
          <ac:graphicFrameMkLst>
            <pc:docMk/>
            <pc:sldMk cId="3222268873" sldId="597"/>
            <ac:graphicFrameMk id="2" creationId="{7D15EA21-758E-7186-33E6-1BD7AC1832A7}"/>
          </ac:graphicFrameMkLst>
        </pc:graphicFrameChg>
        <pc:graphicFrameChg chg="add mod modGraphic">
          <ac:chgData name="Carlos Conte" userId="2a7839fa7f8861c0" providerId="LiveId" clId="{D828BA49-B49E-4C0F-B702-F2146393E749}" dt="2026-08-09T21:17:33.909" v="497" actId="113"/>
          <ac:graphicFrameMkLst>
            <pc:docMk/>
            <pc:sldMk cId="3222268873" sldId="597"/>
            <ac:graphicFrameMk id="4" creationId="{B3EABE60-6F65-FC1C-16FD-442BAE475859}"/>
          </ac:graphicFrameMkLst>
        </pc:graphicFrameChg>
        <pc:graphicFrameChg chg="add del mod modGraphic">
          <ac:chgData name="Carlos Conte" userId="2a7839fa7f8861c0" providerId="LiveId" clId="{D828BA49-B49E-4C0F-B702-F2146393E749}" dt="2026-08-09T21:54:31.834" v="699" actId="478"/>
          <ac:graphicFrameMkLst>
            <pc:docMk/>
            <pc:sldMk cId="3222268873" sldId="597"/>
            <ac:graphicFrameMk id="5" creationId="{957ECBA1-2197-CC7B-EFF2-28B21DB4FFDD}"/>
          </ac:graphicFrameMkLst>
        </pc:graphicFrameChg>
      </pc:sldChg>
      <pc:sldChg chg="addSp delSp modSp mod setBg">
        <pc:chgData name="Carlos Conte" userId="2a7839fa7f8861c0" providerId="LiveId" clId="{D828BA49-B49E-4C0F-B702-F2146393E749}" dt="2026-08-10T07:43:31.077" v="4656" actId="207"/>
        <pc:sldMkLst>
          <pc:docMk/>
          <pc:sldMk cId="1792873892" sldId="598"/>
        </pc:sldMkLst>
        <pc:spChg chg="add mod">
          <ac:chgData name="Carlos Conte" userId="2a7839fa7f8861c0" providerId="LiveId" clId="{D828BA49-B49E-4C0F-B702-F2146393E749}" dt="2026-08-10T07:43:31.077" v="4656" actId="207"/>
          <ac:spMkLst>
            <pc:docMk/>
            <pc:sldMk cId="1792873892" sldId="598"/>
            <ac:spMk id="3" creationId="{577B957A-02C4-841C-170E-F1EFEBCB53E1}"/>
          </ac:spMkLst>
        </pc:spChg>
        <pc:spChg chg="add mod">
          <ac:chgData name="Carlos Conte" userId="2a7839fa7f8861c0" providerId="LiveId" clId="{D828BA49-B49E-4C0F-B702-F2146393E749}" dt="2026-08-09T21:10:06.871" v="439"/>
          <ac:spMkLst>
            <pc:docMk/>
            <pc:sldMk cId="1792873892" sldId="598"/>
            <ac:spMk id="3" creationId="{A34E9364-1D58-098B-C695-DC98C9EE99DE}"/>
          </ac:spMkLst>
        </pc:spChg>
        <pc:spChg chg="add mod">
          <ac:chgData name="Carlos Conte" userId="2a7839fa7f8861c0" providerId="LiveId" clId="{D828BA49-B49E-4C0F-B702-F2146393E749}" dt="2026-08-09T21:10:06.871" v="439"/>
          <ac:spMkLst>
            <pc:docMk/>
            <pc:sldMk cId="1792873892" sldId="598"/>
            <ac:spMk id="4" creationId="{BFD342DE-3E74-D862-D053-59A8FF812C7E}"/>
          </ac:spMkLst>
        </pc:spChg>
        <pc:spChg chg="del mod">
          <ac:chgData name="Carlos Conte" userId="2a7839fa7f8861c0" providerId="LiveId" clId="{D828BA49-B49E-4C0F-B702-F2146393E749}" dt="2026-08-10T00:55:24.587" v="1003" actId="478"/>
          <ac:spMkLst>
            <pc:docMk/>
            <pc:sldMk cId="1792873892" sldId="598"/>
            <ac:spMk id="5" creationId="{1545DBDD-4027-0797-5C8F-A2B48658D035}"/>
          </ac:spMkLst>
        </pc:spChg>
        <pc:spChg chg="mod">
          <ac:chgData name="Carlos Conte" userId="2a7839fa7f8861c0" providerId="LiveId" clId="{D828BA49-B49E-4C0F-B702-F2146393E749}" dt="2026-08-10T05:01:47.194" v="2727" actId="1076"/>
          <ac:spMkLst>
            <pc:docMk/>
            <pc:sldMk cId="1792873892" sldId="598"/>
            <ac:spMk id="7" creationId="{53859686-8AB8-3352-FEB1-C1E4FEDB384D}"/>
          </ac:spMkLst>
        </pc:spChg>
        <pc:spChg chg="add mod">
          <ac:chgData name="Carlos Conte" userId="2a7839fa7f8861c0" providerId="LiveId" clId="{D828BA49-B49E-4C0F-B702-F2146393E749}" dt="2026-08-09T21:15:26.141" v="486"/>
          <ac:spMkLst>
            <pc:docMk/>
            <pc:sldMk cId="1792873892" sldId="598"/>
            <ac:spMk id="8" creationId="{0BAE28CD-9727-B476-5B30-844C4220DCE9}"/>
          </ac:spMkLst>
        </pc:spChg>
        <pc:spChg chg="mod">
          <ac:chgData name="Carlos Conte" userId="2a7839fa7f8861c0" providerId="LiveId" clId="{D828BA49-B49E-4C0F-B702-F2146393E749}" dt="2026-08-09T21:24:36.294" v="550" actId="1076"/>
          <ac:spMkLst>
            <pc:docMk/>
            <pc:sldMk cId="1792873892" sldId="598"/>
            <ac:spMk id="9" creationId="{D1F9153E-C36E-3AF1-C1E8-7B579088F8E7}"/>
          </ac:spMkLst>
        </pc:spChg>
        <pc:spChg chg="add mod">
          <ac:chgData name="Carlos Conte" userId="2a7839fa7f8861c0" providerId="LiveId" clId="{D828BA49-B49E-4C0F-B702-F2146393E749}" dt="2026-08-09T21:15:26.141" v="486"/>
          <ac:spMkLst>
            <pc:docMk/>
            <pc:sldMk cId="1792873892" sldId="598"/>
            <ac:spMk id="10" creationId="{B92B61D1-A0B7-2C56-43EB-E909FE9E2667}"/>
          </ac:spMkLst>
        </pc:spChg>
        <pc:spChg chg="mod">
          <ac:chgData name="Carlos Conte" userId="2a7839fa7f8861c0" providerId="LiveId" clId="{D828BA49-B49E-4C0F-B702-F2146393E749}" dt="2026-08-09T21:25:20.562" v="556" actId="1076"/>
          <ac:spMkLst>
            <pc:docMk/>
            <pc:sldMk cId="1792873892" sldId="598"/>
            <ac:spMk id="11" creationId="{F39C2D76-5FBA-1EEA-4332-D46B66BCEA76}"/>
          </ac:spMkLst>
        </pc:spChg>
        <pc:spChg chg="mod">
          <ac:chgData name="Carlos Conte" userId="2a7839fa7f8861c0" providerId="LiveId" clId="{D828BA49-B49E-4C0F-B702-F2146393E749}" dt="2026-08-09T21:26:36.285" v="566" actId="113"/>
          <ac:spMkLst>
            <pc:docMk/>
            <pc:sldMk cId="1792873892" sldId="598"/>
            <ac:spMk id="13" creationId="{D631989E-DACB-7997-041A-A2C9D9E1D9E7}"/>
          </ac:spMkLst>
        </pc:spChg>
        <pc:spChg chg="add mod">
          <ac:chgData name="Carlos Conte" userId="2a7839fa7f8861c0" providerId="LiveId" clId="{D828BA49-B49E-4C0F-B702-F2146393E749}" dt="2026-08-09T21:17:48.931" v="498"/>
          <ac:spMkLst>
            <pc:docMk/>
            <pc:sldMk cId="1792873892" sldId="598"/>
            <ac:spMk id="14" creationId="{8147ADB3-5BD4-76EE-6098-FC1C99DB9688}"/>
          </ac:spMkLst>
        </pc:spChg>
        <pc:spChg chg="mod">
          <ac:chgData name="Carlos Conte" userId="2a7839fa7f8861c0" providerId="LiveId" clId="{D828BA49-B49E-4C0F-B702-F2146393E749}" dt="2026-08-09T21:26:44.585" v="568" actId="113"/>
          <ac:spMkLst>
            <pc:docMk/>
            <pc:sldMk cId="1792873892" sldId="598"/>
            <ac:spMk id="15" creationId="{406787DB-B79C-A2A5-8B49-828449A5B8F7}"/>
          </ac:spMkLst>
        </pc:spChg>
        <pc:spChg chg="add mod">
          <ac:chgData name="Carlos Conte" userId="2a7839fa7f8861c0" providerId="LiveId" clId="{D828BA49-B49E-4C0F-B702-F2146393E749}" dt="2026-08-09T21:20:13.125" v="518" actId="255"/>
          <ac:spMkLst>
            <pc:docMk/>
            <pc:sldMk cId="1792873892" sldId="598"/>
            <ac:spMk id="16" creationId="{F13CF031-3AFA-9043-80D1-EE01601FC260}"/>
          </ac:spMkLst>
        </pc:spChg>
        <pc:spChg chg="mod">
          <ac:chgData name="Carlos Conte" userId="2a7839fa7f8861c0" providerId="LiveId" clId="{D828BA49-B49E-4C0F-B702-F2146393E749}" dt="2026-08-09T21:26:40.536" v="567" actId="113"/>
          <ac:spMkLst>
            <pc:docMk/>
            <pc:sldMk cId="1792873892" sldId="598"/>
            <ac:spMk id="17" creationId="{9CC68DF5-249F-306D-602D-F92004771DDC}"/>
          </ac:spMkLst>
        </pc:spChg>
        <pc:spChg chg="add mod">
          <ac:chgData name="Carlos Conte" userId="2a7839fa7f8861c0" providerId="LiveId" clId="{D828BA49-B49E-4C0F-B702-F2146393E749}" dt="2026-08-09T21:20:51.267" v="523"/>
          <ac:spMkLst>
            <pc:docMk/>
            <pc:sldMk cId="1792873892" sldId="598"/>
            <ac:spMk id="19" creationId="{CA1C84D7-248E-0138-9C74-9AABE99B5D46}"/>
          </ac:spMkLst>
        </pc:spChg>
        <pc:spChg chg="add mod">
          <ac:chgData name="Carlos Conte" userId="2a7839fa7f8861c0" providerId="LiveId" clId="{D828BA49-B49E-4C0F-B702-F2146393E749}" dt="2026-08-09T21:20:51.267" v="523"/>
          <ac:spMkLst>
            <pc:docMk/>
            <pc:sldMk cId="1792873892" sldId="598"/>
            <ac:spMk id="20" creationId="{3DD9EE57-A45B-9263-BB57-66D5E3C1ECE7}"/>
          </ac:spMkLst>
        </pc:spChg>
        <pc:spChg chg="add mod">
          <ac:chgData name="Carlos Conte" userId="2a7839fa7f8861c0" providerId="LiveId" clId="{D828BA49-B49E-4C0F-B702-F2146393E749}" dt="2026-08-09T21:22:15.541" v="531"/>
          <ac:spMkLst>
            <pc:docMk/>
            <pc:sldMk cId="1792873892" sldId="598"/>
            <ac:spMk id="22" creationId="{F2CFC57A-7BEB-92E0-E07B-9266C6B5DF54}"/>
          </ac:spMkLst>
        </pc:spChg>
        <pc:spChg chg="add mod">
          <ac:chgData name="Carlos Conte" userId="2a7839fa7f8861c0" providerId="LiveId" clId="{D828BA49-B49E-4C0F-B702-F2146393E749}" dt="2026-08-09T21:22:15.541" v="531"/>
          <ac:spMkLst>
            <pc:docMk/>
            <pc:sldMk cId="1792873892" sldId="598"/>
            <ac:spMk id="23" creationId="{FFAB47AC-C5D7-49AE-772F-2A5BB6436FEC}"/>
          </ac:spMkLst>
        </pc:spChg>
        <pc:spChg chg="add mod">
          <ac:chgData name="Carlos Conte" userId="2a7839fa7f8861c0" providerId="LiveId" clId="{D828BA49-B49E-4C0F-B702-F2146393E749}" dt="2026-08-09T21:23:56.038" v="541"/>
          <ac:spMkLst>
            <pc:docMk/>
            <pc:sldMk cId="1792873892" sldId="598"/>
            <ac:spMk id="25" creationId="{58795ADA-22C6-8D8A-DAB7-BC0EE886376C}"/>
          </ac:spMkLst>
        </pc:spChg>
        <pc:spChg chg="add mod">
          <ac:chgData name="Carlos Conte" userId="2a7839fa7f8861c0" providerId="LiveId" clId="{D828BA49-B49E-4C0F-B702-F2146393E749}" dt="2026-08-10T00:53:40.354" v="969" actId="14100"/>
          <ac:spMkLst>
            <pc:docMk/>
            <pc:sldMk cId="1792873892" sldId="598"/>
            <ac:spMk id="26" creationId="{5E39FDC3-5ED1-D2C5-FD99-B021522E86CC}"/>
          </ac:spMkLst>
        </pc:spChg>
        <pc:spChg chg="add mod">
          <ac:chgData name="Carlos Conte" userId="2a7839fa7f8861c0" providerId="LiveId" clId="{D828BA49-B49E-4C0F-B702-F2146393E749}" dt="2026-08-09T21:25:25.449" v="558"/>
          <ac:spMkLst>
            <pc:docMk/>
            <pc:sldMk cId="1792873892" sldId="598"/>
            <ac:spMk id="28" creationId="{9C90AC13-CA18-AB9B-2522-323AD5CCED29}"/>
          </ac:spMkLst>
        </pc:spChg>
        <pc:spChg chg="add mod">
          <ac:chgData name="Carlos Conte" userId="2a7839fa7f8861c0" providerId="LiveId" clId="{D828BA49-B49E-4C0F-B702-F2146393E749}" dt="2026-08-09T21:25:25.449" v="558"/>
          <ac:spMkLst>
            <pc:docMk/>
            <pc:sldMk cId="1792873892" sldId="598"/>
            <ac:spMk id="29" creationId="{BE4DCDFA-215C-53F0-D641-C2C14B125496}"/>
          </ac:spMkLst>
        </pc:spChg>
        <pc:spChg chg="add mod">
          <ac:chgData name="Carlos Conte" userId="2a7839fa7f8861c0" providerId="LiveId" clId="{D828BA49-B49E-4C0F-B702-F2146393E749}" dt="2026-08-09T21:26:14.330" v="563"/>
          <ac:spMkLst>
            <pc:docMk/>
            <pc:sldMk cId="1792873892" sldId="598"/>
            <ac:spMk id="31" creationId="{56E27C96-063B-F38D-064B-63626762164C}"/>
          </ac:spMkLst>
        </pc:spChg>
        <pc:spChg chg="add mod">
          <ac:chgData name="Carlos Conte" userId="2a7839fa7f8861c0" providerId="LiveId" clId="{D828BA49-B49E-4C0F-B702-F2146393E749}" dt="2026-08-09T21:26:14.330" v="563"/>
          <ac:spMkLst>
            <pc:docMk/>
            <pc:sldMk cId="1792873892" sldId="598"/>
            <ac:spMk id="32" creationId="{DCBC7918-ED12-CEB2-BA33-DC8EEBFFC546}"/>
          </ac:spMkLst>
        </pc:spChg>
        <pc:grpChg chg="add mod">
          <ac:chgData name="Carlos Conte" userId="2a7839fa7f8861c0" providerId="LiveId" clId="{D828BA49-B49E-4C0F-B702-F2146393E749}" dt="2026-08-09T21:10:06.871" v="439"/>
          <ac:grpSpMkLst>
            <pc:docMk/>
            <pc:sldMk cId="1792873892" sldId="598"/>
            <ac:grpSpMk id="2" creationId="{84A79FAA-E6D1-52DF-0AE9-E0F1795051C7}"/>
          </ac:grpSpMkLst>
        </pc:grpChg>
        <pc:grpChg chg="add mod">
          <ac:chgData name="Carlos Conte" userId="2a7839fa7f8861c0" providerId="LiveId" clId="{D828BA49-B49E-4C0F-B702-F2146393E749}" dt="2026-08-09T21:15:26.141" v="486"/>
          <ac:grpSpMkLst>
            <pc:docMk/>
            <pc:sldMk cId="1792873892" sldId="598"/>
            <ac:grpSpMk id="6" creationId="{77E2B605-CE8D-682D-5CEB-D658570E637A}"/>
          </ac:grpSpMkLst>
        </pc:grpChg>
        <pc:grpChg chg="add mod">
          <ac:chgData name="Carlos Conte" userId="2a7839fa7f8861c0" providerId="LiveId" clId="{D828BA49-B49E-4C0F-B702-F2146393E749}" dt="2026-08-09T21:21:09.448" v="527" actId="1076"/>
          <ac:grpSpMkLst>
            <pc:docMk/>
            <pc:sldMk cId="1792873892" sldId="598"/>
            <ac:grpSpMk id="12" creationId="{5254DA36-DC34-4380-B3B4-34A9DB16F8BE}"/>
          </ac:grpSpMkLst>
        </pc:grpChg>
        <pc:grpChg chg="add mod">
          <ac:chgData name="Carlos Conte" userId="2a7839fa7f8861c0" providerId="LiveId" clId="{D828BA49-B49E-4C0F-B702-F2146393E749}" dt="2026-08-09T21:20:59.901" v="525" actId="14100"/>
          <ac:grpSpMkLst>
            <pc:docMk/>
            <pc:sldMk cId="1792873892" sldId="598"/>
            <ac:grpSpMk id="18" creationId="{B45CC95E-F562-4259-3939-7D9E47E4A171}"/>
          </ac:grpSpMkLst>
        </pc:grpChg>
        <pc:grpChg chg="add mod">
          <ac:chgData name="Carlos Conte" userId="2a7839fa7f8861c0" providerId="LiveId" clId="{D828BA49-B49E-4C0F-B702-F2146393E749}" dt="2026-08-10T05:00:24.792" v="2726" actId="1076"/>
          <ac:grpSpMkLst>
            <pc:docMk/>
            <pc:sldMk cId="1792873892" sldId="598"/>
            <ac:grpSpMk id="21" creationId="{CBD4E4FB-6A2D-631F-DE39-F013B228EF0C}"/>
          </ac:grpSpMkLst>
        </pc:grpChg>
        <pc:grpChg chg="add mod">
          <ac:chgData name="Carlos Conte" userId="2a7839fa7f8861c0" providerId="LiveId" clId="{D828BA49-B49E-4C0F-B702-F2146393E749}" dt="2026-08-09T21:24:48.365" v="552" actId="1076"/>
          <ac:grpSpMkLst>
            <pc:docMk/>
            <pc:sldMk cId="1792873892" sldId="598"/>
            <ac:grpSpMk id="24" creationId="{B93F10DE-5627-A18D-A9C5-0F7D0262EF3B}"/>
          </ac:grpSpMkLst>
        </pc:grpChg>
        <pc:grpChg chg="add mod">
          <ac:chgData name="Carlos Conte" userId="2a7839fa7f8861c0" providerId="LiveId" clId="{D828BA49-B49E-4C0F-B702-F2146393E749}" dt="2026-08-09T21:25:46.794" v="560" actId="1076"/>
          <ac:grpSpMkLst>
            <pc:docMk/>
            <pc:sldMk cId="1792873892" sldId="598"/>
            <ac:grpSpMk id="27" creationId="{7C34239E-E5BA-A013-8468-003A22E64C94}"/>
          </ac:grpSpMkLst>
        </pc:grpChg>
        <pc:grpChg chg="add mod">
          <ac:chgData name="Carlos Conte" userId="2a7839fa7f8861c0" providerId="LiveId" clId="{D828BA49-B49E-4C0F-B702-F2146393E749}" dt="2026-08-09T21:27:04.409" v="569" actId="1076"/>
          <ac:grpSpMkLst>
            <pc:docMk/>
            <pc:sldMk cId="1792873892" sldId="598"/>
            <ac:grpSpMk id="30" creationId="{DD96885C-B7FC-516B-A0B3-61A768027F62}"/>
          </ac:grpSpMkLst>
        </pc:grpChg>
      </pc:sldChg>
      <pc:sldChg chg="addSp delSp modSp mod setBg delDesignElem">
        <pc:chgData name="Carlos Conte" userId="2a7839fa7f8861c0" providerId="LiveId" clId="{D828BA49-B49E-4C0F-B702-F2146393E749}" dt="2026-08-10T08:44:14.338" v="5246" actId="207"/>
        <pc:sldMkLst>
          <pc:docMk/>
          <pc:sldMk cId="400908735" sldId="599"/>
        </pc:sldMkLst>
        <pc:spChg chg="add del">
          <ac:chgData name="Carlos Conte" userId="2a7839fa7f8861c0" providerId="LiveId" clId="{D828BA49-B49E-4C0F-B702-F2146393E749}" dt="2026-08-09T20:16:11.717" v="44" actId="26606"/>
          <ac:spMkLst>
            <pc:docMk/>
            <pc:sldMk cId="400908735" sldId="599"/>
            <ac:spMk id="10" creationId="{6C4028FD-8BAA-4A19-BFDE-594D991B7552}"/>
          </ac:spMkLst>
        </pc:spChg>
        <pc:spChg chg="add del">
          <ac:chgData name="Carlos Conte" userId="2a7839fa7f8861c0" providerId="LiveId" clId="{D828BA49-B49E-4C0F-B702-F2146393E749}" dt="2026-08-09T20:15:53.581" v="42" actId="26606"/>
          <ac:spMkLst>
            <pc:docMk/>
            <pc:sldMk cId="400908735" sldId="599"/>
            <ac:spMk id="11" creationId="{7025EFD5-738C-41B9-87FE-0C00E211BD8B}"/>
          </ac:spMkLst>
        </pc:spChg>
        <pc:spChg chg="add del">
          <ac:chgData name="Carlos Conte" userId="2a7839fa7f8861c0" providerId="LiveId" clId="{D828BA49-B49E-4C0F-B702-F2146393E749}" dt="2026-08-09T20:15:53.581" v="42" actId="26606"/>
          <ac:spMkLst>
            <pc:docMk/>
            <pc:sldMk cId="400908735" sldId="599"/>
            <ac:spMk id="13" creationId="{835EF3DD-7D43-4A27-8967-A92FD8CC9365}"/>
          </ac:spMkLst>
        </pc:spChg>
        <pc:spChg chg="add del">
          <ac:chgData name="Carlos Conte" userId="2a7839fa7f8861c0" providerId="LiveId" clId="{D828BA49-B49E-4C0F-B702-F2146393E749}" dt="2026-08-09T20:16:19.224" v="46" actId="26606"/>
          <ac:spMkLst>
            <pc:docMk/>
            <pc:sldMk cId="400908735" sldId="599"/>
            <ac:spMk id="14" creationId="{257363FD-7E77-4145-9483-331A807ADF0E}"/>
          </ac:spMkLst>
        </pc:spChg>
        <pc:spChg chg="add del">
          <ac:chgData name="Carlos Conte" userId="2a7839fa7f8861c0" providerId="LiveId" clId="{D828BA49-B49E-4C0F-B702-F2146393E749}" dt="2026-08-09T20:16:25.593" v="48" actId="26606"/>
          <ac:spMkLst>
            <pc:docMk/>
            <pc:sldMk cId="400908735" sldId="599"/>
            <ac:spMk id="16" creationId="{7025EFD5-738C-41B9-87FE-0C00E211BD8B}"/>
          </ac:spMkLst>
        </pc:spChg>
        <pc:spChg chg="add del">
          <ac:chgData name="Carlos Conte" userId="2a7839fa7f8861c0" providerId="LiveId" clId="{D828BA49-B49E-4C0F-B702-F2146393E749}" dt="2026-08-09T20:16:25.593" v="48" actId="26606"/>
          <ac:spMkLst>
            <pc:docMk/>
            <pc:sldMk cId="400908735" sldId="599"/>
            <ac:spMk id="18" creationId="{835EF3DD-7D43-4A27-8967-A92FD8CC9365}"/>
          </ac:spMkLst>
        </pc:spChg>
        <pc:spChg chg="add del">
          <ac:chgData name="Carlos Conte" userId="2a7839fa7f8861c0" providerId="LiveId" clId="{D828BA49-B49E-4C0F-B702-F2146393E749}" dt="2026-08-09T20:30:36.270" v="142"/>
          <ac:spMkLst>
            <pc:docMk/>
            <pc:sldMk cId="400908735" sldId="599"/>
            <ac:spMk id="20" creationId="{955A2079-FA98-4876-80F0-72364A7D2EA4}"/>
          </ac:spMkLst>
        </pc:spChg>
        <pc:graphicFrameChg chg="mod modGraphic">
          <ac:chgData name="Carlos Conte" userId="2a7839fa7f8861c0" providerId="LiveId" clId="{D828BA49-B49E-4C0F-B702-F2146393E749}" dt="2026-08-10T08:44:14.338" v="5246" actId="207"/>
          <ac:graphicFrameMkLst>
            <pc:docMk/>
            <pc:sldMk cId="400908735" sldId="599"/>
            <ac:graphicFrameMk id="5" creationId="{EF44FCEC-C5FE-4B97-C5BF-D45B08EDE0F5}"/>
          </ac:graphicFrameMkLst>
        </pc:graphicFrameChg>
        <pc:picChg chg="add del">
          <ac:chgData name="Carlos Conte" userId="2a7839fa7f8861c0" providerId="LiveId" clId="{D828BA49-B49E-4C0F-B702-F2146393E749}" dt="2026-08-09T20:15:53.581" v="42" actId="26606"/>
          <ac:picMkLst>
            <pc:docMk/>
            <pc:sldMk cId="400908735" sldId="599"/>
            <ac:picMk id="7" creationId="{9D2118F8-46DC-42CB-B087-09BA51722445}"/>
          </ac:picMkLst>
        </pc:picChg>
        <pc:picChg chg="add del">
          <ac:chgData name="Carlos Conte" userId="2a7839fa7f8861c0" providerId="LiveId" clId="{D828BA49-B49E-4C0F-B702-F2146393E749}" dt="2026-08-09T20:16:19.224" v="46" actId="26606"/>
          <ac:picMkLst>
            <pc:docMk/>
            <pc:sldMk cId="400908735" sldId="599"/>
            <ac:picMk id="12" creationId="{69E9BF0F-122D-6FE2-6000-ABE5A354BD2F}"/>
          </ac:picMkLst>
        </pc:picChg>
        <pc:picChg chg="add del">
          <ac:chgData name="Carlos Conte" userId="2a7839fa7f8861c0" providerId="LiveId" clId="{D828BA49-B49E-4C0F-B702-F2146393E749}" dt="2026-08-09T20:16:25.593" v="48" actId="26606"/>
          <ac:picMkLst>
            <pc:docMk/>
            <pc:sldMk cId="400908735" sldId="599"/>
            <ac:picMk id="17" creationId="{9D2118F8-46DC-42CB-B087-09BA51722445}"/>
          </ac:picMkLst>
        </pc:picChg>
      </pc:sldChg>
      <pc:sldChg chg="del">
        <pc:chgData name="Carlos Conte" userId="2a7839fa7f8861c0" providerId="LiveId" clId="{D828BA49-B49E-4C0F-B702-F2146393E749}" dt="2026-08-10T04:42:42.913" v="2594" actId="47"/>
        <pc:sldMkLst>
          <pc:docMk/>
          <pc:sldMk cId="2814587154" sldId="600"/>
        </pc:sldMkLst>
      </pc:sldChg>
      <pc:sldChg chg="addSp delSp modSp mod">
        <pc:chgData name="Carlos Conte" userId="2a7839fa7f8861c0" providerId="LiveId" clId="{D828BA49-B49E-4C0F-B702-F2146393E749}" dt="2026-08-10T04:59:14.396" v="2718" actId="14861"/>
        <pc:sldMkLst>
          <pc:docMk/>
          <pc:sldMk cId="170092830" sldId="601"/>
        </pc:sldMkLst>
        <pc:spChg chg="del mod">
          <ac:chgData name="Carlos Conte" userId="2a7839fa7f8861c0" providerId="LiveId" clId="{D828BA49-B49E-4C0F-B702-F2146393E749}" dt="2026-08-10T02:20:01.714" v="1561" actId="12084"/>
          <ac:spMkLst>
            <pc:docMk/>
            <pc:sldMk cId="170092830" sldId="601"/>
            <ac:spMk id="3" creationId="{4F20032F-D70E-FBFB-4073-3BE34912A89A}"/>
          </ac:spMkLst>
        </pc:spChg>
        <pc:spChg chg="del mod">
          <ac:chgData name="Carlos Conte" userId="2a7839fa7f8861c0" providerId="LiveId" clId="{D828BA49-B49E-4C0F-B702-F2146393E749}" dt="2026-08-10T02:27:30.990" v="1618" actId="12084"/>
          <ac:spMkLst>
            <pc:docMk/>
            <pc:sldMk cId="170092830" sldId="601"/>
            <ac:spMk id="5" creationId="{756BE315-ED29-77A6-D915-D0EC910D4B8B}"/>
          </ac:spMkLst>
        </pc:spChg>
        <pc:spChg chg="add del mod">
          <ac:chgData name="Carlos Conte" userId="2a7839fa7f8861c0" providerId="LiveId" clId="{D828BA49-B49E-4C0F-B702-F2146393E749}" dt="2026-08-10T02:26:45.719" v="1613" actId="12084"/>
          <ac:spMkLst>
            <pc:docMk/>
            <pc:sldMk cId="170092830" sldId="601"/>
            <ac:spMk id="6" creationId="{DA89F813-2C67-5D66-007E-8DC95F74D98D}"/>
          </ac:spMkLst>
        </pc:spChg>
        <pc:spChg chg="del mod">
          <ac:chgData name="Carlos Conte" userId="2a7839fa7f8861c0" providerId="LiveId" clId="{D828BA49-B49E-4C0F-B702-F2146393E749}" dt="2026-08-10T02:20:23.877" v="1566" actId="12084"/>
          <ac:spMkLst>
            <pc:docMk/>
            <pc:sldMk cId="170092830" sldId="601"/>
            <ac:spMk id="7" creationId="{C88C04B9-E027-10DD-301F-22AA04AF6048}"/>
          </ac:spMkLst>
        </pc:spChg>
        <pc:spChg chg="add del mod">
          <ac:chgData name="Carlos Conte" userId="2a7839fa7f8861c0" providerId="LiveId" clId="{D828BA49-B49E-4C0F-B702-F2146393E749}" dt="2026-08-10T02:27:22.570" v="1617" actId="12084"/>
          <ac:spMkLst>
            <pc:docMk/>
            <pc:sldMk cId="170092830" sldId="601"/>
            <ac:spMk id="10" creationId="{FCA8A2D5-4FF3-DE1F-ADF4-B08102EA33D4}"/>
          </ac:spMkLst>
        </pc:spChg>
        <pc:spChg chg="mod">
          <ac:chgData name="Carlos Conte" userId="2a7839fa7f8861c0" providerId="LiveId" clId="{D828BA49-B49E-4C0F-B702-F2146393E749}" dt="2026-08-10T04:59:14.396" v="2718" actId="14861"/>
          <ac:spMkLst>
            <pc:docMk/>
            <pc:sldMk cId="170092830" sldId="601"/>
            <ac:spMk id="15" creationId="{ABEEEB1E-F2AB-6A9B-0379-DDFD4CD9A13E}"/>
          </ac:spMkLst>
        </pc:spChg>
        <pc:graphicFrameChg chg="add del mod modGraphic">
          <ac:chgData name="Carlos Conte" userId="2a7839fa7f8861c0" providerId="LiveId" clId="{D828BA49-B49E-4C0F-B702-F2146393E749}" dt="2026-08-10T02:27:07.931" v="1616" actId="11529"/>
          <ac:graphicFrameMkLst>
            <pc:docMk/>
            <pc:sldMk cId="170092830" sldId="601"/>
            <ac:graphicFrameMk id="2" creationId="{A088A1C5-3C92-ECEE-183D-E309BEE29C88}"/>
          </ac:graphicFrameMkLst>
        </pc:graphicFrameChg>
        <pc:graphicFrameChg chg="add del mod modGraphic">
          <ac:chgData name="Carlos Conte" userId="2a7839fa7f8861c0" providerId="LiveId" clId="{D828BA49-B49E-4C0F-B702-F2146393E749}" dt="2026-08-10T02:25:48.784" v="1609" actId="11529"/>
          <ac:graphicFrameMkLst>
            <pc:docMk/>
            <pc:sldMk cId="170092830" sldId="601"/>
            <ac:graphicFrameMk id="4" creationId="{CE756B95-8427-3C5D-EC7A-C2AE56AF504D}"/>
          </ac:graphicFrameMkLst>
        </pc:graphicFrameChg>
        <pc:graphicFrameChg chg="add mod">
          <ac:chgData name="Carlos Conte" userId="2a7839fa7f8861c0" providerId="LiveId" clId="{D828BA49-B49E-4C0F-B702-F2146393E749}" dt="2026-08-10T02:26:23.212" v="1611" actId="12084"/>
          <ac:graphicFrameMkLst>
            <pc:docMk/>
            <pc:sldMk cId="170092830" sldId="601"/>
            <ac:graphicFrameMk id="8" creationId="{2EB02D21-C846-459B-B6A7-B2BE61BAE743}"/>
          </ac:graphicFrameMkLst>
        </pc:graphicFrameChg>
        <pc:graphicFrameChg chg="add mod modGraphic">
          <ac:chgData name="Carlos Conte" userId="2a7839fa7f8861c0" providerId="LiveId" clId="{D828BA49-B49E-4C0F-B702-F2146393E749}" dt="2026-08-10T04:35:51.174" v="2552" actId="207"/>
          <ac:graphicFrameMkLst>
            <pc:docMk/>
            <pc:sldMk cId="170092830" sldId="601"/>
            <ac:graphicFrameMk id="9" creationId="{ECB88226-B9E2-FC72-943B-B0ACB029238B}"/>
          </ac:graphicFrameMkLst>
        </pc:graphicFrameChg>
        <pc:graphicFrameChg chg="add mod modGraphic">
          <ac:chgData name="Carlos Conte" userId="2a7839fa7f8861c0" providerId="LiveId" clId="{D828BA49-B49E-4C0F-B702-F2146393E749}" dt="2026-08-10T04:35:33.868" v="2550" actId="207"/>
          <ac:graphicFrameMkLst>
            <pc:docMk/>
            <pc:sldMk cId="170092830" sldId="601"/>
            <ac:graphicFrameMk id="11" creationId="{9F6983EA-2C55-35AC-5335-5EB6C66685C8}"/>
          </ac:graphicFrameMkLst>
        </pc:graphicFrameChg>
        <pc:graphicFrameChg chg="add mod">
          <ac:chgData name="Carlos Conte" userId="2a7839fa7f8861c0" providerId="LiveId" clId="{D828BA49-B49E-4C0F-B702-F2146393E749}" dt="2026-08-10T04:35:40.849" v="2551" actId="207"/>
          <ac:graphicFrameMkLst>
            <pc:docMk/>
            <pc:sldMk cId="170092830" sldId="601"/>
            <ac:graphicFrameMk id="12" creationId="{0B978469-799C-66D5-90BF-23CB92A34C87}"/>
          </ac:graphicFrameMkLst>
        </pc:graphicFrameChg>
      </pc:sldChg>
      <pc:sldChg chg="modSp mod">
        <pc:chgData name="Carlos Conte" userId="2a7839fa7f8861c0" providerId="LiveId" clId="{D828BA49-B49E-4C0F-B702-F2146393E749}" dt="2026-08-10T08:09:51.759" v="5007" actId="113"/>
        <pc:sldMkLst>
          <pc:docMk/>
          <pc:sldMk cId="3092694856" sldId="602"/>
        </pc:sldMkLst>
        <pc:spChg chg="mod">
          <ac:chgData name="Carlos Conte" userId="2a7839fa7f8861c0" providerId="LiveId" clId="{D828BA49-B49E-4C0F-B702-F2146393E749}" dt="2026-08-10T08:09:51.759" v="5007" actId="113"/>
          <ac:spMkLst>
            <pc:docMk/>
            <pc:sldMk cId="3092694856" sldId="602"/>
            <ac:spMk id="3" creationId="{4072FD49-6D65-8C53-36B1-148051268728}"/>
          </ac:spMkLst>
        </pc:spChg>
        <pc:spChg chg="mod">
          <ac:chgData name="Carlos Conte" userId="2a7839fa7f8861c0" providerId="LiveId" clId="{D828BA49-B49E-4C0F-B702-F2146393E749}" dt="2026-08-10T07:43:53.869" v="4657" actId="14861"/>
          <ac:spMkLst>
            <pc:docMk/>
            <pc:sldMk cId="3092694856" sldId="602"/>
            <ac:spMk id="5" creationId="{61691AE1-D022-8FB5-9F83-9974FF0D04C5}"/>
          </ac:spMkLst>
        </pc:spChg>
      </pc:sldChg>
      <pc:sldChg chg="del">
        <pc:chgData name="Carlos Conte" userId="2a7839fa7f8861c0" providerId="LiveId" clId="{D828BA49-B49E-4C0F-B702-F2146393E749}" dt="2026-08-10T06:21:59.222" v="3566" actId="47"/>
        <pc:sldMkLst>
          <pc:docMk/>
          <pc:sldMk cId="2594813205" sldId="603"/>
        </pc:sldMkLst>
      </pc:sldChg>
      <pc:sldChg chg="addSp delSp modSp mod">
        <pc:chgData name="Carlos Conte" userId="2a7839fa7f8861c0" providerId="LiveId" clId="{D828BA49-B49E-4C0F-B702-F2146393E749}" dt="2026-08-10T04:38:38.506" v="2566" actId="14100"/>
        <pc:sldMkLst>
          <pc:docMk/>
          <pc:sldMk cId="850238376" sldId="604"/>
        </pc:sldMkLst>
        <pc:spChg chg="del mod">
          <ac:chgData name="Carlos Conte" userId="2a7839fa7f8861c0" providerId="LiveId" clId="{D828BA49-B49E-4C0F-B702-F2146393E749}" dt="2026-08-10T02:36:05.001" v="1688" actId="12084"/>
          <ac:spMkLst>
            <pc:docMk/>
            <pc:sldMk cId="850238376" sldId="604"/>
            <ac:spMk id="3" creationId="{FED4B249-ABE7-A734-C300-AC60F6652DE1}"/>
          </ac:spMkLst>
        </pc:spChg>
        <pc:spChg chg="del mod">
          <ac:chgData name="Carlos Conte" userId="2a7839fa7f8861c0" providerId="LiveId" clId="{D828BA49-B49E-4C0F-B702-F2146393E749}" dt="2026-08-10T02:36:09.693" v="1689" actId="12084"/>
          <ac:spMkLst>
            <pc:docMk/>
            <pc:sldMk cId="850238376" sldId="604"/>
            <ac:spMk id="5" creationId="{6BC9091D-E9B3-BFD0-EA0B-EC2C14158E2A}"/>
          </ac:spMkLst>
        </pc:spChg>
        <pc:spChg chg="del mod">
          <ac:chgData name="Carlos Conte" userId="2a7839fa7f8861c0" providerId="LiveId" clId="{D828BA49-B49E-4C0F-B702-F2146393E749}" dt="2026-08-10T02:36:13.148" v="1690" actId="12084"/>
          <ac:spMkLst>
            <pc:docMk/>
            <pc:sldMk cId="850238376" sldId="604"/>
            <ac:spMk id="7" creationId="{8E6E31C8-5BE1-AA7B-55D8-B22D5756CB3F}"/>
          </ac:spMkLst>
        </pc:spChg>
        <pc:graphicFrameChg chg="add mod">
          <ac:chgData name="Carlos Conte" userId="2a7839fa7f8861c0" providerId="LiveId" clId="{D828BA49-B49E-4C0F-B702-F2146393E749}" dt="2026-08-10T04:37:50.376" v="2562" actId="14100"/>
          <ac:graphicFrameMkLst>
            <pc:docMk/>
            <pc:sldMk cId="850238376" sldId="604"/>
            <ac:graphicFrameMk id="2" creationId="{18B8984E-43CB-DCA4-27DA-81608BB1869D}"/>
          </ac:graphicFrameMkLst>
        </pc:graphicFrameChg>
        <pc:graphicFrameChg chg="add mod">
          <ac:chgData name="Carlos Conte" userId="2a7839fa7f8861c0" providerId="LiveId" clId="{D828BA49-B49E-4C0F-B702-F2146393E749}" dt="2026-08-10T04:38:09.745" v="2565" actId="14100"/>
          <ac:graphicFrameMkLst>
            <pc:docMk/>
            <pc:sldMk cId="850238376" sldId="604"/>
            <ac:graphicFrameMk id="4" creationId="{81992997-17D9-A697-619B-EEE6B95732E3}"/>
          </ac:graphicFrameMkLst>
        </pc:graphicFrameChg>
        <pc:graphicFrameChg chg="add mod">
          <ac:chgData name="Carlos Conte" userId="2a7839fa7f8861c0" providerId="LiveId" clId="{D828BA49-B49E-4C0F-B702-F2146393E749}" dt="2026-08-10T04:38:38.506" v="2566" actId="14100"/>
          <ac:graphicFrameMkLst>
            <pc:docMk/>
            <pc:sldMk cId="850238376" sldId="604"/>
            <ac:graphicFrameMk id="6" creationId="{9DEC01B4-B55A-337E-E00A-0DA6A9FEC14B}"/>
          </ac:graphicFrameMkLst>
        </pc:graphicFrameChg>
      </pc:sldChg>
      <pc:sldChg chg="addSp delSp modSp mod">
        <pc:chgData name="Carlos Conte" userId="2a7839fa7f8861c0" providerId="LiveId" clId="{D828BA49-B49E-4C0F-B702-F2146393E749}" dt="2026-08-10T06:29:14.006" v="3698" actId="20577"/>
        <pc:sldMkLst>
          <pc:docMk/>
          <pc:sldMk cId="3866788666" sldId="605"/>
        </pc:sldMkLst>
        <pc:spChg chg="add mod">
          <ac:chgData name="Carlos Conte" userId="2a7839fa7f8861c0" providerId="LiveId" clId="{D828BA49-B49E-4C0F-B702-F2146393E749}" dt="2026-08-10T04:58:31.766" v="2713" actId="14861"/>
          <ac:spMkLst>
            <pc:docMk/>
            <pc:sldMk cId="3866788666" sldId="605"/>
            <ac:spMk id="3" creationId="{F24E67A7-6F71-7C32-B0DF-8B58CB65767E}"/>
          </ac:spMkLst>
        </pc:spChg>
        <pc:spChg chg="mod">
          <ac:chgData name="Carlos Conte" userId="2a7839fa7f8861c0" providerId="LiveId" clId="{D828BA49-B49E-4C0F-B702-F2146393E749}" dt="2026-08-10T06:28:08.086" v="3652" actId="20577"/>
          <ac:spMkLst>
            <pc:docMk/>
            <pc:sldMk cId="3866788666" sldId="605"/>
            <ac:spMk id="5" creationId="{81AB851E-2E93-3764-E850-A8EDFF1DF52B}"/>
          </ac:spMkLst>
        </pc:spChg>
        <pc:spChg chg="mod">
          <ac:chgData name="Carlos Conte" userId="2a7839fa7f8861c0" providerId="LiveId" clId="{D828BA49-B49E-4C0F-B702-F2146393E749}" dt="2026-08-10T06:29:14.006" v="3698" actId="20577"/>
          <ac:spMkLst>
            <pc:docMk/>
            <pc:sldMk cId="3866788666" sldId="605"/>
            <ac:spMk id="7" creationId="{509E99D5-21C8-632D-3C2B-69F85F25559D}"/>
          </ac:spMkLst>
        </pc:spChg>
        <pc:spChg chg="del mod">
          <ac:chgData name="Carlos Conte" userId="2a7839fa7f8861c0" providerId="LiveId" clId="{D828BA49-B49E-4C0F-B702-F2146393E749}" dt="2026-08-10T04:45:28.825" v="2624" actId="478"/>
          <ac:spMkLst>
            <pc:docMk/>
            <pc:sldMk cId="3866788666" sldId="605"/>
            <ac:spMk id="11" creationId="{43AB8FF7-64EF-75A2-B793-A7431135E312}"/>
          </ac:spMkLst>
        </pc:spChg>
      </pc:sldChg>
      <pc:sldChg chg="addSp modSp mod">
        <pc:chgData name="Carlos Conte" userId="2a7839fa7f8861c0" providerId="LiveId" clId="{D828BA49-B49E-4C0F-B702-F2146393E749}" dt="2026-08-10T06:52:57.721" v="4064" actId="20577"/>
        <pc:sldMkLst>
          <pc:docMk/>
          <pc:sldMk cId="2380030708" sldId="606"/>
        </pc:sldMkLst>
        <pc:spChg chg="add mod">
          <ac:chgData name="Carlos Conte" userId="2a7839fa7f8861c0" providerId="LiveId" clId="{D828BA49-B49E-4C0F-B702-F2146393E749}" dt="2026-08-10T04:48:49.532" v="2684" actId="1076"/>
          <ac:spMkLst>
            <pc:docMk/>
            <pc:sldMk cId="2380030708" sldId="606"/>
            <ac:spMk id="4" creationId="{9F29E93C-4911-3ABD-6D26-62E0CDABB90B}"/>
          </ac:spMkLst>
        </pc:spChg>
        <pc:graphicFrameChg chg="mod modGraphic">
          <ac:chgData name="Carlos Conte" userId="2a7839fa7f8861c0" providerId="LiveId" clId="{D828BA49-B49E-4C0F-B702-F2146393E749}" dt="2026-08-10T06:46:23.558" v="4003" actId="33524"/>
          <ac:graphicFrameMkLst>
            <pc:docMk/>
            <pc:sldMk cId="2380030708" sldId="606"/>
            <ac:graphicFrameMk id="3" creationId="{D4FF3686-4832-45B0-6E8B-C5DC55576889}"/>
          </ac:graphicFrameMkLst>
        </pc:graphicFrameChg>
        <pc:graphicFrameChg chg="mod modGraphic">
          <ac:chgData name="Carlos Conte" userId="2a7839fa7f8861c0" providerId="LiveId" clId="{D828BA49-B49E-4C0F-B702-F2146393E749}" dt="2026-08-10T06:52:57.721" v="4064" actId="20577"/>
          <ac:graphicFrameMkLst>
            <pc:docMk/>
            <pc:sldMk cId="2380030708" sldId="606"/>
            <ac:graphicFrameMk id="5" creationId="{23716962-9035-C93A-1656-087F8588EA57}"/>
          </ac:graphicFrameMkLst>
        </pc:graphicFrameChg>
      </pc:sldChg>
      <pc:sldChg chg="addSp delSp modSp new mod setBg">
        <pc:chgData name="Carlos Conte" userId="2a7839fa7f8861c0" providerId="LiveId" clId="{D828BA49-B49E-4C0F-B702-F2146393E749}" dt="2026-08-10T07:47:13.335" v="4681" actId="20577"/>
        <pc:sldMkLst>
          <pc:docMk/>
          <pc:sldMk cId="914739306" sldId="607"/>
        </pc:sldMkLst>
        <pc:spChg chg="mod">
          <ac:chgData name="Carlos Conte" userId="2a7839fa7f8861c0" providerId="LiveId" clId="{D828BA49-B49E-4C0F-B702-F2146393E749}" dt="2026-08-10T05:28:44.362" v="2879" actId="1076"/>
          <ac:spMkLst>
            <pc:docMk/>
            <pc:sldMk cId="914739306" sldId="607"/>
            <ac:spMk id="2" creationId="{430E834D-1CA6-D079-4C8F-19708F07DA96}"/>
          </ac:spMkLst>
        </pc:spChg>
        <pc:spChg chg="del">
          <ac:chgData name="Carlos Conte" userId="2a7839fa7f8861c0" providerId="LiveId" clId="{D828BA49-B49E-4C0F-B702-F2146393E749}" dt="2026-08-09T20:36:13.373" v="201" actId="478"/>
          <ac:spMkLst>
            <pc:docMk/>
            <pc:sldMk cId="914739306" sldId="607"/>
            <ac:spMk id="3" creationId="{3A522821-265E-2802-15A8-75F95437EBCA}"/>
          </ac:spMkLst>
        </pc:spChg>
        <pc:spChg chg="add del">
          <ac:chgData name="Carlos Conte" userId="2a7839fa7f8861c0" providerId="LiveId" clId="{D828BA49-B49E-4C0F-B702-F2146393E749}" dt="2026-08-09T20:36:09.187" v="200" actId="478"/>
          <ac:spMkLst>
            <pc:docMk/>
            <pc:sldMk cId="914739306" sldId="607"/>
            <ac:spMk id="5" creationId="{94759E30-3368-FE31-0D84-BB3BD094BD62}"/>
          </ac:spMkLst>
        </pc:spChg>
        <pc:spChg chg="add mod">
          <ac:chgData name="Carlos Conte" userId="2a7839fa7f8861c0" providerId="LiveId" clId="{D828BA49-B49E-4C0F-B702-F2146393E749}" dt="2026-08-10T07:47:13.335" v="4681" actId="20577"/>
          <ac:spMkLst>
            <pc:docMk/>
            <pc:sldMk cId="914739306" sldId="607"/>
            <ac:spMk id="7" creationId="{9878E5B2-E7D4-D726-6707-D1C14AB55EAE}"/>
          </ac:spMkLst>
        </pc:spChg>
      </pc:sldChg>
      <pc:sldChg chg="addSp delSp modSp add mod ord">
        <pc:chgData name="Carlos Conte" userId="2a7839fa7f8861c0" providerId="LiveId" clId="{D828BA49-B49E-4C0F-B702-F2146393E749}" dt="2026-08-10T04:43:08.155" v="2598" actId="1076"/>
        <pc:sldMkLst>
          <pc:docMk/>
          <pc:sldMk cId="156792900" sldId="608"/>
        </pc:sldMkLst>
        <pc:spChg chg="add del mod">
          <ac:chgData name="Carlos Conte" userId="2a7839fa7f8861c0" providerId="LiveId" clId="{D828BA49-B49E-4C0F-B702-F2146393E749}" dt="2026-08-10T04:22:26.144" v="2441" actId="12084"/>
          <ac:spMkLst>
            <pc:docMk/>
            <pc:sldMk cId="156792900" sldId="608"/>
            <ac:spMk id="2" creationId="{54054ADB-3C74-68D5-451C-FEB4227F7EA2}"/>
          </ac:spMkLst>
        </pc:spChg>
        <pc:spChg chg="mod">
          <ac:chgData name="Carlos Conte" userId="2a7839fa7f8861c0" providerId="LiveId" clId="{D828BA49-B49E-4C0F-B702-F2146393E749}" dt="2026-08-10T04:43:08.155" v="2598" actId="1076"/>
          <ac:spMkLst>
            <pc:docMk/>
            <pc:sldMk cId="156792900" sldId="608"/>
            <ac:spMk id="4" creationId="{96FC7186-9E43-F870-B180-B2FFC380C8B2}"/>
          </ac:spMkLst>
        </pc:spChg>
        <pc:spChg chg="add del mod">
          <ac:chgData name="Carlos Conte" userId="2a7839fa7f8861c0" providerId="LiveId" clId="{D828BA49-B49E-4C0F-B702-F2146393E749}" dt="2026-08-10T04:23:32.085" v="2449" actId="12084"/>
          <ac:spMkLst>
            <pc:docMk/>
            <pc:sldMk cId="156792900" sldId="608"/>
            <ac:spMk id="5" creationId="{D6D3517D-F7DB-9F43-DED7-D4360D2C9CDA}"/>
          </ac:spMkLst>
        </pc:spChg>
        <pc:spChg chg="add del mod">
          <ac:chgData name="Carlos Conte" userId="2a7839fa7f8861c0" providerId="LiveId" clId="{D828BA49-B49E-4C0F-B702-F2146393E749}" dt="2026-08-10T04:21:47.796" v="2440" actId="12084"/>
          <ac:spMkLst>
            <pc:docMk/>
            <pc:sldMk cId="156792900" sldId="608"/>
            <ac:spMk id="7" creationId="{917CD8D7-1227-7EA1-AAB9-63351290B85F}"/>
          </ac:spMkLst>
        </pc:spChg>
        <pc:graphicFrameChg chg="add mod">
          <ac:chgData name="Carlos Conte" userId="2a7839fa7f8861c0" providerId="LiveId" clId="{D828BA49-B49E-4C0F-B702-F2146393E749}" dt="2026-08-09T20:51:49.099" v="340"/>
          <ac:graphicFrameMkLst>
            <pc:docMk/>
            <pc:sldMk cId="156792900" sldId="608"/>
            <ac:graphicFrameMk id="2" creationId="{71686B53-BB35-7F1D-E152-F1BCABA2D0B3}"/>
          </ac:graphicFrameMkLst>
        </pc:graphicFrameChg>
        <pc:graphicFrameChg chg="add mod modGraphic">
          <ac:chgData name="Carlos Conte" userId="2a7839fa7f8861c0" providerId="LiveId" clId="{D828BA49-B49E-4C0F-B702-F2146393E749}" dt="2026-08-10T04:33:33.327" v="2540" actId="207"/>
          <ac:graphicFrameMkLst>
            <pc:docMk/>
            <pc:sldMk cId="156792900" sldId="608"/>
            <ac:graphicFrameMk id="8" creationId="{E2D0A0BB-58C8-07CE-0B1F-6F61E78F5875}"/>
          </ac:graphicFrameMkLst>
        </pc:graphicFrameChg>
        <pc:graphicFrameChg chg="add mod modGraphic">
          <ac:chgData name="Carlos Conte" userId="2a7839fa7f8861c0" providerId="LiveId" clId="{D828BA49-B49E-4C0F-B702-F2146393E749}" dt="2026-08-10T04:33:00.972" v="2536"/>
          <ac:graphicFrameMkLst>
            <pc:docMk/>
            <pc:sldMk cId="156792900" sldId="608"/>
            <ac:graphicFrameMk id="9" creationId="{EE43C3CD-5DFE-53C2-C74A-A8CB53C31390}"/>
          </ac:graphicFrameMkLst>
        </pc:graphicFrameChg>
        <pc:graphicFrameChg chg="add mod">
          <ac:chgData name="Carlos Conte" userId="2a7839fa7f8861c0" providerId="LiveId" clId="{D828BA49-B49E-4C0F-B702-F2146393E749}" dt="2026-08-10T04:33:47.500" v="2542"/>
          <ac:graphicFrameMkLst>
            <pc:docMk/>
            <pc:sldMk cId="156792900" sldId="608"/>
            <ac:graphicFrameMk id="10" creationId="{4E4DAEB2-1AEB-9B94-4D77-ADA4E595C469}"/>
          </ac:graphicFrameMkLst>
        </pc:graphicFrameChg>
        <pc:graphicFrameChg chg="del">
          <ac:chgData name="Carlos Conte" userId="2a7839fa7f8861c0" providerId="LiveId" clId="{D828BA49-B49E-4C0F-B702-F2146393E749}" dt="2026-08-09T20:51:13.990" v="332" actId="478"/>
          <ac:graphicFrameMkLst>
            <pc:docMk/>
            <pc:sldMk cId="156792900" sldId="608"/>
            <ac:graphicFrameMk id="16" creationId="{464E1F14-3804-78E4-0170-CA5395985571}"/>
          </ac:graphicFrameMkLst>
        </pc:graphicFrameChg>
      </pc:sldChg>
      <pc:sldChg chg="addSp modSp new del mod">
        <pc:chgData name="Carlos Conte" userId="2a7839fa7f8861c0" providerId="LiveId" clId="{D828BA49-B49E-4C0F-B702-F2146393E749}" dt="2026-08-10T05:42:59.362" v="3018" actId="47"/>
        <pc:sldMkLst>
          <pc:docMk/>
          <pc:sldMk cId="464221785" sldId="609"/>
        </pc:sldMkLst>
        <pc:spChg chg="add mod">
          <ac:chgData name="Carlos Conte" userId="2a7839fa7f8861c0" providerId="LiveId" clId="{D828BA49-B49E-4C0F-B702-F2146393E749}" dt="2026-08-10T05:37:45.316" v="2907" actId="14100"/>
          <ac:spMkLst>
            <pc:docMk/>
            <pc:sldMk cId="464221785" sldId="609"/>
            <ac:spMk id="3" creationId="{A0243750-C4CF-78C5-EB30-D865504F8535}"/>
          </ac:spMkLst>
        </pc:spChg>
      </pc:sldChg>
      <pc:sldChg chg="addSp delSp modSp new mod ord modAnim">
        <pc:chgData name="Carlos Conte" userId="2a7839fa7f8861c0" providerId="LiveId" clId="{D828BA49-B49E-4C0F-B702-F2146393E749}" dt="2026-08-10T07:49:15.477" v="4693" actId="1076"/>
        <pc:sldMkLst>
          <pc:docMk/>
          <pc:sldMk cId="920707205" sldId="610"/>
        </pc:sldMkLst>
        <pc:spChg chg="del">
          <ac:chgData name="Carlos Conte" userId="2a7839fa7f8861c0" providerId="LiveId" clId="{D828BA49-B49E-4C0F-B702-F2146393E749}" dt="2026-08-09T22:13:55.289" v="784" actId="478"/>
          <ac:spMkLst>
            <pc:docMk/>
            <pc:sldMk cId="920707205" sldId="610"/>
            <ac:spMk id="2" creationId="{2417CF82-EFA8-4AD7-88EC-3B6516E28CB0}"/>
          </ac:spMkLst>
        </pc:spChg>
        <pc:spChg chg="add mod">
          <ac:chgData name="Carlos Conte" userId="2a7839fa7f8861c0" providerId="LiveId" clId="{D828BA49-B49E-4C0F-B702-F2146393E749}" dt="2026-08-10T07:33:55.360" v="4596" actId="14100"/>
          <ac:spMkLst>
            <pc:docMk/>
            <pc:sldMk cId="920707205" sldId="610"/>
            <ac:spMk id="3" creationId="{9B282AE2-7D7E-A4FD-757B-4DD037A362DC}"/>
          </ac:spMkLst>
        </pc:spChg>
        <pc:spChg chg="del">
          <ac:chgData name="Carlos Conte" userId="2a7839fa7f8861c0" providerId="LiveId" clId="{D828BA49-B49E-4C0F-B702-F2146393E749}" dt="2026-08-09T22:13:53.644" v="783" actId="478"/>
          <ac:spMkLst>
            <pc:docMk/>
            <pc:sldMk cId="920707205" sldId="610"/>
            <ac:spMk id="3" creationId="{F6A153ED-6E12-80D2-9848-42E1FDA4D8E6}"/>
          </ac:spMkLst>
        </pc:spChg>
        <pc:spChg chg="add mod">
          <ac:chgData name="Carlos Conte" userId="2a7839fa7f8861c0" providerId="LiveId" clId="{D828BA49-B49E-4C0F-B702-F2146393E749}" dt="2026-08-10T07:33:45.966" v="4595" actId="14100"/>
          <ac:spMkLst>
            <pc:docMk/>
            <pc:sldMk cId="920707205" sldId="610"/>
            <ac:spMk id="5" creationId="{D7137887-739E-C861-0D5E-0EDF0978CB43}"/>
          </ac:spMkLst>
        </pc:spChg>
        <pc:spChg chg="add mod">
          <ac:chgData name="Carlos Conte" userId="2a7839fa7f8861c0" providerId="LiveId" clId="{D828BA49-B49E-4C0F-B702-F2146393E749}" dt="2026-08-10T07:49:15.477" v="4693" actId="1076"/>
          <ac:spMkLst>
            <pc:docMk/>
            <pc:sldMk cId="920707205" sldId="610"/>
            <ac:spMk id="6" creationId="{E542262E-275F-4D12-D1D7-70D17E959AAE}"/>
          </ac:spMkLst>
        </pc:spChg>
        <pc:spChg chg="add del">
          <ac:chgData name="Carlos Conte" userId="2a7839fa7f8861c0" providerId="LiveId" clId="{D828BA49-B49E-4C0F-B702-F2146393E749}" dt="2026-08-09T22:17:34.117" v="793" actId="22"/>
          <ac:spMkLst>
            <pc:docMk/>
            <pc:sldMk cId="920707205" sldId="610"/>
            <ac:spMk id="6" creationId="{FAA01325-5644-15CD-8FB1-9E12A719DC2E}"/>
          </ac:spMkLst>
        </pc:spChg>
        <pc:spChg chg="add del mod">
          <ac:chgData name="Carlos Conte" userId="2a7839fa7f8861c0" providerId="LiveId" clId="{D828BA49-B49E-4C0F-B702-F2146393E749}" dt="2026-08-09T23:57:43.561" v="821"/>
          <ac:spMkLst>
            <pc:docMk/>
            <pc:sldMk cId="920707205" sldId="610"/>
            <ac:spMk id="13" creationId="{C04F2B75-4D30-93F9-3D87-1A48B917320C}"/>
          </ac:spMkLst>
        </pc:spChg>
        <pc:picChg chg="add del mod">
          <ac:chgData name="Carlos Conte" userId="2a7839fa7f8861c0" providerId="LiveId" clId="{D828BA49-B49E-4C0F-B702-F2146393E749}" dt="2026-08-09T22:17:44.404" v="796" actId="478"/>
          <ac:picMkLst>
            <pc:docMk/>
            <pc:sldMk cId="920707205" sldId="610"/>
            <ac:picMk id="4" creationId="{44082BC3-49B2-4F2E-7FD9-BA7FE1C70763}"/>
          </ac:picMkLst>
        </pc:picChg>
        <pc:picChg chg="add mod">
          <ac:chgData name="Carlos Conte" userId="2a7839fa7f8861c0" providerId="LiveId" clId="{D828BA49-B49E-4C0F-B702-F2146393E749}" dt="2026-08-10T00:21:52.841" v="926" actId="1076"/>
          <ac:picMkLst>
            <pc:docMk/>
            <pc:sldMk cId="920707205" sldId="610"/>
            <ac:picMk id="8" creationId="{4AD973D1-5DEF-6015-85D7-72A312483A73}"/>
          </ac:picMkLst>
        </pc:picChg>
        <pc:picChg chg="add del mod ord">
          <ac:chgData name="Carlos Conte" userId="2a7839fa7f8861c0" providerId="LiveId" clId="{D828BA49-B49E-4C0F-B702-F2146393E749}" dt="2026-08-10T00:01:33.078" v="827" actId="478"/>
          <ac:picMkLst>
            <pc:docMk/>
            <pc:sldMk cId="920707205" sldId="610"/>
            <ac:picMk id="10" creationId="{1F4D253C-87AD-C90A-3455-3E43666011F0}"/>
          </ac:picMkLst>
        </pc:picChg>
        <pc:picChg chg="add del mod">
          <ac:chgData name="Carlos Conte" userId="2a7839fa7f8861c0" providerId="LiveId" clId="{D828BA49-B49E-4C0F-B702-F2146393E749}" dt="2026-08-09T23:57:43.555" v="819" actId="478"/>
          <ac:picMkLst>
            <pc:docMk/>
            <pc:sldMk cId="920707205" sldId="610"/>
            <ac:picMk id="12" creationId="{1C487D53-F154-4954-CE11-38197F6B8096}"/>
          </ac:picMkLst>
        </pc:picChg>
        <pc:picChg chg="add del mod">
          <ac:chgData name="Carlos Conte" userId="2a7839fa7f8861c0" providerId="LiveId" clId="{D828BA49-B49E-4C0F-B702-F2146393E749}" dt="2026-08-10T00:01:26.959" v="826" actId="478"/>
          <ac:picMkLst>
            <pc:docMk/>
            <pc:sldMk cId="920707205" sldId="610"/>
            <ac:picMk id="15" creationId="{2A3741FF-6BBC-1518-913C-13C3E6BD92D2}"/>
          </ac:picMkLst>
        </pc:picChg>
        <pc:picChg chg="add mod">
          <ac:chgData name="Carlos Conte" userId="2a7839fa7f8861c0" providerId="LiveId" clId="{D828BA49-B49E-4C0F-B702-F2146393E749}" dt="2026-08-10T00:21:50.981" v="925" actId="1076"/>
          <ac:picMkLst>
            <pc:docMk/>
            <pc:sldMk cId="920707205" sldId="610"/>
            <ac:picMk id="17" creationId="{8C07CA9F-CBAF-27B8-9A5F-C14776EA55A3}"/>
          </ac:picMkLst>
        </pc:picChg>
      </pc:sldChg>
      <pc:sldChg chg="addSp modSp new del mod">
        <pc:chgData name="Carlos Conte" userId="2a7839fa7f8861c0" providerId="LiveId" clId="{D828BA49-B49E-4C0F-B702-F2146393E749}" dt="2026-08-10T03:58:24.325" v="2015" actId="47"/>
        <pc:sldMkLst>
          <pc:docMk/>
          <pc:sldMk cId="1783631301" sldId="611"/>
        </pc:sldMkLst>
        <pc:spChg chg="add mod">
          <ac:chgData name="Carlos Conte" userId="2a7839fa7f8861c0" providerId="LiveId" clId="{D828BA49-B49E-4C0F-B702-F2146393E749}" dt="2026-08-10T02:08:37.629" v="1490" actId="14100"/>
          <ac:spMkLst>
            <pc:docMk/>
            <pc:sldMk cId="1783631301" sldId="611"/>
            <ac:spMk id="3" creationId="{5D6F15AD-A528-7AB5-B57F-B2CF0C22D9DE}"/>
          </ac:spMkLst>
        </pc:spChg>
      </pc:sldChg>
      <pc:sldChg chg="addSp delSp modSp new del mod">
        <pc:chgData name="Carlos Conte" userId="2a7839fa7f8861c0" providerId="LiveId" clId="{D828BA49-B49E-4C0F-B702-F2146393E749}" dt="2026-08-10T07:37:52.863" v="4621" actId="47"/>
        <pc:sldMkLst>
          <pc:docMk/>
          <pc:sldMk cId="2839517602" sldId="612"/>
        </pc:sldMkLst>
        <pc:spChg chg="add del mod">
          <ac:chgData name="Carlos Conte" userId="2a7839fa7f8861c0" providerId="LiveId" clId="{D828BA49-B49E-4C0F-B702-F2146393E749}" dt="2026-08-10T07:37:51.298" v="4620" actId="478"/>
          <ac:spMkLst>
            <pc:docMk/>
            <pc:sldMk cId="2839517602" sldId="612"/>
            <ac:spMk id="2" creationId="{B3A774B9-14FF-679F-ADAF-A5A1979968F6}"/>
          </ac:spMkLst>
        </pc:spChg>
      </pc:sldChg>
      <pc:sldChg chg="addSp modSp new mod">
        <pc:chgData name="Carlos Conte" userId="2a7839fa7f8861c0" providerId="LiveId" clId="{D828BA49-B49E-4C0F-B702-F2146393E749}" dt="2026-08-10T08:40:30.010" v="5211" actId="255"/>
        <pc:sldMkLst>
          <pc:docMk/>
          <pc:sldMk cId="3395658235" sldId="613"/>
        </pc:sldMkLst>
        <pc:spChg chg="add mod">
          <ac:chgData name="Carlos Conte" userId="2a7839fa7f8861c0" providerId="LiveId" clId="{D828BA49-B49E-4C0F-B702-F2146393E749}" dt="2026-08-10T05:46:06.922" v="3041" actId="1076"/>
          <ac:spMkLst>
            <pc:docMk/>
            <pc:sldMk cId="3395658235" sldId="613"/>
            <ac:spMk id="2" creationId="{53FB7DEC-B6AC-E1D9-C5B5-B9C446A223EB}"/>
          </ac:spMkLst>
        </pc:spChg>
        <pc:spChg chg="add mod">
          <ac:chgData name="Carlos Conte" userId="2a7839fa7f8861c0" providerId="LiveId" clId="{D828BA49-B49E-4C0F-B702-F2146393E749}" dt="2026-08-10T08:40:30.010" v="5211" actId="255"/>
          <ac:spMkLst>
            <pc:docMk/>
            <pc:sldMk cId="3395658235" sldId="613"/>
            <ac:spMk id="4" creationId="{12CA1413-403E-F2B8-21D7-C08BD5C64297}"/>
          </ac:spMkLst>
        </pc:spChg>
      </pc:sldChg>
      <pc:sldChg chg="addSp modSp new mod">
        <pc:chgData name="Carlos Conte" userId="2a7839fa7f8861c0" providerId="LiveId" clId="{D828BA49-B49E-4C0F-B702-F2146393E749}" dt="2026-08-10T08:41:32.651" v="5235" actId="14861"/>
        <pc:sldMkLst>
          <pc:docMk/>
          <pc:sldMk cId="2839637656" sldId="614"/>
        </pc:sldMkLst>
        <pc:spChg chg="add mod">
          <ac:chgData name="Carlos Conte" userId="2a7839fa7f8861c0" providerId="LiveId" clId="{D828BA49-B49E-4C0F-B702-F2146393E749}" dt="2026-08-10T08:41:32.651" v="5235" actId="14861"/>
          <ac:spMkLst>
            <pc:docMk/>
            <pc:sldMk cId="2839637656" sldId="614"/>
            <ac:spMk id="4" creationId="{E9AAE4D7-7250-D762-F408-784CEAF5BAAF}"/>
          </ac:spMkLst>
        </pc:spChg>
        <pc:graphicFrameChg chg="add mod">
          <ac:chgData name="Carlos Conte" userId="2a7839fa7f8861c0" providerId="LiveId" clId="{D828BA49-B49E-4C0F-B702-F2146393E749}" dt="2026-08-10T07:16:18.641" v="4225"/>
          <ac:graphicFrameMkLst>
            <pc:docMk/>
            <pc:sldMk cId="2839637656" sldId="614"/>
            <ac:graphicFrameMk id="2" creationId="{B7EAD53C-9443-9E3F-6968-3EC04C1134C9}"/>
          </ac:graphicFrameMkLst>
        </pc:graphicFrameChg>
      </pc:sldChg>
      <pc:sldMasterChg chg="del setBg delSldLayout modSldLayout">
        <pc:chgData name="Carlos Conte" userId="2a7839fa7f8861c0" providerId="LiveId" clId="{D828BA49-B49E-4C0F-B702-F2146393E749}" dt="2026-08-10T07:42:09.884" v="4650" actId="47"/>
        <pc:sldMasterMkLst>
          <pc:docMk/>
          <pc:sldMasterMk cId="300539023" sldId="2147483673"/>
        </pc:sldMasterMkLst>
        <pc:sldLayoutChg chg="del setBg">
          <pc:chgData name="Carlos Conte" userId="2a7839fa7f8861c0" providerId="LiveId" clId="{D828BA49-B49E-4C0F-B702-F2146393E749}" dt="2026-08-10T07:42:09.884" v="4650" actId="47"/>
          <pc:sldLayoutMkLst>
            <pc:docMk/>
            <pc:sldMasterMk cId="300539023" sldId="2147483673"/>
            <pc:sldLayoutMk cId="3260504774" sldId="2147483674"/>
          </pc:sldLayoutMkLst>
        </pc:sldLayoutChg>
        <pc:sldLayoutChg chg="del setBg">
          <pc:chgData name="Carlos Conte" userId="2a7839fa7f8861c0" providerId="LiveId" clId="{D828BA49-B49E-4C0F-B702-F2146393E749}" dt="2026-08-10T07:42:09.884" v="4650" actId="47"/>
          <pc:sldLayoutMkLst>
            <pc:docMk/>
            <pc:sldMasterMk cId="300539023" sldId="2147483673"/>
            <pc:sldLayoutMk cId="287901229" sldId="2147483675"/>
          </pc:sldLayoutMkLst>
        </pc:sldLayoutChg>
        <pc:sldLayoutChg chg="del setBg">
          <pc:chgData name="Carlos Conte" userId="2a7839fa7f8861c0" providerId="LiveId" clId="{D828BA49-B49E-4C0F-B702-F2146393E749}" dt="2026-08-10T07:42:09.884" v="4650" actId="47"/>
          <pc:sldLayoutMkLst>
            <pc:docMk/>
            <pc:sldMasterMk cId="300539023" sldId="2147483673"/>
            <pc:sldLayoutMk cId="3193242011" sldId="2147483676"/>
          </pc:sldLayoutMkLst>
        </pc:sldLayoutChg>
        <pc:sldLayoutChg chg="del setBg">
          <pc:chgData name="Carlos Conte" userId="2a7839fa7f8861c0" providerId="LiveId" clId="{D828BA49-B49E-4C0F-B702-F2146393E749}" dt="2026-08-10T07:42:09.884" v="4650" actId="47"/>
          <pc:sldLayoutMkLst>
            <pc:docMk/>
            <pc:sldMasterMk cId="300539023" sldId="2147483673"/>
            <pc:sldLayoutMk cId="157839732" sldId="2147483677"/>
          </pc:sldLayoutMkLst>
        </pc:sldLayoutChg>
        <pc:sldLayoutChg chg="del setBg">
          <pc:chgData name="Carlos Conte" userId="2a7839fa7f8861c0" providerId="LiveId" clId="{D828BA49-B49E-4C0F-B702-F2146393E749}" dt="2026-08-10T07:42:09.884" v="4650" actId="47"/>
          <pc:sldLayoutMkLst>
            <pc:docMk/>
            <pc:sldMasterMk cId="300539023" sldId="2147483673"/>
            <pc:sldLayoutMk cId="2927626857" sldId="2147483678"/>
          </pc:sldLayoutMkLst>
        </pc:sldLayoutChg>
        <pc:sldLayoutChg chg="del setBg">
          <pc:chgData name="Carlos Conte" userId="2a7839fa7f8861c0" providerId="LiveId" clId="{D828BA49-B49E-4C0F-B702-F2146393E749}" dt="2026-08-10T07:42:09.884" v="4650" actId="47"/>
          <pc:sldLayoutMkLst>
            <pc:docMk/>
            <pc:sldMasterMk cId="300539023" sldId="2147483673"/>
            <pc:sldLayoutMk cId="805234380" sldId="2147483679"/>
          </pc:sldLayoutMkLst>
        </pc:sldLayoutChg>
        <pc:sldLayoutChg chg="del setBg">
          <pc:chgData name="Carlos Conte" userId="2a7839fa7f8861c0" providerId="LiveId" clId="{D828BA49-B49E-4C0F-B702-F2146393E749}" dt="2026-08-10T07:42:09.884" v="4650" actId="47"/>
          <pc:sldLayoutMkLst>
            <pc:docMk/>
            <pc:sldMasterMk cId="300539023" sldId="2147483673"/>
            <pc:sldLayoutMk cId="3769978384" sldId="2147483680"/>
          </pc:sldLayoutMkLst>
        </pc:sldLayoutChg>
        <pc:sldLayoutChg chg="del setBg">
          <pc:chgData name="Carlos Conte" userId="2a7839fa7f8861c0" providerId="LiveId" clId="{D828BA49-B49E-4C0F-B702-F2146393E749}" dt="2026-08-10T07:42:09.884" v="4650" actId="47"/>
          <pc:sldLayoutMkLst>
            <pc:docMk/>
            <pc:sldMasterMk cId="300539023" sldId="2147483673"/>
            <pc:sldLayoutMk cId="1182223909" sldId="2147483681"/>
          </pc:sldLayoutMkLst>
        </pc:sldLayoutChg>
        <pc:sldLayoutChg chg="del setBg">
          <pc:chgData name="Carlos Conte" userId="2a7839fa7f8861c0" providerId="LiveId" clId="{D828BA49-B49E-4C0F-B702-F2146393E749}" dt="2026-08-10T07:42:09.884" v="4650" actId="47"/>
          <pc:sldLayoutMkLst>
            <pc:docMk/>
            <pc:sldMasterMk cId="300539023" sldId="2147483673"/>
            <pc:sldLayoutMk cId="2948869193" sldId="2147483682"/>
          </pc:sldLayoutMkLst>
        </pc:sldLayoutChg>
        <pc:sldLayoutChg chg="del setBg">
          <pc:chgData name="Carlos Conte" userId="2a7839fa7f8861c0" providerId="LiveId" clId="{D828BA49-B49E-4C0F-B702-F2146393E749}" dt="2026-08-10T07:42:09.884" v="4650" actId="47"/>
          <pc:sldLayoutMkLst>
            <pc:docMk/>
            <pc:sldMasterMk cId="300539023" sldId="2147483673"/>
            <pc:sldLayoutMk cId="3839266736" sldId="2147483683"/>
          </pc:sldLayoutMkLst>
        </pc:sldLayoutChg>
        <pc:sldLayoutChg chg="del setBg">
          <pc:chgData name="Carlos Conte" userId="2a7839fa7f8861c0" providerId="LiveId" clId="{D828BA49-B49E-4C0F-B702-F2146393E749}" dt="2026-08-10T07:42:09.884" v="4650" actId="47"/>
          <pc:sldLayoutMkLst>
            <pc:docMk/>
            <pc:sldMasterMk cId="300539023" sldId="2147483673"/>
            <pc:sldLayoutMk cId="1070771599" sldId="2147483684"/>
          </pc:sldLayoutMkLst>
        </pc:sldLayoutChg>
      </pc:sldMasterChg>
      <pc:sldMasterChg chg="setBg modSldLayout">
        <pc:chgData name="Carlos Conte" userId="2a7839fa7f8861c0" providerId="LiveId" clId="{D828BA49-B49E-4C0F-B702-F2146393E749}" dt="2026-08-09T22:00:28.248" v="771"/>
        <pc:sldMasterMkLst>
          <pc:docMk/>
          <pc:sldMasterMk cId="897064094" sldId="2147483747"/>
        </pc:sldMasterMkLst>
        <pc:sldLayoutChg chg="setBg">
          <pc:chgData name="Carlos Conte" userId="2a7839fa7f8861c0" providerId="LiveId" clId="{D828BA49-B49E-4C0F-B702-F2146393E749}" dt="2026-08-09T22:00:28.248" v="771"/>
          <pc:sldLayoutMkLst>
            <pc:docMk/>
            <pc:sldMasterMk cId="897064094" sldId="2147483747"/>
            <pc:sldLayoutMk cId="177712028" sldId="2147483748"/>
          </pc:sldLayoutMkLst>
        </pc:sldLayoutChg>
        <pc:sldLayoutChg chg="setBg">
          <pc:chgData name="Carlos Conte" userId="2a7839fa7f8861c0" providerId="LiveId" clId="{D828BA49-B49E-4C0F-B702-F2146393E749}" dt="2026-08-09T22:00:28.248" v="771"/>
          <pc:sldLayoutMkLst>
            <pc:docMk/>
            <pc:sldMasterMk cId="897064094" sldId="2147483747"/>
            <pc:sldLayoutMk cId="1007495886" sldId="2147483749"/>
          </pc:sldLayoutMkLst>
        </pc:sldLayoutChg>
        <pc:sldLayoutChg chg="setBg">
          <pc:chgData name="Carlos Conte" userId="2a7839fa7f8861c0" providerId="LiveId" clId="{D828BA49-B49E-4C0F-B702-F2146393E749}" dt="2026-08-09T22:00:28.248" v="771"/>
          <pc:sldLayoutMkLst>
            <pc:docMk/>
            <pc:sldMasterMk cId="897064094" sldId="2147483747"/>
            <pc:sldLayoutMk cId="255255450" sldId="2147483750"/>
          </pc:sldLayoutMkLst>
        </pc:sldLayoutChg>
        <pc:sldLayoutChg chg="setBg">
          <pc:chgData name="Carlos Conte" userId="2a7839fa7f8861c0" providerId="LiveId" clId="{D828BA49-B49E-4C0F-B702-F2146393E749}" dt="2026-08-09T22:00:28.248" v="771"/>
          <pc:sldLayoutMkLst>
            <pc:docMk/>
            <pc:sldMasterMk cId="897064094" sldId="2147483747"/>
            <pc:sldLayoutMk cId="3607431787" sldId="2147483751"/>
          </pc:sldLayoutMkLst>
        </pc:sldLayoutChg>
        <pc:sldLayoutChg chg="setBg">
          <pc:chgData name="Carlos Conte" userId="2a7839fa7f8861c0" providerId="LiveId" clId="{D828BA49-B49E-4C0F-B702-F2146393E749}" dt="2026-08-09T22:00:28.248" v="771"/>
          <pc:sldLayoutMkLst>
            <pc:docMk/>
            <pc:sldMasterMk cId="897064094" sldId="2147483747"/>
            <pc:sldLayoutMk cId="3772220532" sldId="2147483752"/>
          </pc:sldLayoutMkLst>
        </pc:sldLayoutChg>
      </pc:sldMasterChg>
      <pc:sldMasterChg chg="setBg modSldLayout">
        <pc:chgData name="Carlos Conte" userId="2a7839fa7f8861c0" providerId="LiveId" clId="{D828BA49-B49E-4C0F-B702-F2146393E749}" dt="2026-08-09T22:00:28.248" v="771"/>
        <pc:sldMasterMkLst>
          <pc:docMk/>
          <pc:sldMasterMk cId="2502845224" sldId="2147483753"/>
        </pc:sldMasterMkLst>
        <pc:sldLayoutChg chg="setBg">
          <pc:chgData name="Carlos Conte" userId="2a7839fa7f8861c0" providerId="LiveId" clId="{D828BA49-B49E-4C0F-B702-F2146393E749}" dt="2026-08-09T22:00:28.248" v="771"/>
          <pc:sldLayoutMkLst>
            <pc:docMk/>
            <pc:sldMasterMk cId="2502845224" sldId="2147483753"/>
            <pc:sldLayoutMk cId="3883632292" sldId="2147483754"/>
          </pc:sldLayoutMkLst>
        </pc:sldLayoutChg>
        <pc:sldLayoutChg chg="setBg">
          <pc:chgData name="Carlos Conte" userId="2a7839fa7f8861c0" providerId="LiveId" clId="{D828BA49-B49E-4C0F-B702-F2146393E749}" dt="2026-08-09T22:00:28.248" v="771"/>
          <pc:sldLayoutMkLst>
            <pc:docMk/>
            <pc:sldMasterMk cId="2502845224" sldId="2147483753"/>
            <pc:sldLayoutMk cId="1438736494" sldId="2147483755"/>
          </pc:sldLayoutMkLst>
        </pc:sldLayoutChg>
        <pc:sldLayoutChg chg="setBg">
          <pc:chgData name="Carlos Conte" userId="2a7839fa7f8861c0" providerId="LiveId" clId="{D828BA49-B49E-4C0F-B702-F2146393E749}" dt="2026-08-09T22:00:28.248" v="771"/>
          <pc:sldLayoutMkLst>
            <pc:docMk/>
            <pc:sldMasterMk cId="2502845224" sldId="2147483753"/>
            <pc:sldLayoutMk cId="817011566" sldId="2147483756"/>
          </pc:sldLayoutMkLst>
        </pc:sldLayoutChg>
        <pc:sldLayoutChg chg="setBg">
          <pc:chgData name="Carlos Conte" userId="2a7839fa7f8861c0" providerId="LiveId" clId="{D828BA49-B49E-4C0F-B702-F2146393E749}" dt="2026-08-09T22:00:28.248" v="771"/>
          <pc:sldLayoutMkLst>
            <pc:docMk/>
            <pc:sldMasterMk cId="2502845224" sldId="2147483753"/>
            <pc:sldLayoutMk cId="1317074433" sldId="2147483757"/>
          </pc:sldLayoutMkLst>
        </pc:sldLayoutChg>
        <pc:sldLayoutChg chg="setBg">
          <pc:chgData name="Carlos Conte" userId="2a7839fa7f8861c0" providerId="LiveId" clId="{D828BA49-B49E-4C0F-B702-F2146393E749}" dt="2026-08-09T22:00:28.248" v="771"/>
          <pc:sldLayoutMkLst>
            <pc:docMk/>
            <pc:sldMasterMk cId="2502845224" sldId="2147483753"/>
            <pc:sldLayoutMk cId="3679037803" sldId="2147483758"/>
          </pc:sldLayoutMkLst>
        </pc:sldLayoutChg>
        <pc:sldLayoutChg chg="setBg">
          <pc:chgData name="Carlos Conte" userId="2a7839fa7f8861c0" providerId="LiveId" clId="{D828BA49-B49E-4C0F-B702-F2146393E749}" dt="2026-08-09T22:00:28.248" v="771"/>
          <pc:sldLayoutMkLst>
            <pc:docMk/>
            <pc:sldMasterMk cId="2502845224" sldId="2147483753"/>
            <pc:sldLayoutMk cId="3859151751" sldId="2147483759"/>
          </pc:sldLayoutMkLst>
        </pc:sldLayoutChg>
        <pc:sldLayoutChg chg="setBg">
          <pc:chgData name="Carlos Conte" userId="2a7839fa7f8861c0" providerId="LiveId" clId="{D828BA49-B49E-4C0F-B702-F2146393E749}" dt="2026-08-09T22:00:28.248" v="771"/>
          <pc:sldLayoutMkLst>
            <pc:docMk/>
            <pc:sldMasterMk cId="2502845224" sldId="2147483753"/>
            <pc:sldLayoutMk cId="3422912889" sldId="2147483760"/>
          </pc:sldLayoutMkLst>
        </pc:sldLayoutChg>
        <pc:sldLayoutChg chg="setBg">
          <pc:chgData name="Carlos Conte" userId="2a7839fa7f8861c0" providerId="LiveId" clId="{D828BA49-B49E-4C0F-B702-F2146393E749}" dt="2026-08-09T22:00:28.248" v="771"/>
          <pc:sldLayoutMkLst>
            <pc:docMk/>
            <pc:sldMasterMk cId="2502845224" sldId="2147483753"/>
            <pc:sldLayoutMk cId="3211978771" sldId="2147483761"/>
          </pc:sldLayoutMkLst>
        </pc:sldLayoutChg>
        <pc:sldLayoutChg chg="setBg">
          <pc:chgData name="Carlos Conte" userId="2a7839fa7f8861c0" providerId="LiveId" clId="{D828BA49-B49E-4C0F-B702-F2146393E749}" dt="2026-08-09T22:00:28.248" v="771"/>
          <pc:sldLayoutMkLst>
            <pc:docMk/>
            <pc:sldMasterMk cId="2502845224" sldId="2147483753"/>
            <pc:sldLayoutMk cId="1834678465" sldId="2147483762"/>
          </pc:sldLayoutMkLst>
        </pc:sldLayoutChg>
        <pc:sldLayoutChg chg="setBg">
          <pc:chgData name="Carlos Conte" userId="2a7839fa7f8861c0" providerId="LiveId" clId="{D828BA49-B49E-4C0F-B702-F2146393E749}" dt="2026-08-09T22:00:28.248" v="771"/>
          <pc:sldLayoutMkLst>
            <pc:docMk/>
            <pc:sldMasterMk cId="2502845224" sldId="2147483753"/>
            <pc:sldLayoutMk cId="761304703" sldId="2147483763"/>
          </pc:sldLayoutMkLst>
        </pc:sldLayoutChg>
        <pc:sldLayoutChg chg="setBg">
          <pc:chgData name="Carlos Conte" userId="2a7839fa7f8861c0" providerId="LiveId" clId="{D828BA49-B49E-4C0F-B702-F2146393E749}" dt="2026-08-09T22:00:28.248" v="771"/>
          <pc:sldLayoutMkLst>
            <pc:docMk/>
            <pc:sldMasterMk cId="2502845224" sldId="2147483753"/>
            <pc:sldLayoutMk cId="3340234007" sldId="2147483764"/>
          </pc:sldLayoutMkLst>
        </pc:sldLayoutChg>
        <pc:sldLayoutChg chg="setBg">
          <pc:chgData name="Carlos Conte" userId="2a7839fa7f8861c0" providerId="LiveId" clId="{D828BA49-B49E-4C0F-B702-F2146393E749}" dt="2026-08-09T22:00:28.248" v="771"/>
          <pc:sldLayoutMkLst>
            <pc:docMk/>
            <pc:sldMasterMk cId="2502845224" sldId="2147483753"/>
            <pc:sldLayoutMk cId="3533978433" sldId="2147483765"/>
          </pc:sldLayoutMkLst>
        </pc:sldLayoutChg>
        <pc:sldLayoutChg chg="setBg">
          <pc:chgData name="Carlos Conte" userId="2a7839fa7f8861c0" providerId="LiveId" clId="{D828BA49-B49E-4C0F-B702-F2146393E749}" dt="2026-08-09T22:00:28.248" v="771"/>
          <pc:sldLayoutMkLst>
            <pc:docMk/>
            <pc:sldMasterMk cId="2502845224" sldId="2147483753"/>
            <pc:sldLayoutMk cId="343576144" sldId="2147483766"/>
          </pc:sldLayoutMkLst>
        </pc:sldLayoutChg>
        <pc:sldLayoutChg chg="setBg">
          <pc:chgData name="Carlos Conte" userId="2a7839fa7f8861c0" providerId="LiveId" clId="{D828BA49-B49E-4C0F-B702-F2146393E749}" dt="2026-08-09T22:00:28.248" v="771"/>
          <pc:sldLayoutMkLst>
            <pc:docMk/>
            <pc:sldMasterMk cId="2502845224" sldId="2147483753"/>
            <pc:sldLayoutMk cId="3552440457" sldId="2147483767"/>
          </pc:sldLayoutMkLst>
        </pc:sldLayoutChg>
        <pc:sldLayoutChg chg="setBg">
          <pc:chgData name="Carlos Conte" userId="2a7839fa7f8861c0" providerId="LiveId" clId="{D828BA49-B49E-4C0F-B702-F2146393E749}" dt="2026-08-09T22:00:28.248" v="771"/>
          <pc:sldLayoutMkLst>
            <pc:docMk/>
            <pc:sldMasterMk cId="2502845224" sldId="2147483753"/>
            <pc:sldLayoutMk cId="1103651676" sldId="2147483768"/>
          </pc:sldLayoutMkLst>
        </pc:sldLayoutChg>
        <pc:sldLayoutChg chg="setBg">
          <pc:chgData name="Carlos Conte" userId="2a7839fa7f8861c0" providerId="LiveId" clId="{D828BA49-B49E-4C0F-B702-F2146393E749}" dt="2026-08-09T22:00:28.248" v="771"/>
          <pc:sldLayoutMkLst>
            <pc:docMk/>
            <pc:sldMasterMk cId="2502845224" sldId="2147483753"/>
            <pc:sldLayoutMk cId="898988391" sldId="2147483769"/>
          </pc:sldLayoutMkLst>
        </pc:sldLayoutChg>
        <pc:sldLayoutChg chg="setBg">
          <pc:chgData name="Carlos Conte" userId="2a7839fa7f8861c0" providerId="LiveId" clId="{D828BA49-B49E-4C0F-B702-F2146393E749}" dt="2026-08-09T22:00:28.248" v="771"/>
          <pc:sldLayoutMkLst>
            <pc:docMk/>
            <pc:sldMasterMk cId="2502845224" sldId="2147483753"/>
            <pc:sldLayoutMk cId="2642942924" sldId="2147483770"/>
          </pc:sldLayoutMkLst>
        </pc:sldLayoutChg>
        <pc:sldLayoutChg chg="setBg">
          <pc:chgData name="Carlos Conte" userId="2a7839fa7f8861c0" providerId="LiveId" clId="{D828BA49-B49E-4C0F-B702-F2146393E749}" dt="2026-08-09T22:00:28.248" v="771"/>
          <pc:sldLayoutMkLst>
            <pc:docMk/>
            <pc:sldMasterMk cId="2502845224" sldId="2147483753"/>
            <pc:sldLayoutMk cId="949338215" sldId="2147483771"/>
          </pc:sldLayoutMkLst>
        </pc:sldLayoutChg>
        <pc:sldLayoutChg chg="setBg">
          <pc:chgData name="Carlos Conte" userId="2a7839fa7f8861c0" providerId="LiveId" clId="{D828BA49-B49E-4C0F-B702-F2146393E749}" dt="2026-08-09T22:00:28.248" v="771"/>
          <pc:sldLayoutMkLst>
            <pc:docMk/>
            <pc:sldMasterMk cId="2502845224" sldId="2147483753"/>
            <pc:sldLayoutMk cId="2931984148" sldId="2147483772"/>
          </pc:sldLayoutMkLst>
        </pc:sldLayoutChg>
        <pc:sldLayoutChg chg="setBg">
          <pc:chgData name="Carlos Conte" userId="2a7839fa7f8861c0" providerId="LiveId" clId="{D828BA49-B49E-4C0F-B702-F2146393E749}" dt="2026-08-09T22:00:28.248" v="771"/>
          <pc:sldLayoutMkLst>
            <pc:docMk/>
            <pc:sldMasterMk cId="2502845224" sldId="2147483753"/>
            <pc:sldLayoutMk cId="972470613" sldId="2147483773"/>
          </pc:sldLayoutMkLst>
        </pc:sldLayoutChg>
      </pc:sldMasterChg>
      <pc:sldMasterChg chg="setBg modSldLayout">
        <pc:chgData name="Carlos Conte" userId="2a7839fa7f8861c0" providerId="LiveId" clId="{D828BA49-B49E-4C0F-B702-F2146393E749}" dt="2026-08-09T22:00:28.248" v="771"/>
        <pc:sldMasterMkLst>
          <pc:docMk/>
          <pc:sldMasterMk cId="1963089843" sldId="2147483774"/>
        </pc:sldMasterMkLst>
        <pc:sldLayoutChg chg="setBg">
          <pc:chgData name="Carlos Conte" userId="2a7839fa7f8861c0" providerId="LiveId" clId="{D828BA49-B49E-4C0F-B702-F2146393E749}" dt="2026-08-09T22:00:28.248" v="771"/>
          <pc:sldLayoutMkLst>
            <pc:docMk/>
            <pc:sldMasterMk cId="1963089843" sldId="2147483774"/>
            <pc:sldLayoutMk cId="1743852108" sldId="2147483775"/>
          </pc:sldLayoutMkLst>
        </pc:sldLayoutChg>
      </pc:sldMasterChg>
      <pc:sldMasterChg chg="setBg modSldLayout">
        <pc:chgData name="Carlos Conte" userId="2a7839fa7f8861c0" providerId="LiveId" clId="{D828BA49-B49E-4C0F-B702-F2146393E749}" dt="2026-08-09T22:00:28.248" v="771"/>
        <pc:sldMasterMkLst>
          <pc:docMk/>
          <pc:sldMasterMk cId="4074317372" sldId="2147483776"/>
        </pc:sldMasterMkLst>
        <pc:sldLayoutChg chg="setBg">
          <pc:chgData name="Carlos Conte" userId="2a7839fa7f8861c0" providerId="LiveId" clId="{D828BA49-B49E-4C0F-B702-F2146393E749}" dt="2026-08-09T22:00:28.248" v="771"/>
          <pc:sldLayoutMkLst>
            <pc:docMk/>
            <pc:sldMasterMk cId="4074317372" sldId="2147483776"/>
            <pc:sldLayoutMk cId="843773275" sldId="2147483777"/>
          </pc:sldLayoutMkLst>
        </pc:sldLayoutChg>
        <pc:sldLayoutChg chg="setBg">
          <pc:chgData name="Carlos Conte" userId="2a7839fa7f8861c0" providerId="LiveId" clId="{D828BA49-B49E-4C0F-B702-F2146393E749}" dt="2026-08-09T22:00:28.248" v="771"/>
          <pc:sldLayoutMkLst>
            <pc:docMk/>
            <pc:sldMasterMk cId="4074317372" sldId="2147483776"/>
            <pc:sldLayoutMk cId="780098762" sldId="2147483778"/>
          </pc:sldLayoutMkLst>
        </pc:sldLayoutChg>
        <pc:sldLayoutChg chg="setBg">
          <pc:chgData name="Carlos Conte" userId="2a7839fa7f8861c0" providerId="LiveId" clId="{D828BA49-B49E-4C0F-B702-F2146393E749}" dt="2026-08-09T22:00:28.248" v="771"/>
          <pc:sldLayoutMkLst>
            <pc:docMk/>
            <pc:sldMasterMk cId="4074317372" sldId="2147483776"/>
            <pc:sldLayoutMk cId="3343085034" sldId="2147483779"/>
          </pc:sldLayoutMkLst>
        </pc:sldLayoutChg>
        <pc:sldLayoutChg chg="setBg">
          <pc:chgData name="Carlos Conte" userId="2a7839fa7f8861c0" providerId="LiveId" clId="{D828BA49-B49E-4C0F-B702-F2146393E749}" dt="2026-08-09T22:00:28.248" v="771"/>
          <pc:sldLayoutMkLst>
            <pc:docMk/>
            <pc:sldMasterMk cId="4074317372" sldId="2147483776"/>
            <pc:sldLayoutMk cId="2532722340" sldId="2147483780"/>
          </pc:sldLayoutMkLst>
        </pc:sldLayoutChg>
        <pc:sldLayoutChg chg="setBg">
          <pc:chgData name="Carlos Conte" userId="2a7839fa7f8861c0" providerId="LiveId" clId="{D828BA49-B49E-4C0F-B702-F2146393E749}" dt="2026-08-09T22:00:28.248" v="771"/>
          <pc:sldLayoutMkLst>
            <pc:docMk/>
            <pc:sldMasterMk cId="4074317372" sldId="2147483776"/>
            <pc:sldLayoutMk cId="3178035929" sldId="2147483781"/>
          </pc:sldLayoutMkLst>
        </pc:sldLayoutChg>
        <pc:sldLayoutChg chg="setBg">
          <pc:chgData name="Carlos Conte" userId="2a7839fa7f8861c0" providerId="LiveId" clId="{D828BA49-B49E-4C0F-B702-F2146393E749}" dt="2026-08-09T22:00:28.248" v="771"/>
          <pc:sldLayoutMkLst>
            <pc:docMk/>
            <pc:sldMasterMk cId="4074317372" sldId="2147483776"/>
            <pc:sldLayoutMk cId="4042592588" sldId="2147483782"/>
          </pc:sldLayoutMkLst>
        </pc:sldLayoutChg>
        <pc:sldLayoutChg chg="setBg">
          <pc:chgData name="Carlos Conte" userId="2a7839fa7f8861c0" providerId="LiveId" clId="{D828BA49-B49E-4C0F-B702-F2146393E749}" dt="2026-08-09T22:00:28.248" v="771"/>
          <pc:sldLayoutMkLst>
            <pc:docMk/>
            <pc:sldMasterMk cId="4074317372" sldId="2147483776"/>
            <pc:sldLayoutMk cId="1476327523" sldId="2147483783"/>
          </pc:sldLayoutMkLst>
        </pc:sldLayoutChg>
        <pc:sldLayoutChg chg="setBg">
          <pc:chgData name="Carlos Conte" userId="2a7839fa7f8861c0" providerId="LiveId" clId="{D828BA49-B49E-4C0F-B702-F2146393E749}" dt="2026-08-09T22:00:28.248" v="771"/>
          <pc:sldLayoutMkLst>
            <pc:docMk/>
            <pc:sldMasterMk cId="4074317372" sldId="2147483776"/>
            <pc:sldLayoutMk cId="3640679604" sldId="2147483784"/>
          </pc:sldLayoutMkLst>
        </pc:sldLayoutChg>
        <pc:sldLayoutChg chg="setBg">
          <pc:chgData name="Carlos Conte" userId="2a7839fa7f8861c0" providerId="LiveId" clId="{D828BA49-B49E-4C0F-B702-F2146393E749}" dt="2026-08-09T22:00:28.248" v="771"/>
          <pc:sldLayoutMkLst>
            <pc:docMk/>
            <pc:sldMasterMk cId="4074317372" sldId="2147483776"/>
            <pc:sldLayoutMk cId="1931632779" sldId="2147483785"/>
          </pc:sldLayoutMkLst>
        </pc:sldLayoutChg>
        <pc:sldLayoutChg chg="setBg">
          <pc:chgData name="Carlos Conte" userId="2a7839fa7f8861c0" providerId="LiveId" clId="{D828BA49-B49E-4C0F-B702-F2146393E749}" dt="2026-08-09T22:00:28.248" v="771"/>
          <pc:sldLayoutMkLst>
            <pc:docMk/>
            <pc:sldMasterMk cId="4074317372" sldId="2147483776"/>
            <pc:sldLayoutMk cId="2487186910" sldId="2147483786"/>
          </pc:sldLayoutMkLst>
        </pc:sldLayoutChg>
        <pc:sldLayoutChg chg="setBg">
          <pc:chgData name="Carlos Conte" userId="2a7839fa7f8861c0" providerId="LiveId" clId="{D828BA49-B49E-4C0F-B702-F2146393E749}" dt="2026-08-09T22:00:28.248" v="771"/>
          <pc:sldLayoutMkLst>
            <pc:docMk/>
            <pc:sldMasterMk cId="4074317372" sldId="2147483776"/>
            <pc:sldLayoutMk cId="1053560932" sldId="2147483787"/>
          </pc:sldLayoutMkLst>
        </pc:sldLayoutChg>
        <pc:sldLayoutChg chg="setBg">
          <pc:chgData name="Carlos Conte" userId="2a7839fa7f8861c0" providerId="LiveId" clId="{D828BA49-B49E-4C0F-B702-F2146393E749}" dt="2026-08-09T22:00:28.248" v="771"/>
          <pc:sldLayoutMkLst>
            <pc:docMk/>
            <pc:sldMasterMk cId="4074317372" sldId="2147483776"/>
            <pc:sldLayoutMk cId="3374806850" sldId="2147483788"/>
          </pc:sldLayoutMkLst>
        </pc:sldLayoutChg>
      </pc:sldMaster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800" b="1" i="0" u="none" strike="noStrike" kern="1200" cap="none" baseline="0">
              <a:solidFill>
                <a:schemeClr val="bg1"/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9.9901059487982849E-2"/>
          <c:y val="0.16175973304572769"/>
          <c:w val="0.89028218658531555"/>
          <c:h val="0.78765458128238608"/>
        </c:manualLayout>
      </c:layout>
      <c:lineChart>
        <c:grouping val="standard"/>
        <c:varyColors val="0"/>
        <c:ser>
          <c:idx val="0"/>
          <c:order val="0"/>
          <c:tx>
            <c:strRef>
              <c:f>Sheet1!$B$3</c:f>
              <c:strCache>
                <c:ptCount val="1"/>
                <c:pt idx="0">
                  <c:v>Profit</c:v>
                </c:pt>
              </c:strCache>
            </c:strRef>
          </c:tx>
          <c:spPr>
            <a:ln w="57150" cap="rnd">
              <a:solidFill>
                <a:srgbClr val="FFC000"/>
              </a:solidFill>
            </a:ln>
            <a:effectLst>
              <a:glow rad="139700">
                <a:schemeClr val="accent1">
                  <a:satMod val="175000"/>
                  <a:alpha val="14000"/>
                </a:schemeClr>
              </a:glow>
            </a:effectLst>
          </c:spPr>
          <c:marker>
            <c:symbol val="none"/>
          </c:marker>
          <c:dLbls>
            <c:dLbl>
              <c:idx val="0"/>
              <c:layout>
                <c:manualLayout>
                  <c:x val="4.3725436643718009E-2"/>
                  <c:y val="-1.7115036856232311E-2"/>
                </c:manualLayout>
              </c:layout>
              <c:tx>
                <c:rich>
                  <a:bodyPr rot="0" spcFirstLastPara="1" vertOverflow="ellipsis" vert="horz" wrap="square" lIns="38100" tIns="19050" rIns="38100" bIns="19050" anchor="ctr" anchorCtr="1">
                    <a:spAutoFit/>
                  </a:bodyPr>
                  <a:lstStyle/>
                  <a:p>
                    <a:pPr>
                      <a:defRPr sz="2400" b="1" i="0" u="none" strike="noStrike" kern="1200" baseline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+mn-ea"/>
                        <a:cs typeface="+mn-cs"/>
                      </a:defRPr>
                    </a:pPr>
                    <a:r>
                      <a:rPr lang="en-US" dirty="0"/>
                      <a:t>15750</a:t>
                    </a:r>
                  </a:p>
                </c:rich>
              </c:tx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2400" b="1" i="0" u="none" strike="noStrike" kern="1200" baseline="0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9.3984468400873974E-2"/>
                      <c:h val="8.3148917018740318E-2"/>
                    </c:manualLayout>
                  </c15:layout>
                  <c15:showDataLabelsRange val="0"/>
                </c:ext>
                <c:ext xmlns:c16="http://schemas.microsoft.com/office/drawing/2014/chart" uri="{C3380CC4-5D6E-409C-BE32-E72D297353CC}">
                  <c16:uniqueId val="{00000004-853A-49A0-B8F1-EF2D8CFE0BDD}"/>
                </c:ext>
              </c:extLst>
            </c:dLbl>
            <c:dLbl>
              <c:idx val="1"/>
              <c:layout>
                <c:manualLayout>
                  <c:x val="-5.5191768007484057E-3"/>
                  <c:y val="-0.12742836898069507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2400" b="1" i="0" u="none" strike="noStrike" kern="1200" baseline="0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853A-49A0-B8F1-EF2D8CFE0BDD}"/>
                </c:ext>
              </c:extLst>
            </c:dLbl>
            <c:dLbl>
              <c:idx val="2"/>
              <c:layout>
                <c:manualLayout>
                  <c:x val="-2.2415809167446211E-2"/>
                  <c:y val="-0.14828653346222068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2400" b="1" i="0" u="none" strike="noStrike" kern="1200" baseline="0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853A-49A0-B8F1-EF2D8CFE0BDD}"/>
                </c:ext>
              </c:extLst>
            </c:dLbl>
            <c:dLbl>
              <c:idx val="3"/>
              <c:layout>
                <c:manualLayout>
                  <c:x val="-3.1001875747206992E-2"/>
                  <c:y val="-8.6630999781051987E-2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2400" b="1" i="0" u="none" strike="noStrike" kern="1200" baseline="0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853A-49A0-B8F1-EF2D8CFE0BDD}"/>
                </c:ext>
              </c:extLst>
            </c:dLbl>
            <c:dLbl>
              <c:idx val="4"/>
              <c:layout>
                <c:manualLayout>
                  <c:x val="-3.9429373246024323E-2"/>
                  <c:y val="-0.10657020449916949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2400" b="1" i="0" u="none" strike="noStrike" kern="1200" baseline="0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853A-49A0-B8F1-EF2D8CFE0BDD}"/>
                </c:ext>
              </c:extLst>
            </c:dLbl>
            <c:dLbl>
              <c:idx val="5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2400" b="1" i="0" u="none" strike="noStrike" kern="1200" baseline="0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6-853A-49A0-B8F1-EF2D8CFE0BD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400" b="1" i="0" u="none" strike="noStrike" kern="1200" baseline="0">
                    <a:solidFill>
                      <a:schemeClr val="lt1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lt1">
                          <a:lumMod val="50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Sheet1!$C$2:$H$2</c:f>
              <c:strCache>
                <c:ptCount val="6"/>
                <c:pt idx="0">
                  <c:v>Jan</c:v>
                </c:pt>
                <c:pt idx="1">
                  <c:v>Feb</c:v>
                </c:pt>
                <c:pt idx="2">
                  <c:v>Mar</c:v>
                </c:pt>
                <c:pt idx="3">
                  <c:v>Apr</c:v>
                </c:pt>
                <c:pt idx="4">
                  <c:v>May</c:v>
                </c:pt>
                <c:pt idx="5">
                  <c:v>Jun</c:v>
                </c:pt>
              </c:strCache>
            </c:strRef>
          </c:cat>
          <c:val>
            <c:numRef>
              <c:f>Sheet1!$C$3:$H$3</c:f>
              <c:numCache>
                <c:formatCode>General</c:formatCode>
                <c:ptCount val="6"/>
                <c:pt idx="0">
                  <c:v>15750</c:v>
                </c:pt>
                <c:pt idx="1">
                  <c:v>5150</c:v>
                </c:pt>
                <c:pt idx="2">
                  <c:v>-1250</c:v>
                </c:pt>
                <c:pt idx="3">
                  <c:v>-150</c:v>
                </c:pt>
                <c:pt idx="4">
                  <c:v>6000</c:v>
                </c:pt>
                <c:pt idx="5">
                  <c:v>12250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53A-49A0-B8F1-EF2D8CFE0BDD}"/>
            </c:ext>
          </c:extLst>
        </c:ser>
        <c:dLbls>
          <c:dLblPos val="t"/>
          <c:showLegendKey val="0"/>
          <c:showVal val="1"/>
          <c:showCatName val="0"/>
          <c:showSerName val="0"/>
          <c:showPercent val="0"/>
          <c:showBubbleSize val="0"/>
        </c:dLbls>
        <c:smooth val="0"/>
        <c:axId val="837235904"/>
        <c:axId val="989586672"/>
      </c:lineChart>
      <c:catAx>
        <c:axId val="837235904"/>
        <c:scaling>
          <c:orientation val="minMax"/>
        </c:scaling>
        <c:delete val="0"/>
        <c:axPos val="b"/>
        <c:majorGridlines>
          <c:spPr>
            <a:ln w="9525" cap="flat" cmpd="sng" algn="ctr">
              <a:gradFill>
                <a:gsLst>
                  <a:gs pos="100000">
                    <a:schemeClr val="dk1">
                      <a:lumMod val="75000"/>
                      <a:lumOff val="25000"/>
                    </a:schemeClr>
                  </a:gs>
                  <a:gs pos="0">
                    <a:schemeClr val="dk1">
                      <a:lumMod val="65000"/>
                      <a:lumOff val="35000"/>
                    </a:schemeClr>
                  </a:gs>
                </a:gsLst>
                <a:lin ang="5400000" scaled="0"/>
              </a:gra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400" b="1" i="0" u="none" strike="noStrike" kern="1200" baseline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89586672"/>
        <c:crosses val="autoZero"/>
        <c:auto val="1"/>
        <c:lblAlgn val="ctr"/>
        <c:lblOffset val="100"/>
        <c:noMultiLvlLbl val="0"/>
      </c:catAx>
      <c:valAx>
        <c:axId val="989586672"/>
        <c:scaling>
          <c:orientation val="minMax"/>
        </c:scaling>
        <c:delete val="0"/>
        <c:axPos val="l"/>
        <c:majorGridlines>
          <c:spPr>
            <a:ln w="9525" cap="flat" cmpd="sng" algn="ctr">
              <a:gradFill>
                <a:gsLst>
                  <a:gs pos="100000">
                    <a:schemeClr val="dk1">
                      <a:lumMod val="75000"/>
                      <a:lumOff val="25000"/>
                    </a:schemeClr>
                  </a:gs>
                  <a:gs pos="0">
                    <a:schemeClr val="dk1">
                      <a:lumMod val="65000"/>
                      <a:lumOff val="35000"/>
                    </a:schemeClr>
                  </a:gs>
                </a:gsLst>
                <a:lin ang="5400000" scaled="0"/>
              </a:gra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400" b="1" i="0" u="none" strike="noStrike" kern="1200" baseline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837235904"/>
        <c:crosses val="autoZero"/>
        <c:crossBetween val="between"/>
      </c:valAx>
      <c:spPr>
        <a:solidFill>
          <a:schemeClr val="bg2">
            <a:lumMod val="90000"/>
          </a:schemeClr>
        </a:solidFill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accent4">
        <a:lumMod val="50000"/>
      </a:schemeClr>
    </a:solidFill>
    <a:ln w="9525" cap="flat" cmpd="sng" algn="ctr">
      <a:solidFill>
        <a:schemeClr val="dk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36">
  <cs:axisTitle>
    <cs:lnRef idx="0"/>
    <cs:fillRef idx="0"/>
    <cs:effectRef idx="0"/>
    <cs:fontRef idx="minor">
      <a:schemeClr val="lt1">
        <a:lumMod val="75000"/>
      </a:schemeClr>
    </cs:fontRef>
    <cs:defRPr sz="1197" b="1" kern="1200"/>
  </cs:axisTitle>
  <cs:categoryAxis>
    <cs:lnRef idx="0"/>
    <cs:fillRef idx="0"/>
    <cs:effectRef idx="0"/>
    <cs:fontRef idx="minor">
      <a:schemeClr val="lt1">
        <a:lumMod val="75000"/>
      </a:schemeClr>
    </cs:fontRef>
    <cs:defRPr sz="1197" kern="1200"/>
  </cs:categoryAxis>
  <cs:chartArea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lt1">
        <a:lumMod val="75000"/>
      </a:schemeClr>
    </cs:fontRef>
    <cs:defRPr sz="1197" kern="1200"/>
  </cs:dataLabel>
  <cs:dataLabelCallout>
    <cs:lnRef idx="0"/>
    <cs:fillRef idx="0"/>
    <cs:effectRef idx="0"/>
    <cs:fontRef idx="minor">
      <a:schemeClr val="lt1">
        <a:lumMod val="15000"/>
        <a:lumOff val="85000"/>
      </a:schemeClr>
    </cs:fontRef>
    <cs:spPr>
      <a:solidFill>
        <a:schemeClr val="dk1">
          <a:lumMod val="65000"/>
          <a:lumOff val="35000"/>
        </a:schemeClr>
      </a:solidFill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>
      <cs:styleClr val="auto"/>
    </cs:lnRef>
    <cs:fillRef idx="0"/>
    <cs:effectRef idx="0">
      <cs:styleClr val="auto"/>
    </cs:effectRef>
    <cs:fontRef idx="minor">
      <a:schemeClr val="dk1"/>
    </cs:fontRef>
    <cs:spPr>
      <a:ln w="9525" cap="flat" cmpd="sng" algn="ctr">
        <a:solidFill>
          <a:schemeClr val="phClr"/>
        </a:solidFill>
        <a:miter lim="800000"/>
      </a:ln>
      <a:effectLst>
        <a:glow rad="63500">
          <a:schemeClr val="phClr">
            <a:satMod val="175000"/>
            <a:alpha val="25000"/>
          </a:schemeClr>
        </a:glow>
      </a:effectLst>
    </cs:spPr>
  </cs:dataPoint>
  <cs:dataPoint3D>
    <cs:lnRef idx="0">
      <cs:styleClr val="auto"/>
    </cs:lnRef>
    <cs:fillRef idx="0">
      <cs:styleClr val="auto"/>
    </cs:fillRef>
    <cs:effectRef idx="0">
      <cs:styleClr val="auto"/>
    </cs:effectRef>
    <cs:fontRef idx="minor">
      <a:schemeClr val="dk1"/>
    </cs:fontRef>
    <cs:spPr>
      <a:ln w="9525" cap="flat" cmpd="sng" algn="ctr">
        <a:solidFill>
          <a:schemeClr val="phClr"/>
        </a:solidFill>
        <a:miter lim="800000"/>
      </a:ln>
      <a:effectLst>
        <a:glow rad="63500">
          <a:schemeClr val="phClr">
            <a:satMod val="175000"/>
            <a:alpha val="25000"/>
          </a:schemeClr>
        </a:glow>
      </a:effectLst>
    </cs:spPr>
  </cs:dataPoint3D>
  <cs:dataPointLine>
    <cs:lnRef idx="0">
      <cs:styleClr val="auto"/>
    </cs:lnRef>
    <cs:fillRef idx="0">
      <cs:styleClr val="auto"/>
    </cs:fillRef>
    <cs:effectRef idx="0">
      <cs:styleClr val="auto"/>
    </cs:effectRef>
    <cs:fontRef idx="minor">
      <a:schemeClr val="dk1"/>
    </cs:fontRef>
    <cs:spPr>
      <a:ln w="22225" cap="rnd">
        <a:solidFill>
          <a:schemeClr val="phClr"/>
        </a:solidFill>
      </a:ln>
      <a:effectLst>
        <a:glow rad="139700">
          <a:schemeClr val="phClr">
            <a:satMod val="175000"/>
            <a:alpha val="14000"/>
          </a:schemeClr>
        </a:glow>
      </a:effectLst>
    </cs:spPr>
  </cs:dataPointLine>
  <cs:dataPointMarker>
    <cs:lnRef idx="0">
      <cs:styleClr val="auto"/>
    </cs:lnRef>
    <cs:fillRef idx="0">
      <cs:styleClr val="auto"/>
    </cs:fillRef>
    <cs:effectRef idx="0">
      <cs:styleClr val="auto"/>
    </cs:effectRef>
    <cs:fontRef idx="minor">
      <a:schemeClr val="dk1"/>
    </cs:fontRef>
    <cs:spPr>
      <a:solidFill>
        <a:schemeClr val="phClr">
          <a:lumMod val="60000"/>
          <a:lumOff val="40000"/>
        </a:schemeClr>
      </a:solidFill>
      <a:effectLst>
        <a:glow rad="63500">
          <a:schemeClr val="phClr">
            <a:satMod val="175000"/>
            <a:alpha val="25000"/>
          </a:schemeClr>
        </a:glow>
      </a:effectLst>
    </cs:spPr>
  </cs:dataPointMarker>
  <cs:dataPointMarkerLayout symbol="circle" size="4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lt1">
        <a:lumMod val="75000"/>
      </a:schemeClr>
    </cs:fontRef>
    <cs:spPr>
      <a:ln w="9525">
        <a:solidFill>
          <a:schemeClr val="dk1">
            <a:lumMod val="50000"/>
            <a:lumOff val="50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lt1"/>
    </cs:fontRef>
    <cs:spPr>
      <a:solidFill>
        <a:schemeClr val="dk1">
          <a:lumMod val="50000"/>
          <a:lumOff val="50000"/>
        </a:schemeClr>
      </a:solidFill>
      <a:ln w="9525">
        <a:solidFill>
          <a:schemeClr val="dk1">
            <a:lumMod val="75000"/>
          </a:schemeClr>
        </a:solidFill>
        <a:round/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gradFill>
          <a:gsLst>
            <a:gs pos="100000">
              <a:schemeClr val="dk1">
                <a:lumMod val="75000"/>
                <a:lumOff val="25000"/>
              </a:schemeClr>
            </a:gs>
            <a:gs pos="0">
              <a:schemeClr val="dk1">
                <a:lumMod val="65000"/>
                <a:lumOff val="35000"/>
              </a:schemeClr>
            </a:gs>
          </a:gsLst>
          <a:lin ang="5400000" scaled="0"/>
        </a:gradFill>
        <a:round/>
      </a:ln>
    </cs:spPr>
  </cs:gridlineMajor>
  <cs:gridlineMinor>
    <cs:lnRef idx="0"/>
    <cs:fillRef idx="0"/>
    <cs:effectRef idx="0"/>
    <cs:fontRef idx="minor">
      <a:schemeClr val="dk1"/>
    </cs:fontRef>
    <cs:spPr>
      <a:ln w="9525" cap="flat" cmpd="sng" algn="ctr">
        <a:gradFill>
          <a:gsLst>
            <a:gs pos="100000">
              <a:schemeClr val="dk1">
                <a:lumMod val="75000"/>
                <a:lumOff val="25000"/>
                <a:alpha val="25000"/>
              </a:schemeClr>
            </a:gs>
            <a:gs pos="0">
              <a:schemeClr val="dk1">
                <a:lumMod val="65000"/>
                <a:lumOff val="35000"/>
                <a:alpha val="25000"/>
              </a:schemeClr>
            </a:gs>
          </a:gsLst>
          <a:lin ang="5400000" scaled="0"/>
        </a:gradFill>
        <a:round/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leaderLine>
  <cs:legend>
    <cs:lnRef idx="0"/>
    <cs:fillRef idx="0"/>
    <cs:effectRef idx="0"/>
    <cs:fontRef idx="minor">
      <a:schemeClr val="lt1">
        <a:lumMod val="75000"/>
      </a:schemeClr>
    </cs:fontRef>
    <cs:defRPr sz="1197" kern="1200"/>
  </cs:legend>
  <cs:plotArea>
    <cs:lnRef idx="0"/>
    <cs:fillRef idx="0"/>
    <cs:effectRef idx="0"/>
    <cs:fontRef idx="minor">
      <a:schemeClr val="dk1"/>
    </cs:fontRef>
  </cs:plotArea>
  <cs:plotArea3D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lt1">
        <a:lumMod val="75000"/>
      </a:schemeClr>
    </cs:fontRef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seriesLine>
  <cs:title>
    <cs:lnRef idx="0"/>
    <cs:fillRef idx="0"/>
    <cs:effectRef idx="0"/>
    <cs:fontRef idx="minor">
      <a:schemeClr val="lt1">
        <a:lumMod val="85000"/>
      </a:schemeClr>
    </cs:fontRef>
    <cs:defRPr sz="1862" b="1" kern="1200" cap="none" baseline="0"/>
  </cs:title>
  <cs:trendline>
    <cs:lnRef idx="0">
      <cs:styleClr val="auto"/>
    </cs:lnRef>
    <cs:fillRef idx="0"/>
    <cs:effectRef idx="0"/>
    <cs:fontRef idx="minor">
      <a:schemeClr val="lt1"/>
    </cs:fontRef>
    <cs:spPr>
      <a:ln w="25400" cap="rnd">
        <a:solidFill>
          <a:schemeClr val="phClr">
            <a:alpha val="50000"/>
          </a:schemeClr>
        </a:solidFill>
      </a:ln>
    </cs:spPr>
  </cs:trendline>
  <cs:trendlineLabel>
    <cs:lnRef idx="0"/>
    <cs:fillRef idx="0"/>
    <cs:effectRef idx="0"/>
    <cs:fontRef idx="minor">
      <a:schemeClr val="lt1">
        <a:lumMod val="7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>
          <a:lumMod val="85000"/>
        </a:schemeClr>
      </a:solidFill>
      <a:ln w="9525">
        <a:solidFill>
          <a:schemeClr val="dk1">
            <a:lumMod val="50000"/>
          </a:schemeClr>
        </a:solidFill>
        <a:round/>
      </a:ln>
    </cs:spPr>
  </cs:upBar>
  <cs:valueAxis>
    <cs:lnRef idx="0"/>
    <cs:fillRef idx="0"/>
    <cs:effectRef idx="0"/>
    <cs:fontRef idx="minor">
      <a:schemeClr val="lt1">
        <a:lumMod val="75000"/>
      </a:schemeClr>
    </cs:fontRef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459E687-CE6C-4537-901C-5AFDDBD31088}" type="doc">
      <dgm:prSet loTypeId="urn:microsoft.com/office/officeart/2005/8/layout/vList2" loCatId="list" qsTypeId="urn:microsoft.com/office/officeart/2005/8/quickstyle/simple4" qsCatId="simple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119795AA-C180-4A46-9410-9BDBE8FC2AC3}">
      <dgm:prSet/>
      <dgm:spPr/>
      <dgm:t>
        <a:bodyPr/>
        <a:lstStyle/>
        <a:p>
          <a:r>
            <a:rPr lang="en-GB" b="1" dirty="0">
              <a:solidFill>
                <a:schemeClr val="tx1"/>
              </a:solidFill>
            </a:rPr>
            <a:t>L</a:t>
          </a:r>
          <a:r>
            <a:rPr lang="en-GB" b="1" dirty="0">
              <a:solidFill>
                <a:schemeClr val="bg1"/>
              </a:solidFill>
            </a:rPr>
            <a:t>CLM4004</a:t>
          </a:r>
          <a:r>
            <a:rPr lang="en-GB" b="1" dirty="0">
              <a:solidFill>
                <a:schemeClr val="tx1"/>
              </a:solidFill>
            </a:rPr>
            <a:t> </a:t>
          </a:r>
          <a:endParaRPr lang="en-US" dirty="0">
            <a:solidFill>
              <a:schemeClr val="tx1"/>
            </a:solidFill>
          </a:endParaRPr>
        </a:p>
      </dgm:t>
    </dgm:pt>
    <dgm:pt modelId="{E1F5548C-D8A5-4409-8E3F-5B14ADC1AEF4}" type="parTrans" cxnId="{95B18189-228F-4118-8EF7-6FC34F2EB98D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299F41C2-D2BD-4BB8-A0A2-88AAB898747F}" type="sibTrans" cxnId="{95B18189-228F-4118-8EF7-6FC34F2EB98D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2E7EA662-8C59-44B3-A747-37199517B6ED}">
      <dgm:prSet/>
      <dgm:spPr/>
      <dgm:t>
        <a:bodyPr/>
        <a:lstStyle/>
        <a:p>
          <a:r>
            <a:rPr lang="en-GB" b="1" dirty="0">
              <a:solidFill>
                <a:schemeClr val="bg1"/>
              </a:solidFill>
            </a:rPr>
            <a:t>Carlos Conte</a:t>
          </a:r>
          <a:endParaRPr lang="en-US" dirty="0">
            <a:solidFill>
              <a:schemeClr val="bg1"/>
            </a:solidFill>
          </a:endParaRPr>
        </a:p>
      </dgm:t>
    </dgm:pt>
    <dgm:pt modelId="{E48EB623-B625-43E1-9AB3-DFEAA6754156}" type="parTrans" cxnId="{CC6955DA-033A-48A4-8A4A-6BE570BE6ED5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81A6FAC0-E7E0-41F4-8821-8916E5F4CD31}" type="sibTrans" cxnId="{CC6955DA-033A-48A4-8A4A-6BE570BE6ED5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E6E12910-6EA9-4C30-9903-0E8430639F7F}">
      <dgm:prSet/>
      <dgm:spPr/>
      <dgm:t>
        <a:bodyPr/>
        <a:lstStyle/>
        <a:p>
          <a:r>
            <a:rPr lang="en-GB" b="1" dirty="0">
              <a:solidFill>
                <a:schemeClr val="bg1"/>
              </a:solidFill>
            </a:rPr>
            <a:t>2515313</a:t>
          </a:r>
          <a:endParaRPr lang="en-US" dirty="0">
            <a:solidFill>
              <a:schemeClr val="bg1"/>
            </a:solidFill>
          </a:endParaRPr>
        </a:p>
      </dgm:t>
    </dgm:pt>
    <dgm:pt modelId="{B1331269-C49F-49B5-A753-467A39E9A6AF}" type="parTrans" cxnId="{977A292F-31E3-4EB4-86C0-1673F96BFDB7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82EA17DE-45E1-4BF0-93D1-C7BE47867B9C}" type="sibTrans" cxnId="{977A292F-31E3-4EB4-86C0-1673F96BFDB7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8CE1DD79-B393-4B4D-AB67-01A682E2D21D}">
      <dgm:prSet/>
      <dgm:spPr/>
      <dgm:t>
        <a:bodyPr/>
        <a:lstStyle/>
        <a:p>
          <a:r>
            <a:rPr lang="en-GB" b="1">
              <a:solidFill>
                <a:schemeClr val="bg1"/>
              </a:solidFill>
            </a:rPr>
            <a:t>Dr S.Usman</a:t>
          </a:r>
          <a:endParaRPr lang="en-US">
            <a:solidFill>
              <a:schemeClr val="bg1"/>
            </a:solidFill>
          </a:endParaRPr>
        </a:p>
      </dgm:t>
    </dgm:pt>
    <dgm:pt modelId="{1F77A683-9EF4-4282-A4D8-5DD635C09A20}" type="parTrans" cxnId="{A62FC360-A216-4833-9C14-C6B695882A8E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D3CCB28B-1132-4CBC-8BB5-2E4B4C4CEE67}" type="sibTrans" cxnId="{A62FC360-A216-4833-9C14-C6B695882A8E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2F57DAA8-F7A7-4230-9737-8ACCD6523BB2}">
      <dgm:prSet/>
      <dgm:spPr/>
      <dgm:t>
        <a:bodyPr/>
        <a:lstStyle/>
        <a:p>
          <a:r>
            <a:rPr lang="en-GB" b="1" dirty="0">
              <a:solidFill>
                <a:schemeClr val="bg1"/>
              </a:solidFill>
            </a:rPr>
            <a:t>Assignment 2: Business Plan Presentation</a:t>
          </a:r>
          <a:endParaRPr lang="en-US" dirty="0">
            <a:solidFill>
              <a:schemeClr val="bg1"/>
            </a:solidFill>
          </a:endParaRPr>
        </a:p>
      </dgm:t>
    </dgm:pt>
    <dgm:pt modelId="{4067C1F9-EE60-46BE-A8B4-63AB10868748}" type="parTrans" cxnId="{017288A2-3502-4226-9689-2FC1E5AA3129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DB442804-F4D0-466D-8847-B45BC4DC1E08}" type="sibTrans" cxnId="{017288A2-3502-4226-9689-2FC1E5AA3129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8D67A459-1C1B-4634-944B-F0B402A80266}">
      <dgm:prSet/>
      <dgm:spPr/>
      <dgm:t>
        <a:bodyPr/>
        <a:lstStyle/>
        <a:p>
          <a:r>
            <a:rPr lang="en-GB" b="1" dirty="0">
              <a:solidFill>
                <a:schemeClr val="bg1"/>
              </a:solidFill>
            </a:rPr>
            <a:t>Enterprise and Entrepreneurship</a:t>
          </a:r>
          <a:endParaRPr lang="en-US" b="1" dirty="0">
            <a:solidFill>
              <a:schemeClr val="bg1"/>
            </a:solidFill>
          </a:endParaRPr>
        </a:p>
      </dgm:t>
    </dgm:pt>
    <dgm:pt modelId="{6597AACD-790D-4790-91CA-782671A0C9A3}" type="sibTrans" cxnId="{EE5FD9F6-2068-47C1-8EE1-F41E2134B03C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FA8E3F46-6DA5-448B-99E4-ED5AD0B8FF70}" type="parTrans" cxnId="{EE5FD9F6-2068-47C1-8EE1-F41E2134B03C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B0B03F56-341A-406F-AE8E-43CF4928B8BA}" type="pres">
      <dgm:prSet presAssocID="{1459E687-CE6C-4537-901C-5AFDDBD31088}" presName="linear" presStyleCnt="0">
        <dgm:presLayoutVars>
          <dgm:animLvl val="lvl"/>
          <dgm:resizeHandles val="exact"/>
        </dgm:presLayoutVars>
      </dgm:prSet>
      <dgm:spPr/>
    </dgm:pt>
    <dgm:pt modelId="{284BE97B-84B8-4E13-9A00-1AE21CE16193}" type="pres">
      <dgm:prSet presAssocID="{8D67A459-1C1B-4634-944B-F0B402A80266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D6094F39-1C41-4E0B-90AF-5B304B047DDA}" type="pres">
      <dgm:prSet presAssocID="{6597AACD-790D-4790-91CA-782671A0C9A3}" presName="spacer" presStyleCnt="0"/>
      <dgm:spPr/>
    </dgm:pt>
    <dgm:pt modelId="{24CC8125-6A9B-4DCB-B9AB-EC5CD94CC50F}" type="pres">
      <dgm:prSet presAssocID="{119795AA-C180-4A46-9410-9BDBE8FC2AC3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26763FFD-D2FC-48A9-BFC7-BA5F90D68FF0}" type="pres">
      <dgm:prSet presAssocID="{299F41C2-D2BD-4BB8-A0A2-88AAB898747F}" presName="spacer" presStyleCnt="0"/>
      <dgm:spPr/>
    </dgm:pt>
    <dgm:pt modelId="{DF81024F-AACE-4B23-B567-120E6EC9F32C}" type="pres">
      <dgm:prSet presAssocID="{2E7EA662-8C59-44B3-A747-37199517B6ED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BD287B4A-6F09-4895-B23C-7B9CF34B2712}" type="pres">
      <dgm:prSet presAssocID="{81A6FAC0-E7E0-41F4-8821-8916E5F4CD31}" presName="spacer" presStyleCnt="0"/>
      <dgm:spPr/>
    </dgm:pt>
    <dgm:pt modelId="{492ED5D5-CCEF-4C9E-8AEB-684E8A055CA7}" type="pres">
      <dgm:prSet presAssocID="{E6E12910-6EA9-4C30-9903-0E8430639F7F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2D35EE91-EB00-44D8-B8DD-8140DB7FA29F}" type="pres">
      <dgm:prSet presAssocID="{82EA17DE-45E1-4BF0-93D1-C7BE47867B9C}" presName="spacer" presStyleCnt="0"/>
      <dgm:spPr/>
    </dgm:pt>
    <dgm:pt modelId="{B78E0F10-ED2F-474C-8360-F0C98E16D03F}" type="pres">
      <dgm:prSet presAssocID="{8CE1DD79-B393-4B4D-AB67-01A682E2D21D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46CCCC28-426D-4570-882C-E8EEE1FC936F}" type="pres">
      <dgm:prSet presAssocID="{D3CCB28B-1132-4CBC-8BB5-2E4B4C4CEE67}" presName="spacer" presStyleCnt="0"/>
      <dgm:spPr/>
    </dgm:pt>
    <dgm:pt modelId="{07453160-B065-45AD-9A08-31A5B081BCA0}" type="pres">
      <dgm:prSet presAssocID="{2F57DAA8-F7A7-4230-9737-8ACCD6523BB2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36612A2D-705A-4442-A6DD-3FAEDFF367AA}" type="presOf" srcId="{1459E687-CE6C-4537-901C-5AFDDBD31088}" destId="{B0B03F56-341A-406F-AE8E-43CF4928B8BA}" srcOrd="0" destOrd="0" presId="urn:microsoft.com/office/officeart/2005/8/layout/vList2"/>
    <dgm:cxn modelId="{977A292F-31E3-4EB4-86C0-1673F96BFDB7}" srcId="{1459E687-CE6C-4537-901C-5AFDDBD31088}" destId="{E6E12910-6EA9-4C30-9903-0E8430639F7F}" srcOrd="3" destOrd="0" parTransId="{B1331269-C49F-49B5-A753-467A39E9A6AF}" sibTransId="{82EA17DE-45E1-4BF0-93D1-C7BE47867B9C}"/>
    <dgm:cxn modelId="{A62FC360-A216-4833-9C14-C6B695882A8E}" srcId="{1459E687-CE6C-4537-901C-5AFDDBD31088}" destId="{8CE1DD79-B393-4B4D-AB67-01A682E2D21D}" srcOrd="4" destOrd="0" parTransId="{1F77A683-9EF4-4282-A4D8-5DD635C09A20}" sibTransId="{D3CCB28B-1132-4CBC-8BB5-2E4B4C4CEE67}"/>
    <dgm:cxn modelId="{E756AE4A-2B3C-4BB1-86F2-8926C453C71C}" type="presOf" srcId="{119795AA-C180-4A46-9410-9BDBE8FC2AC3}" destId="{24CC8125-6A9B-4DCB-B9AB-EC5CD94CC50F}" srcOrd="0" destOrd="0" presId="urn:microsoft.com/office/officeart/2005/8/layout/vList2"/>
    <dgm:cxn modelId="{C9545C4B-7911-4EA9-9F46-5A889B9E482A}" type="presOf" srcId="{E6E12910-6EA9-4C30-9903-0E8430639F7F}" destId="{492ED5D5-CCEF-4C9E-8AEB-684E8A055CA7}" srcOrd="0" destOrd="0" presId="urn:microsoft.com/office/officeart/2005/8/layout/vList2"/>
    <dgm:cxn modelId="{95B18189-228F-4118-8EF7-6FC34F2EB98D}" srcId="{1459E687-CE6C-4537-901C-5AFDDBD31088}" destId="{119795AA-C180-4A46-9410-9BDBE8FC2AC3}" srcOrd="1" destOrd="0" parTransId="{E1F5548C-D8A5-4409-8E3F-5B14ADC1AEF4}" sibTransId="{299F41C2-D2BD-4BB8-A0A2-88AAB898747F}"/>
    <dgm:cxn modelId="{66E3799A-152E-4917-AF97-1C7C93111E9F}" type="presOf" srcId="{2E7EA662-8C59-44B3-A747-37199517B6ED}" destId="{DF81024F-AACE-4B23-B567-120E6EC9F32C}" srcOrd="0" destOrd="0" presId="urn:microsoft.com/office/officeart/2005/8/layout/vList2"/>
    <dgm:cxn modelId="{017288A2-3502-4226-9689-2FC1E5AA3129}" srcId="{1459E687-CE6C-4537-901C-5AFDDBD31088}" destId="{2F57DAA8-F7A7-4230-9737-8ACCD6523BB2}" srcOrd="5" destOrd="0" parTransId="{4067C1F9-EE60-46BE-A8B4-63AB10868748}" sibTransId="{DB442804-F4D0-466D-8847-B45BC4DC1E08}"/>
    <dgm:cxn modelId="{1D3354BD-0F53-477A-B771-B266A91E899F}" type="presOf" srcId="{2F57DAA8-F7A7-4230-9737-8ACCD6523BB2}" destId="{07453160-B065-45AD-9A08-31A5B081BCA0}" srcOrd="0" destOrd="0" presId="urn:microsoft.com/office/officeart/2005/8/layout/vList2"/>
    <dgm:cxn modelId="{C6C789C8-2DC0-434B-8637-006AC0CF940A}" type="presOf" srcId="{8CE1DD79-B393-4B4D-AB67-01A682E2D21D}" destId="{B78E0F10-ED2F-474C-8360-F0C98E16D03F}" srcOrd="0" destOrd="0" presId="urn:microsoft.com/office/officeart/2005/8/layout/vList2"/>
    <dgm:cxn modelId="{CC6955DA-033A-48A4-8A4A-6BE570BE6ED5}" srcId="{1459E687-CE6C-4537-901C-5AFDDBD31088}" destId="{2E7EA662-8C59-44B3-A747-37199517B6ED}" srcOrd="2" destOrd="0" parTransId="{E48EB623-B625-43E1-9AB3-DFEAA6754156}" sibTransId="{81A6FAC0-E7E0-41F4-8821-8916E5F4CD31}"/>
    <dgm:cxn modelId="{D3C44AF5-CD7A-4438-91A1-25E17D321459}" type="presOf" srcId="{8D67A459-1C1B-4634-944B-F0B402A80266}" destId="{284BE97B-84B8-4E13-9A00-1AE21CE16193}" srcOrd="0" destOrd="0" presId="urn:microsoft.com/office/officeart/2005/8/layout/vList2"/>
    <dgm:cxn modelId="{EE5FD9F6-2068-47C1-8EE1-F41E2134B03C}" srcId="{1459E687-CE6C-4537-901C-5AFDDBD31088}" destId="{8D67A459-1C1B-4634-944B-F0B402A80266}" srcOrd="0" destOrd="0" parTransId="{FA8E3F46-6DA5-448B-99E4-ED5AD0B8FF70}" sibTransId="{6597AACD-790D-4790-91CA-782671A0C9A3}"/>
    <dgm:cxn modelId="{F25927EE-FD81-4A36-9927-9E723924C87A}" type="presParOf" srcId="{B0B03F56-341A-406F-AE8E-43CF4928B8BA}" destId="{284BE97B-84B8-4E13-9A00-1AE21CE16193}" srcOrd="0" destOrd="0" presId="urn:microsoft.com/office/officeart/2005/8/layout/vList2"/>
    <dgm:cxn modelId="{072A0C44-D7D4-4027-83BA-A282E4349431}" type="presParOf" srcId="{B0B03F56-341A-406F-AE8E-43CF4928B8BA}" destId="{D6094F39-1C41-4E0B-90AF-5B304B047DDA}" srcOrd="1" destOrd="0" presId="urn:microsoft.com/office/officeart/2005/8/layout/vList2"/>
    <dgm:cxn modelId="{FBB99813-A2F2-4E3D-B5DD-20B5F2920AE8}" type="presParOf" srcId="{B0B03F56-341A-406F-AE8E-43CF4928B8BA}" destId="{24CC8125-6A9B-4DCB-B9AB-EC5CD94CC50F}" srcOrd="2" destOrd="0" presId="urn:microsoft.com/office/officeart/2005/8/layout/vList2"/>
    <dgm:cxn modelId="{284641F5-1445-4131-81AC-497BA9B2E26C}" type="presParOf" srcId="{B0B03F56-341A-406F-AE8E-43CF4928B8BA}" destId="{26763FFD-D2FC-48A9-BFC7-BA5F90D68FF0}" srcOrd="3" destOrd="0" presId="urn:microsoft.com/office/officeart/2005/8/layout/vList2"/>
    <dgm:cxn modelId="{12ABFB17-EB0D-4FA5-8A0C-A8DD7F95B914}" type="presParOf" srcId="{B0B03F56-341A-406F-AE8E-43CF4928B8BA}" destId="{DF81024F-AACE-4B23-B567-120E6EC9F32C}" srcOrd="4" destOrd="0" presId="urn:microsoft.com/office/officeart/2005/8/layout/vList2"/>
    <dgm:cxn modelId="{AA4F2D76-8D40-440C-A657-185E96D2FDCF}" type="presParOf" srcId="{B0B03F56-341A-406F-AE8E-43CF4928B8BA}" destId="{BD287B4A-6F09-4895-B23C-7B9CF34B2712}" srcOrd="5" destOrd="0" presId="urn:microsoft.com/office/officeart/2005/8/layout/vList2"/>
    <dgm:cxn modelId="{5D5E64A0-AA67-421E-87EE-715073E4C953}" type="presParOf" srcId="{B0B03F56-341A-406F-AE8E-43CF4928B8BA}" destId="{492ED5D5-CCEF-4C9E-8AEB-684E8A055CA7}" srcOrd="6" destOrd="0" presId="urn:microsoft.com/office/officeart/2005/8/layout/vList2"/>
    <dgm:cxn modelId="{4DC74A9C-5C06-4C52-B342-0F7B4860DCA2}" type="presParOf" srcId="{B0B03F56-341A-406F-AE8E-43CF4928B8BA}" destId="{2D35EE91-EB00-44D8-B8DD-8140DB7FA29F}" srcOrd="7" destOrd="0" presId="urn:microsoft.com/office/officeart/2005/8/layout/vList2"/>
    <dgm:cxn modelId="{2502DDD0-00C5-46B3-B049-E73DECF0BBD0}" type="presParOf" srcId="{B0B03F56-341A-406F-AE8E-43CF4928B8BA}" destId="{B78E0F10-ED2F-474C-8360-F0C98E16D03F}" srcOrd="8" destOrd="0" presId="urn:microsoft.com/office/officeart/2005/8/layout/vList2"/>
    <dgm:cxn modelId="{A58F313F-641E-4830-8248-032BDF0BBA15}" type="presParOf" srcId="{B0B03F56-341A-406F-AE8E-43CF4928B8BA}" destId="{46CCCC28-426D-4570-882C-E8EEE1FC936F}" srcOrd="9" destOrd="0" presId="urn:microsoft.com/office/officeart/2005/8/layout/vList2"/>
    <dgm:cxn modelId="{E12D01E5-C1EF-45FF-845F-9656F61EC2C6}" type="presParOf" srcId="{B0B03F56-341A-406F-AE8E-43CF4928B8BA}" destId="{07453160-B065-45AD-9A08-31A5B081BCA0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1EB4E5C-D6C0-4BF8-B646-1C695CDB9AE8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462FAEE-CE2A-45C5-A98A-983586A4E4C2}">
      <dgm:prSet custT="1"/>
      <dgm:spPr>
        <a:solidFill>
          <a:srgbClr val="002060"/>
        </a:solidFill>
      </dgm:spPr>
      <dgm:t>
        <a:bodyPr/>
        <a:lstStyle/>
        <a:p>
          <a:r>
            <a:rPr lang="en-GB" sz="2400" b="1" dirty="0"/>
            <a:t>Legally</a:t>
          </a:r>
          <a:endParaRPr lang="en-GB" sz="2400" dirty="0"/>
        </a:p>
      </dgm:t>
    </dgm:pt>
    <dgm:pt modelId="{395F2199-15EC-481F-AC61-A50C2C985ECF}" type="parTrans" cxnId="{204B2EE5-D008-4AF5-99FA-A04960F6694D}">
      <dgm:prSet/>
      <dgm:spPr/>
      <dgm:t>
        <a:bodyPr/>
        <a:lstStyle/>
        <a:p>
          <a:endParaRPr lang="en-GB"/>
        </a:p>
      </dgm:t>
    </dgm:pt>
    <dgm:pt modelId="{49FA8878-2929-4278-B64D-3D75BE414955}" type="sibTrans" cxnId="{204B2EE5-D008-4AF5-99FA-A04960F6694D}">
      <dgm:prSet/>
      <dgm:spPr/>
      <dgm:t>
        <a:bodyPr/>
        <a:lstStyle/>
        <a:p>
          <a:endParaRPr lang="en-GB"/>
        </a:p>
      </dgm:t>
    </dgm:pt>
    <dgm:pt modelId="{D1052BEA-04D7-4D14-AB7A-E75B734A8F69}">
      <dgm:prSet custT="1"/>
      <dgm:spPr>
        <a:solidFill>
          <a:srgbClr val="002060"/>
        </a:solidFill>
      </dgm:spPr>
      <dgm:t>
        <a:bodyPr/>
        <a:lstStyle/>
        <a:p>
          <a:r>
            <a:rPr lang="en-GB" sz="2400" b="1" dirty="0"/>
            <a:t>It guarantees protection of personal assets against dept and liability in case of malfunction</a:t>
          </a:r>
          <a:endParaRPr lang="en-GB" sz="2400" dirty="0"/>
        </a:p>
      </dgm:t>
    </dgm:pt>
    <dgm:pt modelId="{7ABF0214-EBAD-46D2-8ACE-C2E282BBBD04}" type="parTrans" cxnId="{FB6E7A1D-7ED2-415D-B9CE-A038E55A01D0}">
      <dgm:prSet/>
      <dgm:spPr/>
      <dgm:t>
        <a:bodyPr/>
        <a:lstStyle/>
        <a:p>
          <a:endParaRPr lang="en-GB"/>
        </a:p>
      </dgm:t>
    </dgm:pt>
    <dgm:pt modelId="{4CFBB7A9-09FD-4136-83EF-F2E875A46113}" type="sibTrans" cxnId="{FB6E7A1D-7ED2-415D-B9CE-A038E55A01D0}">
      <dgm:prSet/>
      <dgm:spPr/>
      <dgm:t>
        <a:bodyPr/>
        <a:lstStyle/>
        <a:p>
          <a:endParaRPr lang="en-GB"/>
        </a:p>
      </dgm:t>
    </dgm:pt>
    <dgm:pt modelId="{6A938B55-CEC5-44BF-B5CC-5B857587EF03}">
      <dgm:prSet custT="1"/>
      <dgm:spPr>
        <a:solidFill>
          <a:srgbClr val="002060"/>
        </a:solidFill>
      </dgm:spPr>
      <dgm:t>
        <a:bodyPr/>
        <a:lstStyle/>
        <a:p>
          <a:endParaRPr lang="en-GB" sz="2400" dirty="0"/>
        </a:p>
      </dgm:t>
    </dgm:pt>
    <dgm:pt modelId="{A8CC4948-BB5C-46F5-AF00-C5F2813977FF}" type="parTrans" cxnId="{7C4100A7-6CDF-4CFE-BD03-84D6C81F19DB}">
      <dgm:prSet/>
      <dgm:spPr/>
      <dgm:t>
        <a:bodyPr/>
        <a:lstStyle/>
        <a:p>
          <a:endParaRPr lang="en-GB"/>
        </a:p>
      </dgm:t>
    </dgm:pt>
    <dgm:pt modelId="{4678FD32-0375-4E90-B590-853F729FEF65}" type="sibTrans" cxnId="{7C4100A7-6CDF-4CFE-BD03-84D6C81F19DB}">
      <dgm:prSet/>
      <dgm:spPr/>
      <dgm:t>
        <a:bodyPr/>
        <a:lstStyle/>
        <a:p>
          <a:endParaRPr lang="en-GB"/>
        </a:p>
      </dgm:t>
    </dgm:pt>
    <dgm:pt modelId="{CA43F7D8-6249-4C8D-922E-2851B02434D7}">
      <dgm:prSet custT="1"/>
      <dgm:spPr>
        <a:solidFill>
          <a:srgbClr val="002060"/>
        </a:solidFill>
      </dgm:spPr>
      <dgm:t>
        <a:bodyPr/>
        <a:lstStyle/>
        <a:p>
          <a:r>
            <a:rPr lang="en-GB" sz="2400" b="1" dirty="0"/>
            <a:t>Provides access to a Data Protection Officer </a:t>
          </a:r>
          <a:endParaRPr lang="en-GB" sz="2400" dirty="0"/>
        </a:p>
      </dgm:t>
    </dgm:pt>
    <dgm:pt modelId="{C54982C9-C450-435D-BA1D-1607F774030A}" type="parTrans" cxnId="{94C10742-C669-49FA-9D8E-76790CB3A4B8}">
      <dgm:prSet/>
      <dgm:spPr/>
      <dgm:t>
        <a:bodyPr/>
        <a:lstStyle/>
        <a:p>
          <a:endParaRPr lang="en-GB"/>
        </a:p>
      </dgm:t>
    </dgm:pt>
    <dgm:pt modelId="{B4755303-66AE-45C2-BCCC-ABFEDF6F2F38}" type="sibTrans" cxnId="{94C10742-C669-49FA-9D8E-76790CB3A4B8}">
      <dgm:prSet/>
      <dgm:spPr/>
      <dgm:t>
        <a:bodyPr/>
        <a:lstStyle/>
        <a:p>
          <a:endParaRPr lang="en-GB"/>
        </a:p>
      </dgm:t>
    </dgm:pt>
    <dgm:pt modelId="{0797DDAF-373C-4361-B69C-CDB3C5F9C72A}" type="pres">
      <dgm:prSet presAssocID="{51EB4E5C-D6C0-4BF8-B646-1C695CDB9AE8}" presName="Name0" presStyleCnt="0">
        <dgm:presLayoutVars>
          <dgm:dir/>
          <dgm:resizeHandles val="exact"/>
        </dgm:presLayoutVars>
      </dgm:prSet>
      <dgm:spPr/>
    </dgm:pt>
    <dgm:pt modelId="{B66868FE-379B-4C69-B665-5684BB101ACA}" type="pres">
      <dgm:prSet presAssocID="{2462FAEE-CE2A-45C5-A98A-983586A4E4C2}" presName="node" presStyleLbl="node1" presStyleIdx="0" presStyleCnt="1" custLinFactNeighborX="1818" custLinFactNeighborY="1611">
        <dgm:presLayoutVars>
          <dgm:bulletEnabled val="1"/>
        </dgm:presLayoutVars>
      </dgm:prSet>
      <dgm:spPr/>
    </dgm:pt>
  </dgm:ptLst>
  <dgm:cxnLst>
    <dgm:cxn modelId="{FB6E7A1D-7ED2-415D-B9CE-A038E55A01D0}" srcId="{2462FAEE-CE2A-45C5-A98A-983586A4E4C2}" destId="{D1052BEA-04D7-4D14-AB7A-E75B734A8F69}" srcOrd="0" destOrd="0" parTransId="{7ABF0214-EBAD-46D2-8ACE-C2E282BBBD04}" sibTransId="{4CFBB7A9-09FD-4136-83EF-F2E875A46113}"/>
    <dgm:cxn modelId="{E0E57621-5E79-43E8-968A-658BEF1DB3D4}" type="presOf" srcId="{51EB4E5C-D6C0-4BF8-B646-1C695CDB9AE8}" destId="{0797DDAF-373C-4361-B69C-CDB3C5F9C72A}" srcOrd="0" destOrd="0" presId="urn:microsoft.com/office/officeart/2005/8/layout/process1"/>
    <dgm:cxn modelId="{621F433E-2089-4FC1-BE1D-5D071BDBB9B8}" type="presOf" srcId="{D1052BEA-04D7-4D14-AB7A-E75B734A8F69}" destId="{B66868FE-379B-4C69-B665-5684BB101ACA}" srcOrd="0" destOrd="1" presId="urn:microsoft.com/office/officeart/2005/8/layout/process1"/>
    <dgm:cxn modelId="{94C10742-C669-49FA-9D8E-76790CB3A4B8}" srcId="{2462FAEE-CE2A-45C5-A98A-983586A4E4C2}" destId="{CA43F7D8-6249-4C8D-922E-2851B02434D7}" srcOrd="2" destOrd="0" parTransId="{C54982C9-C450-435D-BA1D-1607F774030A}" sibTransId="{B4755303-66AE-45C2-BCCC-ABFEDF6F2F38}"/>
    <dgm:cxn modelId="{7C4100A7-6CDF-4CFE-BD03-84D6C81F19DB}" srcId="{2462FAEE-CE2A-45C5-A98A-983586A4E4C2}" destId="{6A938B55-CEC5-44BF-B5CC-5B857587EF03}" srcOrd="1" destOrd="0" parTransId="{A8CC4948-BB5C-46F5-AF00-C5F2813977FF}" sibTransId="{4678FD32-0375-4E90-B590-853F729FEF65}"/>
    <dgm:cxn modelId="{9C6BFFC8-FACA-4C85-AFCA-80961EAC354A}" type="presOf" srcId="{CA43F7D8-6249-4C8D-922E-2851B02434D7}" destId="{B66868FE-379B-4C69-B665-5684BB101ACA}" srcOrd="0" destOrd="3" presId="urn:microsoft.com/office/officeart/2005/8/layout/process1"/>
    <dgm:cxn modelId="{2543B9E0-25A4-43F5-908F-53292679A31E}" type="presOf" srcId="{6A938B55-CEC5-44BF-B5CC-5B857587EF03}" destId="{B66868FE-379B-4C69-B665-5684BB101ACA}" srcOrd="0" destOrd="2" presId="urn:microsoft.com/office/officeart/2005/8/layout/process1"/>
    <dgm:cxn modelId="{204B2EE5-D008-4AF5-99FA-A04960F6694D}" srcId="{51EB4E5C-D6C0-4BF8-B646-1C695CDB9AE8}" destId="{2462FAEE-CE2A-45C5-A98A-983586A4E4C2}" srcOrd="0" destOrd="0" parTransId="{395F2199-15EC-481F-AC61-A50C2C985ECF}" sibTransId="{49FA8878-2929-4278-B64D-3D75BE414955}"/>
    <dgm:cxn modelId="{7FC2A8F0-505D-4E08-9BB4-C744AF39D219}" type="presOf" srcId="{2462FAEE-CE2A-45C5-A98A-983586A4E4C2}" destId="{B66868FE-379B-4C69-B665-5684BB101ACA}" srcOrd="0" destOrd="0" presId="urn:microsoft.com/office/officeart/2005/8/layout/process1"/>
    <dgm:cxn modelId="{AF5D8F91-240C-4200-A982-5CD45D9898FD}" type="presParOf" srcId="{0797DDAF-373C-4361-B69C-CDB3C5F9C72A}" destId="{B66868FE-379B-4C69-B665-5684BB101ACA}" srcOrd="0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404375C-CD21-4C70-BCEF-CBFC9641CCB3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E9F2BDC-B1B2-44A7-95A3-9AB47A4C2283}">
      <dgm:prSet custT="1"/>
      <dgm:spPr>
        <a:solidFill>
          <a:srgbClr val="00B050"/>
        </a:solidFill>
      </dgm:spPr>
      <dgm:t>
        <a:bodyPr/>
        <a:lstStyle/>
        <a:p>
          <a:r>
            <a:rPr lang="en-GB" sz="2400" b="1" dirty="0"/>
            <a:t>Financially</a:t>
          </a:r>
          <a:endParaRPr lang="en-GB" sz="2400" dirty="0"/>
        </a:p>
      </dgm:t>
    </dgm:pt>
    <dgm:pt modelId="{284EAE9E-A502-4CF9-8969-8BF2362AA2F8}" type="parTrans" cxnId="{59B3BB60-D398-4B88-B817-EDEA82DD8F6D}">
      <dgm:prSet/>
      <dgm:spPr/>
      <dgm:t>
        <a:bodyPr/>
        <a:lstStyle/>
        <a:p>
          <a:endParaRPr lang="en-GB"/>
        </a:p>
      </dgm:t>
    </dgm:pt>
    <dgm:pt modelId="{9C0A9B58-570F-4525-BEF7-7B3223912549}" type="sibTrans" cxnId="{59B3BB60-D398-4B88-B817-EDEA82DD8F6D}">
      <dgm:prSet/>
      <dgm:spPr/>
      <dgm:t>
        <a:bodyPr/>
        <a:lstStyle/>
        <a:p>
          <a:endParaRPr lang="en-GB"/>
        </a:p>
      </dgm:t>
    </dgm:pt>
    <dgm:pt modelId="{0E911957-EBA8-4942-BE40-85F9EB7A3AFF}">
      <dgm:prSet custT="1"/>
      <dgm:spPr>
        <a:solidFill>
          <a:srgbClr val="00B050"/>
        </a:solidFill>
      </dgm:spPr>
      <dgm:t>
        <a:bodyPr/>
        <a:lstStyle/>
        <a:p>
          <a:r>
            <a:rPr lang="en-GB" sz="2400" b="1" dirty="0"/>
            <a:t>Allows the possibility of selling stakes</a:t>
          </a:r>
          <a:endParaRPr lang="en-GB" sz="2400" dirty="0"/>
        </a:p>
      </dgm:t>
    </dgm:pt>
    <dgm:pt modelId="{590FEC98-8525-4607-B365-F5CB114D6965}" type="parTrans" cxnId="{89B48C61-6537-4EEE-B437-5F57DAB4BB93}">
      <dgm:prSet/>
      <dgm:spPr/>
      <dgm:t>
        <a:bodyPr/>
        <a:lstStyle/>
        <a:p>
          <a:endParaRPr lang="en-GB"/>
        </a:p>
      </dgm:t>
    </dgm:pt>
    <dgm:pt modelId="{461DB3BA-B110-496A-A3C7-DD6E98ED220D}" type="sibTrans" cxnId="{89B48C61-6537-4EEE-B437-5F57DAB4BB93}">
      <dgm:prSet/>
      <dgm:spPr/>
      <dgm:t>
        <a:bodyPr/>
        <a:lstStyle/>
        <a:p>
          <a:endParaRPr lang="en-GB"/>
        </a:p>
      </dgm:t>
    </dgm:pt>
    <dgm:pt modelId="{13603C85-F3D0-450A-85D0-306EDFD09910}">
      <dgm:prSet custT="1"/>
      <dgm:spPr>
        <a:solidFill>
          <a:srgbClr val="00B050"/>
        </a:solidFill>
      </dgm:spPr>
      <dgm:t>
        <a:bodyPr/>
        <a:lstStyle/>
        <a:p>
          <a:r>
            <a:rPr lang="en-GB" sz="2400" b="1" dirty="0"/>
            <a:t>Attracts more investors </a:t>
          </a:r>
          <a:endParaRPr lang="en-GB" sz="2400" dirty="0"/>
        </a:p>
      </dgm:t>
    </dgm:pt>
    <dgm:pt modelId="{DF5BF44D-829B-417E-8806-2C709E5916E6}" type="parTrans" cxnId="{C00B3D39-23A6-4EB3-9929-961A7BCF4118}">
      <dgm:prSet/>
      <dgm:spPr/>
      <dgm:t>
        <a:bodyPr/>
        <a:lstStyle/>
        <a:p>
          <a:endParaRPr lang="en-GB"/>
        </a:p>
      </dgm:t>
    </dgm:pt>
    <dgm:pt modelId="{2CE1ACF6-51D0-435D-BCDC-DD4C2F3FF726}" type="sibTrans" cxnId="{C00B3D39-23A6-4EB3-9929-961A7BCF4118}">
      <dgm:prSet/>
      <dgm:spPr/>
      <dgm:t>
        <a:bodyPr/>
        <a:lstStyle/>
        <a:p>
          <a:endParaRPr lang="en-GB"/>
        </a:p>
      </dgm:t>
    </dgm:pt>
    <dgm:pt modelId="{96E33196-291E-47DF-B6F3-2D10314101DB}" type="pres">
      <dgm:prSet presAssocID="{A404375C-CD21-4C70-BCEF-CBFC9641CCB3}" presName="Name0" presStyleCnt="0">
        <dgm:presLayoutVars>
          <dgm:dir/>
          <dgm:resizeHandles val="exact"/>
        </dgm:presLayoutVars>
      </dgm:prSet>
      <dgm:spPr/>
    </dgm:pt>
    <dgm:pt modelId="{BC2E1307-E262-4EE9-8571-58A760A177F5}" type="pres">
      <dgm:prSet presAssocID="{7E9F2BDC-B1B2-44A7-95A3-9AB47A4C2283}" presName="node" presStyleLbl="node1" presStyleIdx="0" presStyleCnt="1" custLinFactNeighborX="49" custLinFactNeighborY="-4192">
        <dgm:presLayoutVars>
          <dgm:bulletEnabled val="1"/>
        </dgm:presLayoutVars>
      </dgm:prSet>
      <dgm:spPr/>
    </dgm:pt>
  </dgm:ptLst>
  <dgm:cxnLst>
    <dgm:cxn modelId="{C00B3D39-23A6-4EB3-9929-961A7BCF4118}" srcId="{7E9F2BDC-B1B2-44A7-95A3-9AB47A4C2283}" destId="{13603C85-F3D0-450A-85D0-306EDFD09910}" srcOrd="1" destOrd="0" parTransId="{DF5BF44D-829B-417E-8806-2C709E5916E6}" sibTransId="{2CE1ACF6-51D0-435D-BCDC-DD4C2F3FF726}"/>
    <dgm:cxn modelId="{60FD1B3E-47DC-47B4-B109-3277D4D08100}" type="presOf" srcId="{13603C85-F3D0-450A-85D0-306EDFD09910}" destId="{BC2E1307-E262-4EE9-8571-58A760A177F5}" srcOrd="0" destOrd="2" presId="urn:microsoft.com/office/officeart/2005/8/layout/process1"/>
    <dgm:cxn modelId="{59B3BB60-D398-4B88-B817-EDEA82DD8F6D}" srcId="{A404375C-CD21-4C70-BCEF-CBFC9641CCB3}" destId="{7E9F2BDC-B1B2-44A7-95A3-9AB47A4C2283}" srcOrd="0" destOrd="0" parTransId="{284EAE9E-A502-4CF9-8969-8BF2362AA2F8}" sibTransId="{9C0A9B58-570F-4525-BEF7-7B3223912549}"/>
    <dgm:cxn modelId="{89B48C61-6537-4EEE-B437-5F57DAB4BB93}" srcId="{7E9F2BDC-B1B2-44A7-95A3-9AB47A4C2283}" destId="{0E911957-EBA8-4942-BE40-85F9EB7A3AFF}" srcOrd="0" destOrd="0" parTransId="{590FEC98-8525-4607-B365-F5CB114D6965}" sibTransId="{461DB3BA-B110-496A-A3C7-DD6E98ED220D}"/>
    <dgm:cxn modelId="{069C7E55-5F5A-40E3-905C-3736CA4F3F47}" type="presOf" srcId="{A404375C-CD21-4C70-BCEF-CBFC9641CCB3}" destId="{96E33196-291E-47DF-B6F3-2D10314101DB}" srcOrd="0" destOrd="0" presId="urn:microsoft.com/office/officeart/2005/8/layout/process1"/>
    <dgm:cxn modelId="{99C1BA87-0A06-46F4-AA17-A70D0FA9D6EF}" type="presOf" srcId="{7E9F2BDC-B1B2-44A7-95A3-9AB47A4C2283}" destId="{BC2E1307-E262-4EE9-8571-58A760A177F5}" srcOrd="0" destOrd="0" presId="urn:microsoft.com/office/officeart/2005/8/layout/process1"/>
    <dgm:cxn modelId="{5EDECAE8-0410-4778-B05C-4966A0301B76}" type="presOf" srcId="{0E911957-EBA8-4942-BE40-85F9EB7A3AFF}" destId="{BC2E1307-E262-4EE9-8571-58A760A177F5}" srcOrd="0" destOrd="1" presId="urn:microsoft.com/office/officeart/2005/8/layout/process1"/>
    <dgm:cxn modelId="{410F2932-5888-4918-993D-F9E2DAAED30D}" type="presParOf" srcId="{96E33196-291E-47DF-B6F3-2D10314101DB}" destId="{BC2E1307-E262-4EE9-8571-58A760A177F5}" srcOrd="0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C67DFB1-E8D5-4F67-A081-F065CA1F80C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A12B09A-573D-49C8-B78A-329A1F038BCA}">
      <dgm:prSet custT="1"/>
      <dgm:spPr>
        <a:solidFill>
          <a:srgbClr val="FF0000"/>
        </a:solidFill>
      </dgm:spPr>
      <dgm:t>
        <a:bodyPr/>
        <a:lstStyle/>
        <a:p>
          <a:r>
            <a:rPr lang="en-GB" sz="2800" b="1" dirty="0"/>
            <a:t>LTD (Private limited company) </a:t>
          </a:r>
          <a:endParaRPr lang="en-GB" sz="2800" dirty="0"/>
        </a:p>
      </dgm:t>
    </dgm:pt>
    <dgm:pt modelId="{35C3FF75-4092-4DC3-929B-4A2DF95BF31A}" type="parTrans" cxnId="{B53060DE-D99B-42D3-8E38-1E550AF0048B}">
      <dgm:prSet/>
      <dgm:spPr/>
      <dgm:t>
        <a:bodyPr/>
        <a:lstStyle/>
        <a:p>
          <a:endParaRPr lang="en-GB"/>
        </a:p>
      </dgm:t>
    </dgm:pt>
    <dgm:pt modelId="{EFCCC5DF-EF45-4D0A-931E-44D4378F5CEC}" type="sibTrans" cxnId="{B53060DE-D99B-42D3-8E38-1E550AF0048B}">
      <dgm:prSet/>
      <dgm:spPr/>
      <dgm:t>
        <a:bodyPr/>
        <a:lstStyle/>
        <a:p>
          <a:endParaRPr lang="en-GB"/>
        </a:p>
      </dgm:t>
    </dgm:pt>
    <dgm:pt modelId="{8D267385-59DE-4BB5-B280-9557D509D638}" type="pres">
      <dgm:prSet presAssocID="{4C67DFB1-E8D5-4F67-A081-F065CA1F80CF}" presName="linear" presStyleCnt="0">
        <dgm:presLayoutVars>
          <dgm:animLvl val="lvl"/>
          <dgm:resizeHandles val="exact"/>
        </dgm:presLayoutVars>
      </dgm:prSet>
      <dgm:spPr/>
    </dgm:pt>
    <dgm:pt modelId="{8C1E8432-4DF9-4884-9292-8B8FED591930}" type="pres">
      <dgm:prSet presAssocID="{0A12B09A-573D-49C8-B78A-329A1F038BCA}" presName="parentText" presStyleLbl="node1" presStyleIdx="0" presStyleCnt="1" custLinFactNeighborX="83" custLinFactNeighborY="-35453">
        <dgm:presLayoutVars>
          <dgm:chMax val="0"/>
          <dgm:bulletEnabled val="1"/>
        </dgm:presLayoutVars>
      </dgm:prSet>
      <dgm:spPr/>
    </dgm:pt>
  </dgm:ptLst>
  <dgm:cxnLst>
    <dgm:cxn modelId="{66008389-2F4B-4F08-A35B-ED82D3C5CCE0}" type="presOf" srcId="{0A12B09A-573D-49C8-B78A-329A1F038BCA}" destId="{8C1E8432-4DF9-4884-9292-8B8FED591930}" srcOrd="0" destOrd="0" presId="urn:microsoft.com/office/officeart/2005/8/layout/vList2"/>
    <dgm:cxn modelId="{B53060DE-D99B-42D3-8E38-1E550AF0048B}" srcId="{4C67DFB1-E8D5-4F67-A081-F065CA1F80CF}" destId="{0A12B09A-573D-49C8-B78A-329A1F038BCA}" srcOrd="0" destOrd="0" parTransId="{35C3FF75-4092-4DC3-929B-4A2DF95BF31A}" sibTransId="{EFCCC5DF-EF45-4D0A-931E-44D4378F5CEC}"/>
    <dgm:cxn modelId="{19AD45F6-B01A-49AC-9ACC-C9EFC8C9D1AF}" type="presOf" srcId="{4C67DFB1-E8D5-4F67-A081-F065CA1F80CF}" destId="{8D267385-59DE-4BB5-B280-9557D509D638}" srcOrd="0" destOrd="0" presId="urn:microsoft.com/office/officeart/2005/8/layout/vList2"/>
    <dgm:cxn modelId="{D7A2085B-D10C-4FB5-A7F0-52D7CFF03C2C}" type="presParOf" srcId="{8D267385-59DE-4BB5-B280-9557D509D638}" destId="{8C1E8432-4DF9-4884-9292-8B8FED591930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1CA590D-FC34-4ACE-9465-B39F4F12077D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659CAA7-119B-4CF6-B274-43BD4A731998}">
      <dgm:prSet phldrT="[Text]" phldr="0"/>
      <dgm:spPr>
        <a:solidFill>
          <a:srgbClr val="FFC000"/>
        </a:solidFill>
        <a:ln>
          <a:solidFill>
            <a:schemeClr val="accent1"/>
          </a:solidFill>
        </a:ln>
        <a:effectLst>
          <a:glow rad="228600">
            <a:srgbClr val="FFC000">
              <a:alpha val="40000"/>
            </a:srgbClr>
          </a:glow>
          <a:outerShdw blurRad="152400" dist="317500" dir="5400000" sx="90000" sy="-19000" rotWithShape="0">
            <a:prstClr val="black">
              <a:alpha val="15000"/>
            </a:prstClr>
          </a:outerShdw>
        </a:effectLst>
        <a:scene3d>
          <a:camera prst="perspectiveFront"/>
          <a:lightRig rig="threePt" dir="t"/>
        </a:scene3d>
        <a:sp3d prstMaterial="dkEdge">
          <a:bevelT w="165100" prst="coolSlant"/>
        </a:sp3d>
      </dgm:spPr>
      <dgm:t>
        <a:bodyPr/>
        <a:lstStyle/>
        <a:p>
          <a:r>
            <a:rPr lang="en-GB" b="1" dirty="0">
              <a:latin typeface="Aptos" panose="02110004020202020204"/>
              <a:ea typeface="+mn-ea"/>
              <a:cs typeface="+mn-cs"/>
            </a:rPr>
            <a:t>Founder /Ceo</a:t>
          </a:r>
        </a:p>
        <a:p>
          <a:pPr>
            <a:buNone/>
          </a:pPr>
          <a:r>
            <a:rPr lang="en-GB" b="1" dirty="0">
              <a:latin typeface="Aptos" panose="02110004020202020204"/>
              <a:ea typeface="+mn-ea"/>
              <a:cs typeface="+mn-cs"/>
            </a:rPr>
            <a:t>(Carlos Conte)</a:t>
          </a:r>
          <a:endParaRPr lang="en-GB" b="1" dirty="0"/>
        </a:p>
      </dgm:t>
    </dgm:pt>
    <dgm:pt modelId="{CDCB0A91-5E77-453B-8376-57FFCEC029B8}" type="parTrans" cxnId="{12AEB5FB-AE08-4CA1-B475-C3C1933FA1DA}">
      <dgm:prSet/>
      <dgm:spPr/>
      <dgm:t>
        <a:bodyPr/>
        <a:lstStyle/>
        <a:p>
          <a:endParaRPr lang="en-GB"/>
        </a:p>
      </dgm:t>
    </dgm:pt>
    <dgm:pt modelId="{07932399-3A7F-4F28-B927-E1DBECE5B83A}" type="sibTrans" cxnId="{12AEB5FB-AE08-4CA1-B475-C3C1933FA1DA}">
      <dgm:prSet/>
      <dgm:spPr/>
      <dgm:t>
        <a:bodyPr/>
        <a:lstStyle/>
        <a:p>
          <a:endParaRPr lang="en-GB"/>
        </a:p>
      </dgm:t>
    </dgm:pt>
    <dgm:pt modelId="{88D33D1C-B275-4B28-8FD3-6D12724A0382}">
      <dgm:prSet phldrT="[Text]" phldr="0"/>
      <dgm:spPr>
        <a:solidFill>
          <a:schemeClr val="accent4">
            <a:lumMod val="75000"/>
          </a:schemeClr>
        </a:solidFill>
        <a:effectLst>
          <a:outerShdw blurRad="152400" dist="317500" dir="5400000" sx="90000" sy="-19000" rotWithShape="0">
            <a:prstClr val="black">
              <a:alpha val="15000"/>
            </a:prstClr>
          </a:outerShdw>
        </a:effectLst>
        <a:scene3d>
          <a:camera prst="perspectiveFront"/>
          <a:lightRig rig="threePt" dir="t"/>
        </a:scene3d>
        <a:sp3d>
          <a:bevelT/>
        </a:sp3d>
      </dgm:spPr>
      <dgm:t>
        <a:bodyPr/>
        <a:lstStyle/>
        <a:p>
          <a:r>
            <a:rPr lang="en-GB" b="1" dirty="0">
              <a:latin typeface="Aptos" panose="02110004020202020204"/>
              <a:ea typeface="+mn-ea"/>
              <a:cs typeface="+mn-cs"/>
            </a:rPr>
            <a:t>Lead AI developer</a:t>
          </a:r>
          <a:endParaRPr lang="en-GB" b="1" dirty="0"/>
        </a:p>
      </dgm:t>
    </dgm:pt>
    <dgm:pt modelId="{CDB7E53E-0B07-4141-979C-CFDC44E2E8D7}" type="parTrans" cxnId="{FC2812AE-11D1-4F75-A445-996242EAB5E7}">
      <dgm:prSet/>
      <dgm:spPr/>
      <dgm:t>
        <a:bodyPr/>
        <a:lstStyle/>
        <a:p>
          <a:endParaRPr lang="en-GB"/>
        </a:p>
      </dgm:t>
    </dgm:pt>
    <dgm:pt modelId="{AE0A1ABA-A913-450C-AE6F-E6B52181042F}" type="sibTrans" cxnId="{FC2812AE-11D1-4F75-A445-996242EAB5E7}">
      <dgm:prSet/>
      <dgm:spPr/>
      <dgm:t>
        <a:bodyPr/>
        <a:lstStyle/>
        <a:p>
          <a:endParaRPr lang="en-GB"/>
        </a:p>
      </dgm:t>
    </dgm:pt>
    <dgm:pt modelId="{F65C02D0-FE4F-4AB9-90B9-082209B9B85E}">
      <dgm:prSet phldrT="[Text]" phldr="0"/>
      <dgm:spPr>
        <a:solidFill>
          <a:schemeClr val="accent2">
            <a:lumMod val="75000"/>
          </a:schemeClr>
        </a:solidFill>
        <a:effectLst>
          <a:outerShdw blurRad="152400" dist="317500" dir="5400000" sx="90000" sy="-19000" rotWithShape="0">
            <a:prstClr val="black">
              <a:alpha val="15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r>
            <a:rPr lang="en-GB" b="1" dirty="0">
              <a:latin typeface="Aptos" panose="02110004020202020204"/>
              <a:ea typeface="+mn-ea"/>
              <a:cs typeface="+mn-cs"/>
            </a:rPr>
            <a:t>Operations Manager </a:t>
          </a:r>
          <a:endParaRPr lang="en-GB" b="1" dirty="0"/>
        </a:p>
      </dgm:t>
    </dgm:pt>
    <dgm:pt modelId="{93E344DE-9519-4240-A569-2694E01DA63F}" type="parTrans" cxnId="{AC422A7D-5248-42F0-A841-9BD2053DB3AF}">
      <dgm:prSet/>
      <dgm:spPr/>
      <dgm:t>
        <a:bodyPr/>
        <a:lstStyle/>
        <a:p>
          <a:endParaRPr lang="en-GB"/>
        </a:p>
      </dgm:t>
    </dgm:pt>
    <dgm:pt modelId="{2B86796C-9131-43F6-A641-177422E994F0}" type="sibTrans" cxnId="{AC422A7D-5248-42F0-A841-9BD2053DB3AF}">
      <dgm:prSet/>
      <dgm:spPr/>
      <dgm:t>
        <a:bodyPr/>
        <a:lstStyle/>
        <a:p>
          <a:endParaRPr lang="en-GB"/>
        </a:p>
      </dgm:t>
    </dgm:pt>
    <dgm:pt modelId="{088DDC5C-999F-4A70-992B-2B0268535E4F}">
      <dgm:prSet phldrT="[Text]" phldr="0"/>
      <dgm:spPr>
        <a:solidFill>
          <a:schemeClr val="accent1">
            <a:lumMod val="60000"/>
            <a:lumOff val="40000"/>
          </a:schemeClr>
        </a:solidFill>
        <a:effectLst>
          <a:outerShdw blurRad="152400" dist="317500" dir="5400000" sx="90000" sy="-19000" rotWithShape="0">
            <a:prstClr val="black">
              <a:alpha val="15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r>
            <a:rPr lang="en-GB" b="1" dirty="0">
              <a:latin typeface="Aptos" panose="02110004020202020204"/>
              <a:ea typeface="+mn-ea"/>
              <a:cs typeface="+mn-cs"/>
            </a:rPr>
            <a:t>Marketing /Sales Manager </a:t>
          </a:r>
          <a:endParaRPr lang="en-GB" b="1" dirty="0"/>
        </a:p>
      </dgm:t>
    </dgm:pt>
    <dgm:pt modelId="{EC846062-F9E1-4328-82CA-D886BF1731AB}" type="parTrans" cxnId="{98D1978B-ABB5-449B-9375-54140E6BAB8A}">
      <dgm:prSet/>
      <dgm:spPr/>
      <dgm:t>
        <a:bodyPr/>
        <a:lstStyle/>
        <a:p>
          <a:endParaRPr lang="en-GB"/>
        </a:p>
      </dgm:t>
    </dgm:pt>
    <dgm:pt modelId="{E04CA717-CC5D-4CAB-964A-8C3E046B201F}" type="sibTrans" cxnId="{98D1978B-ABB5-449B-9375-54140E6BAB8A}">
      <dgm:prSet/>
      <dgm:spPr/>
      <dgm:t>
        <a:bodyPr/>
        <a:lstStyle/>
        <a:p>
          <a:endParaRPr lang="en-GB"/>
        </a:p>
      </dgm:t>
    </dgm:pt>
    <dgm:pt modelId="{F523412C-2B2D-40AD-B09F-8AE473A13EC2}">
      <dgm:prSet phldrT="[Text]" phldr="0"/>
      <dgm:spPr>
        <a:solidFill>
          <a:schemeClr val="accent5">
            <a:lumMod val="75000"/>
          </a:schemeClr>
        </a:solidFill>
        <a:effectLst>
          <a:outerShdw blurRad="152400" dist="317500" dir="5400000" sx="90000" sy="-19000" rotWithShape="0">
            <a:prstClr val="black">
              <a:alpha val="15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r>
            <a:rPr lang="en-GB" b="1" dirty="0">
              <a:latin typeface="Aptos" panose="02110004020202020204"/>
              <a:ea typeface="+mn-ea"/>
              <a:cs typeface="+mn-cs"/>
            </a:rPr>
            <a:t>B2B Director</a:t>
          </a:r>
          <a:endParaRPr lang="en-GB" b="1" dirty="0"/>
        </a:p>
      </dgm:t>
    </dgm:pt>
    <dgm:pt modelId="{54992971-F85F-4A03-96BE-90B16A0801F9}" type="parTrans" cxnId="{CB471E79-F910-4659-A001-5916F1F11B27}">
      <dgm:prSet/>
      <dgm:spPr/>
      <dgm:t>
        <a:bodyPr/>
        <a:lstStyle/>
        <a:p>
          <a:endParaRPr lang="en-GB"/>
        </a:p>
      </dgm:t>
    </dgm:pt>
    <dgm:pt modelId="{C9D7C935-2F1D-43AC-9CD7-7C412CE9C069}" type="sibTrans" cxnId="{CB471E79-F910-4659-A001-5916F1F11B27}">
      <dgm:prSet/>
      <dgm:spPr/>
      <dgm:t>
        <a:bodyPr/>
        <a:lstStyle/>
        <a:p>
          <a:endParaRPr lang="en-GB"/>
        </a:p>
      </dgm:t>
    </dgm:pt>
    <dgm:pt modelId="{7A295589-0860-4548-88CB-C1E380D87A17}">
      <dgm:prSet phldrT="[Text]" phldr="0"/>
      <dgm:spPr>
        <a:solidFill>
          <a:schemeClr val="tx1"/>
        </a:solidFill>
        <a:effectLst>
          <a:outerShdw blurRad="152400" dist="317500" dir="5400000" sx="90000" sy="-19000" rotWithShape="0">
            <a:prstClr val="black">
              <a:alpha val="15000"/>
            </a:prstClr>
          </a:outerShdw>
        </a:effectLst>
        <a:scene3d>
          <a:camera prst="perspectiveFront"/>
          <a:lightRig rig="threePt" dir="t"/>
        </a:scene3d>
        <a:sp3d>
          <a:bevelT/>
        </a:sp3d>
      </dgm:spPr>
      <dgm:t>
        <a:bodyPr/>
        <a:lstStyle/>
        <a:p>
          <a:r>
            <a:rPr lang="en-GB" b="1" dirty="0"/>
            <a:t>Part-time AI developers</a:t>
          </a:r>
        </a:p>
      </dgm:t>
    </dgm:pt>
    <dgm:pt modelId="{437DA1CB-ADA0-4DDA-9FA4-5142505B3851}" type="parTrans" cxnId="{8AA538DA-5F77-4803-81BD-6741E7401D95}">
      <dgm:prSet/>
      <dgm:spPr/>
      <dgm:t>
        <a:bodyPr/>
        <a:lstStyle/>
        <a:p>
          <a:endParaRPr lang="en-GB"/>
        </a:p>
      </dgm:t>
    </dgm:pt>
    <dgm:pt modelId="{83E8A3C5-DA03-4EEC-83CF-094EC895A645}" type="sibTrans" cxnId="{8AA538DA-5F77-4803-81BD-6741E7401D95}">
      <dgm:prSet/>
      <dgm:spPr/>
      <dgm:t>
        <a:bodyPr/>
        <a:lstStyle/>
        <a:p>
          <a:endParaRPr lang="en-GB"/>
        </a:p>
      </dgm:t>
    </dgm:pt>
    <dgm:pt modelId="{AAF89B7B-07D6-43C6-A575-DD6059C8F927}" type="pres">
      <dgm:prSet presAssocID="{11CA590D-FC34-4ACE-9465-B39F4F12077D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D9257E5E-B3A9-4D03-AE45-7DD626C034C1}" type="pres">
      <dgm:prSet presAssocID="{2659CAA7-119B-4CF6-B274-43BD4A731998}" presName="hierRoot1" presStyleCnt="0">
        <dgm:presLayoutVars>
          <dgm:hierBranch val="init"/>
        </dgm:presLayoutVars>
      </dgm:prSet>
      <dgm:spPr/>
    </dgm:pt>
    <dgm:pt modelId="{E8A43F45-29AD-46F8-A30D-BCEA2922C7E1}" type="pres">
      <dgm:prSet presAssocID="{2659CAA7-119B-4CF6-B274-43BD4A731998}" presName="rootComposite1" presStyleCnt="0"/>
      <dgm:spPr/>
    </dgm:pt>
    <dgm:pt modelId="{4F575957-2D71-4486-8660-CC217A0BFE1B}" type="pres">
      <dgm:prSet presAssocID="{2659CAA7-119B-4CF6-B274-43BD4A731998}" presName="rootText1" presStyleLbl="node0" presStyleIdx="0" presStyleCnt="1">
        <dgm:presLayoutVars>
          <dgm:chPref val="3"/>
        </dgm:presLayoutVars>
      </dgm:prSet>
      <dgm:spPr>
        <a:prstGeom prst="roundRect">
          <a:avLst/>
        </a:prstGeom>
      </dgm:spPr>
    </dgm:pt>
    <dgm:pt modelId="{ADDBD77C-5087-4EE8-A814-C1399EE26754}" type="pres">
      <dgm:prSet presAssocID="{2659CAA7-119B-4CF6-B274-43BD4A731998}" presName="rootConnector1" presStyleLbl="node1" presStyleIdx="0" presStyleCnt="0"/>
      <dgm:spPr/>
    </dgm:pt>
    <dgm:pt modelId="{7C5E71B5-BF5D-47D2-96DB-E5DC24826DC3}" type="pres">
      <dgm:prSet presAssocID="{2659CAA7-119B-4CF6-B274-43BD4A731998}" presName="hierChild2" presStyleCnt="0"/>
      <dgm:spPr/>
    </dgm:pt>
    <dgm:pt modelId="{DA57421D-9D2D-42A7-91DB-897EC8383BE9}" type="pres">
      <dgm:prSet presAssocID="{CDB7E53E-0B07-4141-979C-CFDC44E2E8D7}" presName="Name37" presStyleLbl="parChTrans1D2" presStyleIdx="0" presStyleCnt="4"/>
      <dgm:spPr/>
    </dgm:pt>
    <dgm:pt modelId="{9F83FF7E-152D-402C-8F26-2A80C75540AE}" type="pres">
      <dgm:prSet presAssocID="{88D33D1C-B275-4B28-8FD3-6D12724A0382}" presName="hierRoot2" presStyleCnt="0">
        <dgm:presLayoutVars>
          <dgm:hierBranch val="init"/>
        </dgm:presLayoutVars>
      </dgm:prSet>
      <dgm:spPr/>
    </dgm:pt>
    <dgm:pt modelId="{EBF50EE8-DBD0-45DB-A91D-557741F6B1A4}" type="pres">
      <dgm:prSet presAssocID="{88D33D1C-B275-4B28-8FD3-6D12724A0382}" presName="rootComposite" presStyleCnt="0"/>
      <dgm:spPr/>
    </dgm:pt>
    <dgm:pt modelId="{7E86168C-66DB-445F-905D-F26FEFDAB856}" type="pres">
      <dgm:prSet presAssocID="{88D33D1C-B275-4B28-8FD3-6D12724A0382}" presName="rootText" presStyleLbl="node2" presStyleIdx="0" presStyleCnt="4">
        <dgm:presLayoutVars>
          <dgm:chPref val="3"/>
        </dgm:presLayoutVars>
      </dgm:prSet>
      <dgm:spPr>
        <a:prstGeom prst="roundRect">
          <a:avLst/>
        </a:prstGeom>
      </dgm:spPr>
    </dgm:pt>
    <dgm:pt modelId="{8704E5FE-807C-49A8-A44C-4BB72C602B4E}" type="pres">
      <dgm:prSet presAssocID="{88D33D1C-B275-4B28-8FD3-6D12724A0382}" presName="rootConnector" presStyleLbl="node2" presStyleIdx="0" presStyleCnt="4"/>
      <dgm:spPr/>
    </dgm:pt>
    <dgm:pt modelId="{54974718-9220-4E30-8B8C-F09191755CDF}" type="pres">
      <dgm:prSet presAssocID="{88D33D1C-B275-4B28-8FD3-6D12724A0382}" presName="hierChild4" presStyleCnt="0"/>
      <dgm:spPr/>
    </dgm:pt>
    <dgm:pt modelId="{7321BDA4-967D-4803-BC81-140462A0623A}" type="pres">
      <dgm:prSet presAssocID="{437DA1CB-ADA0-4DDA-9FA4-5142505B3851}" presName="Name37" presStyleLbl="parChTrans1D3" presStyleIdx="0" presStyleCnt="1"/>
      <dgm:spPr/>
    </dgm:pt>
    <dgm:pt modelId="{A6BDBC6C-A4CB-4CA3-9A27-F28ABB49EC09}" type="pres">
      <dgm:prSet presAssocID="{7A295589-0860-4548-88CB-C1E380D87A17}" presName="hierRoot2" presStyleCnt="0">
        <dgm:presLayoutVars>
          <dgm:hierBranch val="init"/>
        </dgm:presLayoutVars>
      </dgm:prSet>
      <dgm:spPr/>
    </dgm:pt>
    <dgm:pt modelId="{DD0494B7-0514-49DB-8CF9-AC04C9C4B5FD}" type="pres">
      <dgm:prSet presAssocID="{7A295589-0860-4548-88CB-C1E380D87A17}" presName="rootComposite" presStyleCnt="0"/>
      <dgm:spPr/>
    </dgm:pt>
    <dgm:pt modelId="{6D4283F1-1C6B-4210-A892-201A3857AD6B}" type="pres">
      <dgm:prSet presAssocID="{7A295589-0860-4548-88CB-C1E380D87A17}" presName="rootText" presStyleLbl="node3" presStyleIdx="0" presStyleCnt="1">
        <dgm:presLayoutVars>
          <dgm:chPref val="3"/>
        </dgm:presLayoutVars>
      </dgm:prSet>
      <dgm:spPr>
        <a:prstGeom prst="roundRect">
          <a:avLst/>
        </a:prstGeom>
      </dgm:spPr>
    </dgm:pt>
    <dgm:pt modelId="{D9C28166-6E9A-4F68-B216-6071221D7B79}" type="pres">
      <dgm:prSet presAssocID="{7A295589-0860-4548-88CB-C1E380D87A17}" presName="rootConnector" presStyleLbl="node3" presStyleIdx="0" presStyleCnt="1"/>
      <dgm:spPr/>
    </dgm:pt>
    <dgm:pt modelId="{271A02E5-8AFB-4CFE-882E-1C7C36346C08}" type="pres">
      <dgm:prSet presAssocID="{7A295589-0860-4548-88CB-C1E380D87A17}" presName="hierChild4" presStyleCnt="0"/>
      <dgm:spPr/>
    </dgm:pt>
    <dgm:pt modelId="{499C3BCB-92D2-4D69-B3C9-EAE2EE0E4CD0}" type="pres">
      <dgm:prSet presAssocID="{7A295589-0860-4548-88CB-C1E380D87A17}" presName="hierChild5" presStyleCnt="0"/>
      <dgm:spPr/>
    </dgm:pt>
    <dgm:pt modelId="{08F99C01-DB6B-444A-BD82-D7EE6125CF5B}" type="pres">
      <dgm:prSet presAssocID="{88D33D1C-B275-4B28-8FD3-6D12724A0382}" presName="hierChild5" presStyleCnt="0"/>
      <dgm:spPr/>
    </dgm:pt>
    <dgm:pt modelId="{2D41F1CF-4188-48D4-997F-A2BEE91FC0C5}" type="pres">
      <dgm:prSet presAssocID="{54992971-F85F-4A03-96BE-90B16A0801F9}" presName="Name37" presStyleLbl="parChTrans1D2" presStyleIdx="1" presStyleCnt="4"/>
      <dgm:spPr/>
    </dgm:pt>
    <dgm:pt modelId="{AFDEB02D-3102-4A27-8461-125000244007}" type="pres">
      <dgm:prSet presAssocID="{F523412C-2B2D-40AD-B09F-8AE473A13EC2}" presName="hierRoot2" presStyleCnt="0">
        <dgm:presLayoutVars>
          <dgm:hierBranch val="init"/>
        </dgm:presLayoutVars>
      </dgm:prSet>
      <dgm:spPr/>
    </dgm:pt>
    <dgm:pt modelId="{0E3CBA78-5F14-4919-8166-568427D151CD}" type="pres">
      <dgm:prSet presAssocID="{F523412C-2B2D-40AD-B09F-8AE473A13EC2}" presName="rootComposite" presStyleCnt="0"/>
      <dgm:spPr/>
    </dgm:pt>
    <dgm:pt modelId="{64F7933A-B715-4375-8B37-CD45875A7B2F}" type="pres">
      <dgm:prSet presAssocID="{F523412C-2B2D-40AD-B09F-8AE473A13EC2}" presName="rootText" presStyleLbl="node2" presStyleIdx="1" presStyleCnt="4">
        <dgm:presLayoutVars>
          <dgm:chPref val="3"/>
        </dgm:presLayoutVars>
      </dgm:prSet>
      <dgm:spPr>
        <a:prstGeom prst="roundRect">
          <a:avLst/>
        </a:prstGeom>
      </dgm:spPr>
    </dgm:pt>
    <dgm:pt modelId="{19244FD5-9281-43F9-8E8E-8EB50B9C3973}" type="pres">
      <dgm:prSet presAssocID="{F523412C-2B2D-40AD-B09F-8AE473A13EC2}" presName="rootConnector" presStyleLbl="node2" presStyleIdx="1" presStyleCnt="4"/>
      <dgm:spPr/>
    </dgm:pt>
    <dgm:pt modelId="{EE9184D4-35A5-4252-A9F0-18076DCC5A36}" type="pres">
      <dgm:prSet presAssocID="{F523412C-2B2D-40AD-B09F-8AE473A13EC2}" presName="hierChild4" presStyleCnt="0"/>
      <dgm:spPr/>
    </dgm:pt>
    <dgm:pt modelId="{F5C496F3-2597-451F-87BD-E6498451C450}" type="pres">
      <dgm:prSet presAssocID="{F523412C-2B2D-40AD-B09F-8AE473A13EC2}" presName="hierChild5" presStyleCnt="0"/>
      <dgm:spPr/>
    </dgm:pt>
    <dgm:pt modelId="{CF96AA68-B03A-41BA-A59B-C93F195D4323}" type="pres">
      <dgm:prSet presAssocID="{93E344DE-9519-4240-A569-2694E01DA63F}" presName="Name37" presStyleLbl="parChTrans1D2" presStyleIdx="2" presStyleCnt="4"/>
      <dgm:spPr/>
    </dgm:pt>
    <dgm:pt modelId="{63D1066A-2D85-46C2-B913-333E58103F68}" type="pres">
      <dgm:prSet presAssocID="{F65C02D0-FE4F-4AB9-90B9-082209B9B85E}" presName="hierRoot2" presStyleCnt="0">
        <dgm:presLayoutVars>
          <dgm:hierBranch val="init"/>
        </dgm:presLayoutVars>
      </dgm:prSet>
      <dgm:spPr/>
    </dgm:pt>
    <dgm:pt modelId="{74A4BB88-FA42-418A-8386-E005A2B1807C}" type="pres">
      <dgm:prSet presAssocID="{F65C02D0-FE4F-4AB9-90B9-082209B9B85E}" presName="rootComposite" presStyleCnt="0"/>
      <dgm:spPr/>
    </dgm:pt>
    <dgm:pt modelId="{BB860E31-DC7D-484D-95D3-B23DE5D9CCE3}" type="pres">
      <dgm:prSet presAssocID="{F65C02D0-FE4F-4AB9-90B9-082209B9B85E}" presName="rootText" presStyleLbl="node2" presStyleIdx="2" presStyleCnt="4">
        <dgm:presLayoutVars>
          <dgm:chPref val="3"/>
        </dgm:presLayoutVars>
      </dgm:prSet>
      <dgm:spPr>
        <a:prstGeom prst="roundRect">
          <a:avLst/>
        </a:prstGeom>
      </dgm:spPr>
    </dgm:pt>
    <dgm:pt modelId="{9430667D-C649-46B5-80E2-A46D83368015}" type="pres">
      <dgm:prSet presAssocID="{F65C02D0-FE4F-4AB9-90B9-082209B9B85E}" presName="rootConnector" presStyleLbl="node2" presStyleIdx="2" presStyleCnt="4"/>
      <dgm:spPr/>
    </dgm:pt>
    <dgm:pt modelId="{32D74285-320E-471E-9201-48712677342D}" type="pres">
      <dgm:prSet presAssocID="{F65C02D0-FE4F-4AB9-90B9-082209B9B85E}" presName="hierChild4" presStyleCnt="0"/>
      <dgm:spPr/>
    </dgm:pt>
    <dgm:pt modelId="{329ED5AF-E428-44D6-84F4-62B1628ECDD1}" type="pres">
      <dgm:prSet presAssocID="{F65C02D0-FE4F-4AB9-90B9-082209B9B85E}" presName="hierChild5" presStyleCnt="0"/>
      <dgm:spPr/>
    </dgm:pt>
    <dgm:pt modelId="{86A22B38-66FD-4433-AFC4-74E1EEF1BABE}" type="pres">
      <dgm:prSet presAssocID="{EC846062-F9E1-4328-82CA-D886BF1731AB}" presName="Name37" presStyleLbl="parChTrans1D2" presStyleIdx="3" presStyleCnt="4"/>
      <dgm:spPr/>
    </dgm:pt>
    <dgm:pt modelId="{C51AA213-40E3-4DCA-A153-311672932E58}" type="pres">
      <dgm:prSet presAssocID="{088DDC5C-999F-4A70-992B-2B0268535E4F}" presName="hierRoot2" presStyleCnt="0">
        <dgm:presLayoutVars>
          <dgm:hierBranch val="init"/>
        </dgm:presLayoutVars>
      </dgm:prSet>
      <dgm:spPr/>
    </dgm:pt>
    <dgm:pt modelId="{AC4C7503-BB1A-4B8F-97E7-299911E8765E}" type="pres">
      <dgm:prSet presAssocID="{088DDC5C-999F-4A70-992B-2B0268535E4F}" presName="rootComposite" presStyleCnt="0"/>
      <dgm:spPr/>
    </dgm:pt>
    <dgm:pt modelId="{EDC630D8-088C-4547-90B1-C89E37107D79}" type="pres">
      <dgm:prSet presAssocID="{088DDC5C-999F-4A70-992B-2B0268535E4F}" presName="rootText" presStyleLbl="node2" presStyleIdx="3" presStyleCnt="4">
        <dgm:presLayoutVars>
          <dgm:chPref val="3"/>
        </dgm:presLayoutVars>
      </dgm:prSet>
      <dgm:spPr>
        <a:prstGeom prst="roundRect">
          <a:avLst/>
        </a:prstGeom>
      </dgm:spPr>
    </dgm:pt>
    <dgm:pt modelId="{0D12078B-47CC-483F-B3DB-82CCE6730772}" type="pres">
      <dgm:prSet presAssocID="{088DDC5C-999F-4A70-992B-2B0268535E4F}" presName="rootConnector" presStyleLbl="node2" presStyleIdx="3" presStyleCnt="4"/>
      <dgm:spPr/>
    </dgm:pt>
    <dgm:pt modelId="{BB8FA468-F836-4B5F-9CEF-B702C51A9B17}" type="pres">
      <dgm:prSet presAssocID="{088DDC5C-999F-4A70-992B-2B0268535E4F}" presName="hierChild4" presStyleCnt="0"/>
      <dgm:spPr/>
    </dgm:pt>
    <dgm:pt modelId="{1F7DAE27-EDAF-4F59-9E6C-EC82A2F22A82}" type="pres">
      <dgm:prSet presAssocID="{088DDC5C-999F-4A70-992B-2B0268535E4F}" presName="hierChild5" presStyleCnt="0"/>
      <dgm:spPr/>
    </dgm:pt>
    <dgm:pt modelId="{9B85D5FB-E197-450D-8F81-7A3733AEA1C0}" type="pres">
      <dgm:prSet presAssocID="{2659CAA7-119B-4CF6-B274-43BD4A731998}" presName="hierChild3" presStyleCnt="0"/>
      <dgm:spPr/>
    </dgm:pt>
  </dgm:ptLst>
  <dgm:cxnLst>
    <dgm:cxn modelId="{5537185F-1D78-4783-948C-63880203623D}" type="presOf" srcId="{437DA1CB-ADA0-4DDA-9FA4-5142505B3851}" destId="{7321BDA4-967D-4803-BC81-140462A0623A}" srcOrd="0" destOrd="0" presId="urn:microsoft.com/office/officeart/2005/8/layout/orgChart1"/>
    <dgm:cxn modelId="{5ACB5064-D918-4C4C-866A-C3AF1CF8FD8E}" type="presOf" srcId="{7A295589-0860-4548-88CB-C1E380D87A17}" destId="{D9C28166-6E9A-4F68-B216-6071221D7B79}" srcOrd="1" destOrd="0" presId="urn:microsoft.com/office/officeart/2005/8/layout/orgChart1"/>
    <dgm:cxn modelId="{DE1CB46C-1C33-431C-ADE1-6E818B0DF231}" type="presOf" srcId="{88D33D1C-B275-4B28-8FD3-6D12724A0382}" destId="{8704E5FE-807C-49A8-A44C-4BB72C602B4E}" srcOrd="1" destOrd="0" presId="urn:microsoft.com/office/officeart/2005/8/layout/orgChart1"/>
    <dgm:cxn modelId="{0FAD996D-32EA-4400-A4AF-CE6967BC0DD9}" type="presOf" srcId="{F65C02D0-FE4F-4AB9-90B9-082209B9B85E}" destId="{BB860E31-DC7D-484D-95D3-B23DE5D9CCE3}" srcOrd="0" destOrd="0" presId="urn:microsoft.com/office/officeart/2005/8/layout/orgChart1"/>
    <dgm:cxn modelId="{36D37C50-BA9C-48A5-ADF4-FE3E77DA00BA}" type="presOf" srcId="{EC846062-F9E1-4328-82CA-D886BF1731AB}" destId="{86A22B38-66FD-4433-AFC4-74E1EEF1BABE}" srcOrd="0" destOrd="0" presId="urn:microsoft.com/office/officeart/2005/8/layout/orgChart1"/>
    <dgm:cxn modelId="{030F8E71-18EC-4005-A57B-8422B7F9A070}" type="presOf" srcId="{2659CAA7-119B-4CF6-B274-43BD4A731998}" destId="{4F575957-2D71-4486-8660-CC217A0BFE1B}" srcOrd="0" destOrd="0" presId="urn:microsoft.com/office/officeart/2005/8/layout/orgChart1"/>
    <dgm:cxn modelId="{17693E54-5D1D-4EC8-8E1A-2FA458A38239}" type="presOf" srcId="{CDB7E53E-0B07-4141-979C-CFDC44E2E8D7}" destId="{DA57421D-9D2D-42A7-91DB-897EC8383BE9}" srcOrd="0" destOrd="0" presId="urn:microsoft.com/office/officeart/2005/8/layout/orgChart1"/>
    <dgm:cxn modelId="{CB471E79-F910-4659-A001-5916F1F11B27}" srcId="{2659CAA7-119B-4CF6-B274-43BD4A731998}" destId="{F523412C-2B2D-40AD-B09F-8AE473A13EC2}" srcOrd="1" destOrd="0" parTransId="{54992971-F85F-4A03-96BE-90B16A0801F9}" sibTransId="{C9D7C935-2F1D-43AC-9CD7-7C412CE9C069}"/>
    <dgm:cxn modelId="{AC422A7D-5248-42F0-A841-9BD2053DB3AF}" srcId="{2659CAA7-119B-4CF6-B274-43BD4A731998}" destId="{F65C02D0-FE4F-4AB9-90B9-082209B9B85E}" srcOrd="2" destOrd="0" parTransId="{93E344DE-9519-4240-A569-2694E01DA63F}" sibTransId="{2B86796C-9131-43F6-A641-177422E994F0}"/>
    <dgm:cxn modelId="{04AB4E7D-23B6-4050-B1A6-443F7EFB5FBD}" type="presOf" srcId="{F523412C-2B2D-40AD-B09F-8AE473A13EC2}" destId="{64F7933A-B715-4375-8B37-CD45875A7B2F}" srcOrd="0" destOrd="0" presId="urn:microsoft.com/office/officeart/2005/8/layout/orgChart1"/>
    <dgm:cxn modelId="{3DC12B7E-1690-4D26-BF76-D193420A8B0B}" type="presOf" srcId="{93E344DE-9519-4240-A569-2694E01DA63F}" destId="{CF96AA68-B03A-41BA-A59B-C93F195D4323}" srcOrd="0" destOrd="0" presId="urn:microsoft.com/office/officeart/2005/8/layout/orgChart1"/>
    <dgm:cxn modelId="{98D1978B-ABB5-449B-9375-54140E6BAB8A}" srcId="{2659CAA7-119B-4CF6-B274-43BD4A731998}" destId="{088DDC5C-999F-4A70-992B-2B0268535E4F}" srcOrd="3" destOrd="0" parTransId="{EC846062-F9E1-4328-82CA-D886BF1731AB}" sibTransId="{E04CA717-CC5D-4CAB-964A-8C3E046B201F}"/>
    <dgm:cxn modelId="{C714CE94-0880-450B-9B29-03A38CE84D73}" type="presOf" srcId="{2659CAA7-119B-4CF6-B274-43BD4A731998}" destId="{ADDBD77C-5087-4EE8-A814-C1399EE26754}" srcOrd="1" destOrd="0" presId="urn:microsoft.com/office/officeart/2005/8/layout/orgChart1"/>
    <dgm:cxn modelId="{21332F97-2C50-4644-B46E-C29AF17DC552}" type="presOf" srcId="{F65C02D0-FE4F-4AB9-90B9-082209B9B85E}" destId="{9430667D-C649-46B5-80E2-A46D83368015}" srcOrd="1" destOrd="0" presId="urn:microsoft.com/office/officeart/2005/8/layout/orgChart1"/>
    <dgm:cxn modelId="{84D6F69B-F236-4D50-BBE7-DDF36170D9FE}" type="presOf" srcId="{F523412C-2B2D-40AD-B09F-8AE473A13EC2}" destId="{19244FD5-9281-43F9-8E8E-8EB50B9C3973}" srcOrd="1" destOrd="0" presId="urn:microsoft.com/office/officeart/2005/8/layout/orgChart1"/>
    <dgm:cxn modelId="{FC2812AE-11D1-4F75-A445-996242EAB5E7}" srcId="{2659CAA7-119B-4CF6-B274-43BD4A731998}" destId="{88D33D1C-B275-4B28-8FD3-6D12724A0382}" srcOrd="0" destOrd="0" parTransId="{CDB7E53E-0B07-4141-979C-CFDC44E2E8D7}" sibTransId="{AE0A1ABA-A913-450C-AE6F-E6B52181042F}"/>
    <dgm:cxn modelId="{5987D1CC-B062-42D4-A11E-604F55436570}" type="presOf" srcId="{11CA590D-FC34-4ACE-9465-B39F4F12077D}" destId="{AAF89B7B-07D6-43C6-A575-DD6059C8F927}" srcOrd="0" destOrd="0" presId="urn:microsoft.com/office/officeart/2005/8/layout/orgChart1"/>
    <dgm:cxn modelId="{8AA538DA-5F77-4803-81BD-6741E7401D95}" srcId="{88D33D1C-B275-4B28-8FD3-6D12724A0382}" destId="{7A295589-0860-4548-88CB-C1E380D87A17}" srcOrd="0" destOrd="0" parTransId="{437DA1CB-ADA0-4DDA-9FA4-5142505B3851}" sibTransId="{83E8A3C5-DA03-4EEC-83CF-094EC895A645}"/>
    <dgm:cxn modelId="{DE1742F6-3443-479C-982C-EB6568C471E2}" type="presOf" srcId="{088DDC5C-999F-4A70-992B-2B0268535E4F}" destId="{EDC630D8-088C-4547-90B1-C89E37107D79}" srcOrd="0" destOrd="0" presId="urn:microsoft.com/office/officeart/2005/8/layout/orgChart1"/>
    <dgm:cxn modelId="{576DBCF8-17AC-4FDD-824B-DA0EDEF60222}" type="presOf" srcId="{88D33D1C-B275-4B28-8FD3-6D12724A0382}" destId="{7E86168C-66DB-445F-905D-F26FEFDAB856}" srcOrd="0" destOrd="0" presId="urn:microsoft.com/office/officeart/2005/8/layout/orgChart1"/>
    <dgm:cxn modelId="{D8F5C1FA-66D9-481F-8FCD-74306381968E}" type="presOf" srcId="{088DDC5C-999F-4A70-992B-2B0268535E4F}" destId="{0D12078B-47CC-483F-B3DB-82CCE6730772}" srcOrd="1" destOrd="0" presId="urn:microsoft.com/office/officeart/2005/8/layout/orgChart1"/>
    <dgm:cxn modelId="{12AEB5FB-AE08-4CA1-B475-C3C1933FA1DA}" srcId="{11CA590D-FC34-4ACE-9465-B39F4F12077D}" destId="{2659CAA7-119B-4CF6-B274-43BD4A731998}" srcOrd="0" destOrd="0" parTransId="{CDCB0A91-5E77-453B-8376-57FFCEC029B8}" sibTransId="{07932399-3A7F-4F28-B927-E1DBECE5B83A}"/>
    <dgm:cxn modelId="{1D1FBFFB-1D05-4F2B-8AA2-393F6E3C8890}" type="presOf" srcId="{54992971-F85F-4A03-96BE-90B16A0801F9}" destId="{2D41F1CF-4188-48D4-997F-A2BEE91FC0C5}" srcOrd="0" destOrd="0" presId="urn:microsoft.com/office/officeart/2005/8/layout/orgChart1"/>
    <dgm:cxn modelId="{04251CFD-8D3D-46B3-B288-66F5C4225858}" type="presOf" srcId="{7A295589-0860-4548-88CB-C1E380D87A17}" destId="{6D4283F1-1C6B-4210-A892-201A3857AD6B}" srcOrd="0" destOrd="0" presId="urn:microsoft.com/office/officeart/2005/8/layout/orgChart1"/>
    <dgm:cxn modelId="{CD2BBBDC-8979-4FAE-A9B7-EFF1694535E6}" type="presParOf" srcId="{AAF89B7B-07D6-43C6-A575-DD6059C8F927}" destId="{D9257E5E-B3A9-4D03-AE45-7DD626C034C1}" srcOrd="0" destOrd="0" presId="urn:microsoft.com/office/officeart/2005/8/layout/orgChart1"/>
    <dgm:cxn modelId="{6DF1DC3A-241A-416C-A477-24180B686A45}" type="presParOf" srcId="{D9257E5E-B3A9-4D03-AE45-7DD626C034C1}" destId="{E8A43F45-29AD-46F8-A30D-BCEA2922C7E1}" srcOrd="0" destOrd="0" presId="urn:microsoft.com/office/officeart/2005/8/layout/orgChart1"/>
    <dgm:cxn modelId="{F76A3F71-0AAF-46BB-BF61-F355F6E667B9}" type="presParOf" srcId="{E8A43F45-29AD-46F8-A30D-BCEA2922C7E1}" destId="{4F575957-2D71-4486-8660-CC217A0BFE1B}" srcOrd="0" destOrd="0" presId="urn:microsoft.com/office/officeart/2005/8/layout/orgChart1"/>
    <dgm:cxn modelId="{AF712374-CEB0-4DF7-A095-01007A452933}" type="presParOf" srcId="{E8A43F45-29AD-46F8-A30D-BCEA2922C7E1}" destId="{ADDBD77C-5087-4EE8-A814-C1399EE26754}" srcOrd="1" destOrd="0" presId="urn:microsoft.com/office/officeart/2005/8/layout/orgChart1"/>
    <dgm:cxn modelId="{E8149F04-5550-450A-B39A-DDB1910EE2D5}" type="presParOf" srcId="{D9257E5E-B3A9-4D03-AE45-7DD626C034C1}" destId="{7C5E71B5-BF5D-47D2-96DB-E5DC24826DC3}" srcOrd="1" destOrd="0" presId="urn:microsoft.com/office/officeart/2005/8/layout/orgChart1"/>
    <dgm:cxn modelId="{2BD15343-BEF5-433D-BE8A-AC918304F29B}" type="presParOf" srcId="{7C5E71B5-BF5D-47D2-96DB-E5DC24826DC3}" destId="{DA57421D-9D2D-42A7-91DB-897EC8383BE9}" srcOrd="0" destOrd="0" presId="urn:microsoft.com/office/officeart/2005/8/layout/orgChart1"/>
    <dgm:cxn modelId="{D47BA064-5528-40AE-A5A7-15D7B08A2F0D}" type="presParOf" srcId="{7C5E71B5-BF5D-47D2-96DB-E5DC24826DC3}" destId="{9F83FF7E-152D-402C-8F26-2A80C75540AE}" srcOrd="1" destOrd="0" presId="urn:microsoft.com/office/officeart/2005/8/layout/orgChart1"/>
    <dgm:cxn modelId="{C6FE996A-E29A-41E1-B215-B098F397949E}" type="presParOf" srcId="{9F83FF7E-152D-402C-8F26-2A80C75540AE}" destId="{EBF50EE8-DBD0-45DB-A91D-557741F6B1A4}" srcOrd="0" destOrd="0" presId="urn:microsoft.com/office/officeart/2005/8/layout/orgChart1"/>
    <dgm:cxn modelId="{471B5595-47E4-4DBE-94CA-5F45C6579148}" type="presParOf" srcId="{EBF50EE8-DBD0-45DB-A91D-557741F6B1A4}" destId="{7E86168C-66DB-445F-905D-F26FEFDAB856}" srcOrd="0" destOrd="0" presId="urn:microsoft.com/office/officeart/2005/8/layout/orgChart1"/>
    <dgm:cxn modelId="{F4D3482A-5A3F-41D2-8FB9-B1C02363FE47}" type="presParOf" srcId="{EBF50EE8-DBD0-45DB-A91D-557741F6B1A4}" destId="{8704E5FE-807C-49A8-A44C-4BB72C602B4E}" srcOrd="1" destOrd="0" presId="urn:microsoft.com/office/officeart/2005/8/layout/orgChart1"/>
    <dgm:cxn modelId="{F76DAACC-79A3-486D-823A-556119EB946B}" type="presParOf" srcId="{9F83FF7E-152D-402C-8F26-2A80C75540AE}" destId="{54974718-9220-4E30-8B8C-F09191755CDF}" srcOrd="1" destOrd="0" presId="urn:microsoft.com/office/officeart/2005/8/layout/orgChart1"/>
    <dgm:cxn modelId="{E1DFA6D3-F95C-4DF4-93B8-9EE24F642FA8}" type="presParOf" srcId="{54974718-9220-4E30-8B8C-F09191755CDF}" destId="{7321BDA4-967D-4803-BC81-140462A0623A}" srcOrd="0" destOrd="0" presId="urn:microsoft.com/office/officeart/2005/8/layout/orgChart1"/>
    <dgm:cxn modelId="{CCCF896E-0B8B-451C-BF45-78FE5E05964C}" type="presParOf" srcId="{54974718-9220-4E30-8B8C-F09191755CDF}" destId="{A6BDBC6C-A4CB-4CA3-9A27-F28ABB49EC09}" srcOrd="1" destOrd="0" presId="urn:microsoft.com/office/officeart/2005/8/layout/orgChart1"/>
    <dgm:cxn modelId="{CC54E0A0-A53D-4CBC-9E8D-48B36ED66CA2}" type="presParOf" srcId="{A6BDBC6C-A4CB-4CA3-9A27-F28ABB49EC09}" destId="{DD0494B7-0514-49DB-8CF9-AC04C9C4B5FD}" srcOrd="0" destOrd="0" presId="urn:microsoft.com/office/officeart/2005/8/layout/orgChart1"/>
    <dgm:cxn modelId="{2E1DC04A-EA07-4B86-9343-1925EF5F17EE}" type="presParOf" srcId="{DD0494B7-0514-49DB-8CF9-AC04C9C4B5FD}" destId="{6D4283F1-1C6B-4210-A892-201A3857AD6B}" srcOrd="0" destOrd="0" presId="urn:microsoft.com/office/officeart/2005/8/layout/orgChart1"/>
    <dgm:cxn modelId="{E4A757D1-CFB4-416A-B12D-F6D684A16FE3}" type="presParOf" srcId="{DD0494B7-0514-49DB-8CF9-AC04C9C4B5FD}" destId="{D9C28166-6E9A-4F68-B216-6071221D7B79}" srcOrd="1" destOrd="0" presId="urn:microsoft.com/office/officeart/2005/8/layout/orgChart1"/>
    <dgm:cxn modelId="{67D30C32-6362-4391-AA90-D7E31646C29F}" type="presParOf" srcId="{A6BDBC6C-A4CB-4CA3-9A27-F28ABB49EC09}" destId="{271A02E5-8AFB-4CFE-882E-1C7C36346C08}" srcOrd="1" destOrd="0" presId="urn:microsoft.com/office/officeart/2005/8/layout/orgChart1"/>
    <dgm:cxn modelId="{0BE389F3-A49C-45FF-B43C-F985836030B3}" type="presParOf" srcId="{A6BDBC6C-A4CB-4CA3-9A27-F28ABB49EC09}" destId="{499C3BCB-92D2-4D69-B3C9-EAE2EE0E4CD0}" srcOrd="2" destOrd="0" presId="urn:microsoft.com/office/officeart/2005/8/layout/orgChart1"/>
    <dgm:cxn modelId="{16F8CBB6-1C6B-41D4-862D-11EDCF1A5CDD}" type="presParOf" srcId="{9F83FF7E-152D-402C-8F26-2A80C75540AE}" destId="{08F99C01-DB6B-444A-BD82-D7EE6125CF5B}" srcOrd="2" destOrd="0" presId="urn:microsoft.com/office/officeart/2005/8/layout/orgChart1"/>
    <dgm:cxn modelId="{9C7692E2-27B7-4773-9219-30180548F1CE}" type="presParOf" srcId="{7C5E71B5-BF5D-47D2-96DB-E5DC24826DC3}" destId="{2D41F1CF-4188-48D4-997F-A2BEE91FC0C5}" srcOrd="2" destOrd="0" presId="urn:microsoft.com/office/officeart/2005/8/layout/orgChart1"/>
    <dgm:cxn modelId="{8F51D728-89BA-435E-BA2C-D792E73DC7F7}" type="presParOf" srcId="{7C5E71B5-BF5D-47D2-96DB-E5DC24826DC3}" destId="{AFDEB02D-3102-4A27-8461-125000244007}" srcOrd="3" destOrd="0" presId="urn:microsoft.com/office/officeart/2005/8/layout/orgChart1"/>
    <dgm:cxn modelId="{18FF4167-35CF-4F18-B9CF-E666C4DAC74B}" type="presParOf" srcId="{AFDEB02D-3102-4A27-8461-125000244007}" destId="{0E3CBA78-5F14-4919-8166-568427D151CD}" srcOrd="0" destOrd="0" presId="urn:microsoft.com/office/officeart/2005/8/layout/orgChart1"/>
    <dgm:cxn modelId="{CB50E72A-7A4B-4F06-BA96-6473251D800D}" type="presParOf" srcId="{0E3CBA78-5F14-4919-8166-568427D151CD}" destId="{64F7933A-B715-4375-8B37-CD45875A7B2F}" srcOrd="0" destOrd="0" presId="urn:microsoft.com/office/officeart/2005/8/layout/orgChart1"/>
    <dgm:cxn modelId="{CDF10738-C69E-434B-A216-16D27043B7D1}" type="presParOf" srcId="{0E3CBA78-5F14-4919-8166-568427D151CD}" destId="{19244FD5-9281-43F9-8E8E-8EB50B9C3973}" srcOrd="1" destOrd="0" presId="urn:microsoft.com/office/officeart/2005/8/layout/orgChart1"/>
    <dgm:cxn modelId="{C45EE0DD-A154-4CD1-B0B8-E26FA1FAAE33}" type="presParOf" srcId="{AFDEB02D-3102-4A27-8461-125000244007}" destId="{EE9184D4-35A5-4252-A9F0-18076DCC5A36}" srcOrd="1" destOrd="0" presId="urn:microsoft.com/office/officeart/2005/8/layout/orgChart1"/>
    <dgm:cxn modelId="{2C67505C-75AE-4282-92D9-6A2F17B21099}" type="presParOf" srcId="{AFDEB02D-3102-4A27-8461-125000244007}" destId="{F5C496F3-2597-451F-87BD-E6498451C450}" srcOrd="2" destOrd="0" presId="urn:microsoft.com/office/officeart/2005/8/layout/orgChart1"/>
    <dgm:cxn modelId="{77649B71-24C4-47FC-9550-4F78A6FCCD55}" type="presParOf" srcId="{7C5E71B5-BF5D-47D2-96DB-E5DC24826DC3}" destId="{CF96AA68-B03A-41BA-A59B-C93F195D4323}" srcOrd="4" destOrd="0" presId="urn:microsoft.com/office/officeart/2005/8/layout/orgChart1"/>
    <dgm:cxn modelId="{B1A6AA27-7855-43E4-8311-8580711931B5}" type="presParOf" srcId="{7C5E71B5-BF5D-47D2-96DB-E5DC24826DC3}" destId="{63D1066A-2D85-46C2-B913-333E58103F68}" srcOrd="5" destOrd="0" presId="urn:microsoft.com/office/officeart/2005/8/layout/orgChart1"/>
    <dgm:cxn modelId="{005450D5-0A3B-415C-909C-F00DA7752462}" type="presParOf" srcId="{63D1066A-2D85-46C2-B913-333E58103F68}" destId="{74A4BB88-FA42-418A-8386-E005A2B1807C}" srcOrd="0" destOrd="0" presId="urn:microsoft.com/office/officeart/2005/8/layout/orgChart1"/>
    <dgm:cxn modelId="{972BD4EC-C79E-4AF4-A815-B1449419C388}" type="presParOf" srcId="{74A4BB88-FA42-418A-8386-E005A2B1807C}" destId="{BB860E31-DC7D-484D-95D3-B23DE5D9CCE3}" srcOrd="0" destOrd="0" presId="urn:microsoft.com/office/officeart/2005/8/layout/orgChart1"/>
    <dgm:cxn modelId="{56E2684D-0F62-46A7-87A7-C20270BB7235}" type="presParOf" srcId="{74A4BB88-FA42-418A-8386-E005A2B1807C}" destId="{9430667D-C649-46B5-80E2-A46D83368015}" srcOrd="1" destOrd="0" presId="urn:microsoft.com/office/officeart/2005/8/layout/orgChart1"/>
    <dgm:cxn modelId="{83501580-A322-44E0-8B56-2DE62F61BEC4}" type="presParOf" srcId="{63D1066A-2D85-46C2-B913-333E58103F68}" destId="{32D74285-320E-471E-9201-48712677342D}" srcOrd="1" destOrd="0" presId="urn:microsoft.com/office/officeart/2005/8/layout/orgChart1"/>
    <dgm:cxn modelId="{6728D5EE-080E-4C1C-AA1A-DFDA974386F5}" type="presParOf" srcId="{63D1066A-2D85-46C2-B913-333E58103F68}" destId="{329ED5AF-E428-44D6-84F4-62B1628ECDD1}" srcOrd="2" destOrd="0" presId="urn:microsoft.com/office/officeart/2005/8/layout/orgChart1"/>
    <dgm:cxn modelId="{82957D5B-1288-4352-BAE3-10D9F81FA139}" type="presParOf" srcId="{7C5E71B5-BF5D-47D2-96DB-E5DC24826DC3}" destId="{86A22B38-66FD-4433-AFC4-74E1EEF1BABE}" srcOrd="6" destOrd="0" presId="urn:microsoft.com/office/officeart/2005/8/layout/orgChart1"/>
    <dgm:cxn modelId="{36D0386B-69DF-487E-9CAA-F40AA54CB9EC}" type="presParOf" srcId="{7C5E71B5-BF5D-47D2-96DB-E5DC24826DC3}" destId="{C51AA213-40E3-4DCA-A153-311672932E58}" srcOrd="7" destOrd="0" presId="urn:microsoft.com/office/officeart/2005/8/layout/orgChart1"/>
    <dgm:cxn modelId="{B96630A5-E1C2-4A5D-9D09-E6D5025DE333}" type="presParOf" srcId="{C51AA213-40E3-4DCA-A153-311672932E58}" destId="{AC4C7503-BB1A-4B8F-97E7-299911E8765E}" srcOrd="0" destOrd="0" presId="urn:microsoft.com/office/officeart/2005/8/layout/orgChart1"/>
    <dgm:cxn modelId="{978092DD-0881-4E74-A3C7-87C7A7D9D91C}" type="presParOf" srcId="{AC4C7503-BB1A-4B8F-97E7-299911E8765E}" destId="{EDC630D8-088C-4547-90B1-C89E37107D79}" srcOrd="0" destOrd="0" presId="urn:microsoft.com/office/officeart/2005/8/layout/orgChart1"/>
    <dgm:cxn modelId="{B0EDCECE-AE98-43C9-9DFE-EF9F1EADBC60}" type="presParOf" srcId="{AC4C7503-BB1A-4B8F-97E7-299911E8765E}" destId="{0D12078B-47CC-483F-B3DB-82CCE6730772}" srcOrd="1" destOrd="0" presId="urn:microsoft.com/office/officeart/2005/8/layout/orgChart1"/>
    <dgm:cxn modelId="{7CE7B0B8-218E-41A4-80ED-673F114352FB}" type="presParOf" srcId="{C51AA213-40E3-4DCA-A153-311672932E58}" destId="{BB8FA468-F836-4B5F-9CEF-B702C51A9B17}" srcOrd="1" destOrd="0" presId="urn:microsoft.com/office/officeart/2005/8/layout/orgChart1"/>
    <dgm:cxn modelId="{601FAF22-3DAA-4E7F-A7FA-7BBB33E1B9E2}" type="presParOf" srcId="{C51AA213-40E3-4DCA-A153-311672932E58}" destId="{1F7DAE27-EDAF-4F59-9E6C-EC82A2F22A82}" srcOrd="2" destOrd="0" presId="urn:microsoft.com/office/officeart/2005/8/layout/orgChart1"/>
    <dgm:cxn modelId="{3EE3F57C-6A44-43C9-B8BB-7017F0A8929F}" type="presParOf" srcId="{D9257E5E-B3A9-4D03-AE45-7DD626C034C1}" destId="{9B85D5FB-E197-450D-8F81-7A3733AEA1C0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8CC82CA-1C04-4BE9-8206-7C448EF1E7ED}" type="doc">
      <dgm:prSet loTypeId="urn:microsoft.com/office/officeart/2005/8/layout/vList2" loCatId="list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6532CE8-8C73-4014-9558-D5D4A4A83FBB}">
      <dgm:prSet/>
      <dgm:spPr>
        <a:solidFill>
          <a:srgbClr val="92D050"/>
        </a:solidFill>
      </dgm:spPr>
      <dgm:t>
        <a:bodyPr/>
        <a:lstStyle/>
        <a:p>
          <a:r>
            <a:rPr lang="en-GB" b="1"/>
            <a:t>Economical</a:t>
          </a:r>
          <a:endParaRPr lang="en-GB"/>
        </a:p>
      </dgm:t>
    </dgm:pt>
    <dgm:pt modelId="{02C460FF-1153-4FDD-8998-9EE822E821D9}" type="parTrans" cxnId="{5B483D84-824D-4D4C-BCD9-4FB1C1D4A46D}">
      <dgm:prSet/>
      <dgm:spPr/>
      <dgm:t>
        <a:bodyPr/>
        <a:lstStyle/>
        <a:p>
          <a:endParaRPr lang="en-GB"/>
        </a:p>
      </dgm:t>
    </dgm:pt>
    <dgm:pt modelId="{B0F09D0D-4E88-4293-8BDE-04F80C68241F}" type="sibTrans" cxnId="{5B483D84-824D-4D4C-BCD9-4FB1C1D4A46D}">
      <dgm:prSet/>
      <dgm:spPr/>
      <dgm:t>
        <a:bodyPr/>
        <a:lstStyle/>
        <a:p>
          <a:endParaRPr lang="en-GB"/>
        </a:p>
      </dgm:t>
    </dgm:pt>
    <dgm:pt modelId="{28EBA916-BFAF-49F8-B0C6-DA3F46EDF86D}">
      <dgm:prSet custT="1"/>
      <dgm:spPr/>
      <dgm:t>
        <a:bodyPr/>
        <a:lstStyle/>
        <a:p>
          <a:r>
            <a:rPr lang="en-GB" sz="2400" b="1" dirty="0"/>
            <a:t>Consumer buying power decline</a:t>
          </a:r>
          <a:r>
            <a:rPr lang="en-GB" sz="2400" dirty="0"/>
            <a:t> due to inflation</a:t>
          </a:r>
        </a:p>
      </dgm:t>
    </dgm:pt>
    <dgm:pt modelId="{E471EB57-DE34-444E-BC56-31A6BFE50D17}" type="parTrans" cxnId="{4FC56C23-FFCE-4C50-BD65-023F94922A1B}">
      <dgm:prSet/>
      <dgm:spPr/>
      <dgm:t>
        <a:bodyPr/>
        <a:lstStyle/>
        <a:p>
          <a:endParaRPr lang="en-GB"/>
        </a:p>
      </dgm:t>
    </dgm:pt>
    <dgm:pt modelId="{1FB6B511-31AD-4865-A5AE-A3FD9EDAAC7D}" type="sibTrans" cxnId="{4FC56C23-FFCE-4C50-BD65-023F94922A1B}">
      <dgm:prSet/>
      <dgm:spPr/>
      <dgm:t>
        <a:bodyPr/>
        <a:lstStyle/>
        <a:p>
          <a:endParaRPr lang="en-GB"/>
        </a:p>
      </dgm:t>
    </dgm:pt>
    <dgm:pt modelId="{852AF705-E9D7-4773-96E5-77B1B6BE3B67}">
      <dgm:prSet custT="1"/>
      <dgm:spPr/>
      <dgm:t>
        <a:bodyPr/>
        <a:lstStyle/>
        <a:p>
          <a:r>
            <a:rPr lang="en-GB" sz="2400" b="1" dirty="0"/>
            <a:t>Cost of building the glasses</a:t>
          </a:r>
          <a:r>
            <a:rPr lang="en-GB" sz="2400" dirty="0"/>
            <a:t> that is dependent on batterie and Micro-OLED display cost fluctuation</a:t>
          </a:r>
        </a:p>
      </dgm:t>
    </dgm:pt>
    <dgm:pt modelId="{7BCA283B-3C0D-4530-BE39-9086FDBFBB9B}" type="parTrans" cxnId="{29E7BA27-889F-4AAE-82A4-73D947F54374}">
      <dgm:prSet/>
      <dgm:spPr/>
      <dgm:t>
        <a:bodyPr/>
        <a:lstStyle/>
        <a:p>
          <a:endParaRPr lang="en-GB"/>
        </a:p>
      </dgm:t>
    </dgm:pt>
    <dgm:pt modelId="{0C30B682-C971-457E-A08C-A3C4BB3A8494}" type="sibTrans" cxnId="{29E7BA27-889F-4AAE-82A4-73D947F54374}">
      <dgm:prSet/>
      <dgm:spPr/>
      <dgm:t>
        <a:bodyPr/>
        <a:lstStyle/>
        <a:p>
          <a:endParaRPr lang="en-GB"/>
        </a:p>
      </dgm:t>
    </dgm:pt>
    <dgm:pt modelId="{27BD56DC-156E-44A4-9B9B-470C5F9388C7}" type="pres">
      <dgm:prSet presAssocID="{E8CC82CA-1C04-4BE9-8206-7C448EF1E7ED}" presName="linear" presStyleCnt="0">
        <dgm:presLayoutVars>
          <dgm:animLvl val="lvl"/>
          <dgm:resizeHandles val="exact"/>
        </dgm:presLayoutVars>
      </dgm:prSet>
      <dgm:spPr/>
    </dgm:pt>
    <dgm:pt modelId="{E684E167-F2AB-41CB-A08F-36723E07EAEC}" type="pres">
      <dgm:prSet presAssocID="{36532CE8-8C73-4014-9558-D5D4A4A83FBB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AB78FD1D-3541-49BC-A267-B515302C2051}" type="pres">
      <dgm:prSet presAssocID="{36532CE8-8C73-4014-9558-D5D4A4A83FBB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30DFD50F-BE7D-4F86-A2F0-0F522C51CC32}" type="presOf" srcId="{852AF705-E9D7-4773-96E5-77B1B6BE3B67}" destId="{AB78FD1D-3541-49BC-A267-B515302C2051}" srcOrd="0" destOrd="1" presId="urn:microsoft.com/office/officeart/2005/8/layout/vList2"/>
    <dgm:cxn modelId="{4FC56C23-FFCE-4C50-BD65-023F94922A1B}" srcId="{36532CE8-8C73-4014-9558-D5D4A4A83FBB}" destId="{28EBA916-BFAF-49F8-B0C6-DA3F46EDF86D}" srcOrd="0" destOrd="0" parTransId="{E471EB57-DE34-444E-BC56-31A6BFE50D17}" sibTransId="{1FB6B511-31AD-4865-A5AE-A3FD9EDAAC7D}"/>
    <dgm:cxn modelId="{F06C9127-BCBA-4531-8F11-56B285FEFFEB}" type="presOf" srcId="{36532CE8-8C73-4014-9558-D5D4A4A83FBB}" destId="{E684E167-F2AB-41CB-A08F-36723E07EAEC}" srcOrd="0" destOrd="0" presId="urn:microsoft.com/office/officeart/2005/8/layout/vList2"/>
    <dgm:cxn modelId="{29E7BA27-889F-4AAE-82A4-73D947F54374}" srcId="{36532CE8-8C73-4014-9558-D5D4A4A83FBB}" destId="{852AF705-E9D7-4773-96E5-77B1B6BE3B67}" srcOrd="1" destOrd="0" parTransId="{7BCA283B-3C0D-4530-BE39-9086FDBFBB9B}" sibTransId="{0C30B682-C971-457E-A08C-A3C4BB3A8494}"/>
    <dgm:cxn modelId="{6461925B-9E0C-4BF2-9919-8C096A069F25}" type="presOf" srcId="{28EBA916-BFAF-49F8-B0C6-DA3F46EDF86D}" destId="{AB78FD1D-3541-49BC-A267-B515302C2051}" srcOrd="0" destOrd="0" presId="urn:microsoft.com/office/officeart/2005/8/layout/vList2"/>
    <dgm:cxn modelId="{5B483D84-824D-4D4C-BCD9-4FB1C1D4A46D}" srcId="{E8CC82CA-1C04-4BE9-8206-7C448EF1E7ED}" destId="{36532CE8-8C73-4014-9558-D5D4A4A83FBB}" srcOrd="0" destOrd="0" parTransId="{02C460FF-1153-4FDD-8998-9EE822E821D9}" sibTransId="{B0F09D0D-4E88-4293-8BDE-04F80C68241F}"/>
    <dgm:cxn modelId="{8071AFED-B1D8-4468-A1C5-B0D0C8FE62EE}" type="presOf" srcId="{E8CC82CA-1C04-4BE9-8206-7C448EF1E7ED}" destId="{27BD56DC-156E-44A4-9B9B-470C5F9388C7}" srcOrd="0" destOrd="0" presId="urn:microsoft.com/office/officeart/2005/8/layout/vList2"/>
    <dgm:cxn modelId="{82680A46-F46E-4429-AB6F-36607F936BA0}" type="presParOf" srcId="{27BD56DC-156E-44A4-9B9B-470C5F9388C7}" destId="{E684E167-F2AB-41CB-A08F-36723E07EAEC}" srcOrd="0" destOrd="0" presId="urn:microsoft.com/office/officeart/2005/8/layout/vList2"/>
    <dgm:cxn modelId="{FB1E6EA7-EC4E-48C1-8E03-84DCBC50CF0F}" type="presParOf" srcId="{27BD56DC-156E-44A4-9B9B-470C5F9388C7}" destId="{AB78FD1D-3541-49BC-A267-B515302C2051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B9386E27-4CF8-4F27-B58C-33CA75807850}" type="doc">
      <dgm:prSet loTypeId="urn:microsoft.com/office/officeart/2005/8/layout/vList2" loCatId="list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4992899-AB70-40D4-A0AB-E7D9CFD86E0D}">
      <dgm:prSet/>
      <dgm:spPr>
        <a:solidFill>
          <a:srgbClr val="CC6600"/>
        </a:solidFill>
      </dgm:spPr>
      <dgm:t>
        <a:bodyPr/>
        <a:lstStyle/>
        <a:p>
          <a:r>
            <a:rPr lang="en-GB" b="1" dirty="0"/>
            <a:t>Social</a:t>
          </a:r>
        </a:p>
      </dgm:t>
    </dgm:pt>
    <dgm:pt modelId="{8C054E5A-0F83-4106-AB44-ABF1CCA10A41}" type="parTrans" cxnId="{4E832ADA-C979-4006-BC6D-3704CA50F37E}">
      <dgm:prSet/>
      <dgm:spPr/>
      <dgm:t>
        <a:bodyPr/>
        <a:lstStyle/>
        <a:p>
          <a:endParaRPr lang="en-GB"/>
        </a:p>
      </dgm:t>
    </dgm:pt>
    <dgm:pt modelId="{E862BE8C-DC12-4596-A878-7D4CF1F92C1A}" type="sibTrans" cxnId="{4E832ADA-C979-4006-BC6D-3704CA50F37E}">
      <dgm:prSet/>
      <dgm:spPr/>
      <dgm:t>
        <a:bodyPr/>
        <a:lstStyle/>
        <a:p>
          <a:endParaRPr lang="en-GB"/>
        </a:p>
      </dgm:t>
    </dgm:pt>
    <dgm:pt modelId="{61A1F2A3-2F67-4E09-8661-D0F0AE24D0B1}">
      <dgm:prSet custT="1"/>
      <dgm:spPr/>
      <dgm:t>
        <a:bodyPr/>
        <a:lstStyle/>
        <a:p>
          <a:r>
            <a:rPr lang="en-GB" sz="2400" b="1" u="none" dirty="0"/>
            <a:t>Translation loss,</a:t>
          </a:r>
          <a:r>
            <a:rPr lang="en-GB" sz="2400" b="0" u="none" dirty="0"/>
            <a:t> AI translations risk losing original language intent.</a:t>
          </a:r>
          <a:endParaRPr lang="en-GB" sz="2400" dirty="0"/>
        </a:p>
      </dgm:t>
    </dgm:pt>
    <dgm:pt modelId="{12ABD022-0A28-4907-9A0C-6C4E69CC8D57}" type="parTrans" cxnId="{87829F9A-3802-45D5-A9C0-1915AF8E061F}">
      <dgm:prSet/>
      <dgm:spPr/>
      <dgm:t>
        <a:bodyPr/>
        <a:lstStyle/>
        <a:p>
          <a:endParaRPr lang="en-GB"/>
        </a:p>
      </dgm:t>
    </dgm:pt>
    <dgm:pt modelId="{6558B3B3-8676-4BBE-8824-6034019DCB8D}" type="sibTrans" cxnId="{87829F9A-3802-45D5-A9C0-1915AF8E061F}">
      <dgm:prSet/>
      <dgm:spPr/>
      <dgm:t>
        <a:bodyPr/>
        <a:lstStyle/>
        <a:p>
          <a:endParaRPr lang="en-GB"/>
        </a:p>
      </dgm:t>
    </dgm:pt>
    <dgm:pt modelId="{5765A073-CB1B-454C-B673-EC758419656B}">
      <dgm:prSet custT="1"/>
      <dgm:spPr/>
      <dgm:t>
        <a:bodyPr/>
        <a:lstStyle/>
        <a:p>
          <a:r>
            <a:rPr lang="en-GB" sz="2400" b="1" u="none" dirty="0"/>
            <a:t>Tech hesitation, </a:t>
          </a:r>
          <a:r>
            <a:rPr lang="en-GB" sz="2400" b="0" u="none" dirty="0"/>
            <a:t>unfamiliarity with smart wear slows down customer purchases.</a:t>
          </a:r>
        </a:p>
      </dgm:t>
    </dgm:pt>
    <dgm:pt modelId="{492C6B13-61B5-4ADB-837C-C2065A0F7F90}" type="parTrans" cxnId="{5BB32274-94CD-4E47-8D59-7C42630F0D32}">
      <dgm:prSet/>
      <dgm:spPr/>
      <dgm:t>
        <a:bodyPr/>
        <a:lstStyle/>
        <a:p>
          <a:endParaRPr lang="en-GB"/>
        </a:p>
      </dgm:t>
    </dgm:pt>
    <dgm:pt modelId="{825F0FCA-BC2C-43F6-BF40-6ABBC20AB736}" type="sibTrans" cxnId="{5BB32274-94CD-4E47-8D59-7C42630F0D32}">
      <dgm:prSet/>
      <dgm:spPr/>
      <dgm:t>
        <a:bodyPr/>
        <a:lstStyle/>
        <a:p>
          <a:endParaRPr lang="en-GB"/>
        </a:p>
      </dgm:t>
    </dgm:pt>
    <dgm:pt modelId="{C6D5A918-8923-4C5C-BA44-C4EFFCF8D830}">
      <dgm:prSet custT="1"/>
      <dgm:spPr/>
      <dgm:t>
        <a:bodyPr/>
        <a:lstStyle/>
        <a:p>
          <a:r>
            <a:rPr lang="en-GB" sz="2400" b="1" u="none" dirty="0"/>
            <a:t>Low motivation,</a:t>
          </a:r>
          <a:r>
            <a:rPr lang="en-GB" sz="2400" b="0" u="none" dirty="0"/>
            <a:t> people lack interest in learning languages without incentives.</a:t>
          </a:r>
        </a:p>
      </dgm:t>
    </dgm:pt>
    <dgm:pt modelId="{99346023-CAEB-483C-865D-0CF57A62BDC8}" type="parTrans" cxnId="{6DC98FB9-E943-4C90-9CEF-E27A78AB2826}">
      <dgm:prSet/>
      <dgm:spPr/>
      <dgm:t>
        <a:bodyPr/>
        <a:lstStyle/>
        <a:p>
          <a:endParaRPr lang="en-GB"/>
        </a:p>
      </dgm:t>
    </dgm:pt>
    <dgm:pt modelId="{CF64ABCA-A04B-4A9B-B40C-24E86C9B94FD}" type="sibTrans" cxnId="{6DC98FB9-E943-4C90-9CEF-E27A78AB2826}">
      <dgm:prSet/>
      <dgm:spPr/>
      <dgm:t>
        <a:bodyPr/>
        <a:lstStyle/>
        <a:p>
          <a:endParaRPr lang="en-GB"/>
        </a:p>
      </dgm:t>
    </dgm:pt>
    <dgm:pt modelId="{D80DC962-4640-406C-A3EC-B754E375847E}" type="pres">
      <dgm:prSet presAssocID="{B9386E27-4CF8-4F27-B58C-33CA75807850}" presName="linear" presStyleCnt="0">
        <dgm:presLayoutVars>
          <dgm:animLvl val="lvl"/>
          <dgm:resizeHandles val="exact"/>
        </dgm:presLayoutVars>
      </dgm:prSet>
      <dgm:spPr/>
    </dgm:pt>
    <dgm:pt modelId="{8891CE13-143D-48B2-B0D3-0E49180A53AC}" type="pres">
      <dgm:prSet presAssocID="{64992899-AB70-40D4-A0AB-E7D9CFD86E0D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CA8D7B76-8332-4605-B4EB-E41772B9E649}" type="pres">
      <dgm:prSet presAssocID="{64992899-AB70-40D4-A0AB-E7D9CFD86E0D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14617416-846D-4D30-8DA7-5C3F91C50C25}" type="presOf" srcId="{61A1F2A3-2F67-4E09-8661-D0F0AE24D0B1}" destId="{CA8D7B76-8332-4605-B4EB-E41772B9E649}" srcOrd="0" destOrd="0" presId="urn:microsoft.com/office/officeart/2005/8/layout/vList2"/>
    <dgm:cxn modelId="{C177E91C-B310-4057-BC5E-0C01C0477284}" type="presOf" srcId="{B9386E27-4CF8-4F27-B58C-33CA75807850}" destId="{D80DC962-4640-406C-A3EC-B754E375847E}" srcOrd="0" destOrd="0" presId="urn:microsoft.com/office/officeart/2005/8/layout/vList2"/>
    <dgm:cxn modelId="{B068FF6B-5440-4E17-915E-CE4902487EEE}" type="presOf" srcId="{5765A073-CB1B-454C-B673-EC758419656B}" destId="{CA8D7B76-8332-4605-B4EB-E41772B9E649}" srcOrd="0" destOrd="1" presId="urn:microsoft.com/office/officeart/2005/8/layout/vList2"/>
    <dgm:cxn modelId="{F098626D-7AD2-42C0-99A7-16D41FCA40A4}" type="presOf" srcId="{64992899-AB70-40D4-A0AB-E7D9CFD86E0D}" destId="{8891CE13-143D-48B2-B0D3-0E49180A53AC}" srcOrd="0" destOrd="0" presId="urn:microsoft.com/office/officeart/2005/8/layout/vList2"/>
    <dgm:cxn modelId="{5BB32274-94CD-4E47-8D59-7C42630F0D32}" srcId="{64992899-AB70-40D4-A0AB-E7D9CFD86E0D}" destId="{5765A073-CB1B-454C-B673-EC758419656B}" srcOrd="1" destOrd="0" parTransId="{492C6B13-61B5-4ADB-837C-C2065A0F7F90}" sibTransId="{825F0FCA-BC2C-43F6-BF40-6ABBC20AB736}"/>
    <dgm:cxn modelId="{87829F9A-3802-45D5-A9C0-1915AF8E061F}" srcId="{64992899-AB70-40D4-A0AB-E7D9CFD86E0D}" destId="{61A1F2A3-2F67-4E09-8661-D0F0AE24D0B1}" srcOrd="0" destOrd="0" parTransId="{12ABD022-0A28-4907-9A0C-6C4E69CC8D57}" sibTransId="{6558B3B3-8676-4BBE-8824-6034019DCB8D}"/>
    <dgm:cxn modelId="{6DC98FB9-E943-4C90-9CEF-E27A78AB2826}" srcId="{64992899-AB70-40D4-A0AB-E7D9CFD86E0D}" destId="{C6D5A918-8923-4C5C-BA44-C4EFFCF8D830}" srcOrd="2" destOrd="0" parTransId="{99346023-CAEB-483C-865D-0CF57A62BDC8}" sibTransId="{CF64ABCA-A04B-4A9B-B40C-24E86C9B94FD}"/>
    <dgm:cxn modelId="{701F15C5-7B70-47F6-B149-EFFEE7109ACC}" type="presOf" srcId="{C6D5A918-8923-4C5C-BA44-C4EFFCF8D830}" destId="{CA8D7B76-8332-4605-B4EB-E41772B9E649}" srcOrd="0" destOrd="2" presId="urn:microsoft.com/office/officeart/2005/8/layout/vList2"/>
    <dgm:cxn modelId="{4E832ADA-C979-4006-BC6D-3704CA50F37E}" srcId="{B9386E27-4CF8-4F27-B58C-33CA75807850}" destId="{64992899-AB70-40D4-A0AB-E7D9CFD86E0D}" srcOrd="0" destOrd="0" parTransId="{8C054E5A-0F83-4106-AB44-ABF1CCA10A41}" sibTransId="{E862BE8C-DC12-4596-A878-7D4CF1F92C1A}"/>
    <dgm:cxn modelId="{0EE3BB23-14F7-4FF8-9435-D9FE1CDDB806}" type="presParOf" srcId="{D80DC962-4640-406C-A3EC-B754E375847E}" destId="{8891CE13-143D-48B2-B0D3-0E49180A53AC}" srcOrd="0" destOrd="0" presId="urn:microsoft.com/office/officeart/2005/8/layout/vList2"/>
    <dgm:cxn modelId="{6C1DE754-C1C1-4C9F-A588-7FDC0B2E5191}" type="presParOf" srcId="{D80DC962-4640-406C-A3EC-B754E375847E}" destId="{CA8D7B76-8332-4605-B4EB-E41772B9E649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19C9AF3B-739F-4B43-8BAD-0362254296B4}" type="doc">
      <dgm:prSet loTypeId="urn:microsoft.com/office/officeart/2005/8/layout/vList2" loCatId="list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3BE53DE-8B47-42E5-BD1C-E5F5CC9D520D}">
      <dgm:prSet/>
      <dgm:spPr>
        <a:solidFill>
          <a:srgbClr val="FFC000"/>
        </a:solidFill>
      </dgm:spPr>
      <dgm:t>
        <a:bodyPr/>
        <a:lstStyle/>
        <a:p>
          <a:r>
            <a:rPr lang="en-GB" b="1" dirty="0"/>
            <a:t>Political</a:t>
          </a:r>
          <a:endParaRPr lang="en-GB" dirty="0"/>
        </a:p>
      </dgm:t>
    </dgm:pt>
    <dgm:pt modelId="{83920F6B-7817-40D4-B850-90CEACDD01B3}" type="parTrans" cxnId="{A912B1D8-ACA5-4FF8-A7CE-4FAF3145636B}">
      <dgm:prSet/>
      <dgm:spPr/>
      <dgm:t>
        <a:bodyPr/>
        <a:lstStyle/>
        <a:p>
          <a:endParaRPr lang="en-GB"/>
        </a:p>
      </dgm:t>
    </dgm:pt>
    <dgm:pt modelId="{84C93EC5-F922-484B-9EA5-FF150F5EB805}" type="sibTrans" cxnId="{A912B1D8-ACA5-4FF8-A7CE-4FAF3145636B}">
      <dgm:prSet/>
      <dgm:spPr/>
      <dgm:t>
        <a:bodyPr/>
        <a:lstStyle/>
        <a:p>
          <a:endParaRPr lang="en-GB"/>
        </a:p>
      </dgm:t>
    </dgm:pt>
    <dgm:pt modelId="{C6C3FB2D-085D-4FF4-92D3-E9681CFAB36A}">
      <dgm:prSet custT="1"/>
      <dgm:spPr/>
      <dgm:t>
        <a:bodyPr/>
        <a:lstStyle/>
        <a:p>
          <a:r>
            <a:rPr lang="en-GB" sz="2400" b="1" dirty="0"/>
            <a:t>Uk VAT on importation </a:t>
          </a:r>
          <a:r>
            <a:rPr lang="en-GB" sz="2400" dirty="0"/>
            <a:t>small batteries materials (lithium, cobalt…) </a:t>
          </a:r>
        </a:p>
      </dgm:t>
    </dgm:pt>
    <dgm:pt modelId="{4176CB66-F0F9-43A6-8A82-966EA16C420D}" type="parTrans" cxnId="{B9416DAF-C29B-483C-B2D7-9702C425183D}">
      <dgm:prSet/>
      <dgm:spPr/>
      <dgm:t>
        <a:bodyPr/>
        <a:lstStyle/>
        <a:p>
          <a:endParaRPr lang="en-GB"/>
        </a:p>
      </dgm:t>
    </dgm:pt>
    <dgm:pt modelId="{D84E2E08-7597-4333-917B-3D318A142CDB}" type="sibTrans" cxnId="{B9416DAF-C29B-483C-B2D7-9702C425183D}">
      <dgm:prSet/>
      <dgm:spPr/>
      <dgm:t>
        <a:bodyPr/>
        <a:lstStyle/>
        <a:p>
          <a:endParaRPr lang="en-GB"/>
        </a:p>
      </dgm:t>
    </dgm:pt>
    <dgm:pt modelId="{6A4A3A76-4580-4398-B316-302E61DB1231}" type="pres">
      <dgm:prSet presAssocID="{19C9AF3B-739F-4B43-8BAD-0362254296B4}" presName="linear" presStyleCnt="0">
        <dgm:presLayoutVars>
          <dgm:animLvl val="lvl"/>
          <dgm:resizeHandles val="exact"/>
        </dgm:presLayoutVars>
      </dgm:prSet>
      <dgm:spPr/>
    </dgm:pt>
    <dgm:pt modelId="{F8014B45-A05F-4503-928F-A55F92FBA38E}" type="pres">
      <dgm:prSet presAssocID="{F3BE53DE-8B47-42E5-BD1C-E5F5CC9D520D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25B11F52-41D1-4E51-98DF-7832B5F719AB}" type="pres">
      <dgm:prSet presAssocID="{F3BE53DE-8B47-42E5-BD1C-E5F5CC9D520D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7E484B9B-5D45-4D1B-8ADB-2E443B95C217}" type="presOf" srcId="{F3BE53DE-8B47-42E5-BD1C-E5F5CC9D520D}" destId="{F8014B45-A05F-4503-928F-A55F92FBA38E}" srcOrd="0" destOrd="0" presId="urn:microsoft.com/office/officeart/2005/8/layout/vList2"/>
    <dgm:cxn modelId="{B9416DAF-C29B-483C-B2D7-9702C425183D}" srcId="{F3BE53DE-8B47-42E5-BD1C-E5F5CC9D520D}" destId="{C6C3FB2D-085D-4FF4-92D3-E9681CFAB36A}" srcOrd="0" destOrd="0" parTransId="{4176CB66-F0F9-43A6-8A82-966EA16C420D}" sibTransId="{D84E2E08-7597-4333-917B-3D318A142CDB}"/>
    <dgm:cxn modelId="{305126BF-9026-4171-9A4E-AFCD37ACFA62}" type="presOf" srcId="{19C9AF3B-739F-4B43-8BAD-0362254296B4}" destId="{6A4A3A76-4580-4398-B316-302E61DB1231}" srcOrd="0" destOrd="0" presId="urn:microsoft.com/office/officeart/2005/8/layout/vList2"/>
    <dgm:cxn modelId="{A912B1D8-ACA5-4FF8-A7CE-4FAF3145636B}" srcId="{19C9AF3B-739F-4B43-8BAD-0362254296B4}" destId="{F3BE53DE-8B47-42E5-BD1C-E5F5CC9D520D}" srcOrd="0" destOrd="0" parTransId="{83920F6B-7817-40D4-B850-90CEACDD01B3}" sibTransId="{84C93EC5-F922-484B-9EA5-FF150F5EB805}"/>
    <dgm:cxn modelId="{C19029EB-330D-4992-A792-EDE6E1D22A8D}" type="presOf" srcId="{C6C3FB2D-085D-4FF4-92D3-E9681CFAB36A}" destId="{25B11F52-41D1-4E51-98DF-7832B5F719AB}" srcOrd="0" destOrd="0" presId="urn:microsoft.com/office/officeart/2005/8/layout/vList2"/>
    <dgm:cxn modelId="{E3729C90-884B-49ED-934A-858C461B0F25}" type="presParOf" srcId="{6A4A3A76-4580-4398-B316-302E61DB1231}" destId="{F8014B45-A05F-4503-928F-A55F92FBA38E}" srcOrd="0" destOrd="0" presId="urn:microsoft.com/office/officeart/2005/8/layout/vList2"/>
    <dgm:cxn modelId="{E2BAB106-A82A-467C-A2DA-74ED6C758006}" type="presParOf" srcId="{6A4A3A76-4580-4398-B316-302E61DB1231}" destId="{25B11F52-41D1-4E51-98DF-7832B5F719AB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EA57923A-2642-4CE5-B427-D2BA2452055F}" type="doc">
      <dgm:prSet loTypeId="urn:microsoft.com/office/officeart/2005/8/layout/vList2" loCatId="list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B21413C-7F94-4439-AE88-7184785123DB}">
      <dgm:prSet/>
      <dgm:spPr>
        <a:solidFill>
          <a:srgbClr val="7030A0"/>
        </a:solidFill>
      </dgm:spPr>
      <dgm:t>
        <a:bodyPr/>
        <a:lstStyle/>
        <a:p>
          <a:r>
            <a:rPr lang="en-GB" b="1"/>
            <a:t>Legal </a:t>
          </a:r>
          <a:endParaRPr lang="en-GB"/>
        </a:p>
      </dgm:t>
    </dgm:pt>
    <dgm:pt modelId="{90D1A31B-5D37-4971-A8E8-041E42CA5D19}" type="parTrans" cxnId="{BE5E52EF-FE1E-4CA9-AA0B-906106561637}">
      <dgm:prSet/>
      <dgm:spPr/>
      <dgm:t>
        <a:bodyPr/>
        <a:lstStyle/>
        <a:p>
          <a:endParaRPr lang="en-GB"/>
        </a:p>
      </dgm:t>
    </dgm:pt>
    <dgm:pt modelId="{E14CB1B8-7BA3-4C9A-A846-416D20FE7D4B}" type="sibTrans" cxnId="{BE5E52EF-FE1E-4CA9-AA0B-906106561637}">
      <dgm:prSet/>
      <dgm:spPr/>
      <dgm:t>
        <a:bodyPr/>
        <a:lstStyle/>
        <a:p>
          <a:endParaRPr lang="en-GB"/>
        </a:p>
      </dgm:t>
    </dgm:pt>
    <dgm:pt modelId="{3982F334-28EC-4947-B074-9E7F4F153F73}">
      <dgm:prSet custT="1"/>
      <dgm:spPr/>
      <dgm:t>
        <a:bodyPr/>
        <a:lstStyle/>
        <a:p>
          <a:r>
            <a:rPr lang="en-GB" sz="2400" b="1" dirty="0"/>
            <a:t>Technology patents</a:t>
          </a:r>
          <a:r>
            <a:rPr lang="en-GB" sz="2400" dirty="0"/>
            <a:t> such as AI copyright </a:t>
          </a:r>
        </a:p>
      </dgm:t>
    </dgm:pt>
    <dgm:pt modelId="{B6E2EBC2-45C2-41DB-AEAE-218AE47CAFCD}" type="parTrans" cxnId="{8582CB3D-A462-4FB8-A461-E4F6C74F2922}">
      <dgm:prSet/>
      <dgm:spPr/>
      <dgm:t>
        <a:bodyPr/>
        <a:lstStyle/>
        <a:p>
          <a:endParaRPr lang="en-GB"/>
        </a:p>
      </dgm:t>
    </dgm:pt>
    <dgm:pt modelId="{4EF69E93-8165-4054-976A-32B91D31A875}" type="sibTrans" cxnId="{8582CB3D-A462-4FB8-A461-E4F6C74F2922}">
      <dgm:prSet/>
      <dgm:spPr/>
      <dgm:t>
        <a:bodyPr/>
        <a:lstStyle/>
        <a:p>
          <a:endParaRPr lang="en-GB"/>
        </a:p>
      </dgm:t>
    </dgm:pt>
    <dgm:pt modelId="{BB6E4C52-8287-4633-859C-5510B6362D59}">
      <dgm:prSet custT="1"/>
      <dgm:spPr/>
      <dgm:t>
        <a:bodyPr/>
        <a:lstStyle/>
        <a:p>
          <a:r>
            <a:rPr lang="en-GB" sz="2400" b="1" dirty="0"/>
            <a:t>Public visual and recording privacy</a:t>
          </a:r>
          <a:r>
            <a:rPr lang="en-GB" sz="2400" dirty="0"/>
            <a:t>, it is necessary to get permission or make them aware  </a:t>
          </a:r>
        </a:p>
      </dgm:t>
    </dgm:pt>
    <dgm:pt modelId="{6771A0AE-B057-4B23-ABAF-37242BC0BFDB}" type="parTrans" cxnId="{2DBC4130-2CAC-4F63-894A-F8E626DFB966}">
      <dgm:prSet/>
      <dgm:spPr/>
      <dgm:t>
        <a:bodyPr/>
        <a:lstStyle/>
        <a:p>
          <a:endParaRPr lang="en-GB"/>
        </a:p>
      </dgm:t>
    </dgm:pt>
    <dgm:pt modelId="{44DAEB3E-5D6E-42CE-A8FF-99977A7AE4CD}" type="sibTrans" cxnId="{2DBC4130-2CAC-4F63-894A-F8E626DFB966}">
      <dgm:prSet/>
      <dgm:spPr/>
      <dgm:t>
        <a:bodyPr/>
        <a:lstStyle/>
        <a:p>
          <a:endParaRPr lang="en-GB"/>
        </a:p>
      </dgm:t>
    </dgm:pt>
    <dgm:pt modelId="{CB6D9A1B-DB45-4734-ADFB-D7224DE2DA80}" type="pres">
      <dgm:prSet presAssocID="{EA57923A-2642-4CE5-B427-D2BA2452055F}" presName="linear" presStyleCnt="0">
        <dgm:presLayoutVars>
          <dgm:animLvl val="lvl"/>
          <dgm:resizeHandles val="exact"/>
        </dgm:presLayoutVars>
      </dgm:prSet>
      <dgm:spPr/>
    </dgm:pt>
    <dgm:pt modelId="{E4232E5F-8637-4CED-9C3B-FF426E10A44A}" type="pres">
      <dgm:prSet presAssocID="{DB21413C-7F94-4439-AE88-7184785123DB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177DC164-467C-453D-BE71-99D3332C86F3}" type="pres">
      <dgm:prSet presAssocID="{DB21413C-7F94-4439-AE88-7184785123DB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671EEE2D-D44C-4DBF-9886-78E7F31829ED}" type="presOf" srcId="{DB21413C-7F94-4439-AE88-7184785123DB}" destId="{E4232E5F-8637-4CED-9C3B-FF426E10A44A}" srcOrd="0" destOrd="0" presId="urn:microsoft.com/office/officeart/2005/8/layout/vList2"/>
    <dgm:cxn modelId="{2DBC4130-2CAC-4F63-894A-F8E626DFB966}" srcId="{DB21413C-7F94-4439-AE88-7184785123DB}" destId="{BB6E4C52-8287-4633-859C-5510B6362D59}" srcOrd="1" destOrd="0" parTransId="{6771A0AE-B057-4B23-ABAF-37242BC0BFDB}" sibTransId="{44DAEB3E-5D6E-42CE-A8FF-99977A7AE4CD}"/>
    <dgm:cxn modelId="{8582CB3D-A462-4FB8-A461-E4F6C74F2922}" srcId="{DB21413C-7F94-4439-AE88-7184785123DB}" destId="{3982F334-28EC-4947-B074-9E7F4F153F73}" srcOrd="0" destOrd="0" parTransId="{B6E2EBC2-45C2-41DB-AEAE-218AE47CAFCD}" sibTransId="{4EF69E93-8165-4054-976A-32B91D31A875}"/>
    <dgm:cxn modelId="{216B9173-22EE-4F37-ACCA-A95F75E9D9F2}" type="presOf" srcId="{3982F334-28EC-4947-B074-9E7F4F153F73}" destId="{177DC164-467C-453D-BE71-99D3332C86F3}" srcOrd="0" destOrd="0" presId="urn:microsoft.com/office/officeart/2005/8/layout/vList2"/>
    <dgm:cxn modelId="{F4920BAD-CE1D-4817-BAB1-3FBB3ED810FA}" type="presOf" srcId="{BB6E4C52-8287-4633-859C-5510B6362D59}" destId="{177DC164-467C-453D-BE71-99D3332C86F3}" srcOrd="0" destOrd="1" presId="urn:microsoft.com/office/officeart/2005/8/layout/vList2"/>
    <dgm:cxn modelId="{752793D1-4EF3-4E0F-B577-7FF5890FE2BD}" type="presOf" srcId="{EA57923A-2642-4CE5-B427-D2BA2452055F}" destId="{CB6D9A1B-DB45-4734-ADFB-D7224DE2DA80}" srcOrd="0" destOrd="0" presId="urn:microsoft.com/office/officeart/2005/8/layout/vList2"/>
    <dgm:cxn modelId="{BE5E52EF-FE1E-4CA9-AA0B-906106561637}" srcId="{EA57923A-2642-4CE5-B427-D2BA2452055F}" destId="{DB21413C-7F94-4439-AE88-7184785123DB}" srcOrd="0" destOrd="0" parTransId="{90D1A31B-5D37-4971-A8E8-041E42CA5D19}" sibTransId="{E14CB1B8-7BA3-4C9A-A846-416D20FE7D4B}"/>
    <dgm:cxn modelId="{6FF49328-092F-4DED-89DC-3C2F05713F7B}" type="presParOf" srcId="{CB6D9A1B-DB45-4734-ADFB-D7224DE2DA80}" destId="{E4232E5F-8637-4CED-9C3B-FF426E10A44A}" srcOrd="0" destOrd="0" presId="urn:microsoft.com/office/officeart/2005/8/layout/vList2"/>
    <dgm:cxn modelId="{551A44FC-3AC3-4536-A988-D788B7D5A302}" type="presParOf" srcId="{CB6D9A1B-DB45-4734-ADFB-D7224DE2DA80}" destId="{177DC164-467C-453D-BE71-99D3332C86F3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6D6A3631-6682-4823-B8AA-B35A23989224}" type="doc">
      <dgm:prSet loTypeId="urn:microsoft.com/office/officeart/2005/8/layout/vList2" loCatId="list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0C171CE-7C60-403B-9DD7-D4561C7C6459}">
      <dgm:prSet/>
      <dgm:spPr>
        <a:solidFill>
          <a:schemeClr val="accent3">
            <a:lumMod val="75000"/>
          </a:schemeClr>
        </a:solidFill>
      </dgm:spPr>
      <dgm:t>
        <a:bodyPr/>
        <a:lstStyle/>
        <a:p>
          <a:r>
            <a:rPr lang="en-GB" b="1" dirty="0"/>
            <a:t>Technological</a:t>
          </a:r>
          <a:endParaRPr lang="en-GB" dirty="0"/>
        </a:p>
      </dgm:t>
    </dgm:pt>
    <dgm:pt modelId="{8182716C-64BB-4A07-9330-D20DD4C799FC}" type="parTrans" cxnId="{2BE5CD2A-9567-4D0A-82E5-9A6D87A435C9}">
      <dgm:prSet/>
      <dgm:spPr/>
      <dgm:t>
        <a:bodyPr/>
        <a:lstStyle/>
        <a:p>
          <a:endParaRPr lang="en-GB"/>
        </a:p>
      </dgm:t>
    </dgm:pt>
    <dgm:pt modelId="{AB7B077B-8F6C-491F-A808-1A744F4229C6}" type="sibTrans" cxnId="{2BE5CD2A-9567-4D0A-82E5-9A6D87A435C9}">
      <dgm:prSet/>
      <dgm:spPr/>
      <dgm:t>
        <a:bodyPr/>
        <a:lstStyle/>
        <a:p>
          <a:endParaRPr lang="en-GB"/>
        </a:p>
      </dgm:t>
    </dgm:pt>
    <dgm:pt modelId="{D5EA7CB2-2B09-4CED-BF64-ED31652983A4}">
      <dgm:prSet custT="1"/>
      <dgm:spPr/>
      <dgm:t>
        <a:bodyPr/>
        <a:lstStyle/>
        <a:p>
          <a:r>
            <a:rPr lang="en-GB" sz="2400" b="1" dirty="0"/>
            <a:t>Reliance on constant technology advancement</a:t>
          </a:r>
          <a:r>
            <a:rPr lang="en-GB" sz="2400" dirty="0"/>
            <a:t> in language software to ensure accurate translation</a:t>
          </a:r>
        </a:p>
      </dgm:t>
    </dgm:pt>
    <dgm:pt modelId="{CFEA3091-03B5-4444-B0EE-9A5E33DCE7A3}" type="parTrans" cxnId="{9E59BCAD-94DA-4A06-81F7-A6D766C9ABE3}">
      <dgm:prSet/>
      <dgm:spPr/>
      <dgm:t>
        <a:bodyPr/>
        <a:lstStyle/>
        <a:p>
          <a:endParaRPr lang="en-GB"/>
        </a:p>
      </dgm:t>
    </dgm:pt>
    <dgm:pt modelId="{EFF304A8-916E-44BC-BF68-79296CEDB3C2}" type="sibTrans" cxnId="{9E59BCAD-94DA-4A06-81F7-A6D766C9ABE3}">
      <dgm:prSet/>
      <dgm:spPr/>
      <dgm:t>
        <a:bodyPr/>
        <a:lstStyle/>
        <a:p>
          <a:endParaRPr lang="en-GB"/>
        </a:p>
      </dgm:t>
    </dgm:pt>
    <dgm:pt modelId="{C0F219E5-503A-4D6D-A526-A9A8387102BA}">
      <dgm:prSet custT="1"/>
      <dgm:spPr/>
      <dgm:t>
        <a:bodyPr/>
        <a:lstStyle/>
        <a:p>
          <a:r>
            <a:rPr lang="en-GB" sz="2400" b="1" dirty="0"/>
            <a:t>Current limit of visual processing technology </a:t>
          </a:r>
          <a:r>
            <a:rPr lang="en-GB" sz="2400" dirty="0"/>
            <a:t>development</a:t>
          </a:r>
        </a:p>
      </dgm:t>
    </dgm:pt>
    <dgm:pt modelId="{2455672F-72A8-4DD7-9884-595ACA99CF1C}" type="parTrans" cxnId="{AEE2AC6E-9F72-494B-B02A-8F3C6B97EA8B}">
      <dgm:prSet/>
      <dgm:spPr/>
      <dgm:t>
        <a:bodyPr/>
        <a:lstStyle/>
        <a:p>
          <a:endParaRPr lang="en-GB"/>
        </a:p>
      </dgm:t>
    </dgm:pt>
    <dgm:pt modelId="{92A3CB76-F2CB-4AA4-B3BD-009356153F14}" type="sibTrans" cxnId="{AEE2AC6E-9F72-494B-B02A-8F3C6B97EA8B}">
      <dgm:prSet/>
      <dgm:spPr/>
      <dgm:t>
        <a:bodyPr/>
        <a:lstStyle/>
        <a:p>
          <a:endParaRPr lang="en-GB"/>
        </a:p>
      </dgm:t>
    </dgm:pt>
    <dgm:pt modelId="{0DAC1FF2-DE24-488B-B864-90DB9ED66307}" type="pres">
      <dgm:prSet presAssocID="{6D6A3631-6682-4823-B8AA-B35A23989224}" presName="linear" presStyleCnt="0">
        <dgm:presLayoutVars>
          <dgm:animLvl val="lvl"/>
          <dgm:resizeHandles val="exact"/>
        </dgm:presLayoutVars>
      </dgm:prSet>
      <dgm:spPr/>
    </dgm:pt>
    <dgm:pt modelId="{C67D7BB3-3028-4233-9F2F-BC176125D533}" type="pres">
      <dgm:prSet presAssocID="{E0C171CE-7C60-403B-9DD7-D4561C7C6459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E40E8075-8879-4D3D-95B6-8CFC01238192}" type="pres">
      <dgm:prSet presAssocID="{E0C171CE-7C60-403B-9DD7-D4561C7C6459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A5C94213-A515-4AE5-956F-A92398FD50BD}" type="presOf" srcId="{D5EA7CB2-2B09-4CED-BF64-ED31652983A4}" destId="{E40E8075-8879-4D3D-95B6-8CFC01238192}" srcOrd="0" destOrd="0" presId="urn:microsoft.com/office/officeart/2005/8/layout/vList2"/>
    <dgm:cxn modelId="{DA3B0A26-7315-4E82-A501-3AC22F963EBA}" type="presOf" srcId="{C0F219E5-503A-4D6D-A526-A9A8387102BA}" destId="{E40E8075-8879-4D3D-95B6-8CFC01238192}" srcOrd="0" destOrd="1" presId="urn:microsoft.com/office/officeart/2005/8/layout/vList2"/>
    <dgm:cxn modelId="{2BE5CD2A-9567-4D0A-82E5-9A6D87A435C9}" srcId="{6D6A3631-6682-4823-B8AA-B35A23989224}" destId="{E0C171CE-7C60-403B-9DD7-D4561C7C6459}" srcOrd="0" destOrd="0" parTransId="{8182716C-64BB-4A07-9330-D20DD4C799FC}" sibTransId="{AB7B077B-8F6C-491F-A808-1A744F4229C6}"/>
    <dgm:cxn modelId="{33681A65-AB50-45AC-8C0F-0C0378A5D14E}" type="presOf" srcId="{E0C171CE-7C60-403B-9DD7-D4561C7C6459}" destId="{C67D7BB3-3028-4233-9F2F-BC176125D533}" srcOrd="0" destOrd="0" presId="urn:microsoft.com/office/officeart/2005/8/layout/vList2"/>
    <dgm:cxn modelId="{AEE2AC6E-9F72-494B-B02A-8F3C6B97EA8B}" srcId="{E0C171CE-7C60-403B-9DD7-D4561C7C6459}" destId="{C0F219E5-503A-4D6D-A526-A9A8387102BA}" srcOrd="1" destOrd="0" parTransId="{2455672F-72A8-4DD7-9884-595ACA99CF1C}" sibTransId="{92A3CB76-F2CB-4AA4-B3BD-009356153F14}"/>
    <dgm:cxn modelId="{21240AA1-DDA6-464F-813C-2B6F1FC82D8F}" type="presOf" srcId="{6D6A3631-6682-4823-B8AA-B35A23989224}" destId="{0DAC1FF2-DE24-488B-B864-90DB9ED66307}" srcOrd="0" destOrd="0" presId="urn:microsoft.com/office/officeart/2005/8/layout/vList2"/>
    <dgm:cxn modelId="{9E59BCAD-94DA-4A06-81F7-A6D766C9ABE3}" srcId="{E0C171CE-7C60-403B-9DD7-D4561C7C6459}" destId="{D5EA7CB2-2B09-4CED-BF64-ED31652983A4}" srcOrd="0" destOrd="0" parTransId="{CFEA3091-03B5-4444-B0EE-9A5E33DCE7A3}" sibTransId="{EFF304A8-916E-44BC-BF68-79296CEDB3C2}"/>
    <dgm:cxn modelId="{B087953F-0DBC-41A9-BFC3-580F27E627E4}" type="presParOf" srcId="{0DAC1FF2-DE24-488B-B864-90DB9ED66307}" destId="{C67D7BB3-3028-4233-9F2F-BC176125D533}" srcOrd="0" destOrd="0" presId="urn:microsoft.com/office/officeart/2005/8/layout/vList2"/>
    <dgm:cxn modelId="{357AFE98-348A-4DD4-B0E1-4A35E43E2CBF}" type="presParOf" srcId="{0DAC1FF2-DE24-488B-B864-90DB9ED66307}" destId="{E40E8075-8879-4D3D-95B6-8CFC01238192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72101C11-1BF4-4B75-85C9-699961557BAF}" type="doc">
      <dgm:prSet loTypeId="urn:microsoft.com/office/officeart/2005/8/layout/vList2" loCatId="list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3820E8A-DB6A-447F-B756-93500DA4D0B6}">
      <dgm:prSet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en-GB" b="1"/>
            <a:t>Environmental</a:t>
          </a:r>
          <a:endParaRPr lang="en-GB"/>
        </a:p>
      </dgm:t>
    </dgm:pt>
    <dgm:pt modelId="{F1021862-7B0F-4CD0-A65C-4A0C115FCE68}" type="parTrans" cxnId="{75DCD9A2-66E9-4C84-872E-53A581B3195F}">
      <dgm:prSet/>
      <dgm:spPr/>
      <dgm:t>
        <a:bodyPr/>
        <a:lstStyle/>
        <a:p>
          <a:endParaRPr lang="en-GB"/>
        </a:p>
      </dgm:t>
    </dgm:pt>
    <dgm:pt modelId="{192180B6-A9A9-4A17-B451-B8E3F3D22D6C}" type="sibTrans" cxnId="{75DCD9A2-66E9-4C84-872E-53A581B3195F}">
      <dgm:prSet/>
      <dgm:spPr/>
      <dgm:t>
        <a:bodyPr/>
        <a:lstStyle/>
        <a:p>
          <a:endParaRPr lang="en-GB"/>
        </a:p>
      </dgm:t>
    </dgm:pt>
    <dgm:pt modelId="{55000C3C-B2FC-42AE-8D18-25C00BB41BB8}">
      <dgm:prSet custT="1"/>
      <dgm:spPr/>
      <dgm:t>
        <a:bodyPr/>
        <a:lstStyle/>
        <a:p>
          <a:r>
            <a:rPr lang="en-GB" sz="2400" b="1" dirty="0"/>
            <a:t>Environmental effect of disposing of glasses </a:t>
          </a:r>
          <a:r>
            <a:rPr lang="en-GB" sz="2400" dirty="0"/>
            <a:t>since the plastic hardware and batteries are non-biodegradable </a:t>
          </a:r>
        </a:p>
      </dgm:t>
    </dgm:pt>
    <dgm:pt modelId="{9F84EF8B-42A5-4611-B785-4167131B1776}" type="parTrans" cxnId="{F2AA6739-D53E-4ED8-90FB-5B8A8BDE49F7}">
      <dgm:prSet/>
      <dgm:spPr/>
      <dgm:t>
        <a:bodyPr/>
        <a:lstStyle/>
        <a:p>
          <a:endParaRPr lang="en-GB"/>
        </a:p>
      </dgm:t>
    </dgm:pt>
    <dgm:pt modelId="{DA5B4482-5B5D-4116-A520-B9E2084C6B19}" type="sibTrans" cxnId="{F2AA6739-D53E-4ED8-90FB-5B8A8BDE49F7}">
      <dgm:prSet/>
      <dgm:spPr/>
      <dgm:t>
        <a:bodyPr/>
        <a:lstStyle/>
        <a:p>
          <a:endParaRPr lang="en-GB"/>
        </a:p>
      </dgm:t>
    </dgm:pt>
    <dgm:pt modelId="{C3011DCB-3564-426A-885C-C145FB966FD1}">
      <dgm:prSet custT="1"/>
      <dgm:spPr/>
      <dgm:t>
        <a:bodyPr/>
        <a:lstStyle/>
        <a:p>
          <a:r>
            <a:rPr lang="en-GB" sz="2400" b="1" dirty="0"/>
            <a:t>Need to invest on materials that are recyclable </a:t>
          </a:r>
          <a:r>
            <a:rPr lang="en-GB" sz="2400" dirty="0"/>
            <a:t>and environment friendly</a:t>
          </a:r>
        </a:p>
      </dgm:t>
    </dgm:pt>
    <dgm:pt modelId="{6827ED34-F15E-4F5B-A252-B25DA01EF661}" type="parTrans" cxnId="{255A962D-48B8-4323-9F49-AD086668D212}">
      <dgm:prSet/>
      <dgm:spPr/>
      <dgm:t>
        <a:bodyPr/>
        <a:lstStyle/>
        <a:p>
          <a:endParaRPr lang="en-GB"/>
        </a:p>
      </dgm:t>
    </dgm:pt>
    <dgm:pt modelId="{25512054-92A3-4CB4-85E8-8E543FFE5628}" type="sibTrans" cxnId="{255A962D-48B8-4323-9F49-AD086668D212}">
      <dgm:prSet/>
      <dgm:spPr/>
      <dgm:t>
        <a:bodyPr/>
        <a:lstStyle/>
        <a:p>
          <a:endParaRPr lang="en-GB"/>
        </a:p>
      </dgm:t>
    </dgm:pt>
    <dgm:pt modelId="{23E54AE0-E3C4-43A2-88A3-C87B68854F3E}" type="pres">
      <dgm:prSet presAssocID="{72101C11-1BF4-4B75-85C9-699961557BAF}" presName="linear" presStyleCnt="0">
        <dgm:presLayoutVars>
          <dgm:animLvl val="lvl"/>
          <dgm:resizeHandles val="exact"/>
        </dgm:presLayoutVars>
      </dgm:prSet>
      <dgm:spPr/>
    </dgm:pt>
    <dgm:pt modelId="{06097927-4459-4773-BAA9-E3690D28488F}" type="pres">
      <dgm:prSet presAssocID="{C3820E8A-DB6A-447F-B756-93500DA4D0B6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CB02202F-6798-4032-A3E3-C475EB4998CF}" type="pres">
      <dgm:prSet presAssocID="{C3820E8A-DB6A-447F-B756-93500DA4D0B6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B525C024-4B87-49D6-B8C1-0D7719C5D3CB}" type="presOf" srcId="{C3011DCB-3564-426A-885C-C145FB966FD1}" destId="{CB02202F-6798-4032-A3E3-C475EB4998CF}" srcOrd="0" destOrd="1" presId="urn:microsoft.com/office/officeart/2005/8/layout/vList2"/>
    <dgm:cxn modelId="{255A962D-48B8-4323-9F49-AD086668D212}" srcId="{C3820E8A-DB6A-447F-B756-93500DA4D0B6}" destId="{C3011DCB-3564-426A-885C-C145FB966FD1}" srcOrd="1" destOrd="0" parTransId="{6827ED34-F15E-4F5B-A252-B25DA01EF661}" sibTransId="{25512054-92A3-4CB4-85E8-8E543FFE5628}"/>
    <dgm:cxn modelId="{F2AA6739-D53E-4ED8-90FB-5B8A8BDE49F7}" srcId="{C3820E8A-DB6A-447F-B756-93500DA4D0B6}" destId="{55000C3C-B2FC-42AE-8D18-25C00BB41BB8}" srcOrd="0" destOrd="0" parTransId="{9F84EF8B-42A5-4611-B785-4167131B1776}" sibTransId="{DA5B4482-5B5D-4116-A520-B9E2084C6B19}"/>
    <dgm:cxn modelId="{7F71A053-1493-44C0-99E1-40497A5BF890}" type="presOf" srcId="{C3820E8A-DB6A-447F-B756-93500DA4D0B6}" destId="{06097927-4459-4773-BAA9-E3690D28488F}" srcOrd="0" destOrd="0" presId="urn:microsoft.com/office/officeart/2005/8/layout/vList2"/>
    <dgm:cxn modelId="{E117E277-9EA4-4E2C-AAAD-E17A3B67F045}" type="presOf" srcId="{72101C11-1BF4-4B75-85C9-699961557BAF}" destId="{23E54AE0-E3C4-43A2-88A3-C87B68854F3E}" srcOrd="0" destOrd="0" presId="urn:microsoft.com/office/officeart/2005/8/layout/vList2"/>
    <dgm:cxn modelId="{E1271887-663E-40FD-949A-593542D2E42C}" type="presOf" srcId="{55000C3C-B2FC-42AE-8D18-25C00BB41BB8}" destId="{CB02202F-6798-4032-A3E3-C475EB4998CF}" srcOrd="0" destOrd="0" presId="urn:microsoft.com/office/officeart/2005/8/layout/vList2"/>
    <dgm:cxn modelId="{75DCD9A2-66E9-4C84-872E-53A581B3195F}" srcId="{72101C11-1BF4-4B75-85C9-699961557BAF}" destId="{C3820E8A-DB6A-447F-B756-93500DA4D0B6}" srcOrd="0" destOrd="0" parTransId="{F1021862-7B0F-4CD0-A65C-4A0C115FCE68}" sibTransId="{192180B6-A9A9-4A17-B451-B8E3F3D22D6C}"/>
    <dgm:cxn modelId="{A184739A-FBE8-468B-A327-1B63ACDD4B9D}" type="presParOf" srcId="{23E54AE0-E3C4-43A2-88A3-C87B68854F3E}" destId="{06097927-4459-4773-BAA9-E3690D28488F}" srcOrd="0" destOrd="0" presId="urn:microsoft.com/office/officeart/2005/8/layout/vList2"/>
    <dgm:cxn modelId="{C90E8EAD-F7B7-47AF-91E0-9CEA410299BA}" type="presParOf" srcId="{23E54AE0-E3C4-43A2-88A3-C87B68854F3E}" destId="{CB02202F-6798-4032-A3E3-C475EB4998CF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F69D3669-DA7E-4977-8705-8E2B16BBCC0E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F3CD5C6-93F5-4169-9526-D66C1E29E3C8}">
      <dgm:prSet/>
      <dgm:spPr/>
      <dgm:t>
        <a:bodyPr/>
        <a:lstStyle/>
        <a:p>
          <a:r>
            <a:rPr lang="en-GB" b="1" dirty="0"/>
            <a:t>Requested budget £205000</a:t>
          </a:r>
          <a:endParaRPr lang="en-GB" dirty="0"/>
        </a:p>
      </dgm:t>
    </dgm:pt>
    <dgm:pt modelId="{B7CD66BA-B07C-41E1-BD26-B08BDF824F04}" type="parTrans" cxnId="{613DF495-FE93-49C4-95F6-5D1E87F4C636}">
      <dgm:prSet/>
      <dgm:spPr/>
      <dgm:t>
        <a:bodyPr/>
        <a:lstStyle/>
        <a:p>
          <a:endParaRPr lang="en-GB"/>
        </a:p>
      </dgm:t>
    </dgm:pt>
    <dgm:pt modelId="{90806B01-8C4F-4DEC-9E84-8EA83971F6C7}" type="sibTrans" cxnId="{613DF495-FE93-49C4-95F6-5D1E87F4C636}">
      <dgm:prSet/>
      <dgm:spPr/>
      <dgm:t>
        <a:bodyPr/>
        <a:lstStyle/>
        <a:p>
          <a:endParaRPr lang="en-GB"/>
        </a:p>
      </dgm:t>
    </dgm:pt>
    <dgm:pt modelId="{6ABAFF44-3550-4AD7-90BF-821674BCC2F9}" type="pres">
      <dgm:prSet presAssocID="{F69D3669-DA7E-4977-8705-8E2B16BBCC0E}" presName="Name0" presStyleCnt="0">
        <dgm:presLayoutVars>
          <dgm:chMax val="7"/>
          <dgm:dir/>
          <dgm:animLvl val="lvl"/>
          <dgm:resizeHandles val="exact"/>
        </dgm:presLayoutVars>
      </dgm:prSet>
      <dgm:spPr/>
    </dgm:pt>
    <dgm:pt modelId="{54CE9F57-19A5-4DF1-AC64-8F9078B22715}" type="pres">
      <dgm:prSet presAssocID="{0F3CD5C6-93F5-4169-9526-D66C1E29E3C8}" presName="circle1" presStyleLbl="node1" presStyleIdx="0" presStyleCnt="1"/>
      <dgm:spPr/>
    </dgm:pt>
    <dgm:pt modelId="{BEC5D642-3DAB-4C60-B276-21B5BA741EEF}" type="pres">
      <dgm:prSet presAssocID="{0F3CD5C6-93F5-4169-9526-D66C1E29E3C8}" presName="space" presStyleCnt="0"/>
      <dgm:spPr/>
    </dgm:pt>
    <dgm:pt modelId="{D431E6DE-FB42-4262-822B-28EA3D3247CF}" type="pres">
      <dgm:prSet presAssocID="{0F3CD5C6-93F5-4169-9526-D66C1E29E3C8}" presName="rect1" presStyleLbl="alignAcc1" presStyleIdx="0" presStyleCnt="1"/>
      <dgm:spPr/>
    </dgm:pt>
    <dgm:pt modelId="{87C58FB3-5977-47A6-B82E-38F8FC141361}" type="pres">
      <dgm:prSet presAssocID="{0F3CD5C6-93F5-4169-9526-D66C1E29E3C8}" presName="rect1ParTxNoCh" presStyleLbl="alignAcc1" presStyleIdx="0" presStyleCnt="1">
        <dgm:presLayoutVars>
          <dgm:chMax val="1"/>
          <dgm:bulletEnabled val="1"/>
        </dgm:presLayoutVars>
      </dgm:prSet>
      <dgm:spPr/>
    </dgm:pt>
  </dgm:ptLst>
  <dgm:cxnLst>
    <dgm:cxn modelId="{B8312C4A-147D-4A6E-BFD1-4438445B83B2}" type="presOf" srcId="{0F3CD5C6-93F5-4169-9526-D66C1E29E3C8}" destId="{D431E6DE-FB42-4262-822B-28EA3D3247CF}" srcOrd="0" destOrd="0" presId="urn:microsoft.com/office/officeart/2005/8/layout/target3"/>
    <dgm:cxn modelId="{613DF495-FE93-49C4-95F6-5D1E87F4C636}" srcId="{F69D3669-DA7E-4977-8705-8E2B16BBCC0E}" destId="{0F3CD5C6-93F5-4169-9526-D66C1E29E3C8}" srcOrd="0" destOrd="0" parTransId="{B7CD66BA-B07C-41E1-BD26-B08BDF824F04}" sibTransId="{90806B01-8C4F-4DEC-9E84-8EA83971F6C7}"/>
    <dgm:cxn modelId="{32D552A2-68DF-4460-AD77-679A7B696062}" type="presOf" srcId="{F69D3669-DA7E-4977-8705-8E2B16BBCC0E}" destId="{6ABAFF44-3550-4AD7-90BF-821674BCC2F9}" srcOrd="0" destOrd="0" presId="urn:microsoft.com/office/officeart/2005/8/layout/target3"/>
    <dgm:cxn modelId="{0F367EE8-AFA9-4375-A101-706F935AF1E1}" type="presOf" srcId="{0F3CD5C6-93F5-4169-9526-D66C1E29E3C8}" destId="{87C58FB3-5977-47A6-B82E-38F8FC141361}" srcOrd="1" destOrd="0" presId="urn:microsoft.com/office/officeart/2005/8/layout/target3"/>
    <dgm:cxn modelId="{1D318B96-69F9-4F8D-8284-B52A21B24B9E}" type="presParOf" srcId="{6ABAFF44-3550-4AD7-90BF-821674BCC2F9}" destId="{54CE9F57-19A5-4DF1-AC64-8F9078B22715}" srcOrd="0" destOrd="0" presId="urn:microsoft.com/office/officeart/2005/8/layout/target3"/>
    <dgm:cxn modelId="{4E007892-8FED-4B45-8333-8B42BACC09FD}" type="presParOf" srcId="{6ABAFF44-3550-4AD7-90BF-821674BCC2F9}" destId="{BEC5D642-3DAB-4C60-B276-21B5BA741EEF}" srcOrd="1" destOrd="0" presId="urn:microsoft.com/office/officeart/2005/8/layout/target3"/>
    <dgm:cxn modelId="{60F83193-56A5-476E-B85A-B22143782AC3}" type="presParOf" srcId="{6ABAFF44-3550-4AD7-90BF-821674BCC2F9}" destId="{D431E6DE-FB42-4262-822B-28EA3D3247CF}" srcOrd="2" destOrd="0" presId="urn:microsoft.com/office/officeart/2005/8/layout/target3"/>
    <dgm:cxn modelId="{D629BAFF-5558-4FDB-AA1B-1D94BCD53BB0}" type="presParOf" srcId="{6ABAFF44-3550-4AD7-90BF-821674BCC2F9}" destId="{87C58FB3-5977-47A6-B82E-38F8FC141361}" srcOrd="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4BE97B-84B8-4E13-9A00-1AE21CE16193}">
      <dsp:nvSpPr>
        <dsp:cNvPr id="0" name=""/>
        <dsp:cNvSpPr/>
      </dsp:nvSpPr>
      <dsp:spPr>
        <a:xfrm>
          <a:off x="0" y="39086"/>
          <a:ext cx="10515600" cy="647595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1" kern="1200" dirty="0">
              <a:solidFill>
                <a:schemeClr val="bg1"/>
              </a:solidFill>
            </a:rPr>
            <a:t>Enterprise and Entrepreneurship</a:t>
          </a:r>
          <a:endParaRPr lang="en-US" sz="2700" b="1" kern="1200" dirty="0">
            <a:solidFill>
              <a:schemeClr val="bg1"/>
            </a:solidFill>
          </a:endParaRPr>
        </a:p>
      </dsp:txBody>
      <dsp:txXfrm>
        <a:off x="31613" y="70699"/>
        <a:ext cx="10452374" cy="584369"/>
      </dsp:txXfrm>
    </dsp:sp>
    <dsp:sp modelId="{24CC8125-6A9B-4DCB-B9AB-EC5CD94CC50F}">
      <dsp:nvSpPr>
        <dsp:cNvPr id="0" name=""/>
        <dsp:cNvSpPr/>
      </dsp:nvSpPr>
      <dsp:spPr>
        <a:xfrm>
          <a:off x="0" y="764441"/>
          <a:ext cx="10515600" cy="647595"/>
        </a:xfrm>
        <a:prstGeom prst="roundRect">
          <a:avLst/>
        </a:prstGeom>
        <a:gradFill rotWithShape="0">
          <a:gsLst>
            <a:gs pos="0">
              <a:schemeClr val="accent3">
                <a:hueOff val="823433"/>
                <a:satOff val="4942"/>
                <a:lumOff val="3765"/>
                <a:alphaOff val="0"/>
                <a:shade val="51000"/>
                <a:satMod val="130000"/>
              </a:schemeClr>
            </a:gs>
            <a:gs pos="80000">
              <a:schemeClr val="accent3">
                <a:hueOff val="823433"/>
                <a:satOff val="4942"/>
                <a:lumOff val="3765"/>
                <a:alphaOff val="0"/>
                <a:shade val="93000"/>
                <a:satMod val="130000"/>
              </a:schemeClr>
            </a:gs>
            <a:gs pos="100000">
              <a:schemeClr val="accent3">
                <a:hueOff val="823433"/>
                <a:satOff val="4942"/>
                <a:lumOff val="376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1" kern="1200" dirty="0">
              <a:solidFill>
                <a:schemeClr val="tx1"/>
              </a:solidFill>
            </a:rPr>
            <a:t>L</a:t>
          </a:r>
          <a:r>
            <a:rPr lang="en-GB" sz="2700" b="1" kern="1200" dirty="0">
              <a:solidFill>
                <a:schemeClr val="bg1"/>
              </a:solidFill>
            </a:rPr>
            <a:t>CLM4004</a:t>
          </a:r>
          <a:r>
            <a:rPr lang="en-GB" sz="2700" b="1" kern="1200" dirty="0">
              <a:solidFill>
                <a:schemeClr val="tx1"/>
              </a:solidFill>
            </a:rPr>
            <a:t> </a:t>
          </a:r>
          <a:endParaRPr lang="en-US" sz="2700" kern="1200" dirty="0">
            <a:solidFill>
              <a:schemeClr val="tx1"/>
            </a:solidFill>
          </a:endParaRPr>
        </a:p>
      </dsp:txBody>
      <dsp:txXfrm>
        <a:off x="31613" y="796054"/>
        <a:ext cx="10452374" cy="584369"/>
      </dsp:txXfrm>
    </dsp:sp>
    <dsp:sp modelId="{DF81024F-AACE-4B23-B567-120E6EC9F32C}">
      <dsp:nvSpPr>
        <dsp:cNvPr id="0" name=""/>
        <dsp:cNvSpPr/>
      </dsp:nvSpPr>
      <dsp:spPr>
        <a:xfrm>
          <a:off x="0" y="1489797"/>
          <a:ext cx="10515600" cy="647595"/>
        </a:xfrm>
        <a:prstGeom prst="roundRect">
          <a:avLst/>
        </a:prstGeom>
        <a:gradFill rotWithShape="0">
          <a:gsLst>
            <a:gs pos="0">
              <a:schemeClr val="accent3">
                <a:hueOff val="1646865"/>
                <a:satOff val="9885"/>
                <a:lumOff val="7530"/>
                <a:alphaOff val="0"/>
                <a:shade val="51000"/>
                <a:satMod val="130000"/>
              </a:schemeClr>
            </a:gs>
            <a:gs pos="80000">
              <a:schemeClr val="accent3">
                <a:hueOff val="1646865"/>
                <a:satOff val="9885"/>
                <a:lumOff val="7530"/>
                <a:alphaOff val="0"/>
                <a:shade val="93000"/>
                <a:satMod val="130000"/>
              </a:schemeClr>
            </a:gs>
            <a:gs pos="100000">
              <a:schemeClr val="accent3">
                <a:hueOff val="1646865"/>
                <a:satOff val="9885"/>
                <a:lumOff val="753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1" kern="1200" dirty="0">
              <a:solidFill>
                <a:schemeClr val="bg1"/>
              </a:solidFill>
            </a:rPr>
            <a:t>Carlos Conte</a:t>
          </a:r>
          <a:endParaRPr lang="en-US" sz="2700" kern="1200" dirty="0">
            <a:solidFill>
              <a:schemeClr val="bg1"/>
            </a:solidFill>
          </a:endParaRPr>
        </a:p>
      </dsp:txBody>
      <dsp:txXfrm>
        <a:off x="31613" y="1521410"/>
        <a:ext cx="10452374" cy="584369"/>
      </dsp:txXfrm>
    </dsp:sp>
    <dsp:sp modelId="{492ED5D5-CCEF-4C9E-8AEB-684E8A055CA7}">
      <dsp:nvSpPr>
        <dsp:cNvPr id="0" name=""/>
        <dsp:cNvSpPr/>
      </dsp:nvSpPr>
      <dsp:spPr>
        <a:xfrm>
          <a:off x="0" y="2215152"/>
          <a:ext cx="10515600" cy="647595"/>
        </a:xfrm>
        <a:prstGeom prst="roundRect">
          <a:avLst/>
        </a:prstGeom>
        <a:gradFill rotWithShape="0">
          <a:gsLst>
            <a:gs pos="0">
              <a:schemeClr val="accent3">
                <a:hueOff val="2470298"/>
                <a:satOff val="14827"/>
                <a:lumOff val="11295"/>
                <a:alphaOff val="0"/>
                <a:shade val="51000"/>
                <a:satMod val="130000"/>
              </a:schemeClr>
            </a:gs>
            <a:gs pos="80000">
              <a:schemeClr val="accent3">
                <a:hueOff val="2470298"/>
                <a:satOff val="14827"/>
                <a:lumOff val="11295"/>
                <a:alphaOff val="0"/>
                <a:shade val="93000"/>
                <a:satMod val="130000"/>
              </a:schemeClr>
            </a:gs>
            <a:gs pos="100000">
              <a:schemeClr val="accent3">
                <a:hueOff val="2470298"/>
                <a:satOff val="14827"/>
                <a:lumOff val="1129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1" kern="1200" dirty="0">
              <a:solidFill>
                <a:schemeClr val="bg1"/>
              </a:solidFill>
            </a:rPr>
            <a:t>2515313</a:t>
          </a:r>
          <a:endParaRPr lang="en-US" sz="2700" kern="1200" dirty="0">
            <a:solidFill>
              <a:schemeClr val="bg1"/>
            </a:solidFill>
          </a:endParaRPr>
        </a:p>
      </dsp:txBody>
      <dsp:txXfrm>
        <a:off x="31613" y="2246765"/>
        <a:ext cx="10452374" cy="584369"/>
      </dsp:txXfrm>
    </dsp:sp>
    <dsp:sp modelId="{B78E0F10-ED2F-474C-8360-F0C98E16D03F}">
      <dsp:nvSpPr>
        <dsp:cNvPr id="0" name=""/>
        <dsp:cNvSpPr/>
      </dsp:nvSpPr>
      <dsp:spPr>
        <a:xfrm>
          <a:off x="0" y="2940507"/>
          <a:ext cx="10515600" cy="647595"/>
        </a:xfrm>
        <a:prstGeom prst="roundRect">
          <a:avLst/>
        </a:prstGeom>
        <a:gradFill rotWithShape="0">
          <a:gsLst>
            <a:gs pos="0">
              <a:schemeClr val="accent3">
                <a:hueOff val="3293730"/>
                <a:satOff val="19770"/>
                <a:lumOff val="15060"/>
                <a:alphaOff val="0"/>
                <a:shade val="51000"/>
                <a:satMod val="130000"/>
              </a:schemeClr>
            </a:gs>
            <a:gs pos="80000">
              <a:schemeClr val="accent3">
                <a:hueOff val="3293730"/>
                <a:satOff val="19770"/>
                <a:lumOff val="15060"/>
                <a:alphaOff val="0"/>
                <a:shade val="93000"/>
                <a:satMod val="130000"/>
              </a:schemeClr>
            </a:gs>
            <a:gs pos="100000">
              <a:schemeClr val="accent3">
                <a:hueOff val="3293730"/>
                <a:satOff val="19770"/>
                <a:lumOff val="1506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1" kern="1200">
              <a:solidFill>
                <a:schemeClr val="bg1"/>
              </a:solidFill>
            </a:rPr>
            <a:t>Dr S.Usman</a:t>
          </a:r>
          <a:endParaRPr lang="en-US" sz="2700" kern="1200">
            <a:solidFill>
              <a:schemeClr val="bg1"/>
            </a:solidFill>
          </a:endParaRPr>
        </a:p>
      </dsp:txBody>
      <dsp:txXfrm>
        <a:off x="31613" y="2972120"/>
        <a:ext cx="10452374" cy="584369"/>
      </dsp:txXfrm>
    </dsp:sp>
    <dsp:sp modelId="{07453160-B065-45AD-9A08-31A5B081BCA0}">
      <dsp:nvSpPr>
        <dsp:cNvPr id="0" name=""/>
        <dsp:cNvSpPr/>
      </dsp:nvSpPr>
      <dsp:spPr>
        <a:xfrm>
          <a:off x="0" y="3665862"/>
          <a:ext cx="10515600" cy="647595"/>
        </a:xfrm>
        <a:prstGeom prst="roundRect">
          <a:avLst/>
        </a:prstGeom>
        <a:gradFill rotWithShape="0">
          <a:gsLst>
            <a:gs pos="0">
              <a:schemeClr val="accent3">
                <a:hueOff val="4117163"/>
                <a:satOff val="24712"/>
                <a:lumOff val="18825"/>
                <a:alphaOff val="0"/>
                <a:shade val="51000"/>
                <a:satMod val="130000"/>
              </a:schemeClr>
            </a:gs>
            <a:gs pos="80000">
              <a:schemeClr val="accent3">
                <a:hueOff val="4117163"/>
                <a:satOff val="24712"/>
                <a:lumOff val="18825"/>
                <a:alphaOff val="0"/>
                <a:shade val="93000"/>
                <a:satMod val="130000"/>
              </a:schemeClr>
            </a:gs>
            <a:gs pos="100000">
              <a:schemeClr val="accent3">
                <a:hueOff val="4117163"/>
                <a:satOff val="24712"/>
                <a:lumOff val="1882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1" kern="1200" dirty="0">
              <a:solidFill>
                <a:schemeClr val="bg1"/>
              </a:solidFill>
            </a:rPr>
            <a:t>Assignment 2: Business Plan Presentation</a:t>
          </a:r>
          <a:endParaRPr lang="en-US" sz="2700" kern="1200" dirty="0">
            <a:solidFill>
              <a:schemeClr val="bg1"/>
            </a:solidFill>
          </a:endParaRPr>
        </a:p>
      </dsp:txBody>
      <dsp:txXfrm>
        <a:off x="31613" y="3697475"/>
        <a:ext cx="10452374" cy="58436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6868FE-379B-4C69-B665-5684BB101ACA}">
      <dsp:nvSpPr>
        <dsp:cNvPr id="0" name=""/>
        <dsp:cNvSpPr/>
      </dsp:nvSpPr>
      <dsp:spPr>
        <a:xfrm>
          <a:off x="0" y="63359"/>
          <a:ext cx="5588000" cy="3352800"/>
        </a:xfrm>
        <a:prstGeom prst="roundRect">
          <a:avLst>
            <a:gd name="adj" fmla="val 10000"/>
          </a:avLst>
        </a:prstGeom>
        <a:solidFill>
          <a:srgbClr val="00206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Legally</a:t>
          </a:r>
          <a:endParaRPr lang="en-GB" sz="24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b="1" kern="1200" dirty="0"/>
            <a:t>It guarantees protection of personal assets against dept and liability in case of malfunction</a:t>
          </a:r>
          <a:endParaRPr lang="en-GB" sz="24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24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b="1" kern="1200" dirty="0"/>
            <a:t>Provides access to a Data Protection Officer </a:t>
          </a:r>
          <a:endParaRPr lang="en-GB" sz="2400" kern="1200" dirty="0"/>
        </a:p>
      </dsp:txBody>
      <dsp:txXfrm>
        <a:off x="98200" y="161559"/>
        <a:ext cx="5391600" cy="31564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2E1307-E262-4EE9-8571-58A760A177F5}">
      <dsp:nvSpPr>
        <dsp:cNvPr id="0" name=""/>
        <dsp:cNvSpPr/>
      </dsp:nvSpPr>
      <dsp:spPr>
        <a:xfrm>
          <a:off x="4320" y="0"/>
          <a:ext cx="4420359" cy="1938992"/>
        </a:xfrm>
        <a:prstGeom prst="roundRect">
          <a:avLst>
            <a:gd name="adj" fmla="val 10000"/>
          </a:avLst>
        </a:prstGeom>
        <a:solidFill>
          <a:srgbClr val="00B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Financially</a:t>
          </a:r>
          <a:endParaRPr lang="en-GB" sz="24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b="1" kern="1200" dirty="0"/>
            <a:t>Allows the possibility of selling stakes</a:t>
          </a:r>
          <a:endParaRPr lang="en-GB" sz="24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b="1" kern="1200" dirty="0"/>
            <a:t>Attracts more investors </a:t>
          </a:r>
          <a:endParaRPr lang="en-GB" sz="2400" kern="1200" dirty="0"/>
        </a:p>
      </dsp:txBody>
      <dsp:txXfrm>
        <a:off x="61111" y="56791"/>
        <a:ext cx="4306777" cy="182541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1E8432-4DF9-4884-9292-8B8FED591930}">
      <dsp:nvSpPr>
        <dsp:cNvPr id="0" name=""/>
        <dsp:cNvSpPr/>
      </dsp:nvSpPr>
      <dsp:spPr>
        <a:xfrm>
          <a:off x="0" y="0"/>
          <a:ext cx="5072380" cy="522866"/>
        </a:xfrm>
        <a:prstGeom prst="roundRect">
          <a:avLst/>
        </a:prstGeom>
        <a:solidFill>
          <a:srgbClr val="FF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/>
            <a:t>LTD (Private limited company) </a:t>
          </a:r>
          <a:endParaRPr lang="en-GB" sz="2800" kern="1200" dirty="0"/>
        </a:p>
      </dsp:txBody>
      <dsp:txXfrm>
        <a:off x="25524" y="25524"/>
        <a:ext cx="5021332" cy="47181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A22B38-66FD-4433-AFC4-74E1EEF1BABE}">
      <dsp:nvSpPr>
        <dsp:cNvPr id="0" name=""/>
        <dsp:cNvSpPr/>
      </dsp:nvSpPr>
      <dsp:spPr>
        <a:xfrm>
          <a:off x="5508171" y="1513764"/>
          <a:ext cx="4314033" cy="49914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49572"/>
              </a:lnTo>
              <a:lnTo>
                <a:pt x="4314033" y="249572"/>
              </a:lnTo>
              <a:lnTo>
                <a:pt x="4314033" y="49914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F96AA68-B03A-41BA-A59B-C93F195D4323}">
      <dsp:nvSpPr>
        <dsp:cNvPr id="0" name=""/>
        <dsp:cNvSpPr/>
      </dsp:nvSpPr>
      <dsp:spPr>
        <a:xfrm>
          <a:off x="5508171" y="1513764"/>
          <a:ext cx="1438011" cy="49914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49572"/>
              </a:lnTo>
              <a:lnTo>
                <a:pt x="1438011" y="249572"/>
              </a:lnTo>
              <a:lnTo>
                <a:pt x="1438011" y="49914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D41F1CF-4188-48D4-997F-A2BEE91FC0C5}">
      <dsp:nvSpPr>
        <dsp:cNvPr id="0" name=""/>
        <dsp:cNvSpPr/>
      </dsp:nvSpPr>
      <dsp:spPr>
        <a:xfrm>
          <a:off x="4070159" y="1513764"/>
          <a:ext cx="1438011" cy="499144"/>
        </a:xfrm>
        <a:custGeom>
          <a:avLst/>
          <a:gdLst/>
          <a:ahLst/>
          <a:cxnLst/>
          <a:rect l="0" t="0" r="0" b="0"/>
          <a:pathLst>
            <a:path>
              <a:moveTo>
                <a:pt x="1438011" y="0"/>
              </a:moveTo>
              <a:lnTo>
                <a:pt x="1438011" y="249572"/>
              </a:lnTo>
              <a:lnTo>
                <a:pt x="0" y="249572"/>
              </a:lnTo>
              <a:lnTo>
                <a:pt x="0" y="49914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321BDA4-967D-4803-BC81-140462A0623A}">
      <dsp:nvSpPr>
        <dsp:cNvPr id="0" name=""/>
        <dsp:cNvSpPr/>
      </dsp:nvSpPr>
      <dsp:spPr>
        <a:xfrm>
          <a:off x="243386" y="3201347"/>
          <a:ext cx="356531" cy="109336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93363"/>
              </a:lnTo>
              <a:lnTo>
                <a:pt x="356531" y="1093363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A57421D-9D2D-42A7-91DB-897EC8383BE9}">
      <dsp:nvSpPr>
        <dsp:cNvPr id="0" name=""/>
        <dsp:cNvSpPr/>
      </dsp:nvSpPr>
      <dsp:spPr>
        <a:xfrm>
          <a:off x="1194137" y="1513764"/>
          <a:ext cx="4314033" cy="499144"/>
        </a:xfrm>
        <a:custGeom>
          <a:avLst/>
          <a:gdLst/>
          <a:ahLst/>
          <a:cxnLst/>
          <a:rect l="0" t="0" r="0" b="0"/>
          <a:pathLst>
            <a:path>
              <a:moveTo>
                <a:pt x="4314033" y="0"/>
              </a:moveTo>
              <a:lnTo>
                <a:pt x="4314033" y="249572"/>
              </a:lnTo>
              <a:lnTo>
                <a:pt x="0" y="249572"/>
              </a:lnTo>
              <a:lnTo>
                <a:pt x="0" y="49914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F575957-2D71-4486-8660-CC217A0BFE1B}">
      <dsp:nvSpPr>
        <dsp:cNvPr id="0" name=""/>
        <dsp:cNvSpPr/>
      </dsp:nvSpPr>
      <dsp:spPr>
        <a:xfrm>
          <a:off x="4319732" y="325325"/>
          <a:ext cx="2376877" cy="1188438"/>
        </a:xfrm>
        <a:prstGeom prst="roundRect">
          <a:avLst/>
        </a:prstGeom>
        <a:solidFill>
          <a:srgbClr val="FFC000"/>
        </a:solidFill>
        <a:ln w="25400" cap="flat" cmpd="sng" algn="ctr">
          <a:solidFill>
            <a:schemeClr val="accent1"/>
          </a:solidFill>
          <a:prstDash val="solid"/>
        </a:ln>
        <a:effectLst>
          <a:glow rad="228600">
            <a:srgbClr val="FFC000">
              <a:alpha val="40000"/>
            </a:srgbClr>
          </a:glow>
          <a:outerShdw blurRad="152400" dist="317500" dir="5400000" sx="90000" sy="-19000" rotWithShape="0">
            <a:prstClr val="black">
              <a:alpha val="15000"/>
            </a:prstClr>
          </a:outerShdw>
        </a:effectLst>
        <a:scene3d>
          <a:camera prst="perspectiveFront"/>
          <a:lightRig rig="threePt" dir="t"/>
        </a:scene3d>
        <a:sp3d prstMaterial="dkEdge">
          <a:bevelT w="165100" prst="coolSlant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 dirty="0">
              <a:latin typeface="Aptos" panose="02110004020202020204"/>
              <a:ea typeface="+mn-ea"/>
              <a:cs typeface="+mn-cs"/>
            </a:rPr>
            <a:t>Founder /Ceo</a:t>
          </a:r>
        </a:p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 dirty="0">
              <a:latin typeface="Aptos" panose="02110004020202020204"/>
              <a:ea typeface="+mn-ea"/>
              <a:cs typeface="+mn-cs"/>
            </a:rPr>
            <a:t>(Carlos Conte)</a:t>
          </a:r>
          <a:endParaRPr lang="en-GB" sz="2500" b="1" kern="1200" dirty="0"/>
        </a:p>
      </dsp:txBody>
      <dsp:txXfrm>
        <a:off x="4377747" y="383340"/>
        <a:ext cx="2260847" cy="1072408"/>
      </dsp:txXfrm>
    </dsp:sp>
    <dsp:sp modelId="{7E86168C-66DB-445F-905D-F26FEFDAB856}">
      <dsp:nvSpPr>
        <dsp:cNvPr id="0" name=""/>
        <dsp:cNvSpPr/>
      </dsp:nvSpPr>
      <dsp:spPr>
        <a:xfrm>
          <a:off x="5698" y="2012909"/>
          <a:ext cx="2376877" cy="1188438"/>
        </a:xfrm>
        <a:prstGeom prst="roundRect">
          <a:avLst/>
        </a:prstGeom>
        <a:solidFill>
          <a:schemeClr val="accent4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152400" dist="317500" dir="5400000" sx="90000" sy="-19000" rotWithShape="0">
            <a:prstClr val="black">
              <a:alpha val="15000"/>
            </a:prstClr>
          </a:outerShdw>
        </a:effectLst>
        <a:scene3d>
          <a:camera prst="perspective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 dirty="0">
              <a:latin typeface="Aptos" panose="02110004020202020204"/>
              <a:ea typeface="+mn-ea"/>
              <a:cs typeface="+mn-cs"/>
            </a:rPr>
            <a:t>Lead AI developer</a:t>
          </a:r>
          <a:endParaRPr lang="en-GB" sz="2500" b="1" kern="1200" dirty="0"/>
        </a:p>
      </dsp:txBody>
      <dsp:txXfrm>
        <a:off x="63713" y="2070924"/>
        <a:ext cx="2260847" cy="1072408"/>
      </dsp:txXfrm>
    </dsp:sp>
    <dsp:sp modelId="{6D4283F1-1C6B-4210-A892-201A3857AD6B}">
      <dsp:nvSpPr>
        <dsp:cNvPr id="0" name=""/>
        <dsp:cNvSpPr/>
      </dsp:nvSpPr>
      <dsp:spPr>
        <a:xfrm>
          <a:off x="599917" y="3700492"/>
          <a:ext cx="2376877" cy="1188438"/>
        </a:xfrm>
        <a:prstGeom prst="roundRect">
          <a:avLst/>
        </a:prstGeom>
        <a:solidFill>
          <a:schemeClr val="tx1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152400" dist="317500" dir="5400000" sx="90000" sy="-19000" rotWithShape="0">
            <a:prstClr val="black">
              <a:alpha val="15000"/>
            </a:prstClr>
          </a:outerShdw>
        </a:effectLst>
        <a:scene3d>
          <a:camera prst="perspective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 dirty="0"/>
            <a:t>Part-time AI developers</a:t>
          </a:r>
        </a:p>
      </dsp:txBody>
      <dsp:txXfrm>
        <a:off x="657932" y="3758507"/>
        <a:ext cx="2260847" cy="1072408"/>
      </dsp:txXfrm>
    </dsp:sp>
    <dsp:sp modelId="{64F7933A-B715-4375-8B37-CD45875A7B2F}">
      <dsp:nvSpPr>
        <dsp:cNvPr id="0" name=""/>
        <dsp:cNvSpPr/>
      </dsp:nvSpPr>
      <dsp:spPr>
        <a:xfrm>
          <a:off x="2881720" y="2012909"/>
          <a:ext cx="2376877" cy="1188438"/>
        </a:xfrm>
        <a:prstGeom prst="roundRect">
          <a:avLst/>
        </a:prstGeom>
        <a:solidFill>
          <a:schemeClr val="accent5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152400" dist="317500" dir="5400000" sx="90000" sy="-19000" rotWithShape="0">
            <a:prstClr val="black">
              <a:alpha val="15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 dirty="0">
              <a:latin typeface="Aptos" panose="02110004020202020204"/>
              <a:ea typeface="+mn-ea"/>
              <a:cs typeface="+mn-cs"/>
            </a:rPr>
            <a:t>B2B Director</a:t>
          </a:r>
          <a:endParaRPr lang="en-GB" sz="2500" b="1" kern="1200" dirty="0"/>
        </a:p>
      </dsp:txBody>
      <dsp:txXfrm>
        <a:off x="2939735" y="2070924"/>
        <a:ext cx="2260847" cy="1072408"/>
      </dsp:txXfrm>
    </dsp:sp>
    <dsp:sp modelId="{BB860E31-DC7D-484D-95D3-B23DE5D9CCE3}">
      <dsp:nvSpPr>
        <dsp:cNvPr id="0" name=""/>
        <dsp:cNvSpPr/>
      </dsp:nvSpPr>
      <dsp:spPr>
        <a:xfrm>
          <a:off x="5757743" y="2012909"/>
          <a:ext cx="2376877" cy="1188438"/>
        </a:xfrm>
        <a:prstGeom prst="roundRect">
          <a:avLst/>
        </a:prstGeom>
        <a:solidFill>
          <a:schemeClr val="accent2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152400" dist="317500" dir="5400000" sx="90000" sy="-19000" rotWithShape="0">
            <a:prstClr val="black">
              <a:alpha val="15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 dirty="0">
              <a:latin typeface="Aptos" panose="02110004020202020204"/>
              <a:ea typeface="+mn-ea"/>
              <a:cs typeface="+mn-cs"/>
            </a:rPr>
            <a:t>Operations Manager </a:t>
          </a:r>
          <a:endParaRPr lang="en-GB" sz="2500" b="1" kern="1200" dirty="0"/>
        </a:p>
      </dsp:txBody>
      <dsp:txXfrm>
        <a:off x="5815758" y="2070924"/>
        <a:ext cx="2260847" cy="1072408"/>
      </dsp:txXfrm>
    </dsp:sp>
    <dsp:sp modelId="{EDC630D8-088C-4547-90B1-C89E37107D79}">
      <dsp:nvSpPr>
        <dsp:cNvPr id="0" name=""/>
        <dsp:cNvSpPr/>
      </dsp:nvSpPr>
      <dsp:spPr>
        <a:xfrm>
          <a:off x="8633765" y="2012909"/>
          <a:ext cx="2376877" cy="1188438"/>
        </a:xfrm>
        <a:prstGeom prst="roundRect">
          <a:avLst/>
        </a:prstGeom>
        <a:solidFill>
          <a:schemeClr val="accent1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152400" dist="317500" dir="5400000" sx="90000" sy="-19000" rotWithShape="0">
            <a:prstClr val="black">
              <a:alpha val="15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 dirty="0">
              <a:latin typeface="Aptos" panose="02110004020202020204"/>
              <a:ea typeface="+mn-ea"/>
              <a:cs typeface="+mn-cs"/>
            </a:rPr>
            <a:t>Marketing /Sales Manager </a:t>
          </a:r>
          <a:endParaRPr lang="en-GB" sz="2500" b="1" kern="1200" dirty="0"/>
        </a:p>
      </dsp:txBody>
      <dsp:txXfrm>
        <a:off x="8691780" y="2070924"/>
        <a:ext cx="2260847" cy="107240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84E167-F2AB-41CB-A08F-36723E07EAEC}">
      <dsp:nvSpPr>
        <dsp:cNvPr id="0" name=""/>
        <dsp:cNvSpPr/>
      </dsp:nvSpPr>
      <dsp:spPr>
        <a:xfrm>
          <a:off x="0" y="20367"/>
          <a:ext cx="5727337" cy="599625"/>
        </a:xfrm>
        <a:prstGeom prst="roundRect">
          <a:avLst/>
        </a:prstGeom>
        <a:solidFill>
          <a:srgbClr val="92D050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Economical</a:t>
          </a:r>
          <a:endParaRPr lang="en-GB" sz="2500" kern="1200"/>
        </a:p>
      </dsp:txBody>
      <dsp:txXfrm>
        <a:off x="29271" y="49638"/>
        <a:ext cx="5668795" cy="541083"/>
      </dsp:txXfrm>
    </dsp:sp>
    <dsp:sp modelId="{AB78FD1D-3541-49BC-A267-B515302C2051}">
      <dsp:nvSpPr>
        <dsp:cNvPr id="0" name=""/>
        <dsp:cNvSpPr/>
      </dsp:nvSpPr>
      <dsp:spPr>
        <a:xfrm>
          <a:off x="0" y="619992"/>
          <a:ext cx="5727337" cy="18112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1843" tIns="30480" rIns="170688" bIns="3048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b="1" kern="1200" dirty="0"/>
            <a:t>Consumer buying power decline</a:t>
          </a:r>
          <a:r>
            <a:rPr lang="en-GB" sz="2400" kern="1200" dirty="0"/>
            <a:t> due to inflation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b="1" kern="1200" dirty="0"/>
            <a:t>Cost of building the glasses</a:t>
          </a:r>
          <a:r>
            <a:rPr lang="en-GB" sz="2400" kern="1200" dirty="0"/>
            <a:t> that is dependent on batterie and Micro-OLED display cost fluctuation</a:t>
          </a:r>
        </a:p>
      </dsp:txBody>
      <dsp:txXfrm>
        <a:off x="0" y="619992"/>
        <a:ext cx="5727337" cy="181125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91CE13-143D-48B2-B0D3-0E49180A53AC}">
      <dsp:nvSpPr>
        <dsp:cNvPr id="0" name=""/>
        <dsp:cNvSpPr/>
      </dsp:nvSpPr>
      <dsp:spPr>
        <a:xfrm>
          <a:off x="0" y="3358"/>
          <a:ext cx="6093097" cy="599625"/>
        </a:xfrm>
        <a:prstGeom prst="roundRect">
          <a:avLst/>
        </a:prstGeom>
        <a:solidFill>
          <a:srgbClr val="CC6600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 dirty="0"/>
            <a:t>Social</a:t>
          </a:r>
        </a:p>
      </dsp:txBody>
      <dsp:txXfrm>
        <a:off x="29271" y="32629"/>
        <a:ext cx="6034555" cy="541083"/>
      </dsp:txXfrm>
    </dsp:sp>
    <dsp:sp modelId="{CA8D7B76-8332-4605-B4EB-E41772B9E649}">
      <dsp:nvSpPr>
        <dsp:cNvPr id="0" name=""/>
        <dsp:cNvSpPr/>
      </dsp:nvSpPr>
      <dsp:spPr>
        <a:xfrm>
          <a:off x="0" y="602983"/>
          <a:ext cx="6093097" cy="22252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3456" tIns="30480" rIns="170688" bIns="3048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b="1" u="none" kern="1200" dirty="0"/>
            <a:t>Translation loss,</a:t>
          </a:r>
          <a:r>
            <a:rPr lang="en-GB" sz="2400" b="0" u="none" kern="1200" dirty="0"/>
            <a:t> AI translations risk losing original language intent.</a:t>
          </a:r>
          <a:endParaRPr lang="en-GB" sz="24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b="1" u="none" kern="1200" dirty="0"/>
            <a:t>Tech hesitation, </a:t>
          </a:r>
          <a:r>
            <a:rPr lang="en-GB" sz="2400" b="0" u="none" kern="1200" dirty="0"/>
            <a:t>unfamiliarity with smart wear slows down customer purchases.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b="1" u="none" kern="1200" dirty="0"/>
            <a:t>Low motivation,</a:t>
          </a:r>
          <a:r>
            <a:rPr lang="en-GB" sz="2400" b="0" u="none" kern="1200" dirty="0"/>
            <a:t> people lack interest in learning languages without incentives.</a:t>
          </a:r>
        </a:p>
      </dsp:txBody>
      <dsp:txXfrm>
        <a:off x="0" y="602983"/>
        <a:ext cx="6093097" cy="222525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014B45-A05F-4503-928F-A55F92FBA38E}">
      <dsp:nvSpPr>
        <dsp:cNvPr id="0" name=""/>
        <dsp:cNvSpPr/>
      </dsp:nvSpPr>
      <dsp:spPr>
        <a:xfrm>
          <a:off x="0" y="2620"/>
          <a:ext cx="6197600" cy="551655"/>
        </a:xfrm>
        <a:prstGeom prst="roundRect">
          <a:avLst/>
        </a:prstGeom>
        <a:solidFill>
          <a:srgbClr val="FFC000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 dirty="0"/>
            <a:t>Political</a:t>
          </a:r>
          <a:endParaRPr lang="en-GB" sz="2300" kern="1200" dirty="0"/>
        </a:p>
      </dsp:txBody>
      <dsp:txXfrm>
        <a:off x="26930" y="29550"/>
        <a:ext cx="6143740" cy="497795"/>
      </dsp:txXfrm>
    </dsp:sp>
    <dsp:sp modelId="{25B11F52-41D1-4E51-98DF-7832B5F719AB}">
      <dsp:nvSpPr>
        <dsp:cNvPr id="0" name=""/>
        <dsp:cNvSpPr/>
      </dsp:nvSpPr>
      <dsp:spPr>
        <a:xfrm>
          <a:off x="0" y="554276"/>
          <a:ext cx="6197600" cy="7379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6774" tIns="30480" rIns="170688" bIns="3048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b="1" kern="1200" dirty="0"/>
            <a:t>Uk VAT on importation </a:t>
          </a:r>
          <a:r>
            <a:rPr lang="en-GB" sz="2400" kern="1200" dirty="0"/>
            <a:t>small batteries materials (lithium, cobalt…) </a:t>
          </a:r>
        </a:p>
      </dsp:txBody>
      <dsp:txXfrm>
        <a:off x="0" y="554276"/>
        <a:ext cx="6197600" cy="737955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232E5F-8637-4CED-9C3B-FF426E10A44A}">
      <dsp:nvSpPr>
        <dsp:cNvPr id="0" name=""/>
        <dsp:cNvSpPr/>
      </dsp:nvSpPr>
      <dsp:spPr>
        <a:xfrm>
          <a:off x="0" y="17724"/>
          <a:ext cx="5159829" cy="527670"/>
        </a:xfrm>
        <a:prstGeom prst="roundRect">
          <a:avLst/>
        </a:prstGeom>
        <a:solidFill>
          <a:srgbClr val="7030A0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Legal </a:t>
          </a:r>
          <a:endParaRPr lang="en-GB" sz="2200" kern="1200"/>
        </a:p>
      </dsp:txBody>
      <dsp:txXfrm>
        <a:off x="25759" y="43483"/>
        <a:ext cx="5108311" cy="476152"/>
      </dsp:txXfrm>
    </dsp:sp>
    <dsp:sp modelId="{177DC164-467C-453D-BE71-99D3332C86F3}">
      <dsp:nvSpPr>
        <dsp:cNvPr id="0" name=""/>
        <dsp:cNvSpPr/>
      </dsp:nvSpPr>
      <dsp:spPr>
        <a:xfrm>
          <a:off x="0" y="545394"/>
          <a:ext cx="5159829" cy="1821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25" tIns="30480" rIns="170688" bIns="3048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b="1" kern="1200" dirty="0"/>
            <a:t>Technology patents</a:t>
          </a:r>
          <a:r>
            <a:rPr lang="en-GB" sz="2400" kern="1200" dirty="0"/>
            <a:t> such as AI copyright 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b="1" kern="1200" dirty="0"/>
            <a:t>Public visual and recording privacy</a:t>
          </a:r>
          <a:r>
            <a:rPr lang="en-GB" sz="2400" kern="1200" dirty="0"/>
            <a:t>, it is necessary to get permission or make them aware  </a:t>
          </a:r>
        </a:p>
      </dsp:txBody>
      <dsp:txXfrm>
        <a:off x="0" y="545394"/>
        <a:ext cx="5159829" cy="182160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7D7BB3-3028-4233-9F2F-BC176125D533}">
      <dsp:nvSpPr>
        <dsp:cNvPr id="0" name=""/>
        <dsp:cNvSpPr/>
      </dsp:nvSpPr>
      <dsp:spPr>
        <a:xfrm>
          <a:off x="0" y="17724"/>
          <a:ext cx="5606143" cy="527670"/>
        </a:xfrm>
        <a:prstGeom prst="roundRect">
          <a:avLst/>
        </a:prstGeom>
        <a:solidFill>
          <a:schemeClr val="accent3">
            <a:lumMod val="75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/>
            <a:t>Technological</a:t>
          </a:r>
          <a:endParaRPr lang="en-GB" sz="2200" kern="1200" dirty="0"/>
        </a:p>
      </dsp:txBody>
      <dsp:txXfrm>
        <a:off x="25759" y="43483"/>
        <a:ext cx="5554625" cy="476152"/>
      </dsp:txXfrm>
    </dsp:sp>
    <dsp:sp modelId="{E40E8075-8879-4D3D-95B6-8CFC01238192}">
      <dsp:nvSpPr>
        <dsp:cNvPr id="0" name=""/>
        <dsp:cNvSpPr/>
      </dsp:nvSpPr>
      <dsp:spPr>
        <a:xfrm>
          <a:off x="0" y="545395"/>
          <a:ext cx="5606143" cy="1821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995" tIns="30480" rIns="170688" bIns="3048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b="1" kern="1200" dirty="0"/>
            <a:t>Reliance on constant technology advancement</a:t>
          </a:r>
          <a:r>
            <a:rPr lang="en-GB" sz="2400" kern="1200" dirty="0"/>
            <a:t> in language software to ensure accurate translation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b="1" kern="1200" dirty="0"/>
            <a:t>Current limit of visual processing technology </a:t>
          </a:r>
          <a:r>
            <a:rPr lang="en-GB" sz="2400" kern="1200" dirty="0"/>
            <a:t>development</a:t>
          </a:r>
        </a:p>
      </dsp:txBody>
      <dsp:txXfrm>
        <a:off x="0" y="545395"/>
        <a:ext cx="5606143" cy="1821600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097927-4459-4773-BAA9-E3690D28488F}">
      <dsp:nvSpPr>
        <dsp:cNvPr id="0" name=""/>
        <dsp:cNvSpPr/>
      </dsp:nvSpPr>
      <dsp:spPr>
        <a:xfrm>
          <a:off x="0" y="17724"/>
          <a:ext cx="6096000" cy="527670"/>
        </a:xfrm>
        <a:prstGeom prst="roundRect">
          <a:avLst/>
        </a:prstGeom>
        <a:solidFill>
          <a:schemeClr val="accent6">
            <a:lumMod val="75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Environmental</a:t>
          </a:r>
          <a:endParaRPr lang="en-GB" sz="2200" kern="1200"/>
        </a:p>
      </dsp:txBody>
      <dsp:txXfrm>
        <a:off x="25759" y="43483"/>
        <a:ext cx="6044482" cy="476152"/>
      </dsp:txXfrm>
    </dsp:sp>
    <dsp:sp modelId="{CB02202F-6798-4032-A3E3-C475EB4998CF}">
      <dsp:nvSpPr>
        <dsp:cNvPr id="0" name=""/>
        <dsp:cNvSpPr/>
      </dsp:nvSpPr>
      <dsp:spPr>
        <a:xfrm>
          <a:off x="0" y="545394"/>
          <a:ext cx="6096000" cy="1821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3548" tIns="30480" rIns="170688" bIns="3048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b="1" kern="1200" dirty="0"/>
            <a:t>Environmental effect of disposing of glasses </a:t>
          </a:r>
          <a:r>
            <a:rPr lang="en-GB" sz="2400" kern="1200" dirty="0"/>
            <a:t>since the plastic hardware and batteries are non-biodegradable 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b="1" kern="1200" dirty="0"/>
            <a:t>Need to invest on materials that are recyclable </a:t>
          </a:r>
          <a:r>
            <a:rPr lang="en-GB" sz="2400" kern="1200" dirty="0"/>
            <a:t>and environment friendly</a:t>
          </a:r>
        </a:p>
      </dsp:txBody>
      <dsp:txXfrm>
        <a:off x="0" y="545394"/>
        <a:ext cx="6096000" cy="1821600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CE9F57-19A5-4DF1-AC64-8F9078B22715}">
      <dsp:nvSpPr>
        <dsp:cNvPr id="0" name=""/>
        <dsp:cNvSpPr/>
      </dsp:nvSpPr>
      <dsp:spPr>
        <a:xfrm>
          <a:off x="0" y="0"/>
          <a:ext cx="1261883" cy="126188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31E6DE-FB42-4262-822B-28EA3D3247CF}">
      <dsp:nvSpPr>
        <dsp:cNvPr id="0" name=""/>
        <dsp:cNvSpPr/>
      </dsp:nvSpPr>
      <dsp:spPr>
        <a:xfrm>
          <a:off x="630941" y="0"/>
          <a:ext cx="4496229" cy="12618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b="1" kern="1200" dirty="0"/>
            <a:t>Requested budget £205000</a:t>
          </a:r>
          <a:endParaRPr lang="en-GB" sz="3500" kern="1200" dirty="0"/>
        </a:p>
      </dsp:txBody>
      <dsp:txXfrm>
        <a:off x="630941" y="0"/>
        <a:ext cx="4496229" cy="126188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302F39B-AB97-4719-8D9E-9BAA52D1B928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FBB4E8-4D56-49D2-A2F0-B247D74A54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26283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FBB4E8-4D56-49D2-A2F0-B247D74A54A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71809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60079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effectLst/>
              </a:rPr>
              <a:t>Refer to week 5: Market Segmentation, Targeting, Positioning and marketing mix</a:t>
            </a:r>
          </a:p>
          <a:p>
            <a:endParaRPr lang="en-GB" dirty="0">
              <a:effectLst/>
            </a:endParaRPr>
          </a:p>
          <a:p>
            <a:r>
              <a:rPr lang="en-GB" dirty="0">
                <a:effectLst/>
              </a:rPr>
              <a:t>Here are some key aspects of </a:t>
            </a:r>
            <a:r>
              <a:rPr lang="en-GB" b="1" dirty="0">
                <a:effectLst/>
              </a:rPr>
              <a:t>Unique Selling Points</a:t>
            </a:r>
            <a:r>
              <a:rPr lang="en-GB" dirty="0">
                <a:effectLst/>
              </a:rPr>
              <a:t>:</a:t>
            </a:r>
          </a:p>
          <a:p>
            <a:pPr>
              <a:buFont typeface="+mj-lt"/>
              <a:buAutoNum type="arabicPeriod"/>
            </a:pPr>
            <a:r>
              <a:rPr lang="en-GB" b="1" dirty="0">
                <a:effectLst/>
              </a:rPr>
              <a:t>Differentiation:</a:t>
            </a:r>
            <a:r>
              <a:rPr lang="en-GB" dirty="0">
                <a:effectLst/>
              </a:rPr>
              <a:t> USPs highlight what makes a product or service unique and differentiates it from similar offerings in the market. It can be a feature, quality, or capability that competitors do not offer or cannot replicate easily.</a:t>
            </a:r>
          </a:p>
          <a:p>
            <a:pPr>
              <a:buFont typeface="+mj-lt"/>
              <a:buAutoNum type="arabicPeriod"/>
            </a:pPr>
            <a:r>
              <a:rPr lang="en-GB" b="1" dirty="0">
                <a:effectLst/>
              </a:rPr>
              <a:t>Customer-Centric:</a:t>
            </a:r>
            <a:r>
              <a:rPr lang="en-GB" dirty="0">
                <a:effectLst/>
              </a:rPr>
              <a:t> USPs are designed to address the needs, wants, or pain points of the target market. They showcase how the product or service </a:t>
            </a:r>
            <a:r>
              <a:rPr lang="en-GB" dirty="0" err="1">
                <a:effectLst/>
              </a:rPr>
              <a:t>fulfills</a:t>
            </a:r>
            <a:r>
              <a:rPr lang="en-GB" dirty="0">
                <a:effectLst/>
              </a:rPr>
              <a:t> a specific customer demand or solves a particular problem effectively.</a:t>
            </a:r>
          </a:p>
          <a:p>
            <a:pPr>
              <a:buFont typeface="+mj-lt"/>
              <a:buAutoNum type="arabicPeriod"/>
            </a:pPr>
            <a:r>
              <a:rPr lang="en-GB" b="1" dirty="0">
                <a:effectLst/>
              </a:rPr>
              <a:t>Value and Benefits:</a:t>
            </a:r>
            <a:r>
              <a:rPr lang="en-GB" dirty="0">
                <a:effectLst/>
              </a:rPr>
              <a:t> USPs emphasize the value customers will gain by choosing the product or service. They demonstrate the benefits and advantages the customers will experience by using the offering.</a:t>
            </a:r>
          </a:p>
          <a:p>
            <a:pPr>
              <a:buFont typeface="+mj-lt"/>
              <a:buAutoNum type="arabicPeriod"/>
            </a:pPr>
            <a:r>
              <a:rPr lang="en-GB" b="1" dirty="0">
                <a:effectLst/>
              </a:rPr>
              <a:t>Memorability:</a:t>
            </a:r>
            <a:r>
              <a:rPr lang="en-GB" dirty="0">
                <a:effectLst/>
              </a:rPr>
              <a:t> A compelling USP is memorable and easy to communicate. It should be concise, clear, and leave a lasting impression on the audience.</a:t>
            </a:r>
          </a:p>
          <a:p>
            <a:pPr>
              <a:buFont typeface="+mj-lt"/>
              <a:buAutoNum type="arabicPeriod"/>
            </a:pPr>
            <a:r>
              <a:rPr lang="en-GB" b="1" dirty="0">
                <a:effectLst/>
              </a:rPr>
              <a:t>Emotional Appeal:</a:t>
            </a:r>
            <a:r>
              <a:rPr lang="en-GB" dirty="0">
                <a:effectLst/>
              </a:rPr>
              <a:t> USPs can tap into emotions and aspirations of customers. They can create an emotional connection, making the product or service more appealing and desirable.</a:t>
            </a:r>
          </a:p>
          <a:p>
            <a:pPr>
              <a:buFont typeface="+mj-lt"/>
              <a:buAutoNum type="arabicPeriod"/>
            </a:pPr>
            <a:r>
              <a:rPr lang="en-GB" b="1" dirty="0">
                <a:effectLst/>
              </a:rPr>
              <a:t>Competitive Advantage:</a:t>
            </a:r>
            <a:r>
              <a:rPr lang="en-GB" dirty="0">
                <a:effectLst/>
              </a:rPr>
              <a:t> USPs help companies gain a competitive edge in the market. They provide a reason for customers to choose their offerings over alternatives from competitors.</a:t>
            </a:r>
          </a:p>
          <a:p>
            <a:r>
              <a:rPr lang="en-GB" b="1" dirty="0">
                <a:effectLst/>
              </a:rPr>
              <a:t>Examples of Unique Selling Points:</a:t>
            </a:r>
          </a:p>
          <a:p>
            <a:pPr>
              <a:buFont typeface="+mj-lt"/>
              <a:buAutoNum type="arabicPeriod"/>
            </a:pPr>
            <a:r>
              <a:rPr lang="en-GB" dirty="0">
                <a:effectLst/>
              </a:rPr>
              <a:t> A smartphone with an exceptionally long-lasting battery life.</a:t>
            </a:r>
          </a:p>
          <a:p>
            <a:pPr>
              <a:buFont typeface="+mj-lt"/>
              <a:buAutoNum type="arabicPeriod"/>
            </a:pPr>
            <a:r>
              <a:rPr lang="en-GB" dirty="0">
                <a:effectLst/>
              </a:rPr>
              <a:t> A cleaning product that is eco-friendly and non-toxic, appealing to environmentally conscious consumers.</a:t>
            </a:r>
          </a:p>
          <a:p>
            <a:pPr>
              <a:buFont typeface="+mj-lt"/>
              <a:buAutoNum type="arabicPeriod"/>
            </a:pPr>
            <a:r>
              <a:rPr lang="en-GB" dirty="0">
                <a:effectLst/>
              </a:rPr>
              <a:t>An online platform that offers 24/7 customer support and assistance.</a:t>
            </a:r>
          </a:p>
          <a:p>
            <a:pPr>
              <a:buFont typeface="+mj-lt"/>
              <a:buAutoNum type="arabicPeriod"/>
            </a:pPr>
            <a:r>
              <a:rPr lang="en-GB" dirty="0">
                <a:effectLst/>
              </a:rPr>
              <a:t> A restaurant that serves unique fusion cuisine not available anywhere else in the area.</a:t>
            </a:r>
          </a:p>
          <a:p>
            <a:pPr>
              <a:buFont typeface="+mj-lt"/>
              <a:buAutoNum type="arabicPeriod"/>
            </a:pPr>
            <a:r>
              <a:rPr lang="en-GB" dirty="0">
                <a:effectLst/>
              </a:rPr>
              <a:t>An e-commerce website with free and fast shipping, setting it apart from competitors with longer delivery times and shipping fees.</a:t>
            </a:r>
          </a:p>
          <a:p>
            <a:r>
              <a:rPr lang="en-GB" dirty="0">
                <a:effectLst/>
              </a:rPr>
              <a:t>Identifying and effectively promoting USPs is crucial for successful marketing and business growth. It allows businesses to position themselves as the best solution for their target customers and build a loyal customer base.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Söhne"/>
              </a:rPr>
              <a:t>Regenerate</a:t>
            </a:r>
          </a:p>
          <a:p>
            <a:br>
              <a:rPr lang="en-GB" dirty="0">
                <a:effectLst/>
              </a:rPr>
            </a:b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904104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91814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77120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nd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074958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6917" y="4404852"/>
            <a:ext cx="10677835" cy="1268361"/>
          </a:xfr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algn="ctr"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6917" y="5673212"/>
            <a:ext cx="10668000" cy="904568"/>
          </a:xfrm>
        </p:spPr>
        <p:txBody>
          <a:bodyPr>
            <a:normAutofit/>
          </a:bodyPr>
          <a:lstStyle>
            <a:lvl1pPr marL="0" indent="0" algn="ctr">
              <a:buNone/>
              <a:defRPr sz="3733" b="0" i="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  <a:lvl2pPr marL="60958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917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75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833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792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750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709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667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5CBC2-BA1B-44E8-9A93-0361F0D4B5BE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7C15D-9923-401F-AFD0-316754DFC6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2554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7" y="1144691"/>
            <a:ext cx="11012131" cy="1018035"/>
          </a:xfrm>
        </p:spPr>
        <p:txBody>
          <a:bodyPr>
            <a:normAutofit/>
          </a:bodyPr>
          <a:lstStyle>
            <a:lvl1pPr algn="ctr">
              <a:defRPr sz="4800" baseline="0">
                <a:solidFill>
                  <a:schemeClr val="tx2">
                    <a:lumMod val="40000"/>
                    <a:lumOff val="60000"/>
                  </a:schemeClr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8285" y="2153265"/>
            <a:ext cx="10994760" cy="4218036"/>
          </a:xfrm>
        </p:spPr>
        <p:txBody>
          <a:bodyPr/>
          <a:lstStyle>
            <a:lvl1pPr algn="ctr">
              <a:defRPr sz="3733">
                <a:solidFill>
                  <a:schemeClr val="bg1"/>
                </a:solidFill>
              </a:defRPr>
            </a:lvl1pPr>
            <a:lvl2pPr algn="ctr">
              <a:defRPr>
                <a:solidFill>
                  <a:schemeClr val="bg1"/>
                </a:solidFill>
              </a:defRPr>
            </a:lvl2pPr>
            <a:lvl3pPr algn="ctr">
              <a:defRPr>
                <a:solidFill>
                  <a:schemeClr val="bg1"/>
                </a:solidFill>
              </a:defRPr>
            </a:lvl3pPr>
            <a:lvl4pPr algn="ctr">
              <a:defRPr>
                <a:solidFill>
                  <a:schemeClr val="bg1"/>
                </a:solidFill>
              </a:defRPr>
            </a:lvl4pPr>
            <a:lvl5pPr algn="ctr"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5CBC2-BA1B-44E8-9A93-0361F0D4B5BE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7C15D-9923-401F-AFD0-316754DFC6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74317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5CBC2-BA1B-44E8-9A93-0361F0D4B5BE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7C15D-9923-401F-AFD0-316754DFC6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22205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219437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bg1"/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38836322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FB205AF1-88BF-45AD-AEA1-547FA322F1C0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219437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bg1"/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4387364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170115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Agenda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170744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aam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B4C9CBF-2BAE-4CE6-9528-38CB728A7210}"/>
              </a:ext>
            </a:extLst>
          </p:cNvPr>
          <p:cNvSpPr>
            <a:spLocks noGrp="1"/>
          </p:cNvSpPr>
          <p:nvPr>
            <p:ph type="pic" idx="11" hasCustomPrompt="1"/>
          </p:nvPr>
        </p:nvSpPr>
        <p:spPr>
          <a:xfrm>
            <a:off x="7682029" y="4466283"/>
            <a:ext cx="1920000" cy="172800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5" name="Picture Placeholder 2">
            <a:extLst>
              <a:ext uri="{FF2B5EF4-FFF2-40B4-BE49-F238E27FC236}">
                <a16:creationId xmlns:a16="http://schemas.microsoft.com/office/drawing/2014/main" id="{47308176-A1B8-4270-8666-4C4AD267AC14}"/>
              </a:ext>
            </a:extLst>
          </p:cNvPr>
          <p:cNvSpPr>
            <a:spLocks noGrp="1"/>
          </p:cNvSpPr>
          <p:nvPr>
            <p:ph type="pic" idx="12" hasCustomPrompt="1"/>
          </p:nvPr>
        </p:nvSpPr>
        <p:spPr>
          <a:xfrm>
            <a:off x="5569741" y="687363"/>
            <a:ext cx="1920000" cy="172800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6" name="Picture Placeholder 2">
            <a:extLst>
              <a:ext uri="{FF2B5EF4-FFF2-40B4-BE49-F238E27FC236}">
                <a16:creationId xmlns:a16="http://schemas.microsoft.com/office/drawing/2014/main" id="{C38ADDF0-3F1A-4094-88B4-EFF5537D0377}"/>
              </a:ext>
            </a:extLst>
          </p:cNvPr>
          <p:cNvSpPr>
            <a:spLocks noGrp="1"/>
          </p:cNvSpPr>
          <p:nvPr>
            <p:ph type="pic" idx="13" hasCustomPrompt="1"/>
          </p:nvPr>
        </p:nvSpPr>
        <p:spPr>
          <a:xfrm>
            <a:off x="7682029" y="2576823"/>
            <a:ext cx="1920000" cy="172800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7" name="Picture Placeholder 2">
            <a:extLst>
              <a:ext uri="{FF2B5EF4-FFF2-40B4-BE49-F238E27FC236}">
                <a16:creationId xmlns:a16="http://schemas.microsoft.com/office/drawing/2014/main" id="{FE729246-D1CD-4213-8BA5-509F735B33CF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5569741" y="2576823"/>
            <a:ext cx="1920000" cy="172800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8" name="Picture Placeholder 2">
            <a:extLst>
              <a:ext uri="{FF2B5EF4-FFF2-40B4-BE49-F238E27FC236}">
                <a16:creationId xmlns:a16="http://schemas.microsoft.com/office/drawing/2014/main" id="{859CCC74-0AB8-4C29-A02E-D2F1F64B1A1F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569741" y="4466283"/>
            <a:ext cx="1920000" cy="172800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9" name="Picture Placeholder 2">
            <a:extLst>
              <a:ext uri="{FF2B5EF4-FFF2-40B4-BE49-F238E27FC236}">
                <a16:creationId xmlns:a16="http://schemas.microsoft.com/office/drawing/2014/main" id="{F49239CD-CF16-43C8-BC8B-7551283F0F82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7682029" y="687363"/>
            <a:ext cx="1920000" cy="172800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10" name="Frame 1">
            <a:extLst>
              <a:ext uri="{FF2B5EF4-FFF2-40B4-BE49-F238E27FC236}">
                <a16:creationId xmlns:a16="http://schemas.microsoft.com/office/drawing/2014/main" id="{92C663AA-BCD0-4416-8F93-833876B72930}"/>
              </a:ext>
            </a:extLst>
          </p:cNvPr>
          <p:cNvSpPr/>
          <p:nvPr userDrawn="1"/>
        </p:nvSpPr>
        <p:spPr>
          <a:xfrm>
            <a:off x="5377561" y="548680"/>
            <a:ext cx="4416491" cy="5760640"/>
          </a:xfrm>
          <a:prstGeom prst="frame">
            <a:avLst>
              <a:gd name="adj1" fmla="val 827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8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90378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그림 개체 틀 2">
            <a:extLst>
              <a:ext uri="{FF2B5EF4-FFF2-40B4-BE49-F238E27FC236}">
                <a16:creationId xmlns:a16="http://schemas.microsoft.com/office/drawing/2014/main" id="{7D5E33BC-B6B0-421B-9EFE-62DF359AEF2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3810000" y="3162301"/>
            <a:ext cx="8382000" cy="3695700"/>
          </a:xfrm>
          <a:prstGeom prst="rect">
            <a:avLst/>
          </a:prstGeom>
          <a:solidFill>
            <a:schemeClr val="bg1">
              <a:lumMod val="95000"/>
            </a:schemeClr>
          </a:solidFill>
          <a:ln w="19050">
            <a:noFill/>
          </a:ln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385915175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29128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그룹 1">
            <a:extLst>
              <a:ext uri="{FF2B5EF4-FFF2-40B4-BE49-F238E27FC236}">
                <a16:creationId xmlns:a16="http://schemas.microsoft.com/office/drawing/2014/main" id="{FA4CC961-4B11-46D0-A852-9D346D0DA625}"/>
              </a:ext>
            </a:extLst>
          </p:cNvPr>
          <p:cNvGrpSpPr/>
          <p:nvPr userDrawn="1"/>
        </p:nvGrpSpPr>
        <p:grpSpPr>
          <a:xfrm>
            <a:off x="435435" y="2819060"/>
            <a:ext cx="4468100" cy="3496092"/>
            <a:chOff x="3912955" y="1879370"/>
            <a:chExt cx="5855928" cy="4582006"/>
          </a:xfrm>
        </p:grpSpPr>
        <p:sp>
          <p:nvSpPr>
            <p:cNvPr id="3" name="Oval 84">
              <a:extLst>
                <a:ext uri="{FF2B5EF4-FFF2-40B4-BE49-F238E27FC236}">
                  <a16:creationId xmlns:a16="http://schemas.microsoft.com/office/drawing/2014/main" id="{037F4C4C-9097-4D5E-B537-8ABA07035C62}"/>
                </a:ext>
              </a:extLst>
            </p:cNvPr>
            <p:cNvSpPr/>
            <p:nvPr userDrawn="1"/>
          </p:nvSpPr>
          <p:spPr>
            <a:xfrm>
              <a:off x="3912955" y="5868875"/>
              <a:ext cx="5855928" cy="592501"/>
            </a:xfrm>
            <a:prstGeom prst="ellipse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  <a:effectLst>
              <a:softEdge rad="2032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0" dirty="0"/>
            </a:p>
          </p:txBody>
        </p:sp>
        <p:grpSp>
          <p:nvGrpSpPr>
            <p:cNvPr id="4" name="Graphic 14">
              <a:extLst>
                <a:ext uri="{FF2B5EF4-FFF2-40B4-BE49-F238E27FC236}">
                  <a16:creationId xmlns:a16="http://schemas.microsoft.com/office/drawing/2014/main" id="{53A63004-28DE-47FF-BC9E-45E64672D9F2}"/>
                </a:ext>
              </a:extLst>
            </p:cNvPr>
            <p:cNvGrpSpPr/>
            <p:nvPr userDrawn="1"/>
          </p:nvGrpSpPr>
          <p:grpSpPr>
            <a:xfrm>
              <a:off x="4142772" y="1879370"/>
              <a:ext cx="5517728" cy="4339787"/>
              <a:chOff x="2444748" y="555045"/>
              <a:chExt cx="7282048" cy="5727454"/>
            </a:xfrm>
          </p:grpSpPr>
          <p:sp>
            <p:nvSpPr>
              <p:cNvPr id="5" name="Freeform: Shape 23">
                <a:extLst>
                  <a:ext uri="{FF2B5EF4-FFF2-40B4-BE49-F238E27FC236}">
                    <a16:creationId xmlns:a16="http://schemas.microsoft.com/office/drawing/2014/main" id="{5975573A-A998-45D3-9F36-A41B69ACC904}"/>
                  </a:ext>
                </a:extLst>
              </p:cNvPr>
              <p:cNvSpPr/>
              <p:nvPr/>
            </p:nvSpPr>
            <p:spPr>
              <a:xfrm>
                <a:off x="4964693" y="5443837"/>
                <a:ext cx="2168250" cy="818208"/>
              </a:xfrm>
              <a:custGeom>
                <a:avLst/>
                <a:gdLst>
                  <a:gd name="connsiteX0" fmla="*/ 1941333 w 2168250"/>
                  <a:gd name="connsiteY0" fmla="*/ 525699 h 818207"/>
                  <a:gd name="connsiteX1" fmla="*/ 1785874 w 2168250"/>
                  <a:gd name="connsiteY1" fmla="*/ 30683 h 818207"/>
                  <a:gd name="connsiteX2" fmla="*/ 1114943 w 2168250"/>
                  <a:gd name="connsiteY2" fmla="*/ 30683 h 818207"/>
                  <a:gd name="connsiteX3" fmla="*/ 1065851 w 2168250"/>
                  <a:gd name="connsiteY3" fmla="*/ 30683 h 818207"/>
                  <a:gd name="connsiteX4" fmla="*/ 390830 w 2168250"/>
                  <a:gd name="connsiteY4" fmla="*/ 30683 h 818207"/>
                  <a:gd name="connsiteX5" fmla="*/ 235370 w 2168250"/>
                  <a:gd name="connsiteY5" fmla="*/ 525699 h 818207"/>
                  <a:gd name="connsiteX6" fmla="*/ 259916 w 2168250"/>
                  <a:gd name="connsiteY6" fmla="*/ 816162 h 818207"/>
                  <a:gd name="connsiteX7" fmla="*/ 1065851 w 2168250"/>
                  <a:gd name="connsiteY7" fmla="*/ 816162 h 818207"/>
                  <a:gd name="connsiteX8" fmla="*/ 1114943 w 2168250"/>
                  <a:gd name="connsiteY8" fmla="*/ 816162 h 818207"/>
                  <a:gd name="connsiteX9" fmla="*/ 1920878 w 2168250"/>
                  <a:gd name="connsiteY9" fmla="*/ 816162 h 818207"/>
                  <a:gd name="connsiteX10" fmla="*/ 1941333 w 2168250"/>
                  <a:gd name="connsiteY10" fmla="*/ 525699 h 8182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168250" h="818207">
                    <a:moveTo>
                      <a:pt x="1941333" y="525699"/>
                    </a:moveTo>
                    <a:cubicBezTo>
                      <a:pt x="1789965" y="370239"/>
                      <a:pt x="1785874" y="30683"/>
                      <a:pt x="1785874" y="30683"/>
                    </a:cubicBezTo>
                    <a:lnTo>
                      <a:pt x="1114943" y="30683"/>
                    </a:lnTo>
                    <a:lnTo>
                      <a:pt x="1065851" y="30683"/>
                    </a:lnTo>
                    <a:lnTo>
                      <a:pt x="390830" y="30683"/>
                    </a:lnTo>
                    <a:cubicBezTo>
                      <a:pt x="390830" y="30683"/>
                      <a:pt x="386739" y="366148"/>
                      <a:pt x="235370" y="525699"/>
                    </a:cubicBezTo>
                    <a:cubicBezTo>
                      <a:pt x="84002" y="681158"/>
                      <a:pt x="-149188" y="816162"/>
                      <a:pt x="259916" y="816162"/>
                    </a:cubicBezTo>
                    <a:cubicBezTo>
                      <a:pt x="587199" y="816162"/>
                      <a:pt x="939029" y="816162"/>
                      <a:pt x="1065851" y="816162"/>
                    </a:cubicBezTo>
                    <a:cubicBezTo>
                      <a:pt x="1098579" y="816162"/>
                      <a:pt x="1114943" y="816162"/>
                      <a:pt x="1114943" y="816162"/>
                    </a:cubicBezTo>
                    <a:cubicBezTo>
                      <a:pt x="1245857" y="816162"/>
                      <a:pt x="1597686" y="816162"/>
                      <a:pt x="1920878" y="816162"/>
                    </a:cubicBezTo>
                    <a:cubicBezTo>
                      <a:pt x="2329982" y="816162"/>
                      <a:pt x="2092702" y="681158"/>
                      <a:pt x="1941333" y="525699"/>
                    </a:cubicBezTo>
                    <a:close/>
                  </a:path>
                </a:pathLst>
              </a:custGeom>
              <a:gradFill>
                <a:gsLst>
                  <a:gs pos="0">
                    <a:schemeClr val="bg1">
                      <a:lumMod val="75000"/>
                    </a:schemeClr>
                  </a:gs>
                  <a:gs pos="53000">
                    <a:schemeClr val="bg1">
                      <a:lumMod val="85000"/>
                    </a:schemeClr>
                  </a:gs>
                  <a:gs pos="83000">
                    <a:schemeClr val="bg1">
                      <a:lumMod val="75000"/>
                    </a:schemeClr>
                  </a:gs>
                  <a:gs pos="100000">
                    <a:schemeClr val="bg1">
                      <a:lumMod val="75000"/>
                    </a:schemeClr>
                  </a:gs>
                </a:gsLst>
                <a:lin ang="16200000" scaled="0"/>
              </a:gra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6" name="Freeform: Shape 24">
                <a:extLst>
                  <a:ext uri="{FF2B5EF4-FFF2-40B4-BE49-F238E27FC236}">
                    <a16:creationId xmlns:a16="http://schemas.microsoft.com/office/drawing/2014/main" id="{27876ED6-5794-4A85-960C-DB1E2BD62D6F}"/>
                  </a:ext>
                </a:extLst>
              </p:cNvPr>
              <p:cNvSpPr/>
              <p:nvPr/>
            </p:nvSpPr>
            <p:spPr>
              <a:xfrm>
                <a:off x="2444748" y="555045"/>
                <a:ext cx="7282048" cy="4950157"/>
              </a:xfrm>
              <a:custGeom>
                <a:avLst/>
                <a:gdLst>
                  <a:gd name="connsiteX0" fmla="*/ 7038632 w 7282048"/>
                  <a:gd name="connsiteY0" fmla="*/ 30683 h 4950157"/>
                  <a:gd name="connsiteX1" fmla="*/ 3704436 w 7282048"/>
                  <a:gd name="connsiteY1" fmla="*/ 30683 h 4950157"/>
                  <a:gd name="connsiteX2" fmla="*/ 3589886 w 7282048"/>
                  <a:gd name="connsiteY2" fmla="*/ 30683 h 4950157"/>
                  <a:gd name="connsiteX3" fmla="*/ 259781 w 7282048"/>
                  <a:gd name="connsiteY3" fmla="*/ 30683 h 4950157"/>
                  <a:gd name="connsiteX4" fmla="*/ 30683 w 7282048"/>
                  <a:gd name="connsiteY4" fmla="*/ 259781 h 4950157"/>
                  <a:gd name="connsiteX5" fmla="*/ 30683 w 7282048"/>
                  <a:gd name="connsiteY5" fmla="*/ 4698558 h 4950157"/>
                  <a:gd name="connsiteX6" fmla="*/ 239326 w 7282048"/>
                  <a:gd name="connsiteY6" fmla="*/ 4931748 h 4950157"/>
                  <a:gd name="connsiteX7" fmla="*/ 7042723 w 7282048"/>
                  <a:gd name="connsiteY7" fmla="*/ 4931748 h 4950157"/>
                  <a:gd name="connsiteX8" fmla="*/ 7251366 w 7282048"/>
                  <a:gd name="connsiteY8" fmla="*/ 4698558 h 4950157"/>
                  <a:gd name="connsiteX9" fmla="*/ 7251366 w 7282048"/>
                  <a:gd name="connsiteY9" fmla="*/ 259781 h 4950157"/>
                  <a:gd name="connsiteX10" fmla="*/ 7038632 w 7282048"/>
                  <a:gd name="connsiteY10" fmla="*/ 30683 h 49501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7282048" h="4950157">
                    <a:moveTo>
                      <a:pt x="7038632" y="30683"/>
                    </a:moveTo>
                    <a:lnTo>
                      <a:pt x="3704436" y="30683"/>
                    </a:lnTo>
                    <a:lnTo>
                      <a:pt x="3589886" y="30683"/>
                    </a:lnTo>
                    <a:lnTo>
                      <a:pt x="259781" y="30683"/>
                    </a:lnTo>
                    <a:cubicBezTo>
                      <a:pt x="141141" y="30683"/>
                      <a:pt x="30683" y="128868"/>
                      <a:pt x="30683" y="259781"/>
                    </a:cubicBezTo>
                    <a:lnTo>
                      <a:pt x="30683" y="4698558"/>
                    </a:lnTo>
                    <a:cubicBezTo>
                      <a:pt x="30683" y="4829472"/>
                      <a:pt x="124777" y="4931748"/>
                      <a:pt x="239326" y="4931748"/>
                    </a:cubicBezTo>
                    <a:lnTo>
                      <a:pt x="7042723" y="4931748"/>
                    </a:lnTo>
                    <a:cubicBezTo>
                      <a:pt x="7157272" y="4931748"/>
                      <a:pt x="7251366" y="4825380"/>
                      <a:pt x="7251366" y="4698558"/>
                    </a:cubicBezTo>
                    <a:lnTo>
                      <a:pt x="7251366" y="259781"/>
                    </a:lnTo>
                    <a:cubicBezTo>
                      <a:pt x="7251366" y="128868"/>
                      <a:pt x="7157272" y="30683"/>
                      <a:pt x="7038632" y="30683"/>
                    </a:cubicBezTo>
                    <a:close/>
                  </a:path>
                </a:pathLst>
              </a:custGeom>
              <a:solidFill>
                <a:srgbClr val="999999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7" name="Freeform: Shape 25">
                <a:extLst>
                  <a:ext uri="{FF2B5EF4-FFF2-40B4-BE49-F238E27FC236}">
                    <a16:creationId xmlns:a16="http://schemas.microsoft.com/office/drawing/2014/main" id="{D471B648-B0D3-401C-B76C-4321007CF451}"/>
                  </a:ext>
                </a:extLst>
              </p:cNvPr>
              <p:cNvSpPr/>
              <p:nvPr/>
            </p:nvSpPr>
            <p:spPr>
              <a:xfrm>
                <a:off x="8706599" y="5435655"/>
                <a:ext cx="490925" cy="81821"/>
              </a:xfrm>
              <a:custGeom>
                <a:avLst/>
                <a:gdLst>
                  <a:gd name="connsiteX0" fmla="*/ 32212 w 490924"/>
                  <a:gd name="connsiteY0" fmla="*/ 30683 h 81820"/>
                  <a:gd name="connsiteX1" fmla="*/ 64939 w 490924"/>
                  <a:gd name="connsiteY1" fmla="*/ 71593 h 81820"/>
                  <a:gd name="connsiteX2" fmla="*/ 461771 w 490924"/>
                  <a:gd name="connsiteY2" fmla="*/ 71593 h 81820"/>
                  <a:gd name="connsiteX3" fmla="*/ 498590 w 490924"/>
                  <a:gd name="connsiteY3" fmla="*/ 30683 h 81820"/>
                  <a:gd name="connsiteX4" fmla="*/ 32212 w 490924"/>
                  <a:gd name="connsiteY4" fmla="*/ 30683 h 818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90924" h="81820">
                    <a:moveTo>
                      <a:pt x="32212" y="30683"/>
                    </a:moveTo>
                    <a:cubicBezTo>
                      <a:pt x="32212" y="30683"/>
                      <a:pt x="19938" y="67502"/>
                      <a:pt x="64939" y="71593"/>
                    </a:cubicBezTo>
                    <a:lnTo>
                      <a:pt x="461771" y="71593"/>
                    </a:lnTo>
                    <a:cubicBezTo>
                      <a:pt x="461771" y="71593"/>
                      <a:pt x="502681" y="75684"/>
                      <a:pt x="498590" y="30683"/>
                    </a:cubicBezTo>
                    <a:lnTo>
                      <a:pt x="32212" y="30683"/>
                    </a:lnTo>
                    <a:close/>
                  </a:path>
                </a:pathLst>
              </a:custGeom>
              <a:solidFill>
                <a:srgbClr val="999999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" name="Freeform: Shape 26">
                <a:extLst>
                  <a:ext uri="{FF2B5EF4-FFF2-40B4-BE49-F238E27FC236}">
                    <a16:creationId xmlns:a16="http://schemas.microsoft.com/office/drawing/2014/main" id="{A4157B07-6553-4779-B4E5-82675276F554}"/>
                  </a:ext>
                </a:extLst>
              </p:cNvPr>
              <p:cNvSpPr/>
              <p:nvPr/>
            </p:nvSpPr>
            <p:spPr>
              <a:xfrm>
                <a:off x="2481568" y="595956"/>
                <a:ext cx="7200228" cy="4336501"/>
              </a:xfrm>
              <a:custGeom>
                <a:avLst/>
                <a:gdLst>
                  <a:gd name="connsiteX0" fmla="*/ 6973175 w 7200227"/>
                  <a:gd name="connsiteY0" fmla="*/ 30683 h 4336501"/>
                  <a:gd name="connsiteX1" fmla="*/ 3671707 w 7200227"/>
                  <a:gd name="connsiteY1" fmla="*/ 30683 h 4336501"/>
                  <a:gd name="connsiteX2" fmla="*/ 3561249 w 7200227"/>
                  <a:gd name="connsiteY2" fmla="*/ 30683 h 4336501"/>
                  <a:gd name="connsiteX3" fmla="*/ 259781 w 7200227"/>
                  <a:gd name="connsiteY3" fmla="*/ 30683 h 4336501"/>
                  <a:gd name="connsiteX4" fmla="*/ 30683 w 7200227"/>
                  <a:gd name="connsiteY4" fmla="*/ 231144 h 4336501"/>
                  <a:gd name="connsiteX5" fmla="*/ 30683 w 7200227"/>
                  <a:gd name="connsiteY5" fmla="*/ 4330365 h 4336501"/>
                  <a:gd name="connsiteX6" fmla="*/ 7185909 w 7200227"/>
                  <a:gd name="connsiteY6" fmla="*/ 4330365 h 4336501"/>
                  <a:gd name="connsiteX7" fmla="*/ 7185909 w 7200227"/>
                  <a:gd name="connsiteY7" fmla="*/ 231144 h 4336501"/>
                  <a:gd name="connsiteX8" fmla="*/ 6973175 w 7200227"/>
                  <a:gd name="connsiteY8" fmla="*/ 30683 h 43365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7200227" h="4336501">
                    <a:moveTo>
                      <a:pt x="6973175" y="30683"/>
                    </a:moveTo>
                    <a:lnTo>
                      <a:pt x="3671707" y="30683"/>
                    </a:lnTo>
                    <a:lnTo>
                      <a:pt x="3561249" y="30683"/>
                    </a:lnTo>
                    <a:lnTo>
                      <a:pt x="259781" y="30683"/>
                    </a:lnTo>
                    <a:cubicBezTo>
                      <a:pt x="141141" y="30683"/>
                      <a:pt x="30683" y="112504"/>
                      <a:pt x="30683" y="231144"/>
                    </a:cubicBezTo>
                    <a:lnTo>
                      <a:pt x="30683" y="4330365"/>
                    </a:lnTo>
                    <a:lnTo>
                      <a:pt x="7185909" y="4330365"/>
                    </a:lnTo>
                    <a:lnTo>
                      <a:pt x="7185909" y="231144"/>
                    </a:lnTo>
                    <a:cubicBezTo>
                      <a:pt x="7185909" y="112504"/>
                      <a:pt x="7091815" y="30683"/>
                      <a:pt x="6973175" y="30683"/>
                    </a:cubicBezTo>
                    <a:close/>
                  </a:path>
                </a:pathLst>
              </a:custGeom>
              <a:solidFill>
                <a:srgbClr val="231F2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9" name="Freeform: Shape 27">
                <a:extLst>
                  <a:ext uri="{FF2B5EF4-FFF2-40B4-BE49-F238E27FC236}">
                    <a16:creationId xmlns:a16="http://schemas.microsoft.com/office/drawing/2014/main" id="{AA7A6763-F1D5-49D1-A989-C8A92CEA2582}"/>
                  </a:ext>
                </a:extLst>
              </p:cNvPr>
              <p:cNvSpPr/>
              <p:nvPr/>
            </p:nvSpPr>
            <p:spPr>
              <a:xfrm>
                <a:off x="4968919" y="6159768"/>
                <a:ext cx="2168251" cy="122731"/>
              </a:xfrm>
              <a:custGeom>
                <a:avLst/>
                <a:gdLst>
                  <a:gd name="connsiteX0" fmla="*/ 30683 w 2168250"/>
                  <a:gd name="connsiteY0" fmla="*/ 34774 h 122731"/>
                  <a:gd name="connsiteX1" fmla="*/ 30683 w 2168250"/>
                  <a:gd name="connsiteY1" fmla="*/ 34774 h 122731"/>
                  <a:gd name="connsiteX2" fmla="*/ 30683 w 2168250"/>
                  <a:gd name="connsiteY2" fmla="*/ 38865 h 122731"/>
                  <a:gd name="connsiteX3" fmla="*/ 30683 w 2168250"/>
                  <a:gd name="connsiteY3" fmla="*/ 38865 h 122731"/>
                  <a:gd name="connsiteX4" fmla="*/ 263872 w 2168250"/>
                  <a:gd name="connsiteY4" fmla="*/ 96140 h 122731"/>
                  <a:gd name="connsiteX5" fmla="*/ 1069807 w 2168250"/>
                  <a:gd name="connsiteY5" fmla="*/ 96140 h 122731"/>
                  <a:gd name="connsiteX6" fmla="*/ 1118899 w 2168250"/>
                  <a:gd name="connsiteY6" fmla="*/ 96140 h 122731"/>
                  <a:gd name="connsiteX7" fmla="*/ 1924834 w 2168250"/>
                  <a:gd name="connsiteY7" fmla="*/ 96140 h 122731"/>
                  <a:gd name="connsiteX8" fmla="*/ 2153932 w 2168250"/>
                  <a:gd name="connsiteY8" fmla="*/ 30683 h 122731"/>
                  <a:gd name="connsiteX9" fmla="*/ 2137568 w 2168250"/>
                  <a:gd name="connsiteY9" fmla="*/ 30683 h 122731"/>
                  <a:gd name="connsiteX10" fmla="*/ 2137568 w 2168250"/>
                  <a:gd name="connsiteY10" fmla="*/ 30683 h 122731"/>
                  <a:gd name="connsiteX11" fmla="*/ 30683 w 2168250"/>
                  <a:gd name="connsiteY11" fmla="*/ 30683 h 12273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2168250" h="122731">
                    <a:moveTo>
                      <a:pt x="30683" y="34774"/>
                    </a:moveTo>
                    <a:lnTo>
                      <a:pt x="30683" y="34774"/>
                    </a:lnTo>
                    <a:cubicBezTo>
                      <a:pt x="30683" y="38865"/>
                      <a:pt x="30683" y="38865"/>
                      <a:pt x="30683" y="38865"/>
                    </a:cubicBezTo>
                    <a:lnTo>
                      <a:pt x="30683" y="38865"/>
                    </a:lnTo>
                    <a:cubicBezTo>
                      <a:pt x="30683" y="79775"/>
                      <a:pt x="96139" y="96140"/>
                      <a:pt x="263872" y="96140"/>
                    </a:cubicBezTo>
                    <a:cubicBezTo>
                      <a:pt x="591155" y="96140"/>
                      <a:pt x="942984" y="96140"/>
                      <a:pt x="1069807" y="96140"/>
                    </a:cubicBezTo>
                    <a:cubicBezTo>
                      <a:pt x="1102535" y="96140"/>
                      <a:pt x="1118899" y="96140"/>
                      <a:pt x="1118899" y="96140"/>
                    </a:cubicBezTo>
                    <a:cubicBezTo>
                      <a:pt x="1249812" y="96140"/>
                      <a:pt x="1601642" y="96140"/>
                      <a:pt x="1924834" y="96140"/>
                    </a:cubicBezTo>
                    <a:cubicBezTo>
                      <a:pt x="2092566" y="96140"/>
                      <a:pt x="2149841" y="75684"/>
                      <a:pt x="2153932" y="30683"/>
                    </a:cubicBezTo>
                    <a:lnTo>
                      <a:pt x="2137568" y="30683"/>
                    </a:lnTo>
                    <a:lnTo>
                      <a:pt x="2137568" y="30683"/>
                    </a:lnTo>
                    <a:lnTo>
                      <a:pt x="30683" y="30683"/>
                    </a:lnTo>
                    <a:close/>
                  </a:path>
                </a:pathLst>
              </a:custGeom>
              <a:solidFill>
                <a:schemeClr val="tx1">
                  <a:lumMod val="50000"/>
                  <a:lumOff val="50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0" name="Freeform: Shape 28">
                <a:extLst>
                  <a:ext uri="{FF2B5EF4-FFF2-40B4-BE49-F238E27FC236}">
                    <a16:creationId xmlns:a16="http://schemas.microsoft.com/office/drawing/2014/main" id="{6C74E94A-BAA0-4F02-AD1B-40ED70B3125C}"/>
                  </a:ext>
                </a:extLst>
              </p:cNvPr>
              <p:cNvSpPr/>
              <p:nvPr/>
            </p:nvSpPr>
            <p:spPr>
              <a:xfrm>
                <a:off x="2481568" y="4903820"/>
                <a:ext cx="7200228" cy="572745"/>
              </a:xfrm>
              <a:custGeom>
                <a:avLst/>
                <a:gdLst>
                  <a:gd name="connsiteX0" fmla="*/ 30683 w 7200227"/>
                  <a:gd name="connsiteY0" fmla="*/ 362057 h 572745"/>
                  <a:gd name="connsiteX1" fmla="*/ 259781 w 7200227"/>
                  <a:gd name="connsiteY1" fmla="*/ 562518 h 572745"/>
                  <a:gd name="connsiteX2" fmla="*/ 3561249 w 7200227"/>
                  <a:gd name="connsiteY2" fmla="*/ 562518 h 572745"/>
                  <a:gd name="connsiteX3" fmla="*/ 3671707 w 7200227"/>
                  <a:gd name="connsiteY3" fmla="*/ 562518 h 572745"/>
                  <a:gd name="connsiteX4" fmla="*/ 6973175 w 7200227"/>
                  <a:gd name="connsiteY4" fmla="*/ 562518 h 572745"/>
                  <a:gd name="connsiteX5" fmla="*/ 7185909 w 7200227"/>
                  <a:gd name="connsiteY5" fmla="*/ 362057 h 572745"/>
                  <a:gd name="connsiteX6" fmla="*/ 7185909 w 7200227"/>
                  <a:gd name="connsiteY6" fmla="*/ 30683 h 572745"/>
                  <a:gd name="connsiteX7" fmla="*/ 30683 w 7200227"/>
                  <a:gd name="connsiteY7" fmla="*/ 30683 h 572745"/>
                  <a:gd name="connsiteX8" fmla="*/ 30683 w 7200227"/>
                  <a:gd name="connsiteY8" fmla="*/ 362057 h 57274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7200227" h="572745">
                    <a:moveTo>
                      <a:pt x="30683" y="362057"/>
                    </a:moveTo>
                    <a:cubicBezTo>
                      <a:pt x="30683" y="464333"/>
                      <a:pt x="141141" y="562518"/>
                      <a:pt x="259781" y="562518"/>
                    </a:cubicBezTo>
                    <a:lnTo>
                      <a:pt x="3561249" y="562518"/>
                    </a:lnTo>
                    <a:lnTo>
                      <a:pt x="3671707" y="562518"/>
                    </a:lnTo>
                    <a:lnTo>
                      <a:pt x="6973175" y="562518"/>
                    </a:lnTo>
                    <a:cubicBezTo>
                      <a:pt x="7091815" y="562518"/>
                      <a:pt x="7185909" y="464333"/>
                      <a:pt x="7185909" y="362057"/>
                    </a:cubicBezTo>
                    <a:lnTo>
                      <a:pt x="7185909" y="30683"/>
                    </a:lnTo>
                    <a:lnTo>
                      <a:pt x="30683" y="30683"/>
                    </a:lnTo>
                    <a:lnTo>
                      <a:pt x="30683" y="362057"/>
                    </a:lnTo>
                    <a:close/>
                  </a:path>
                </a:pathLst>
              </a:custGeom>
              <a:solidFill>
                <a:schemeClr val="bg1">
                  <a:lumMod val="75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1" name="Freeform: Shape 29">
                <a:extLst>
                  <a:ext uri="{FF2B5EF4-FFF2-40B4-BE49-F238E27FC236}">
                    <a16:creationId xmlns:a16="http://schemas.microsoft.com/office/drawing/2014/main" id="{E9AAA6BF-A40E-4358-8D61-2A704725C00D}"/>
                  </a:ext>
                </a:extLst>
              </p:cNvPr>
              <p:cNvSpPr/>
              <p:nvPr/>
            </p:nvSpPr>
            <p:spPr>
              <a:xfrm>
                <a:off x="2747714" y="910966"/>
                <a:ext cx="6676116" cy="3763756"/>
              </a:xfrm>
              <a:custGeom>
                <a:avLst/>
                <a:gdLst>
                  <a:gd name="connsiteX0" fmla="*/ 30683 w 6586571"/>
                  <a:gd name="connsiteY0" fmla="*/ 30683 h 3763755"/>
                  <a:gd name="connsiteX1" fmla="*/ 6564071 w 6586571"/>
                  <a:gd name="connsiteY1" fmla="*/ 30683 h 3763755"/>
                  <a:gd name="connsiteX2" fmla="*/ 6564071 w 6586571"/>
                  <a:gd name="connsiteY2" fmla="*/ 3753528 h 3763755"/>
                  <a:gd name="connsiteX3" fmla="*/ 30683 w 6586571"/>
                  <a:gd name="connsiteY3" fmla="*/ 3753528 h 376375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586571" h="3763755">
                    <a:moveTo>
                      <a:pt x="30683" y="30683"/>
                    </a:moveTo>
                    <a:lnTo>
                      <a:pt x="6564071" y="30683"/>
                    </a:lnTo>
                    <a:lnTo>
                      <a:pt x="6564071" y="3753528"/>
                    </a:lnTo>
                    <a:lnTo>
                      <a:pt x="30683" y="3753528"/>
                    </a:lnTo>
                    <a:close/>
                  </a:path>
                </a:pathLst>
              </a:custGeom>
              <a:solidFill>
                <a:srgbClr val="F2F2F2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" name="Freeform: Shape 30">
                <a:extLst>
                  <a:ext uri="{FF2B5EF4-FFF2-40B4-BE49-F238E27FC236}">
                    <a16:creationId xmlns:a16="http://schemas.microsoft.com/office/drawing/2014/main" id="{A206F9E2-E36F-4255-81BD-B32FEC6E64CB}"/>
                  </a:ext>
                </a:extLst>
              </p:cNvPr>
              <p:cNvSpPr/>
              <p:nvPr/>
            </p:nvSpPr>
            <p:spPr>
              <a:xfrm>
                <a:off x="5654591" y="939518"/>
                <a:ext cx="3769239" cy="3736342"/>
              </a:xfrm>
              <a:custGeom>
                <a:avLst/>
                <a:gdLst>
                  <a:gd name="connsiteX0" fmla="*/ 2567127 w 4009217"/>
                  <a:gd name="connsiteY0" fmla="*/ 30683 h 4295590"/>
                  <a:gd name="connsiteX1" fmla="*/ 3798529 w 4009217"/>
                  <a:gd name="connsiteY1" fmla="*/ 30683 h 4295590"/>
                  <a:gd name="connsiteX2" fmla="*/ 4007172 w 4009217"/>
                  <a:gd name="connsiteY2" fmla="*/ 272054 h 4295590"/>
                  <a:gd name="connsiteX3" fmla="*/ 3998990 w 4009217"/>
                  <a:gd name="connsiteY3" fmla="*/ 4268999 h 4295590"/>
                  <a:gd name="connsiteX4" fmla="*/ 30683 w 4009217"/>
                  <a:gd name="connsiteY4" fmla="*/ 4268999 h 4295590"/>
                  <a:gd name="connsiteX0" fmla="*/ 2536444 w 3976489"/>
                  <a:gd name="connsiteY0" fmla="*/ 0 h 4238316"/>
                  <a:gd name="connsiteX1" fmla="*/ 3976489 w 3976489"/>
                  <a:gd name="connsiteY1" fmla="*/ 241371 h 4238316"/>
                  <a:gd name="connsiteX2" fmla="*/ 3968307 w 3976489"/>
                  <a:gd name="connsiteY2" fmla="*/ 4238316 h 4238316"/>
                  <a:gd name="connsiteX3" fmla="*/ 0 w 3976489"/>
                  <a:gd name="connsiteY3" fmla="*/ 4238316 h 4238316"/>
                  <a:gd name="connsiteX0" fmla="*/ 2536444 w 3976489"/>
                  <a:gd name="connsiteY0" fmla="*/ 0 h 4238316"/>
                  <a:gd name="connsiteX1" fmla="*/ 3976489 w 3976489"/>
                  <a:gd name="connsiteY1" fmla="*/ 213683 h 4238316"/>
                  <a:gd name="connsiteX2" fmla="*/ 3968307 w 3976489"/>
                  <a:gd name="connsiteY2" fmla="*/ 4238316 h 4238316"/>
                  <a:gd name="connsiteX3" fmla="*/ 0 w 3976489"/>
                  <a:gd name="connsiteY3" fmla="*/ 4238316 h 4238316"/>
                  <a:gd name="connsiteX0" fmla="*/ 2473335 w 3976489"/>
                  <a:gd name="connsiteY0" fmla="*/ 0 h 4035268"/>
                  <a:gd name="connsiteX1" fmla="*/ 3976489 w 3976489"/>
                  <a:gd name="connsiteY1" fmla="*/ 10635 h 4035268"/>
                  <a:gd name="connsiteX2" fmla="*/ 3968307 w 3976489"/>
                  <a:gd name="connsiteY2" fmla="*/ 4035268 h 4035268"/>
                  <a:gd name="connsiteX3" fmla="*/ 0 w 3976489"/>
                  <a:gd name="connsiteY3" fmla="*/ 4035268 h 40352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976489" h="4035268">
                    <a:moveTo>
                      <a:pt x="2473335" y="0"/>
                    </a:moveTo>
                    <a:lnTo>
                      <a:pt x="3976489" y="10635"/>
                    </a:lnTo>
                    <a:cubicBezTo>
                      <a:pt x="3973762" y="1342950"/>
                      <a:pt x="3971034" y="2702953"/>
                      <a:pt x="3968307" y="4035268"/>
                    </a:cubicBezTo>
                    <a:lnTo>
                      <a:pt x="0" y="4035268"/>
                    </a:lnTo>
                  </a:path>
                </a:pathLst>
              </a:custGeom>
              <a:solidFill>
                <a:srgbClr val="999999">
                  <a:alpha val="10000"/>
                </a:srgb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</p:grpSp>
      </p:grpSp>
      <p:sp>
        <p:nvSpPr>
          <p:cNvPr id="13" name="그림 개체 틀 2">
            <a:extLst>
              <a:ext uri="{FF2B5EF4-FFF2-40B4-BE49-F238E27FC236}">
                <a16:creationId xmlns:a16="http://schemas.microsoft.com/office/drawing/2014/main" id="{17E89C5F-56E9-490F-810A-98B2CDA847DA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1"/>
            <a:ext cx="12192000" cy="3884023"/>
          </a:xfrm>
          <a:custGeom>
            <a:avLst/>
            <a:gdLst>
              <a:gd name="connsiteX0" fmla="*/ 0 w 9144000"/>
              <a:gd name="connsiteY0" fmla="*/ 0 h 1556792"/>
              <a:gd name="connsiteX1" fmla="*/ 9144000 w 9144000"/>
              <a:gd name="connsiteY1" fmla="*/ 0 h 1556792"/>
              <a:gd name="connsiteX2" fmla="*/ 9144000 w 9144000"/>
              <a:gd name="connsiteY2" fmla="*/ 1556792 h 1556792"/>
              <a:gd name="connsiteX3" fmla="*/ 0 w 9144000"/>
              <a:gd name="connsiteY3" fmla="*/ 1556792 h 1556792"/>
              <a:gd name="connsiteX4" fmla="*/ 0 w 9144000"/>
              <a:gd name="connsiteY4" fmla="*/ 0 h 1556792"/>
              <a:gd name="connsiteX0" fmla="*/ 0 w 9144000"/>
              <a:gd name="connsiteY0" fmla="*/ 0 h 3176042"/>
              <a:gd name="connsiteX1" fmla="*/ 9144000 w 9144000"/>
              <a:gd name="connsiteY1" fmla="*/ 0 h 3176042"/>
              <a:gd name="connsiteX2" fmla="*/ 9144000 w 9144000"/>
              <a:gd name="connsiteY2" fmla="*/ 3176042 h 3176042"/>
              <a:gd name="connsiteX3" fmla="*/ 0 w 9144000"/>
              <a:gd name="connsiteY3" fmla="*/ 1556792 h 3176042"/>
              <a:gd name="connsiteX4" fmla="*/ 0 w 9144000"/>
              <a:gd name="connsiteY4" fmla="*/ 0 h 31760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44000" h="3176042">
                <a:moveTo>
                  <a:pt x="0" y="0"/>
                </a:moveTo>
                <a:lnTo>
                  <a:pt x="9144000" y="0"/>
                </a:lnTo>
                <a:lnTo>
                  <a:pt x="9144000" y="3176042"/>
                </a:lnTo>
                <a:lnTo>
                  <a:pt x="0" y="1556792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14" name="그림 개체 틀 2">
            <a:extLst>
              <a:ext uri="{FF2B5EF4-FFF2-40B4-BE49-F238E27FC236}">
                <a16:creationId xmlns:a16="http://schemas.microsoft.com/office/drawing/2014/main" id="{7E2F43A2-79D6-4D7F-A7B6-EDC89C032628}"/>
              </a:ext>
            </a:extLst>
          </p:cNvPr>
          <p:cNvSpPr>
            <a:spLocks noGrp="1"/>
          </p:cNvSpPr>
          <p:nvPr>
            <p:ph type="pic" sz="quarter" idx="42" hasCustomPrompt="1"/>
          </p:nvPr>
        </p:nvSpPr>
        <p:spPr>
          <a:xfrm>
            <a:off x="729147" y="2961982"/>
            <a:ext cx="3983530" cy="2280069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32119787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3467846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그림 개체 틀 8">
            <a:extLst>
              <a:ext uri="{FF2B5EF4-FFF2-40B4-BE49-F238E27FC236}">
                <a16:creationId xmlns:a16="http://schemas.microsoft.com/office/drawing/2014/main" id="{C7636AD0-972E-4BB4-A940-5C09EBEEBDBD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647273" y="516579"/>
            <a:ext cx="6750120" cy="4002781"/>
          </a:xfrm>
          <a:prstGeom prst="rect">
            <a:avLst/>
          </a:prstGeom>
          <a:solidFill>
            <a:schemeClr val="bg1">
              <a:lumMod val="95000"/>
            </a:schemeClr>
          </a:solidFill>
          <a:effectLst/>
        </p:spPr>
        <p:txBody>
          <a:bodyPr wrap="square" anchor="ctr">
            <a:noAutofit/>
          </a:bodyPr>
          <a:lstStyle>
            <a:lvl1pPr marL="0" marR="0" indent="0" algn="ctr" defTabSz="914400" rtl="0" eaLnBrk="1" fontAlgn="auto" latinLnBrk="1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/>
            </a:lvl1pPr>
          </a:lstStyle>
          <a:p>
            <a:r>
              <a:rPr lang="en-US" altLang="ko-KR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613047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4023400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ame 7">
            <a:extLst>
              <a:ext uri="{FF2B5EF4-FFF2-40B4-BE49-F238E27FC236}">
                <a16:creationId xmlns:a16="http://schemas.microsoft.com/office/drawing/2014/main" id="{8A3865A9-782C-4B77-97D9-6DAF69DB01EE}"/>
              </a:ext>
            </a:extLst>
          </p:cNvPr>
          <p:cNvSpPr/>
          <p:nvPr userDrawn="1"/>
        </p:nvSpPr>
        <p:spPr>
          <a:xfrm>
            <a:off x="6096000" y="1134290"/>
            <a:ext cx="5529944" cy="2749733"/>
          </a:xfrm>
          <a:prstGeom prst="frame">
            <a:avLst>
              <a:gd name="adj1" fmla="val 1388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" name="그림 개체 틀 2">
            <a:extLst>
              <a:ext uri="{FF2B5EF4-FFF2-40B4-BE49-F238E27FC236}">
                <a16:creationId xmlns:a16="http://schemas.microsoft.com/office/drawing/2014/main" id="{A0674EE3-C315-4901-9EB3-29691747EEF0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8299269" y="-1"/>
            <a:ext cx="3017520" cy="3648891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lvl1pPr marL="0" indent="0">
              <a:buNone/>
              <a:defRPr lang="ko-KR" altLang="en-US" sz="1600" dirty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 </a:t>
            </a:r>
          </a:p>
        </p:txBody>
      </p:sp>
      <p:sp>
        <p:nvSpPr>
          <p:cNvPr id="4" name="Picture Placeholder 17">
            <a:extLst>
              <a:ext uri="{FF2B5EF4-FFF2-40B4-BE49-F238E27FC236}">
                <a16:creationId xmlns:a16="http://schemas.microsoft.com/office/drawing/2014/main" id="{D5733BC2-CE8F-4DC4-B3B2-B20CCE5C5588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1339223" y="0"/>
            <a:ext cx="3612156" cy="68580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lvl1pPr marL="0" indent="0">
              <a:buNone/>
              <a:defRPr lang="ko-KR" altLang="en-US" sz="1600" dirty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 </a:t>
            </a:r>
          </a:p>
        </p:txBody>
      </p:sp>
    </p:spTree>
    <p:extLst>
      <p:ext uri="{BB962C8B-B14F-4D97-AF65-F5344CB8AC3E}">
        <p14:creationId xmlns:p14="http://schemas.microsoft.com/office/powerpoint/2010/main" val="353397843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357614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그룹 1">
            <a:extLst>
              <a:ext uri="{FF2B5EF4-FFF2-40B4-BE49-F238E27FC236}">
                <a16:creationId xmlns:a16="http://schemas.microsoft.com/office/drawing/2014/main" id="{5EA39EDB-84EF-4CDB-B2FF-195B437E6B3A}"/>
              </a:ext>
            </a:extLst>
          </p:cNvPr>
          <p:cNvGrpSpPr/>
          <p:nvPr userDrawn="1"/>
        </p:nvGrpSpPr>
        <p:grpSpPr>
          <a:xfrm>
            <a:off x="580088" y="1677823"/>
            <a:ext cx="2644061" cy="4736917"/>
            <a:chOff x="555386" y="1772815"/>
            <a:chExt cx="2644061" cy="4736917"/>
          </a:xfrm>
        </p:grpSpPr>
        <p:grpSp>
          <p:nvGrpSpPr>
            <p:cNvPr id="3" name="Group 1">
              <a:extLst>
                <a:ext uri="{FF2B5EF4-FFF2-40B4-BE49-F238E27FC236}">
                  <a16:creationId xmlns:a16="http://schemas.microsoft.com/office/drawing/2014/main" id="{9B168C18-D070-4818-9E6E-E899CF5F6501}"/>
                </a:ext>
              </a:extLst>
            </p:cNvPr>
            <p:cNvGrpSpPr/>
            <p:nvPr userDrawn="1"/>
          </p:nvGrpSpPr>
          <p:grpSpPr>
            <a:xfrm>
              <a:off x="748335" y="1772815"/>
              <a:ext cx="2258161" cy="4506899"/>
              <a:chOff x="8767919" y="321075"/>
              <a:chExt cx="1576881" cy="3147180"/>
            </a:xfrm>
            <a:effectLst/>
          </p:grpSpPr>
          <p:sp>
            <p:nvSpPr>
              <p:cNvPr id="5" name="Graphic 2">
                <a:extLst>
                  <a:ext uri="{FF2B5EF4-FFF2-40B4-BE49-F238E27FC236}">
                    <a16:creationId xmlns:a16="http://schemas.microsoft.com/office/drawing/2014/main" id="{0551D6BA-A2D2-40DE-8700-FE2B9357CF15}"/>
                  </a:ext>
                </a:extLst>
              </p:cNvPr>
              <p:cNvSpPr/>
              <p:nvPr/>
            </p:nvSpPr>
            <p:spPr>
              <a:xfrm>
                <a:off x="8770360" y="321075"/>
                <a:ext cx="1572696" cy="3147180"/>
              </a:xfrm>
              <a:custGeom>
                <a:avLst/>
                <a:gdLst>
                  <a:gd name="connsiteX0" fmla="*/ 2940654 w 3387838"/>
                  <a:gd name="connsiteY0" fmla="*/ 6858876 h 6858875"/>
                  <a:gd name="connsiteX1" fmla="*/ 447185 w 3387838"/>
                  <a:gd name="connsiteY1" fmla="*/ 6858876 h 6858875"/>
                  <a:gd name="connsiteX2" fmla="*/ 0 w 3387838"/>
                  <a:gd name="connsiteY2" fmla="*/ 6411691 h 6858875"/>
                  <a:gd name="connsiteX3" fmla="*/ 0 w 3387838"/>
                  <a:gd name="connsiteY3" fmla="*/ 447185 h 6858875"/>
                  <a:gd name="connsiteX4" fmla="*/ 447185 w 3387838"/>
                  <a:gd name="connsiteY4" fmla="*/ 0 h 6858875"/>
                  <a:gd name="connsiteX5" fmla="*/ 2940654 w 3387838"/>
                  <a:gd name="connsiteY5" fmla="*/ 0 h 6858875"/>
                  <a:gd name="connsiteX6" fmla="*/ 3387838 w 3387838"/>
                  <a:gd name="connsiteY6" fmla="*/ 447185 h 6858875"/>
                  <a:gd name="connsiteX7" fmla="*/ 3387838 w 3387838"/>
                  <a:gd name="connsiteY7" fmla="*/ 6411759 h 6858875"/>
                  <a:gd name="connsiteX8" fmla="*/ 2940654 w 3387838"/>
                  <a:gd name="connsiteY8" fmla="*/ 6858876 h 68588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3387838" h="6858875">
                    <a:moveTo>
                      <a:pt x="2940654" y="6858876"/>
                    </a:moveTo>
                    <a:lnTo>
                      <a:pt x="447185" y="6858876"/>
                    </a:lnTo>
                    <a:cubicBezTo>
                      <a:pt x="200216" y="6858876"/>
                      <a:pt x="0" y="6658660"/>
                      <a:pt x="0" y="6411691"/>
                    </a:cubicBezTo>
                    <a:lnTo>
                      <a:pt x="0" y="447185"/>
                    </a:lnTo>
                    <a:cubicBezTo>
                      <a:pt x="67" y="200216"/>
                      <a:pt x="200216" y="0"/>
                      <a:pt x="447185" y="0"/>
                    </a:cubicBezTo>
                    <a:lnTo>
                      <a:pt x="2940654" y="0"/>
                    </a:lnTo>
                    <a:cubicBezTo>
                      <a:pt x="3187622" y="0"/>
                      <a:pt x="3387838" y="200216"/>
                      <a:pt x="3387838" y="447185"/>
                    </a:cubicBezTo>
                    <a:lnTo>
                      <a:pt x="3387838" y="6411759"/>
                    </a:lnTo>
                    <a:cubicBezTo>
                      <a:pt x="3387771" y="6658660"/>
                      <a:pt x="3187555" y="6858876"/>
                      <a:pt x="2940654" y="6858876"/>
                    </a:cubicBezTo>
                    <a:close/>
                  </a:path>
                </a:pathLst>
              </a:custGeom>
              <a:solidFill>
                <a:srgbClr val="D0D4D8"/>
              </a:solidFill>
              <a:ln w="6728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" name="Graphic 2">
                <a:extLst>
                  <a:ext uri="{FF2B5EF4-FFF2-40B4-BE49-F238E27FC236}">
                    <a16:creationId xmlns:a16="http://schemas.microsoft.com/office/drawing/2014/main" id="{DD31866E-93B8-4F38-BE06-3B9DD763589F}"/>
                  </a:ext>
                </a:extLst>
              </p:cNvPr>
              <p:cNvSpPr/>
              <p:nvPr/>
            </p:nvSpPr>
            <p:spPr>
              <a:xfrm>
                <a:off x="8791431" y="337582"/>
                <a:ext cx="1530553" cy="3114135"/>
              </a:xfrm>
              <a:custGeom>
                <a:avLst/>
                <a:gdLst>
                  <a:gd name="connsiteX0" fmla="*/ 2858870 w 3305986"/>
                  <a:gd name="connsiteY0" fmla="*/ 6786860 h 6786860"/>
                  <a:gd name="connsiteX1" fmla="*/ 447185 w 3305986"/>
                  <a:gd name="connsiteY1" fmla="*/ 6786860 h 6786860"/>
                  <a:gd name="connsiteX2" fmla="*/ 0 w 3305986"/>
                  <a:gd name="connsiteY2" fmla="*/ 6339676 h 6786860"/>
                  <a:gd name="connsiteX3" fmla="*/ 0 w 3305986"/>
                  <a:gd name="connsiteY3" fmla="*/ 447185 h 6786860"/>
                  <a:gd name="connsiteX4" fmla="*/ 447185 w 3305986"/>
                  <a:gd name="connsiteY4" fmla="*/ 0 h 6786860"/>
                  <a:gd name="connsiteX5" fmla="*/ 2858802 w 3305986"/>
                  <a:gd name="connsiteY5" fmla="*/ 0 h 6786860"/>
                  <a:gd name="connsiteX6" fmla="*/ 3305987 w 3305986"/>
                  <a:gd name="connsiteY6" fmla="*/ 447185 h 6786860"/>
                  <a:gd name="connsiteX7" fmla="*/ 3305987 w 3305986"/>
                  <a:gd name="connsiteY7" fmla="*/ 6339743 h 6786860"/>
                  <a:gd name="connsiteX8" fmla="*/ 2858870 w 3305986"/>
                  <a:gd name="connsiteY8" fmla="*/ 6786860 h 67868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3305986" h="6786860">
                    <a:moveTo>
                      <a:pt x="2858870" y="6786860"/>
                    </a:moveTo>
                    <a:lnTo>
                      <a:pt x="447185" y="6786860"/>
                    </a:lnTo>
                    <a:cubicBezTo>
                      <a:pt x="200216" y="6786860"/>
                      <a:pt x="0" y="6586644"/>
                      <a:pt x="0" y="6339676"/>
                    </a:cubicBezTo>
                    <a:lnTo>
                      <a:pt x="0" y="447185"/>
                    </a:lnTo>
                    <a:cubicBezTo>
                      <a:pt x="0" y="200216"/>
                      <a:pt x="200216" y="0"/>
                      <a:pt x="447185" y="0"/>
                    </a:cubicBezTo>
                    <a:lnTo>
                      <a:pt x="2858802" y="0"/>
                    </a:lnTo>
                    <a:cubicBezTo>
                      <a:pt x="3105771" y="0"/>
                      <a:pt x="3305987" y="200216"/>
                      <a:pt x="3305987" y="447185"/>
                    </a:cubicBezTo>
                    <a:lnTo>
                      <a:pt x="3305987" y="6339743"/>
                    </a:lnTo>
                    <a:cubicBezTo>
                      <a:pt x="3305987" y="6586644"/>
                      <a:pt x="3105771" y="6786860"/>
                      <a:pt x="2858870" y="6786860"/>
                    </a:cubicBezTo>
                    <a:close/>
                  </a:path>
                </a:pathLst>
              </a:custGeom>
              <a:solidFill>
                <a:srgbClr val="070808"/>
              </a:solidFill>
              <a:ln w="6728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" name="Graphic 2">
                <a:extLst>
                  <a:ext uri="{FF2B5EF4-FFF2-40B4-BE49-F238E27FC236}">
                    <a16:creationId xmlns:a16="http://schemas.microsoft.com/office/drawing/2014/main" id="{BB438B48-C5C8-41B4-8DFD-FF0676FE37F3}"/>
                  </a:ext>
                </a:extLst>
              </p:cNvPr>
              <p:cNvSpPr/>
              <p:nvPr/>
            </p:nvSpPr>
            <p:spPr>
              <a:xfrm>
                <a:off x="8768197" y="768764"/>
                <a:ext cx="11004" cy="107231"/>
              </a:xfrm>
              <a:custGeom>
                <a:avLst/>
                <a:gdLst>
                  <a:gd name="connsiteX0" fmla="*/ 15158 w 23982"/>
                  <a:gd name="connsiteY0" fmla="*/ 233697 h 233697"/>
                  <a:gd name="connsiteX1" fmla="*/ 0 w 23982"/>
                  <a:gd name="connsiteY1" fmla="*/ 233697 h 233697"/>
                  <a:gd name="connsiteX2" fmla="*/ 0 w 23982"/>
                  <a:gd name="connsiteY2" fmla="*/ 0 h 233697"/>
                  <a:gd name="connsiteX3" fmla="*/ 15158 w 23982"/>
                  <a:gd name="connsiteY3" fmla="*/ 0 h 233697"/>
                  <a:gd name="connsiteX4" fmla="*/ 23983 w 23982"/>
                  <a:gd name="connsiteY4" fmla="*/ 8825 h 233697"/>
                  <a:gd name="connsiteX5" fmla="*/ 23983 w 23982"/>
                  <a:gd name="connsiteY5" fmla="*/ 224805 h 233697"/>
                  <a:gd name="connsiteX6" fmla="*/ 15158 w 23982"/>
                  <a:gd name="connsiteY6" fmla="*/ 233697 h 2336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23982" h="233697">
                    <a:moveTo>
                      <a:pt x="15158" y="233697"/>
                    </a:moveTo>
                    <a:lnTo>
                      <a:pt x="0" y="233697"/>
                    </a:lnTo>
                    <a:lnTo>
                      <a:pt x="0" y="0"/>
                    </a:lnTo>
                    <a:lnTo>
                      <a:pt x="15158" y="0"/>
                    </a:lnTo>
                    <a:cubicBezTo>
                      <a:pt x="20008" y="0"/>
                      <a:pt x="23983" y="3975"/>
                      <a:pt x="23983" y="8825"/>
                    </a:cubicBezTo>
                    <a:lnTo>
                      <a:pt x="23983" y="224805"/>
                    </a:lnTo>
                    <a:cubicBezTo>
                      <a:pt x="23983" y="229723"/>
                      <a:pt x="20008" y="233697"/>
                      <a:pt x="15158" y="233697"/>
                    </a:cubicBezTo>
                    <a:close/>
                  </a:path>
                </a:pathLst>
              </a:custGeom>
              <a:solidFill>
                <a:srgbClr val="364551"/>
              </a:solidFill>
              <a:ln w="6728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" name="Graphic 2">
                <a:extLst>
                  <a:ext uri="{FF2B5EF4-FFF2-40B4-BE49-F238E27FC236}">
                    <a16:creationId xmlns:a16="http://schemas.microsoft.com/office/drawing/2014/main" id="{4D1B0621-1E4D-4799-885C-DADBC593689F}"/>
                  </a:ext>
                </a:extLst>
              </p:cNvPr>
              <p:cNvSpPr/>
              <p:nvPr/>
            </p:nvSpPr>
            <p:spPr>
              <a:xfrm>
                <a:off x="8768197" y="998838"/>
                <a:ext cx="15362" cy="213875"/>
              </a:xfrm>
              <a:custGeom>
                <a:avLst/>
                <a:gdLst>
                  <a:gd name="connsiteX0" fmla="*/ 24656 w 33481"/>
                  <a:gd name="connsiteY0" fmla="*/ 466115 h 466115"/>
                  <a:gd name="connsiteX1" fmla="*/ 10105 w 33481"/>
                  <a:gd name="connsiteY1" fmla="*/ 466115 h 466115"/>
                  <a:gd name="connsiteX2" fmla="*/ 0 w 33481"/>
                  <a:gd name="connsiteY2" fmla="*/ 456010 h 466115"/>
                  <a:gd name="connsiteX3" fmla="*/ 0 w 33481"/>
                  <a:gd name="connsiteY3" fmla="*/ 10105 h 466115"/>
                  <a:gd name="connsiteX4" fmla="*/ 10105 w 33481"/>
                  <a:gd name="connsiteY4" fmla="*/ 0 h 466115"/>
                  <a:gd name="connsiteX5" fmla="*/ 24656 w 33481"/>
                  <a:gd name="connsiteY5" fmla="*/ 0 h 466115"/>
                  <a:gd name="connsiteX6" fmla="*/ 33482 w 33481"/>
                  <a:gd name="connsiteY6" fmla="*/ 8825 h 466115"/>
                  <a:gd name="connsiteX7" fmla="*/ 33482 w 33481"/>
                  <a:gd name="connsiteY7" fmla="*/ 457223 h 466115"/>
                  <a:gd name="connsiteX8" fmla="*/ 24656 w 33481"/>
                  <a:gd name="connsiteY8" fmla="*/ 466115 h 46611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33481" h="466115">
                    <a:moveTo>
                      <a:pt x="24656" y="466115"/>
                    </a:moveTo>
                    <a:lnTo>
                      <a:pt x="10105" y="466115"/>
                    </a:lnTo>
                    <a:cubicBezTo>
                      <a:pt x="4514" y="466115"/>
                      <a:pt x="0" y="461601"/>
                      <a:pt x="0" y="456010"/>
                    </a:cubicBezTo>
                    <a:lnTo>
                      <a:pt x="0" y="10105"/>
                    </a:lnTo>
                    <a:cubicBezTo>
                      <a:pt x="0" y="4514"/>
                      <a:pt x="4514" y="0"/>
                      <a:pt x="10105" y="0"/>
                    </a:cubicBezTo>
                    <a:lnTo>
                      <a:pt x="24656" y="0"/>
                    </a:lnTo>
                    <a:cubicBezTo>
                      <a:pt x="29507" y="0"/>
                      <a:pt x="33482" y="3975"/>
                      <a:pt x="33482" y="8825"/>
                    </a:cubicBezTo>
                    <a:lnTo>
                      <a:pt x="33482" y="457223"/>
                    </a:lnTo>
                    <a:cubicBezTo>
                      <a:pt x="33482" y="462140"/>
                      <a:pt x="29507" y="466115"/>
                      <a:pt x="24656" y="466115"/>
                    </a:cubicBezTo>
                    <a:close/>
                  </a:path>
                </a:pathLst>
              </a:custGeom>
              <a:solidFill>
                <a:srgbClr val="364551"/>
              </a:solidFill>
              <a:ln w="6728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" name="Graphic 2">
                <a:extLst>
                  <a:ext uri="{FF2B5EF4-FFF2-40B4-BE49-F238E27FC236}">
                    <a16:creationId xmlns:a16="http://schemas.microsoft.com/office/drawing/2014/main" id="{CE984E8B-81B6-441F-9BCB-6E78B1B70D04}"/>
                  </a:ext>
                </a:extLst>
              </p:cNvPr>
              <p:cNvSpPr/>
              <p:nvPr/>
            </p:nvSpPr>
            <p:spPr>
              <a:xfrm>
                <a:off x="8768228" y="1014200"/>
                <a:ext cx="8686" cy="179100"/>
              </a:xfrm>
              <a:custGeom>
                <a:avLst/>
                <a:gdLst>
                  <a:gd name="connsiteX0" fmla="*/ 17650 w 18930"/>
                  <a:gd name="connsiteY0" fmla="*/ 390327 h 390326"/>
                  <a:gd name="connsiteX1" fmla="*/ 1886 w 18930"/>
                  <a:gd name="connsiteY1" fmla="*/ 390327 h 390326"/>
                  <a:gd name="connsiteX2" fmla="*/ 0 w 18930"/>
                  <a:gd name="connsiteY2" fmla="*/ 388440 h 390326"/>
                  <a:gd name="connsiteX3" fmla="*/ 0 w 18930"/>
                  <a:gd name="connsiteY3" fmla="*/ 1886 h 390326"/>
                  <a:gd name="connsiteX4" fmla="*/ 1886 w 18930"/>
                  <a:gd name="connsiteY4" fmla="*/ 0 h 390326"/>
                  <a:gd name="connsiteX5" fmla="*/ 17650 w 18930"/>
                  <a:gd name="connsiteY5" fmla="*/ 0 h 390326"/>
                  <a:gd name="connsiteX6" fmla="*/ 18930 w 18930"/>
                  <a:gd name="connsiteY6" fmla="*/ 1280 h 390326"/>
                  <a:gd name="connsiteX7" fmla="*/ 18930 w 18930"/>
                  <a:gd name="connsiteY7" fmla="*/ 389047 h 390326"/>
                  <a:gd name="connsiteX8" fmla="*/ 17650 w 18930"/>
                  <a:gd name="connsiteY8" fmla="*/ 390327 h 39032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8930" h="390326">
                    <a:moveTo>
                      <a:pt x="17650" y="390327"/>
                    </a:moveTo>
                    <a:lnTo>
                      <a:pt x="1886" y="390327"/>
                    </a:lnTo>
                    <a:cubicBezTo>
                      <a:pt x="808" y="390327"/>
                      <a:pt x="0" y="389451"/>
                      <a:pt x="0" y="388440"/>
                    </a:cubicBezTo>
                    <a:lnTo>
                      <a:pt x="0" y="1886"/>
                    </a:lnTo>
                    <a:cubicBezTo>
                      <a:pt x="0" y="808"/>
                      <a:pt x="876" y="0"/>
                      <a:pt x="1886" y="0"/>
                    </a:cubicBezTo>
                    <a:lnTo>
                      <a:pt x="17650" y="0"/>
                    </a:lnTo>
                    <a:cubicBezTo>
                      <a:pt x="18324" y="0"/>
                      <a:pt x="18930" y="539"/>
                      <a:pt x="18930" y="1280"/>
                    </a:cubicBezTo>
                    <a:lnTo>
                      <a:pt x="18930" y="389047"/>
                    </a:lnTo>
                    <a:cubicBezTo>
                      <a:pt x="18930" y="389788"/>
                      <a:pt x="18324" y="390327"/>
                      <a:pt x="17650" y="390327"/>
                    </a:cubicBezTo>
                    <a:close/>
                  </a:path>
                </a:pathLst>
              </a:custGeom>
              <a:solidFill>
                <a:srgbClr val="FAFDFF"/>
              </a:solidFill>
              <a:ln w="6728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" name="Graphic 2">
                <a:extLst>
                  <a:ext uri="{FF2B5EF4-FFF2-40B4-BE49-F238E27FC236}">
                    <a16:creationId xmlns:a16="http://schemas.microsoft.com/office/drawing/2014/main" id="{0954E6C0-00C6-4F13-AD39-8B41820B3E30}"/>
                  </a:ext>
                </a:extLst>
              </p:cNvPr>
              <p:cNvSpPr/>
              <p:nvPr/>
            </p:nvSpPr>
            <p:spPr>
              <a:xfrm>
                <a:off x="8767919" y="1284428"/>
                <a:ext cx="15362" cy="213875"/>
              </a:xfrm>
              <a:custGeom>
                <a:avLst/>
                <a:gdLst>
                  <a:gd name="connsiteX0" fmla="*/ 24656 w 33481"/>
                  <a:gd name="connsiteY0" fmla="*/ 466115 h 466114"/>
                  <a:gd name="connsiteX1" fmla="*/ 10105 w 33481"/>
                  <a:gd name="connsiteY1" fmla="*/ 466115 h 466114"/>
                  <a:gd name="connsiteX2" fmla="*/ 0 w 33481"/>
                  <a:gd name="connsiteY2" fmla="*/ 456010 h 466114"/>
                  <a:gd name="connsiteX3" fmla="*/ 0 w 33481"/>
                  <a:gd name="connsiteY3" fmla="*/ 10105 h 466114"/>
                  <a:gd name="connsiteX4" fmla="*/ 10105 w 33481"/>
                  <a:gd name="connsiteY4" fmla="*/ 0 h 466114"/>
                  <a:gd name="connsiteX5" fmla="*/ 24656 w 33481"/>
                  <a:gd name="connsiteY5" fmla="*/ 0 h 466114"/>
                  <a:gd name="connsiteX6" fmla="*/ 33482 w 33481"/>
                  <a:gd name="connsiteY6" fmla="*/ 8825 h 466114"/>
                  <a:gd name="connsiteX7" fmla="*/ 33482 w 33481"/>
                  <a:gd name="connsiteY7" fmla="*/ 457222 h 466114"/>
                  <a:gd name="connsiteX8" fmla="*/ 24656 w 33481"/>
                  <a:gd name="connsiteY8" fmla="*/ 466115 h 46611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33481" h="466114">
                    <a:moveTo>
                      <a:pt x="24656" y="466115"/>
                    </a:moveTo>
                    <a:lnTo>
                      <a:pt x="10105" y="466115"/>
                    </a:lnTo>
                    <a:cubicBezTo>
                      <a:pt x="4514" y="466115"/>
                      <a:pt x="0" y="461601"/>
                      <a:pt x="0" y="456010"/>
                    </a:cubicBezTo>
                    <a:lnTo>
                      <a:pt x="0" y="10105"/>
                    </a:lnTo>
                    <a:cubicBezTo>
                      <a:pt x="0" y="4514"/>
                      <a:pt x="4514" y="0"/>
                      <a:pt x="10105" y="0"/>
                    </a:cubicBezTo>
                    <a:lnTo>
                      <a:pt x="24656" y="0"/>
                    </a:lnTo>
                    <a:cubicBezTo>
                      <a:pt x="29507" y="0"/>
                      <a:pt x="33482" y="3975"/>
                      <a:pt x="33482" y="8825"/>
                    </a:cubicBezTo>
                    <a:lnTo>
                      <a:pt x="33482" y="457222"/>
                    </a:lnTo>
                    <a:cubicBezTo>
                      <a:pt x="33482" y="462208"/>
                      <a:pt x="29507" y="466115"/>
                      <a:pt x="24656" y="466115"/>
                    </a:cubicBezTo>
                    <a:close/>
                  </a:path>
                </a:pathLst>
              </a:custGeom>
              <a:solidFill>
                <a:srgbClr val="364551"/>
              </a:solidFill>
              <a:ln w="6728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1" name="Graphic 2">
                <a:extLst>
                  <a:ext uri="{FF2B5EF4-FFF2-40B4-BE49-F238E27FC236}">
                    <a16:creationId xmlns:a16="http://schemas.microsoft.com/office/drawing/2014/main" id="{3A77FF7F-58A8-4FA0-8A54-09FAD5A5B596}"/>
                  </a:ext>
                </a:extLst>
              </p:cNvPr>
              <p:cNvSpPr/>
              <p:nvPr/>
            </p:nvSpPr>
            <p:spPr>
              <a:xfrm>
                <a:off x="8767919" y="1299791"/>
                <a:ext cx="8686" cy="179100"/>
              </a:xfrm>
              <a:custGeom>
                <a:avLst/>
                <a:gdLst>
                  <a:gd name="connsiteX0" fmla="*/ 17718 w 18930"/>
                  <a:gd name="connsiteY0" fmla="*/ 390327 h 390326"/>
                  <a:gd name="connsiteX1" fmla="*/ 1886 w 18930"/>
                  <a:gd name="connsiteY1" fmla="*/ 390327 h 390326"/>
                  <a:gd name="connsiteX2" fmla="*/ 0 w 18930"/>
                  <a:gd name="connsiteY2" fmla="*/ 388440 h 390326"/>
                  <a:gd name="connsiteX3" fmla="*/ 0 w 18930"/>
                  <a:gd name="connsiteY3" fmla="*/ 1886 h 390326"/>
                  <a:gd name="connsiteX4" fmla="*/ 1886 w 18930"/>
                  <a:gd name="connsiteY4" fmla="*/ 0 h 390326"/>
                  <a:gd name="connsiteX5" fmla="*/ 17650 w 18930"/>
                  <a:gd name="connsiteY5" fmla="*/ 0 h 390326"/>
                  <a:gd name="connsiteX6" fmla="*/ 18930 w 18930"/>
                  <a:gd name="connsiteY6" fmla="*/ 1280 h 390326"/>
                  <a:gd name="connsiteX7" fmla="*/ 18930 w 18930"/>
                  <a:gd name="connsiteY7" fmla="*/ 389047 h 390326"/>
                  <a:gd name="connsiteX8" fmla="*/ 17718 w 18930"/>
                  <a:gd name="connsiteY8" fmla="*/ 390327 h 39032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8930" h="390326">
                    <a:moveTo>
                      <a:pt x="17718" y="390327"/>
                    </a:moveTo>
                    <a:lnTo>
                      <a:pt x="1886" y="390327"/>
                    </a:lnTo>
                    <a:cubicBezTo>
                      <a:pt x="808" y="390327"/>
                      <a:pt x="0" y="389451"/>
                      <a:pt x="0" y="388440"/>
                    </a:cubicBezTo>
                    <a:lnTo>
                      <a:pt x="0" y="1886"/>
                    </a:lnTo>
                    <a:cubicBezTo>
                      <a:pt x="0" y="808"/>
                      <a:pt x="876" y="0"/>
                      <a:pt x="1886" y="0"/>
                    </a:cubicBezTo>
                    <a:lnTo>
                      <a:pt x="17650" y="0"/>
                    </a:lnTo>
                    <a:cubicBezTo>
                      <a:pt x="18324" y="0"/>
                      <a:pt x="18930" y="539"/>
                      <a:pt x="18930" y="1280"/>
                    </a:cubicBezTo>
                    <a:lnTo>
                      <a:pt x="18930" y="389047"/>
                    </a:lnTo>
                    <a:cubicBezTo>
                      <a:pt x="18930" y="389788"/>
                      <a:pt x="18391" y="390327"/>
                      <a:pt x="17718" y="390327"/>
                    </a:cubicBezTo>
                    <a:close/>
                  </a:path>
                </a:pathLst>
              </a:custGeom>
              <a:solidFill>
                <a:srgbClr val="FAFDFF"/>
              </a:solidFill>
              <a:ln w="6728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" name="Graphic 2">
                <a:extLst>
                  <a:ext uri="{FF2B5EF4-FFF2-40B4-BE49-F238E27FC236}">
                    <a16:creationId xmlns:a16="http://schemas.microsoft.com/office/drawing/2014/main" id="{FCE4DBE7-E50D-415B-A0A6-5E2C82B65762}"/>
                  </a:ext>
                </a:extLst>
              </p:cNvPr>
              <p:cNvSpPr/>
              <p:nvPr/>
            </p:nvSpPr>
            <p:spPr>
              <a:xfrm>
                <a:off x="10329438" y="1070583"/>
                <a:ext cx="15362" cy="346145"/>
              </a:xfrm>
              <a:custGeom>
                <a:avLst/>
                <a:gdLst>
                  <a:gd name="connsiteX0" fmla="*/ 24656 w 33481"/>
                  <a:gd name="connsiteY0" fmla="*/ 754380 h 754380"/>
                  <a:gd name="connsiteX1" fmla="*/ 10105 w 33481"/>
                  <a:gd name="connsiteY1" fmla="*/ 754380 h 754380"/>
                  <a:gd name="connsiteX2" fmla="*/ 0 w 33481"/>
                  <a:gd name="connsiteY2" fmla="*/ 744275 h 754380"/>
                  <a:gd name="connsiteX3" fmla="*/ 0 w 33481"/>
                  <a:gd name="connsiteY3" fmla="*/ 10105 h 754380"/>
                  <a:gd name="connsiteX4" fmla="*/ 10105 w 33481"/>
                  <a:gd name="connsiteY4" fmla="*/ 0 h 754380"/>
                  <a:gd name="connsiteX5" fmla="*/ 24656 w 33481"/>
                  <a:gd name="connsiteY5" fmla="*/ 0 h 754380"/>
                  <a:gd name="connsiteX6" fmla="*/ 33482 w 33481"/>
                  <a:gd name="connsiteY6" fmla="*/ 8825 h 754380"/>
                  <a:gd name="connsiteX7" fmla="*/ 33482 w 33481"/>
                  <a:gd name="connsiteY7" fmla="*/ 745555 h 754380"/>
                  <a:gd name="connsiteX8" fmla="*/ 24656 w 33481"/>
                  <a:gd name="connsiteY8" fmla="*/ 754380 h 754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33481" h="754380">
                    <a:moveTo>
                      <a:pt x="24656" y="754380"/>
                    </a:moveTo>
                    <a:lnTo>
                      <a:pt x="10105" y="754380"/>
                    </a:lnTo>
                    <a:cubicBezTo>
                      <a:pt x="4514" y="754380"/>
                      <a:pt x="0" y="749866"/>
                      <a:pt x="0" y="744275"/>
                    </a:cubicBezTo>
                    <a:lnTo>
                      <a:pt x="0" y="10105"/>
                    </a:lnTo>
                    <a:cubicBezTo>
                      <a:pt x="0" y="4514"/>
                      <a:pt x="4514" y="0"/>
                      <a:pt x="10105" y="0"/>
                    </a:cubicBezTo>
                    <a:lnTo>
                      <a:pt x="24656" y="0"/>
                    </a:lnTo>
                    <a:cubicBezTo>
                      <a:pt x="29507" y="0"/>
                      <a:pt x="33482" y="3975"/>
                      <a:pt x="33482" y="8825"/>
                    </a:cubicBezTo>
                    <a:lnTo>
                      <a:pt x="33482" y="745555"/>
                    </a:lnTo>
                    <a:cubicBezTo>
                      <a:pt x="33482" y="750405"/>
                      <a:pt x="29507" y="754380"/>
                      <a:pt x="24656" y="754380"/>
                    </a:cubicBezTo>
                    <a:close/>
                  </a:path>
                </a:pathLst>
              </a:custGeom>
              <a:solidFill>
                <a:srgbClr val="8A9096"/>
              </a:solidFill>
              <a:ln w="6728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lvl="0"/>
                <a:endParaRPr lang="en-US"/>
              </a:p>
            </p:txBody>
          </p:sp>
          <p:sp>
            <p:nvSpPr>
              <p:cNvPr id="13" name="Graphic 2">
                <a:extLst>
                  <a:ext uri="{FF2B5EF4-FFF2-40B4-BE49-F238E27FC236}">
                    <a16:creationId xmlns:a16="http://schemas.microsoft.com/office/drawing/2014/main" id="{68221667-C60E-4A27-8A25-E152DE9A9691}"/>
                  </a:ext>
                </a:extLst>
              </p:cNvPr>
              <p:cNvSpPr/>
              <p:nvPr/>
            </p:nvSpPr>
            <p:spPr>
              <a:xfrm>
                <a:off x="10336113" y="1095466"/>
                <a:ext cx="8686" cy="289856"/>
              </a:xfrm>
              <a:custGeom>
                <a:avLst/>
                <a:gdLst>
                  <a:gd name="connsiteX0" fmla="*/ 17650 w 18930"/>
                  <a:gd name="connsiteY0" fmla="*/ 631704 h 631704"/>
                  <a:gd name="connsiteX1" fmla="*/ 1886 w 18930"/>
                  <a:gd name="connsiteY1" fmla="*/ 631704 h 631704"/>
                  <a:gd name="connsiteX2" fmla="*/ 0 w 18930"/>
                  <a:gd name="connsiteY2" fmla="*/ 629818 h 631704"/>
                  <a:gd name="connsiteX3" fmla="*/ 0 w 18930"/>
                  <a:gd name="connsiteY3" fmla="*/ 1886 h 631704"/>
                  <a:gd name="connsiteX4" fmla="*/ 1886 w 18930"/>
                  <a:gd name="connsiteY4" fmla="*/ 0 h 631704"/>
                  <a:gd name="connsiteX5" fmla="*/ 17650 w 18930"/>
                  <a:gd name="connsiteY5" fmla="*/ 0 h 631704"/>
                  <a:gd name="connsiteX6" fmla="*/ 18930 w 18930"/>
                  <a:gd name="connsiteY6" fmla="*/ 1280 h 631704"/>
                  <a:gd name="connsiteX7" fmla="*/ 18930 w 18930"/>
                  <a:gd name="connsiteY7" fmla="*/ 630491 h 631704"/>
                  <a:gd name="connsiteX8" fmla="*/ 17650 w 18930"/>
                  <a:gd name="connsiteY8" fmla="*/ 631704 h 6317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8930" h="631704">
                    <a:moveTo>
                      <a:pt x="17650" y="631704"/>
                    </a:moveTo>
                    <a:lnTo>
                      <a:pt x="1886" y="631704"/>
                    </a:lnTo>
                    <a:cubicBezTo>
                      <a:pt x="808" y="631704"/>
                      <a:pt x="0" y="630828"/>
                      <a:pt x="0" y="629818"/>
                    </a:cubicBezTo>
                    <a:lnTo>
                      <a:pt x="0" y="1886"/>
                    </a:lnTo>
                    <a:cubicBezTo>
                      <a:pt x="0" y="808"/>
                      <a:pt x="876" y="0"/>
                      <a:pt x="1886" y="0"/>
                    </a:cubicBezTo>
                    <a:lnTo>
                      <a:pt x="17650" y="0"/>
                    </a:lnTo>
                    <a:cubicBezTo>
                      <a:pt x="18324" y="0"/>
                      <a:pt x="18930" y="539"/>
                      <a:pt x="18930" y="1280"/>
                    </a:cubicBezTo>
                    <a:lnTo>
                      <a:pt x="18930" y="630491"/>
                    </a:lnTo>
                    <a:cubicBezTo>
                      <a:pt x="18863" y="631098"/>
                      <a:pt x="18324" y="631704"/>
                      <a:pt x="17650" y="631704"/>
                    </a:cubicBezTo>
                    <a:close/>
                  </a:path>
                </a:pathLst>
              </a:custGeom>
              <a:solidFill>
                <a:srgbClr val="4A4C4D"/>
              </a:solidFill>
              <a:ln w="6728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lvl="0"/>
                <a:endParaRPr lang="en-US"/>
              </a:p>
            </p:txBody>
          </p:sp>
          <p:sp>
            <p:nvSpPr>
              <p:cNvPr id="14" name="Graphic 2">
                <a:extLst>
                  <a:ext uri="{FF2B5EF4-FFF2-40B4-BE49-F238E27FC236}">
                    <a16:creationId xmlns:a16="http://schemas.microsoft.com/office/drawing/2014/main" id="{480321DD-099E-477E-9697-75E27AAB6DCE}"/>
                  </a:ext>
                </a:extLst>
              </p:cNvPr>
              <p:cNvSpPr/>
              <p:nvPr/>
            </p:nvSpPr>
            <p:spPr>
              <a:xfrm>
                <a:off x="10332372" y="1794713"/>
                <a:ext cx="12426" cy="237214"/>
              </a:xfrm>
              <a:custGeom>
                <a:avLst/>
                <a:gdLst>
                  <a:gd name="connsiteX0" fmla="*/ 18257 w 27081"/>
                  <a:gd name="connsiteY0" fmla="*/ 516977 h 516977"/>
                  <a:gd name="connsiteX1" fmla="*/ 10105 w 27081"/>
                  <a:gd name="connsiteY1" fmla="*/ 516977 h 516977"/>
                  <a:gd name="connsiteX2" fmla="*/ 0 w 27081"/>
                  <a:gd name="connsiteY2" fmla="*/ 506872 h 516977"/>
                  <a:gd name="connsiteX3" fmla="*/ 0 w 27081"/>
                  <a:gd name="connsiteY3" fmla="*/ 10105 h 516977"/>
                  <a:gd name="connsiteX4" fmla="*/ 10105 w 27081"/>
                  <a:gd name="connsiteY4" fmla="*/ 0 h 516977"/>
                  <a:gd name="connsiteX5" fmla="*/ 18257 w 27081"/>
                  <a:gd name="connsiteY5" fmla="*/ 0 h 516977"/>
                  <a:gd name="connsiteX6" fmla="*/ 27082 w 27081"/>
                  <a:gd name="connsiteY6" fmla="*/ 8825 h 516977"/>
                  <a:gd name="connsiteX7" fmla="*/ 27082 w 27081"/>
                  <a:gd name="connsiteY7" fmla="*/ 508152 h 516977"/>
                  <a:gd name="connsiteX8" fmla="*/ 18257 w 27081"/>
                  <a:gd name="connsiteY8" fmla="*/ 516977 h 5169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27081" h="516977">
                    <a:moveTo>
                      <a:pt x="18257" y="516977"/>
                    </a:moveTo>
                    <a:lnTo>
                      <a:pt x="10105" y="516977"/>
                    </a:lnTo>
                    <a:cubicBezTo>
                      <a:pt x="4514" y="516977"/>
                      <a:pt x="0" y="512464"/>
                      <a:pt x="0" y="506872"/>
                    </a:cubicBezTo>
                    <a:lnTo>
                      <a:pt x="0" y="10105"/>
                    </a:lnTo>
                    <a:cubicBezTo>
                      <a:pt x="0" y="4514"/>
                      <a:pt x="4514" y="0"/>
                      <a:pt x="10105" y="0"/>
                    </a:cubicBezTo>
                    <a:lnTo>
                      <a:pt x="18257" y="0"/>
                    </a:lnTo>
                    <a:cubicBezTo>
                      <a:pt x="23107" y="0"/>
                      <a:pt x="27082" y="3975"/>
                      <a:pt x="27082" y="8825"/>
                    </a:cubicBezTo>
                    <a:lnTo>
                      <a:pt x="27082" y="508152"/>
                    </a:lnTo>
                    <a:cubicBezTo>
                      <a:pt x="27082" y="513003"/>
                      <a:pt x="23107" y="516977"/>
                      <a:pt x="18257" y="516977"/>
                    </a:cubicBezTo>
                    <a:close/>
                  </a:path>
                </a:pathLst>
              </a:custGeom>
              <a:solidFill>
                <a:srgbClr val="8A9096"/>
              </a:solidFill>
              <a:ln w="6728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5" name="Graphic 2">
                <a:extLst>
                  <a:ext uri="{FF2B5EF4-FFF2-40B4-BE49-F238E27FC236}">
                    <a16:creationId xmlns:a16="http://schemas.microsoft.com/office/drawing/2014/main" id="{4AC35CE6-6C37-4465-9769-5DBA98E5EB99}"/>
                  </a:ext>
                </a:extLst>
              </p:cNvPr>
              <p:cNvSpPr/>
              <p:nvPr/>
            </p:nvSpPr>
            <p:spPr>
              <a:xfrm>
                <a:off x="10337751" y="1811744"/>
                <a:ext cx="7047" cy="198636"/>
              </a:xfrm>
              <a:custGeom>
                <a:avLst/>
                <a:gdLst>
                  <a:gd name="connsiteX0" fmla="*/ 14080 w 15359"/>
                  <a:gd name="connsiteY0" fmla="*/ 432903 h 432902"/>
                  <a:gd name="connsiteX1" fmla="*/ 1886 w 15359"/>
                  <a:gd name="connsiteY1" fmla="*/ 432903 h 432902"/>
                  <a:gd name="connsiteX2" fmla="*/ 0 w 15359"/>
                  <a:gd name="connsiteY2" fmla="*/ 431016 h 432902"/>
                  <a:gd name="connsiteX3" fmla="*/ 0 w 15359"/>
                  <a:gd name="connsiteY3" fmla="*/ 1886 h 432902"/>
                  <a:gd name="connsiteX4" fmla="*/ 1886 w 15359"/>
                  <a:gd name="connsiteY4" fmla="*/ 0 h 432902"/>
                  <a:gd name="connsiteX5" fmla="*/ 14080 w 15359"/>
                  <a:gd name="connsiteY5" fmla="*/ 0 h 432902"/>
                  <a:gd name="connsiteX6" fmla="*/ 15360 w 15359"/>
                  <a:gd name="connsiteY6" fmla="*/ 1280 h 432902"/>
                  <a:gd name="connsiteX7" fmla="*/ 15360 w 15359"/>
                  <a:gd name="connsiteY7" fmla="*/ 431690 h 432902"/>
                  <a:gd name="connsiteX8" fmla="*/ 14080 w 15359"/>
                  <a:gd name="connsiteY8" fmla="*/ 432903 h 432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5359" h="432902">
                    <a:moveTo>
                      <a:pt x="14080" y="432903"/>
                    </a:moveTo>
                    <a:lnTo>
                      <a:pt x="1886" y="432903"/>
                    </a:lnTo>
                    <a:cubicBezTo>
                      <a:pt x="808" y="432903"/>
                      <a:pt x="0" y="432027"/>
                      <a:pt x="0" y="431016"/>
                    </a:cubicBezTo>
                    <a:lnTo>
                      <a:pt x="0" y="1886"/>
                    </a:lnTo>
                    <a:cubicBezTo>
                      <a:pt x="0" y="808"/>
                      <a:pt x="876" y="0"/>
                      <a:pt x="1886" y="0"/>
                    </a:cubicBezTo>
                    <a:lnTo>
                      <a:pt x="14080" y="0"/>
                    </a:lnTo>
                    <a:cubicBezTo>
                      <a:pt x="14753" y="0"/>
                      <a:pt x="15360" y="539"/>
                      <a:pt x="15360" y="1280"/>
                    </a:cubicBezTo>
                    <a:lnTo>
                      <a:pt x="15360" y="431690"/>
                    </a:lnTo>
                    <a:cubicBezTo>
                      <a:pt x="15360" y="432364"/>
                      <a:pt x="14821" y="432903"/>
                      <a:pt x="14080" y="432903"/>
                    </a:cubicBezTo>
                    <a:close/>
                  </a:path>
                </a:pathLst>
              </a:custGeom>
              <a:solidFill>
                <a:srgbClr val="4A4C4D"/>
              </a:solidFill>
              <a:ln w="6728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6" name="Oval 216">
                <a:extLst>
                  <a:ext uri="{FF2B5EF4-FFF2-40B4-BE49-F238E27FC236}">
                    <a16:creationId xmlns:a16="http://schemas.microsoft.com/office/drawing/2014/main" id="{727058F5-C16E-44E5-8B79-F383E971762F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9814840" y="385880"/>
                <a:ext cx="73152" cy="73152"/>
              </a:xfrm>
              <a:prstGeom prst="ellipse">
                <a:avLst/>
              </a:prstGeom>
              <a:solidFill>
                <a:schemeClr val="bg1">
                  <a:lumMod val="6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Oval 217">
                <a:extLst>
                  <a:ext uri="{FF2B5EF4-FFF2-40B4-BE49-F238E27FC236}">
                    <a16:creationId xmlns:a16="http://schemas.microsoft.com/office/drawing/2014/main" id="{1E35B47F-0598-44B0-BE1D-B5459BDAC26C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9819414" y="390452"/>
                <a:ext cx="64008" cy="64008"/>
              </a:xfrm>
              <a:prstGeom prst="ellipse">
                <a:avLst/>
              </a:prstGeom>
              <a:solidFill>
                <a:srgbClr val="070808"/>
              </a:solidFill>
              <a:ln w="672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8" name="Oval 218">
                <a:extLst>
                  <a:ext uri="{FF2B5EF4-FFF2-40B4-BE49-F238E27FC236}">
                    <a16:creationId xmlns:a16="http://schemas.microsoft.com/office/drawing/2014/main" id="{F5FCD3E3-C28A-4791-82EC-7AC90815B1C1}"/>
                  </a:ext>
                </a:extLst>
              </p:cNvPr>
              <p:cNvSpPr/>
              <p:nvPr/>
            </p:nvSpPr>
            <p:spPr>
              <a:xfrm>
                <a:off x="9835596" y="406637"/>
                <a:ext cx="31638" cy="31638"/>
              </a:xfrm>
              <a:prstGeom prst="ellipse">
                <a:avLst/>
              </a:prstGeom>
              <a:solidFill>
                <a:schemeClr val="tx1">
                  <a:lumMod val="85000"/>
                  <a:lumOff val="15000"/>
                </a:schemeClr>
              </a:solidFill>
              <a:ln w="672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9" name="Oval 219">
                <a:extLst>
                  <a:ext uri="{FF2B5EF4-FFF2-40B4-BE49-F238E27FC236}">
                    <a16:creationId xmlns:a16="http://schemas.microsoft.com/office/drawing/2014/main" id="{34C3E91C-012C-44B7-8DB9-158501020264}"/>
                  </a:ext>
                </a:extLst>
              </p:cNvPr>
              <p:cNvSpPr/>
              <p:nvPr/>
            </p:nvSpPr>
            <p:spPr>
              <a:xfrm>
                <a:off x="9843025" y="414064"/>
                <a:ext cx="16783" cy="16783"/>
              </a:xfrm>
              <a:prstGeom prst="ellipse">
                <a:avLst/>
              </a:prstGeom>
              <a:solidFill>
                <a:srgbClr val="081422"/>
              </a:solidFill>
              <a:ln w="672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0" name="Graphic 2">
                <a:extLst>
                  <a:ext uri="{FF2B5EF4-FFF2-40B4-BE49-F238E27FC236}">
                    <a16:creationId xmlns:a16="http://schemas.microsoft.com/office/drawing/2014/main" id="{88220809-1733-412C-BB6A-1CE8D4E2B5C2}"/>
                  </a:ext>
                </a:extLst>
              </p:cNvPr>
              <p:cNvSpPr/>
              <p:nvPr userDrawn="1"/>
            </p:nvSpPr>
            <p:spPr>
              <a:xfrm flipH="1">
                <a:off x="8769273" y="781546"/>
                <a:ext cx="5842" cy="81663"/>
              </a:xfrm>
              <a:custGeom>
                <a:avLst/>
                <a:gdLst>
                  <a:gd name="connsiteX0" fmla="*/ 17650 w 18930"/>
                  <a:gd name="connsiteY0" fmla="*/ 390327 h 390326"/>
                  <a:gd name="connsiteX1" fmla="*/ 1886 w 18930"/>
                  <a:gd name="connsiteY1" fmla="*/ 390327 h 390326"/>
                  <a:gd name="connsiteX2" fmla="*/ 0 w 18930"/>
                  <a:gd name="connsiteY2" fmla="*/ 388440 h 390326"/>
                  <a:gd name="connsiteX3" fmla="*/ 0 w 18930"/>
                  <a:gd name="connsiteY3" fmla="*/ 1886 h 390326"/>
                  <a:gd name="connsiteX4" fmla="*/ 1886 w 18930"/>
                  <a:gd name="connsiteY4" fmla="*/ 0 h 390326"/>
                  <a:gd name="connsiteX5" fmla="*/ 17650 w 18930"/>
                  <a:gd name="connsiteY5" fmla="*/ 0 h 390326"/>
                  <a:gd name="connsiteX6" fmla="*/ 18930 w 18930"/>
                  <a:gd name="connsiteY6" fmla="*/ 1280 h 390326"/>
                  <a:gd name="connsiteX7" fmla="*/ 18930 w 18930"/>
                  <a:gd name="connsiteY7" fmla="*/ 389047 h 390326"/>
                  <a:gd name="connsiteX8" fmla="*/ 17650 w 18930"/>
                  <a:gd name="connsiteY8" fmla="*/ 390327 h 39032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8930" h="390326">
                    <a:moveTo>
                      <a:pt x="17650" y="390327"/>
                    </a:moveTo>
                    <a:lnTo>
                      <a:pt x="1886" y="390327"/>
                    </a:lnTo>
                    <a:cubicBezTo>
                      <a:pt x="808" y="390327"/>
                      <a:pt x="0" y="389451"/>
                      <a:pt x="0" y="388440"/>
                    </a:cubicBezTo>
                    <a:lnTo>
                      <a:pt x="0" y="1886"/>
                    </a:lnTo>
                    <a:cubicBezTo>
                      <a:pt x="0" y="808"/>
                      <a:pt x="876" y="0"/>
                      <a:pt x="1886" y="0"/>
                    </a:cubicBezTo>
                    <a:lnTo>
                      <a:pt x="17650" y="0"/>
                    </a:lnTo>
                    <a:cubicBezTo>
                      <a:pt x="18324" y="0"/>
                      <a:pt x="18930" y="539"/>
                      <a:pt x="18930" y="1280"/>
                    </a:cubicBezTo>
                    <a:lnTo>
                      <a:pt x="18930" y="389047"/>
                    </a:lnTo>
                    <a:cubicBezTo>
                      <a:pt x="18930" y="389788"/>
                      <a:pt x="18324" y="390327"/>
                      <a:pt x="17650" y="390327"/>
                    </a:cubicBezTo>
                    <a:close/>
                  </a:path>
                </a:pathLst>
              </a:custGeom>
              <a:solidFill>
                <a:srgbClr val="FAFDFF"/>
              </a:solidFill>
              <a:ln w="6728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4" name="사다리꼴 3">
              <a:extLst>
                <a:ext uri="{FF2B5EF4-FFF2-40B4-BE49-F238E27FC236}">
                  <a16:creationId xmlns:a16="http://schemas.microsoft.com/office/drawing/2014/main" id="{FC03F0DD-F42C-4D15-A791-7FAB06D9CBAE}"/>
                </a:ext>
              </a:extLst>
            </p:cNvPr>
            <p:cNvSpPr/>
            <p:nvPr userDrawn="1"/>
          </p:nvSpPr>
          <p:spPr>
            <a:xfrm>
              <a:off x="555386" y="6085986"/>
              <a:ext cx="2644061" cy="423746"/>
            </a:xfrm>
            <a:prstGeom prst="trapezoid">
              <a:avLst>
                <a:gd name="adj" fmla="val 35526"/>
              </a:avLst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</p:grpSp>
      <p:sp>
        <p:nvSpPr>
          <p:cNvPr id="21" name="그림 개체 틀 28">
            <a:extLst>
              <a:ext uri="{FF2B5EF4-FFF2-40B4-BE49-F238E27FC236}">
                <a16:creationId xmlns:a16="http://schemas.microsoft.com/office/drawing/2014/main" id="{B55032B3-94DB-4203-9D86-8011AB3A7877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59396" y="1778264"/>
            <a:ext cx="2086440" cy="4306019"/>
          </a:xfrm>
          <a:custGeom>
            <a:avLst/>
            <a:gdLst>
              <a:gd name="connsiteX0" fmla="*/ 224424 w 2086440"/>
              <a:gd name="connsiteY0" fmla="*/ 0 h 4306019"/>
              <a:gd name="connsiteX1" fmla="*/ 423133 w 2086440"/>
              <a:gd name="connsiteY1" fmla="*/ 0 h 4306019"/>
              <a:gd name="connsiteX2" fmla="*/ 442396 w 2086440"/>
              <a:gd name="connsiteY2" fmla="*/ 18238 h 4306019"/>
              <a:gd name="connsiteX3" fmla="*/ 591450 w 2086440"/>
              <a:gd name="connsiteY3" fmla="*/ 159360 h 4306019"/>
              <a:gd name="connsiteX4" fmla="*/ 1485639 w 2086440"/>
              <a:gd name="connsiteY4" fmla="*/ 159360 h 4306019"/>
              <a:gd name="connsiteX5" fmla="*/ 1634694 w 2086440"/>
              <a:gd name="connsiteY5" fmla="*/ 18238 h 4306019"/>
              <a:gd name="connsiteX6" fmla="*/ 1653957 w 2086440"/>
              <a:gd name="connsiteY6" fmla="*/ 0 h 4306019"/>
              <a:gd name="connsiteX7" fmla="*/ 1862017 w 2086440"/>
              <a:gd name="connsiteY7" fmla="*/ 0 h 4306019"/>
              <a:gd name="connsiteX8" fmla="*/ 2086440 w 2086440"/>
              <a:gd name="connsiteY8" fmla="*/ 212479 h 4306019"/>
              <a:gd name="connsiteX9" fmla="*/ 2086440 w 2086440"/>
              <a:gd name="connsiteY9" fmla="*/ 4093539 h 4306019"/>
              <a:gd name="connsiteX10" fmla="*/ 1862017 w 2086440"/>
              <a:gd name="connsiteY10" fmla="*/ 4306019 h 4306019"/>
              <a:gd name="connsiteX11" fmla="*/ 224424 w 2086440"/>
              <a:gd name="connsiteY11" fmla="*/ 4306019 h 4306019"/>
              <a:gd name="connsiteX12" fmla="*/ 0 w 2086440"/>
              <a:gd name="connsiteY12" fmla="*/ 4093539 h 4306019"/>
              <a:gd name="connsiteX13" fmla="*/ 0 w 2086440"/>
              <a:gd name="connsiteY13" fmla="*/ 212479 h 4306019"/>
              <a:gd name="connsiteX14" fmla="*/ 224424 w 2086440"/>
              <a:gd name="connsiteY14" fmla="*/ 0 h 43060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2086440" h="4306019">
                <a:moveTo>
                  <a:pt x="224424" y="0"/>
                </a:moveTo>
                <a:lnTo>
                  <a:pt x="423133" y="0"/>
                </a:lnTo>
                <a:cubicBezTo>
                  <a:pt x="433746" y="0"/>
                  <a:pt x="442396" y="8145"/>
                  <a:pt x="442396" y="18238"/>
                </a:cubicBezTo>
                <a:cubicBezTo>
                  <a:pt x="442396" y="96191"/>
                  <a:pt x="509162" y="159360"/>
                  <a:pt x="591450" y="159360"/>
                </a:cubicBezTo>
                <a:lnTo>
                  <a:pt x="1485639" y="159360"/>
                </a:lnTo>
                <a:cubicBezTo>
                  <a:pt x="1567975" y="159360"/>
                  <a:pt x="1634694" y="96147"/>
                  <a:pt x="1634694" y="18238"/>
                </a:cubicBezTo>
                <a:cubicBezTo>
                  <a:pt x="1634694" y="8190"/>
                  <a:pt x="1643297" y="0"/>
                  <a:pt x="1653957" y="0"/>
                </a:cubicBezTo>
                <a:lnTo>
                  <a:pt x="1862017" y="0"/>
                </a:lnTo>
                <a:cubicBezTo>
                  <a:pt x="1985964" y="0"/>
                  <a:pt x="2086440" y="95129"/>
                  <a:pt x="2086440" y="212479"/>
                </a:cubicBezTo>
                <a:lnTo>
                  <a:pt x="2086440" y="4093539"/>
                </a:lnTo>
                <a:cubicBezTo>
                  <a:pt x="2086440" y="4210890"/>
                  <a:pt x="1985964" y="4306019"/>
                  <a:pt x="1862017" y="4306019"/>
                </a:cubicBezTo>
                <a:lnTo>
                  <a:pt x="224424" y="4306019"/>
                </a:lnTo>
                <a:cubicBezTo>
                  <a:pt x="100476" y="4306019"/>
                  <a:pt x="0" y="4210890"/>
                  <a:pt x="0" y="4093539"/>
                </a:cubicBezTo>
                <a:lnTo>
                  <a:pt x="0" y="212479"/>
                </a:lnTo>
                <a:cubicBezTo>
                  <a:pt x="0" y="95129"/>
                  <a:pt x="100476" y="0"/>
                  <a:pt x="224424" y="0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22" name="Text Placeholder 9">
            <a:extLst>
              <a:ext uri="{FF2B5EF4-FFF2-40B4-BE49-F238E27FC236}">
                <a16:creationId xmlns:a16="http://schemas.microsoft.com/office/drawing/2014/main" id="{0CCD4862-8EBD-42ED-A087-B1CC3C91C4CA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219437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bg1"/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355244045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0365167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3">
            <a:extLst>
              <a:ext uri="{FF2B5EF4-FFF2-40B4-BE49-F238E27FC236}">
                <a16:creationId xmlns:a16="http://schemas.microsoft.com/office/drawing/2014/main" id="{CFB94F55-0AD5-4A28-99D6-18DDE7E90DE5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495301" y="2714626"/>
            <a:ext cx="11201399" cy="3838575"/>
          </a:xfrm>
          <a:custGeom>
            <a:avLst/>
            <a:gdLst>
              <a:gd name="connsiteX0" fmla="*/ 1152121 w 11201399"/>
              <a:gd name="connsiteY0" fmla="*/ 3371850 h 3838575"/>
              <a:gd name="connsiteX1" fmla="*/ 9610724 w 11201399"/>
              <a:gd name="connsiteY1" fmla="*/ 3371850 h 3838575"/>
              <a:gd name="connsiteX2" fmla="*/ 9058677 w 11201399"/>
              <a:gd name="connsiteY2" fmla="*/ 3838575 h 3838575"/>
              <a:gd name="connsiteX3" fmla="*/ 600074 w 11201399"/>
              <a:gd name="connsiteY3" fmla="*/ 3838575 h 3838575"/>
              <a:gd name="connsiteX4" fmla="*/ 2095097 w 11201399"/>
              <a:gd name="connsiteY4" fmla="*/ 2809875 h 3838575"/>
              <a:gd name="connsiteX5" fmla="*/ 10553699 w 11201399"/>
              <a:gd name="connsiteY5" fmla="*/ 2809875 h 3838575"/>
              <a:gd name="connsiteX6" fmla="*/ 10001652 w 11201399"/>
              <a:gd name="connsiteY6" fmla="*/ 3276600 h 3838575"/>
              <a:gd name="connsiteX7" fmla="*/ 1543049 w 11201399"/>
              <a:gd name="connsiteY7" fmla="*/ 3276600 h 3838575"/>
              <a:gd name="connsiteX8" fmla="*/ 1209271 w 11201399"/>
              <a:gd name="connsiteY8" fmla="*/ 2247900 h 3838575"/>
              <a:gd name="connsiteX9" fmla="*/ 9667874 w 11201399"/>
              <a:gd name="connsiteY9" fmla="*/ 2247900 h 3838575"/>
              <a:gd name="connsiteX10" fmla="*/ 9115827 w 11201399"/>
              <a:gd name="connsiteY10" fmla="*/ 2714625 h 3838575"/>
              <a:gd name="connsiteX11" fmla="*/ 657225 w 11201399"/>
              <a:gd name="connsiteY11" fmla="*/ 2714625 h 3838575"/>
              <a:gd name="connsiteX12" fmla="*/ 552047 w 11201399"/>
              <a:gd name="connsiteY12" fmla="*/ 1685925 h 3838575"/>
              <a:gd name="connsiteX13" fmla="*/ 9010649 w 11201399"/>
              <a:gd name="connsiteY13" fmla="*/ 1685925 h 3838575"/>
              <a:gd name="connsiteX14" fmla="*/ 8458602 w 11201399"/>
              <a:gd name="connsiteY14" fmla="*/ 2152650 h 3838575"/>
              <a:gd name="connsiteX15" fmla="*/ 0 w 11201399"/>
              <a:gd name="connsiteY15" fmla="*/ 2152650 h 3838575"/>
              <a:gd name="connsiteX16" fmla="*/ 2742797 w 11201399"/>
              <a:gd name="connsiteY16" fmla="*/ 1123950 h 3838575"/>
              <a:gd name="connsiteX17" fmla="*/ 11201399 w 11201399"/>
              <a:gd name="connsiteY17" fmla="*/ 1123950 h 3838575"/>
              <a:gd name="connsiteX18" fmla="*/ 10649352 w 11201399"/>
              <a:gd name="connsiteY18" fmla="*/ 1590675 h 3838575"/>
              <a:gd name="connsiteX19" fmla="*/ 2190750 w 11201399"/>
              <a:gd name="connsiteY19" fmla="*/ 1590675 h 3838575"/>
              <a:gd name="connsiteX20" fmla="*/ 1418822 w 11201399"/>
              <a:gd name="connsiteY20" fmla="*/ 561975 h 3838575"/>
              <a:gd name="connsiteX21" fmla="*/ 9877424 w 11201399"/>
              <a:gd name="connsiteY21" fmla="*/ 561975 h 3838575"/>
              <a:gd name="connsiteX22" fmla="*/ 9325377 w 11201399"/>
              <a:gd name="connsiteY22" fmla="*/ 1028700 h 3838575"/>
              <a:gd name="connsiteX23" fmla="*/ 866775 w 11201399"/>
              <a:gd name="connsiteY23" fmla="*/ 1028700 h 3838575"/>
              <a:gd name="connsiteX24" fmla="*/ 1161647 w 11201399"/>
              <a:gd name="connsiteY24" fmla="*/ 0 h 3838575"/>
              <a:gd name="connsiteX25" fmla="*/ 9620249 w 11201399"/>
              <a:gd name="connsiteY25" fmla="*/ 0 h 3838575"/>
              <a:gd name="connsiteX26" fmla="*/ 9068202 w 11201399"/>
              <a:gd name="connsiteY26" fmla="*/ 466725 h 3838575"/>
              <a:gd name="connsiteX27" fmla="*/ 609600 w 11201399"/>
              <a:gd name="connsiteY27" fmla="*/ 466725 h 3838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1201399" h="3838575">
                <a:moveTo>
                  <a:pt x="1152121" y="3371850"/>
                </a:moveTo>
                <a:lnTo>
                  <a:pt x="9610724" y="3371850"/>
                </a:lnTo>
                <a:lnTo>
                  <a:pt x="9058677" y="3838575"/>
                </a:lnTo>
                <a:lnTo>
                  <a:pt x="600074" y="3838575"/>
                </a:lnTo>
                <a:close/>
                <a:moveTo>
                  <a:pt x="2095097" y="2809875"/>
                </a:moveTo>
                <a:lnTo>
                  <a:pt x="10553699" y="2809875"/>
                </a:lnTo>
                <a:lnTo>
                  <a:pt x="10001652" y="3276600"/>
                </a:lnTo>
                <a:lnTo>
                  <a:pt x="1543049" y="3276600"/>
                </a:lnTo>
                <a:close/>
                <a:moveTo>
                  <a:pt x="1209271" y="2247900"/>
                </a:moveTo>
                <a:lnTo>
                  <a:pt x="9667874" y="2247900"/>
                </a:lnTo>
                <a:lnTo>
                  <a:pt x="9115827" y="2714625"/>
                </a:lnTo>
                <a:lnTo>
                  <a:pt x="657225" y="2714625"/>
                </a:lnTo>
                <a:close/>
                <a:moveTo>
                  <a:pt x="552047" y="1685925"/>
                </a:moveTo>
                <a:lnTo>
                  <a:pt x="9010649" y="1685925"/>
                </a:lnTo>
                <a:lnTo>
                  <a:pt x="8458602" y="2152650"/>
                </a:lnTo>
                <a:lnTo>
                  <a:pt x="0" y="2152650"/>
                </a:lnTo>
                <a:close/>
                <a:moveTo>
                  <a:pt x="2742797" y="1123950"/>
                </a:moveTo>
                <a:lnTo>
                  <a:pt x="11201399" y="1123950"/>
                </a:lnTo>
                <a:lnTo>
                  <a:pt x="10649352" y="1590675"/>
                </a:lnTo>
                <a:lnTo>
                  <a:pt x="2190750" y="1590675"/>
                </a:lnTo>
                <a:close/>
                <a:moveTo>
                  <a:pt x="1418822" y="561975"/>
                </a:moveTo>
                <a:lnTo>
                  <a:pt x="9877424" y="561975"/>
                </a:lnTo>
                <a:lnTo>
                  <a:pt x="9325377" y="1028700"/>
                </a:lnTo>
                <a:lnTo>
                  <a:pt x="866775" y="1028700"/>
                </a:lnTo>
                <a:close/>
                <a:moveTo>
                  <a:pt x="1161647" y="0"/>
                </a:moveTo>
                <a:lnTo>
                  <a:pt x="9620249" y="0"/>
                </a:lnTo>
                <a:lnTo>
                  <a:pt x="9068202" y="466725"/>
                </a:lnTo>
                <a:lnTo>
                  <a:pt x="609600" y="46672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19050">
            <a:noFill/>
          </a:ln>
        </p:spPr>
        <p:txBody>
          <a:bodyPr wrap="square"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89898839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64294292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4933821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NG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2482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PNG &amp; Shapes Layout</a:t>
            </a:r>
          </a:p>
        </p:txBody>
      </p:sp>
    </p:spTree>
    <p:extLst>
      <p:ext uri="{BB962C8B-B14F-4D97-AF65-F5344CB8AC3E}">
        <p14:creationId xmlns:p14="http://schemas.microsoft.com/office/powerpoint/2010/main" val="293198414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con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123478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Icon Sets Layout</a:t>
            </a:r>
          </a:p>
        </p:txBody>
      </p:sp>
      <p:sp>
        <p:nvSpPr>
          <p:cNvPr id="3" name="Rounded Rectangle 2"/>
          <p:cNvSpPr/>
          <p:nvPr userDrawn="1"/>
        </p:nvSpPr>
        <p:spPr>
          <a:xfrm>
            <a:off x="354010" y="1131591"/>
            <a:ext cx="3560767" cy="5402561"/>
          </a:xfrm>
          <a:prstGeom prst="roundRect">
            <a:avLst>
              <a:gd name="adj" fmla="val 3968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/>
          </a:p>
        </p:txBody>
      </p:sp>
      <p:sp>
        <p:nvSpPr>
          <p:cNvPr id="4" name="Rounded Rectangle 3"/>
          <p:cNvSpPr/>
          <p:nvPr userDrawn="1"/>
        </p:nvSpPr>
        <p:spPr>
          <a:xfrm>
            <a:off x="531933" y="1347500"/>
            <a:ext cx="153868" cy="5015200"/>
          </a:xfrm>
          <a:prstGeom prst="roundRect">
            <a:avLst>
              <a:gd name="adj" fmla="val 50000"/>
            </a:avLst>
          </a:prstGeom>
          <a:solidFill>
            <a:schemeClr val="bg1"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bg1"/>
              </a:solidFill>
            </a:endParaRPr>
          </a:p>
        </p:txBody>
      </p:sp>
      <p:sp>
        <p:nvSpPr>
          <p:cNvPr id="5" name="Half Frame 4"/>
          <p:cNvSpPr/>
          <p:nvPr userDrawn="1"/>
        </p:nvSpPr>
        <p:spPr>
          <a:xfrm rot="5400000">
            <a:off x="3057177" y="1276653"/>
            <a:ext cx="685849" cy="685148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5644E8BB-F13A-4AE0-889E-633DE4143787}"/>
              </a:ext>
            </a:extLst>
          </p:cNvPr>
          <p:cNvSpPr txBox="1"/>
          <p:nvPr userDrawn="1"/>
        </p:nvSpPr>
        <p:spPr>
          <a:xfrm>
            <a:off x="711704" y="1637214"/>
            <a:ext cx="223224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Resize without losing quality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F2CE2B8B-ED32-491A-95B2-D28904BC432C}"/>
              </a:ext>
            </a:extLst>
          </p:cNvPr>
          <p:cNvSpPr txBox="1"/>
          <p:nvPr userDrawn="1"/>
        </p:nvSpPr>
        <p:spPr>
          <a:xfrm>
            <a:off x="711704" y="2127463"/>
            <a:ext cx="2232248" cy="73866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Change Fill Color &amp;</a:t>
            </a:r>
          </a:p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Line Color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962A52DF-2523-4479-BFA3-B5ACE9887E1C}"/>
              </a:ext>
            </a:extLst>
          </p:cNvPr>
          <p:cNvSpPr txBox="1"/>
          <p:nvPr userDrawn="1"/>
        </p:nvSpPr>
        <p:spPr>
          <a:xfrm>
            <a:off x="721229" y="5808438"/>
            <a:ext cx="2232000" cy="30777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www.allppt.com</a:t>
            </a:r>
            <a:endParaRPr lang="ko-KR" altLang="en-US" sz="1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BAAC314F-E96A-4408-95DE-A70E9ED054AF}"/>
              </a:ext>
            </a:extLst>
          </p:cNvPr>
          <p:cNvSpPr txBox="1"/>
          <p:nvPr userDrawn="1"/>
        </p:nvSpPr>
        <p:spPr>
          <a:xfrm>
            <a:off x="721229" y="4450324"/>
            <a:ext cx="2717296" cy="138499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FREE </a:t>
            </a:r>
          </a:p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PPT TEMPLATES</a:t>
            </a:r>
          </a:p>
        </p:txBody>
      </p:sp>
    </p:spTree>
    <p:extLst>
      <p:ext uri="{BB962C8B-B14F-4D97-AF65-F5344CB8AC3E}">
        <p14:creationId xmlns:p14="http://schemas.microsoft.com/office/powerpoint/2010/main" val="97247061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4385210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2634687" y="1392934"/>
            <a:ext cx="8755087" cy="2239673"/>
          </a:xfr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algn="r"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</a:t>
            </a:r>
            <a:br>
              <a:rPr lang="en-US" dirty="0"/>
            </a:br>
            <a:r>
              <a:rPr lang="en-US" dirty="0"/>
              <a:t>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34687" y="3632607"/>
            <a:ext cx="8755087" cy="1018033"/>
          </a:xfrm>
        </p:spPr>
        <p:txBody>
          <a:bodyPr>
            <a:normAutofit/>
          </a:bodyPr>
          <a:lstStyle>
            <a:lvl1pPr marL="0" indent="0" algn="r">
              <a:buNone/>
              <a:defRPr sz="3733" b="0" i="0">
                <a:solidFill>
                  <a:schemeClr val="tx1"/>
                </a:solidFill>
              </a:defRPr>
            </a:lvl1pPr>
            <a:lvl2pPr marL="60958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917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75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833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792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750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709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667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5CBC2-BA1B-44E8-9A93-0361F0D4B5BE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7C15D-9923-401F-AFD0-316754DFC6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377327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8620" y="374901"/>
            <a:ext cx="10994760" cy="1018033"/>
          </a:xfrm>
        </p:spPr>
        <p:txBody>
          <a:bodyPr>
            <a:normAutofit/>
          </a:bodyPr>
          <a:lstStyle>
            <a:lvl1pPr algn="r">
              <a:defRPr sz="4800" baseline="0">
                <a:solidFill>
                  <a:srgbClr val="00CC99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8620" y="2003753"/>
            <a:ext cx="10994760" cy="4275741"/>
          </a:xfrm>
        </p:spPr>
        <p:txBody>
          <a:bodyPr/>
          <a:lstStyle>
            <a:lvl1pPr algn="l">
              <a:defRPr sz="3733">
                <a:solidFill>
                  <a:schemeClr val="tx1"/>
                </a:solidFill>
              </a:defRPr>
            </a:lvl1pPr>
            <a:lvl2pPr algn="l">
              <a:defRPr>
                <a:solidFill>
                  <a:schemeClr val="tx1"/>
                </a:solidFill>
              </a:defRPr>
            </a:lvl2pPr>
            <a:lvl3pPr algn="l">
              <a:defRPr>
                <a:solidFill>
                  <a:schemeClr val="tx1"/>
                </a:solidFill>
              </a:defRPr>
            </a:lvl3pPr>
            <a:lvl4pPr algn="l">
              <a:defRPr>
                <a:solidFill>
                  <a:schemeClr val="tx1"/>
                </a:solidFill>
              </a:defRPr>
            </a:lvl4pPr>
            <a:lvl5pPr algn="l"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5CBC2-BA1B-44E8-9A93-0361F0D4B5BE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7C15D-9923-401F-AFD0-316754DFC6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009876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1900" y="578507"/>
            <a:ext cx="8551480" cy="967132"/>
          </a:xfrm>
        </p:spPr>
        <p:txBody>
          <a:bodyPr>
            <a:normAutofit/>
          </a:bodyPr>
          <a:lstStyle>
            <a:lvl1pPr algn="l">
              <a:defRPr sz="480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1900" y="1596541"/>
            <a:ext cx="8551480" cy="4681415"/>
          </a:xfrm>
        </p:spPr>
        <p:txBody>
          <a:bodyPr/>
          <a:lstStyle>
            <a:lvl1pPr>
              <a:defRPr sz="3733"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8/10/2026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308503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5333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667">
                <a:solidFill>
                  <a:schemeClr val="tx1">
                    <a:tint val="75000"/>
                  </a:schemeClr>
                </a:solidFill>
              </a:defRPr>
            </a:lvl1pPr>
            <a:lvl2pPr marL="609585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9170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3pPr>
            <a:lvl4pPr marL="1828754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4pPr>
            <a:lvl5pPr marL="2438339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5pPr>
            <a:lvl6pPr marL="3047924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6pPr>
            <a:lvl7pPr marL="3657509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7pPr>
            <a:lvl8pPr marL="4267093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8pPr>
            <a:lvl9pPr marL="4876678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8/10/2026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272234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3733"/>
            </a:lvl1pPr>
            <a:lvl2pPr>
              <a:defRPr sz="3200"/>
            </a:lvl2pPr>
            <a:lvl3pPr>
              <a:defRPr sz="2667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3733"/>
            </a:lvl1pPr>
            <a:lvl2pPr>
              <a:defRPr sz="3200"/>
            </a:lvl2pPr>
            <a:lvl3pPr>
              <a:defRPr sz="2667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8/10/2026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803592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8620" y="578508"/>
            <a:ext cx="10994760" cy="1018033"/>
          </a:xfrm>
        </p:spPr>
        <p:txBody>
          <a:bodyPr>
            <a:normAutofit/>
          </a:bodyPr>
          <a:lstStyle>
            <a:lvl1pPr algn="r">
              <a:defRPr sz="4800" baseline="0">
                <a:solidFill>
                  <a:srgbClr val="00CC99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5839" y="2207360"/>
            <a:ext cx="5386917" cy="639763"/>
          </a:xfrm>
        </p:spPr>
        <p:txBody>
          <a:bodyPr anchor="b"/>
          <a:lstStyle>
            <a:lvl1pPr marL="0" indent="0" algn="ctr">
              <a:buNone/>
              <a:defRPr sz="3200" b="1">
                <a:solidFill>
                  <a:schemeClr val="tx1"/>
                </a:solidFill>
              </a:defRPr>
            </a:lvl1pPr>
            <a:lvl2pPr marL="609585" indent="0">
              <a:buNone/>
              <a:defRPr sz="2667" b="1"/>
            </a:lvl2pPr>
            <a:lvl3pPr marL="1219170" indent="0">
              <a:buNone/>
              <a:defRPr sz="2400" b="1"/>
            </a:lvl3pPr>
            <a:lvl4pPr marL="1828754" indent="0">
              <a:buNone/>
              <a:defRPr sz="2133" b="1"/>
            </a:lvl4pPr>
            <a:lvl5pPr marL="2438339" indent="0">
              <a:buNone/>
              <a:defRPr sz="2133" b="1"/>
            </a:lvl5pPr>
            <a:lvl6pPr marL="3047924" indent="0">
              <a:buNone/>
              <a:defRPr sz="2133" b="1"/>
            </a:lvl6pPr>
            <a:lvl7pPr marL="3657509" indent="0">
              <a:buNone/>
              <a:defRPr sz="2133" b="1"/>
            </a:lvl7pPr>
            <a:lvl8pPr marL="4267093" indent="0">
              <a:buNone/>
              <a:defRPr sz="2133" b="1"/>
            </a:lvl8pPr>
            <a:lvl9pPr marL="4876678" indent="0">
              <a:buNone/>
              <a:defRPr sz="2133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5839" y="2837223"/>
            <a:ext cx="5386917" cy="3035059"/>
          </a:xfrm>
        </p:spPr>
        <p:txBody>
          <a:bodyPr/>
          <a:lstStyle>
            <a:lvl1pPr algn="ctr">
              <a:defRPr sz="3200">
                <a:solidFill>
                  <a:schemeClr val="tx1"/>
                </a:solidFill>
              </a:defRPr>
            </a:lvl1pPr>
            <a:lvl2pPr algn="ctr">
              <a:defRPr sz="2667">
                <a:solidFill>
                  <a:schemeClr val="tx1"/>
                </a:solidFill>
              </a:defRPr>
            </a:lvl2pPr>
            <a:lvl3pPr algn="ctr">
              <a:defRPr sz="2400">
                <a:solidFill>
                  <a:schemeClr val="tx1"/>
                </a:solidFill>
              </a:defRPr>
            </a:lvl3pPr>
            <a:lvl4pPr algn="ctr">
              <a:defRPr sz="2133">
                <a:solidFill>
                  <a:schemeClr val="tx1"/>
                </a:solidFill>
              </a:defRPr>
            </a:lvl4pPr>
            <a:lvl5pPr algn="ctr">
              <a:defRPr sz="2133">
                <a:solidFill>
                  <a:schemeClr val="tx1"/>
                </a:solidFill>
              </a:defRPr>
            </a:lvl5pPr>
            <a:lvl6pPr>
              <a:defRPr sz="2133"/>
            </a:lvl6pPr>
            <a:lvl7pPr>
              <a:defRPr sz="2133"/>
            </a:lvl7pPr>
            <a:lvl8pPr>
              <a:defRPr sz="2133"/>
            </a:lvl8pPr>
            <a:lvl9pPr>
              <a:defRPr sz="2133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6001" y="2207360"/>
            <a:ext cx="5389033" cy="639763"/>
          </a:xfrm>
        </p:spPr>
        <p:txBody>
          <a:bodyPr anchor="b"/>
          <a:lstStyle>
            <a:lvl1pPr marL="0" indent="0" algn="ctr">
              <a:buNone/>
              <a:defRPr sz="3200" b="1">
                <a:solidFill>
                  <a:schemeClr val="tx1"/>
                </a:solidFill>
              </a:defRPr>
            </a:lvl1pPr>
            <a:lvl2pPr marL="609585" indent="0">
              <a:buNone/>
              <a:defRPr sz="2667" b="1"/>
            </a:lvl2pPr>
            <a:lvl3pPr marL="1219170" indent="0">
              <a:buNone/>
              <a:defRPr sz="2400" b="1"/>
            </a:lvl3pPr>
            <a:lvl4pPr marL="1828754" indent="0">
              <a:buNone/>
              <a:defRPr sz="2133" b="1"/>
            </a:lvl4pPr>
            <a:lvl5pPr marL="2438339" indent="0">
              <a:buNone/>
              <a:defRPr sz="2133" b="1"/>
            </a:lvl5pPr>
            <a:lvl6pPr marL="3047924" indent="0">
              <a:buNone/>
              <a:defRPr sz="2133" b="1"/>
            </a:lvl6pPr>
            <a:lvl7pPr marL="3657509" indent="0">
              <a:buNone/>
              <a:defRPr sz="2133" b="1"/>
            </a:lvl7pPr>
            <a:lvl8pPr marL="4267093" indent="0">
              <a:buNone/>
              <a:defRPr sz="2133" b="1"/>
            </a:lvl8pPr>
            <a:lvl9pPr marL="4876678" indent="0">
              <a:buNone/>
              <a:defRPr sz="2133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96001" y="2837223"/>
            <a:ext cx="5389033" cy="3035059"/>
          </a:xfrm>
        </p:spPr>
        <p:txBody>
          <a:bodyPr/>
          <a:lstStyle>
            <a:lvl1pPr algn="ctr">
              <a:defRPr sz="3200">
                <a:solidFill>
                  <a:schemeClr val="tx1"/>
                </a:solidFill>
              </a:defRPr>
            </a:lvl1pPr>
            <a:lvl2pPr algn="ctr">
              <a:defRPr sz="2667">
                <a:solidFill>
                  <a:schemeClr val="tx1"/>
                </a:solidFill>
              </a:defRPr>
            </a:lvl2pPr>
            <a:lvl3pPr algn="ctr">
              <a:defRPr sz="2400">
                <a:solidFill>
                  <a:schemeClr val="tx1"/>
                </a:solidFill>
              </a:defRPr>
            </a:lvl3pPr>
            <a:lvl4pPr algn="ctr">
              <a:defRPr sz="2133">
                <a:solidFill>
                  <a:schemeClr val="tx1"/>
                </a:solidFill>
              </a:defRPr>
            </a:lvl4pPr>
            <a:lvl5pPr algn="ctr">
              <a:defRPr sz="2133">
                <a:solidFill>
                  <a:schemeClr val="tx1"/>
                </a:solidFill>
              </a:defRPr>
            </a:lvl5pPr>
            <a:lvl6pPr>
              <a:defRPr sz="2133"/>
            </a:lvl6pPr>
            <a:lvl7pPr>
              <a:defRPr sz="2133"/>
            </a:lvl7pPr>
            <a:lvl8pPr>
              <a:defRPr sz="2133"/>
            </a:lvl8pPr>
            <a:lvl9pPr>
              <a:defRPr sz="2133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8/10/2026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259258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8/10/2026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63275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5CBC2-BA1B-44E8-9A93-0361F0D4B5BE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7C15D-9923-401F-AFD0-316754DFC6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0679604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2" y="273049"/>
            <a:ext cx="4011084" cy="1162051"/>
          </a:xfrm>
        </p:spPr>
        <p:txBody>
          <a:bodyPr anchor="b"/>
          <a:lstStyle>
            <a:lvl1pPr algn="l">
              <a:defRPr sz="2667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2"/>
            <a:ext cx="6815667" cy="5853113"/>
          </a:xfrm>
        </p:spPr>
        <p:txBody>
          <a:bodyPr/>
          <a:lstStyle>
            <a:lvl1pPr>
              <a:defRPr sz="4267"/>
            </a:lvl1pPr>
            <a:lvl2pPr>
              <a:defRPr sz="3733"/>
            </a:lvl2pPr>
            <a:lvl3pPr>
              <a:defRPr sz="3200"/>
            </a:lvl3pPr>
            <a:lvl4pPr>
              <a:defRPr sz="2667"/>
            </a:lvl4pPr>
            <a:lvl5pPr>
              <a:defRPr sz="2667"/>
            </a:lvl5pPr>
            <a:lvl6pPr>
              <a:defRPr sz="2667"/>
            </a:lvl6pPr>
            <a:lvl7pPr>
              <a:defRPr sz="2667"/>
            </a:lvl7pPr>
            <a:lvl8pPr>
              <a:defRPr sz="2667"/>
            </a:lvl8pPr>
            <a:lvl9pPr>
              <a:defRPr sz="2667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2" y="1435102"/>
            <a:ext cx="4011084" cy="4691063"/>
          </a:xfrm>
        </p:spPr>
        <p:txBody>
          <a:bodyPr/>
          <a:lstStyle>
            <a:lvl1pPr marL="0" indent="0">
              <a:buNone/>
              <a:defRPr sz="1867"/>
            </a:lvl1pPr>
            <a:lvl2pPr marL="609585" indent="0">
              <a:buNone/>
              <a:defRPr sz="1600"/>
            </a:lvl2pPr>
            <a:lvl3pPr marL="1219170" indent="0">
              <a:buNone/>
              <a:defRPr sz="1333"/>
            </a:lvl3pPr>
            <a:lvl4pPr marL="1828754" indent="0">
              <a:buNone/>
              <a:defRPr sz="1200"/>
            </a:lvl4pPr>
            <a:lvl5pPr marL="2438339" indent="0">
              <a:buNone/>
              <a:defRPr sz="1200"/>
            </a:lvl5pPr>
            <a:lvl6pPr marL="3047924" indent="0">
              <a:buNone/>
              <a:defRPr sz="1200"/>
            </a:lvl6pPr>
            <a:lvl7pPr marL="3657509" indent="0">
              <a:buNone/>
              <a:defRPr sz="1200"/>
            </a:lvl7pPr>
            <a:lvl8pPr marL="4267093" indent="0">
              <a:buNone/>
              <a:defRPr sz="1200"/>
            </a:lvl8pPr>
            <a:lvl9pPr marL="4876678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8/10/2026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63277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9"/>
          </a:xfrm>
        </p:spPr>
        <p:txBody>
          <a:bodyPr anchor="b"/>
          <a:lstStyle>
            <a:lvl1pPr algn="l">
              <a:defRPr sz="2667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4267"/>
            </a:lvl1pPr>
            <a:lvl2pPr marL="609585" indent="0">
              <a:buNone/>
              <a:defRPr sz="3733"/>
            </a:lvl2pPr>
            <a:lvl3pPr marL="1219170" indent="0">
              <a:buNone/>
              <a:defRPr sz="3200"/>
            </a:lvl3pPr>
            <a:lvl4pPr marL="1828754" indent="0">
              <a:buNone/>
              <a:defRPr sz="2667"/>
            </a:lvl4pPr>
            <a:lvl5pPr marL="2438339" indent="0">
              <a:buNone/>
              <a:defRPr sz="2667"/>
            </a:lvl5pPr>
            <a:lvl6pPr marL="3047924" indent="0">
              <a:buNone/>
              <a:defRPr sz="2667"/>
            </a:lvl6pPr>
            <a:lvl7pPr marL="3657509" indent="0">
              <a:buNone/>
              <a:defRPr sz="2667"/>
            </a:lvl7pPr>
            <a:lvl8pPr marL="4267093" indent="0">
              <a:buNone/>
              <a:defRPr sz="2667"/>
            </a:lvl8pPr>
            <a:lvl9pPr marL="4876678" indent="0">
              <a:buNone/>
              <a:defRPr sz="2667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3"/>
          </a:xfrm>
        </p:spPr>
        <p:txBody>
          <a:bodyPr/>
          <a:lstStyle>
            <a:lvl1pPr marL="0" indent="0">
              <a:buNone/>
              <a:defRPr sz="1867"/>
            </a:lvl1pPr>
            <a:lvl2pPr marL="609585" indent="0">
              <a:buNone/>
              <a:defRPr sz="1600"/>
            </a:lvl2pPr>
            <a:lvl3pPr marL="1219170" indent="0">
              <a:buNone/>
              <a:defRPr sz="1333"/>
            </a:lvl3pPr>
            <a:lvl4pPr marL="1828754" indent="0">
              <a:buNone/>
              <a:defRPr sz="1200"/>
            </a:lvl4pPr>
            <a:lvl5pPr marL="2438339" indent="0">
              <a:buNone/>
              <a:defRPr sz="1200"/>
            </a:lvl5pPr>
            <a:lvl6pPr marL="3047924" indent="0">
              <a:buNone/>
              <a:defRPr sz="1200"/>
            </a:lvl6pPr>
            <a:lvl7pPr marL="3657509" indent="0">
              <a:buNone/>
              <a:defRPr sz="1200"/>
            </a:lvl7pPr>
            <a:lvl8pPr marL="4267093" indent="0">
              <a:buNone/>
              <a:defRPr sz="1200"/>
            </a:lvl8pPr>
            <a:lvl9pPr marL="4876678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8/10/2026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718691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8/10/2026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356093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8/10/2026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7" name="Picture 6" descr="E:\websites\free-power-point-templates\2012\logos.png">
            <a:extLst>
              <a:ext uri="{FF2B5EF4-FFF2-40B4-BE49-F238E27FC236}">
                <a16:creationId xmlns:a16="http://schemas.microsoft.com/office/drawing/2014/main" id="{08B89D22-1D6E-450B-881F-4D2A4C527F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077967" y="3101618"/>
            <a:ext cx="1951712" cy="7026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48068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3.xml"/><Relationship Id="rId13" Type="http://schemas.openxmlformats.org/officeDocument/2006/relationships/slideLayout" Target="../slideLayouts/slideLayout18.xml"/><Relationship Id="rId18" Type="http://schemas.openxmlformats.org/officeDocument/2006/relationships/slideLayout" Target="../slideLayouts/slideLayout23.xml"/><Relationship Id="rId3" Type="http://schemas.openxmlformats.org/officeDocument/2006/relationships/slideLayout" Target="../slideLayouts/slideLayout8.xml"/><Relationship Id="rId21" Type="http://schemas.openxmlformats.org/officeDocument/2006/relationships/theme" Target="../theme/theme2.xml"/><Relationship Id="rId7" Type="http://schemas.openxmlformats.org/officeDocument/2006/relationships/slideLayout" Target="../slideLayouts/slideLayout12.xml"/><Relationship Id="rId12" Type="http://schemas.openxmlformats.org/officeDocument/2006/relationships/slideLayout" Target="../slideLayouts/slideLayout17.xml"/><Relationship Id="rId17" Type="http://schemas.openxmlformats.org/officeDocument/2006/relationships/slideLayout" Target="../slideLayouts/slideLayout22.xml"/><Relationship Id="rId2" Type="http://schemas.openxmlformats.org/officeDocument/2006/relationships/slideLayout" Target="../slideLayouts/slideLayout7.xml"/><Relationship Id="rId16" Type="http://schemas.openxmlformats.org/officeDocument/2006/relationships/slideLayout" Target="../slideLayouts/slideLayout21.xml"/><Relationship Id="rId20" Type="http://schemas.openxmlformats.org/officeDocument/2006/relationships/slideLayout" Target="../slideLayouts/slideLayout25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11" Type="http://schemas.openxmlformats.org/officeDocument/2006/relationships/slideLayout" Target="../slideLayouts/slideLayout16.xml"/><Relationship Id="rId5" Type="http://schemas.openxmlformats.org/officeDocument/2006/relationships/slideLayout" Target="../slideLayouts/slideLayout10.xml"/><Relationship Id="rId15" Type="http://schemas.openxmlformats.org/officeDocument/2006/relationships/slideLayout" Target="../slideLayouts/slideLayout20.xml"/><Relationship Id="rId23" Type="http://schemas.microsoft.com/office/2007/relationships/hdphoto" Target="../media/hdphoto1.wdp"/><Relationship Id="rId10" Type="http://schemas.openxmlformats.org/officeDocument/2006/relationships/slideLayout" Target="../slideLayouts/slideLayout15.xml"/><Relationship Id="rId19" Type="http://schemas.openxmlformats.org/officeDocument/2006/relationships/slideLayout" Target="../slideLayouts/slideLayout24.xml"/><Relationship Id="rId4" Type="http://schemas.openxmlformats.org/officeDocument/2006/relationships/slideLayout" Target="../slideLayouts/slideLayout9.xml"/><Relationship Id="rId9" Type="http://schemas.openxmlformats.org/officeDocument/2006/relationships/slideLayout" Target="../slideLayouts/slideLayout14.xml"/><Relationship Id="rId14" Type="http://schemas.openxmlformats.org/officeDocument/2006/relationships/slideLayout" Target="../slideLayouts/slideLayout19.xml"/><Relationship Id="rId22" Type="http://schemas.openxmlformats.org/officeDocument/2006/relationships/image" Target="../media/image1.png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26.xml"/><Relationship Id="rId4" Type="http://schemas.microsoft.com/office/2007/relationships/hdphoto" Target="../media/hdphoto1.wdp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4.xml"/><Relationship Id="rId13" Type="http://schemas.openxmlformats.org/officeDocument/2006/relationships/theme" Target="../theme/theme4.xml"/><Relationship Id="rId3" Type="http://schemas.openxmlformats.org/officeDocument/2006/relationships/slideLayout" Target="../slideLayouts/slideLayout29.xml"/><Relationship Id="rId7" Type="http://schemas.openxmlformats.org/officeDocument/2006/relationships/slideLayout" Target="../slideLayouts/slideLayout33.xml"/><Relationship Id="rId12" Type="http://schemas.openxmlformats.org/officeDocument/2006/relationships/slideLayout" Target="../slideLayouts/slideLayout38.xml"/><Relationship Id="rId2" Type="http://schemas.openxmlformats.org/officeDocument/2006/relationships/slideLayout" Target="../slideLayouts/slideLayout28.xml"/><Relationship Id="rId1" Type="http://schemas.openxmlformats.org/officeDocument/2006/relationships/slideLayout" Target="../slideLayouts/slideLayout27.xml"/><Relationship Id="rId6" Type="http://schemas.openxmlformats.org/officeDocument/2006/relationships/slideLayout" Target="../slideLayouts/slideLayout32.xml"/><Relationship Id="rId11" Type="http://schemas.openxmlformats.org/officeDocument/2006/relationships/slideLayout" Target="../slideLayouts/slideLayout37.xml"/><Relationship Id="rId5" Type="http://schemas.openxmlformats.org/officeDocument/2006/relationships/slideLayout" Target="../slideLayouts/slideLayout31.xml"/><Relationship Id="rId15" Type="http://schemas.microsoft.com/office/2007/relationships/hdphoto" Target="../media/hdphoto1.wdp"/><Relationship Id="rId10" Type="http://schemas.openxmlformats.org/officeDocument/2006/relationships/slideLayout" Target="../slideLayouts/slideLayout36.xml"/><Relationship Id="rId4" Type="http://schemas.openxmlformats.org/officeDocument/2006/relationships/slideLayout" Target="../slideLayouts/slideLayout30.xml"/><Relationship Id="rId9" Type="http://schemas.openxmlformats.org/officeDocument/2006/relationships/slideLayout" Target="../slideLayouts/slideLayout35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7">
            <a:lum/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artisticCutout numberOfShades="3"/>
                    </a14:imgEffect>
                    <a14:imgEffect>
                      <a14:saturation sat="200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970640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8" r:id="rId1"/>
    <p:sldLayoutId id="2147483749" r:id="rId2"/>
    <p:sldLayoutId id="2147483750" r:id="rId3"/>
    <p:sldLayoutId id="2147483751" r:id="rId4"/>
    <p:sldLayoutId id="2147483752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22">
            <a:lum/>
            <a:extLst>
              <a:ext uri="{BEBA8EAE-BF5A-486C-A8C5-ECC9F3942E4B}">
                <a14:imgProps xmlns:a14="http://schemas.microsoft.com/office/drawing/2010/main">
                  <a14:imgLayer r:embed="rId23">
                    <a14:imgEffect>
                      <a14:artisticCutout numberOfShades="3"/>
                    </a14:imgEffect>
                    <a14:imgEffect>
                      <a14:saturation sat="200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028452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4" r:id="rId1"/>
    <p:sldLayoutId id="2147483755" r:id="rId2"/>
    <p:sldLayoutId id="2147483756" r:id="rId3"/>
    <p:sldLayoutId id="2147483757" r:id="rId4"/>
    <p:sldLayoutId id="2147483758" r:id="rId5"/>
    <p:sldLayoutId id="2147483759" r:id="rId6"/>
    <p:sldLayoutId id="2147483760" r:id="rId7"/>
    <p:sldLayoutId id="2147483761" r:id="rId8"/>
    <p:sldLayoutId id="2147483762" r:id="rId9"/>
    <p:sldLayoutId id="2147483763" r:id="rId10"/>
    <p:sldLayoutId id="2147483764" r:id="rId11"/>
    <p:sldLayoutId id="2147483765" r:id="rId12"/>
    <p:sldLayoutId id="2147483766" r:id="rId13"/>
    <p:sldLayoutId id="2147483767" r:id="rId14"/>
    <p:sldLayoutId id="2147483768" r:id="rId15"/>
    <p:sldLayoutId id="2147483769" r:id="rId16"/>
    <p:sldLayoutId id="2147483770" r:id="rId17"/>
    <p:sldLayoutId id="2147483771" r:id="rId18"/>
    <p:sldLayoutId id="2147483772" r:id="rId19"/>
    <p:sldLayoutId id="2147483773" r:id="rId20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3"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Cutout numberOfShades="3"/>
                    </a14:imgEffect>
                    <a14:imgEffect>
                      <a14:saturation sat="200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630898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5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artisticCutout numberOfShades="3"/>
                    </a14:imgEffect>
                    <a14:imgEffect>
                      <a14:saturation sat="200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9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35CBC2-BA1B-44E8-9A93-0361F0D4B5BE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37C15D-9923-401F-AFD0-316754DFC63E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1E867DF-3DCA-4725-94F0-F2B6BD747A82}"/>
              </a:ext>
            </a:extLst>
          </p:cNvPr>
          <p:cNvSpPr txBox="1"/>
          <p:nvPr/>
        </p:nvSpPr>
        <p:spPr>
          <a:xfrm>
            <a:off x="-12200" y="6951663"/>
            <a:ext cx="11186167" cy="666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67" dirty="0">
                <a:solidFill>
                  <a:schemeClr val="bg1">
                    <a:lumMod val="65000"/>
                  </a:schemeClr>
                </a:solidFill>
              </a:rPr>
              <a:t>This presentation uses a free template provided by FPPT.com</a:t>
            </a:r>
          </a:p>
          <a:p>
            <a:r>
              <a:rPr lang="en-US" sz="1867" dirty="0">
                <a:solidFill>
                  <a:schemeClr val="bg1">
                    <a:lumMod val="65000"/>
                  </a:schemeClr>
                </a:solidFill>
              </a:rPr>
              <a:t>www.free-power-point-templates.com</a:t>
            </a:r>
          </a:p>
        </p:txBody>
      </p:sp>
    </p:spTree>
    <p:extLst>
      <p:ext uri="{BB962C8B-B14F-4D97-AF65-F5344CB8AC3E}">
        <p14:creationId xmlns:p14="http://schemas.microsoft.com/office/powerpoint/2010/main" val="40743173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7" r:id="rId1"/>
    <p:sldLayoutId id="2147483778" r:id="rId2"/>
    <p:sldLayoutId id="2147483779" r:id="rId3"/>
    <p:sldLayoutId id="2147483780" r:id="rId4"/>
    <p:sldLayoutId id="2147483781" r:id="rId5"/>
    <p:sldLayoutId id="2147483782" r:id="rId6"/>
    <p:sldLayoutId id="2147483783" r:id="rId7"/>
    <p:sldLayoutId id="2147483784" r:id="rId8"/>
    <p:sldLayoutId id="2147483785" r:id="rId9"/>
    <p:sldLayoutId id="2147483786" r:id="rId10"/>
    <p:sldLayoutId id="2147483787" r:id="rId11"/>
    <p:sldLayoutId id="2147483788" r:id="rId12"/>
  </p:sldLayoutIdLst>
  <p:txStyles>
    <p:titleStyle>
      <a:lvl1pPr algn="ctr" defTabSz="1219170" rtl="0" eaLnBrk="1" latinLnBrk="0" hangingPunct="1">
        <a:spcBef>
          <a:spcPct val="0"/>
        </a:spcBef>
        <a:buNone/>
        <a:defRPr sz="5867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189" indent="-457189" algn="l" defTabSz="1219170" rtl="0" eaLnBrk="1" latinLnBrk="0" hangingPunct="1">
        <a:spcBef>
          <a:spcPct val="20000"/>
        </a:spcBef>
        <a:buFont typeface="Arial" pitchFamily="34" charset="0"/>
        <a:buChar char="•"/>
        <a:defRPr sz="4267" kern="1200">
          <a:solidFill>
            <a:schemeClr val="tx1"/>
          </a:solidFill>
          <a:latin typeface="+mn-lt"/>
          <a:ea typeface="+mn-ea"/>
          <a:cs typeface="+mn-cs"/>
        </a:defRPr>
      </a:lvl1pPr>
      <a:lvl2pPr marL="990575" indent="-380990" algn="l" defTabSz="1219170" rtl="0" eaLnBrk="1" latinLnBrk="0" hangingPunct="1">
        <a:spcBef>
          <a:spcPct val="20000"/>
        </a:spcBef>
        <a:buFont typeface="Arial" pitchFamily="34" charset="0"/>
        <a:buChar char="–"/>
        <a:defRPr sz="3733" kern="1200">
          <a:solidFill>
            <a:schemeClr val="tx1"/>
          </a:solidFill>
          <a:latin typeface="+mn-lt"/>
          <a:ea typeface="+mn-ea"/>
          <a:cs typeface="+mn-cs"/>
        </a:defRPr>
      </a:lvl2pPr>
      <a:lvl3pPr marL="1523962" indent="-304792" algn="l" defTabSz="121917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547" indent="-304792" algn="l" defTabSz="1219170" rtl="0" eaLnBrk="1" latinLnBrk="0" hangingPunct="1">
        <a:spcBef>
          <a:spcPct val="20000"/>
        </a:spcBef>
        <a:buFont typeface="Arial" pitchFamily="34" charset="0"/>
        <a:buChar char="–"/>
        <a:defRPr sz="2667" kern="1200">
          <a:solidFill>
            <a:schemeClr val="tx1"/>
          </a:solidFill>
          <a:latin typeface="+mn-lt"/>
          <a:ea typeface="+mn-ea"/>
          <a:cs typeface="+mn-cs"/>
        </a:defRPr>
      </a:lvl4pPr>
      <a:lvl5pPr marL="2743131" indent="-304792" algn="l" defTabSz="1219170" rtl="0" eaLnBrk="1" latinLnBrk="0" hangingPunct="1">
        <a:spcBef>
          <a:spcPct val="20000"/>
        </a:spcBef>
        <a:buFont typeface="Arial" pitchFamily="34" charset="0"/>
        <a:buChar char="»"/>
        <a:defRPr sz="2667" kern="1200">
          <a:solidFill>
            <a:schemeClr val="tx1"/>
          </a:solidFill>
          <a:latin typeface="+mn-lt"/>
          <a:ea typeface="+mn-ea"/>
          <a:cs typeface="+mn-cs"/>
        </a:defRPr>
      </a:lvl5pPr>
      <a:lvl6pPr marL="3352716" indent="-304792" algn="l" defTabSz="1219170" rtl="0" eaLnBrk="1" latinLnBrk="0" hangingPunct="1">
        <a:spcBef>
          <a:spcPct val="20000"/>
        </a:spcBef>
        <a:buFont typeface="Arial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6pPr>
      <a:lvl7pPr marL="3962301" indent="-304792" algn="l" defTabSz="1219170" rtl="0" eaLnBrk="1" latinLnBrk="0" hangingPunct="1">
        <a:spcBef>
          <a:spcPct val="20000"/>
        </a:spcBef>
        <a:buFont typeface="Arial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7pPr>
      <a:lvl8pPr marL="4571886" indent="-304792" algn="l" defTabSz="1219170" rtl="0" eaLnBrk="1" latinLnBrk="0" hangingPunct="1">
        <a:spcBef>
          <a:spcPct val="20000"/>
        </a:spcBef>
        <a:buFont typeface="Arial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8pPr>
      <a:lvl9pPr marL="5181470" indent="-304792" algn="l" defTabSz="1219170" rtl="0" eaLnBrk="1" latinLnBrk="0" hangingPunct="1">
        <a:spcBef>
          <a:spcPct val="20000"/>
        </a:spcBef>
        <a:buFont typeface="Arial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585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170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754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339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924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509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093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678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4.png"/><Relationship Id="rId4" Type="http://schemas.microsoft.com/office/2017/06/relationships/model3d" Target="../media/model3d1.glb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#_Toc235964486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3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8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13" Type="http://schemas.openxmlformats.org/officeDocument/2006/relationships/diagramLayout" Target="../diagrams/layout4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12" Type="http://schemas.openxmlformats.org/officeDocument/2006/relationships/diagramData" Target="../diagrams/data4.xml"/><Relationship Id="rId2" Type="http://schemas.openxmlformats.org/officeDocument/2006/relationships/diagramData" Target="../diagrams/data2.xml"/><Relationship Id="rId16" Type="http://schemas.microsoft.com/office/2007/relationships/diagramDrawing" Target="../diagrams/drawing4.xml"/><Relationship Id="rId1" Type="http://schemas.openxmlformats.org/officeDocument/2006/relationships/slideLayout" Target="../slideLayouts/slideLayout34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5" Type="http://schemas.openxmlformats.org/officeDocument/2006/relationships/diagramColors" Target="../diagrams/colors4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Relationship Id="rId1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34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34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7.xml"/><Relationship Id="rId13" Type="http://schemas.openxmlformats.org/officeDocument/2006/relationships/diagramLayout" Target="../diagrams/layout8.xml"/><Relationship Id="rId3" Type="http://schemas.openxmlformats.org/officeDocument/2006/relationships/diagramLayout" Target="../diagrams/layout6.xml"/><Relationship Id="rId7" Type="http://schemas.openxmlformats.org/officeDocument/2006/relationships/diagramData" Target="../diagrams/data7.xml"/><Relationship Id="rId12" Type="http://schemas.openxmlformats.org/officeDocument/2006/relationships/diagramData" Target="../diagrams/data8.xml"/><Relationship Id="rId2" Type="http://schemas.openxmlformats.org/officeDocument/2006/relationships/diagramData" Target="../diagrams/data6.xml"/><Relationship Id="rId16" Type="http://schemas.microsoft.com/office/2007/relationships/diagramDrawing" Target="../diagrams/drawing8.xml"/><Relationship Id="rId1" Type="http://schemas.openxmlformats.org/officeDocument/2006/relationships/slideLayout" Target="../slideLayouts/slideLayout34.xml"/><Relationship Id="rId6" Type="http://schemas.microsoft.com/office/2007/relationships/diagramDrawing" Target="../diagrams/drawing6.xml"/><Relationship Id="rId11" Type="http://schemas.microsoft.com/office/2007/relationships/diagramDrawing" Target="../diagrams/drawing7.xml"/><Relationship Id="rId5" Type="http://schemas.openxmlformats.org/officeDocument/2006/relationships/diagramColors" Target="../diagrams/colors6.xml"/><Relationship Id="rId15" Type="http://schemas.openxmlformats.org/officeDocument/2006/relationships/diagramColors" Target="../diagrams/colors8.xml"/><Relationship Id="rId10" Type="http://schemas.openxmlformats.org/officeDocument/2006/relationships/diagramColors" Target="../diagrams/colors7.xml"/><Relationship Id="rId4" Type="http://schemas.openxmlformats.org/officeDocument/2006/relationships/diagramQuickStyle" Target="../diagrams/quickStyle6.xml"/><Relationship Id="rId9" Type="http://schemas.openxmlformats.org/officeDocument/2006/relationships/diagramQuickStyle" Target="../diagrams/quickStyle7.xml"/><Relationship Id="rId14" Type="http://schemas.openxmlformats.org/officeDocument/2006/relationships/diagramQuickStyle" Target="../diagrams/quickStyle8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0.xml"/><Relationship Id="rId13" Type="http://schemas.openxmlformats.org/officeDocument/2006/relationships/diagramLayout" Target="../diagrams/layout11.xml"/><Relationship Id="rId3" Type="http://schemas.openxmlformats.org/officeDocument/2006/relationships/diagramLayout" Target="../diagrams/layout9.xml"/><Relationship Id="rId7" Type="http://schemas.openxmlformats.org/officeDocument/2006/relationships/diagramData" Target="../diagrams/data10.xml"/><Relationship Id="rId12" Type="http://schemas.openxmlformats.org/officeDocument/2006/relationships/diagramData" Target="../diagrams/data11.xml"/><Relationship Id="rId2" Type="http://schemas.openxmlformats.org/officeDocument/2006/relationships/diagramData" Target="../diagrams/data9.xml"/><Relationship Id="rId16" Type="http://schemas.microsoft.com/office/2007/relationships/diagramDrawing" Target="../diagrams/drawing11.xml"/><Relationship Id="rId1" Type="http://schemas.openxmlformats.org/officeDocument/2006/relationships/slideLayout" Target="../slideLayouts/slideLayout34.xml"/><Relationship Id="rId6" Type="http://schemas.microsoft.com/office/2007/relationships/diagramDrawing" Target="../diagrams/drawing9.xml"/><Relationship Id="rId11" Type="http://schemas.microsoft.com/office/2007/relationships/diagramDrawing" Target="../diagrams/drawing10.xml"/><Relationship Id="rId5" Type="http://schemas.openxmlformats.org/officeDocument/2006/relationships/diagramColors" Target="../diagrams/colors9.xml"/><Relationship Id="rId15" Type="http://schemas.openxmlformats.org/officeDocument/2006/relationships/diagramColors" Target="../diagrams/colors11.xml"/><Relationship Id="rId10" Type="http://schemas.openxmlformats.org/officeDocument/2006/relationships/diagramColors" Target="../diagrams/colors10.xml"/><Relationship Id="rId4" Type="http://schemas.openxmlformats.org/officeDocument/2006/relationships/diagramQuickStyle" Target="../diagrams/quickStyle9.xml"/><Relationship Id="rId9" Type="http://schemas.openxmlformats.org/officeDocument/2006/relationships/diagramQuickStyle" Target="../diagrams/quickStyle10.xml"/><Relationship Id="rId14" Type="http://schemas.openxmlformats.org/officeDocument/2006/relationships/diagramQuickStyle" Target="../diagrams/quickStyl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8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34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34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sv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8.xml"/><Relationship Id="rId6" Type="http://schemas.openxmlformats.org/officeDocument/2006/relationships/image" Target="../media/image12.svg"/><Relationship Id="rId5" Type="http://schemas.openxmlformats.org/officeDocument/2006/relationships/image" Target="../media/image11.svg"/><Relationship Id="rId4" Type="http://schemas.openxmlformats.org/officeDocument/2006/relationships/image" Target="../media/image10.svg"/><Relationship Id="rId9" Type="http://schemas.openxmlformats.org/officeDocument/2006/relationships/image" Target="../media/image15.sv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F44FCEC-C5FE-4B97-C5BF-D45B08EDE0F5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308102926"/>
              </p:ext>
            </p:extLst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09087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Tech Glasses Stock Photos, Images and Backgrounds for Free Download">
            <a:extLst>
              <a:ext uri="{FF2B5EF4-FFF2-40B4-BE49-F238E27FC236}">
                <a16:creationId xmlns:a16="http://schemas.microsoft.com/office/drawing/2014/main" id="{22D45D30-9151-A8B2-005F-06FF3B7078A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1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8E09C52-53AE-FDAC-0595-C93D77F1B2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15618" y="1096206"/>
            <a:ext cx="4118189" cy="967132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normAutofit/>
          </a:bodyPr>
          <a:lstStyle/>
          <a:p>
            <a:r>
              <a:rPr lang="en-GB" b="1" i="1" dirty="0">
                <a:solidFill>
                  <a:srgbClr val="FFC000"/>
                </a:solidFill>
              </a:rPr>
              <a:t>Business plan</a:t>
            </a:r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6" name="3D Model 5">
                <a:extLst>
                  <a:ext uri="{FF2B5EF4-FFF2-40B4-BE49-F238E27FC236}">
                    <a16:creationId xmlns:a16="http://schemas.microsoft.com/office/drawing/2014/main" id="{639C6F7F-9C6B-0EC7-CD7E-5C2E3D2C5CDB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2091315138"/>
                  </p:ext>
                </p:extLst>
              </p:nvPr>
            </p:nvGraphicFramePr>
            <p:xfrm>
              <a:off x="4415618" y="4337806"/>
              <a:ext cx="4389933" cy="1609325"/>
            </p:xfrm>
            <a:graphic>
              <a:graphicData uri="http://schemas.microsoft.com/office/drawing/2017/model3d">
                <am3d:model3d r:embed="rId4">
                  <am3d:spPr>
                    <a:xfrm>
                      <a:off x="0" y="0"/>
                      <a:ext cx="4389933" cy="1609325"/>
                    </a:xfrm>
                    <a:prstGeom prst="rect">
                      <a:avLst/>
                    </a:prstGeom>
                  </am3d:spPr>
                  <am3d:camera>
                    <am3d:pos x="0" y="0" z="64398293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3068" d="1000000"/>
                    <am3d:preTrans dx="1" dy="-1240318" dz="18668711"/>
                    <am3d:scale>
                      <am3d:sx n="1000000" d="1000000"/>
                      <am3d:sy n="1000000" d="1000000"/>
                      <am3d:sz n="1000000" d="1000000"/>
                    </am3d:scale>
                    <am3d:rot ax="152944" ay="378417" az="16801"/>
                    <am3d:postTrans dx="0" dy="0" dz="0"/>
                  </am3d:trans>
                  <am3d:raster rName="Office3DRenderer" rVer="16.0.8326">
                    <am3d:blip r:embed="rId5"/>
                  </am3d:raster>
                  <am3d:objViewport viewportSz="5323151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6" name="3D Model 5">
                <a:extLst>
                  <a:ext uri="{FF2B5EF4-FFF2-40B4-BE49-F238E27FC236}">
                    <a16:creationId xmlns:a16="http://schemas.microsoft.com/office/drawing/2014/main" id="{639C6F7F-9C6B-0EC7-CD7E-5C2E3D2C5CDB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4415618" y="4337806"/>
                <a:ext cx="4389933" cy="1609325"/>
              </a:xfrm>
              <a:prstGeom prst="rect">
                <a:avLst/>
              </a:prstGeom>
            </p:spPr>
          </p:pic>
        </mc:Fallback>
      </mc:AlternateContent>
      <p:sp>
        <p:nvSpPr>
          <p:cNvPr id="7" name="Rectangle 6">
            <a:extLst>
              <a:ext uri="{FF2B5EF4-FFF2-40B4-BE49-F238E27FC236}">
                <a16:creationId xmlns:a16="http://schemas.microsoft.com/office/drawing/2014/main" id="{E8F317BC-B22D-2276-FC1B-93F84E6BAF5D}"/>
              </a:ext>
            </a:extLst>
          </p:cNvPr>
          <p:cNvSpPr/>
          <p:nvPr/>
        </p:nvSpPr>
        <p:spPr>
          <a:xfrm>
            <a:off x="5774366" y="5569306"/>
            <a:ext cx="2177383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endParaRPr lang="en-GB" sz="2400" b="1" cap="none" spc="0" dirty="0">
              <a:ln/>
              <a:solidFill>
                <a:schemeClr val="accent4"/>
              </a:solidFill>
              <a:effectLst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1E2926-C823-8D67-B1A4-B633DB7DBBD4}"/>
              </a:ext>
            </a:extLst>
          </p:cNvPr>
          <p:cNvSpPr/>
          <p:nvPr/>
        </p:nvSpPr>
        <p:spPr>
          <a:xfrm>
            <a:off x="9286004" y="1494135"/>
            <a:ext cx="157607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ja-JP" altLang="en-US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+mj-lt"/>
              </a:rPr>
              <a:t>歡迎</a:t>
            </a:r>
            <a:endParaRPr lang="en-GB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rgbClr val="FF0000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BE21553-8454-F243-6E70-8DF2CB024D2A}"/>
              </a:ext>
            </a:extLst>
          </p:cNvPr>
          <p:cNvSpPr txBox="1"/>
          <p:nvPr/>
        </p:nvSpPr>
        <p:spPr>
          <a:xfrm>
            <a:off x="998660" y="1571079"/>
            <a:ext cx="1981200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ar-AE" sz="44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S PGothic" panose="020B0600070205080204" pitchFamily="34" charset="-128"/>
                <a:ea typeface="MS PGothic" panose="020B0600070205080204" pitchFamily="34" charset="-128"/>
              </a:rPr>
              <a:t>مرحباً</a:t>
            </a:r>
            <a:endParaRPr lang="en-GB" sz="44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S PGothic" panose="020B0600070205080204" pitchFamily="34" charset="-128"/>
              <a:ea typeface="MS PGothic" panose="020B0600070205080204" pitchFamily="34" charset="-128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CCADEF95-2993-6855-2C7A-3C6C9E551215}"/>
              </a:ext>
            </a:extLst>
          </p:cNvPr>
          <p:cNvSpPr txBox="1"/>
          <p:nvPr/>
        </p:nvSpPr>
        <p:spPr>
          <a:xfrm rot="1073362">
            <a:off x="8888416" y="3388380"/>
            <a:ext cx="3220720" cy="10464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az-Cyrl-AZ" dirty="0">
              <a:solidFill>
                <a:srgbClr val="FFFF00"/>
              </a:solidFill>
            </a:endParaRPr>
          </a:p>
          <a:p>
            <a:r>
              <a:rPr lang="az-Cyrl-AZ" sz="4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S PGothic" panose="020B0600070205080204" pitchFamily="34" charset="-128"/>
                <a:ea typeface="MS PGothic" panose="020B0600070205080204" pitchFamily="34" charset="-128"/>
              </a:rPr>
              <a:t>привіт</a:t>
            </a:r>
            <a:endParaRPr lang="en-GB" sz="4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S PGothic" panose="020B0600070205080204" pitchFamily="34" charset="-128"/>
              <a:ea typeface="MS PGothic" panose="020B0600070205080204" pitchFamily="34" charset="-128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D18CC88-61B5-453E-833A-8141B0731473}"/>
              </a:ext>
            </a:extLst>
          </p:cNvPr>
          <p:cNvSpPr txBox="1"/>
          <p:nvPr/>
        </p:nvSpPr>
        <p:spPr>
          <a:xfrm>
            <a:off x="1262685" y="3976705"/>
            <a:ext cx="3924299" cy="4413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indent="0" algn="l" rtl="0">
              <a:lnSpc>
                <a:spcPts val="2400"/>
              </a:lnSpc>
              <a:buNone/>
            </a:pPr>
            <a:r>
              <a:rPr lang="ko-KR" sz="4400" b="0" i="0" dirty="0">
                <a:solidFill>
                  <a:schemeClr val="bg1"/>
                </a:solidFill>
                <a:effectLst/>
                <a:latin typeface="MS PGothic" panose="020B0600070205080204" pitchFamily="34" charset="-128"/>
              </a:rPr>
              <a:t>맛</a:t>
            </a:r>
            <a:r>
              <a:rPr lang="ko-KR" sz="4400" b="0" i="0" dirty="0">
                <a:solidFill>
                  <a:srgbClr val="FF0000"/>
                </a:solidFill>
                <a:effectLst/>
                <a:latin typeface="MS PGothic" panose="020B0600070205080204" pitchFamily="34" charset="-128"/>
              </a:rPr>
              <a:t>있</a:t>
            </a:r>
            <a:r>
              <a:rPr lang="ko-KR" sz="4400" b="0" i="0" dirty="0">
                <a:solidFill>
                  <a:schemeClr val="bg1"/>
                </a:solidFill>
                <a:effectLst/>
                <a:latin typeface="MS PGothic" panose="020B0600070205080204" pitchFamily="34" charset="-128"/>
              </a:rPr>
              <a:t>어</a:t>
            </a:r>
            <a:endParaRPr lang="en-GB" sz="4400" b="0" i="0" dirty="0">
              <a:solidFill>
                <a:schemeClr val="bg1"/>
              </a:solidFill>
              <a:effectLst/>
              <a:latin typeface="MS PGothic" panose="020B0600070205080204" pitchFamily="34" charset="-128"/>
              <a:ea typeface="MS PGothic" panose="020B0600070205080204" pitchFamily="34" charset="-128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11071511-9E87-E377-9C69-39E158E8DE97}"/>
              </a:ext>
            </a:extLst>
          </p:cNvPr>
          <p:cNvSpPr txBox="1"/>
          <p:nvPr/>
        </p:nvSpPr>
        <p:spPr>
          <a:xfrm rot="20448802">
            <a:off x="857211" y="4442529"/>
            <a:ext cx="621574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lasassy Caps" pitchFamily="2" charset="0"/>
                <a:ea typeface="MS PGothic" panose="020B0600070205080204" pitchFamily="34" charset="-128"/>
              </a:rPr>
              <a:t>W</a:t>
            </a:r>
            <a:r>
              <a:rPr lang="en-GB" sz="5400" dirty="0">
                <a:solidFill>
                  <a:srgbClr val="FF0000"/>
                </a:solidFill>
                <a:latin typeface="Alasassy Caps" pitchFamily="2" charset="0"/>
                <a:ea typeface="MS PGothic" panose="020B0600070205080204" pitchFamily="34" charset="-128"/>
              </a:rPr>
              <a:t>e</a:t>
            </a:r>
            <a:r>
              <a:rPr lang="en-GB" sz="5400" dirty="0">
                <a:solidFill>
                  <a:srgbClr val="0000FF"/>
                </a:solidFill>
                <a:latin typeface="Alasassy Caps" pitchFamily="2" charset="0"/>
                <a:ea typeface="MS PGothic" panose="020B0600070205080204" pitchFamily="34" charset="-128"/>
              </a:rPr>
              <a:t>lco</a:t>
            </a:r>
            <a:r>
              <a:rPr lang="en-GB" sz="5400" dirty="0">
                <a:solidFill>
                  <a:srgbClr val="FF0000"/>
                </a:solidFill>
                <a:latin typeface="Alasassy Caps" pitchFamily="2" charset="0"/>
                <a:ea typeface="MS PGothic" panose="020B0600070205080204" pitchFamily="34" charset="-128"/>
              </a:rPr>
              <a:t>m</a:t>
            </a:r>
            <a:r>
              <a:rPr lang="en-GB" sz="5400" dirty="0">
                <a:solidFill>
                  <a:schemeClr val="bg1"/>
                </a:solidFill>
                <a:latin typeface="Alasassy Caps" pitchFamily="2" charset="0"/>
                <a:ea typeface="MS PGothic" panose="020B0600070205080204" pitchFamily="34" charset="-128"/>
              </a:rPr>
              <a:t>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A3D8186-3076-19DF-E1BD-BB963C48BB2B}"/>
              </a:ext>
            </a:extLst>
          </p:cNvPr>
          <p:cNvSpPr/>
          <p:nvPr/>
        </p:nvSpPr>
        <p:spPr>
          <a:xfrm>
            <a:off x="4565961" y="449204"/>
            <a:ext cx="3517310" cy="923330"/>
          </a:xfrm>
          <a:prstGeom prst="rect">
            <a:avLst/>
          </a:prstGeom>
          <a:noFill/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i="1" cap="none" spc="50" dirty="0">
                <a:ln w="0"/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Langoggles</a:t>
            </a:r>
          </a:p>
        </p:txBody>
      </p:sp>
    </p:spTree>
    <p:extLst>
      <p:ext uri="{BB962C8B-B14F-4D97-AF65-F5344CB8AC3E}">
        <p14:creationId xmlns:p14="http://schemas.microsoft.com/office/powerpoint/2010/main" val="1669104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mph" presetSubtype="128" accel="10000" decel="1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1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3d.view.rotation.y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482 0.02014 L -0.05482 0.02014 C -0.06589 0.02847 -0.0737 0.03657 -0.08529 0.03912 C -0.09141 0.04028 -0.09779 0.04005 -0.10404 0.04074 C -0.10964 0.04375 -0.11511 0.04838 -0.12097 0.05023 C -0.15664 0.06134 -0.15039 0.05139 -0.17357 0.06458 C -0.19544 0.07685 -0.16615 0.06273 -0.18516 0.07245 C -0.1875 0.07361 -0.20169 0.0794 -0.20573 0.08357 C -0.21068 0.08866 -0.21524 0.09537 -0.22005 0.10093 C -0.22149 0.10278 -0.22292 0.10486 -0.22448 0.10579 C -0.23047 0.10926 -0.24492 0.11319 -0.25039 0.11528 C -0.27266 0.12407 -0.24623 0.11667 -0.27357 0.12315 C -0.27578 0.12708 -0.27982 0.13588 -0.28347 0.13912 C -0.28373 0.13935 -0.28399 0.13912 -0.28425 0.13912 L -0.2763 0.12014 L -0.2763 0.12014 " pathEditMode="relative" ptsTypes="AAAAAAAAAAAAAAAA">
                                      <p:cBhvr>
                                        <p:cTn id="1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2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862 0.00393 L 0.01862 0.00393 C 0.08151 0.01111 0.00677 0.00046 0.11498 0.03078 C 0.13334 0.03588 0.15196 0.03773 0.17032 0.0419 C 0.1793 0.04398 0.18815 0.04722 0.19714 0.04977 C 0.20131 0.05092 0.20547 0.05185 0.20964 0.05301 C 0.23711 0.06736 0.21224 0.05555 0.24623 0.06736 C 0.24987 0.06852 0.25339 0.0706 0.2569 0.07199 C 0.26172 0.07384 0.26654 0.07523 0.27123 0.07685 C 0.27279 0.07847 0.27409 0.08055 0.27565 0.08148 C 0.27709 0.08264 0.27878 0.08194 0.28021 0.0831 C 0.28125 0.08426 0.28164 0.08703 0.28282 0.08796 C 0.28477 0.08935 0.28698 0.08935 0.28907 0.08958 C 0.29506 0.08981 0.30104 0.08958 0.30703 0.08958 L 0.29805 0.07685 " pathEditMode="relative" ptsTypes="AAAAAAAAAAAAAAA">
                                      <p:cBhvr>
                                        <p:cTn id="13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4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912 0.00995 L 0.05912 0.00995 C 0.07331 0.028 0.08086 0.03819 0.10195 0.05277 C 0.13529 0.07569 0.16471 0.08263 0.19922 0.09398 C 0.20261 0.09722 0.20599 0.1 0.20912 0.10347 C 0.21107 0.10578 0.21237 0.10949 0.21445 0.11157 C 0.22083 0.11782 0.228 0.12175 0.23412 0.12893 C 0.26315 0.16273 0.29531 0.19004 0.31979 0.23379 C 0.3207 0.23541 0.32175 0.2368 0.32253 0.23842 C 0.325 0.24375 0.32748 0.24884 0.32969 0.25439 C 0.35547 0.31828 0.32279 0.24212 0.34753 0.29722 C 0.34818 0.29884 0.34844 0.30092 0.34935 0.30208 C 0.35156 0.30509 0.35443 0.30671 0.35651 0.30995 C 0.36133 0.31782 0.36498 0.32754 0.36979 0.33541 C 0.40833 0.39791 0.35287 0.30046 0.38151 0.35115 L 0.38412 0.35601 C 0.38477 0.35856 0.38516 0.36157 0.38594 0.36388 C 0.38633 0.36527 0.38711 0.3662 0.38776 0.36712 C 0.38945 0.3699 0.39128 0.37222 0.3931 0.375 C 0.39401 0.37662 0.39492 0.378 0.3957 0.37986 C 0.39649 0.38125 0.39753 0.38472 0.39753 0.38472 L 0.40742 0.37337 " pathEditMode="relative" ptsTypes="AAAAAAAAAAAAAAAAAAAAAA">
                                      <p:cBhvr>
                                        <p:cTn id="1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6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81 0.01157 L -0.0181 0.01157 C -0.02708 0.02152 -0.03724 0.0287 -0.04492 0.04166 C -0.04974 0.04953 -0.05377 0.05902 -0.05924 0.0655 C -0.06849 0.07615 -0.08034 0.07962 -0.08867 0.09236 C -0.14023 0.17083 -0.06627 0.05972 -0.11289 0.12569 C -0.1151 0.12893 -0.11666 0.13379 -0.11914 0.1368 C -0.12331 0.14189 -0.12825 0.14444 -0.13242 0.14953 C -0.13607 0.15393 -0.13893 0.16041 -0.14232 0.1655 C -0.14544 0.1699 -0.14922 0.17314 -0.15208 0.178 C -0.15846 0.18865 -0.16263 0.20324 -0.16992 0.21134 C -0.17643 0.21851 -0.21015 0.25532 -0.21458 0.26388 C -0.22799 0.28958 -0.22096 0.27939 -0.23515 0.2956 C -0.23607 0.29976 -0.23685 0.30416 -0.23789 0.30833 C -0.23867 0.31157 -0.23997 0.31435 -0.24049 0.31782 C -0.24179 0.32546 -0.24232 0.33356 -0.24323 0.34166 C -0.23958 0.35763 -0.24127 0.34259 -0.24765 0.35277 C -0.24935 0.35532 -0.24922 0.36041 -0.25039 0.36388 C -0.25065 0.36481 -0.25156 0.36481 -0.25208 0.3655 L -0.24583 0.3574 " pathEditMode="relative" ptsTypes="AAAAAAAAAAAAAAAAAAAA">
                                      <p:cBhvr>
                                        <p:cTn id="1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8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724 0.03726 L -0.0724 0.03726 C -0.06536 0.03402 -0.0582 0.03009 -0.05104 0.02754 C -0.0457 0.02592 -0.04036 0.02476 -0.03503 0.02453 C -0.00937 0.02314 0.01628 0.02338 0.0418 0.02291 C 0.06341 0.02152 0.07448 0.025 0.09453 0.00856 C 0.11693 -0.00973 0.09844 0.00625 0.13203 -0.02778 C 0.13581 -0.03172 0.13971 -0.03519 0.14362 -0.03889 C 0.14622 -0.04167 0.14896 -0.04422 0.15156 -0.04699 C 0.153 -0.04838 0.17175 -0.06644 0.17396 -0.0676 L 0.18021 -0.07084 L 0.22214 -0.06922 C 0.22305 -0.06899 0.22396 -0.06852 0.22487 -0.0676 C 0.22552 -0.06667 0.22656 -0.06436 0.22656 -0.06436 L 0.23828 -0.08172 " pathEditMode="relative" ptsTypes="AAAAAAAAAAAAAAA">
                                      <p:cBhvr>
                                        <p:cTn id="19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16" grpId="0"/>
      <p:bldP spid="18" grpId="0"/>
      <p:bldP spid="20" grpId="0"/>
      <p:bldP spid="22" grpId="0"/>
      <p:bldP spid="2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C814FB2-2CDA-1252-EC0E-5A2D8190D60E}"/>
              </a:ext>
            </a:extLst>
          </p:cNvPr>
          <p:cNvSpPr txBox="1"/>
          <p:nvPr/>
        </p:nvSpPr>
        <p:spPr>
          <a:xfrm>
            <a:off x="4429806" y="821086"/>
            <a:ext cx="7589474" cy="9673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1219170">
              <a:spcBef>
                <a:spcPct val="0"/>
              </a:spcBef>
              <a:spcAft>
                <a:spcPts val="600"/>
              </a:spcAft>
            </a:pPr>
            <a:r>
              <a:rPr lang="en-US" sz="4800" b="1" kern="1200" baseline="0" dirty="0">
                <a:solidFill>
                  <a:srgbClr val="00CC99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j-ea"/>
                <a:cs typeface="+mj-cs"/>
              </a:rPr>
              <a:t> </a:t>
            </a:r>
            <a:r>
              <a:rPr lang="en-US" sz="4800" b="1" i="0" kern="1200" baseline="0" dirty="0"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j-ea"/>
                <a:cs typeface="+mj-cs"/>
              </a:rPr>
              <a:t>Table of Contents</a:t>
            </a:r>
            <a:endParaRPr lang="en-US" sz="4800" kern="1200" baseline="0" dirty="0">
              <a:solidFill>
                <a:schemeClr val="accent4">
                  <a:lumMod val="60000"/>
                  <a:lumOff val="40000"/>
                </a:schemeClr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+mj-lt"/>
              <a:ea typeface="+mj-ea"/>
              <a:cs typeface="+mj-cs"/>
            </a:endParaRPr>
          </a:p>
          <a:p>
            <a:pPr algn="ctr" defTabSz="1219170">
              <a:spcBef>
                <a:spcPct val="0"/>
              </a:spcBef>
              <a:spcAft>
                <a:spcPts val="600"/>
              </a:spcAft>
            </a:pPr>
            <a:endParaRPr lang="en-US" sz="4800" b="1" kern="1200" baseline="0" dirty="0">
              <a:solidFill>
                <a:srgbClr val="00CC99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+mj-lt"/>
              <a:ea typeface="+mj-ea"/>
              <a:cs typeface="+mj-cs"/>
            </a:endParaRPr>
          </a:p>
        </p:txBody>
      </p:sp>
      <p:pic>
        <p:nvPicPr>
          <p:cNvPr id="8" name="Picture 7" descr="Desk with productivity items">
            <a:extLst>
              <a:ext uri="{FF2B5EF4-FFF2-40B4-BE49-F238E27FC236}">
                <a16:creationId xmlns:a16="http://schemas.microsoft.com/office/drawing/2014/main" id="{33985F6B-F992-BEEA-F2CE-59EE20C821C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2" b="15592"/>
          <a:stretch>
            <a:fillRect/>
          </a:stretch>
        </p:blipFill>
        <p:spPr>
          <a:xfrm>
            <a:off x="0" y="2207360"/>
            <a:ext cx="5573486" cy="4117240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8635FF-B9DD-CA2B-F18A-8979D68BF37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23857" y="1798536"/>
            <a:ext cx="6096000" cy="4526064"/>
          </a:xfrm>
        </p:spPr>
        <p:txBody>
          <a:bodyPr vert="horz" lIns="91440" tIns="45720" rIns="91440" bIns="45720" rtlCol="0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2400" b="1" u="sng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Introduction                                                     </a:t>
            </a:r>
            <a:r>
              <a:rPr lang="en-US" sz="2400" b="1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4</a:t>
            </a:r>
            <a:endParaRPr lang="en-US" sz="2400" b="1" dirty="0"/>
          </a:p>
          <a:p>
            <a:pPr algn="l">
              <a:lnSpc>
                <a:spcPct val="90000"/>
              </a:lnSpc>
            </a:pPr>
            <a:r>
              <a:rPr lang="en-US" sz="2400" b="1" u="sng" dirty="0"/>
              <a:t>Business Overview                                         </a:t>
            </a:r>
            <a:r>
              <a:rPr lang="en-US" sz="2400" b="1" dirty="0"/>
              <a:t>6</a:t>
            </a:r>
          </a:p>
          <a:p>
            <a:pPr algn="l">
              <a:lnSpc>
                <a:spcPct val="90000"/>
              </a:lnSpc>
            </a:pPr>
            <a:r>
              <a:rPr lang="en-US" sz="2400" b="1" u="sng" dirty="0"/>
              <a:t>Legal structure                                                 </a:t>
            </a:r>
            <a:r>
              <a:rPr lang="en-US" sz="2400" b="1" dirty="0"/>
              <a:t>7 </a:t>
            </a:r>
            <a:r>
              <a:rPr lang="en-US" sz="2400" b="1" u="sng" dirty="0"/>
              <a:t>    </a:t>
            </a:r>
          </a:p>
          <a:p>
            <a:pPr algn="l">
              <a:lnSpc>
                <a:spcPct val="90000"/>
              </a:lnSpc>
            </a:pPr>
            <a:r>
              <a:rPr lang="en-US" sz="2400" b="1" u="sng" dirty="0"/>
              <a:t>Management structure and Responsibilities	                                               </a:t>
            </a:r>
            <a:r>
              <a:rPr lang="en-US" sz="2400" b="1" dirty="0"/>
              <a:t>8</a:t>
            </a:r>
          </a:p>
          <a:p>
            <a:pPr algn="l">
              <a:lnSpc>
                <a:spcPct val="90000"/>
              </a:lnSpc>
            </a:pPr>
            <a:r>
              <a:rPr lang="en-US" sz="2400" b="1" u="sng" dirty="0"/>
              <a:t>PESTLE and Competition analysis	          </a:t>
            </a:r>
            <a:r>
              <a:rPr lang="en-US" sz="2400" b="1" dirty="0"/>
              <a:t>10</a:t>
            </a:r>
          </a:p>
          <a:p>
            <a:pPr algn="l">
              <a:lnSpc>
                <a:spcPct val="90000"/>
              </a:lnSpc>
            </a:pPr>
            <a:r>
              <a:rPr lang="en-US" sz="2400" b="1" u="sng" dirty="0"/>
              <a:t>Target Mark and Marketing Strategies     </a:t>
            </a:r>
            <a:r>
              <a:rPr lang="en-US" sz="2400" b="1" dirty="0"/>
              <a:t>13</a:t>
            </a:r>
          </a:p>
          <a:p>
            <a:pPr algn="l">
              <a:lnSpc>
                <a:spcPct val="90000"/>
              </a:lnSpc>
            </a:pPr>
            <a:r>
              <a:rPr lang="en-US" sz="2400" b="1" u="sng" dirty="0"/>
              <a:t>Company Funding, Start-up and Operation (variable plus fixed cost) costs	          </a:t>
            </a:r>
            <a:r>
              <a:rPr lang="en-US" sz="2400" b="1" dirty="0"/>
              <a:t>15</a:t>
            </a:r>
          </a:p>
          <a:p>
            <a:pPr algn="l">
              <a:lnSpc>
                <a:spcPct val="90000"/>
              </a:lnSpc>
            </a:pPr>
            <a:r>
              <a:rPr lang="en-US" sz="2400" b="1" u="sng" dirty="0"/>
              <a:t>Conclusion	                                             </a:t>
            </a:r>
            <a:r>
              <a:rPr lang="en-US" sz="2400" b="1" dirty="0"/>
              <a:t>20</a:t>
            </a:r>
          </a:p>
          <a:p>
            <a:pPr algn="l">
              <a:lnSpc>
                <a:spcPct val="90000"/>
              </a:lnSpc>
            </a:pPr>
            <a:r>
              <a:rPr lang="en-US" sz="2400" b="1" u="sng" dirty="0"/>
              <a:t>References                                                      </a:t>
            </a:r>
            <a:r>
              <a:rPr lang="en-US" sz="2400" b="1" dirty="0"/>
              <a:t>21</a:t>
            </a:r>
            <a:endParaRPr lang="en-US" sz="1800" dirty="0"/>
          </a:p>
          <a:p>
            <a:pPr>
              <a:lnSpc>
                <a:spcPct val="90000"/>
              </a:lnSpc>
            </a:pP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10518060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0E834D-1CA6-D079-4C8F-19708F07DA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82723" y="103777"/>
            <a:ext cx="4515757" cy="1229360"/>
          </a:xfrm>
        </p:spPr>
        <p:txBody>
          <a:bodyPr>
            <a:noAutofit/>
          </a:bodyPr>
          <a:lstStyle/>
          <a:p>
            <a:pPr algn="l"/>
            <a:r>
              <a:rPr lang="en-GB" sz="440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                          </a:t>
            </a:r>
            <a:r>
              <a:rPr lang="en-GB" sz="44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Introduction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878E5B2-E7D4-D726-6707-D1C14AB55EAE}"/>
              </a:ext>
            </a:extLst>
          </p:cNvPr>
          <p:cNvSpPr txBox="1"/>
          <p:nvPr/>
        </p:nvSpPr>
        <p:spPr>
          <a:xfrm>
            <a:off x="1687286" y="2188029"/>
            <a:ext cx="8218714" cy="39515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400" b="1" dirty="0"/>
              <a:t>Langoggles</a:t>
            </a:r>
            <a:r>
              <a:rPr lang="en-GB" sz="2400" dirty="0"/>
              <a:t> </a:t>
            </a:r>
            <a:r>
              <a:rPr lang="en-GB" sz="2400" b="1" dirty="0"/>
              <a:t>introduces the first live dual sensory AI translation glasses, </a:t>
            </a:r>
            <a:r>
              <a:rPr lang="en-GB" sz="2400" dirty="0"/>
              <a:t>designed to give language and travel enthusiasts a completely hands-free cultural experience. By combining a Micro-OLED display overlay with synchronized audio speakers and microphones, the device seamlessly bridges both visual and spoken translation in real time. </a:t>
            </a:r>
          </a:p>
          <a:p>
            <a:endParaRPr lang="en-GB" sz="2400" dirty="0"/>
          </a:p>
          <a:p>
            <a:r>
              <a:rPr lang="en-GB" sz="2400" b="1" dirty="0"/>
              <a:t>This dual-sensory approach provides a powerful edge over a market</a:t>
            </a:r>
            <a:r>
              <a:rPr lang="en-GB" sz="2400" dirty="0"/>
              <a:t> currently limited to phone photos, basic portable voice devices or audio only translating glasses.</a:t>
            </a:r>
          </a:p>
        </p:txBody>
      </p:sp>
    </p:spTree>
    <p:extLst>
      <p:ext uri="{BB962C8B-B14F-4D97-AF65-F5344CB8AC3E}">
        <p14:creationId xmlns:p14="http://schemas.microsoft.com/office/powerpoint/2010/main" val="9147393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4AD973D1-5DEF-6015-85D7-72A312483A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23555" y="2332037"/>
            <a:ext cx="3128645" cy="3128645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8C07CA9F-CBAF-27B8-9A5F-C14776EA55A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" y="1808480"/>
            <a:ext cx="6263640" cy="417576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B282AE2-7D7E-A4FD-757B-4DD037A362DC}"/>
              </a:ext>
            </a:extLst>
          </p:cNvPr>
          <p:cNvSpPr txBox="1"/>
          <p:nvPr/>
        </p:nvSpPr>
        <p:spPr>
          <a:xfrm>
            <a:off x="8017645" y="5460682"/>
            <a:ext cx="3234555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/>
              <a:t>Hand drawn shrug illustration by Magnific, 2026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7137887-739E-C861-0D5E-0EDF0978CB43}"/>
              </a:ext>
            </a:extLst>
          </p:cNvPr>
          <p:cNvSpPr txBox="1"/>
          <p:nvPr/>
        </p:nvSpPr>
        <p:spPr>
          <a:xfrm>
            <a:off x="1115787" y="6063344"/>
            <a:ext cx="3967842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i="0" dirty="0">
                <a:solidFill>
                  <a:srgbClr val="353535"/>
                </a:solidFill>
                <a:effectLst/>
                <a:latin typeface="+mj-lt"/>
              </a:rPr>
              <a:t>people talking different languages</a:t>
            </a:r>
            <a:r>
              <a:rPr lang="en-GB" sz="1200" dirty="0"/>
              <a:t> by Magnific, 2026</a:t>
            </a:r>
            <a:endParaRPr lang="en-GB" sz="1200" i="0" dirty="0">
              <a:solidFill>
                <a:srgbClr val="353535"/>
              </a:solidFill>
              <a:effectLst/>
              <a:latin typeface="+mj-lt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542262E-275F-4D12-D1D7-70D17E959AAE}"/>
              </a:ext>
            </a:extLst>
          </p:cNvPr>
          <p:cNvSpPr/>
          <p:nvPr/>
        </p:nvSpPr>
        <p:spPr>
          <a:xfrm>
            <a:off x="8393086" y="1346815"/>
            <a:ext cx="274280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Left out?</a:t>
            </a:r>
          </a:p>
        </p:txBody>
      </p:sp>
    </p:spTree>
    <p:extLst>
      <p:ext uri="{BB962C8B-B14F-4D97-AF65-F5344CB8AC3E}">
        <p14:creationId xmlns:p14="http://schemas.microsoft.com/office/powerpoint/2010/main" val="920707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5E1903-7C68-2C6F-2D1E-D8A37D30E6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7820" y="1699567"/>
            <a:ext cx="10932980" cy="5077153"/>
          </a:xfrm>
        </p:spPr>
        <p:txBody>
          <a:bodyPr>
            <a:noAutofit/>
          </a:bodyPr>
          <a:lstStyle/>
          <a:p>
            <a:r>
              <a:rPr lang="en-GB" sz="2400" b="1" dirty="0"/>
              <a:t>Langoggles delivers a hands-free smart glasses solution </a:t>
            </a:r>
            <a:r>
              <a:rPr lang="en-GB" sz="2400" dirty="0"/>
              <a:t>that provides real-time AI audio and visual translation </a:t>
            </a:r>
          </a:p>
          <a:p>
            <a:endParaRPr lang="en-GB" sz="2400" b="1" dirty="0"/>
          </a:p>
          <a:p>
            <a:r>
              <a:rPr lang="en-GB" sz="2400" b="1" dirty="0"/>
              <a:t>The glasses feature a Micro-OLED display overlay with instant visual text to show translated text with built-in speakers and microphones for conversations</a:t>
            </a:r>
            <a:r>
              <a:rPr lang="en-GB" sz="2400" dirty="0"/>
              <a:t>.</a:t>
            </a:r>
          </a:p>
          <a:p>
            <a:endParaRPr lang="en-GB" sz="2400" b="1" dirty="0"/>
          </a:p>
          <a:p>
            <a:r>
              <a:rPr lang="en-GB" sz="2400" b="1" dirty="0"/>
              <a:t>Hybrid model where the standard hardware purchase includes live audio, photo translation and 3 hours of live translation per month, </a:t>
            </a:r>
            <a:r>
              <a:rPr lang="en-GB" sz="2400" dirty="0"/>
              <a:t>or an optional</a:t>
            </a:r>
            <a:r>
              <a:rPr lang="en-GB" sz="2400" b="1" dirty="0"/>
              <a:t> £12.99 monthly subscription unlocks unlimited dynamic live translation and recording.</a:t>
            </a:r>
          </a:p>
          <a:p>
            <a:endParaRPr lang="en-GB" sz="2400" b="1" dirty="0"/>
          </a:p>
          <a:p>
            <a:r>
              <a:rPr lang="en-GB" sz="2400" b="1" dirty="0"/>
              <a:t>One-click button allows customers to instantly turn recording on and off, ensuring strict public privacy compliance</a:t>
            </a:r>
            <a:endParaRPr lang="en-GB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4ED526-CDD3-26E1-5A13-8FE2B69EC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04250" y="354986"/>
            <a:ext cx="8480066" cy="1018033"/>
          </a:xfrm>
        </p:spPr>
        <p:txBody>
          <a:bodyPr>
            <a:normAutofit/>
          </a:bodyPr>
          <a:lstStyle/>
          <a:p>
            <a:pPr algn="ctr"/>
            <a:r>
              <a:rPr lang="en-GB" sz="44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Business Overview</a:t>
            </a:r>
          </a:p>
        </p:txBody>
      </p:sp>
    </p:spTree>
    <p:extLst>
      <p:ext uri="{BB962C8B-B14F-4D97-AF65-F5344CB8AC3E}">
        <p14:creationId xmlns:p14="http://schemas.microsoft.com/office/powerpoint/2010/main" val="14348539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81831A-3565-F5CF-FC8E-13EF0C6C9C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6FC7186-9E43-F870-B180-B2FFC380C8B2}"/>
              </a:ext>
            </a:extLst>
          </p:cNvPr>
          <p:cNvSpPr txBox="1"/>
          <p:nvPr/>
        </p:nvSpPr>
        <p:spPr>
          <a:xfrm>
            <a:off x="6419305" y="472590"/>
            <a:ext cx="606407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GB" sz="4800" b="1" i="0" u="none" strike="noStrike" kern="1200" cap="none" spc="0" normalizeH="0" baseline="0" noProof="0" dirty="0">
                <a:ln>
                  <a:noFill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Calibri"/>
                <a:ea typeface="+mj-ea"/>
                <a:cs typeface="+mj-cs"/>
              </a:rPr>
              <a:t>Legal structure</a:t>
            </a:r>
            <a:endParaRPr lang="en-GB" sz="3200" b="1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EE43C3CD-5DFE-53C2-C74A-A8CB53C3139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6322843"/>
              </p:ext>
            </p:extLst>
          </p:nvPr>
        </p:nvGraphicFramePr>
        <p:xfrm>
          <a:off x="193040" y="3050531"/>
          <a:ext cx="5588000" cy="34161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0" name="Diagram 9">
            <a:extLst>
              <a:ext uri="{FF2B5EF4-FFF2-40B4-BE49-F238E27FC236}">
                <a16:creationId xmlns:a16="http://schemas.microsoft.com/office/drawing/2014/main" id="{4E4DAEB2-1AEB-9B94-4D77-ADA4E595C46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41623303"/>
              </p:ext>
            </p:extLst>
          </p:nvPr>
        </p:nvGraphicFramePr>
        <p:xfrm>
          <a:off x="7239000" y="3263383"/>
          <a:ext cx="4424680" cy="19389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E2D0A0BB-58C8-07CE-0B1F-6F61E78F587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74629265"/>
              </p:ext>
            </p:extLst>
          </p:nvPr>
        </p:nvGraphicFramePr>
        <p:xfrm>
          <a:off x="3173730" y="2350566"/>
          <a:ext cx="5072380" cy="5232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</p:spTree>
    <p:extLst>
      <p:ext uri="{BB962C8B-B14F-4D97-AF65-F5344CB8AC3E}">
        <p14:creationId xmlns:p14="http://schemas.microsoft.com/office/powerpoint/2010/main" val="1567929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6" name="Diagram 15">
            <a:extLst>
              <a:ext uri="{FF2B5EF4-FFF2-40B4-BE49-F238E27FC236}">
                <a16:creationId xmlns:a16="http://schemas.microsoft.com/office/drawing/2014/main" id="{E1947736-24E4-719D-CF7E-A7AA106EDFF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62590020"/>
              </p:ext>
            </p:extLst>
          </p:nvPr>
        </p:nvGraphicFramePr>
        <p:xfrm>
          <a:off x="620487" y="1458686"/>
          <a:ext cx="11016342" cy="52142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06290275-940E-53AF-F480-13ED9917C38D}"/>
              </a:ext>
            </a:extLst>
          </p:cNvPr>
          <p:cNvSpPr txBox="1"/>
          <p:nvPr/>
        </p:nvSpPr>
        <p:spPr>
          <a:xfrm>
            <a:off x="6199050" y="462430"/>
            <a:ext cx="5992950" cy="769441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/>
          <a:p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Calibri"/>
                <a:ea typeface="+mj-ea"/>
                <a:cs typeface="+mj-cs"/>
              </a:rPr>
              <a:t>Management structure</a:t>
            </a:r>
            <a:endParaRPr lang="en-GB" sz="2800" b="1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98697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53859686-8AB8-3352-FEB1-C1E4FEDB384D}"/>
              </a:ext>
            </a:extLst>
          </p:cNvPr>
          <p:cNvSpPr txBox="1"/>
          <p:nvPr/>
        </p:nvSpPr>
        <p:spPr>
          <a:xfrm>
            <a:off x="486789" y="2637790"/>
            <a:ext cx="4245429" cy="7799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115000"/>
              </a:lnSpc>
              <a:buFont typeface="Symbol" panose="05050102010706020507" pitchFamily="18" charset="2"/>
              <a:buBlip>
                <a:blip r:embed="rId2"/>
              </a:buBlip>
            </a:pPr>
            <a:r>
              <a:rPr lang="en-GB" sz="20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Managing expectations </a:t>
            </a:r>
            <a:endParaRPr lang="en-GB" sz="2000" b="1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Symbol" panose="05050102010706020507" pitchFamily="18" charset="2"/>
              <a:buBlip>
                <a:blip r:embed="rId2"/>
              </a:buBlip>
            </a:pPr>
            <a:r>
              <a:rPr lang="en-GB" sz="20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Be the face of the company</a:t>
            </a:r>
            <a:endParaRPr lang="en-GB" sz="2000" b="1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1F9153E-C36E-3AF1-C1E8-7B579088F8E7}"/>
              </a:ext>
            </a:extLst>
          </p:cNvPr>
          <p:cNvSpPr txBox="1"/>
          <p:nvPr/>
        </p:nvSpPr>
        <p:spPr>
          <a:xfrm>
            <a:off x="6621236" y="1955002"/>
            <a:ext cx="6096000" cy="14878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115000"/>
              </a:lnSpc>
              <a:buFont typeface="Symbol" panose="05050102010706020507" pitchFamily="18" charset="2"/>
              <a:buBlip>
                <a:blip r:embed="rId2"/>
              </a:buBlip>
            </a:pPr>
            <a:r>
              <a:rPr lang="en-GB" sz="20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Software maintenance </a:t>
            </a:r>
            <a:endParaRPr lang="en-GB" sz="2000" b="1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Symbol" panose="05050102010706020507" pitchFamily="18" charset="2"/>
              <a:buBlip>
                <a:blip r:embed="rId2"/>
              </a:buBlip>
            </a:pPr>
            <a:r>
              <a:rPr lang="en-GB" sz="20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New projects development /AI translating software updates</a:t>
            </a:r>
            <a:endParaRPr lang="en-GB" sz="2000" b="1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Symbol" panose="05050102010706020507" pitchFamily="18" charset="2"/>
              <a:buBlip>
                <a:blip r:embed="rId2"/>
              </a:buBlip>
            </a:pPr>
            <a:r>
              <a:rPr lang="en-GB" sz="20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Mentoring part-time developers</a:t>
            </a:r>
            <a:endParaRPr lang="en-GB" sz="2000" b="1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39C2D76-5FBA-1EEA-4332-D46B66BCEA76}"/>
              </a:ext>
            </a:extLst>
          </p:cNvPr>
          <p:cNvSpPr txBox="1"/>
          <p:nvPr/>
        </p:nvSpPr>
        <p:spPr>
          <a:xfrm>
            <a:off x="427000" y="4409053"/>
            <a:ext cx="6096000" cy="4260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Symbol" panose="05050102010706020507" pitchFamily="18" charset="2"/>
              <a:buBlip>
                <a:blip r:embed="rId2"/>
              </a:buBlip>
            </a:pPr>
            <a:r>
              <a:rPr lang="en-GB" sz="20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Company partnerships/sales management </a:t>
            </a:r>
            <a:endParaRPr lang="en-GB" sz="2000" b="1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631989E-DACB-7997-041A-A2C9D9E1D9E7}"/>
              </a:ext>
            </a:extLst>
          </p:cNvPr>
          <p:cNvSpPr txBox="1"/>
          <p:nvPr/>
        </p:nvSpPr>
        <p:spPr>
          <a:xfrm>
            <a:off x="8411206" y="4522195"/>
            <a:ext cx="3690257" cy="11339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115000"/>
              </a:lnSpc>
              <a:buFont typeface="Symbol" panose="05050102010706020507" pitchFamily="18" charset="2"/>
              <a:buBlip>
                <a:blip r:embed="rId2"/>
              </a:buBlip>
            </a:pPr>
            <a:r>
              <a:rPr lang="en-GB" sz="20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Streamline daily workflow</a:t>
            </a:r>
            <a:endParaRPr lang="en-GB" sz="2000" b="1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Symbol" panose="05050102010706020507" pitchFamily="18" charset="2"/>
              <a:buBlip>
                <a:blip r:embed="rId2"/>
              </a:buBlip>
            </a:pPr>
            <a:r>
              <a:rPr lang="en-GB" sz="20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Manage product stock</a:t>
            </a:r>
            <a:endParaRPr lang="en-GB" sz="2000" b="1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Symbol" panose="05050102010706020507" pitchFamily="18" charset="2"/>
              <a:buBlip>
                <a:blip r:embed="rId2"/>
              </a:buBlip>
            </a:pPr>
            <a:r>
              <a:rPr lang="en-GB" sz="20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Ensure legal compliance</a:t>
            </a:r>
            <a:endParaRPr lang="en-GB" sz="2000" b="1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06787DB-B79C-A2A5-8B49-828449A5B8F7}"/>
              </a:ext>
            </a:extLst>
          </p:cNvPr>
          <p:cNvSpPr txBox="1"/>
          <p:nvPr/>
        </p:nvSpPr>
        <p:spPr>
          <a:xfrm>
            <a:off x="403977" y="5527030"/>
            <a:ext cx="3698423" cy="11339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115000"/>
              </a:lnSpc>
              <a:buFont typeface="Symbol" panose="05050102010706020507" pitchFamily="18" charset="2"/>
              <a:buBlip>
                <a:blip r:embed="rId2"/>
              </a:buBlip>
            </a:pPr>
            <a:r>
              <a:rPr lang="en-GB" sz="20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Social media presence development</a:t>
            </a:r>
            <a:endParaRPr lang="en-GB" sz="2000" b="1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Symbol" panose="05050102010706020507" pitchFamily="18" charset="2"/>
              <a:buBlip>
                <a:blip r:embed="rId2"/>
              </a:buBlip>
            </a:pPr>
            <a:r>
              <a:rPr lang="en-GB" sz="20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Digital Advertisement</a:t>
            </a:r>
            <a:endParaRPr lang="en-GB" sz="2000" b="1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CC68DF5-249F-306D-602D-F92004771DDC}"/>
              </a:ext>
            </a:extLst>
          </p:cNvPr>
          <p:cNvSpPr txBox="1"/>
          <p:nvPr/>
        </p:nvSpPr>
        <p:spPr>
          <a:xfrm>
            <a:off x="5363206" y="5826373"/>
            <a:ext cx="4697186" cy="7799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115000"/>
              </a:lnSpc>
              <a:buFont typeface="Symbol" panose="05050102010706020507" pitchFamily="18" charset="2"/>
              <a:buBlip>
                <a:blip r:embed="rId2"/>
              </a:buBlip>
            </a:pPr>
            <a:r>
              <a:rPr lang="en-GB" sz="20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AI translation training </a:t>
            </a:r>
            <a:endParaRPr lang="en-GB" sz="2000" b="1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Symbol" panose="05050102010706020507" pitchFamily="18" charset="2"/>
              <a:buBlip>
                <a:blip r:embed="rId2"/>
              </a:buBlip>
            </a:pPr>
            <a:r>
              <a:rPr lang="en-GB" sz="20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Cloud and AI software bugs fixing </a:t>
            </a:r>
            <a:endParaRPr lang="en-GB" sz="2000" b="1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5254DA36-DC34-4380-B3B4-34A9DB16F8BE}"/>
              </a:ext>
            </a:extLst>
          </p:cNvPr>
          <p:cNvGrpSpPr/>
          <p:nvPr/>
        </p:nvGrpSpPr>
        <p:grpSpPr>
          <a:xfrm>
            <a:off x="886382" y="1750314"/>
            <a:ext cx="2270207" cy="887476"/>
            <a:chOff x="4319732" y="325325"/>
            <a:chExt cx="2376877" cy="1188438"/>
          </a:xfrm>
          <a:scene3d>
            <a:camera prst="perspectiveFront"/>
            <a:lightRig rig="threePt" dir="t"/>
          </a:scene3d>
        </p:grpSpPr>
        <p:sp>
          <p:nvSpPr>
            <p:cNvPr id="14" name="Rectangle: Rounded Corners 13">
              <a:extLst>
                <a:ext uri="{FF2B5EF4-FFF2-40B4-BE49-F238E27FC236}">
                  <a16:creationId xmlns:a16="http://schemas.microsoft.com/office/drawing/2014/main" id="{8147ADB3-5BD4-76EE-6098-FC1C99DB9688}"/>
                </a:ext>
              </a:extLst>
            </p:cNvPr>
            <p:cNvSpPr/>
            <p:nvPr/>
          </p:nvSpPr>
          <p:spPr>
            <a:xfrm>
              <a:off x="4319732" y="325325"/>
              <a:ext cx="2376877" cy="1188438"/>
            </a:xfrm>
            <a:prstGeom prst="roundRect">
              <a:avLst/>
            </a:prstGeom>
            <a:solidFill>
              <a:srgbClr val="FFC000"/>
            </a:solidFill>
            <a:ln>
              <a:solidFill>
                <a:schemeClr val="accent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sp3d prstMaterial="dkEdge">
              <a:bevelT w="165100" prst="coolSlant"/>
            </a:sp3d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: Rounded Corners 4">
              <a:extLst>
                <a:ext uri="{FF2B5EF4-FFF2-40B4-BE49-F238E27FC236}">
                  <a16:creationId xmlns:a16="http://schemas.microsoft.com/office/drawing/2014/main" id="{F13CF031-3AFA-9043-80D1-EE01601FC260}"/>
                </a:ext>
              </a:extLst>
            </p:cNvPr>
            <p:cNvSpPr txBox="1"/>
            <p:nvPr/>
          </p:nvSpPr>
          <p:spPr>
            <a:xfrm>
              <a:off x="4377747" y="383340"/>
              <a:ext cx="2260847" cy="1072408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5875" tIns="15875" rIns="15875" bIns="15875" numCol="1" spcCol="1270" anchor="ctr" anchorCtr="0">
              <a:noAutofit/>
            </a:bodyPr>
            <a:lstStyle/>
            <a:p>
              <a:pPr marL="0" lvl="0" indent="0" algn="ctr" defTabSz="1111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b="1" kern="1200" dirty="0">
                  <a:latin typeface="Aptos" panose="02110004020202020204"/>
                  <a:ea typeface="+mn-ea"/>
                  <a:cs typeface="+mn-cs"/>
                </a:rPr>
                <a:t>Founder /Ceo</a:t>
              </a:r>
            </a:p>
            <a:p>
              <a:pPr marL="0" lvl="0" indent="0" algn="ctr" defTabSz="1111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b="1" kern="1200" dirty="0">
                  <a:latin typeface="Aptos" panose="02110004020202020204"/>
                  <a:ea typeface="+mn-ea"/>
                  <a:cs typeface="+mn-cs"/>
                </a:rPr>
                <a:t>(Carlos Conte)</a:t>
              </a:r>
              <a:endParaRPr lang="en-GB" sz="2400" b="1" kern="1200" dirty="0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45CC95E-F562-4259-3939-7D9E47E4A171}"/>
              </a:ext>
            </a:extLst>
          </p:cNvPr>
          <p:cNvGrpSpPr/>
          <p:nvPr/>
        </p:nvGrpSpPr>
        <p:grpSpPr>
          <a:xfrm>
            <a:off x="886382" y="3466239"/>
            <a:ext cx="2052762" cy="898932"/>
            <a:chOff x="2881720" y="2012909"/>
            <a:chExt cx="2376877" cy="1188438"/>
          </a:xfrm>
          <a:scene3d>
            <a:camera prst="orthographicFront"/>
            <a:lightRig rig="threePt" dir="t"/>
          </a:scene3d>
        </p:grpSpPr>
        <p:sp>
          <p:nvSpPr>
            <p:cNvPr id="19" name="Rectangle: Rounded Corners 18">
              <a:extLst>
                <a:ext uri="{FF2B5EF4-FFF2-40B4-BE49-F238E27FC236}">
                  <a16:creationId xmlns:a16="http://schemas.microsoft.com/office/drawing/2014/main" id="{CA1C84D7-248E-0138-9C74-9AABE99B5D46}"/>
                </a:ext>
              </a:extLst>
            </p:cNvPr>
            <p:cNvSpPr/>
            <p:nvPr/>
          </p:nvSpPr>
          <p:spPr>
            <a:xfrm>
              <a:off x="2881720" y="2012909"/>
              <a:ext cx="2376877" cy="1188438"/>
            </a:xfrm>
            <a:prstGeom prst="roundRect">
              <a:avLst/>
            </a:prstGeom>
            <a:solidFill>
              <a:schemeClr val="accent5">
                <a:lumMod val="75000"/>
              </a:schemeClr>
            </a:solidFill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sp3d>
              <a:bevelT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Rectangle: Rounded Corners 4">
              <a:extLst>
                <a:ext uri="{FF2B5EF4-FFF2-40B4-BE49-F238E27FC236}">
                  <a16:creationId xmlns:a16="http://schemas.microsoft.com/office/drawing/2014/main" id="{3DD9EE57-A45B-9263-BB57-66D5E3C1ECE7}"/>
                </a:ext>
              </a:extLst>
            </p:cNvPr>
            <p:cNvSpPr txBox="1"/>
            <p:nvPr/>
          </p:nvSpPr>
          <p:spPr>
            <a:xfrm>
              <a:off x="2939735" y="2070924"/>
              <a:ext cx="2260847" cy="1072408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5875" tIns="15875" rIns="15875" bIns="15875" numCol="1" spcCol="1270" anchor="ctr" anchorCtr="0">
              <a:noAutofit/>
            </a:bodyPr>
            <a:lstStyle/>
            <a:p>
              <a:pPr marL="0" lvl="0" indent="0" algn="ctr" defTabSz="1111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500" b="1" kern="1200" dirty="0">
                  <a:latin typeface="Aptos" panose="02110004020202020204"/>
                  <a:ea typeface="+mn-ea"/>
                  <a:cs typeface="+mn-cs"/>
                </a:rPr>
                <a:t>B2B Director</a:t>
              </a:r>
              <a:endParaRPr lang="en-GB" sz="2500" b="1" kern="1200" dirty="0"/>
            </a:p>
          </p:txBody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CBD4E4FB-6A2D-631F-DE39-F013B228EF0C}"/>
              </a:ext>
            </a:extLst>
          </p:cNvPr>
          <p:cNvGrpSpPr/>
          <p:nvPr/>
        </p:nvGrpSpPr>
        <p:grpSpPr>
          <a:xfrm>
            <a:off x="6887831" y="1077657"/>
            <a:ext cx="2052763" cy="675340"/>
            <a:chOff x="5698" y="2012909"/>
            <a:chExt cx="2376877" cy="1188438"/>
          </a:xfrm>
          <a:scene3d>
            <a:camera prst="perspectiveFront"/>
            <a:lightRig rig="threePt" dir="t"/>
          </a:scene3d>
        </p:grpSpPr>
        <p:sp>
          <p:nvSpPr>
            <p:cNvPr id="22" name="Rectangle: Rounded Corners 21">
              <a:extLst>
                <a:ext uri="{FF2B5EF4-FFF2-40B4-BE49-F238E27FC236}">
                  <a16:creationId xmlns:a16="http://schemas.microsoft.com/office/drawing/2014/main" id="{F2CFC57A-7BEB-92E0-E07B-9266C6B5DF54}"/>
                </a:ext>
              </a:extLst>
            </p:cNvPr>
            <p:cNvSpPr/>
            <p:nvPr/>
          </p:nvSpPr>
          <p:spPr>
            <a:xfrm>
              <a:off x="5698" y="2012909"/>
              <a:ext cx="2376877" cy="1188438"/>
            </a:xfrm>
            <a:prstGeom prst="roundRect">
              <a:avLst/>
            </a:prstGeom>
            <a:solidFill>
              <a:schemeClr val="accent4">
                <a:lumMod val="75000"/>
              </a:schemeClr>
            </a:solidFill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sp3d>
              <a:bevelT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: Rounded Corners 4">
              <a:extLst>
                <a:ext uri="{FF2B5EF4-FFF2-40B4-BE49-F238E27FC236}">
                  <a16:creationId xmlns:a16="http://schemas.microsoft.com/office/drawing/2014/main" id="{FFAB47AC-C5D7-49AE-772F-2A5BB6436FEC}"/>
                </a:ext>
              </a:extLst>
            </p:cNvPr>
            <p:cNvSpPr txBox="1"/>
            <p:nvPr/>
          </p:nvSpPr>
          <p:spPr>
            <a:xfrm>
              <a:off x="63713" y="2070924"/>
              <a:ext cx="2260847" cy="1072408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5875" tIns="15875" rIns="15875" bIns="15875" numCol="1" spcCol="1270" anchor="ctr" anchorCtr="0">
              <a:noAutofit/>
            </a:bodyPr>
            <a:lstStyle/>
            <a:p>
              <a:pPr marL="0" lvl="0" indent="0" algn="ctr" defTabSz="1111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500" b="1" kern="1200" dirty="0">
                  <a:latin typeface="Aptos" panose="02110004020202020204"/>
                  <a:ea typeface="+mn-ea"/>
                  <a:cs typeface="+mn-cs"/>
                </a:rPr>
                <a:t>Lead AI developer</a:t>
              </a:r>
              <a:endParaRPr lang="en-GB" sz="2500" b="1" kern="1200" dirty="0"/>
            </a:p>
          </p:txBody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B93F10DE-5627-A18D-A9C5-0F7D0262EF3B}"/>
              </a:ext>
            </a:extLst>
          </p:cNvPr>
          <p:cNvGrpSpPr/>
          <p:nvPr/>
        </p:nvGrpSpPr>
        <p:grpSpPr>
          <a:xfrm>
            <a:off x="8852249" y="3721701"/>
            <a:ext cx="2238131" cy="763236"/>
            <a:chOff x="5757743" y="2012909"/>
            <a:chExt cx="2376877" cy="1188438"/>
          </a:xfrm>
          <a:scene3d>
            <a:camera prst="orthographicFront"/>
            <a:lightRig rig="threePt" dir="t"/>
          </a:scene3d>
        </p:grpSpPr>
        <p:sp>
          <p:nvSpPr>
            <p:cNvPr id="25" name="Rectangle: Rounded Corners 24">
              <a:extLst>
                <a:ext uri="{FF2B5EF4-FFF2-40B4-BE49-F238E27FC236}">
                  <a16:creationId xmlns:a16="http://schemas.microsoft.com/office/drawing/2014/main" id="{58795ADA-22C6-8D8A-DAB7-BC0EE886376C}"/>
                </a:ext>
              </a:extLst>
            </p:cNvPr>
            <p:cNvSpPr/>
            <p:nvPr/>
          </p:nvSpPr>
          <p:spPr>
            <a:xfrm>
              <a:off x="5757743" y="2012909"/>
              <a:ext cx="2376877" cy="1188438"/>
            </a:xfrm>
            <a:prstGeom prst="roundRect">
              <a:avLst/>
            </a:prstGeom>
            <a:solidFill>
              <a:schemeClr val="accent2">
                <a:lumMod val="75000"/>
              </a:schemeClr>
            </a:solidFill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sp3d>
              <a:bevelT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: Rounded Corners 4">
              <a:extLst>
                <a:ext uri="{FF2B5EF4-FFF2-40B4-BE49-F238E27FC236}">
                  <a16:creationId xmlns:a16="http://schemas.microsoft.com/office/drawing/2014/main" id="{5E39FDC3-5ED1-D2C5-FD99-B021522E86CC}"/>
                </a:ext>
              </a:extLst>
            </p:cNvPr>
            <p:cNvSpPr txBox="1"/>
            <p:nvPr/>
          </p:nvSpPr>
          <p:spPr>
            <a:xfrm>
              <a:off x="5815757" y="2166220"/>
              <a:ext cx="2260847" cy="828003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5875" tIns="15875" rIns="15875" bIns="15875" numCol="1" spcCol="1270" anchor="ctr" anchorCtr="0">
              <a:noAutofit/>
            </a:bodyPr>
            <a:lstStyle/>
            <a:p>
              <a:pPr marL="0" lvl="0" indent="0" algn="ctr" defTabSz="1111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500" b="1" kern="1200" dirty="0">
                  <a:latin typeface="Aptos" panose="02110004020202020204"/>
                  <a:ea typeface="+mn-ea"/>
                  <a:cs typeface="+mn-cs"/>
                </a:rPr>
                <a:t>Operations Manager </a:t>
              </a:r>
              <a:endParaRPr lang="en-GB" sz="2500" b="1" kern="1200" dirty="0"/>
            </a:p>
          </p:txBody>
        </p:sp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7C34239E-E5BA-A013-8468-003A22E64C94}"/>
              </a:ext>
            </a:extLst>
          </p:cNvPr>
          <p:cNvGrpSpPr/>
          <p:nvPr/>
        </p:nvGrpSpPr>
        <p:grpSpPr>
          <a:xfrm>
            <a:off x="640362" y="4878949"/>
            <a:ext cx="4245429" cy="579987"/>
            <a:chOff x="8633765" y="2012909"/>
            <a:chExt cx="2376877" cy="1188438"/>
          </a:xfrm>
          <a:scene3d>
            <a:camera prst="orthographicFront"/>
            <a:lightRig rig="threePt" dir="t"/>
          </a:scene3d>
        </p:grpSpPr>
        <p:sp>
          <p:nvSpPr>
            <p:cNvPr id="28" name="Rectangle: Rounded Corners 27">
              <a:extLst>
                <a:ext uri="{FF2B5EF4-FFF2-40B4-BE49-F238E27FC236}">
                  <a16:creationId xmlns:a16="http://schemas.microsoft.com/office/drawing/2014/main" id="{9C90AC13-CA18-AB9B-2522-323AD5CCED29}"/>
                </a:ext>
              </a:extLst>
            </p:cNvPr>
            <p:cNvSpPr/>
            <p:nvPr/>
          </p:nvSpPr>
          <p:spPr>
            <a:xfrm>
              <a:off x="8633765" y="2012909"/>
              <a:ext cx="2376877" cy="1188438"/>
            </a:xfrm>
            <a:prstGeom prst="roundRect">
              <a:avLst/>
            </a:prstGeom>
            <a:solidFill>
              <a:schemeClr val="accent1">
                <a:lumMod val="60000"/>
                <a:lumOff val="40000"/>
              </a:schemeClr>
            </a:solidFill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sp3d>
              <a:bevelT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: Rounded Corners 4">
              <a:extLst>
                <a:ext uri="{FF2B5EF4-FFF2-40B4-BE49-F238E27FC236}">
                  <a16:creationId xmlns:a16="http://schemas.microsoft.com/office/drawing/2014/main" id="{BE4DCDFA-215C-53F0-D641-C2C14B125496}"/>
                </a:ext>
              </a:extLst>
            </p:cNvPr>
            <p:cNvSpPr txBox="1"/>
            <p:nvPr/>
          </p:nvSpPr>
          <p:spPr>
            <a:xfrm>
              <a:off x="8691780" y="2070924"/>
              <a:ext cx="2260847" cy="1072408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5875" tIns="15875" rIns="15875" bIns="15875" numCol="1" spcCol="1270" anchor="ctr" anchorCtr="0">
              <a:noAutofit/>
            </a:bodyPr>
            <a:lstStyle/>
            <a:p>
              <a:pPr marL="0" lvl="0" indent="0" algn="ctr" defTabSz="1111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500" b="1" kern="1200" dirty="0">
                  <a:latin typeface="Aptos" panose="02110004020202020204"/>
                  <a:ea typeface="+mn-ea"/>
                  <a:cs typeface="+mn-cs"/>
                </a:rPr>
                <a:t>Marketing /Sales Manager </a:t>
              </a:r>
              <a:endParaRPr lang="en-GB" sz="2500" b="1" kern="1200" dirty="0"/>
            </a:p>
          </p:txBody>
        </p: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DD96885C-B7FC-516B-A0B3-61A768027F62}"/>
              </a:ext>
            </a:extLst>
          </p:cNvPr>
          <p:cNvGrpSpPr/>
          <p:nvPr/>
        </p:nvGrpSpPr>
        <p:grpSpPr>
          <a:xfrm>
            <a:off x="5575263" y="5021172"/>
            <a:ext cx="2397467" cy="675340"/>
            <a:chOff x="599917" y="3700492"/>
            <a:chExt cx="2376877" cy="1188438"/>
          </a:xfrm>
          <a:scene3d>
            <a:camera prst="perspectiveFront"/>
            <a:lightRig rig="threePt" dir="t"/>
          </a:scene3d>
        </p:grpSpPr>
        <p:sp>
          <p:nvSpPr>
            <p:cNvPr id="31" name="Rectangle: Rounded Corners 30">
              <a:extLst>
                <a:ext uri="{FF2B5EF4-FFF2-40B4-BE49-F238E27FC236}">
                  <a16:creationId xmlns:a16="http://schemas.microsoft.com/office/drawing/2014/main" id="{56E27C96-063B-F38D-064B-63626762164C}"/>
                </a:ext>
              </a:extLst>
            </p:cNvPr>
            <p:cNvSpPr/>
            <p:nvPr/>
          </p:nvSpPr>
          <p:spPr>
            <a:xfrm>
              <a:off x="599917" y="3700492"/>
              <a:ext cx="2376877" cy="1188438"/>
            </a:xfrm>
            <a:prstGeom prst="roundRect">
              <a:avLst/>
            </a:prstGeom>
            <a:solidFill>
              <a:schemeClr val="tx1"/>
            </a:solidFill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sp3d>
              <a:bevelT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2" name="Rectangle: Rounded Corners 4">
              <a:extLst>
                <a:ext uri="{FF2B5EF4-FFF2-40B4-BE49-F238E27FC236}">
                  <a16:creationId xmlns:a16="http://schemas.microsoft.com/office/drawing/2014/main" id="{DCBC7918-ED12-CEB2-BA33-DC8EEBFFC546}"/>
                </a:ext>
              </a:extLst>
            </p:cNvPr>
            <p:cNvSpPr txBox="1"/>
            <p:nvPr/>
          </p:nvSpPr>
          <p:spPr>
            <a:xfrm>
              <a:off x="657932" y="3758507"/>
              <a:ext cx="2260847" cy="1072408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5875" tIns="15875" rIns="15875" bIns="15875" numCol="1" spcCol="1270" anchor="ctr" anchorCtr="0">
              <a:noAutofit/>
            </a:bodyPr>
            <a:lstStyle/>
            <a:p>
              <a:pPr marL="0" lvl="0" indent="0" algn="ctr" defTabSz="1111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500" b="1" kern="1200" dirty="0"/>
                <a:t>Part-time AI developers</a:t>
              </a: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577B957A-02C4-841C-170E-F1EFEBCB53E1}"/>
              </a:ext>
            </a:extLst>
          </p:cNvPr>
          <p:cNvSpPr txBox="1"/>
          <p:nvPr/>
        </p:nvSpPr>
        <p:spPr>
          <a:xfrm>
            <a:off x="6887831" y="300167"/>
            <a:ext cx="3869510" cy="707886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/>
          <a:p>
            <a:r>
              <a:rPr kumimoji="0" lang="en-GB" sz="4000" b="1" i="0" u="none" strike="noStrike" kern="1200" cap="none" spc="0" normalizeH="0" baseline="0" noProof="0" dirty="0">
                <a:ln>
                  <a:noFill/>
                </a:ln>
                <a:solidFill>
                  <a:schemeClr val="tx2">
                    <a:lumMod val="50000"/>
                    <a:lumOff val="50000"/>
                  </a:schemeClr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Calibri"/>
                <a:ea typeface="+mj-ea"/>
                <a:cs typeface="+mj-cs"/>
              </a:rPr>
              <a:t>Responsibilities</a:t>
            </a:r>
            <a:endParaRPr lang="en-GB" sz="24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28738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2" name="Diagram 11">
            <a:extLst>
              <a:ext uri="{FF2B5EF4-FFF2-40B4-BE49-F238E27FC236}">
                <a16:creationId xmlns:a16="http://schemas.microsoft.com/office/drawing/2014/main" id="{0B978469-799C-66D5-90BF-23CB92A34C8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51434519"/>
              </p:ext>
            </p:extLst>
          </p:nvPr>
        </p:nvGraphicFramePr>
        <p:xfrm>
          <a:off x="162559" y="4020311"/>
          <a:ext cx="5727337" cy="24516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5" name="TextBox 14">
            <a:extLst>
              <a:ext uri="{FF2B5EF4-FFF2-40B4-BE49-F238E27FC236}">
                <a16:creationId xmlns:a16="http://schemas.microsoft.com/office/drawing/2014/main" id="{ABEEEB1E-F2AB-6A9B-0379-DDFD4CD9A13E}"/>
              </a:ext>
            </a:extLst>
          </p:cNvPr>
          <p:cNvSpPr txBox="1"/>
          <p:nvPr/>
        </p:nvSpPr>
        <p:spPr>
          <a:xfrm>
            <a:off x="6721565" y="997951"/>
            <a:ext cx="4098835" cy="769441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/>
          <a:p>
            <a:r>
              <a:rPr lang="en-GB" sz="4400" b="1" dirty="0">
                <a:solidFill>
                  <a:srgbClr val="FFC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P</a:t>
            </a:r>
            <a:r>
              <a:rPr lang="en-GB" sz="4400" b="1" dirty="0">
                <a:solidFill>
                  <a:srgbClr val="00CC99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e</a:t>
            </a:r>
            <a:r>
              <a:rPr lang="en-GB" sz="4400" b="1" dirty="0">
                <a:solidFill>
                  <a:srgbClr val="CC66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s</a:t>
            </a:r>
            <a:r>
              <a:rPr lang="en-GB" sz="4400" b="1" dirty="0">
                <a:solidFill>
                  <a:schemeClr val="accent3">
                    <a:lumMod val="75000"/>
                  </a:schemeClr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t</a:t>
            </a:r>
            <a:r>
              <a:rPr lang="en-GB" sz="4400" b="1" dirty="0">
                <a:solidFill>
                  <a:srgbClr val="7030A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l</a:t>
            </a:r>
            <a:r>
              <a:rPr lang="en-GB" sz="4400" b="1" dirty="0">
                <a:solidFill>
                  <a:schemeClr val="accent6">
                    <a:lumMod val="75000"/>
                  </a:schemeClr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e</a:t>
            </a:r>
            <a:r>
              <a:rPr lang="en-GB" sz="4400" b="1" dirty="0">
                <a:solidFill>
                  <a:srgbClr val="00CC99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 </a:t>
            </a:r>
            <a:r>
              <a:rPr lang="en-GB" sz="4400" b="1" dirty="0"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analysis </a:t>
            </a:r>
            <a:endParaRPr lang="en-GB" sz="4400" b="1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ECB88226-B9E2-FC72-943B-B0ACB029238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05956613"/>
              </p:ext>
            </p:extLst>
          </p:nvPr>
        </p:nvGraphicFramePr>
        <p:xfrm>
          <a:off x="6197600" y="3028458"/>
          <a:ext cx="6093097" cy="28315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11" name="Diagram 10">
            <a:extLst>
              <a:ext uri="{FF2B5EF4-FFF2-40B4-BE49-F238E27FC236}">
                <a16:creationId xmlns:a16="http://schemas.microsoft.com/office/drawing/2014/main" id="{9F6983EA-2C55-35AC-5335-5EB6C66685C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19087856"/>
              </p:ext>
            </p:extLst>
          </p:nvPr>
        </p:nvGraphicFramePr>
        <p:xfrm>
          <a:off x="0" y="1966508"/>
          <a:ext cx="6197600" cy="12948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</p:spTree>
    <p:extLst>
      <p:ext uri="{BB962C8B-B14F-4D97-AF65-F5344CB8AC3E}">
        <p14:creationId xmlns:p14="http://schemas.microsoft.com/office/powerpoint/2010/main" val="1700928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18B8984E-43CB-DCA4-27DA-81608BB1869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1790333"/>
              </p:ext>
            </p:extLst>
          </p:nvPr>
        </p:nvGraphicFramePr>
        <p:xfrm>
          <a:off x="489857" y="1757680"/>
          <a:ext cx="5159829" cy="23847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81992997-17D9-A697-619B-EEE6B95732E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73687758"/>
              </p:ext>
            </p:extLst>
          </p:nvPr>
        </p:nvGraphicFramePr>
        <p:xfrm>
          <a:off x="6096000" y="1757680"/>
          <a:ext cx="5606143" cy="23847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9DEC01B4-B55A-337E-E00A-0DA6A9FEC14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47639160"/>
              </p:ext>
            </p:extLst>
          </p:nvPr>
        </p:nvGraphicFramePr>
        <p:xfrm>
          <a:off x="2803071" y="4293222"/>
          <a:ext cx="6096000" cy="23847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</p:spTree>
    <p:extLst>
      <p:ext uri="{BB962C8B-B14F-4D97-AF65-F5344CB8AC3E}">
        <p14:creationId xmlns:p14="http://schemas.microsoft.com/office/powerpoint/2010/main" val="8502383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072FD49-6D65-8C53-36B1-148051268728}"/>
              </a:ext>
            </a:extLst>
          </p:cNvPr>
          <p:cNvSpPr txBox="1"/>
          <p:nvPr/>
        </p:nvSpPr>
        <p:spPr>
          <a:xfrm>
            <a:off x="567690" y="1637879"/>
            <a:ext cx="11056620" cy="48276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endParaRPr lang="en-GB" sz="24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4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The portable translation market ranges from basic £60 voice devices to £7,000 high-end systems, yet </a:t>
            </a:r>
            <a:r>
              <a:rPr lang="en-GB" sz="2400" b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visual translation remains trapped behind smartphone cameras.</a:t>
            </a:r>
            <a:r>
              <a:rPr lang="en-GB" sz="24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endParaRPr lang="en-GB" sz="2400" b="1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400" b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Langoggles disrupts this market by bridging audio and live visual translation into a single pair of smart glasses. </a:t>
            </a:r>
            <a:r>
              <a:rPr lang="en-GB" sz="24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Using an integrated Micro-OLED screen, the device projects</a:t>
            </a:r>
            <a:r>
              <a:rPr lang="en-GB" sz="2400" b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real-time translated text directly onto the user's field of view. 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endParaRPr lang="en-GB" sz="2400" b="1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4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This</a:t>
            </a:r>
            <a:r>
              <a:rPr lang="en-GB" sz="2400" b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dual-translation capability serves as  our primary unique selling point, </a:t>
            </a:r>
            <a:r>
              <a:rPr lang="en-GB" sz="24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delivering premium, all-in-one technology in a highly competitive market</a:t>
            </a:r>
            <a:r>
              <a:rPr lang="en-GB" sz="2400" b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price capped at £299.</a:t>
            </a:r>
            <a:endParaRPr lang="en-GB" sz="24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1691AE1-D022-8FB5-9F83-9974FF0D04C5}"/>
              </a:ext>
            </a:extLst>
          </p:cNvPr>
          <p:cNvSpPr txBox="1"/>
          <p:nvPr/>
        </p:nvSpPr>
        <p:spPr>
          <a:xfrm>
            <a:off x="5721532" y="1225233"/>
            <a:ext cx="3394891" cy="825291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4400" dirty="0">
                <a:solidFill>
                  <a:schemeClr val="accent4">
                    <a:lumMod val="75000"/>
                  </a:schemeClr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Competition</a:t>
            </a:r>
            <a:r>
              <a:rPr lang="en-GB" sz="24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926948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8FDE8E-B325-0DB0-C8C4-FBDD3F3594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089" y="1265812"/>
            <a:ext cx="7220711" cy="5592187"/>
          </a:xfrm>
        </p:spPr>
        <p:txBody>
          <a:bodyPr>
            <a:normAutofit/>
          </a:bodyPr>
          <a:lstStyle/>
          <a:p>
            <a:br>
              <a:rPr lang="en-GB" sz="3600" dirty="0"/>
            </a:br>
            <a:endParaRPr lang="en-GB" sz="3600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97B3C2F-AF23-64FB-3588-25FC61CB6EA3}"/>
              </a:ext>
            </a:extLst>
          </p:cNvPr>
          <p:cNvSpPr txBox="1"/>
          <p:nvPr/>
        </p:nvSpPr>
        <p:spPr>
          <a:xfrm>
            <a:off x="0" y="2595945"/>
            <a:ext cx="6128656" cy="39926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400" b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Primary Customer Segments</a:t>
            </a:r>
            <a:endParaRPr lang="en-GB" sz="24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lvl="0">
              <a:lnSpc>
                <a:spcPct val="115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2400" b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The High-Value Business </a:t>
            </a:r>
            <a:r>
              <a:rPr lang="en-GB" sz="2400" b="1" kern="100" dirty="0">
                <a:ea typeface="Aptos" panose="020B0004020202020204" pitchFamily="34" charset="0"/>
                <a:cs typeface="Times New Roman" panose="02020603050405020304" pitchFamily="18" charset="0"/>
              </a:rPr>
              <a:t>Traveller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ct val="50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GB" sz="24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Frequent international business travellers and luxury vacationers.</a:t>
            </a:r>
          </a:p>
          <a:p>
            <a:pPr lvl="0">
              <a:lnSpc>
                <a:spcPct val="115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2400" b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The Experienced Explorer</a:t>
            </a:r>
            <a:endParaRPr lang="en-GB" sz="2400" b="1" kern="100" dirty="0"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ct val="57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GB" sz="24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Backpackers, digital nomads, and language-learning enthusiasts.</a:t>
            </a:r>
          </a:p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br>
              <a:rPr lang="en-GB" sz="1200" kern="100" dirty="0">
                <a:solidFill>
                  <a:srgbClr val="FFC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en-GB" sz="1200" kern="100" dirty="0">
              <a:solidFill>
                <a:srgbClr val="FFC000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D641706-E4F9-FD12-6FC0-1CE882528BE3}"/>
              </a:ext>
            </a:extLst>
          </p:cNvPr>
          <p:cNvSpPr txBox="1"/>
          <p:nvPr/>
        </p:nvSpPr>
        <p:spPr>
          <a:xfrm>
            <a:off x="6128656" y="1265812"/>
            <a:ext cx="6128656" cy="53555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400" b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Unique Selling Points (USPs)</a:t>
            </a:r>
            <a:endParaRPr lang="en-GB" sz="24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lvl="0">
              <a:lnSpc>
                <a:spcPct val="115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2400" b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Heads-Up Reality</a:t>
            </a:r>
            <a:r>
              <a:rPr lang="en-GB" sz="2400" b="1" kern="100" dirty="0">
                <a:ea typeface="Aptos" panose="020B0004020202020204" pitchFamily="34" charset="0"/>
                <a:cs typeface="Times New Roman" panose="02020603050405020304" pitchFamily="18" charset="0"/>
              </a:rPr>
              <a:t>,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GB" sz="2400" b="1" kern="100" dirty="0"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400" kern="100" dirty="0">
                <a:ea typeface="Aptos" panose="020B0004020202020204" pitchFamily="34" charset="0"/>
                <a:cs typeface="Times New Roman" panose="02020603050405020304" pitchFamily="18" charset="0"/>
              </a:rPr>
              <a:t>t</a:t>
            </a:r>
            <a:r>
              <a:rPr lang="en-GB" sz="24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ranslates menus, street signs, and documents instantly directly over your field of view without needing a phone.</a:t>
            </a:r>
          </a:p>
          <a:p>
            <a:pPr lvl="0">
              <a:lnSpc>
                <a:spcPct val="115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2400" b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Real-Time Audio Overlay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ct val="54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GB" sz="24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Delivers instant, conversational audio translation during live interactions.</a:t>
            </a:r>
          </a:p>
          <a:p>
            <a:pPr lvl="0">
              <a:lnSpc>
                <a:spcPct val="115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2400" b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Frictionless Wearable Form</a:t>
            </a:r>
            <a:endParaRPr lang="en-GB" sz="2400" b="1" kern="100" dirty="0"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ct val="54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GB" sz="24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Keeps hands completely free for luggage, tickets, or dining.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05900F-9C81-4027-CEEC-79EE63182561}"/>
              </a:ext>
            </a:extLst>
          </p:cNvPr>
          <p:cNvSpPr txBox="1"/>
          <p:nvPr/>
        </p:nvSpPr>
        <p:spPr>
          <a:xfrm>
            <a:off x="6658790" y="170805"/>
            <a:ext cx="5449027" cy="769441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/>
          <a:p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Calibri"/>
                <a:ea typeface="+mj-ea"/>
                <a:cs typeface="+mj-cs"/>
              </a:rPr>
              <a:t>Target Market</a:t>
            </a:r>
            <a:endParaRPr lang="en-GB" sz="2800" b="1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128187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1AB851E-2E93-3764-E850-A8EDFF1DF52B}"/>
              </a:ext>
            </a:extLst>
          </p:cNvPr>
          <p:cNvSpPr txBox="1"/>
          <p:nvPr/>
        </p:nvSpPr>
        <p:spPr>
          <a:xfrm>
            <a:off x="146959" y="1687354"/>
            <a:ext cx="6128656" cy="51706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br>
              <a:rPr lang="en-GB" sz="2400" dirty="0">
                <a:solidFill>
                  <a:srgbClr val="FFC000"/>
                </a:solidFill>
              </a:rPr>
            </a:br>
            <a:endParaRPr lang="en-GB" b="1" dirty="0">
              <a:solidFill>
                <a:srgbClr val="FFC000"/>
              </a:solidFill>
              <a:effectLst/>
            </a:endParaRPr>
          </a:p>
          <a:p>
            <a:pPr lvl="0"/>
            <a:r>
              <a:rPr lang="en-GB" sz="2400" b="1" dirty="0">
                <a:effectLst/>
              </a:rPr>
              <a:t>Phase 1 (Months 1–2): Tech Validation</a:t>
            </a:r>
            <a:endParaRPr lang="en-GB" sz="240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400" dirty="0"/>
              <a:t>Beta testing with travel vloggers and tech influencers.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400" dirty="0"/>
              <a:t>Gather reviews and refine product design.</a:t>
            </a:r>
          </a:p>
          <a:p>
            <a:pPr lvl="0"/>
            <a:r>
              <a:rPr lang="en-GB" sz="2400" b="1" dirty="0">
                <a:effectLst/>
              </a:rPr>
              <a:t>Phase 2 (Months 3–4): Luxury Lounges</a:t>
            </a:r>
            <a:endParaRPr lang="en-GB" sz="240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400" dirty="0"/>
              <a:t>Premium airline lounge partnerships and exhibits.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400" dirty="0"/>
              <a:t>Capture high-net-worth customers and ensure pre-orders</a:t>
            </a:r>
            <a:endParaRPr lang="en-GB" sz="2400" dirty="0">
              <a:solidFill>
                <a:srgbClr val="FFC000"/>
              </a:solidFill>
            </a:endParaRPr>
          </a:p>
          <a:p>
            <a:pPr>
              <a:buNone/>
            </a:pPr>
            <a:br>
              <a:rPr lang="en-GB" dirty="0">
                <a:solidFill>
                  <a:srgbClr val="FFC000"/>
                </a:solidFill>
              </a:rPr>
            </a:br>
            <a:endParaRPr lang="en-GB" dirty="0">
              <a:solidFill>
                <a:srgbClr val="FFC000"/>
              </a:solidFill>
            </a:endParaRPr>
          </a:p>
          <a:p>
            <a:pPr>
              <a:buNone/>
            </a:pPr>
            <a:br>
              <a:rPr lang="en-GB" dirty="0">
                <a:solidFill>
                  <a:srgbClr val="FFC000"/>
                </a:solidFill>
              </a:rPr>
            </a:br>
            <a:endParaRPr lang="en-GB" dirty="0">
              <a:solidFill>
                <a:srgbClr val="FFC00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09E99D5-21C8-632D-3C2B-69F85F25559D}"/>
              </a:ext>
            </a:extLst>
          </p:cNvPr>
          <p:cNvSpPr txBox="1"/>
          <p:nvPr/>
        </p:nvSpPr>
        <p:spPr>
          <a:xfrm>
            <a:off x="5834743" y="2465337"/>
            <a:ext cx="6493328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sz="2400" b="1" dirty="0">
                <a:effectLst/>
              </a:rPr>
              <a:t>Phase 3 (Months 4–6): Increase Airport Visibility</a:t>
            </a:r>
            <a:endParaRPr lang="en-GB" sz="240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400" dirty="0"/>
              <a:t>Expand to high-transit public airport zones.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400" dirty="0"/>
              <a:t>Goal: Secure guaranteed interest from the global travel market.</a:t>
            </a:r>
          </a:p>
          <a:p>
            <a:pPr lvl="0"/>
            <a:r>
              <a:rPr lang="en-GB" sz="2400" b="1" dirty="0">
                <a:effectLst/>
              </a:rPr>
              <a:t>Phase 4 (Month 6+): Mass Launch</a:t>
            </a:r>
            <a:endParaRPr lang="en-GB" sz="240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400" dirty="0"/>
              <a:t>Scale broad digital ad campaigns (Instagram, TikTok, FB, YouTube).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400" dirty="0"/>
              <a:t>To drive global market interest and purchases.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24E67A7-6F71-7C32-B0DF-8B58CB65767E}"/>
              </a:ext>
            </a:extLst>
          </p:cNvPr>
          <p:cNvSpPr txBox="1"/>
          <p:nvPr/>
        </p:nvSpPr>
        <p:spPr>
          <a:xfrm>
            <a:off x="6585130" y="637789"/>
            <a:ext cx="5017590" cy="707886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/>
          <a:p>
            <a:r>
              <a:rPr lang="en-GB" sz="4000" b="1" dirty="0"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Marketing Strategy</a:t>
            </a:r>
          </a:p>
        </p:txBody>
      </p:sp>
    </p:spTree>
    <p:extLst>
      <p:ext uri="{BB962C8B-B14F-4D97-AF65-F5344CB8AC3E}">
        <p14:creationId xmlns:p14="http://schemas.microsoft.com/office/powerpoint/2010/main" val="386678866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9D5EC194-993A-80C0-7331-D0AE4D6EAE3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80593803"/>
              </p:ext>
            </p:extLst>
          </p:nvPr>
        </p:nvGraphicFramePr>
        <p:xfrm>
          <a:off x="5453743" y="1167997"/>
          <a:ext cx="6498770" cy="563632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249385">
                  <a:extLst>
                    <a:ext uri="{9D8B030D-6E8A-4147-A177-3AD203B41FA5}">
                      <a16:colId xmlns:a16="http://schemas.microsoft.com/office/drawing/2014/main" val="1550276227"/>
                    </a:ext>
                  </a:extLst>
                </a:gridCol>
                <a:gridCol w="3249385">
                  <a:extLst>
                    <a:ext uri="{9D8B030D-6E8A-4147-A177-3AD203B41FA5}">
                      <a16:colId xmlns:a16="http://schemas.microsoft.com/office/drawing/2014/main" val="855151339"/>
                    </a:ext>
                  </a:extLst>
                </a:gridCol>
              </a:tblGrid>
              <a:tr h="3893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>
                          <a:effectLst/>
                        </a:rPr>
                        <a:t>Startup cost</a:t>
                      </a:r>
                      <a:endParaRPr lang="en-GB" sz="2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 dirty="0">
                          <a:effectLst/>
                        </a:rPr>
                        <a:t> </a:t>
                      </a:r>
                      <a:endParaRPr lang="en-GB" sz="2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1829517857"/>
                  </a:ext>
                </a:extLst>
              </a:tr>
              <a:tr h="615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 dirty="0">
                          <a:effectLst/>
                        </a:rPr>
                        <a:t> Software development</a:t>
                      </a:r>
                      <a:endParaRPr lang="en-GB" sz="2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 dirty="0">
                          <a:effectLst/>
                        </a:rPr>
                        <a:t> £100000</a:t>
                      </a:r>
                      <a:endParaRPr lang="en-GB" sz="2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1136162349"/>
                  </a:ext>
                </a:extLst>
              </a:tr>
              <a:tr h="76956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 dirty="0">
                          <a:effectLst/>
                        </a:rPr>
                        <a:t>Online Cloud integration</a:t>
                      </a:r>
                      <a:endParaRPr lang="en-GB" sz="2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 dirty="0">
                          <a:effectLst/>
                        </a:rPr>
                        <a:t> £15000</a:t>
                      </a:r>
                      <a:endParaRPr lang="en-GB" sz="2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3835898095"/>
                  </a:ext>
                </a:extLst>
              </a:tr>
              <a:tr h="3893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>
                          <a:effectLst/>
                        </a:rPr>
                        <a:t>Product Testing</a:t>
                      </a:r>
                      <a:endParaRPr lang="en-GB" sz="2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 dirty="0">
                          <a:effectLst/>
                        </a:rPr>
                        <a:t> £15000</a:t>
                      </a:r>
                      <a:endParaRPr lang="en-GB" sz="2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1009654191"/>
                  </a:ext>
                </a:extLst>
              </a:tr>
              <a:tr h="7997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 dirty="0">
                          <a:effectLst/>
                        </a:rPr>
                        <a:t>Hardware stock(£40 per unit)</a:t>
                      </a:r>
                      <a:endParaRPr lang="en-GB" sz="2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>
                          <a:effectLst/>
                        </a:rPr>
                        <a:t> £16000</a:t>
                      </a:r>
                      <a:endParaRPr lang="en-GB" sz="2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3828511369"/>
                  </a:ext>
                </a:extLst>
              </a:tr>
              <a:tr h="615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>
                          <a:effectLst/>
                        </a:rPr>
                        <a:t> Patents &amp; AI copyright</a:t>
                      </a:r>
                      <a:endParaRPr lang="en-GB" sz="2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 dirty="0">
                          <a:effectLst/>
                        </a:rPr>
                        <a:t> £20000</a:t>
                      </a:r>
                      <a:endParaRPr lang="en-GB" sz="2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1181843573"/>
                  </a:ext>
                </a:extLst>
              </a:tr>
              <a:tr h="7997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>
                          <a:effectLst/>
                        </a:rPr>
                        <a:t> Company legal setup (UK)</a:t>
                      </a:r>
                      <a:endParaRPr lang="en-GB" sz="2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 dirty="0">
                          <a:effectLst/>
                        </a:rPr>
                        <a:t> £200</a:t>
                      </a:r>
                      <a:endParaRPr lang="en-GB" sz="2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2307809162"/>
                  </a:ext>
                </a:extLst>
              </a:tr>
              <a:tr h="3893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 dirty="0">
                          <a:effectLst/>
                        </a:rPr>
                        <a:t>Marketing</a:t>
                      </a:r>
                      <a:endParaRPr lang="en-GB" sz="2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 dirty="0">
                          <a:effectLst/>
                        </a:rPr>
                        <a:t>£20000 </a:t>
                      </a:r>
                      <a:endParaRPr lang="en-GB" sz="2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3260763454"/>
                  </a:ext>
                </a:extLst>
              </a:tr>
              <a:tr h="3901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Contingency reserve</a:t>
                      </a: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£18620</a:t>
                      </a: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3867096331"/>
                  </a:ext>
                </a:extLst>
              </a:tr>
              <a:tr h="3893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>
                          <a:effectLst/>
                        </a:rPr>
                        <a:t>Total cost </a:t>
                      </a:r>
                      <a:endParaRPr lang="en-GB" sz="2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b="1" kern="0" dirty="0">
                          <a:effectLst/>
                        </a:rPr>
                        <a:t>£204820</a:t>
                      </a:r>
                      <a:endParaRPr lang="en-GB" sz="2800" b="1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923171791"/>
                  </a:ext>
                </a:extLst>
              </a:tr>
            </a:tbl>
          </a:graphicData>
        </a:graphic>
      </p:graphicFrame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9FA94DE8-2522-29C2-2179-F3F51AA1D8C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4419937"/>
              </p:ext>
            </p:extLst>
          </p:nvPr>
        </p:nvGraphicFramePr>
        <p:xfrm>
          <a:off x="239487" y="2977240"/>
          <a:ext cx="5127171" cy="12618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D4493538-49A6-1B9C-A378-29A321C1FB20}"/>
              </a:ext>
            </a:extLst>
          </p:cNvPr>
          <p:cNvSpPr txBox="1"/>
          <p:nvPr/>
        </p:nvSpPr>
        <p:spPr>
          <a:xfrm>
            <a:off x="518160" y="5880685"/>
            <a:ext cx="38912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*Contingency reserve = 10% of initial total cost(186200)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835C930-DFED-36F4-2576-09D8F53895E6}"/>
              </a:ext>
            </a:extLst>
          </p:cNvPr>
          <p:cNvSpPr txBox="1"/>
          <p:nvPr/>
        </p:nvSpPr>
        <p:spPr>
          <a:xfrm>
            <a:off x="5588000" y="-163751"/>
            <a:ext cx="7040880" cy="1446550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/>
          <a:p>
            <a:r>
              <a:rPr lang="en-GB" sz="4400" b="1" i="0" dirty="0"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Funding Requirements and Allocation</a:t>
            </a:r>
            <a:endParaRPr lang="en-GB" sz="2800" dirty="0">
              <a:solidFill>
                <a:schemeClr val="accent4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4829976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D4FF3686-4832-45B0-6E8B-C5DC5557688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31970321"/>
              </p:ext>
            </p:extLst>
          </p:nvPr>
        </p:nvGraphicFramePr>
        <p:xfrm>
          <a:off x="532221" y="2253343"/>
          <a:ext cx="4627608" cy="351427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686506">
                  <a:extLst>
                    <a:ext uri="{9D8B030D-6E8A-4147-A177-3AD203B41FA5}">
                      <a16:colId xmlns:a16="http://schemas.microsoft.com/office/drawing/2014/main" val="3207239352"/>
                    </a:ext>
                  </a:extLst>
                </a:gridCol>
                <a:gridCol w="1941102">
                  <a:extLst>
                    <a:ext uri="{9D8B030D-6E8A-4147-A177-3AD203B41FA5}">
                      <a16:colId xmlns:a16="http://schemas.microsoft.com/office/drawing/2014/main" val="1088991135"/>
                    </a:ext>
                  </a:extLst>
                </a:gridCol>
              </a:tblGrid>
              <a:tr h="353121">
                <a:tc>
                  <a:txBody>
                    <a:bodyPr/>
                    <a:lstStyle/>
                    <a:p>
                      <a:pPr marL="85725" marR="85725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>
                          <a:solidFill>
                            <a:schemeClr val="bg1"/>
                          </a:solidFill>
                          <a:effectLst/>
                        </a:rPr>
                        <a:t>Variable Costs</a:t>
                      </a:r>
                      <a:endParaRPr lang="en-GB" sz="2400" kern="100">
                        <a:solidFill>
                          <a:schemeClr val="bg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85725" marR="85725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24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3911359636"/>
                  </a:ext>
                </a:extLst>
              </a:tr>
              <a:tr h="1004847">
                <a:tc>
                  <a:txBody>
                    <a:bodyPr/>
                    <a:lstStyle/>
                    <a:p>
                      <a:pPr marL="85725" marR="85725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 dirty="0">
                          <a:solidFill>
                            <a:schemeClr val="bg1"/>
                          </a:solidFill>
                          <a:effectLst/>
                        </a:rPr>
                        <a:t> Salaries (part-time developers)</a:t>
                      </a:r>
                      <a:endParaRPr lang="en-GB" sz="2400" kern="100" dirty="0">
                        <a:solidFill>
                          <a:schemeClr val="bg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85725" marR="85725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 dirty="0">
                          <a:solidFill>
                            <a:schemeClr val="tx1"/>
                          </a:solidFill>
                          <a:effectLst/>
                        </a:rPr>
                        <a:t> £1500 to 3000</a:t>
                      </a:r>
                      <a:endParaRPr lang="en-GB" sz="24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3671606294"/>
                  </a:ext>
                </a:extLst>
              </a:tr>
              <a:tr h="1004847">
                <a:tc>
                  <a:txBody>
                    <a:bodyPr/>
                    <a:lstStyle/>
                    <a:p>
                      <a:pPr marL="85725" marR="85725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>
                          <a:solidFill>
                            <a:schemeClr val="bg1"/>
                          </a:solidFill>
                          <a:effectLst/>
                        </a:rPr>
                        <a:t>National insurance &amp; pension</a:t>
                      </a:r>
                      <a:endParaRPr lang="en-GB" sz="2400" kern="100">
                        <a:solidFill>
                          <a:schemeClr val="bg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85725" marR="85725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 dirty="0">
                          <a:solidFill>
                            <a:schemeClr val="tx1"/>
                          </a:solidFill>
                          <a:effectLst/>
                        </a:rPr>
                        <a:t>£2000 to 3000</a:t>
                      </a:r>
                      <a:endParaRPr lang="en-GB" sz="24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3767054749"/>
                  </a:ext>
                </a:extLst>
              </a:tr>
              <a:tr h="870242">
                <a:tc>
                  <a:txBody>
                    <a:bodyPr/>
                    <a:lstStyle/>
                    <a:p>
                      <a:pPr marL="85725" marR="85725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 dirty="0">
                          <a:solidFill>
                            <a:schemeClr val="bg1"/>
                          </a:solidFill>
                          <a:effectLst/>
                        </a:rPr>
                        <a:t> AI live translation programming</a:t>
                      </a:r>
                      <a:endParaRPr lang="en-GB" sz="2400" kern="100" dirty="0">
                        <a:solidFill>
                          <a:schemeClr val="bg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85725" marR="85725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 dirty="0">
                          <a:solidFill>
                            <a:schemeClr val="tx1"/>
                          </a:solidFill>
                          <a:effectLst/>
                        </a:rPr>
                        <a:t>£600 to 2000</a:t>
                      </a:r>
                      <a:endParaRPr lang="en-GB" sz="24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324458395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23716962-9035-C93A-1656-087F8588EA5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67968904"/>
              </p:ext>
            </p:extLst>
          </p:nvPr>
        </p:nvGraphicFramePr>
        <p:xfrm>
          <a:off x="6096000" y="2011818"/>
          <a:ext cx="5551714" cy="449783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775857">
                  <a:extLst>
                    <a:ext uri="{9D8B030D-6E8A-4147-A177-3AD203B41FA5}">
                      <a16:colId xmlns:a16="http://schemas.microsoft.com/office/drawing/2014/main" val="2717308830"/>
                    </a:ext>
                  </a:extLst>
                </a:gridCol>
                <a:gridCol w="2775857">
                  <a:extLst>
                    <a:ext uri="{9D8B030D-6E8A-4147-A177-3AD203B41FA5}">
                      <a16:colId xmlns:a16="http://schemas.microsoft.com/office/drawing/2014/main" val="564589738"/>
                    </a:ext>
                  </a:extLst>
                </a:gridCol>
              </a:tblGrid>
              <a:tr h="398971">
                <a:tc>
                  <a:txBody>
                    <a:bodyPr/>
                    <a:lstStyle/>
                    <a:p>
                      <a:pPr marL="85725" marR="85725" algn="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>
                          <a:solidFill>
                            <a:schemeClr val="bg1"/>
                          </a:solidFill>
                          <a:effectLst/>
                        </a:rPr>
                        <a:t>Fixed Costs</a:t>
                      </a:r>
                      <a:endParaRPr lang="en-GB" sz="2400" kern="100">
                        <a:solidFill>
                          <a:schemeClr val="bg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85725" marR="85725" algn="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24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3186127224"/>
                  </a:ext>
                </a:extLst>
              </a:tr>
              <a:tr h="1240220">
                <a:tc>
                  <a:txBody>
                    <a:bodyPr/>
                    <a:lstStyle/>
                    <a:p>
                      <a:pPr marL="85725" marR="85725" algn="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 dirty="0">
                          <a:solidFill>
                            <a:schemeClr val="bg1"/>
                          </a:solidFill>
                          <a:effectLst/>
                        </a:rPr>
                        <a:t> Salaries (Me &amp; 4 fixed employees)</a:t>
                      </a:r>
                      <a:endParaRPr lang="en-GB" sz="2400" kern="100" dirty="0">
                        <a:solidFill>
                          <a:schemeClr val="bg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85725" marR="85725" algn="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 dirty="0">
                          <a:solidFill>
                            <a:schemeClr val="tx1"/>
                          </a:solidFill>
                          <a:effectLst/>
                        </a:rPr>
                        <a:t> £13500</a:t>
                      </a:r>
                      <a:endParaRPr lang="en-GB" sz="24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3154605907"/>
                  </a:ext>
                </a:extLst>
              </a:tr>
              <a:tr h="398971">
                <a:tc>
                  <a:txBody>
                    <a:bodyPr/>
                    <a:lstStyle/>
                    <a:p>
                      <a:pPr marL="85725" marR="85725" algn="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>
                          <a:solidFill>
                            <a:schemeClr val="bg1"/>
                          </a:solidFill>
                          <a:effectLst/>
                        </a:rPr>
                        <a:t> Insurance</a:t>
                      </a:r>
                      <a:endParaRPr lang="en-GB" sz="2400" kern="100">
                        <a:solidFill>
                          <a:schemeClr val="bg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85725" marR="85725" algn="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>
                          <a:solidFill>
                            <a:schemeClr val="tx1"/>
                          </a:solidFill>
                          <a:effectLst/>
                        </a:rPr>
                        <a:t> £200</a:t>
                      </a:r>
                      <a:endParaRPr lang="en-GB" sz="24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166460445"/>
                  </a:ext>
                </a:extLst>
              </a:tr>
              <a:tr h="819596">
                <a:tc>
                  <a:txBody>
                    <a:bodyPr/>
                    <a:lstStyle/>
                    <a:p>
                      <a:pPr marL="85725" marR="85725" algn="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>
                          <a:solidFill>
                            <a:schemeClr val="bg1"/>
                          </a:solidFill>
                          <a:effectLst/>
                        </a:rPr>
                        <a:t> Workplace software </a:t>
                      </a:r>
                      <a:endParaRPr lang="en-GB" sz="2400" kern="100">
                        <a:solidFill>
                          <a:schemeClr val="bg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85725" marR="85725" algn="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>
                          <a:solidFill>
                            <a:schemeClr val="tx1"/>
                          </a:solidFill>
                          <a:effectLst/>
                        </a:rPr>
                        <a:t> £300</a:t>
                      </a:r>
                      <a:endParaRPr lang="en-GB" sz="24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3095463204"/>
                  </a:ext>
                </a:extLst>
              </a:tr>
              <a:tr h="819596">
                <a:tc>
                  <a:txBody>
                    <a:bodyPr/>
                    <a:lstStyle/>
                    <a:p>
                      <a:pPr marL="85725" marR="85725" algn="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 dirty="0">
                          <a:solidFill>
                            <a:schemeClr val="bg1"/>
                          </a:solidFill>
                          <a:effectLst/>
                        </a:rPr>
                        <a:t> Microsoft cloud software</a:t>
                      </a:r>
                      <a:endParaRPr lang="en-GB" sz="2400" kern="100" dirty="0">
                        <a:solidFill>
                          <a:schemeClr val="bg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85725" marR="85725" algn="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 dirty="0">
                          <a:solidFill>
                            <a:schemeClr val="tx1"/>
                          </a:solidFill>
                          <a:effectLst/>
                        </a:rPr>
                        <a:t> £250</a:t>
                      </a:r>
                      <a:endParaRPr lang="en-GB" sz="24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52645544"/>
                  </a:ext>
                </a:extLst>
              </a:tr>
              <a:tr h="820484">
                <a:tc>
                  <a:txBody>
                    <a:bodyPr/>
                    <a:lstStyle/>
                    <a:p>
                      <a:pPr marL="85725" marR="85725" algn="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 dirty="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Hardware restock</a:t>
                      </a: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85725" marR="85725" algn="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 dirty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£8000</a:t>
                      </a: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1732243703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9F29E93C-4911-3ABD-6D26-62E0CDABB90B}"/>
              </a:ext>
            </a:extLst>
          </p:cNvPr>
          <p:cNvSpPr txBox="1"/>
          <p:nvPr/>
        </p:nvSpPr>
        <p:spPr>
          <a:xfrm>
            <a:off x="6675120" y="326573"/>
            <a:ext cx="5130800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b="1" i="0" dirty="0"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Funding Requirements and Allocation</a:t>
            </a:r>
            <a:endParaRPr lang="en-GB" sz="2400" dirty="0">
              <a:solidFill>
                <a:schemeClr val="accent4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8003070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6EB71FEE-E971-709C-CFAA-90DE8D3931D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27645571"/>
              </p:ext>
            </p:extLst>
          </p:nvPr>
        </p:nvGraphicFramePr>
        <p:xfrm>
          <a:off x="1526084" y="2159086"/>
          <a:ext cx="9394374" cy="460377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90424">
                  <a:extLst>
                    <a:ext uri="{9D8B030D-6E8A-4147-A177-3AD203B41FA5}">
                      <a16:colId xmlns:a16="http://schemas.microsoft.com/office/drawing/2014/main" val="1540733677"/>
                    </a:ext>
                  </a:extLst>
                </a:gridCol>
                <a:gridCol w="1314526">
                  <a:extLst>
                    <a:ext uri="{9D8B030D-6E8A-4147-A177-3AD203B41FA5}">
                      <a16:colId xmlns:a16="http://schemas.microsoft.com/office/drawing/2014/main" val="2506528766"/>
                    </a:ext>
                  </a:extLst>
                </a:gridCol>
                <a:gridCol w="1314526">
                  <a:extLst>
                    <a:ext uri="{9D8B030D-6E8A-4147-A177-3AD203B41FA5}">
                      <a16:colId xmlns:a16="http://schemas.microsoft.com/office/drawing/2014/main" val="631962651"/>
                    </a:ext>
                  </a:extLst>
                </a:gridCol>
                <a:gridCol w="1314526">
                  <a:extLst>
                    <a:ext uri="{9D8B030D-6E8A-4147-A177-3AD203B41FA5}">
                      <a16:colId xmlns:a16="http://schemas.microsoft.com/office/drawing/2014/main" val="1557495651"/>
                    </a:ext>
                  </a:extLst>
                </a:gridCol>
                <a:gridCol w="1314526">
                  <a:extLst>
                    <a:ext uri="{9D8B030D-6E8A-4147-A177-3AD203B41FA5}">
                      <a16:colId xmlns:a16="http://schemas.microsoft.com/office/drawing/2014/main" val="2812593902"/>
                    </a:ext>
                  </a:extLst>
                </a:gridCol>
                <a:gridCol w="1135503">
                  <a:extLst>
                    <a:ext uri="{9D8B030D-6E8A-4147-A177-3AD203B41FA5}">
                      <a16:colId xmlns:a16="http://schemas.microsoft.com/office/drawing/2014/main" val="1388689665"/>
                    </a:ext>
                  </a:extLst>
                </a:gridCol>
                <a:gridCol w="1110343">
                  <a:extLst>
                    <a:ext uri="{9D8B030D-6E8A-4147-A177-3AD203B41FA5}">
                      <a16:colId xmlns:a16="http://schemas.microsoft.com/office/drawing/2014/main" val="2708467378"/>
                    </a:ext>
                  </a:extLst>
                </a:gridCol>
              </a:tblGrid>
              <a:tr h="682484">
                <a:tc>
                  <a:txBody>
                    <a:bodyPr/>
                    <a:lstStyle/>
                    <a:p>
                      <a:pPr marL="85725" marR="85725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effectLst/>
                        </a:rPr>
                        <a:t>Month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85725" marR="85725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effectLst/>
                        </a:rPr>
                        <a:t>Jan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85725" marR="85725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effectLst/>
                        </a:rPr>
                        <a:t>Feb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85725" marR="85725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effectLst/>
                        </a:rPr>
                        <a:t>Mar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85725" marR="85725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effectLst/>
                        </a:rPr>
                        <a:t>Apr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85725" marR="85725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effectLst/>
                        </a:rPr>
                        <a:t>May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85725" marR="85725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effectLst/>
                        </a:rPr>
                        <a:t>Jun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3253415937"/>
                  </a:ext>
                </a:extLst>
              </a:tr>
              <a:tr h="682484">
                <a:tc>
                  <a:txBody>
                    <a:bodyPr/>
                    <a:lstStyle/>
                    <a:p>
                      <a:pPr marL="85725" marR="85725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effectLst/>
                        </a:rPr>
                        <a:t>Fixed cost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85725" marR="85725" algn="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dirty="0">
                          <a:effectLst/>
                        </a:rPr>
                        <a:t>22250</a:t>
                      </a:r>
                      <a:endParaRPr lang="en-GB" sz="24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85725" marR="85725" algn="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dirty="0">
                          <a:effectLst/>
                        </a:rPr>
                        <a:t>22250</a:t>
                      </a:r>
                      <a:endParaRPr lang="en-GB" sz="24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85725" marR="85725" algn="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dirty="0">
                          <a:effectLst/>
                        </a:rPr>
                        <a:t>22250</a:t>
                      </a:r>
                      <a:endParaRPr lang="en-GB" sz="24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85725" marR="85725" algn="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dirty="0">
                          <a:effectLst/>
                        </a:rPr>
                        <a:t>22250</a:t>
                      </a:r>
                      <a:endParaRPr lang="en-GB" sz="24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85725" marR="85725" algn="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dirty="0">
                          <a:effectLst/>
                        </a:rPr>
                        <a:t>22250</a:t>
                      </a:r>
                      <a:endParaRPr lang="en-GB" sz="24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85725" marR="85725" algn="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dirty="0">
                          <a:effectLst/>
                        </a:rPr>
                        <a:t>22250</a:t>
                      </a:r>
                      <a:endParaRPr lang="en-GB" sz="24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675085910"/>
                  </a:ext>
                </a:extLst>
              </a:tr>
              <a:tr h="1191357">
                <a:tc>
                  <a:txBody>
                    <a:bodyPr/>
                    <a:lstStyle/>
                    <a:p>
                      <a:pPr marL="85725" marR="85725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effectLst/>
                        </a:rPr>
                        <a:t>Variable cost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85725" marR="85725" algn="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dirty="0">
                          <a:effectLst/>
                        </a:rPr>
                        <a:t>8000</a:t>
                      </a:r>
                      <a:endParaRPr lang="en-GB" sz="24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85725" marR="85725" algn="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effectLst/>
                        </a:rPr>
                        <a:t>3600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85725" marR="85725" algn="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effectLst/>
                        </a:rPr>
                        <a:t>4000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85725" marR="85725" algn="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effectLst/>
                        </a:rPr>
                        <a:t>3800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85725" marR="85725" algn="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effectLst/>
                        </a:rPr>
                        <a:t>8000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85725" marR="85725" algn="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dirty="0">
                          <a:effectLst/>
                        </a:rPr>
                        <a:t>6500</a:t>
                      </a:r>
                      <a:endParaRPr lang="en-GB" sz="24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1020016609"/>
                  </a:ext>
                </a:extLst>
              </a:tr>
              <a:tr h="682484">
                <a:tc>
                  <a:txBody>
                    <a:bodyPr/>
                    <a:lstStyle/>
                    <a:p>
                      <a:pPr marL="85725" marR="85725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effectLst/>
                        </a:rPr>
                        <a:t>Total cost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85725" marR="85725" algn="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dirty="0">
                          <a:effectLst/>
                        </a:rPr>
                        <a:t>30250</a:t>
                      </a:r>
                      <a:endParaRPr lang="en-GB" sz="24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85725" marR="85725" algn="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dirty="0">
                          <a:effectLst/>
                        </a:rPr>
                        <a:t>25850</a:t>
                      </a:r>
                      <a:endParaRPr lang="en-GB" sz="24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85725" marR="85725" algn="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dirty="0">
                          <a:effectLst/>
                        </a:rPr>
                        <a:t>26250</a:t>
                      </a:r>
                      <a:endParaRPr lang="en-GB" sz="24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85725" marR="85725" algn="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dirty="0">
                          <a:effectLst/>
                        </a:rPr>
                        <a:t>26050</a:t>
                      </a:r>
                      <a:endParaRPr lang="en-GB" sz="24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85725" marR="85725" algn="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dirty="0">
                          <a:effectLst/>
                        </a:rPr>
                        <a:t>30050</a:t>
                      </a:r>
                      <a:endParaRPr lang="en-GB" sz="24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85725" marR="85725" algn="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28750</a:t>
                      </a: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2145501138"/>
                  </a:ext>
                </a:extLst>
              </a:tr>
              <a:tr h="682484">
                <a:tc>
                  <a:txBody>
                    <a:bodyPr/>
                    <a:lstStyle/>
                    <a:p>
                      <a:pPr marL="85725" marR="85725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effectLst/>
                        </a:rPr>
                        <a:t>Revenue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85725" marR="85725" algn="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dirty="0">
                          <a:effectLst/>
                        </a:rPr>
                        <a:t>46000</a:t>
                      </a:r>
                      <a:endParaRPr lang="en-GB" sz="24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85725" marR="85725" algn="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dirty="0">
                          <a:effectLst/>
                        </a:rPr>
                        <a:t>31000</a:t>
                      </a:r>
                      <a:endParaRPr lang="en-GB" sz="24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85725" marR="85725" algn="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dirty="0">
                          <a:effectLst/>
                        </a:rPr>
                        <a:t>25000</a:t>
                      </a:r>
                      <a:endParaRPr lang="en-GB" sz="24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85725" marR="85725" algn="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25000</a:t>
                      </a: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85725" marR="85725" algn="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dirty="0">
                          <a:effectLst/>
                        </a:rPr>
                        <a:t>36050</a:t>
                      </a:r>
                      <a:endParaRPr lang="en-GB" sz="24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85725" marR="85725" algn="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dirty="0">
                          <a:effectLst/>
                        </a:rPr>
                        <a:t>41000</a:t>
                      </a:r>
                      <a:endParaRPr lang="en-GB" sz="24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997162386"/>
                  </a:ext>
                </a:extLst>
              </a:tr>
              <a:tr h="682484">
                <a:tc>
                  <a:txBody>
                    <a:bodyPr/>
                    <a:lstStyle/>
                    <a:p>
                      <a:pPr marL="85725" marR="85725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effectLst/>
                        </a:rPr>
                        <a:t>Profit/Loss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85725" marR="85725" algn="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kern="0" dirty="0">
                          <a:effectLst/>
                        </a:rPr>
                        <a:t>15750</a:t>
                      </a:r>
                      <a:endParaRPr lang="en-GB" sz="2400" b="1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85725" marR="85725" algn="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kern="0" dirty="0">
                          <a:effectLst/>
                        </a:rPr>
                        <a:t>5150</a:t>
                      </a:r>
                      <a:endParaRPr lang="en-GB" sz="2400" b="1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85725" marR="85725" algn="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kern="0" dirty="0">
                          <a:effectLst/>
                        </a:rPr>
                        <a:t>-1250</a:t>
                      </a:r>
                      <a:endParaRPr lang="en-GB" sz="2400" b="1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85725" marR="85725" algn="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kern="0" dirty="0">
                          <a:effectLst/>
                        </a:rPr>
                        <a:t>-150</a:t>
                      </a:r>
                      <a:endParaRPr lang="en-GB" sz="2400" b="1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85725" marR="85725" algn="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kern="100" dirty="0">
                          <a:effectLst/>
                          <a:latin typeface="+mj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6000</a:t>
                      </a: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85725" marR="85725" algn="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kern="0" dirty="0">
                          <a:effectLst/>
                        </a:rPr>
                        <a:t>12250</a:t>
                      </a:r>
                      <a:endParaRPr lang="en-GB" sz="2400" b="1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1824672091"/>
                  </a:ext>
                </a:extLst>
              </a:tr>
            </a:tbl>
          </a:graphicData>
        </a:graphic>
      </p:graphicFrame>
      <p:sp>
        <p:nvSpPr>
          <p:cNvPr id="3" name="Left Brace 2">
            <a:extLst>
              <a:ext uri="{FF2B5EF4-FFF2-40B4-BE49-F238E27FC236}">
                <a16:creationId xmlns:a16="http://schemas.microsoft.com/office/drawing/2014/main" id="{4FEEE071-52B2-5DBE-F4CD-4A9AB2EB6F04}"/>
              </a:ext>
            </a:extLst>
          </p:cNvPr>
          <p:cNvSpPr/>
          <p:nvPr/>
        </p:nvSpPr>
        <p:spPr>
          <a:xfrm rot="5400000">
            <a:off x="8895476" y="458386"/>
            <a:ext cx="471647" cy="2688772"/>
          </a:xfrm>
          <a:prstGeom prst="leftBrace">
            <a:avLst/>
          </a:prstGeom>
          <a:ln w="28575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4" name="Left Brace 3">
            <a:extLst>
              <a:ext uri="{FF2B5EF4-FFF2-40B4-BE49-F238E27FC236}">
                <a16:creationId xmlns:a16="http://schemas.microsoft.com/office/drawing/2014/main" id="{86A0E8A2-A370-555B-ECAC-DB2D76092661}"/>
              </a:ext>
            </a:extLst>
          </p:cNvPr>
          <p:cNvSpPr/>
          <p:nvPr/>
        </p:nvSpPr>
        <p:spPr>
          <a:xfrm rot="5400000">
            <a:off x="5117676" y="379873"/>
            <a:ext cx="369332" cy="3074899"/>
          </a:xfrm>
          <a:prstGeom prst="leftBrace">
            <a:avLst/>
          </a:prstGeom>
          <a:noFill/>
          <a:ln w="28575" cap="flat" cmpd="sng" algn="ctr">
            <a:solidFill>
              <a:srgbClr val="FFC000"/>
            </a:solidFill>
            <a:prstDash val="solid"/>
            <a:miter lim="800000"/>
          </a:ln>
          <a:effectLst/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87B42C31-D0B1-8B32-A141-12855ED1E95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6" name="Rectangle 4">
            <a:extLst>
              <a:ext uri="{FF2B5EF4-FFF2-40B4-BE49-F238E27FC236}">
                <a16:creationId xmlns:a16="http://schemas.microsoft.com/office/drawing/2014/main" id="{0A433A54-39E8-6002-2B3D-9FA3C326D02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23271" y="-81877"/>
            <a:ext cx="5968729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3600" b="1" i="0" u="none" strike="noStrike" cap="none" normalizeH="0" baseline="0" dirty="0">
                <a:ln>
                  <a:noFill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Monthly Financial forecast Q1 &amp; Q2</a:t>
            </a:r>
            <a:endParaRPr kumimoji="0" lang="en-GB" altLang="en-US" sz="4800" b="0" i="0" u="none" strike="noStrike" cap="none" normalizeH="0" baseline="0" dirty="0">
              <a:ln>
                <a:noFill/>
              </a:ln>
              <a:solidFill>
                <a:schemeClr val="accent4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</a:endParaRPr>
          </a:p>
        </p:txBody>
      </p:sp>
      <p:sp>
        <p:nvSpPr>
          <p:cNvPr id="7" name="Text Box 2">
            <a:extLst>
              <a:ext uri="{FF2B5EF4-FFF2-40B4-BE49-F238E27FC236}">
                <a16:creationId xmlns:a16="http://schemas.microsoft.com/office/drawing/2014/main" id="{58317EC4-FE0F-972D-96B1-AF2835F44CC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68967" y="1329458"/>
            <a:ext cx="666750" cy="374650"/>
          </a:xfrm>
          <a:prstGeom prst="rect">
            <a:avLst/>
          </a:prstGeom>
          <a:solidFill>
            <a:srgbClr val="FFFFFF"/>
          </a:solidFill>
          <a:ln w="28575">
            <a:solidFill>
              <a:srgbClr val="FFC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1°Q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8" name="Text Box 2">
            <a:extLst>
              <a:ext uri="{FF2B5EF4-FFF2-40B4-BE49-F238E27FC236}">
                <a16:creationId xmlns:a16="http://schemas.microsoft.com/office/drawing/2014/main" id="{DE2691B1-E40B-76C0-5BDE-511F8841F9B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797924" y="1238229"/>
            <a:ext cx="666750" cy="374650"/>
          </a:xfrm>
          <a:prstGeom prst="rect">
            <a:avLst/>
          </a:prstGeom>
          <a:solidFill>
            <a:srgbClr val="FFFFFF"/>
          </a:solidFill>
          <a:ln w="28575">
            <a:solidFill>
              <a:srgbClr val="00B0F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2°Q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001979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Chart 1">
            <a:extLst>
              <a:ext uri="{FF2B5EF4-FFF2-40B4-BE49-F238E27FC236}">
                <a16:creationId xmlns:a16="http://schemas.microsoft.com/office/drawing/2014/main" id="{B7EAD53C-9443-9E3F-6968-3EC04C1134C9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799964661"/>
              </p:ext>
            </p:extLst>
          </p:nvPr>
        </p:nvGraphicFramePr>
        <p:xfrm>
          <a:off x="111760" y="1711960"/>
          <a:ext cx="11643360" cy="493268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4" name="Rectangle 4">
            <a:extLst>
              <a:ext uri="{FF2B5EF4-FFF2-40B4-BE49-F238E27FC236}">
                <a16:creationId xmlns:a16="http://schemas.microsoft.com/office/drawing/2014/main" id="{E9AAE4D7-7250-D762-F408-784CEAF5BAAF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48356" y="576122"/>
            <a:ext cx="5968729" cy="646331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3600" b="1" i="0" u="none" strike="noStrike" cap="none" normalizeH="0" baseline="0" dirty="0">
                <a:ln>
                  <a:noFill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Business Projection</a:t>
            </a:r>
            <a:endParaRPr kumimoji="0" lang="en-GB" altLang="en-US" sz="4800" b="0" i="0" u="none" strike="noStrike" cap="none" normalizeH="0" baseline="0" dirty="0">
              <a:ln>
                <a:noFill/>
              </a:ln>
              <a:solidFill>
                <a:schemeClr val="accent4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963765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4FEE18-079F-B298-5B10-922AB51956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27914" y="-108490"/>
            <a:ext cx="4604657" cy="1018033"/>
          </a:xfrm>
        </p:spPr>
        <p:txBody>
          <a:bodyPr>
            <a:normAutofit fontScale="90000"/>
          </a:bodyPr>
          <a:lstStyle/>
          <a:p>
            <a:pPr algn="l"/>
            <a:r>
              <a:rPr lang="en-GB" dirty="0"/>
              <a:t>				Conclusions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74D802C9-1358-6AFC-D9F0-62A0ED2042F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42148" y="2906940"/>
            <a:ext cx="3559175" cy="355917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B63989D-9930-5255-B67D-BA3A75BF191C}"/>
              </a:ext>
            </a:extLst>
          </p:cNvPr>
          <p:cNvSpPr txBox="1"/>
          <p:nvPr/>
        </p:nvSpPr>
        <p:spPr>
          <a:xfrm>
            <a:off x="242209" y="2013925"/>
            <a:ext cx="6923314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Langoggles are able unique technology innovation perfect for travel enthusiasts  </a:t>
            </a:r>
          </a:p>
          <a:p>
            <a:endParaRPr lang="en-GB" sz="2400" b="1" dirty="0"/>
          </a:p>
          <a:p>
            <a:r>
              <a:rPr lang="en-GB" sz="2400" b="1" dirty="0"/>
              <a:t>Company is well structured and built for success and attractive to investors </a:t>
            </a:r>
          </a:p>
          <a:p>
            <a:endParaRPr lang="en-GB" sz="2400" b="1" dirty="0"/>
          </a:p>
          <a:p>
            <a:r>
              <a:rPr lang="en-GB" sz="2400" b="1" dirty="0"/>
              <a:t>That was able to breach the AI tech market Managed to secure key partnerships</a:t>
            </a:r>
          </a:p>
          <a:p>
            <a:endParaRPr lang="en-GB" sz="2400" b="1" dirty="0"/>
          </a:p>
          <a:p>
            <a:r>
              <a:rPr lang="en-GB" sz="2400" b="1" dirty="0"/>
              <a:t>Proven that it was able to generate revenue and profit after launch </a:t>
            </a:r>
          </a:p>
          <a:p>
            <a:endParaRPr lang="en-GB" sz="2400" dirty="0"/>
          </a:p>
          <a:p>
            <a:endParaRPr lang="en-GB" sz="2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C00562B-B257-4508-EF62-4711ECB2B96A}"/>
              </a:ext>
            </a:extLst>
          </p:cNvPr>
          <p:cNvSpPr txBox="1"/>
          <p:nvPr/>
        </p:nvSpPr>
        <p:spPr>
          <a:xfrm>
            <a:off x="9051472" y="6466115"/>
            <a:ext cx="314052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/>
              <a:t>People waving illustration by Magnific, 2026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580B404-DADB-D7D0-B41F-C320551D9650}"/>
              </a:ext>
            </a:extLst>
          </p:cNvPr>
          <p:cNvSpPr txBox="1"/>
          <p:nvPr/>
        </p:nvSpPr>
        <p:spPr>
          <a:xfrm>
            <a:off x="7374846" y="1706611"/>
            <a:ext cx="5026477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/>
              <a:t>Eliminate the language barrier and bring different cultures together in a fun way </a:t>
            </a:r>
          </a:p>
        </p:txBody>
      </p:sp>
      <p:pic>
        <p:nvPicPr>
          <p:cNvPr id="8" name="Graphic 7" descr="Upward trend with solid fill">
            <a:extLst>
              <a:ext uri="{FF2B5EF4-FFF2-40B4-BE49-F238E27FC236}">
                <a16:creationId xmlns:a16="http://schemas.microsoft.com/office/drawing/2014/main" id="{415BDDDD-2868-9B73-C8E3-EACF53DD8FD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950028" y="5755982"/>
            <a:ext cx="664029" cy="664029"/>
          </a:xfrm>
          <a:prstGeom prst="rect">
            <a:avLst/>
          </a:prstGeom>
        </p:spPr>
      </p:pic>
      <p:pic>
        <p:nvPicPr>
          <p:cNvPr id="12" name="Graphic 11" descr="Handshake with solid fill">
            <a:extLst>
              <a:ext uri="{FF2B5EF4-FFF2-40B4-BE49-F238E27FC236}">
                <a16:creationId xmlns:a16="http://schemas.microsoft.com/office/drawing/2014/main" id="{C8C992A5-E260-2A1E-1CEC-C3A2748ED03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839934" y="4572081"/>
            <a:ext cx="726620" cy="726620"/>
          </a:xfrm>
          <a:prstGeom prst="rect">
            <a:avLst/>
          </a:prstGeom>
        </p:spPr>
      </p:pic>
      <p:pic>
        <p:nvPicPr>
          <p:cNvPr id="14" name="Graphic 13" descr="Hierarchy with solid fill">
            <a:extLst>
              <a:ext uri="{FF2B5EF4-FFF2-40B4-BE49-F238E27FC236}">
                <a16:creationId xmlns:a16="http://schemas.microsoft.com/office/drawing/2014/main" id="{11993699-CD03-2A9F-CB04-62CB54AFE98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154134" y="3429000"/>
            <a:ext cx="685800" cy="685800"/>
          </a:xfrm>
          <a:prstGeom prst="rect">
            <a:avLst/>
          </a:prstGeom>
        </p:spPr>
      </p:pic>
      <p:pic>
        <p:nvPicPr>
          <p:cNvPr id="16" name="Graphic 15" descr="Sunglasses with solid fill">
            <a:extLst>
              <a:ext uri="{FF2B5EF4-FFF2-40B4-BE49-F238E27FC236}">
                <a16:creationId xmlns:a16="http://schemas.microsoft.com/office/drawing/2014/main" id="{FA07C7E8-81D4-9CEF-8A5A-8CC07BACD67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286249" y="2335596"/>
            <a:ext cx="576943" cy="576943"/>
          </a:xfrm>
          <a:prstGeom prst="rect">
            <a:avLst/>
          </a:prstGeom>
        </p:spPr>
      </p:pic>
      <p:pic>
        <p:nvPicPr>
          <p:cNvPr id="18" name="Graphic 17" descr="Travel with solid fill">
            <a:extLst>
              <a:ext uri="{FF2B5EF4-FFF2-40B4-BE49-F238E27FC236}">
                <a16:creationId xmlns:a16="http://schemas.microsoft.com/office/drawing/2014/main" id="{6F2FFEDC-BB51-6857-0C82-A0E27F326EF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4922838" y="2335596"/>
            <a:ext cx="705076" cy="705076"/>
          </a:xfrm>
          <a:prstGeom prst="rect">
            <a:avLst/>
          </a:prstGeom>
        </p:spPr>
      </p:pic>
      <p:pic>
        <p:nvPicPr>
          <p:cNvPr id="20" name="Graphic 19" descr="Cheers with solid fill">
            <a:extLst>
              <a:ext uri="{FF2B5EF4-FFF2-40B4-BE49-F238E27FC236}">
                <a16:creationId xmlns:a16="http://schemas.microsoft.com/office/drawing/2014/main" id="{B7C94E8A-55B0-5A2E-0A32-0F082BB6D78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8520563" y="2518004"/>
            <a:ext cx="813025" cy="813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1021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FB7DEC-B6AC-E1D9-C5B5-B9C446A223EB}"/>
              </a:ext>
            </a:extLst>
          </p:cNvPr>
          <p:cNvSpPr txBox="1">
            <a:spLocks/>
          </p:cNvSpPr>
          <p:nvPr/>
        </p:nvSpPr>
        <p:spPr>
          <a:xfrm>
            <a:off x="5460275" y="631155"/>
            <a:ext cx="4604657" cy="101803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 fontScale="60000" lnSpcReduction="20000"/>
          </a:bodyPr>
          <a:lstStyle>
            <a:lvl1pPr algn="ctr" defTabSz="1219170" rtl="0" eaLnBrk="1" latinLnBrk="0" hangingPunct="1">
              <a:spcBef>
                <a:spcPct val="0"/>
              </a:spcBef>
              <a:buNone/>
              <a:defRPr sz="5867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dirty="0"/>
              <a:t>				</a:t>
            </a:r>
            <a:r>
              <a:rPr lang="en-GB" sz="6700" b="1" dirty="0"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References:</a:t>
            </a:r>
            <a:endParaRPr lang="en-GB" b="1" dirty="0">
              <a:solidFill>
                <a:schemeClr val="accent4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2CA1413-403E-F2B8-21D7-C08BD5C64297}"/>
              </a:ext>
            </a:extLst>
          </p:cNvPr>
          <p:cNvSpPr txBox="1"/>
          <p:nvPr/>
        </p:nvSpPr>
        <p:spPr>
          <a:xfrm>
            <a:off x="1633946" y="2347309"/>
            <a:ext cx="8979625" cy="427809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Magnific (2026). </a:t>
            </a:r>
            <a:r>
              <a:rPr lang="en-GB" sz="20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Hand drawn shrug illustration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Available at: https://www.magnific.com/free-vector/hand-drawn-shrug-illustration_24195982.htm [Accessed 8 Aug. 2026].</a:t>
            </a:r>
          </a:p>
          <a:p>
            <a:endParaRPr lang="en-GB" sz="2000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r>
              <a:rPr lang="en-GB" sz="2000" dirty="0"/>
              <a:t>Makos, J. (2024). </a:t>
            </a:r>
            <a:r>
              <a:rPr lang="en-GB" sz="2000" i="1" dirty="0"/>
              <a:t>PESTLE Analysis: Technological Factors Affecting Business</a:t>
            </a:r>
            <a:r>
              <a:rPr lang="en-GB" sz="2000" dirty="0"/>
              <a:t>. [online] </a:t>
            </a:r>
            <a:r>
              <a:rPr lang="en-GB" sz="2000" i="1" dirty="0"/>
              <a:t>PESTLE Analysis</a:t>
            </a:r>
            <a:r>
              <a:rPr lang="en-GB" sz="2000" dirty="0"/>
              <a:t>. Available at: https://pestleanalysis.com/technological-factors-affecting-business/ [Accessed 27 July 2026].</a:t>
            </a:r>
          </a:p>
          <a:p>
            <a:endParaRPr lang="en-GB" sz="2000" dirty="0"/>
          </a:p>
          <a:p>
            <a:r>
              <a:rPr lang="en-GB" sz="2000" dirty="0"/>
              <a:t>Habash, F. (2023). </a:t>
            </a:r>
            <a:r>
              <a:rPr lang="en-GB" sz="2000" i="1" dirty="0"/>
              <a:t>Artificial Intelligence Changing the Translation Services Industry</a:t>
            </a:r>
            <a:r>
              <a:rPr lang="en-GB" sz="2000" dirty="0"/>
              <a:t>. [online] </a:t>
            </a:r>
            <a:r>
              <a:rPr lang="en-GB" sz="2000" i="1" dirty="0"/>
              <a:t>Localization Services by BLEND</a:t>
            </a:r>
            <a:r>
              <a:rPr lang="en-GB" sz="2000" dirty="0"/>
              <a:t>. Available at: https://www.getblend.com/blog/artificial-intelligence-changing-the-translation-services-industry/ [Accessed 27 July 2026].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395658235"/>
      </p:ext>
    </p:extLst>
  </p:cSld>
  <p:clrMapOvr>
    <a:masterClrMapping/>
  </p:clrMapOvr>
</p:sld>
</file>

<file path=ppt/theme/theme1.xml><?xml version="1.0" encoding="utf-8"?>
<a:theme xmlns:a="http://schemas.openxmlformats.org/drawingml/2006/main" name="Cover and End Slide Master">
  <a:themeElements>
    <a:clrScheme name="ALLPPT-10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FE5A5B"/>
      </a:accent1>
      <a:accent2>
        <a:srgbClr val="FFB954"/>
      </a:accent2>
      <a:accent3>
        <a:srgbClr val="4592EF"/>
      </a:accent3>
      <a:accent4>
        <a:srgbClr val="2CB2D7"/>
      </a:accent4>
      <a:accent5>
        <a:srgbClr val="E78EBE"/>
      </a:accent5>
      <a:accent6>
        <a:srgbClr val="9191F5"/>
      </a:accent6>
      <a:hlink>
        <a:srgbClr val="FFFFFF"/>
      </a:hlink>
      <a:folHlink>
        <a:srgbClr val="800080"/>
      </a:folHlink>
    </a:clrScheme>
    <a:fontScheme name="ALLPPT -Arial">
      <a:majorFont>
        <a:latin typeface="Arial"/>
        <a:ea typeface="Microsoft JhengHei UI"/>
        <a:cs typeface=""/>
      </a:majorFont>
      <a:minorFont>
        <a:latin typeface="Arial"/>
        <a:ea typeface="Microsoft JhengHei UI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tents Slide Master">
  <a:themeElements>
    <a:clrScheme name="ALLPPT-10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FE5A5B"/>
      </a:accent1>
      <a:accent2>
        <a:srgbClr val="FFB954"/>
      </a:accent2>
      <a:accent3>
        <a:srgbClr val="4592EF"/>
      </a:accent3>
      <a:accent4>
        <a:srgbClr val="2CB2D7"/>
      </a:accent4>
      <a:accent5>
        <a:srgbClr val="E78EBE"/>
      </a:accent5>
      <a:accent6>
        <a:srgbClr val="9191F5"/>
      </a:accent6>
      <a:hlink>
        <a:srgbClr val="FFFFFF"/>
      </a:hlink>
      <a:folHlink>
        <a:srgbClr val="800080"/>
      </a:folHlink>
    </a:clrScheme>
    <a:fontScheme name="ALLPPT -Arial">
      <a:majorFont>
        <a:latin typeface="Arial"/>
        <a:ea typeface="Microsoft JhengHei UI"/>
        <a:cs typeface=""/>
      </a:majorFont>
      <a:minorFont>
        <a:latin typeface="Arial"/>
        <a:ea typeface="Microsoft JhengHei UI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ection Break Slide Master">
  <a:themeElements>
    <a:clrScheme name="ALLPPT-10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FE5A5B"/>
      </a:accent1>
      <a:accent2>
        <a:srgbClr val="FFB954"/>
      </a:accent2>
      <a:accent3>
        <a:srgbClr val="4592EF"/>
      </a:accent3>
      <a:accent4>
        <a:srgbClr val="2CB2D7"/>
      </a:accent4>
      <a:accent5>
        <a:srgbClr val="E78EBE"/>
      </a:accent5>
      <a:accent6>
        <a:srgbClr val="9191F5"/>
      </a:accent6>
      <a:hlink>
        <a:srgbClr val="FFFFFF"/>
      </a:hlink>
      <a:folHlink>
        <a:srgbClr val="800080"/>
      </a:folHlink>
    </a:clrScheme>
    <a:fontScheme name="ALLPPT -Arial">
      <a:majorFont>
        <a:latin typeface="Arial"/>
        <a:ea typeface="Microsoft JhengHei UI"/>
        <a:cs typeface=""/>
      </a:majorFont>
      <a:minorFont>
        <a:latin typeface="Arial"/>
        <a:ea typeface="Microsoft JhengHei UI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161523-doctor-template-16x9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1936</TotalTime>
  <Words>1602</Words>
  <Application>Microsoft Office PowerPoint</Application>
  <PresentationFormat>Widescreen</PresentationFormat>
  <Paragraphs>268</Paragraphs>
  <Slides>20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20</vt:i4>
      </vt:variant>
    </vt:vector>
  </HeadingPairs>
  <TitlesOfParts>
    <vt:vector size="32" baseType="lpstr">
      <vt:lpstr>MS PGothic</vt:lpstr>
      <vt:lpstr>Alasassy Caps</vt:lpstr>
      <vt:lpstr>Aptos</vt:lpstr>
      <vt:lpstr>Arial</vt:lpstr>
      <vt:lpstr>Calibri</vt:lpstr>
      <vt:lpstr>Söhne</vt:lpstr>
      <vt:lpstr>Symbol</vt:lpstr>
      <vt:lpstr>Wingdings</vt:lpstr>
      <vt:lpstr>Cover and End Slide Master</vt:lpstr>
      <vt:lpstr>Contents Slide Master</vt:lpstr>
      <vt:lpstr>Section Break Slide Master</vt:lpstr>
      <vt:lpstr>161523-doctor-template-16x9</vt:lpstr>
      <vt:lpstr>PowerPoint Presentation</vt:lpstr>
      <vt:lpstr>Business plan</vt:lpstr>
      <vt:lpstr>PowerPoint Presentation</vt:lpstr>
      <vt:lpstr>                          Introduction</vt:lpstr>
      <vt:lpstr>PowerPoint Presentation</vt:lpstr>
      <vt:lpstr>Business Overview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   Conclusions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Carlos Conte</dc:creator>
  <cp:lastModifiedBy>Carlos Conte</cp:lastModifiedBy>
  <cp:revision>2</cp:revision>
  <dcterms:created xsi:type="dcterms:W3CDTF">2026-08-07T20:55:03Z</dcterms:created>
  <dcterms:modified xsi:type="dcterms:W3CDTF">2026-08-10T08:44:16Z</dcterms:modified>
</cp:coreProperties>
</file>