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9"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A5ECF-F53B-432B-7F22-2645F33236A6}" v="2" dt="2022-11-18T09:46:59.595"/>
    <p1510:client id="{755060E9-449F-0372-A65C-B495E3440800}" v="28" dt="2022-11-18T09:21:49.485"/>
    <p1510:client id="{A5B88EEB-0079-E541-2DC2-904FAD86EA63}" v="41" dt="2022-11-18T09:46:09.333"/>
    <p1510:client id="{EF5FF72C-7F37-4180-BC18-71A4E2D34A12}" v="14" dt="2022-11-18T09:18:22.8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a Begum (2210252)" userId="S::2210252@student.uwtsd.ac.uk::0208276b-cb20-459b-b60a-6b884371f303" providerId="AD" clId="Web-{2F1A5ECF-F53B-432B-7F22-2645F33236A6}"/>
    <pc:docChg chg="delSld modSld">
      <pc:chgData name="Nazma Begum (2210252)" userId="S::2210252@student.uwtsd.ac.uk::0208276b-cb20-459b-b60a-6b884371f303" providerId="AD" clId="Web-{2F1A5ECF-F53B-432B-7F22-2645F33236A6}" dt="2022-11-18T09:47:12.002" v="4"/>
      <pc:docMkLst>
        <pc:docMk/>
      </pc:docMkLst>
      <pc:sldChg chg="addSp delSp modSp mod setBg">
        <pc:chgData name="Nazma Begum (2210252)" userId="S::2210252@student.uwtsd.ac.uk::0208276b-cb20-459b-b60a-6b884371f303" providerId="AD" clId="Web-{2F1A5ECF-F53B-432B-7F22-2645F33236A6}" dt="2022-11-18T09:47:12.002" v="4"/>
        <pc:sldMkLst>
          <pc:docMk/>
          <pc:sldMk cId="3247477150" sldId="260"/>
        </pc:sldMkLst>
        <pc:spChg chg="add del">
          <ac:chgData name="Nazma Begum (2210252)" userId="S::2210252@student.uwtsd.ac.uk::0208276b-cb20-459b-b60a-6b884371f303" providerId="AD" clId="Web-{2F1A5ECF-F53B-432B-7F22-2645F33236A6}" dt="2022-11-18T09:47:11.908" v="3"/>
          <ac:spMkLst>
            <pc:docMk/>
            <pc:sldMk cId="3247477150" sldId="260"/>
            <ac:spMk id="8" creationId="{2D2B266D-3625-4584-A5C3-7D3F672CFF30}"/>
          </ac:spMkLst>
        </pc:spChg>
        <pc:spChg chg="add del">
          <ac:chgData name="Nazma Begum (2210252)" userId="S::2210252@student.uwtsd.ac.uk::0208276b-cb20-459b-b60a-6b884371f303" providerId="AD" clId="Web-{2F1A5ECF-F53B-432B-7F22-2645F33236A6}" dt="2022-11-18T09:47:11.908" v="3"/>
          <ac:spMkLst>
            <pc:docMk/>
            <pc:sldMk cId="3247477150" sldId="260"/>
            <ac:spMk id="10" creationId="{A5D2A5D1-BA0D-47D3-B051-DA7743C46E28}"/>
          </ac:spMkLst>
        </pc:spChg>
        <pc:spChg chg="add">
          <ac:chgData name="Nazma Begum (2210252)" userId="S::2210252@student.uwtsd.ac.uk::0208276b-cb20-459b-b60a-6b884371f303" providerId="AD" clId="Web-{2F1A5ECF-F53B-432B-7F22-2645F33236A6}" dt="2022-11-18T09:47:12.002" v="4"/>
          <ac:spMkLst>
            <pc:docMk/>
            <pc:sldMk cId="3247477150" sldId="260"/>
            <ac:spMk id="12" creationId="{29FDB030-9B49-4CED-8CCD-4D99382388AC}"/>
          </ac:spMkLst>
        </pc:spChg>
        <pc:spChg chg="add">
          <ac:chgData name="Nazma Begum (2210252)" userId="S::2210252@student.uwtsd.ac.uk::0208276b-cb20-459b-b60a-6b884371f303" providerId="AD" clId="Web-{2F1A5ECF-F53B-432B-7F22-2645F33236A6}" dt="2022-11-18T09:47:12.002" v="4"/>
          <ac:spMkLst>
            <pc:docMk/>
            <pc:sldMk cId="3247477150" sldId="260"/>
            <ac:spMk id="13" creationId="{F3060C83-F051-4F0E-ABAD-AA0DFC48B218}"/>
          </ac:spMkLst>
        </pc:spChg>
        <pc:spChg chg="add">
          <ac:chgData name="Nazma Begum (2210252)" userId="S::2210252@student.uwtsd.ac.uk::0208276b-cb20-459b-b60a-6b884371f303" providerId="AD" clId="Web-{2F1A5ECF-F53B-432B-7F22-2645F33236A6}" dt="2022-11-18T09:47:12.002" v="4"/>
          <ac:spMkLst>
            <pc:docMk/>
            <pc:sldMk cId="3247477150" sldId="260"/>
            <ac:spMk id="14" creationId="{3783CA14-24A1-485C-8B30-D6A5D87987AD}"/>
          </ac:spMkLst>
        </pc:spChg>
        <pc:spChg chg="add">
          <ac:chgData name="Nazma Begum (2210252)" userId="S::2210252@student.uwtsd.ac.uk::0208276b-cb20-459b-b60a-6b884371f303" providerId="AD" clId="Web-{2F1A5ECF-F53B-432B-7F22-2645F33236A6}" dt="2022-11-18T09:47:12.002" v="4"/>
          <ac:spMkLst>
            <pc:docMk/>
            <pc:sldMk cId="3247477150" sldId="260"/>
            <ac:spMk id="15" creationId="{83C98ABE-055B-441F-B07E-44F97F083C39}"/>
          </ac:spMkLst>
        </pc:spChg>
        <pc:spChg chg="add">
          <ac:chgData name="Nazma Begum (2210252)" userId="S::2210252@student.uwtsd.ac.uk::0208276b-cb20-459b-b60a-6b884371f303" providerId="AD" clId="Web-{2F1A5ECF-F53B-432B-7F22-2645F33236A6}" dt="2022-11-18T09:47:12.002" v="4"/>
          <ac:spMkLst>
            <pc:docMk/>
            <pc:sldMk cId="3247477150" sldId="260"/>
            <ac:spMk id="16" creationId="{9A97C86A-04D6-40F7-AE84-31AB43E6A846}"/>
          </ac:spMkLst>
        </pc:spChg>
        <pc:spChg chg="add">
          <ac:chgData name="Nazma Begum (2210252)" userId="S::2210252@student.uwtsd.ac.uk::0208276b-cb20-459b-b60a-6b884371f303" providerId="AD" clId="Web-{2F1A5ECF-F53B-432B-7F22-2645F33236A6}" dt="2022-11-18T09:47:12.002" v="4"/>
          <ac:spMkLst>
            <pc:docMk/>
            <pc:sldMk cId="3247477150" sldId="260"/>
            <ac:spMk id="18" creationId="{FF9F2414-84E8-453E-B1F3-389FDE8192D9}"/>
          </ac:spMkLst>
        </pc:spChg>
        <pc:spChg chg="add">
          <ac:chgData name="Nazma Begum (2210252)" userId="S::2210252@student.uwtsd.ac.uk::0208276b-cb20-459b-b60a-6b884371f303" providerId="AD" clId="Web-{2F1A5ECF-F53B-432B-7F22-2645F33236A6}" dt="2022-11-18T09:47:12.002" v="4"/>
          <ac:spMkLst>
            <pc:docMk/>
            <pc:sldMk cId="3247477150" sldId="260"/>
            <ac:spMk id="20" creationId="{3ECA69A1-7536-43AC-85EF-C7106179F5ED}"/>
          </ac:spMkLst>
        </pc:spChg>
        <pc:graphicFrameChg chg="add mod modGraphic">
          <ac:chgData name="Nazma Begum (2210252)" userId="S::2210252@student.uwtsd.ac.uk::0208276b-cb20-459b-b60a-6b884371f303" providerId="AD" clId="Web-{2F1A5ECF-F53B-432B-7F22-2645F33236A6}" dt="2022-11-18T09:47:12.002" v="4"/>
          <ac:graphicFrameMkLst>
            <pc:docMk/>
            <pc:sldMk cId="3247477150" sldId="260"/>
            <ac:graphicFrameMk id="3" creationId="{18A37A15-1AEA-EAB6-643A-2A12D5C07342}"/>
          </ac:graphicFrameMkLst>
        </pc:graphicFrameChg>
      </pc:sldChg>
      <pc:sldChg chg="del">
        <pc:chgData name="Nazma Begum (2210252)" userId="S::2210252@student.uwtsd.ac.uk::0208276b-cb20-459b-b60a-6b884371f303" providerId="AD" clId="Web-{2F1A5ECF-F53B-432B-7F22-2645F33236A6}" dt="2022-11-18T09:46:49.517" v="0"/>
        <pc:sldMkLst>
          <pc:docMk/>
          <pc:sldMk cId="456344013" sldId="261"/>
        </pc:sldMkLst>
      </pc:sldChg>
    </pc:docChg>
  </pc:docChgLst>
  <pc:docChgLst>
    <pc:chgData name="Nazma Begum (2210252)" userId="S::2210252@student.uwtsd.ac.uk::0208276b-cb20-459b-b60a-6b884371f303" providerId="AD" clId="Web-{A5B88EEB-0079-E541-2DC2-904FAD86EA63}"/>
    <pc:docChg chg="addSld delSld modSld sldOrd">
      <pc:chgData name="Nazma Begum (2210252)" userId="S::2210252@student.uwtsd.ac.uk::0208276b-cb20-459b-b60a-6b884371f303" providerId="AD" clId="Web-{A5B88EEB-0079-E541-2DC2-904FAD86EA63}" dt="2022-11-18T09:46:09.333" v="20"/>
      <pc:docMkLst>
        <pc:docMk/>
      </pc:docMkLst>
      <pc:sldChg chg="modSp del">
        <pc:chgData name="Nazma Begum (2210252)" userId="S::2210252@student.uwtsd.ac.uk::0208276b-cb20-459b-b60a-6b884371f303" providerId="AD" clId="Web-{A5B88EEB-0079-E541-2DC2-904FAD86EA63}" dt="2022-11-18T09:40:58.105" v="4"/>
        <pc:sldMkLst>
          <pc:docMk/>
          <pc:sldMk cId="1147010734" sldId="257"/>
        </pc:sldMkLst>
        <pc:graphicFrameChg chg="mod modGraphic">
          <ac:chgData name="Nazma Begum (2210252)" userId="S::2210252@student.uwtsd.ac.uk::0208276b-cb20-459b-b60a-6b884371f303" providerId="AD" clId="Web-{A5B88EEB-0079-E541-2DC2-904FAD86EA63}" dt="2022-11-18T09:40:53.808" v="3"/>
          <ac:graphicFrameMkLst>
            <pc:docMk/>
            <pc:sldMk cId="1147010734" sldId="257"/>
            <ac:graphicFrameMk id="4" creationId="{0685C930-5FA8-591C-84CD-39F479143029}"/>
          </ac:graphicFrameMkLst>
        </pc:graphicFrameChg>
      </pc:sldChg>
      <pc:sldChg chg="addSp delSp modSp new ord">
        <pc:chgData name="Nazma Begum (2210252)" userId="S::2210252@student.uwtsd.ac.uk::0208276b-cb20-459b-b60a-6b884371f303" providerId="AD" clId="Web-{A5B88EEB-0079-E541-2DC2-904FAD86EA63}" dt="2022-11-18T09:45:45.519" v="17"/>
        <pc:sldMkLst>
          <pc:docMk/>
          <pc:sldMk cId="3247477150" sldId="260"/>
        </pc:sldMkLst>
        <pc:graphicFrameChg chg="add del mod modGraphic">
          <ac:chgData name="Nazma Begum (2210252)" userId="S::2210252@student.uwtsd.ac.uk::0208276b-cb20-459b-b60a-6b884371f303" providerId="AD" clId="Web-{A5B88EEB-0079-E541-2DC2-904FAD86EA63}" dt="2022-11-18T09:45:45.519" v="17"/>
          <ac:graphicFrameMkLst>
            <pc:docMk/>
            <pc:sldMk cId="3247477150" sldId="260"/>
            <ac:graphicFrameMk id="4" creationId="{7B111E66-60DE-E7CB-7D00-32B4D833598D}"/>
          </ac:graphicFrameMkLst>
        </pc:graphicFrameChg>
        <pc:picChg chg="add del mod">
          <ac:chgData name="Nazma Begum (2210252)" userId="S::2210252@student.uwtsd.ac.uk::0208276b-cb20-459b-b60a-6b884371f303" providerId="AD" clId="Web-{A5B88EEB-0079-E541-2DC2-904FAD86EA63}" dt="2022-11-18T09:44:50.737" v="14"/>
          <ac:picMkLst>
            <pc:docMk/>
            <pc:sldMk cId="3247477150" sldId="260"/>
            <ac:picMk id="2" creationId="{8B3ACD9B-01DB-70D7-1758-536905888D2A}"/>
          </ac:picMkLst>
        </pc:picChg>
      </pc:sldChg>
      <pc:sldChg chg="add replId">
        <pc:chgData name="Nazma Begum (2210252)" userId="S::2210252@student.uwtsd.ac.uk::0208276b-cb20-459b-b60a-6b884371f303" providerId="AD" clId="Web-{A5B88EEB-0079-E541-2DC2-904FAD86EA63}" dt="2022-11-18T09:46:07.708" v="18"/>
        <pc:sldMkLst>
          <pc:docMk/>
          <pc:sldMk cId="456344013" sldId="261"/>
        </pc:sldMkLst>
      </pc:sldChg>
      <pc:sldChg chg="new del">
        <pc:chgData name="Nazma Begum (2210252)" userId="S::2210252@student.uwtsd.ac.uk::0208276b-cb20-459b-b60a-6b884371f303" providerId="AD" clId="Web-{A5B88EEB-0079-E541-2DC2-904FAD86EA63}" dt="2022-11-18T09:46:09.333" v="20"/>
        <pc:sldMkLst>
          <pc:docMk/>
          <pc:sldMk cId="4110880704" sldId="262"/>
        </pc:sldMkLst>
      </pc:sldChg>
    </pc:docChg>
  </pc:docChgLst>
  <pc:docChgLst>
    <pc:chgData name="Nazma Begum (2210252)" userId="0208276b-cb20-459b-b60a-6b884371f303" providerId="ADAL" clId="{EF5FF72C-7F37-4180-BC18-71A4E2D34A12}"/>
    <pc:docChg chg="undo custSel addSld delSld modSld">
      <pc:chgData name="Nazma Begum (2210252)" userId="0208276b-cb20-459b-b60a-6b884371f303" providerId="ADAL" clId="{EF5FF72C-7F37-4180-BC18-71A4E2D34A12}" dt="2022-11-18T09:18:22.819" v="5969"/>
      <pc:docMkLst>
        <pc:docMk/>
      </pc:docMkLst>
      <pc:sldChg chg="addSp delSp modSp mod setBg addAnim delAnim setClrOvrMap">
        <pc:chgData name="Nazma Begum (2210252)" userId="0208276b-cb20-459b-b60a-6b884371f303" providerId="ADAL" clId="{EF5FF72C-7F37-4180-BC18-71A4E2D34A12}" dt="2022-11-17T21:23:36.050" v="5897" actId="14100"/>
        <pc:sldMkLst>
          <pc:docMk/>
          <pc:sldMk cId="311717606" sldId="256"/>
        </pc:sldMkLst>
        <pc:spChg chg="mod">
          <ac:chgData name="Nazma Begum (2210252)" userId="0208276b-cb20-459b-b60a-6b884371f303" providerId="ADAL" clId="{EF5FF72C-7F37-4180-BC18-71A4E2D34A12}" dt="2022-11-17T21:23:27.840" v="5896" actId="26606"/>
          <ac:spMkLst>
            <pc:docMk/>
            <pc:sldMk cId="311717606" sldId="256"/>
            <ac:spMk id="2" creationId="{D3852289-16BF-DDB0-67AE-0D15C708180B}"/>
          </ac:spMkLst>
        </pc:spChg>
        <pc:spChg chg="mod">
          <ac:chgData name="Nazma Begum (2210252)" userId="0208276b-cb20-459b-b60a-6b884371f303" providerId="ADAL" clId="{EF5FF72C-7F37-4180-BC18-71A4E2D34A12}" dt="2022-11-17T21:23:27.840" v="5896" actId="26606"/>
          <ac:spMkLst>
            <pc:docMk/>
            <pc:sldMk cId="311717606" sldId="256"/>
            <ac:spMk id="3" creationId="{4066CF24-66C5-2B3D-5308-D403790FC1B3}"/>
          </ac:spMkLst>
        </pc:spChg>
        <pc:spChg chg="add del">
          <ac:chgData name="Nazma Begum (2210252)" userId="0208276b-cb20-459b-b60a-6b884371f303" providerId="ADAL" clId="{EF5FF72C-7F37-4180-BC18-71A4E2D34A12}" dt="2022-11-17T21:23:22.196" v="5889" actId="26606"/>
          <ac:spMkLst>
            <pc:docMk/>
            <pc:sldMk cId="311717606" sldId="256"/>
            <ac:spMk id="9" creationId="{87CC2527-562A-4F69-B487-4371E5B243E7}"/>
          </ac:spMkLst>
        </pc:spChg>
        <pc:spChg chg="add del">
          <ac:chgData name="Nazma Begum (2210252)" userId="0208276b-cb20-459b-b60a-6b884371f303" providerId="ADAL" clId="{EF5FF72C-7F37-4180-BC18-71A4E2D34A12}" dt="2022-11-17T21:23:26.330" v="5893" actId="26606"/>
          <ac:spMkLst>
            <pc:docMk/>
            <pc:sldMk cId="311717606" sldId="256"/>
            <ac:spMk id="13" creationId="{AF2F604E-43BE-4DC3-B983-E071523364F8}"/>
          </ac:spMkLst>
        </pc:spChg>
        <pc:spChg chg="add del">
          <ac:chgData name="Nazma Begum (2210252)" userId="0208276b-cb20-459b-b60a-6b884371f303" providerId="ADAL" clId="{EF5FF72C-7F37-4180-BC18-71A4E2D34A12}" dt="2022-11-17T21:23:26.330" v="5893" actId="26606"/>
          <ac:spMkLst>
            <pc:docMk/>
            <pc:sldMk cId="311717606" sldId="256"/>
            <ac:spMk id="14" creationId="{0671A8AE-40A1-4631-A6B8-581AFF065482}"/>
          </ac:spMkLst>
        </pc:spChg>
        <pc:spChg chg="add del">
          <ac:chgData name="Nazma Begum (2210252)" userId="0208276b-cb20-459b-b60a-6b884371f303" providerId="ADAL" clId="{EF5FF72C-7F37-4180-BC18-71A4E2D34A12}" dt="2022-11-17T21:23:26.330" v="5893" actId="26606"/>
          <ac:spMkLst>
            <pc:docMk/>
            <pc:sldMk cId="311717606" sldId="256"/>
            <ac:spMk id="15" creationId="{08C9B587-E65E-4B52-B37C-ABEBB6E87928}"/>
          </ac:spMkLst>
        </pc:spChg>
        <pc:spChg chg="add del">
          <ac:chgData name="Nazma Begum (2210252)" userId="0208276b-cb20-459b-b60a-6b884371f303" providerId="ADAL" clId="{EF5FF72C-7F37-4180-BC18-71A4E2D34A12}" dt="2022-11-17T21:23:26.330" v="5893" actId="26606"/>
          <ac:spMkLst>
            <pc:docMk/>
            <pc:sldMk cId="311717606" sldId="256"/>
            <ac:spMk id="16" creationId="{AB58EF07-17C2-48CF-ABB0-EEF1F17CB8F0}"/>
          </ac:spMkLst>
        </pc:spChg>
        <pc:spChg chg="add del">
          <ac:chgData name="Nazma Begum (2210252)" userId="0208276b-cb20-459b-b60a-6b884371f303" providerId="ADAL" clId="{EF5FF72C-7F37-4180-BC18-71A4E2D34A12}" dt="2022-11-17T21:23:27.806" v="5895" actId="26606"/>
          <ac:spMkLst>
            <pc:docMk/>
            <pc:sldMk cId="311717606" sldId="256"/>
            <ac:spMk id="18" creationId="{6F828D28-8E09-41CC-8229-3070B5467A96}"/>
          </ac:spMkLst>
        </pc:spChg>
        <pc:spChg chg="add del">
          <ac:chgData name="Nazma Begum (2210252)" userId="0208276b-cb20-459b-b60a-6b884371f303" providerId="ADAL" clId="{EF5FF72C-7F37-4180-BC18-71A4E2D34A12}" dt="2022-11-17T21:23:27.806" v="5895" actId="26606"/>
          <ac:spMkLst>
            <pc:docMk/>
            <pc:sldMk cId="311717606" sldId="256"/>
            <ac:spMk id="19" creationId="{D5B012D8-7F27-4758-9AC6-C889B154BD73}"/>
          </ac:spMkLst>
        </pc:spChg>
        <pc:spChg chg="add del">
          <ac:chgData name="Nazma Begum (2210252)" userId="0208276b-cb20-459b-b60a-6b884371f303" providerId="ADAL" clId="{EF5FF72C-7F37-4180-BC18-71A4E2D34A12}" dt="2022-11-17T21:23:27.806" v="5895" actId="26606"/>
          <ac:spMkLst>
            <pc:docMk/>
            <pc:sldMk cId="311717606" sldId="256"/>
            <ac:spMk id="20" creationId="{4063B759-00FC-46D1-9898-8E8625268FAF}"/>
          </ac:spMkLst>
        </pc:spChg>
        <pc:spChg chg="add">
          <ac:chgData name="Nazma Begum (2210252)" userId="0208276b-cb20-459b-b60a-6b884371f303" providerId="ADAL" clId="{EF5FF72C-7F37-4180-BC18-71A4E2D34A12}" dt="2022-11-17T21:23:27.840" v="5896" actId="26606"/>
          <ac:spMkLst>
            <pc:docMk/>
            <pc:sldMk cId="311717606" sldId="256"/>
            <ac:spMk id="22" creationId="{E91DC736-0EF8-4F87-9146-EBF1D2EE4D3D}"/>
          </ac:spMkLst>
        </pc:spChg>
        <pc:spChg chg="add">
          <ac:chgData name="Nazma Begum (2210252)" userId="0208276b-cb20-459b-b60a-6b884371f303" providerId="ADAL" clId="{EF5FF72C-7F37-4180-BC18-71A4E2D34A12}" dt="2022-11-17T21:23:27.840" v="5896" actId="26606"/>
          <ac:spMkLst>
            <pc:docMk/>
            <pc:sldMk cId="311717606" sldId="256"/>
            <ac:spMk id="23" creationId="{097CD68E-23E3-4007-8847-CD0944C4F7BE}"/>
          </ac:spMkLst>
        </pc:spChg>
        <pc:spChg chg="add">
          <ac:chgData name="Nazma Begum (2210252)" userId="0208276b-cb20-459b-b60a-6b884371f303" providerId="ADAL" clId="{EF5FF72C-7F37-4180-BC18-71A4E2D34A12}" dt="2022-11-17T21:23:27.840" v="5896" actId="26606"/>
          <ac:spMkLst>
            <pc:docMk/>
            <pc:sldMk cId="311717606" sldId="256"/>
            <ac:spMk id="24" creationId="{AF2F604E-43BE-4DC3-B983-E071523364F8}"/>
          </ac:spMkLst>
        </pc:spChg>
        <pc:spChg chg="add">
          <ac:chgData name="Nazma Begum (2210252)" userId="0208276b-cb20-459b-b60a-6b884371f303" providerId="ADAL" clId="{EF5FF72C-7F37-4180-BC18-71A4E2D34A12}" dt="2022-11-17T21:23:27.840" v="5896" actId="26606"/>
          <ac:spMkLst>
            <pc:docMk/>
            <pc:sldMk cId="311717606" sldId="256"/>
            <ac:spMk id="25" creationId="{08C9B587-E65E-4B52-B37C-ABEBB6E87928}"/>
          </ac:spMkLst>
        </pc:spChg>
        <pc:picChg chg="add mod ord">
          <ac:chgData name="Nazma Begum (2210252)" userId="0208276b-cb20-459b-b60a-6b884371f303" providerId="ADAL" clId="{EF5FF72C-7F37-4180-BC18-71A4E2D34A12}" dt="2022-11-17T21:23:36.050" v="5897" actId="14100"/>
          <ac:picMkLst>
            <pc:docMk/>
            <pc:sldMk cId="311717606" sldId="256"/>
            <ac:picMk id="4" creationId="{C6DA03DF-E92D-2410-1C8C-C0D126CB3F5A}"/>
          </ac:picMkLst>
        </pc:picChg>
        <pc:cxnChg chg="add del">
          <ac:chgData name="Nazma Begum (2210252)" userId="0208276b-cb20-459b-b60a-6b884371f303" providerId="ADAL" clId="{EF5FF72C-7F37-4180-BC18-71A4E2D34A12}" dt="2022-11-17T21:23:22.196" v="5889" actId="26606"/>
          <ac:cxnSpMkLst>
            <pc:docMk/>
            <pc:sldMk cId="311717606" sldId="256"/>
            <ac:cxnSpMk id="11" creationId="{BCDAEC91-5BCE-4B55-9CC0-43EF94CB734B}"/>
          </ac:cxnSpMkLst>
        </pc:cxnChg>
      </pc:sldChg>
      <pc:sldChg chg="addSp delSp modSp mod">
        <pc:chgData name="Nazma Begum (2210252)" userId="0208276b-cb20-459b-b60a-6b884371f303" providerId="ADAL" clId="{EF5FF72C-7F37-4180-BC18-71A4E2D34A12}" dt="2022-11-18T09:18:22.819" v="5969"/>
        <pc:sldMkLst>
          <pc:docMk/>
          <pc:sldMk cId="1147010734" sldId="257"/>
        </pc:sldMkLst>
        <pc:spChg chg="add del">
          <ac:chgData name="Nazma Begum (2210252)" userId="0208276b-cb20-459b-b60a-6b884371f303" providerId="ADAL" clId="{EF5FF72C-7F37-4180-BC18-71A4E2D34A12}" dt="2022-11-17T19:50:20.175" v="5721" actId="478"/>
          <ac:spMkLst>
            <pc:docMk/>
            <pc:sldMk cId="1147010734" sldId="257"/>
            <ac:spMk id="2" creationId="{9FFEDCA0-B05F-DDCC-FCA2-ABC9E98717A2}"/>
          </ac:spMkLst>
        </pc:spChg>
        <pc:spChg chg="add del">
          <ac:chgData name="Nazma Begum (2210252)" userId="0208276b-cb20-459b-b60a-6b884371f303" providerId="ADAL" clId="{EF5FF72C-7F37-4180-BC18-71A4E2D34A12}" dt="2022-11-17T19:50:20.175" v="5721" actId="478"/>
          <ac:spMkLst>
            <pc:docMk/>
            <pc:sldMk cId="1147010734" sldId="257"/>
            <ac:spMk id="3" creationId="{E1D21280-F13D-2E0B-1B4D-83ADB628110C}"/>
          </ac:spMkLst>
        </pc:spChg>
        <pc:graphicFrameChg chg="mod modGraphic">
          <ac:chgData name="Nazma Begum (2210252)" userId="0208276b-cb20-459b-b60a-6b884371f303" providerId="ADAL" clId="{EF5FF72C-7F37-4180-BC18-71A4E2D34A12}" dt="2022-11-18T09:18:22.819" v="5969"/>
          <ac:graphicFrameMkLst>
            <pc:docMk/>
            <pc:sldMk cId="1147010734" sldId="257"/>
            <ac:graphicFrameMk id="4" creationId="{0685C930-5FA8-591C-84CD-39F479143029}"/>
          </ac:graphicFrameMkLst>
        </pc:graphicFrameChg>
      </pc:sldChg>
      <pc:sldChg chg="addSp delSp modSp del mod">
        <pc:chgData name="Nazma Begum (2210252)" userId="0208276b-cb20-459b-b60a-6b884371f303" providerId="ADAL" clId="{EF5FF72C-7F37-4180-BC18-71A4E2D34A12}" dt="2022-11-17T21:12:30.182" v="5873" actId="2696"/>
        <pc:sldMkLst>
          <pc:docMk/>
          <pc:sldMk cId="2431601311" sldId="258"/>
        </pc:sldMkLst>
        <pc:spChg chg="mod">
          <ac:chgData name="Nazma Begum (2210252)" userId="0208276b-cb20-459b-b60a-6b884371f303" providerId="ADAL" clId="{EF5FF72C-7F37-4180-BC18-71A4E2D34A12}" dt="2022-11-17T21:05:21.129" v="5731" actId="1076"/>
          <ac:spMkLst>
            <pc:docMk/>
            <pc:sldMk cId="2431601311" sldId="258"/>
            <ac:spMk id="3" creationId="{87E0FB5E-A107-942E-C251-8658773DCEAF}"/>
          </ac:spMkLst>
        </pc:spChg>
        <pc:spChg chg="add mod">
          <ac:chgData name="Nazma Begum (2210252)" userId="0208276b-cb20-459b-b60a-6b884371f303" providerId="ADAL" clId="{EF5FF72C-7F37-4180-BC18-71A4E2D34A12}" dt="2022-11-17T21:10:52.452" v="5840" actId="20577"/>
          <ac:spMkLst>
            <pc:docMk/>
            <pc:sldMk cId="2431601311" sldId="258"/>
            <ac:spMk id="5" creationId="{599492F2-3B09-C550-8F22-98065F1DF9FF}"/>
          </ac:spMkLst>
        </pc:spChg>
        <pc:spChg chg="add del mod">
          <ac:chgData name="Nazma Begum (2210252)" userId="0208276b-cb20-459b-b60a-6b884371f303" providerId="ADAL" clId="{EF5FF72C-7F37-4180-BC18-71A4E2D34A12}" dt="2022-11-17T19:41:44.180" v="5712" actId="478"/>
          <ac:spMkLst>
            <pc:docMk/>
            <pc:sldMk cId="2431601311" sldId="258"/>
            <ac:spMk id="7" creationId="{98E344EA-CE93-5884-42A2-365FF843D5DA}"/>
          </ac:spMkLst>
        </pc:spChg>
        <pc:spChg chg="add del">
          <ac:chgData name="Nazma Begum (2210252)" userId="0208276b-cb20-459b-b60a-6b884371f303" providerId="ADAL" clId="{EF5FF72C-7F37-4180-BC18-71A4E2D34A12}" dt="2022-11-17T19:45:33.168" v="5714" actId="478"/>
          <ac:spMkLst>
            <pc:docMk/>
            <pc:sldMk cId="2431601311" sldId="258"/>
            <ac:spMk id="8" creationId="{1333F99E-246F-1FA8-4E68-2E25E2E93D34}"/>
          </ac:spMkLst>
        </pc:spChg>
        <pc:spChg chg="add del">
          <ac:chgData name="Nazma Begum (2210252)" userId="0208276b-cb20-459b-b60a-6b884371f303" providerId="ADAL" clId="{EF5FF72C-7F37-4180-BC18-71A4E2D34A12}" dt="2022-11-17T19:45:33.168" v="5714" actId="478"/>
          <ac:spMkLst>
            <pc:docMk/>
            <pc:sldMk cId="2431601311" sldId="258"/>
            <ac:spMk id="9" creationId="{1A3D69CC-2D3A-BFA2-0D96-B8B428D53D90}"/>
          </ac:spMkLst>
        </pc:spChg>
        <pc:spChg chg="add del">
          <ac:chgData name="Nazma Begum (2210252)" userId="0208276b-cb20-459b-b60a-6b884371f303" providerId="ADAL" clId="{EF5FF72C-7F37-4180-BC18-71A4E2D34A12}" dt="2022-11-17T19:45:33.168" v="5714" actId="478"/>
          <ac:spMkLst>
            <pc:docMk/>
            <pc:sldMk cId="2431601311" sldId="258"/>
            <ac:spMk id="10" creationId="{ABACB214-AA34-74F8-DC75-A29BE47B3DC5}"/>
          </ac:spMkLst>
        </pc:spChg>
        <pc:spChg chg="add del">
          <ac:chgData name="Nazma Begum (2210252)" userId="0208276b-cb20-459b-b60a-6b884371f303" providerId="ADAL" clId="{EF5FF72C-7F37-4180-BC18-71A4E2D34A12}" dt="2022-11-17T19:47:41.678" v="5719" actId="478"/>
          <ac:spMkLst>
            <pc:docMk/>
            <pc:sldMk cId="2431601311" sldId="258"/>
            <ac:spMk id="11" creationId="{D7453D90-7CF9-DFBC-596B-3A152D49D92A}"/>
          </ac:spMkLst>
        </pc:spChg>
        <pc:spChg chg="add del">
          <ac:chgData name="Nazma Begum (2210252)" userId="0208276b-cb20-459b-b60a-6b884371f303" providerId="ADAL" clId="{EF5FF72C-7F37-4180-BC18-71A4E2D34A12}" dt="2022-11-17T19:47:41.678" v="5719" actId="478"/>
          <ac:spMkLst>
            <pc:docMk/>
            <pc:sldMk cId="2431601311" sldId="258"/>
            <ac:spMk id="12" creationId="{8B6B72B2-8C03-7CC9-D63D-875570F057CF}"/>
          </ac:spMkLst>
        </pc:spChg>
        <pc:spChg chg="add del">
          <ac:chgData name="Nazma Begum (2210252)" userId="0208276b-cb20-459b-b60a-6b884371f303" providerId="ADAL" clId="{EF5FF72C-7F37-4180-BC18-71A4E2D34A12}" dt="2022-11-17T19:47:41.678" v="5719" actId="478"/>
          <ac:spMkLst>
            <pc:docMk/>
            <pc:sldMk cId="2431601311" sldId="258"/>
            <ac:spMk id="13" creationId="{9D974250-70DA-E4A5-DA9C-70586F4CD4ED}"/>
          </ac:spMkLst>
        </pc:spChg>
        <pc:spChg chg="add del">
          <ac:chgData name="Nazma Begum (2210252)" userId="0208276b-cb20-459b-b60a-6b884371f303" providerId="ADAL" clId="{EF5FF72C-7F37-4180-BC18-71A4E2D34A12}" dt="2022-11-17T19:51:00.006" v="5723" actId="478"/>
          <ac:spMkLst>
            <pc:docMk/>
            <pc:sldMk cId="2431601311" sldId="258"/>
            <ac:spMk id="14" creationId="{297FA64A-74D6-39C7-5AED-98C7A592BB34}"/>
          </ac:spMkLst>
        </pc:spChg>
        <pc:spChg chg="add del">
          <ac:chgData name="Nazma Begum (2210252)" userId="0208276b-cb20-459b-b60a-6b884371f303" providerId="ADAL" clId="{EF5FF72C-7F37-4180-BC18-71A4E2D34A12}" dt="2022-11-17T19:51:00.006" v="5723" actId="478"/>
          <ac:spMkLst>
            <pc:docMk/>
            <pc:sldMk cId="2431601311" sldId="258"/>
            <ac:spMk id="15" creationId="{C1BF46C3-ED9F-403F-4B76-21A5B5EB1C19}"/>
          </ac:spMkLst>
        </pc:spChg>
        <pc:spChg chg="add mod">
          <ac:chgData name="Nazma Begum (2210252)" userId="0208276b-cb20-459b-b60a-6b884371f303" providerId="ADAL" clId="{EF5FF72C-7F37-4180-BC18-71A4E2D34A12}" dt="2022-11-17T21:05:40.182" v="5739" actId="20577"/>
          <ac:spMkLst>
            <pc:docMk/>
            <pc:sldMk cId="2431601311" sldId="258"/>
            <ac:spMk id="17" creationId="{DD17027D-033E-2F3F-C85B-F62B0A9B37D9}"/>
          </ac:spMkLst>
        </pc:spChg>
      </pc:sldChg>
      <pc:sldChg chg="modSp new del mod">
        <pc:chgData name="Nazma Begum (2210252)" userId="0208276b-cb20-459b-b60a-6b884371f303" providerId="ADAL" clId="{EF5FF72C-7F37-4180-BC18-71A4E2D34A12}" dt="2022-11-17T19:46:50.975" v="5717" actId="47"/>
        <pc:sldMkLst>
          <pc:docMk/>
          <pc:sldMk cId="713622071" sldId="259"/>
        </pc:sldMkLst>
        <pc:spChg chg="mod">
          <ac:chgData name="Nazma Begum (2210252)" userId="0208276b-cb20-459b-b60a-6b884371f303" providerId="ADAL" clId="{EF5FF72C-7F37-4180-BC18-71A4E2D34A12}" dt="2022-11-17T19:46:49.169" v="5716" actId="5793"/>
          <ac:spMkLst>
            <pc:docMk/>
            <pc:sldMk cId="713622071" sldId="259"/>
            <ac:spMk id="3" creationId="{2CC93856-189A-CD19-2F13-F6D0E6BB9E3E}"/>
          </ac:spMkLst>
        </pc:spChg>
      </pc:sldChg>
      <pc:sldChg chg="addSp delSp modSp new add del mod setBg">
        <pc:chgData name="Nazma Begum (2210252)" userId="0208276b-cb20-459b-b60a-6b884371f303" providerId="ADAL" clId="{EF5FF72C-7F37-4180-BC18-71A4E2D34A12}" dt="2022-11-17T21:19:10.251" v="5885" actId="21"/>
        <pc:sldMkLst>
          <pc:docMk/>
          <pc:sldMk cId="4234758724" sldId="259"/>
        </pc:sldMkLst>
        <pc:spChg chg="add mod ord">
          <ac:chgData name="Nazma Begum (2210252)" userId="0208276b-cb20-459b-b60a-6b884371f303" providerId="ADAL" clId="{EF5FF72C-7F37-4180-BC18-71A4E2D34A12}" dt="2022-11-17T21:18:58.294" v="5882" actId="26606"/>
          <ac:spMkLst>
            <pc:docMk/>
            <pc:sldMk cId="4234758724" sldId="259"/>
            <ac:spMk id="3" creationId="{0D2071D1-D19C-E0A3-B556-7EBA2BBF669E}"/>
          </ac:spMkLst>
        </pc:spChg>
        <pc:spChg chg="add del">
          <ac:chgData name="Nazma Begum (2210252)" userId="0208276b-cb20-459b-b60a-6b884371f303" providerId="ADAL" clId="{EF5FF72C-7F37-4180-BC18-71A4E2D34A12}" dt="2022-11-17T21:17:18.975" v="5879" actId="26606"/>
          <ac:spMkLst>
            <pc:docMk/>
            <pc:sldMk cId="4234758724" sldId="259"/>
            <ac:spMk id="10" creationId="{86C7B4A1-154A-4DF0-AC46-F88D75A2E0FD}"/>
          </ac:spMkLst>
        </pc:spChg>
        <pc:picChg chg="add del mod">
          <ac:chgData name="Nazma Begum (2210252)" userId="0208276b-cb20-459b-b60a-6b884371f303" providerId="ADAL" clId="{EF5FF72C-7F37-4180-BC18-71A4E2D34A12}" dt="2022-11-17T21:19:10.251" v="5885" actId="21"/>
          <ac:picMkLst>
            <pc:docMk/>
            <pc:sldMk cId="4234758724" sldId="259"/>
            <ac:picMk id="5" creationId="{5CABDD64-2963-930B-64E4-A79CEACDCF34}"/>
          </ac:picMkLst>
        </pc:picChg>
      </pc:sldChg>
    </pc:docChg>
  </pc:docChgLst>
  <pc:docChgLst>
    <pc:chgData name="Nazma Begum (2210252)" userId="S::2210252@student.uwtsd.ac.uk::0208276b-cb20-459b-b60a-6b884371f303" providerId="AD" clId="Web-{755060E9-449F-0372-A65C-B495E3440800}"/>
    <pc:docChg chg="modSld">
      <pc:chgData name="Nazma Begum (2210252)" userId="S::2210252@student.uwtsd.ac.uk::0208276b-cb20-459b-b60a-6b884371f303" providerId="AD" clId="Web-{755060E9-449F-0372-A65C-B495E3440800}" dt="2022-11-18T09:21:49.485" v="28"/>
      <pc:docMkLst>
        <pc:docMk/>
      </pc:docMkLst>
      <pc:sldChg chg="modSp">
        <pc:chgData name="Nazma Begum (2210252)" userId="S::2210252@student.uwtsd.ac.uk::0208276b-cb20-459b-b60a-6b884371f303" providerId="AD" clId="Web-{755060E9-449F-0372-A65C-B495E3440800}" dt="2022-11-18T09:21:49.485" v="28"/>
        <pc:sldMkLst>
          <pc:docMk/>
          <pc:sldMk cId="1147010734" sldId="257"/>
        </pc:sldMkLst>
        <pc:graphicFrameChg chg="mod modGraphic">
          <ac:chgData name="Nazma Begum (2210252)" userId="S::2210252@student.uwtsd.ac.uk::0208276b-cb20-459b-b60a-6b884371f303" providerId="AD" clId="Web-{755060E9-449F-0372-A65C-B495E3440800}" dt="2022-11-18T09:21:49.485" v="28"/>
          <ac:graphicFrameMkLst>
            <pc:docMk/>
            <pc:sldMk cId="1147010734" sldId="257"/>
            <ac:graphicFrameMk id="4" creationId="{0685C930-5FA8-591C-84CD-39F479143029}"/>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D6844-2354-BD81-969C-C16119C481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22D201-1D1B-3FFC-69B2-EB4ED7EA27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78F6F7-10BD-579C-5A68-1B2BF2EA7861}"/>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5" name="Footer Placeholder 4">
            <a:extLst>
              <a:ext uri="{FF2B5EF4-FFF2-40B4-BE49-F238E27FC236}">
                <a16:creationId xmlns:a16="http://schemas.microsoft.com/office/drawing/2014/main" id="{347163A8-C9E9-5DD8-C64A-BD31FFB765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E4463-6CFC-92D0-EECE-90207E5430A7}"/>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264519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D0DC9-5411-C603-82E7-C390C0851F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4E4AD1-D800-8E76-1471-C85BCDF7A0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0E5577-F39C-8666-4297-31BA578E139B}"/>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5" name="Footer Placeholder 4">
            <a:extLst>
              <a:ext uri="{FF2B5EF4-FFF2-40B4-BE49-F238E27FC236}">
                <a16:creationId xmlns:a16="http://schemas.microsoft.com/office/drawing/2014/main" id="{B3A3D223-B96B-C6C0-0941-BD52CC6052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32D71-16E4-9394-5A8E-C5898EBD6E8A}"/>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806184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FDBA-007A-0AF5-728E-DE75F9507D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3CC636-FFED-F490-3EAF-6D35205596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956E7A-3917-3D36-30A9-E5E15889955D}"/>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5" name="Footer Placeholder 4">
            <a:extLst>
              <a:ext uri="{FF2B5EF4-FFF2-40B4-BE49-F238E27FC236}">
                <a16:creationId xmlns:a16="http://schemas.microsoft.com/office/drawing/2014/main" id="{A0CDA6A0-0DAA-75EF-678F-84BD59C93A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F63C9-C772-8639-E9E9-D5402E1B2182}"/>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082050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91C72-01C9-B046-6E19-91809633D6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E1E508-1132-AF52-A36F-A7E6C54E0A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011DE9-1F43-9A05-C9F8-226176E972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ED8FA0-AF68-A910-5856-040350AF9BB6}"/>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6" name="Footer Placeholder 5">
            <a:extLst>
              <a:ext uri="{FF2B5EF4-FFF2-40B4-BE49-F238E27FC236}">
                <a16:creationId xmlns:a16="http://schemas.microsoft.com/office/drawing/2014/main" id="{E2AC9DCE-C34B-DA66-C194-60B8D33B15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00FDC5-9357-D80E-826F-D2D71980A9D0}"/>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831244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397B-FC06-CCAA-9BA0-43BD38B71E0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F13754-17EF-987C-9229-8D7E1A90E9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BC2B61-31C4-2AD3-1472-5B633C1E39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D3B553-30F0-8B89-131C-1261978C85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4F0807-6B31-F57B-DFE9-5B79383718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533157-507D-E8CE-1DD8-B5A5DE3E986A}"/>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8" name="Footer Placeholder 7">
            <a:extLst>
              <a:ext uri="{FF2B5EF4-FFF2-40B4-BE49-F238E27FC236}">
                <a16:creationId xmlns:a16="http://schemas.microsoft.com/office/drawing/2014/main" id="{5E6D7295-CB91-19F6-1A81-49C488D5B0E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9B9C8C-4F20-9FE7-354D-729E0A485355}"/>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740404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AD66-AB51-0DB7-7A24-4E31CBFB45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C55DE8-1C89-E019-1983-50A326CFA12E}"/>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4" name="Footer Placeholder 3">
            <a:extLst>
              <a:ext uri="{FF2B5EF4-FFF2-40B4-BE49-F238E27FC236}">
                <a16:creationId xmlns:a16="http://schemas.microsoft.com/office/drawing/2014/main" id="{CB8E0586-12E0-6BE1-5CC9-614FBB0A3B7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9C0B83-05F6-E263-7119-02812CE63536}"/>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884154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947141-255F-7EFF-B978-C27FB6DD8283}"/>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3" name="Footer Placeholder 2">
            <a:extLst>
              <a:ext uri="{FF2B5EF4-FFF2-40B4-BE49-F238E27FC236}">
                <a16:creationId xmlns:a16="http://schemas.microsoft.com/office/drawing/2014/main" id="{1447C307-59CB-4619-744D-D8E6750AA7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038227-C094-1C49-FB2B-C8492F097B88}"/>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08313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65BF0-7981-C6E7-65A3-CF5A4E50EF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F8D754-8B47-F8F0-C33A-8C0BCA6597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4F6667-4851-C600-7712-A1C9645177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4CE311-D3E8-24C4-08AD-0381E9D80F60}"/>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6" name="Footer Placeholder 5">
            <a:extLst>
              <a:ext uri="{FF2B5EF4-FFF2-40B4-BE49-F238E27FC236}">
                <a16:creationId xmlns:a16="http://schemas.microsoft.com/office/drawing/2014/main" id="{BE230208-596E-7EA0-6A50-6E975461E0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1097B9-7985-BB6C-3483-A932DD693537}"/>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3402624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7B7A8-7FA8-929E-EE85-8CF3A35BE8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A46660-CD1A-FD31-009F-97C415A23D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7FA5E4-F449-2100-E1E6-FF2290E4A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09408B-2D13-7362-CC69-3978D58F1009}"/>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6" name="Footer Placeholder 5">
            <a:extLst>
              <a:ext uri="{FF2B5EF4-FFF2-40B4-BE49-F238E27FC236}">
                <a16:creationId xmlns:a16="http://schemas.microsoft.com/office/drawing/2014/main" id="{0957F789-E811-2ABC-03F7-3172A95782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0D215B-35BA-F140-7EF6-E3447327B1BF}"/>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232765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A5A5D-02BB-7460-8B64-E8E4462933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B24EE6-5B9A-FAFC-F411-F4E5ADA1C9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88D8F0-69E3-CCC6-3C0C-117939DC889B}"/>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5" name="Footer Placeholder 4">
            <a:extLst>
              <a:ext uri="{FF2B5EF4-FFF2-40B4-BE49-F238E27FC236}">
                <a16:creationId xmlns:a16="http://schemas.microsoft.com/office/drawing/2014/main" id="{2D834B52-B73A-8414-0E3B-23022B2A6B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9299C4-0AB1-9337-96EE-4927BC793353}"/>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210329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9A1150-6C44-03AC-5EAD-E9A1B1BDF3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05C425-E3A2-91B7-C104-11E37727D5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29F482-2DD4-4E56-6F09-308CEED08C84}"/>
              </a:ext>
            </a:extLst>
          </p:cNvPr>
          <p:cNvSpPr>
            <a:spLocks noGrp="1"/>
          </p:cNvSpPr>
          <p:nvPr>
            <p:ph type="dt" sz="half" idx="10"/>
          </p:nvPr>
        </p:nvSpPr>
        <p:spPr/>
        <p:txBody>
          <a:bodyPr/>
          <a:lstStyle/>
          <a:p>
            <a:fld id="{F6945BBB-A368-42D0-86B2-C648EFAF0C02}" type="datetimeFigureOut">
              <a:rPr lang="en-GB" smtClean="0"/>
              <a:t>18/11/2022</a:t>
            </a:fld>
            <a:endParaRPr lang="en-GB"/>
          </a:p>
        </p:txBody>
      </p:sp>
      <p:sp>
        <p:nvSpPr>
          <p:cNvPr id="5" name="Footer Placeholder 4">
            <a:extLst>
              <a:ext uri="{FF2B5EF4-FFF2-40B4-BE49-F238E27FC236}">
                <a16:creationId xmlns:a16="http://schemas.microsoft.com/office/drawing/2014/main" id="{8119A4C0-FFFC-4042-70CA-29689499C4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EDB0C4-78F3-5A72-F22D-1B1D879ADEED}"/>
              </a:ext>
            </a:extLst>
          </p:cNvPr>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07108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5C03CE-F35F-1852-78A2-6640640638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22CF9A-393F-DAEB-E538-96B62864A3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80CA06-A360-4128-211A-67B533CD3E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45BBB-A368-42D0-86B2-C648EFAF0C02}" type="datetimeFigureOut">
              <a:rPr lang="en-GB" smtClean="0"/>
              <a:t>18/11/2022</a:t>
            </a:fld>
            <a:endParaRPr lang="en-GB"/>
          </a:p>
        </p:txBody>
      </p:sp>
      <p:sp>
        <p:nvSpPr>
          <p:cNvPr id="5" name="Footer Placeholder 4">
            <a:extLst>
              <a:ext uri="{FF2B5EF4-FFF2-40B4-BE49-F238E27FC236}">
                <a16:creationId xmlns:a16="http://schemas.microsoft.com/office/drawing/2014/main" id="{3271D167-5C4E-B381-AD84-D953B1D098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450DD1-6CB7-4803-24F0-0AB102F239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86DFCB-B92B-4B6E-B4AF-C2F02DAE8CC4}" type="slidenum">
              <a:rPr lang="en-GB" smtClean="0"/>
              <a:t>‹#›</a:t>
            </a:fld>
            <a:endParaRPr lang="en-GB"/>
          </a:p>
        </p:txBody>
      </p:sp>
    </p:spTree>
    <p:extLst>
      <p:ext uri="{BB962C8B-B14F-4D97-AF65-F5344CB8AC3E}">
        <p14:creationId xmlns:p14="http://schemas.microsoft.com/office/powerpoint/2010/main" val="4856638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6DA03DF-E92D-2410-1C8C-C0D126CB3F5A}"/>
              </a:ext>
            </a:extLst>
          </p:cNvPr>
          <p:cNvPicPr>
            <a:picLocks noChangeAspect="1"/>
          </p:cNvPicPr>
          <p:nvPr/>
        </p:nvPicPr>
        <p:blipFill rotWithShape="1">
          <a:blip r:embed="rId2"/>
          <a:srcRect r="15944"/>
          <a:stretch/>
        </p:blipFill>
        <p:spPr>
          <a:xfrm>
            <a:off x="3040380" y="10"/>
            <a:ext cx="9151620" cy="6857990"/>
          </a:xfrm>
          <a:prstGeom prst="rect">
            <a:avLst/>
          </a:prstGeom>
        </p:spPr>
      </p:pic>
      <p:sp>
        <p:nvSpPr>
          <p:cNvPr id="23"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52289-16BF-DDB0-67AE-0D15C708180B}"/>
              </a:ext>
            </a:extLst>
          </p:cNvPr>
          <p:cNvSpPr>
            <a:spLocks noGrp="1"/>
          </p:cNvSpPr>
          <p:nvPr>
            <p:ph type="ctrTitle"/>
          </p:nvPr>
        </p:nvSpPr>
        <p:spPr>
          <a:xfrm>
            <a:off x="477981" y="1122363"/>
            <a:ext cx="4023360" cy="3204134"/>
          </a:xfrm>
        </p:spPr>
        <p:txBody>
          <a:bodyPr anchor="b">
            <a:normAutofit/>
          </a:bodyPr>
          <a:lstStyle/>
          <a:p>
            <a:pPr algn="l"/>
            <a:r>
              <a:rPr lang="en-GB" sz="4800"/>
              <a:t>Learning in Digital Era</a:t>
            </a:r>
          </a:p>
        </p:txBody>
      </p:sp>
      <p:sp>
        <p:nvSpPr>
          <p:cNvPr id="3" name="Subtitle 2">
            <a:extLst>
              <a:ext uri="{FF2B5EF4-FFF2-40B4-BE49-F238E27FC236}">
                <a16:creationId xmlns:a16="http://schemas.microsoft.com/office/drawing/2014/main" id="{4066CF24-66C5-2B3D-5308-D403790FC1B3}"/>
              </a:ext>
            </a:extLst>
          </p:cNvPr>
          <p:cNvSpPr>
            <a:spLocks noGrp="1"/>
          </p:cNvSpPr>
          <p:nvPr>
            <p:ph type="subTitle" idx="1"/>
          </p:nvPr>
        </p:nvSpPr>
        <p:spPr>
          <a:xfrm>
            <a:off x="477980" y="4872922"/>
            <a:ext cx="4023359" cy="1208141"/>
          </a:xfrm>
        </p:spPr>
        <p:txBody>
          <a:bodyPr>
            <a:normAutofit/>
          </a:bodyPr>
          <a:lstStyle/>
          <a:p>
            <a:pPr algn="l"/>
            <a:r>
              <a:rPr lang="en-GB" sz="2000"/>
              <a:t>Nazma Begum - 2210252</a:t>
            </a:r>
          </a:p>
        </p:txBody>
      </p:sp>
      <p:sp>
        <p:nvSpPr>
          <p:cNvPr id="24"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717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18A37A15-1AEA-EAB6-643A-2A12D5C07342}"/>
              </a:ext>
            </a:extLst>
          </p:cNvPr>
          <p:cNvGraphicFramePr>
            <a:graphicFrameLocks noGrp="1"/>
          </p:cNvGraphicFramePr>
          <p:nvPr/>
        </p:nvGraphicFramePr>
        <p:xfrm>
          <a:off x="643467" y="736752"/>
          <a:ext cx="10905069" cy="5384497"/>
        </p:xfrm>
        <a:graphic>
          <a:graphicData uri="http://schemas.openxmlformats.org/drawingml/2006/table">
            <a:tbl>
              <a:tblPr firstRow="1" bandRow="1">
                <a:tableStyleId>{5C22544A-7EE6-4342-B048-85BDC9FD1C3A}</a:tableStyleId>
              </a:tblPr>
              <a:tblGrid>
                <a:gridCol w="1238866">
                  <a:extLst>
                    <a:ext uri="{9D8B030D-6E8A-4147-A177-3AD203B41FA5}">
                      <a16:colId xmlns:a16="http://schemas.microsoft.com/office/drawing/2014/main" val="2125915382"/>
                    </a:ext>
                  </a:extLst>
                </a:gridCol>
                <a:gridCol w="1928643">
                  <a:extLst>
                    <a:ext uri="{9D8B030D-6E8A-4147-A177-3AD203B41FA5}">
                      <a16:colId xmlns:a16="http://schemas.microsoft.com/office/drawing/2014/main" val="772842989"/>
                    </a:ext>
                  </a:extLst>
                </a:gridCol>
                <a:gridCol w="1908545">
                  <a:extLst>
                    <a:ext uri="{9D8B030D-6E8A-4147-A177-3AD203B41FA5}">
                      <a16:colId xmlns:a16="http://schemas.microsoft.com/office/drawing/2014/main" val="1386469223"/>
                    </a:ext>
                  </a:extLst>
                </a:gridCol>
                <a:gridCol w="1952815">
                  <a:extLst>
                    <a:ext uri="{9D8B030D-6E8A-4147-A177-3AD203B41FA5}">
                      <a16:colId xmlns:a16="http://schemas.microsoft.com/office/drawing/2014/main" val="1745000688"/>
                    </a:ext>
                  </a:extLst>
                </a:gridCol>
                <a:gridCol w="1984598">
                  <a:extLst>
                    <a:ext uri="{9D8B030D-6E8A-4147-A177-3AD203B41FA5}">
                      <a16:colId xmlns:a16="http://schemas.microsoft.com/office/drawing/2014/main" val="1007475552"/>
                    </a:ext>
                  </a:extLst>
                </a:gridCol>
                <a:gridCol w="1891602">
                  <a:extLst>
                    <a:ext uri="{9D8B030D-6E8A-4147-A177-3AD203B41FA5}">
                      <a16:colId xmlns:a16="http://schemas.microsoft.com/office/drawing/2014/main" val="1900288617"/>
                    </a:ext>
                  </a:extLst>
                </a:gridCol>
              </a:tblGrid>
              <a:tr h="615371">
                <a:tc>
                  <a:txBody>
                    <a:bodyPr/>
                    <a:lstStyle/>
                    <a:p>
                      <a:pPr marL="0" algn="ctr" rtl="0" eaLnBrk="1" latinLnBrk="0" hangingPunct="1">
                        <a:spcBef>
                          <a:spcPts val="0"/>
                        </a:spcBef>
                        <a:spcAft>
                          <a:spcPts val="0"/>
                        </a:spcAft>
                      </a:pPr>
                      <a:r>
                        <a:rPr lang="en-GB" sz="1300" kern="1200">
                          <a:effectLst/>
                        </a:rPr>
                        <a:t>What are your</a:t>
                      </a:r>
                      <a:endParaRPr lang="en-GB" sz="1900">
                        <a:effectLst/>
                      </a:endParaRPr>
                    </a:p>
                    <a:p>
                      <a:pPr marL="0" algn="ctr" rtl="0" eaLnBrk="1" latinLnBrk="0" hangingPunct="1">
                        <a:spcBef>
                          <a:spcPts val="0"/>
                        </a:spcBef>
                        <a:spcAft>
                          <a:spcPts val="0"/>
                        </a:spcAft>
                      </a:pPr>
                      <a:r>
                        <a:rPr lang="en-GB" sz="1300" kern="1200">
                          <a:effectLst/>
                        </a:rPr>
                        <a:t>long-term goals?</a:t>
                      </a:r>
                      <a:endParaRPr lang="en-GB" sz="1900">
                        <a:effectLst/>
                      </a:endParaRPr>
                    </a:p>
                  </a:txBody>
                  <a:tcPr marL="0" marR="0" marT="0" marB="0" anchor="ctr"/>
                </a:tc>
                <a:tc>
                  <a:txBody>
                    <a:bodyPr/>
                    <a:lstStyle/>
                    <a:p>
                      <a:pPr marL="0" algn="ctr" rtl="0" eaLnBrk="1" latinLnBrk="0" hangingPunct="1">
                        <a:spcBef>
                          <a:spcPts val="0"/>
                        </a:spcBef>
                        <a:spcAft>
                          <a:spcPts val="0"/>
                        </a:spcAft>
                      </a:pPr>
                      <a:r>
                        <a:rPr lang="en-GB" sz="1300" kern="1200">
                          <a:effectLst/>
                        </a:rPr>
                        <a:t>What are your specific</a:t>
                      </a:r>
                      <a:endParaRPr lang="en-GB" sz="1900">
                        <a:effectLst/>
                      </a:endParaRPr>
                    </a:p>
                    <a:p>
                      <a:pPr marL="0" algn="ctr" rtl="0" eaLnBrk="1" latinLnBrk="0" hangingPunct="1">
                        <a:spcBef>
                          <a:spcPts val="0"/>
                        </a:spcBef>
                        <a:spcAft>
                          <a:spcPts val="0"/>
                        </a:spcAft>
                      </a:pPr>
                      <a:r>
                        <a:rPr lang="en-GB" sz="1300" kern="1200">
                          <a:effectLst/>
                        </a:rPr>
                        <a:t>career goals?</a:t>
                      </a:r>
                      <a:endParaRPr lang="en-GB" sz="1900">
                        <a:effectLst/>
                      </a:endParaRPr>
                    </a:p>
                  </a:txBody>
                  <a:tcPr marL="0" marR="0" marT="0" marB="0" anchor="ctr"/>
                </a:tc>
                <a:tc>
                  <a:txBody>
                    <a:bodyPr/>
                    <a:lstStyle/>
                    <a:p>
                      <a:pPr marL="0" algn="ctr" rtl="0" eaLnBrk="1" latinLnBrk="0" hangingPunct="1">
                        <a:spcBef>
                          <a:spcPts val="0"/>
                        </a:spcBef>
                        <a:spcAft>
                          <a:spcPts val="0"/>
                        </a:spcAft>
                      </a:pPr>
                      <a:r>
                        <a:rPr lang="en-GB" sz="1300" kern="1200">
                          <a:effectLst/>
                        </a:rPr>
                        <a:t>What are the key skills</a:t>
                      </a:r>
                      <a:endParaRPr lang="en-GB" sz="1900">
                        <a:effectLst/>
                      </a:endParaRPr>
                    </a:p>
                    <a:p>
                      <a:pPr marL="0" algn="ctr" rtl="0" eaLnBrk="1" latinLnBrk="0" hangingPunct="1">
                        <a:spcBef>
                          <a:spcPts val="0"/>
                        </a:spcBef>
                        <a:spcAft>
                          <a:spcPts val="0"/>
                        </a:spcAft>
                      </a:pPr>
                      <a:r>
                        <a:rPr lang="en-GB" sz="1300" kern="1200">
                          <a:effectLst/>
                        </a:rPr>
                        <a:t>needed for each one</a:t>
                      </a:r>
                      <a:endParaRPr lang="en-GB" sz="1900">
                        <a:effectLst/>
                      </a:endParaRPr>
                    </a:p>
                    <a:p>
                      <a:pPr marL="0" algn="ctr" rtl="0" eaLnBrk="1" latinLnBrk="0" hangingPunct="1">
                        <a:spcBef>
                          <a:spcPts val="0"/>
                        </a:spcBef>
                        <a:spcAft>
                          <a:spcPts val="0"/>
                        </a:spcAft>
                      </a:pPr>
                      <a:r>
                        <a:rPr lang="en-GB" sz="1300" kern="1200">
                          <a:effectLst/>
                        </a:rPr>
                        <a:t>of your goals?</a:t>
                      </a:r>
                      <a:endParaRPr lang="en-GB" sz="1900">
                        <a:effectLst/>
                      </a:endParaRPr>
                    </a:p>
                  </a:txBody>
                  <a:tcPr marL="0" marR="0" marT="0" marB="0" anchor="ctr"/>
                </a:tc>
                <a:tc>
                  <a:txBody>
                    <a:bodyPr/>
                    <a:lstStyle/>
                    <a:p>
                      <a:pPr marL="0" algn="ctr" rtl="0" eaLnBrk="1" latinLnBrk="0" hangingPunct="1">
                        <a:spcBef>
                          <a:spcPts val="0"/>
                        </a:spcBef>
                        <a:spcAft>
                          <a:spcPts val="0"/>
                        </a:spcAft>
                      </a:pPr>
                      <a:r>
                        <a:rPr lang="en-GB" sz="1300" kern="1200">
                          <a:effectLst/>
                        </a:rPr>
                        <a:t>What skills do you</a:t>
                      </a:r>
                      <a:endParaRPr lang="en-GB" sz="1900">
                        <a:effectLst/>
                      </a:endParaRPr>
                    </a:p>
                    <a:p>
                      <a:pPr marL="0" algn="ctr" rtl="0" eaLnBrk="1" latinLnBrk="0" hangingPunct="1">
                        <a:spcBef>
                          <a:spcPts val="0"/>
                        </a:spcBef>
                        <a:spcAft>
                          <a:spcPts val="0"/>
                        </a:spcAft>
                      </a:pPr>
                      <a:r>
                        <a:rPr lang="en-GB" sz="1300" kern="1200">
                          <a:effectLst/>
                        </a:rPr>
                        <a:t>need to work on?</a:t>
                      </a:r>
                      <a:endParaRPr lang="en-GB" sz="1900">
                        <a:effectLst/>
                      </a:endParaRPr>
                    </a:p>
                  </a:txBody>
                  <a:tcPr marL="0" marR="0" marT="0" marB="0" anchor="ctr"/>
                </a:tc>
                <a:tc>
                  <a:txBody>
                    <a:bodyPr/>
                    <a:lstStyle/>
                    <a:p>
                      <a:pPr marL="0" algn="ctr" rtl="0" eaLnBrk="1" latinLnBrk="0" hangingPunct="1">
                        <a:spcBef>
                          <a:spcPts val="0"/>
                        </a:spcBef>
                        <a:spcAft>
                          <a:spcPts val="0"/>
                        </a:spcAft>
                      </a:pPr>
                      <a:r>
                        <a:rPr lang="en-GB" sz="1300" kern="1200">
                          <a:effectLst/>
                        </a:rPr>
                        <a:t>What actions are you</a:t>
                      </a:r>
                      <a:endParaRPr lang="en-GB" sz="1900">
                        <a:effectLst/>
                      </a:endParaRPr>
                    </a:p>
                    <a:p>
                      <a:pPr marL="0" algn="ctr" rtl="0" eaLnBrk="1" latinLnBrk="0" hangingPunct="1">
                        <a:spcBef>
                          <a:spcPts val="0"/>
                        </a:spcBef>
                        <a:spcAft>
                          <a:spcPts val="0"/>
                        </a:spcAft>
                      </a:pPr>
                      <a:r>
                        <a:rPr lang="en-GB" sz="1300" kern="1200">
                          <a:effectLst/>
                        </a:rPr>
                        <a:t>going to take?</a:t>
                      </a:r>
                      <a:endParaRPr lang="en-GB" sz="1900">
                        <a:effectLst/>
                      </a:endParaRPr>
                    </a:p>
                  </a:txBody>
                  <a:tcPr marL="0" marR="0" marT="0" marB="0" anchor="ctr"/>
                </a:tc>
                <a:tc>
                  <a:txBody>
                    <a:bodyPr/>
                    <a:lstStyle/>
                    <a:p>
                      <a:pPr marL="0" algn="ctr" rtl="0" eaLnBrk="1" latinLnBrk="0" hangingPunct="1">
                        <a:spcBef>
                          <a:spcPts val="0"/>
                        </a:spcBef>
                        <a:spcAft>
                          <a:spcPts val="0"/>
                        </a:spcAft>
                      </a:pPr>
                      <a:r>
                        <a:rPr lang="en-GB" sz="1300" kern="1200">
                          <a:effectLst/>
                        </a:rPr>
                        <a:t>When are you</a:t>
                      </a:r>
                      <a:endParaRPr lang="en-GB" sz="1900">
                        <a:effectLst/>
                      </a:endParaRPr>
                    </a:p>
                    <a:p>
                      <a:pPr marL="0" algn="ctr" rtl="0" eaLnBrk="1" latinLnBrk="0" hangingPunct="1">
                        <a:spcBef>
                          <a:spcPts val="0"/>
                        </a:spcBef>
                        <a:spcAft>
                          <a:spcPts val="0"/>
                        </a:spcAft>
                      </a:pPr>
                      <a:r>
                        <a:rPr lang="en-GB" sz="1300" kern="1200">
                          <a:effectLst/>
                        </a:rPr>
                        <a:t>going to complete</a:t>
                      </a:r>
                      <a:endParaRPr lang="en-GB" sz="1900">
                        <a:effectLst/>
                      </a:endParaRPr>
                    </a:p>
                    <a:p>
                      <a:pPr marL="0" algn="ctr" rtl="0" eaLnBrk="1" latinLnBrk="0" hangingPunct="1">
                        <a:spcBef>
                          <a:spcPts val="0"/>
                        </a:spcBef>
                        <a:spcAft>
                          <a:spcPts val="0"/>
                        </a:spcAft>
                      </a:pPr>
                      <a:r>
                        <a:rPr lang="en-GB" sz="1300" kern="1200">
                          <a:effectLst/>
                        </a:rPr>
                        <a:t>your training by?</a:t>
                      </a:r>
                      <a:endParaRPr lang="en-GB" sz="1900">
                        <a:effectLst/>
                      </a:endParaRPr>
                    </a:p>
                  </a:txBody>
                  <a:tcPr marL="0" marR="0" marT="0" marB="0" anchor="ctr"/>
                </a:tc>
                <a:extLst>
                  <a:ext uri="{0D108BD9-81ED-4DB2-BD59-A6C34878D82A}">
                    <a16:rowId xmlns:a16="http://schemas.microsoft.com/office/drawing/2014/main" val="2816160592"/>
                  </a:ext>
                </a:extLst>
              </a:tr>
              <a:tr h="1192281">
                <a:tc>
                  <a:txBody>
                    <a:bodyPr/>
                    <a:lstStyle/>
                    <a:p>
                      <a:pPr marL="0" algn="l" rtl="0" eaLnBrk="1" latinLnBrk="0" hangingPunct="1">
                        <a:spcBef>
                          <a:spcPts val="0"/>
                        </a:spcBef>
                        <a:spcAft>
                          <a:spcPts val="0"/>
                        </a:spcAft>
                      </a:pPr>
                      <a:r>
                        <a:rPr lang="en-GB" sz="1300" kern="1200">
                          <a:effectLst/>
                        </a:rPr>
                        <a:t>INTERIOR</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research and enrol onto a course</a:t>
                      </a:r>
                      <a:endParaRPr lang="en-GB" sz="1900">
                        <a:effectLst/>
                      </a:endParaRPr>
                    </a:p>
                  </a:txBody>
                  <a:tcPr marL="0" marR="0" marT="0" marB="0" anchor="ctr"/>
                </a:tc>
                <a:tc>
                  <a:txBody>
                    <a:bodyPr/>
                    <a:lstStyle/>
                    <a:p>
                      <a:pPr marL="0" algn="l" rtl="0" eaLnBrk="1" fontAlgn="base" latinLnBrk="0" hangingPunct="1">
                        <a:spcBef>
                          <a:spcPts val="0"/>
                        </a:spcBef>
                        <a:spcAft>
                          <a:spcPts val="0"/>
                        </a:spcAft>
                      </a:pPr>
                      <a:r>
                        <a:rPr lang="en-GB" sz="1300" kern="1200">
                          <a:effectLst/>
                        </a:rPr>
                        <a:t>DETERMINATION,​</a:t>
                      </a:r>
                      <a:endParaRPr lang="en-GB" sz="1900">
                        <a:effectLst/>
                      </a:endParaRPr>
                    </a:p>
                    <a:p>
                      <a:pPr marL="0" algn="l" rtl="0" eaLnBrk="1" fontAlgn="base" latinLnBrk="0" hangingPunct="1">
                        <a:spcBef>
                          <a:spcPts val="0"/>
                        </a:spcBef>
                        <a:spcAft>
                          <a:spcPts val="0"/>
                        </a:spcAft>
                      </a:pPr>
                      <a:r>
                        <a:rPr lang="en-GB" sz="1300" kern="1200">
                          <a:effectLst/>
                        </a:rPr>
                        <a:t>TIME KEEPING (HAVE TO BE ABLE MEET URGENCY </a:t>
                      </a:r>
                      <a:endParaRPr lang="en-GB" sz="1900">
                        <a:effectLst/>
                      </a:endParaRPr>
                    </a:p>
                    <a:p>
                      <a:pPr marL="0" algn="l" rtl="0" eaLnBrk="1" fontAlgn="base" latinLnBrk="0" hangingPunct="1">
                        <a:spcBef>
                          <a:spcPts val="0"/>
                        </a:spcBef>
                        <a:spcAft>
                          <a:spcPts val="0"/>
                        </a:spcAft>
                      </a:pPr>
                      <a:r>
                        <a:rPr lang="en-GB" sz="1300" kern="1200">
                          <a:effectLst/>
                        </a:rPr>
                        <a:t>RESPONSABLY </a:t>
                      </a:r>
                      <a:endParaRPr lang="en-GB" sz="1900">
                        <a:effectLst/>
                      </a:endParaRPr>
                    </a:p>
                  </a:txBody>
                  <a:tcPr marL="0" marR="0" marT="0" marB="0" anchor="ctr"/>
                </a:tc>
                <a:tc>
                  <a:txBody>
                    <a:bodyPr/>
                    <a:lstStyle/>
                    <a:p>
                      <a:pPr marL="0" algn="l" rtl="0" eaLnBrk="1" fontAlgn="base" latinLnBrk="0" hangingPunct="1">
                        <a:spcBef>
                          <a:spcPts val="0"/>
                        </a:spcBef>
                        <a:spcAft>
                          <a:spcPts val="0"/>
                        </a:spcAft>
                      </a:pPr>
                      <a:r>
                        <a:rPr lang="en-GB" sz="1300" kern="1200">
                          <a:effectLst/>
                        </a:rPr>
                        <a:t>-ANALYSE </a:t>
                      </a:r>
                      <a:endParaRPr lang="en-GB" sz="1900">
                        <a:effectLst/>
                      </a:endParaRPr>
                    </a:p>
                    <a:p>
                      <a:pPr marL="0" algn="l" rtl="0" eaLnBrk="1" fontAlgn="base" latinLnBrk="0" hangingPunct="1">
                        <a:spcBef>
                          <a:spcPts val="0"/>
                        </a:spcBef>
                        <a:spcAft>
                          <a:spcPts val="0"/>
                        </a:spcAft>
                      </a:pPr>
                      <a:r>
                        <a:rPr lang="en-GB" sz="1300" kern="1200">
                          <a:effectLst/>
                        </a:rPr>
                        <a:t>-RESEARCH </a:t>
                      </a:r>
                      <a:endParaRPr lang="en-GB" sz="1900">
                        <a:effectLst/>
                      </a:endParaRPr>
                    </a:p>
                    <a:p>
                      <a:pPr marL="0" algn="l" rtl="0" eaLnBrk="1" fontAlgn="base" latinLnBrk="0" hangingPunct="1">
                        <a:spcBef>
                          <a:spcPts val="0"/>
                        </a:spcBef>
                        <a:spcAft>
                          <a:spcPts val="0"/>
                        </a:spcAft>
                      </a:pPr>
                      <a:r>
                        <a:rPr lang="en-GB" sz="1300" kern="1200">
                          <a:effectLst/>
                        </a:rPr>
                        <a:t>-IDENTIFY</a:t>
                      </a:r>
                      <a:endParaRPr lang="en-GB" sz="1900">
                        <a:effectLst/>
                      </a:endParaRPr>
                    </a:p>
                  </a:txBody>
                  <a:tcPr marL="0" marR="0" marT="0" marB="0" anchor="ctr"/>
                </a:tc>
                <a:tc>
                  <a:txBody>
                    <a:bodyPr/>
                    <a:lstStyle/>
                    <a:p>
                      <a:pPr marL="0" algn="l" rtl="0" eaLnBrk="1" fontAlgn="base" latinLnBrk="0" hangingPunct="1">
                        <a:spcBef>
                          <a:spcPts val="0"/>
                        </a:spcBef>
                        <a:spcAft>
                          <a:spcPts val="0"/>
                        </a:spcAft>
                      </a:pPr>
                      <a:r>
                        <a:rPr lang="en-GB" sz="1300" kern="1200">
                          <a:effectLst/>
                        </a:rPr>
                        <a:t>RESEARCH ON WHAT IS EXPECTED OF ME AS A INDIVIDUAL I.E ​</a:t>
                      </a:r>
                      <a:endParaRPr lang="en-GB" sz="1900">
                        <a:effectLst/>
                      </a:endParaRPr>
                    </a:p>
                    <a:p>
                      <a:pPr marL="0" algn="l" rtl="0" eaLnBrk="1" fontAlgn="base" latinLnBrk="0" hangingPunct="1">
                        <a:spcBef>
                          <a:spcPts val="0"/>
                        </a:spcBef>
                        <a:spcAft>
                          <a:spcPts val="0"/>
                        </a:spcAft>
                      </a:pPr>
                      <a:r>
                        <a:rPr lang="en-GB" sz="1300" kern="1200">
                          <a:effectLst/>
                        </a:rPr>
                        <a:t>ACCUSTOM WITH THE SOFT WARE THAT IS REQUIRED</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2 MONTHS</a:t>
                      </a:r>
                      <a:endParaRPr lang="en-GB" sz="1900">
                        <a:effectLst/>
                      </a:endParaRPr>
                    </a:p>
                  </a:txBody>
                  <a:tcPr marL="0" marR="0" marT="0" marB="0" anchor="ctr"/>
                </a:tc>
                <a:extLst>
                  <a:ext uri="{0D108BD9-81ED-4DB2-BD59-A6C34878D82A}">
                    <a16:rowId xmlns:a16="http://schemas.microsoft.com/office/drawing/2014/main" val="1498389509"/>
                  </a:ext>
                </a:extLst>
              </a:tr>
              <a:tr h="807675">
                <a:tc>
                  <a:txBody>
                    <a:bodyPr/>
                    <a:lstStyle/>
                    <a:p>
                      <a:pPr marL="0" algn="l" rtl="0" eaLnBrk="1" latinLnBrk="0" hangingPunct="1">
                        <a:spcBef>
                          <a:spcPts val="0"/>
                        </a:spcBef>
                        <a:spcAft>
                          <a:spcPts val="0"/>
                        </a:spcAft>
                      </a:pPr>
                      <a:r>
                        <a:rPr lang="en-GB" sz="1300" kern="1200">
                          <a:effectLst/>
                        </a:rPr>
                        <a:t>DESIGNER</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GET CERTIFIED</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I WILL BE NEEDING THE QUALIFICATIONS</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-EVALUATION</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STUDY TOWARDS LEARING MORE ABOUT THE SOFTWARE LIKE </a:t>
                      </a:r>
                      <a:endParaRPr lang="en-GB" sz="1900">
                        <a:effectLst/>
                      </a:endParaRPr>
                    </a:p>
                    <a:p>
                      <a:pPr marL="0" algn="l" rtl="0" eaLnBrk="1" latinLnBrk="0" hangingPunct="1">
                        <a:spcBef>
                          <a:spcPts val="0"/>
                        </a:spcBef>
                        <a:spcAft>
                          <a:spcPts val="0"/>
                        </a:spcAft>
                      </a:pPr>
                      <a:r>
                        <a:rPr lang="en-GB" sz="1300" kern="1200">
                          <a:effectLst/>
                        </a:rPr>
                        <a:t>STECTCHUP</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2 YEARS</a:t>
                      </a:r>
                      <a:endParaRPr lang="en-GB" sz="1900">
                        <a:effectLst/>
                      </a:endParaRPr>
                    </a:p>
                  </a:txBody>
                  <a:tcPr marL="0" marR="0" marT="0" marB="0" anchor="ctr"/>
                </a:tc>
                <a:extLst>
                  <a:ext uri="{0D108BD9-81ED-4DB2-BD59-A6C34878D82A}">
                    <a16:rowId xmlns:a16="http://schemas.microsoft.com/office/drawing/2014/main" val="2041343357"/>
                  </a:ext>
                </a:extLst>
              </a:tr>
              <a:tr h="999978">
                <a:tc>
                  <a:txBody>
                    <a:bodyPr/>
                    <a:lstStyle/>
                    <a:p>
                      <a:pPr marL="0" algn="l" rtl="0" eaLnBrk="1" latinLnBrk="0" hangingPunct="1">
                        <a:spcBef>
                          <a:spcPts val="0"/>
                        </a:spcBef>
                        <a:spcAft>
                          <a:spcPts val="0"/>
                        </a:spcAft>
                      </a:pP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DO VOLUNTARY WORK TO GAIN EXPERIENCE</a:t>
                      </a:r>
                      <a:endParaRPr lang="en-GB" sz="1900">
                        <a:effectLst/>
                      </a:endParaRPr>
                    </a:p>
                  </a:txBody>
                  <a:tcPr marL="0" marR="0" marT="0" marB="0" anchor="ctr"/>
                </a:tc>
                <a:tc>
                  <a:txBody>
                    <a:bodyPr/>
                    <a:lstStyle/>
                    <a:p>
                      <a:pPr marL="0" marR="0" indent="0" algn="l" rtl="0" eaLnBrk="1" fontAlgn="auto" latinLnBrk="0" hangingPunct="1">
                        <a:spcBef>
                          <a:spcPts val="0"/>
                        </a:spcBef>
                        <a:spcAft>
                          <a:spcPts val="0"/>
                        </a:spcAft>
                      </a:pPr>
                      <a:r>
                        <a:rPr lang="en-GB" sz="1300" kern="1200">
                          <a:effectLst/>
                        </a:rPr>
                        <a:t>BESPOKE BRIEFS,BUILD UP PROFFESIONAL PORTFOLIO AND WORK EXPERIENCE​</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VECTORWORKS,</a:t>
                      </a:r>
                      <a:endParaRPr lang="en-GB" sz="1900">
                        <a:effectLst/>
                      </a:endParaRPr>
                    </a:p>
                    <a:p>
                      <a:pPr marL="0" algn="l" rtl="0" eaLnBrk="1" latinLnBrk="0" hangingPunct="1">
                        <a:spcBef>
                          <a:spcPts val="0"/>
                        </a:spcBef>
                        <a:spcAft>
                          <a:spcPts val="0"/>
                        </a:spcAft>
                      </a:pPr>
                      <a:r>
                        <a:rPr lang="en-GB" sz="1300" kern="1200">
                          <a:effectLst/>
                        </a:rPr>
                        <a:t>AUTOCAD,3D PRINTING CINEMA 4D AND SO ON</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LEARN HOW TO OPERATE 3D MACHINES</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1 YEAR</a:t>
                      </a:r>
                      <a:endParaRPr lang="en-GB" sz="1900">
                        <a:effectLst/>
                      </a:endParaRPr>
                    </a:p>
                  </a:txBody>
                  <a:tcPr marL="0" marR="0" marT="0" marB="0" anchor="ctr"/>
                </a:tc>
                <a:extLst>
                  <a:ext uri="{0D108BD9-81ED-4DB2-BD59-A6C34878D82A}">
                    <a16:rowId xmlns:a16="http://schemas.microsoft.com/office/drawing/2014/main" val="878102632"/>
                  </a:ext>
                </a:extLst>
              </a:tr>
              <a:tr h="384607">
                <a:tc>
                  <a:txBody>
                    <a:bodyPr/>
                    <a:lstStyle/>
                    <a:p>
                      <a:pPr marL="0" algn="l" rtl="0" eaLnBrk="1" latinLnBrk="0" hangingPunct="1">
                        <a:spcBef>
                          <a:spcPts val="0"/>
                        </a:spcBef>
                        <a:spcAft>
                          <a:spcPts val="0"/>
                        </a:spcAft>
                      </a:pPr>
                      <a:endParaRPr lang="en-GB" sz="1900">
                        <a:effectLst/>
                      </a:endParaRPr>
                    </a:p>
                  </a:txBody>
                  <a:tcPr marL="0" marR="0" marT="0" marB="0" anchor="ctr"/>
                </a:tc>
                <a:tc>
                  <a:txBody>
                    <a:bodyPr/>
                    <a:lstStyle/>
                    <a:p>
                      <a:pPr marL="0" algn="l" rtl="0" eaLnBrk="1" latinLnBrk="0" hangingPunct="1">
                        <a:spcBef>
                          <a:spcPts val="0"/>
                        </a:spcBef>
                        <a:spcAft>
                          <a:spcPts val="0"/>
                        </a:spcAft>
                      </a:pPr>
                      <a:endParaRPr lang="en-GB" sz="1900">
                        <a:effectLst/>
                      </a:endParaRPr>
                    </a:p>
                  </a:txBody>
                  <a:tcPr marL="0" marR="0" marT="0" marB="0" anchor="ctr"/>
                </a:tc>
                <a:tc>
                  <a:txBody>
                    <a:bodyPr/>
                    <a:lstStyle/>
                    <a:p>
                      <a:pPr marL="0" algn="l" rtl="0" eaLnBrk="1" latinLnBrk="0" hangingPunct="1">
                        <a:spcBef>
                          <a:spcPts val="0"/>
                        </a:spcBef>
                        <a:spcAft>
                          <a:spcPts val="0"/>
                        </a:spcAft>
                      </a:pPr>
                      <a:endParaRPr lang="en-GB" sz="1900">
                        <a:effectLst/>
                      </a:endParaRPr>
                    </a:p>
                  </a:txBody>
                  <a:tcPr marL="0" marR="0" marT="0" marB="0" anchor="ctr"/>
                </a:tc>
                <a:tc>
                  <a:txBody>
                    <a:bodyPr/>
                    <a:lstStyle/>
                    <a:p>
                      <a:pPr marL="0" algn="l" rtl="0" eaLnBrk="1" latinLnBrk="0" hangingPunct="1">
                        <a:spcBef>
                          <a:spcPts val="0"/>
                        </a:spcBef>
                        <a:spcAft>
                          <a:spcPts val="0"/>
                        </a:spcAft>
                      </a:pPr>
                      <a:endParaRPr lang="en-GB" sz="1900">
                        <a:effectLst/>
                      </a:endParaRPr>
                    </a:p>
                  </a:txBody>
                  <a:tcPr marL="0" marR="0" marT="0" marB="0" anchor="ctr"/>
                </a:tc>
                <a:tc>
                  <a:txBody>
                    <a:bodyPr/>
                    <a:lstStyle/>
                    <a:p>
                      <a:pPr marL="0" algn="l" rtl="0" eaLnBrk="1" latinLnBrk="0" hangingPunct="1">
                        <a:spcBef>
                          <a:spcPts val="0"/>
                        </a:spcBef>
                        <a:spcAft>
                          <a:spcPts val="0"/>
                        </a:spcAft>
                      </a:pPr>
                      <a:endParaRPr lang="en-GB" sz="1900">
                        <a:effectLst/>
                      </a:endParaRPr>
                    </a:p>
                  </a:txBody>
                  <a:tcPr marL="0" marR="0" marT="0" marB="0" anchor="ctr"/>
                </a:tc>
                <a:tc>
                  <a:txBody>
                    <a:bodyPr/>
                    <a:lstStyle/>
                    <a:p>
                      <a:pPr marL="0" algn="l" rtl="0" eaLnBrk="1" latinLnBrk="0" hangingPunct="1">
                        <a:spcBef>
                          <a:spcPts val="0"/>
                        </a:spcBef>
                        <a:spcAft>
                          <a:spcPts val="0"/>
                        </a:spcAft>
                      </a:pPr>
                      <a:endParaRPr lang="en-GB" sz="1900">
                        <a:effectLst/>
                      </a:endParaRPr>
                    </a:p>
                  </a:txBody>
                  <a:tcPr marL="0" marR="0" marT="0" marB="0" anchor="ctr"/>
                </a:tc>
                <a:extLst>
                  <a:ext uri="{0D108BD9-81ED-4DB2-BD59-A6C34878D82A}">
                    <a16:rowId xmlns:a16="http://schemas.microsoft.com/office/drawing/2014/main" val="910984951"/>
                  </a:ext>
                </a:extLst>
              </a:tr>
              <a:tr h="1384585">
                <a:tc>
                  <a:txBody>
                    <a:bodyPr/>
                    <a:lstStyle/>
                    <a:p>
                      <a:pPr marL="0" algn="l" rtl="0" eaLnBrk="1" latinLnBrk="0" hangingPunct="1">
                        <a:spcBef>
                          <a:spcPts val="0"/>
                        </a:spcBef>
                        <a:spcAft>
                          <a:spcPts val="0"/>
                        </a:spcAft>
                      </a:pP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HAVE MY OWN INTERIOR DESIGN BUSINESS​</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-BE ASSERTIVE</a:t>
                      </a:r>
                      <a:endParaRPr lang="en-GB" sz="1900">
                        <a:effectLst/>
                      </a:endParaRPr>
                    </a:p>
                    <a:p>
                      <a:pPr marL="0" algn="l" rtl="0" eaLnBrk="1" latinLnBrk="0" hangingPunct="1">
                        <a:spcBef>
                          <a:spcPts val="0"/>
                        </a:spcBef>
                        <a:spcAft>
                          <a:spcPts val="0"/>
                        </a:spcAft>
                      </a:pPr>
                      <a:r>
                        <a:rPr lang="en-GB" sz="1300" kern="1200">
                          <a:effectLst/>
                        </a:rPr>
                        <a:t>-RESPONSIBLE</a:t>
                      </a:r>
                      <a:endParaRPr lang="en-GB" sz="1900">
                        <a:effectLst/>
                      </a:endParaRPr>
                    </a:p>
                    <a:p>
                      <a:pPr marL="0" algn="l" rtl="0" eaLnBrk="1" latinLnBrk="0" hangingPunct="1">
                        <a:spcBef>
                          <a:spcPts val="0"/>
                        </a:spcBef>
                        <a:spcAft>
                          <a:spcPts val="0"/>
                        </a:spcAft>
                      </a:pPr>
                      <a:r>
                        <a:rPr lang="en-GB" sz="1300" kern="1200">
                          <a:effectLst/>
                        </a:rPr>
                        <a:t>-AND DETERMINED </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I WOULD LIKE TO ACHIEVE AS MANY STEPS AS I GO ALONG .THERE IS A LOT OF STRATEGIES AND INTENSE THINKING INVOLVOVED.​</a:t>
                      </a:r>
                      <a:endParaRPr lang="en-GB" sz="1900">
                        <a:effectLst/>
                      </a:endParaRPr>
                    </a:p>
                  </a:txBody>
                  <a:tcPr marL="0" marR="0" marT="0" marB="0" anchor="ctr"/>
                </a:tc>
                <a:tc>
                  <a:txBody>
                    <a:bodyPr/>
                    <a:lstStyle/>
                    <a:p>
                      <a:pPr marL="0" algn="l" rtl="0" eaLnBrk="1" latinLnBrk="0" hangingPunct="1">
                        <a:spcBef>
                          <a:spcPts val="0"/>
                        </a:spcBef>
                        <a:spcAft>
                          <a:spcPts val="0"/>
                        </a:spcAft>
                      </a:pPr>
                      <a:r>
                        <a:rPr lang="en-GB" sz="1300" kern="1200">
                          <a:effectLst/>
                        </a:rPr>
                        <a:t>-FIND A BUILDING</a:t>
                      </a:r>
                      <a:endParaRPr lang="en-GB" sz="1900">
                        <a:effectLst/>
                      </a:endParaRPr>
                    </a:p>
                    <a:p>
                      <a:pPr marL="0" algn="l" rtl="0" eaLnBrk="1" latinLnBrk="0" hangingPunct="1">
                        <a:spcBef>
                          <a:spcPts val="0"/>
                        </a:spcBef>
                        <a:spcAft>
                          <a:spcPts val="0"/>
                        </a:spcAft>
                      </a:pPr>
                      <a:r>
                        <a:rPr lang="en-GB" sz="1300" kern="1200">
                          <a:effectLst/>
                        </a:rPr>
                        <a:t>-REGISTER THE BUILDING</a:t>
                      </a:r>
                      <a:endParaRPr lang="en-GB" sz="1900">
                        <a:effectLst/>
                      </a:endParaRPr>
                    </a:p>
                  </a:txBody>
                  <a:tcPr marL="0" marR="0" marT="0" marB="0" anchor="ctr"/>
                </a:tc>
                <a:tc>
                  <a:txBody>
                    <a:bodyPr/>
                    <a:lstStyle/>
                    <a:p>
                      <a:pPr marL="0" algn="l" rtl="0" eaLnBrk="1" latinLnBrk="0" hangingPunct="1">
                        <a:spcBef>
                          <a:spcPts val="0"/>
                        </a:spcBef>
                        <a:spcAft>
                          <a:spcPts val="0"/>
                        </a:spcAft>
                      </a:pPr>
                      <a:endParaRPr lang="en-GB" sz="1900">
                        <a:effectLst/>
                      </a:endParaRPr>
                    </a:p>
                  </a:txBody>
                  <a:tcPr marL="0" marR="0" marT="0" marB="0" anchor="ctr"/>
                </a:tc>
                <a:extLst>
                  <a:ext uri="{0D108BD9-81ED-4DB2-BD59-A6C34878D82A}">
                    <a16:rowId xmlns:a16="http://schemas.microsoft.com/office/drawing/2014/main" val="2155109926"/>
                  </a:ext>
                </a:extLst>
              </a:tr>
            </a:tbl>
          </a:graphicData>
        </a:graphic>
      </p:graphicFrame>
    </p:spTree>
    <p:extLst>
      <p:ext uri="{BB962C8B-B14F-4D97-AF65-F5344CB8AC3E}">
        <p14:creationId xmlns:p14="http://schemas.microsoft.com/office/powerpoint/2010/main" val="3247477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D2071D1-D19C-E0A3-B556-7EBA2BBF669E}"/>
              </a:ext>
            </a:extLst>
          </p:cNvPr>
          <p:cNvSpPr txBox="1"/>
          <p:nvPr/>
        </p:nvSpPr>
        <p:spPr>
          <a:xfrm>
            <a:off x="652409" y="380144"/>
            <a:ext cx="10887182" cy="10064294"/>
          </a:xfrm>
          <a:prstGeom prst="rect">
            <a:avLst/>
          </a:prstGeom>
          <a:noFill/>
        </p:spPr>
        <p:txBody>
          <a:bodyPr wrap="square">
            <a:spAutoFit/>
          </a:bodyPr>
          <a:lstStyle/>
          <a:p>
            <a:r>
              <a:rPr lang="en-US" sz="2400" b="1" i="1" u="sng"/>
              <a:t>REFERENCES</a:t>
            </a:r>
          </a:p>
          <a:p>
            <a:r>
              <a:rPr lang="en-US"/>
              <a:t> 1)E. S. Aslanova and E. S. Moiseeva, “The Methods of Producing Decorative Samples Using the ‘Hot Enamel’ Technology,” IOP conference series. Materials Science and Engineering, vol. 1079, no. 4, p. 42095–, 2021, doi: 10.1088/1757-899X/1079/4/042095.</a:t>
            </a:r>
          </a:p>
          <a:p>
            <a:r>
              <a:rPr lang="en-US"/>
              <a:t> </a:t>
            </a:r>
          </a:p>
          <a:p>
            <a:r>
              <a:rPr lang="en-US"/>
              <a:t>2)Journal of interior design. Madison, WI: Interior Design Educators Council, 1993.</a:t>
            </a:r>
          </a:p>
          <a:p>
            <a:r>
              <a:rPr lang="en-US"/>
              <a:t> </a:t>
            </a:r>
          </a:p>
          <a:p>
            <a:r>
              <a:rPr lang="en-US"/>
              <a:t>  3) A. Cooper, R. Reimann, D. Cronin, and C. Noessel, About face : the essentials of interaction design, Fourth edition. Indianapolis, Indiana: Wiley, 2014.</a:t>
            </a:r>
          </a:p>
          <a:p>
            <a:endParaRPr lang="en-US"/>
          </a:p>
          <a:p>
            <a:r>
              <a:rPr lang="en-US"/>
              <a:t>4) H. Kim, Design and optimization for 5G wireless communications. Hoboken, New Jersey, USA: Wiley-IEEE Press, 2020. doi: 10.1002/9781119494492.</a:t>
            </a:r>
          </a:p>
          <a:p>
            <a:r>
              <a:rPr lang="en-US"/>
              <a:t> </a:t>
            </a:r>
          </a:p>
          <a:p>
            <a:r>
              <a:rPr lang="en-US"/>
              <a:t>5) Y. Zhang, “Research on Application of Soft Decoration Materials in Indoor Environmental Art Design,” IOP conference series. Earth and environmental science, vol. 787, no. 1, p. 12171–, 2021, doi: 10.1088/1755-1315/787/1/012171.</a:t>
            </a:r>
          </a:p>
          <a:p>
            <a:endParaRPr lang="en-US"/>
          </a:p>
          <a:p>
            <a:r>
              <a:rPr lang="en-US"/>
              <a:t>6) A. Balakina and Y. Lempl, “Analysis of requirements for modern finishing materials in interior solutions for inpatient facility ward units,” E3S Web of Conferences, vol. 284, p. 05001–, 2021, doi: 10.1051/e3sconf/202128405001.</a:t>
            </a:r>
          </a:p>
          <a:p>
            <a:r>
              <a:rPr lang="en-US"/>
              <a:t> </a:t>
            </a:r>
          </a:p>
          <a:p>
            <a:r>
              <a:rPr lang="en-US"/>
              <a:t> 7) J. Deng, “The Application of Computer Cartography in Interior Design,” Journal of physics. Conference series, vol. 1883, no. 1, p. 12009–, 2021, doi: 10.1088/1742-6596/1883/1/012009.</a:t>
            </a:r>
          </a:p>
          <a:p>
            <a:r>
              <a:rPr lang="en-US"/>
              <a:t> </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r>
              <a:rPr lang="en-US"/>
              <a:t>  </a:t>
            </a:r>
          </a:p>
        </p:txBody>
      </p:sp>
    </p:spTree>
    <p:extLst>
      <p:ext uri="{BB962C8B-B14F-4D97-AF65-F5344CB8AC3E}">
        <p14:creationId xmlns:p14="http://schemas.microsoft.com/office/powerpoint/2010/main" val="42347587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Learning in Digital Era</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Digital Era</dc:title>
  <dc:creator>Muhammad Azeem Abbas</dc:creator>
  <cp:revision>1</cp:revision>
  <dcterms:created xsi:type="dcterms:W3CDTF">2022-07-21T09:53:39Z</dcterms:created>
  <dcterms:modified xsi:type="dcterms:W3CDTF">2022-11-18T09:47:40Z</dcterms:modified>
</cp:coreProperties>
</file>