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7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8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9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0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1.xml" ContentType="application/vnd.openxmlformats-officedocument.theme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theme/theme12.xml" ContentType="application/vnd.openxmlformats-officedocument.theme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theme/theme13.xml" ContentType="application/vnd.openxmlformats-officedocument.theme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theme/theme1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  <p:sldMasterId id="2147483699" r:id="rId2"/>
    <p:sldMasterId id="2147483664" r:id="rId3"/>
    <p:sldMasterId id="2147483677" r:id="rId4"/>
    <p:sldMasterId id="2147483712" r:id="rId5"/>
    <p:sldMasterId id="2147483834" r:id="rId6"/>
    <p:sldMasterId id="2147483749" r:id="rId7"/>
    <p:sldMasterId id="2147483790" r:id="rId8"/>
    <p:sldMasterId id="2147483817" r:id="rId9"/>
    <p:sldMasterId id="2147483848" r:id="rId10"/>
    <p:sldMasterId id="2147483775" r:id="rId11"/>
    <p:sldMasterId id="2147483761" r:id="rId12"/>
    <p:sldMasterId id="2147483802" r:id="rId13"/>
    <p:sldMasterId id="2147483648" r:id="rId14"/>
  </p:sldMasterIdLst>
  <p:sldIdLst>
    <p:sldId id="257" r:id="rId15"/>
    <p:sldId id="266" r:id="rId16"/>
    <p:sldId id="260" r:id="rId17"/>
    <p:sldId id="259" r:id="rId18"/>
    <p:sldId id="261" r:id="rId19"/>
    <p:sldId id="262" r:id="rId20"/>
    <p:sldId id="263" r:id="rId21"/>
    <p:sldId id="264" r:id="rId22"/>
    <p:sldId id="265" r:id="rId23"/>
    <p:sldId id="267" r:id="rId24"/>
    <p:sldId id="269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5" r:id="rId38"/>
    <p:sldId id="284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293" r:id="rId47"/>
    <p:sldId id="294" r:id="rId48"/>
    <p:sldId id="295" r:id="rId49"/>
    <p:sldId id="296" r:id="rId50"/>
    <p:sldId id="297" r:id="rId51"/>
    <p:sldId id="298" r:id="rId52"/>
    <p:sldId id="299" r:id="rId53"/>
    <p:sldId id="300" r:id="rId54"/>
    <p:sldId id="324" r:id="rId55"/>
    <p:sldId id="325" r:id="rId56"/>
    <p:sldId id="326" r:id="rId57"/>
    <p:sldId id="327" r:id="rId58"/>
    <p:sldId id="328" r:id="rId59"/>
    <p:sldId id="329" r:id="rId60"/>
    <p:sldId id="301" r:id="rId61"/>
    <p:sldId id="305" r:id="rId62"/>
    <p:sldId id="302" r:id="rId63"/>
    <p:sldId id="304" r:id="rId64"/>
    <p:sldId id="306" r:id="rId65"/>
    <p:sldId id="307" r:id="rId66"/>
    <p:sldId id="308" r:id="rId67"/>
    <p:sldId id="309" r:id="rId68"/>
    <p:sldId id="310" r:id="rId69"/>
    <p:sldId id="311" r:id="rId70"/>
    <p:sldId id="312" r:id="rId71"/>
    <p:sldId id="313" r:id="rId72"/>
    <p:sldId id="314" r:id="rId73"/>
    <p:sldId id="315" r:id="rId74"/>
    <p:sldId id="316" r:id="rId75"/>
    <p:sldId id="317" r:id="rId76"/>
    <p:sldId id="318" r:id="rId77"/>
    <p:sldId id="319" r:id="rId78"/>
    <p:sldId id="320" r:id="rId79"/>
    <p:sldId id="321" r:id="rId80"/>
    <p:sldId id="322" r:id="rId81"/>
    <p:sldId id="323" r:id="rId82"/>
    <p:sldId id="268" r:id="rId83"/>
    <p:sldId id="258" r:id="rId8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F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E239E1-D1EB-BB7B-9687-FE2FE6C5345C}" v="396" dt="2023-03-08T15:37:15.9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2.xml"/><Relationship Id="rId21" Type="http://schemas.openxmlformats.org/officeDocument/2006/relationships/slide" Target="slides/slide7.xml"/><Relationship Id="rId42" Type="http://schemas.openxmlformats.org/officeDocument/2006/relationships/slide" Target="slides/slide28.xml"/><Relationship Id="rId47" Type="http://schemas.openxmlformats.org/officeDocument/2006/relationships/slide" Target="slides/slide33.xml"/><Relationship Id="rId63" Type="http://schemas.openxmlformats.org/officeDocument/2006/relationships/slide" Target="slides/slide49.xml"/><Relationship Id="rId68" Type="http://schemas.openxmlformats.org/officeDocument/2006/relationships/slide" Target="slides/slide54.xml"/><Relationship Id="rId84" Type="http://schemas.openxmlformats.org/officeDocument/2006/relationships/slide" Target="slides/slide70.xml"/><Relationship Id="rId89" Type="http://schemas.microsoft.com/office/2016/11/relationships/changesInfo" Target="changesInfos/changesInfo1.xml"/><Relationship Id="rId16" Type="http://schemas.openxmlformats.org/officeDocument/2006/relationships/slide" Target="slides/slide2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53" Type="http://schemas.openxmlformats.org/officeDocument/2006/relationships/slide" Target="slides/slide39.xml"/><Relationship Id="rId58" Type="http://schemas.openxmlformats.org/officeDocument/2006/relationships/slide" Target="slides/slide44.xml"/><Relationship Id="rId74" Type="http://schemas.openxmlformats.org/officeDocument/2006/relationships/slide" Target="slides/slide60.xml"/><Relationship Id="rId79" Type="http://schemas.openxmlformats.org/officeDocument/2006/relationships/slide" Target="slides/slide65.xml"/><Relationship Id="rId5" Type="http://schemas.openxmlformats.org/officeDocument/2006/relationships/slideMaster" Target="slideMasters/slideMaster5.xml"/><Relationship Id="rId90" Type="http://schemas.microsoft.com/office/2015/10/relationships/revisionInfo" Target="revisionInfo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slide" Target="slides/slide29.xml"/><Relationship Id="rId48" Type="http://schemas.openxmlformats.org/officeDocument/2006/relationships/slide" Target="slides/slide34.xml"/><Relationship Id="rId56" Type="http://schemas.openxmlformats.org/officeDocument/2006/relationships/slide" Target="slides/slide42.xml"/><Relationship Id="rId64" Type="http://schemas.openxmlformats.org/officeDocument/2006/relationships/slide" Target="slides/slide50.xml"/><Relationship Id="rId69" Type="http://schemas.openxmlformats.org/officeDocument/2006/relationships/slide" Target="slides/slide55.xml"/><Relationship Id="rId77" Type="http://schemas.openxmlformats.org/officeDocument/2006/relationships/slide" Target="slides/slide63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7.xml"/><Relationship Id="rId72" Type="http://schemas.openxmlformats.org/officeDocument/2006/relationships/slide" Target="slides/slide58.xml"/><Relationship Id="rId80" Type="http://schemas.openxmlformats.org/officeDocument/2006/relationships/slide" Target="slides/slide66.xml"/><Relationship Id="rId85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slide" Target="slides/slide32.xml"/><Relationship Id="rId59" Type="http://schemas.openxmlformats.org/officeDocument/2006/relationships/slide" Target="slides/slide45.xml"/><Relationship Id="rId67" Type="http://schemas.openxmlformats.org/officeDocument/2006/relationships/slide" Target="slides/slide53.xml"/><Relationship Id="rId20" Type="http://schemas.openxmlformats.org/officeDocument/2006/relationships/slide" Target="slides/slide6.xml"/><Relationship Id="rId41" Type="http://schemas.openxmlformats.org/officeDocument/2006/relationships/slide" Target="slides/slide27.xml"/><Relationship Id="rId54" Type="http://schemas.openxmlformats.org/officeDocument/2006/relationships/slide" Target="slides/slide40.xml"/><Relationship Id="rId62" Type="http://schemas.openxmlformats.org/officeDocument/2006/relationships/slide" Target="slides/slide48.xml"/><Relationship Id="rId70" Type="http://schemas.openxmlformats.org/officeDocument/2006/relationships/slide" Target="slides/slide56.xml"/><Relationship Id="rId75" Type="http://schemas.openxmlformats.org/officeDocument/2006/relationships/slide" Target="slides/slide61.xml"/><Relationship Id="rId83" Type="http://schemas.openxmlformats.org/officeDocument/2006/relationships/slide" Target="slides/slide69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49" Type="http://schemas.openxmlformats.org/officeDocument/2006/relationships/slide" Target="slides/slide35.xml"/><Relationship Id="rId57" Type="http://schemas.openxmlformats.org/officeDocument/2006/relationships/slide" Target="slides/slide43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7.xml"/><Relationship Id="rId44" Type="http://schemas.openxmlformats.org/officeDocument/2006/relationships/slide" Target="slides/slide30.xml"/><Relationship Id="rId52" Type="http://schemas.openxmlformats.org/officeDocument/2006/relationships/slide" Target="slides/slide38.xml"/><Relationship Id="rId60" Type="http://schemas.openxmlformats.org/officeDocument/2006/relationships/slide" Target="slides/slide46.xml"/><Relationship Id="rId65" Type="http://schemas.openxmlformats.org/officeDocument/2006/relationships/slide" Target="slides/slide51.xml"/><Relationship Id="rId73" Type="http://schemas.openxmlformats.org/officeDocument/2006/relationships/slide" Target="slides/slide59.xml"/><Relationship Id="rId78" Type="http://schemas.openxmlformats.org/officeDocument/2006/relationships/slide" Target="slides/slide64.xml"/><Relationship Id="rId81" Type="http://schemas.openxmlformats.org/officeDocument/2006/relationships/slide" Target="slides/slide67.xml"/><Relationship Id="rId86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39" Type="http://schemas.openxmlformats.org/officeDocument/2006/relationships/slide" Target="slides/slide25.xml"/><Relationship Id="rId34" Type="http://schemas.openxmlformats.org/officeDocument/2006/relationships/slide" Target="slides/slide20.xml"/><Relationship Id="rId50" Type="http://schemas.openxmlformats.org/officeDocument/2006/relationships/slide" Target="slides/slide36.xml"/><Relationship Id="rId55" Type="http://schemas.openxmlformats.org/officeDocument/2006/relationships/slide" Target="slides/slide41.xml"/><Relationship Id="rId76" Type="http://schemas.openxmlformats.org/officeDocument/2006/relationships/slide" Target="slides/slide62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5.xml"/><Relationship Id="rId24" Type="http://schemas.openxmlformats.org/officeDocument/2006/relationships/slide" Target="slides/slide10.xml"/><Relationship Id="rId40" Type="http://schemas.openxmlformats.org/officeDocument/2006/relationships/slide" Target="slides/slide26.xml"/><Relationship Id="rId45" Type="http://schemas.openxmlformats.org/officeDocument/2006/relationships/slide" Target="slides/slide31.xml"/><Relationship Id="rId66" Type="http://schemas.openxmlformats.org/officeDocument/2006/relationships/slide" Target="slides/slide52.xml"/><Relationship Id="rId87" Type="http://schemas.openxmlformats.org/officeDocument/2006/relationships/theme" Target="theme/theme1.xml"/><Relationship Id="rId61" Type="http://schemas.openxmlformats.org/officeDocument/2006/relationships/slide" Target="slides/slide47.xml"/><Relationship Id="rId82" Type="http://schemas.openxmlformats.org/officeDocument/2006/relationships/slide" Target="slides/slide68.xml"/><Relationship Id="rId1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 Powell" userId="S::mari.powell@uwtsd.ac.uk::a1b98dd7-29dc-4131-8e37-1423e6a9ecca" providerId="AD" clId="Web-{B0E239E1-D1EB-BB7B-9687-FE2FE6C5345C}"/>
    <pc:docChg chg="addSld delSld modSld addMainMaster modMainMaster">
      <pc:chgData name="Mari Powell" userId="S::mari.powell@uwtsd.ac.uk::a1b98dd7-29dc-4131-8e37-1423e6a9ecca" providerId="AD" clId="Web-{B0E239E1-D1EB-BB7B-9687-FE2FE6C5345C}" dt="2023-03-08T15:37:15.900" v="268"/>
      <pc:docMkLst>
        <pc:docMk/>
      </pc:docMkLst>
      <pc:sldChg chg="del">
        <pc:chgData name="Mari Powell" userId="S::mari.powell@uwtsd.ac.uk::a1b98dd7-29dc-4131-8e37-1423e6a9ecca" providerId="AD" clId="Web-{B0E239E1-D1EB-BB7B-9687-FE2FE6C5345C}" dt="2023-03-08T14:01:19.388" v="1"/>
        <pc:sldMkLst>
          <pc:docMk/>
          <pc:sldMk cId="109857222" sldId="256"/>
        </pc:sldMkLst>
      </pc:sldChg>
      <pc:sldChg chg="addSp delSp modSp add">
        <pc:chgData name="Mari Powell" userId="S::mari.powell@uwtsd.ac.uk::a1b98dd7-29dc-4131-8e37-1423e6a9ecca" providerId="AD" clId="Web-{B0E239E1-D1EB-BB7B-9687-FE2FE6C5345C}" dt="2023-03-08T14:02:55.187" v="31"/>
        <pc:sldMkLst>
          <pc:docMk/>
          <pc:sldMk cId="1292227793" sldId="257"/>
        </pc:sldMkLst>
        <pc:spChg chg="mod">
          <ac:chgData name="Mari Powell" userId="S::mari.powell@uwtsd.ac.uk::a1b98dd7-29dc-4131-8e37-1423e6a9ecca" providerId="AD" clId="Web-{B0E239E1-D1EB-BB7B-9687-FE2FE6C5345C}" dt="2023-03-08T14:01:56.764" v="27" actId="1076"/>
          <ac:spMkLst>
            <pc:docMk/>
            <pc:sldMk cId="1292227793" sldId="257"/>
            <ac:spMk id="6" creationId="{B490FD00-5B60-7749-DAF9-6E3E8973841A}"/>
          </ac:spMkLst>
        </pc:spChg>
        <pc:picChg chg="add del mod">
          <ac:chgData name="Mari Powell" userId="S::mari.powell@uwtsd.ac.uk::a1b98dd7-29dc-4131-8e37-1423e6a9ecca" providerId="AD" clId="Web-{B0E239E1-D1EB-BB7B-9687-FE2FE6C5345C}" dt="2023-03-08T14:02:38.734" v="29"/>
          <ac:picMkLst>
            <pc:docMk/>
            <pc:sldMk cId="1292227793" sldId="257"/>
            <ac:picMk id="2" creationId="{03953990-3F64-9351-BD18-90C2D6228789}"/>
          </ac:picMkLst>
        </pc:picChg>
        <pc:picChg chg="add del mod">
          <ac:chgData name="Mari Powell" userId="S::mari.powell@uwtsd.ac.uk::a1b98dd7-29dc-4131-8e37-1423e6a9ecca" providerId="AD" clId="Web-{B0E239E1-D1EB-BB7B-9687-FE2FE6C5345C}" dt="2023-03-08T14:02:55.187" v="31"/>
          <ac:picMkLst>
            <pc:docMk/>
            <pc:sldMk cId="1292227793" sldId="257"/>
            <ac:picMk id="4" creationId="{AA61DFBE-6395-0469-AF36-B88F77C77883}"/>
          </ac:picMkLst>
        </pc:picChg>
      </pc:sldChg>
      <pc:sldChg chg="delSp modSp add">
        <pc:chgData name="Mari Powell" userId="S::mari.powell@uwtsd.ac.uk::a1b98dd7-29dc-4131-8e37-1423e6a9ecca" providerId="AD" clId="Web-{B0E239E1-D1EB-BB7B-9687-FE2FE6C5345C}" dt="2023-03-08T14:10:07.872" v="101" actId="1076"/>
        <pc:sldMkLst>
          <pc:docMk/>
          <pc:sldMk cId="553854065" sldId="258"/>
        </pc:sldMkLst>
        <pc:spChg chg="del">
          <ac:chgData name="Mari Powell" userId="S::mari.powell@uwtsd.ac.uk::a1b98dd7-29dc-4131-8e37-1423e6a9ecca" providerId="AD" clId="Web-{B0E239E1-D1EB-BB7B-9687-FE2FE6C5345C}" dt="2023-03-08T14:03:21.876" v="33"/>
          <ac:spMkLst>
            <pc:docMk/>
            <pc:sldMk cId="553854065" sldId="258"/>
            <ac:spMk id="5" creationId="{6A515B1B-E844-F441-8A26-A829DF688D6A}"/>
          </ac:spMkLst>
        </pc:spChg>
        <pc:spChg chg="mod">
          <ac:chgData name="Mari Powell" userId="S::mari.powell@uwtsd.ac.uk::a1b98dd7-29dc-4131-8e37-1423e6a9ecca" providerId="AD" clId="Web-{B0E239E1-D1EB-BB7B-9687-FE2FE6C5345C}" dt="2023-03-08T14:10:07.872" v="101" actId="1076"/>
          <ac:spMkLst>
            <pc:docMk/>
            <pc:sldMk cId="553854065" sldId="258"/>
            <ac:spMk id="8" creationId="{BB9738B8-5480-5B4C-8CF6-8C2225BA5B0B}"/>
          </ac:spMkLst>
        </pc:spChg>
      </pc:sldChg>
      <pc:sldChg chg="add">
        <pc:chgData name="Mari Powell" userId="S::mari.powell@uwtsd.ac.uk::a1b98dd7-29dc-4131-8e37-1423e6a9ecca" providerId="AD" clId="Web-{B0E239E1-D1EB-BB7B-9687-FE2FE6C5345C}" dt="2023-03-08T14:06:52.023" v="51"/>
        <pc:sldMkLst>
          <pc:docMk/>
          <pc:sldMk cId="2134859852" sldId="259"/>
        </pc:sldMkLst>
      </pc:sldChg>
      <pc:sldChg chg="add">
        <pc:chgData name="Mari Powell" userId="S::mari.powell@uwtsd.ac.uk::a1b98dd7-29dc-4131-8e37-1423e6a9ecca" providerId="AD" clId="Web-{B0E239E1-D1EB-BB7B-9687-FE2FE6C5345C}" dt="2023-03-08T14:07:36.712" v="52"/>
        <pc:sldMkLst>
          <pc:docMk/>
          <pc:sldMk cId="20366223" sldId="260"/>
        </pc:sldMkLst>
      </pc:sldChg>
      <pc:sldChg chg="modSp add">
        <pc:chgData name="Mari Powell" userId="S::mari.powell@uwtsd.ac.uk::a1b98dd7-29dc-4131-8e37-1423e6a9ecca" providerId="AD" clId="Web-{B0E239E1-D1EB-BB7B-9687-FE2FE6C5345C}" dt="2023-03-08T14:08:03.337" v="72"/>
        <pc:sldMkLst>
          <pc:docMk/>
          <pc:sldMk cId="103623624" sldId="261"/>
        </pc:sldMkLst>
        <pc:graphicFrameChg chg="mod modGraphic">
          <ac:chgData name="Mari Powell" userId="S::mari.powell@uwtsd.ac.uk::a1b98dd7-29dc-4131-8e37-1423e6a9ecca" providerId="AD" clId="Web-{B0E239E1-D1EB-BB7B-9687-FE2FE6C5345C}" dt="2023-03-08T14:08:03.337" v="72"/>
          <ac:graphicFrameMkLst>
            <pc:docMk/>
            <pc:sldMk cId="103623624" sldId="261"/>
            <ac:graphicFrameMk id="6" creationId="{00000000-0000-0000-0000-000000000000}"/>
          </ac:graphicFrameMkLst>
        </pc:graphicFrameChg>
      </pc:sldChg>
      <pc:sldChg chg="add">
        <pc:chgData name="Mari Powell" userId="S::mari.powell@uwtsd.ac.uk::a1b98dd7-29dc-4131-8e37-1423e6a9ecca" providerId="AD" clId="Web-{B0E239E1-D1EB-BB7B-9687-FE2FE6C5345C}" dt="2023-03-08T14:08:28.119" v="73"/>
        <pc:sldMkLst>
          <pc:docMk/>
          <pc:sldMk cId="2736286367" sldId="262"/>
        </pc:sldMkLst>
      </pc:sldChg>
      <pc:sldChg chg="add">
        <pc:chgData name="Mari Powell" userId="S::mari.powell@uwtsd.ac.uk::a1b98dd7-29dc-4131-8e37-1423e6a9ecca" providerId="AD" clId="Web-{B0E239E1-D1EB-BB7B-9687-FE2FE6C5345C}" dt="2023-03-08T14:08:42.635" v="74"/>
        <pc:sldMkLst>
          <pc:docMk/>
          <pc:sldMk cId="1166149570" sldId="263"/>
        </pc:sldMkLst>
      </pc:sldChg>
      <pc:sldChg chg="add">
        <pc:chgData name="Mari Powell" userId="S::mari.powell@uwtsd.ac.uk::a1b98dd7-29dc-4131-8e37-1423e6a9ecca" providerId="AD" clId="Web-{B0E239E1-D1EB-BB7B-9687-FE2FE6C5345C}" dt="2023-03-08T14:09:03.652" v="75"/>
        <pc:sldMkLst>
          <pc:docMk/>
          <pc:sldMk cId="3611981003" sldId="264"/>
        </pc:sldMkLst>
      </pc:sldChg>
      <pc:sldChg chg="add">
        <pc:chgData name="Mari Powell" userId="S::mari.powell@uwtsd.ac.uk::a1b98dd7-29dc-4131-8e37-1423e6a9ecca" providerId="AD" clId="Web-{B0E239E1-D1EB-BB7B-9687-FE2FE6C5345C}" dt="2023-03-08T14:09:15.543" v="76"/>
        <pc:sldMkLst>
          <pc:docMk/>
          <pc:sldMk cId="4177463450" sldId="265"/>
        </pc:sldMkLst>
      </pc:sldChg>
      <pc:sldChg chg="modSp add">
        <pc:chgData name="Mari Powell" userId="S::mari.powell@uwtsd.ac.uk::a1b98dd7-29dc-4131-8e37-1423e6a9ecca" providerId="AD" clId="Web-{B0E239E1-D1EB-BB7B-9687-FE2FE6C5345C}" dt="2023-03-08T14:09:56.841" v="90" actId="1076"/>
        <pc:sldMkLst>
          <pc:docMk/>
          <pc:sldMk cId="2597470165" sldId="266"/>
        </pc:sldMkLst>
        <pc:spChg chg="mod">
          <ac:chgData name="Mari Powell" userId="S::mari.powell@uwtsd.ac.uk::a1b98dd7-29dc-4131-8e37-1423e6a9ecca" providerId="AD" clId="Web-{B0E239E1-D1EB-BB7B-9687-FE2FE6C5345C}" dt="2023-03-08T14:09:56.841" v="90" actId="1076"/>
          <ac:spMkLst>
            <pc:docMk/>
            <pc:sldMk cId="2597470165" sldId="266"/>
            <ac:spMk id="10" creationId="{208494CD-5FBE-EA4D-99D9-97B1282DA55F}"/>
          </ac:spMkLst>
        </pc:spChg>
      </pc:sldChg>
      <pc:sldChg chg="add">
        <pc:chgData name="Mari Powell" userId="S::mari.powell@uwtsd.ac.uk::a1b98dd7-29dc-4131-8e37-1423e6a9ecca" providerId="AD" clId="Web-{B0E239E1-D1EB-BB7B-9687-FE2FE6C5345C}" dt="2023-03-08T14:10:25.951" v="102"/>
        <pc:sldMkLst>
          <pc:docMk/>
          <pc:sldMk cId="256733358" sldId="267"/>
        </pc:sldMkLst>
      </pc:sldChg>
      <pc:sldChg chg="add">
        <pc:chgData name="Mari Powell" userId="S::mari.powell@uwtsd.ac.uk::a1b98dd7-29dc-4131-8e37-1423e6a9ecca" providerId="AD" clId="Web-{B0E239E1-D1EB-BB7B-9687-FE2FE6C5345C}" dt="2023-03-08T14:11:46.047" v="103"/>
        <pc:sldMkLst>
          <pc:docMk/>
          <pc:sldMk cId="3786678080" sldId="268"/>
        </pc:sldMkLst>
      </pc:sldChg>
      <pc:sldChg chg="add">
        <pc:chgData name="Mari Powell" userId="S::mari.powell@uwtsd.ac.uk::a1b98dd7-29dc-4131-8e37-1423e6a9ecca" providerId="AD" clId="Web-{B0E239E1-D1EB-BB7B-9687-FE2FE6C5345C}" dt="2023-03-08T14:12:40.050" v="104"/>
        <pc:sldMkLst>
          <pc:docMk/>
          <pc:sldMk cId="2933449836" sldId="269"/>
        </pc:sldMkLst>
      </pc:sldChg>
      <pc:sldChg chg="new del">
        <pc:chgData name="Mari Powell" userId="S::mari.powell@uwtsd.ac.uk::a1b98dd7-29dc-4131-8e37-1423e6a9ecca" providerId="AD" clId="Web-{B0E239E1-D1EB-BB7B-9687-FE2FE6C5345C}" dt="2023-03-08T15:31:46.373" v="262"/>
        <pc:sldMkLst>
          <pc:docMk/>
          <pc:sldMk cId="2315499649" sldId="270"/>
        </pc:sldMkLst>
      </pc:sldChg>
      <pc:sldChg chg="add del">
        <pc:chgData name="Mari Powell" userId="S::mari.powell@uwtsd.ac.uk::a1b98dd7-29dc-4131-8e37-1423e6a9ecca" providerId="AD" clId="Web-{B0E239E1-D1EB-BB7B-9687-FE2FE6C5345C}" dt="2023-03-08T14:13:31.410" v="108"/>
        <pc:sldMkLst>
          <pc:docMk/>
          <pc:sldMk cId="3174608722" sldId="271"/>
        </pc:sldMkLst>
      </pc:sldChg>
      <pc:sldChg chg="add mod setBg">
        <pc:chgData name="Mari Powell" userId="S::mari.powell@uwtsd.ac.uk::a1b98dd7-29dc-4131-8e37-1423e6a9ecca" providerId="AD" clId="Web-{B0E239E1-D1EB-BB7B-9687-FE2FE6C5345C}" dt="2023-03-08T14:14:04.239" v="109"/>
        <pc:sldMkLst>
          <pc:docMk/>
          <pc:sldMk cId="3573555619" sldId="272"/>
        </pc:sldMkLst>
      </pc:sldChg>
      <pc:sldChg chg="add">
        <pc:chgData name="Mari Powell" userId="S::mari.powell@uwtsd.ac.uk::a1b98dd7-29dc-4131-8e37-1423e6a9ecca" providerId="AD" clId="Web-{B0E239E1-D1EB-BB7B-9687-FE2FE6C5345C}" dt="2023-03-08T14:14:32.240" v="110"/>
        <pc:sldMkLst>
          <pc:docMk/>
          <pc:sldMk cId="42941944" sldId="273"/>
        </pc:sldMkLst>
      </pc:sldChg>
      <pc:sldChg chg="add">
        <pc:chgData name="Mari Powell" userId="S::mari.powell@uwtsd.ac.uk::a1b98dd7-29dc-4131-8e37-1423e6a9ecca" providerId="AD" clId="Web-{B0E239E1-D1EB-BB7B-9687-FE2FE6C5345C}" dt="2023-03-08T14:14:44.115" v="111"/>
        <pc:sldMkLst>
          <pc:docMk/>
          <pc:sldMk cId="4040372034" sldId="274"/>
        </pc:sldMkLst>
      </pc:sldChg>
      <pc:sldChg chg="add">
        <pc:chgData name="Mari Powell" userId="S::mari.powell@uwtsd.ac.uk::a1b98dd7-29dc-4131-8e37-1423e6a9ecca" providerId="AD" clId="Web-{B0E239E1-D1EB-BB7B-9687-FE2FE6C5345C}" dt="2023-03-08T14:15:06.834" v="112"/>
        <pc:sldMkLst>
          <pc:docMk/>
          <pc:sldMk cId="1469505671" sldId="275"/>
        </pc:sldMkLst>
      </pc:sldChg>
      <pc:sldChg chg="modSp add">
        <pc:chgData name="Mari Powell" userId="S::mari.powell@uwtsd.ac.uk::a1b98dd7-29dc-4131-8e37-1423e6a9ecca" providerId="AD" clId="Web-{B0E239E1-D1EB-BB7B-9687-FE2FE6C5345C}" dt="2023-03-08T14:15:33.804" v="117" actId="20577"/>
        <pc:sldMkLst>
          <pc:docMk/>
          <pc:sldMk cId="3902515817" sldId="276"/>
        </pc:sldMkLst>
        <pc:spChg chg="mod">
          <ac:chgData name="Mari Powell" userId="S::mari.powell@uwtsd.ac.uk::a1b98dd7-29dc-4131-8e37-1423e6a9ecca" providerId="AD" clId="Web-{B0E239E1-D1EB-BB7B-9687-FE2FE6C5345C}" dt="2023-03-08T14:15:22.913" v="115" actId="20577"/>
          <ac:spMkLst>
            <pc:docMk/>
            <pc:sldMk cId="3902515817" sldId="276"/>
            <ac:spMk id="6" creationId="{A8EB8953-EC52-C242-B58B-221E1DD7FD9A}"/>
          </ac:spMkLst>
        </pc:spChg>
        <pc:spChg chg="mod">
          <ac:chgData name="Mari Powell" userId="S::mari.powell@uwtsd.ac.uk::a1b98dd7-29dc-4131-8e37-1423e6a9ecca" providerId="AD" clId="Web-{B0E239E1-D1EB-BB7B-9687-FE2FE6C5345C}" dt="2023-03-08T14:15:27.257" v="116" actId="1076"/>
          <ac:spMkLst>
            <pc:docMk/>
            <pc:sldMk cId="3902515817" sldId="276"/>
            <ac:spMk id="7" creationId="{5792D4E9-63CA-CF47-8412-6719809AD6E6}"/>
          </ac:spMkLst>
        </pc:spChg>
        <pc:spChg chg="mod">
          <ac:chgData name="Mari Powell" userId="S::mari.powell@uwtsd.ac.uk::a1b98dd7-29dc-4131-8e37-1423e6a9ecca" providerId="AD" clId="Web-{B0E239E1-D1EB-BB7B-9687-FE2FE6C5345C}" dt="2023-03-08T14:15:33.804" v="117" actId="20577"/>
          <ac:spMkLst>
            <pc:docMk/>
            <pc:sldMk cId="3902515817" sldId="276"/>
            <ac:spMk id="10" creationId="{70246BBD-4AEE-CC46-9517-EE74802268B4}"/>
          </ac:spMkLst>
        </pc:spChg>
      </pc:sldChg>
      <pc:sldChg chg="add">
        <pc:chgData name="Mari Powell" userId="S::mari.powell@uwtsd.ac.uk::a1b98dd7-29dc-4131-8e37-1423e6a9ecca" providerId="AD" clId="Web-{B0E239E1-D1EB-BB7B-9687-FE2FE6C5345C}" dt="2023-03-08T14:15:54.226" v="118"/>
        <pc:sldMkLst>
          <pc:docMk/>
          <pc:sldMk cId="2226229945" sldId="277"/>
        </pc:sldMkLst>
      </pc:sldChg>
      <pc:sldChg chg="add">
        <pc:chgData name="Mari Powell" userId="S::mari.powell@uwtsd.ac.uk::a1b98dd7-29dc-4131-8e37-1423e6a9ecca" providerId="AD" clId="Web-{B0E239E1-D1EB-BB7B-9687-FE2FE6C5345C}" dt="2023-03-08T14:16:05.367" v="119"/>
        <pc:sldMkLst>
          <pc:docMk/>
          <pc:sldMk cId="3639068717" sldId="278"/>
        </pc:sldMkLst>
      </pc:sldChg>
      <pc:sldChg chg="add">
        <pc:chgData name="Mari Powell" userId="S::mari.powell@uwtsd.ac.uk::a1b98dd7-29dc-4131-8e37-1423e6a9ecca" providerId="AD" clId="Web-{B0E239E1-D1EB-BB7B-9687-FE2FE6C5345C}" dt="2023-03-08T14:16:14.555" v="120"/>
        <pc:sldMkLst>
          <pc:docMk/>
          <pc:sldMk cId="3393169802" sldId="279"/>
        </pc:sldMkLst>
      </pc:sldChg>
      <pc:sldChg chg="add">
        <pc:chgData name="Mari Powell" userId="S::mari.powell@uwtsd.ac.uk::a1b98dd7-29dc-4131-8e37-1423e6a9ecca" providerId="AD" clId="Web-{B0E239E1-D1EB-BB7B-9687-FE2FE6C5345C}" dt="2023-03-08T14:18:02.246" v="121"/>
        <pc:sldMkLst>
          <pc:docMk/>
          <pc:sldMk cId="3806701055" sldId="280"/>
        </pc:sldMkLst>
      </pc:sldChg>
      <pc:sldChg chg="add">
        <pc:chgData name="Mari Powell" userId="S::mari.powell@uwtsd.ac.uk::a1b98dd7-29dc-4131-8e37-1423e6a9ecca" providerId="AD" clId="Web-{B0E239E1-D1EB-BB7B-9687-FE2FE6C5345C}" dt="2023-03-08T14:18:15.809" v="122"/>
        <pc:sldMkLst>
          <pc:docMk/>
          <pc:sldMk cId="2106580208" sldId="281"/>
        </pc:sldMkLst>
      </pc:sldChg>
      <pc:sldChg chg="add">
        <pc:chgData name="Mari Powell" userId="S::mari.powell@uwtsd.ac.uk::a1b98dd7-29dc-4131-8e37-1423e6a9ecca" providerId="AD" clId="Web-{B0E239E1-D1EB-BB7B-9687-FE2FE6C5345C}" dt="2023-03-08T14:18:26.278" v="123"/>
        <pc:sldMkLst>
          <pc:docMk/>
          <pc:sldMk cId="4066097687" sldId="282"/>
        </pc:sldMkLst>
      </pc:sldChg>
      <pc:sldChg chg="add">
        <pc:chgData name="Mari Powell" userId="S::mari.powell@uwtsd.ac.uk::a1b98dd7-29dc-4131-8e37-1423e6a9ecca" providerId="AD" clId="Web-{B0E239E1-D1EB-BB7B-9687-FE2FE6C5345C}" dt="2023-03-08T14:18:44.278" v="124"/>
        <pc:sldMkLst>
          <pc:docMk/>
          <pc:sldMk cId="1957875051" sldId="283"/>
        </pc:sldMkLst>
      </pc:sldChg>
      <pc:sldChg chg="add mod setBg">
        <pc:chgData name="Mari Powell" userId="S::mari.powell@uwtsd.ac.uk::a1b98dd7-29dc-4131-8e37-1423e6a9ecca" providerId="AD" clId="Web-{B0E239E1-D1EB-BB7B-9687-FE2FE6C5345C}" dt="2023-03-08T14:58:50.196" v="140"/>
        <pc:sldMkLst>
          <pc:docMk/>
          <pc:sldMk cId="1210385205" sldId="284"/>
        </pc:sldMkLst>
      </pc:sldChg>
      <pc:sldChg chg="modSp add replId">
        <pc:chgData name="Mari Powell" userId="S::mari.powell@uwtsd.ac.uk::a1b98dd7-29dc-4131-8e37-1423e6a9ecca" providerId="AD" clId="Web-{B0E239E1-D1EB-BB7B-9687-FE2FE6C5345C}" dt="2023-03-08T14:58:44.133" v="139" actId="20577"/>
        <pc:sldMkLst>
          <pc:docMk/>
          <pc:sldMk cId="1305099720" sldId="285"/>
        </pc:sldMkLst>
        <pc:spChg chg="mod">
          <ac:chgData name="Mari Powell" userId="S::mari.powell@uwtsd.ac.uk::a1b98dd7-29dc-4131-8e37-1423e6a9ecca" providerId="AD" clId="Web-{B0E239E1-D1EB-BB7B-9687-FE2FE6C5345C}" dt="2023-03-08T14:58:44.133" v="139" actId="20577"/>
          <ac:spMkLst>
            <pc:docMk/>
            <pc:sldMk cId="1305099720" sldId="285"/>
            <ac:spMk id="3" creationId="{5937BB17-5B48-3DBB-17BA-C9089CD2ED15}"/>
          </ac:spMkLst>
        </pc:spChg>
      </pc:sldChg>
      <pc:sldChg chg="modSp add">
        <pc:chgData name="Mari Powell" userId="S::mari.powell@uwtsd.ac.uk::a1b98dd7-29dc-4131-8e37-1423e6a9ecca" providerId="AD" clId="Web-{B0E239E1-D1EB-BB7B-9687-FE2FE6C5345C}" dt="2023-03-08T15:00:46.654" v="171" actId="1076"/>
        <pc:sldMkLst>
          <pc:docMk/>
          <pc:sldMk cId="2523919419" sldId="286"/>
        </pc:sldMkLst>
        <pc:spChg chg="mod">
          <ac:chgData name="Mari Powell" userId="S::mari.powell@uwtsd.ac.uk::a1b98dd7-29dc-4131-8e37-1423e6a9ecca" providerId="AD" clId="Web-{B0E239E1-D1EB-BB7B-9687-FE2FE6C5345C}" dt="2023-03-08T15:00:43.247" v="170" actId="1076"/>
          <ac:spMkLst>
            <pc:docMk/>
            <pc:sldMk cId="2523919419" sldId="286"/>
            <ac:spMk id="2" creationId="{7514220C-D430-BB42-840C-B19FE9B20225}"/>
          </ac:spMkLst>
        </pc:spChg>
        <pc:spChg chg="mod">
          <ac:chgData name="Mari Powell" userId="S::mari.powell@uwtsd.ac.uk::a1b98dd7-29dc-4131-8e37-1423e6a9ecca" providerId="AD" clId="Web-{B0E239E1-D1EB-BB7B-9687-FE2FE6C5345C}" dt="2023-03-08T15:00:37.856" v="169" actId="1076"/>
          <ac:spMkLst>
            <pc:docMk/>
            <pc:sldMk cId="2523919419" sldId="286"/>
            <ac:spMk id="10" creationId="{23207344-6D95-0B43-B512-30F5E46DDB59}"/>
          </ac:spMkLst>
        </pc:spChg>
        <pc:picChg chg="mod">
          <ac:chgData name="Mari Powell" userId="S::mari.powell@uwtsd.ac.uk::a1b98dd7-29dc-4131-8e37-1423e6a9ecca" providerId="AD" clId="Web-{B0E239E1-D1EB-BB7B-9687-FE2FE6C5345C}" dt="2023-03-08T15:00:46.654" v="171" actId="1076"/>
          <ac:picMkLst>
            <pc:docMk/>
            <pc:sldMk cId="2523919419" sldId="286"/>
            <ac:picMk id="4" creationId="{05187927-49D2-2900-55C9-361DB8F256FB}"/>
          </ac:picMkLst>
        </pc:picChg>
      </pc:sldChg>
      <pc:sldChg chg="modSp add replId">
        <pc:chgData name="Mari Powell" userId="S::mari.powell@uwtsd.ac.uk::a1b98dd7-29dc-4131-8e37-1423e6a9ecca" providerId="AD" clId="Web-{B0E239E1-D1EB-BB7B-9687-FE2FE6C5345C}" dt="2023-03-08T15:01:24.452" v="177" actId="20577"/>
        <pc:sldMkLst>
          <pc:docMk/>
          <pc:sldMk cId="842932847" sldId="287"/>
        </pc:sldMkLst>
        <pc:spChg chg="mod">
          <ac:chgData name="Mari Powell" userId="S::mari.powell@uwtsd.ac.uk::a1b98dd7-29dc-4131-8e37-1423e6a9ecca" providerId="AD" clId="Web-{B0E239E1-D1EB-BB7B-9687-FE2FE6C5345C}" dt="2023-03-08T15:01:24.452" v="177" actId="20577"/>
          <ac:spMkLst>
            <pc:docMk/>
            <pc:sldMk cId="842932847" sldId="287"/>
            <ac:spMk id="3" creationId="{5937BB17-5B48-3DBB-17BA-C9089CD2ED15}"/>
          </ac:spMkLst>
        </pc:spChg>
      </pc:sldChg>
      <pc:sldChg chg="add">
        <pc:chgData name="Mari Powell" userId="S::mari.powell@uwtsd.ac.uk::a1b98dd7-29dc-4131-8e37-1423e6a9ecca" providerId="AD" clId="Web-{B0E239E1-D1EB-BB7B-9687-FE2FE6C5345C}" dt="2023-03-08T15:02:10.829" v="178"/>
        <pc:sldMkLst>
          <pc:docMk/>
          <pc:sldMk cId="3013089387" sldId="288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2:46.643" v="182"/>
        <pc:sldMkLst>
          <pc:docMk/>
          <pc:sldMk cId="1910539782" sldId="289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2:50.221" v="184"/>
        <pc:sldMkLst>
          <pc:docMk/>
          <pc:sldMk cId="1178687833" sldId="290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3:06.300" v="187"/>
        <pc:sldMkLst>
          <pc:docMk/>
          <pc:sldMk cId="1455523885" sldId="291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3:20.113" v="190"/>
        <pc:sldMkLst>
          <pc:docMk/>
          <pc:sldMk cId="2890588079" sldId="292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3:34.629" v="193"/>
        <pc:sldMkLst>
          <pc:docMk/>
          <pc:sldMk cId="2051992032" sldId="293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3:49.146" v="196"/>
        <pc:sldMkLst>
          <pc:docMk/>
          <pc:sldMk cId="3900309030" sldId="294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4:02.209" v="199"/>
        <pc:sldMkLst>
          <pc:docMk/>
          <pc:sldMk cId="1456283749" sldId="295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4:26.616" v="204"/>
        <pc:sldMkLst>
          <pc:docMk/>
          <pc:sldMk cId="3010723905" sldId="296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4:43.492" v="209"/>
        <pc:sldMkLst>
          <pc:docMk/>
          <pc:sldMk cId="1933316467" sldId="297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5:00.321" v="214"/>
        <pc:sldMkLst>
          <pc:docMk/>
          <pc:sldMk cId="4226446523" sldId="298"/>
        </pc:sldMkLst>
      </pc:sldChg>
      <pc:sldChg chg="add addAnim modAnim">
        <pc:chgData name="Mari Powell" userId="S::mari.powell@uwtsd.ac.uk::a1b98dd7-29dc-4131-8e37-1423e6a9ecca" providerId="AD" clId="Web-{B0E239E1-D1EB-BB7B-9687-FE2FE6C5345C}" dt="2023-03-08T15:05:17.462" v="219"/>
        <pc:sldMkLst>
          <pc:docMk/>
          <pc:sldMk cId="1654768388" sldId="299"/>
        </pc:sldMkLst>
      </pc:sldChg>
      <pc:sldChg chg="add">
        <pc:chgData name="Mari Powell" userId="S::mari.powell@uwtsd.ac.uk::a1b98dd7-29dc-4131-8e37-1423e6a9ecca" providerId="AD" clId="Web-{B0E239E1-D1EB-BB7B-9687-FE2FE6C5345C}" dt="2023-03-08T15:06:17.386" v="220"/>
        <pc:sldMkLst>
          <pc:docMk/>
          <pc:sldMk cId="225723471" sldId="300"/>
        </pc:sldMkLst>
      </pc:sldChg>
      <pc:sldChg chg="modSp add replId">
        <pc:chgData name="Mari Powell" userId="S::mari.powell@uwtsd.ac.uk::a1b98dd7-29dc-4131-8e37-1423e6a9ecca" providerId="AD" clId="Web-{B0E239E1-D1EB-BB7B-9687-FE2FE6C5345C}" dt="2023-03-08T15:23:23.011" v="236" actId="20577"/>
        <pc:sldMkLst>
          <pc:docMk/>
          <pc:sldMk cId="1680644373" sldId="301"/>
        </pc:sldMkLst>
        <pc:spChg chg="mod">
          <ac:chgData name="Mari Powell" userId="S::mari.powell@uwtsd.ac.uk::a1b98dd7-29dc-4131-8e37-1423e6a9ecca" providerId="AD" clId="Web-{B0E239E1-D1EB-BB7B-9687-FE2FE6C5345C}" dt="2023-03-08T15:23:23.011" v="236" actId="20577"/>
          <ac:spMkLst>
            <pc:docMk/>
            <pc:sldMk cId="1680644373" sldId="301"/>
            <ac:spMk id="3" creationId="{5937BB17-5B48-3DBB-17BA-C9089CD2ED15}"/>
          </ac:spMkLst>
        </pc:spChg>
      </pc:sldChg>
      <pc:sldChg chg="add">
        <pc:chgData name="Mari Powell" userId="S::mari.powell@uwtsd.ac.uk::a1b98dd7-29dc-4131-8e37-1423e6a9ecca" providerId="AD" clId="Web-{B0E239E1-D1EB-BB7B-9687-FE2FE6C5345C}" dt="2023-03-08T15:25:30.203" v="237"/>
        <pc:sldMkLst>
          <pc:docMk/>
          <pc:sldMk cId="2717386394" sldId="302"/>
        </pc:sldMkLst>
      </pc:sldChg>
      <pc:sldChg chg="add del">
        <pc:chgData name="Mari Powell" userId="S::mari.powell@uwtsd.ac.uk::a1b98dd7-29dc-4131-8e37-1423e6a9ecca" providerId="AD" clId="Web-{B0E239E1-D1EB-BB7B-9687-FE2FE6C5345C}" dt="2023-03-08T15:25:54.860" v="240"/>
        <pc:sldMkLst>
          <pc:docMk/>
          <pc:sldMk cId="4253587122" sldId="303"/>
        </pc:sldMkLst>
      </pc:sldChg>
      <pc:sldChg chg="add">
        <pc:chgData name="Mari Powell" userId="S::mari.powell@uwtsd.ac.uk::a1b98dd7-29dc-4131-8e37-1423e6a9ecca" providerId="AD" clId="Web-{B0E239E1-D1EB-BB7B-9687-FE2FE6C5345C}" dt="2023-03-08T15:25:50.048" v="239"/>
        <pc:sldMkLst>
          <pc:docMk/>
          <pc:sldMk cId="3800838336" sldId="304"/>
        </pc:sldMkLst>
      </pc:sldChg>
      <pc:sldChg chg="add">
        <pc:chgData name="Mari Powell" userId="S::mari.powell@uwtsd.ac.uk::a1b98dd7-29dc-4131-8e37-1423e6a9ecca" providerId="AD" clId="Web-{B0E239E1-D1EB-BB7B-9687-FE2FE6C5345C}" dt="2023-03-08T15:26:04.501" v="241"/>
        <pc:sldMkLst>
          <pc:docMk/>
          <pc:sldMk cId="1251195138" sldId="305"/>
        </pc:sldMkLst>
      </pc:sldChg>
      <pc:sldChg chg="add">
        <pc:chgData name="Mari Powell" userId="S::mari.powell@uwtsd.ac.uk::a1b98dd7-29dc-4131-8e37-1423e6a9ecca" providerId="AD" clId="Web-{B0E239E1-D1EB-BB7B-9687-FE2FE6C5345C}" dt="2023-03-08T15:28:20.475" v="244"/>
        <pc:sldMkLst>
          <pc:docMk/>
          <pc:sldMk cId="1765542893" sldId="306"/>
        </pc:sldMkLst>
      </pc:sldChg>
      <pc:sldChg chg="add del">
        <pc:chgData name="Mari Powell" userId="S::mari.powell@uwtsd.ac.uk::a1b98dd7-29dc-4131-8e37-1423e6a9ecca" providerId="AD" clId="Web-{B0E239E1-D1EB-BB7B-9687-FE2FE6C5345C}" dt="2023-03-08T15:27:12.754" v="243"/>
        <pc:sldMkLst>
          <pc:docMk/>
          <pc:sldMk cId="2112805101" sldId="306"/>
        </pc:sldMkLst>
      </pc:sldChg>
      <pc:sldChg chg="add">
        <pc:chgData name="Mari Powell" userId="S::mari.powell@uwtsd.ac.uk::a1b98dd7-29dc-4131-8e37-1423e6a9ecca" providerId="AD" clId="Web-{B0E239E1-D1EB-BB7B-9687-FE2FE6C5345C}" dt="2023-03-08T15:28:43.038" v="245"/>
        <pc:sldMkLst>
          <pc:docMk/>
          <pc:sldMk cId="3324648861" sldId="307"/>
        </pc:sldMkLst>
      </pc:sldChg>
      <pc:sldChg chg="add">
        <pc:chgData name="Mari Powell" userId="S::mari.powell@uwtsd.ac.uk::a1b98dd7-29dc-4131-8e37-1423e6a9ecca" providerId="AD" clId="Web-{B0E239E1-D1EB-BB7B-9687-FE2FE6C5345C}" dt="2023-03-08T15:28:53.117" v="246"/>
        <pc:sldMkLst>
          <pc:docMk/>
          <pc:sldMk cId="1326051062" sldId="308"/>
        </pc:sldMkLst>
      </pc:sldChg>
      <pc:sldChg chg="add">
        <pc:chgData name="Mari Powell" userId="S::mari.powell@uwtsd.ac.uk::a1b98dd7-29dc-4131-8e37-1423e6a9ecca" providerId="AD" clId="Web-{B0E239E1-D1EB-BB7B-9687-FE2FE6C5345C}" dt="2023-03-08T15:29:03.086" v="247"/>
        <pc:sldMkLst>
          <pc:docMk/>
          <pc:sldMk cId="1990852832" sldId="309"/>
        </pc:sldMkLst>
      </pc:sldChg>
      <pc:sldChg chg="add">
        <pc:chgData name="Mari Powell" userId="S::mari.powell@uwtsd.ac.uk::a1b98dd7-29dc-4131-8e37-1423e6a9ecca" providerId="AD" clId="Web-{B0E239E1-D1EB-BB7B-9687-FE2FE6C5345C}" dt="2023-03-08T15:29:12.570" v="248"/>
        <pc:sldMkLst>
          <pc:docMk/>
          <pc:sldMk cId="1014101144" sldId="310"/>
        </pc:sldMkLst>
      </pc:sldChg>
      <pc:sldChg chg="add">
        <pc:chgData name="Mari Powell" userId="S::mari.powell@uwtsd.ac.uk::a1b98dd7-29dc-4131-8e37-1423e6a9ecca" providerId="AD" clId="Web-{B0E239E1-D1EB-BB7B-9687-FE2FE6C5345C}" dt="2023-03-08T15:29:22.368" v="249"/>
        <pc:sldMkLst>
          <pc:docMk/>
          <pc:sldMk cId="1543164058" sldId="311"/>
        </pc:sldMkLst>
      </pc:sldChg>
      <pc:sldChg chg="add">
        <pc:chgData name="Mari Powell" userId="S::mari.powell@uwtsd.ac.uk::a1b98dd7-29dc-4131-8e37-1423e6a9ecca" providerId="AD" clId="Web-{B0E239E1-D1EB-BB7B-9687-FE2FE6C5345C}" dt="2023-03-08T15:29:32.024" v="250"/>
        <pc:sldMkLst>
          <pc:docMk/>
          <pc:sldMk cId="1414985107" sldId="312"/>
        </pc:sldMkLst>
      </pc:sldChg>
      <pc:sldChg chg="add">
        <pc:chgData name="Mari Powell" userId="S::mari.powell@uwtsd.ac.uk::a1b98dd7-29dc-4131-8e37-1423e6a9ecca" providerId="AD" clId="Web-{B0E239E1-D1EB-BB7B-9687-FE2FE6C5345C}" dt="2023-03-08T15:29:40.681" v="251"/>
        <pc:sldMkLst>
          <pc:docMk/>
          <pc:sldMk cId="971314344" sldId="313"/>
        </pc:sldMkLst>
      </pc:sldChg>
      <pc:sldChg chg="add">
        <pc:chgData name="Mari Powell" userId="S::mari.powell@uwtsd.ac.uk::a1b98dd7-29dc-4131-8e37-1423e6a9ecca" providerId="AD" clId="Web-{B0E239E1-D1EB-BB7B-9687-FE2FE6C5345C}" dt="2023-03-08T15:29:50.212" v="252"/>
        <pc:sldMkLst>
          <pc:docMk/>
          <pc:sldMk cId="3176519905" sldId="314"/>
        </pc:sldMkLst>
      </pc:sldChg>
      <pc:sldChg chg="add">
        <pc:chgData name="Mari Powell" userId="S::mari.powell@uwtsd.ac.uk::a1b98dd7-29dc-4131-8e37-1423e6a9ecca" providerId="AD" clId="Web-{B0E239E1-D1EB-BB7B-9687-FE2FE6C5345C}" dt="2023-03-08T15:30:01.463" v="253"/>
        <pc:sldMkLst>
          <pc:docMk/>
          <pc:sldMk cId="22022966" sldId="315"/>
        </pc:sldMkLst>
      </pc:sldChg>
      <pc:sldChg chg="add">
        <pc:chgData name="Mari Powell" userId="S::mari.powell@uwtsd.ac.uk::a1b98dd7-29dc-4131-8e37-1423e6a9ecca" providerId="AD" clId="Web-{B0E239E1-D1EB-BB7B-9687-FE2FE6C5345C}" dt="2023-03-08T15:30:12.369" v="254"/>
        <pc:sldMkLst>
          <pc:docMk/>
          <pc:sldMk cId="3276590093" sldId="316"/>
        </pc:sldMkLst>
      </pc:sldChg>
      <pc:sldChg chg="add">
        <pc:chgData name="Mari Powell" userId="S::mari.powell@uwtsd.ac.uk::a1b98dd7-29dc-4131-8e37-1423e6a9ecca" providerId="AD" clId="Web-{B0E239E1-D1EB-BB7B-9687-FE2FE6C5345C}" dt="2023-03-08T15:30:21.885" v="255"/>
        <pc:sldMkLst>
          <pc:docMk/>
          <pc:sldMk cId="2772469538" sldId="317"/>
        </pc:sldMkLst>
      </pc:sldChg>
      <pc:sldChg chg="add">
        <pc:chgData name="Mari Powell" userId="S::mari.powell@uwtsd.ac.uk::a1b98dd7-29dc-4131-8e37-1423e6a9ecca" providerId="AD" clId="Web-{B0E239E1-D1EB-BB7B-9687-FE2FE6C5345C}" dt="2023-03-08T15:30:30.370" v="256"/>
        <pc:sldMkLst>
          <pc:docMk/>
          <pc:sldMk cId="244588946" sldId="318"/>
        </pc:sldMkLst>
      </pc:sldChg>
      <pc:sldChg chg="add">
        <pc:chgData name="Mari Powell" userId="S::mari.powell@uwtsd.ac.uk::a1b98dd7-29dc-4131-8e37-1423e6a9ecca" providerId="AD" clId="Web-{B0E239E1-D1EB-BB7B-9687-FE2FE6C5345C}" dt="2023-03-08T15:30:40.667" v="257"/>
        <pc:sldMkLst>
          <pc:docMk/>
          <pc:sldMk cId="45858884" sldId="319"/>
        </pc:sldMkLst>
      </pc:sldChg>
      <pc:sldChg chg="add">
        <pc:chgData name="Mari Powell" userId="S::mari.powell@uwtsd.ac.uk::a1b98dd7-29dc-4131-8e37-1423e6a9ecca" providerId="AD" clId="Web-{B0E239E1-D1EB-BB7B-9687-FE2FE6C5345C}" dt="2023-03-08T15:30:50.121" v="258"/>
        <pc:sldMkLst>
          <pc:docMk/>
          <pc:sldMk cId="2948545075" sldId="320"/>
        </pc:sldMkLst>
      </pc:sldChg>
      <pc:sldChg chg="add">
        <pc:chgData name="Mari Powell" userId="S::mari.powell@uwtsd.ac.uk::a1b98dd7-29dc-4131-8e37-1423e6a9ecca" providerId="AD" clId="Web-{B0E239E1-D1EB-BB7B-9687-FE2FE6C5345C}" dt="2023-03-08T15:30:57.308" v="259"/>
        <pc:sldMkLst>
          <pc:docMk/>
          <pc:sldMk cId="2881763078" sldId="321"/>
        </pc:sldMkLst>
      </pc:sldChg>
      <pc:sldChg chg="add">
        <pc:chgData name="Mari Powell" userId="S::mari.powell@uwtsd.ac.uk::a1b98dd7-29dc-4131-8e37-1423e6a9ecca" providerId="AD" clId="Web-{B0E239E1-D1EB-BB7B-9687-FE2FE6C5345C}" dt="2023-03-08T15:31:05.574" v="260"/>
        <pc:sldMkLst>
          <pc:docMk/>
          <pc:sldMk cId="2916930127" sldId="322"/>
        </pc:sldMkLst>
      </pc:sldChg>
      <pc:sldChg chg="add">
        <pc:chgData name="Mari Powell" userId="S::mari.powell@uwtsd.ac.uk::a1b98dd7-29dc-4131-8e37-1423e6a9ecca" providerId="AD" clId="Web-{B0E239E1-D1EB-BB7B-9687-FE2FE6C5345C}" dt="2023-03-08T15:31:15.887" v="261"/>
        <pc:sldMkLst>
          <pc:docMk/>
          <pc:sldMk cId="1246709244" sldId="323"/>
        </pc:sldMkLst>
      </pc:sldChg>
      <pc:sldChg chg="add">
        <pc:chgData name="Mari Powell" userId="S::mari.powell@uwtsd.ac.uk::a1b98dd7-29dc-4131-8e37-1423e6a9ecca" providerId="AD" clId="Web-{B0E239E1-D1EB-BB7B-9687-FE2FE6C5345C}" dt="2023-03-08T15:36:20.195" v="263"/>
        <pc:sldMkLst>
          <pc:docMk/>
          <pc:sldMk cId="2799573543" sldId="324"/>
        </pc:sldMkLst>
      </pc:sldChg>
      <pc:sldChg chg="add">
        <pc:chgData name="Mari Powell" userId="S::mari.powell@uwtsd.ac.uk::a1b98dd7-29dc-4131-8e37-1423e6a9ecca" providerId="AD" clId="Web-{B0E239E1-D1EB-BB7B-9687-FE2FE6C5345C}" dt="2023-03-08T15:36:30.336" v="264"/>
        <pc:sldMkLst>
          <pc:docMk/>
          <pc:sldMk cId="3142210726" sldId="325"/>
        </pc:sldMkLst>
      </pc:sldChg>
      <pc:sldChg chg="add">
        <pc:chgData name="Mari Powell" userId="S::mari.powell@uwtsd.ac.uk::a1b98dd7-29dc-4131-8e37-1423e6a9ecca" providerId="AD" clId="Web-{B0E239E1-D1EB-BB7B-9687-FE2FE6C5345C}" dt="2023-03-08T15:36:42.961" v="265"/>
        <pc:sldMkLst>
          <pc:docMk/>
          <pc:sldMk cId="1694041680" sldId="326"/>
        </pc:sldMkLst>
      </pc:sldChg>
      <pc:sldChg chg="add">
        <pc:chgData name="Mari Powell" userId="S::mari.powell@uwtsd.ac.uk::a1b98dd7-29dc-4131-8e37-1423e6a9ecca" providerId="AD" clId="Web-{B0E239E1-D1EB-BB7B-9687-FE2FE6C5345C}" dt="2023-03-08T15:36:52.071" v="266"/>
        <pc:sldMkLst>
          <pc:docMk/>
          <pc:sldMk cId="3042508089" sldId="327"/>
        </pc:sldMkLst>
      </pc:sldChg>
      <pc:sldChg chg="add">
        <pc:chgData name="Mari Powell" userId="S::mari.powell@uwtsd.ac.uk::a1b98dd7-29dc-4131-8e37-1423e6a9ecca" providerId="AD" clId="Web-{B0E239E1-D1EB-BB7B-9687-FE2FE6C5345C}" dt="2023-03-08T15:37:03.697" v="267"/>
        <pc:sldMkLst>
          <pc:docMk/>
          <pc:sldMk cId="3786317238" sldId="328"/>
        </pc:sldMkLst>
      </pc:sldChg>
      <pc:sldChg chg="add">
        <pc:chgData name="Mari Powell" userId="S::mari.powell@uwtsd.ac.uk::a1b98dd7-29dc-4131-8e37-1423e6a9ecca" providerId="AD" clId="Web-{B0E239E1-D1EB-BB7B-9687-FE2FE6C5345C}" dt="2023-03-08T15:37:15.900" v="268"/>
        <pc:sldMkLst>
          <pc:docMk/>
          <pc:sldMk cId="1269345184" sldId="329"/>
        </pc:sldMkLst>
      </pc:sldChg>
      <pc:sldMasterChg chg="add addSldLayout">
        <pc:chgData name="Mari Powell" userId="S::mari.powell@uwtsd.ac.uk::a1b98dd7-29dc-4131-8e37-1423e6a9ecca" providerId="AD" clId="Web-{B0E239E1-D1EB-BB7B-9687-FE2FE6C5345C}" dt="2023-03-08T15:26:28.252" v="242"/>
        <pc:sldMasterMkLst>
          <pc:docMk/>
          <pc:sldMasterMk cId="877743387" sldId="2147483648"/>
        </pc:sldMasterMkLst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180412853" sldId="214748364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1681768094" sldId="214748365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1294579662" sldId="214748365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1320984044" sldId="214748365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2960417746" sldId="214748365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2824625543" sldId="214748365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2565354783" sldId="214748365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816606795" sldId="214748365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1040997448" sldId="214748365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4171374088" sldId="214748365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877743387" sldId="2147483648"/>
            <pc:sldLayoutMk cId="2531321229" sldId="2147483659"/>
          </pc:sldLayoutMkLst>
        </pc:sldLayoutChg>
      </pc:sldMasterChg>
      <pc:sldMasterChg chg="add addSldLayout">
        <pc:chgData name="Mari Powell" userId="S::mari.powell@uwtsd.ac.uk::a1b98dd7-29dc-4131-8e37-1423e6a9ecca" providerId="AD" clId="Web-{B0E239E1-D1EB-BB7B-9687-FE2FE6C5345C}" dt="2023-03-08T14:03:16.485" v="32"/>
        <pc:sldMasterMkLst>
          <pc:docMk/>
          <pc:sldMasterMk cId="3380097178" sldId="2147483664"/>
        </pc:sldMasterMkLst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1188414653" sldId="214748366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816939048" sldId="214748366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4011034508" sldId="214748366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3100326391" sldId="214748366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2349023629" sldId="214748366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2075266710" sldId="214748366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3703782030" sldId="214748367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2277813558" sldId="214748367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1604025997" sldId="214748367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2439007637" sldId="214748367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2002041824" sldId="214748367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2304949575" sldId="214748367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3380097178" sldId="2147483664"/>
            <pc:sldLayoutMk cId="2424575089" sldId="2147483676"/>
          </pc:sldLayoutMkLst>
        </pc:sldLayoutChg>
      </pc:sldMasterChg>
      <pc:sldMasterChg chg="add addSldLayout">
        <pc:chgData name="Mari Powell" userId="S::mari.powell@uwtsd.ac.uk::a1b98dd7-29dc-4131-8e37-1423e6a9ecca" providerId="AD" clId="Web-{B0E239E1-D1EB-BB7B-9687-FE2FE6C5345C}" dt="2023-03-08T14:08:42.635" v="74"/>
        <pc:sldMasterMkLst>
          <pc:docMk/>
          <pc:sldMasterMk cId="1319827304" sldId="2147483677"/>
        </pc:sldMasterMkLst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738033404" sldId="214748367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3835819906" sldId="214748367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4209035393" sldId="214748368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2721682362" sldId="214748368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3771136689" sldId="214748368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250503065" sldId="214748368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3066241340" sldId="214748368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1301803185" sldId="214748368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665086643" sldId="214748368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1843052897" sldId="214748368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4197973155" sldId="214748368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319827304" sldId="2147483677"/>
            <pc:sldLayoutMk cId="1794023351" sldId="2147483689"/>
          </pc:sldLayoutMkLst>
        </pc:sldLayoutChg>
      </pc:sldMasterChg>
      <pc:sldMasterChg chg="add replId addSldLayout modSldLayout">
        <pc:chgData name="Mari Powell" userId="S::mari.powell@uwtsd.ac.uk::a1b98dd7-29dc-4131-8e37-1423e6a9ecca" providerId="AD" clId="Web-{B0E239E1-D1EB-BB7B-9687-FE2FE6C5345C}" dt="2023-03-08T14:13:28.816" v="107"/>
        <pc:sldMasterMkLst>
          <pc:docMk/>
          <pc:sldMasterMk cId="1223991985" sldId="2147483699"/>
        </pc:sldMasterMkLst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2079175338" sldId="2147483700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1191783305" sldId="2147483701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2323893297" sldId="2147483702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3287596389" sldId="2147483703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1754366522" sldId="2147483704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874207628" sldId="2147483705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2306614116" sldId="2147483706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2040113178" sldId="2147483707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4203794322" sldId="2147483708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4233866898" sldId="2147483709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08:42.635" v="74"/>
          <pc:sldLayoutMkLst>
            <pc:docMk/>
            <pc:sldMasterMk cId="1223991985" sldId="2147483699"/>
            <pc:sldLayoutMk cId="3366175789" sldId="2147483710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13:28.816" v="107"/>
          <pc:sldLayoutMkLst>
            <pc:docMk/>
            <pc:sldMasterMk cId="1223991985" sldId="2147483699"/>
            <pc:sldLayoutMk cId="2807688227" sldId="2147483725"/>
          </pc:sldLayoutMkLst>
        </pc:sldLayoutChg>
      </pc:sldMasterChg>
      <pc:sldMasterChg chg="replId modSldLayout">
        <pc:chgData name="Mari Powell" userId="S::mari.powell@uwtsd.ac.uk::a1b98dd7-29dc-4131-8e37-1423e6a9ecca" providerId="AD" clId="Web-{B0E239E1-D1EB-BB7B-9687-FE2FE6C5345C}" dt="2023-03-08T15:25:30.203" v="237"/>
        <pc:sldMasterMkLst>
          <pc:docMk/>
          <pc:sldMasterMk cId="2460954070" sldId="2147483711"/>
        </pc:sldMasterMkLst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1203092039" sldId="2147483690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3733172339" sldId="2147483691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3210312558" sldId="2147483692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3146388984" sldId="2147483693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3171841454" sldId="2147483694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1718958274" sldId="2147483695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2202905451" sldId="2147483696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3479445657" sldId="2147483697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4:03:16.485" v="32"/>
          <pc:sldLayoutMkLst>
            <pc:docMk/>
            <pc:sldMasterMk cId="2460954070" sldId="2147483711"/>
            <pc:sldLayoutMk cId="2591524520" sldId="2147483698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2460954070" sldId="2147483711"/>
            <pc:sldLayoutMk cId="2385387890" sldId="2147483832"/>
          </pc:sldLayoutMkLst>
        </pc:sldLayoutChg>
        <pc:sldLayoutChg chg="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460954070" sldId="2147483711"/>
            <pc:sldLayoutMk cId="949138452" sldId="2147483847"/>
          </pc:sldLayoutMkLst>
        </pc:sldLayoutChg>
      </pc:sldMasterChg>
      <pc:sldMasterChg chg="add addSldLayout">
        <pc:chgData name="Mari Powell" userId="S::mari.powell@uwtsd.ac.uk::a1b98dd7-29dc-4131-8e37-1423e6a9ecca" providerId="AD" clId="Web-{B0E239E1-D1EB-BB7B-9687-FE2FE6C5345C}" dt="2023-03-08T14:11:46.047" v="103"/>
        <pc:sldMasterMkLst>
          <pc:docMk/>
          <pc:sldMasterMk cId="1319827304" sldId="2147483712"/>
        </pc:sldMasterMkLst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738033404" sldId="214748371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3835819906" sldId="214748371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4209035393" sldId="214748371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2721682362" sldId="214748371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3771136689" sldId="214748371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250503065" sldId="214748371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3066241340" sldId="214748371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1301803185" sldId="214748372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665086643" sldId="214748372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1843052897" sldId="214748372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4197973155" sldId="214748372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1:46.047" v="103"/>
          <pc:sldLayoutMkLst>
            <pc:docMk/>
            <pc:sldMasterMk cId="1319827304" sldId="2147483712"/>
            <pc:sldLayoutMk cId="1794023351" sldId="2147483724"/>
          </pc:sldLayoutMkLst>
        </pc:sldLayoutChg>
      </pc:sldMasterChg>
      <pc:sldMasterChg chg="add addSldLayout modSldLayout">
        <pc:chgData name="Mari Powell" userId="S::mari.powell@uwtsd.ac.uk::a1b98dd7-29dc-4131-8e37-1423e6a9ecca" providerId="AD" clId="Web-{B0E239E1-D1EB-BB7B-9687-FE2FE6C5345C}" dt="2023-03-08T15:25:30.203" v="237"/>
        <pc:sldMasterMkLst>
          <pc:docMk/>
          <pc:sldMasterMk cId="2479599508" sldId="2147483749"/>
        </pc:sldMasterMkLst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2327112722" sldId="214748375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487356214" sldId="214748375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861155020" sldId="214748375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2168307860" sldId="214748375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78107815" sldId="214748375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3558063784" sldId="214748375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2786291417" sldId="214748375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1135356169" sldId="214748375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252045136" sldId="214748375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2937938855" sldId="214748375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4:44.115" v="111"/>
          <pc:sldLayoutMkLst>
            <pc:docMk/>
            <pc:sldMasterMk cId="2479599508" sldId="2147483749"/>
            <pc:sldLayoutMk cId="2520928090" sldId="2147483760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2479599508" sldId="2147483749"/>
            <pc:sldLayoutMk cId="3225249156" sldId="2147483831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479599508" sldId="2147483749"/>
            <pc:sldLayoutMk cId="3041311752" sldId="2147483833"/>
          </pc:sldLayoutMkLst>
        </pc:sldLayoutChg>
      </pc:sldMasterChg>
      <pc:sldMasterChg chg="add addSldLayout">
        <pc:chgData name="Mari Powell" userId="S::mari.powell@uwtsd.ac.uk::a1b98dd7-29dc-4131-8e37-1423e6a9ecca" providerId="AD" clId="Web-{B0E239E1-D1EB-BB7B-9687-FE2FE6C5345C}" dt="2023-03-08T15:06:17.386" v="220"/>
        <pc:sldMasterMkLst>
          <pc:docMk/>
          <pc:sldMasterMk cId="3101509124" sldId="2147483761"/>
        </pc:sldMasterMkLst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1936783936" sldId="214748376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3150516976" sldId="214748376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3860854799" sldId="214748376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12498437" sldId="214748376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1897432268" sldId="214748376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909710549" sldId="214748376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3070581987" sldId="214748376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3121213432" sldId="214748376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431869179" sldId="214748377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294025237" sldId="214748377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3797622867" sldId="214748377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6:17.386" v="220"/>
          <pc:sldLayoutMkLst>
            <pc:docMk/>
            <pc:sldMasterMk cId="3101509124" sldId="2147483761"/>
            <pc:sldLayoutMk cId="2198172456" sldId="2147483773"/>
          </pc:sldLayoutMkLst>
        </pc:sldLayoutChg>
      </pc:sldMasterChg>
      <pc:sldMasterChg chg="add addSldLayout">
        <pc:chgData name="Mari Powell" userId="S::mari.powell@uwtsd.ac.uk::a1b98dd7-29dc-4131-8e37-1423e6a9ecca" providerId="AD" clId="Web-{B0E239E1-D1EB-BB7B-9687-FE2FE6C5345C}" dt="2023-03-08T15:02:10.829" v="178"/>
        <pc:sldMasterMkLst>
          <pc:docMk/>
          <pc:sldMasterMk cId="1340602360" sldId="2147483775"/>
        </pc:sldMasterMkLst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1792924897" sldId="214748377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915565927" sldId="214748377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2039018649" sldId="214748377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578643251" sldId="214748377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414146693" sldId="214748378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2345252409" sldId="214748378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3297553264" sldId="214748378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3819974062" sldId="214748378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1239737088" sldId="214748378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3209213949" sldId="214748378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2665066964" sldId="214748378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2:10.829" v="178"/>
          <pc:sldLayoutMkLst>
            <pc:docMk/>
            <pc:sldMasterMk cId="1340602360" sldId="2147483775"/>
            <pc:sldLayoutMk cId="1327110926" sldId="2147483787"/>
          </pc:sldLayoutMkLst>
        </pc:sldLayoutChg>
      </pc:sldMasterChg>
      <pc:sldMasterChg chg="add addSldLayout modSldLayout">
        <pc:chgData name="Mari Powell" userId="S::mari.powell@uwtsd.ac.uk::a1b98dd7-29dc-4131-8e37-1423e6a9ecca" providerId="AD" clId="Web-{B0E239E1-D1EB-BB7B-9687-FE2FE6C5345C}" dt="2023-03-08T14:58:21.569" v="125"/>
        <pc:sldMasterMkLst>
          <pc:docMk/>
          <pc:sldMasterMk cId="2460445775" sldId="2147483790"/>
        </pc:sldMasterMkLst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3867363531" sldId="214748379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3023862727" sldId="214748379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133156012" sldId="214748379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495605689" sldId="214748379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2721261873" sldId="214748379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3437395176" sldId="214748379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753593801" sldId="214748379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547636520" sldId="214748379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1064912594" sldId="214748379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1814563894" sldId="214748380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4:18:15.809" v="122"/>
          <pc:sldLayoutMkLst>
            <pc:docMk/>
            <pc:sldMasterMk cId="2460445775" sldId="2147483790"/>
            <pc:sldLayoutMk cId="2962117505" sldId="2147483801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4:58:21.569" v="125"/>
          <pc:sldLayoutMkLst>
            <pc:docMk/>
            <pc:sldMasterMk cId="2460445775" sldId="2147483790"/>
            <pc:sldLayoutMk cId="184233036" sldId="2147483816"/>
          </pc:sldLayoutMkLst>
        </pc:sldLayoutChg>
      </pc:sldMasterChg>
      <pc:sldMasterChg chg="add addSldLayout">
        <pc:chgData name="Mari Powell" userId="S::mari.powell@uwtsd.ac.uk::a1b98dd7-29dc-4131-8e37-1423e6a9ecca" providerId="AD" clId="Web-{B0E239E1-D1EB-BB7B-9687-FE2FE6C5345C}" dt="2023-03-08T15:25:30.203" v="237"/>
        <pc:sldMasterMkLst>
          <pc:docMk/>
          <pc:sldMasterMk cId="2320728525" sldId="2147483802"/>
        </pc:sldMasterMkLst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1345569643" sldId="214748366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1380363532" sldId="214748380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3599136113" sldId="214748380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605254953" sldId="2147483805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1700956832" sldId="2147483806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25521888" sldId="2147483807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1105874748" sldId="2147483808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2163770009" sldId="2147483809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1573992180" sldId="214748381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1120701889" sldId="2147483811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942377831" sldId="2147483812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605073434" sldId="2147483813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730485534" sldId="2147483814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2320728525" sldId="2147483802"/>
            <pc:sldLayoutMk cId="206541506" sldId="2147483815"/>
          </pc:sldLayoutMkLst>
        </pc:sldLayoutChg>
      </pc:sldMasterChg>
      <pc:sldMasterChg chg="add replId addSldLayout modSldLayout">
        <pc:chgData name="Mari Powell" userId="S::mari.powell@uwtsd.ac.uk::a1b98dd7-29dc-4131-8e37-1423e6a9ecca" providerId="AD" clId="Web-{B0E239E1-D1EB-BB7B-9687-FE2FE6C5345C}" dt="2023-03-08T15:00:08.183" v="141"/>
        <pc:sldMasterMkLst>
          <pc:docMk/>
          <pc:sldMasterMk cId="1800879340" sldId="2147483817"/>
        </pc:sldMasterMkLst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537574029" sldId="2147483818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977649796" sldId="2147483819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912814951" sldId="2147483820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3694399070" sldId="2147483821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4139303439" sldId="2147483822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3379312004" sldId="2147483823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4202573655" sldId="2147483824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4105716280" sldId="2147483825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1226457956" sldId="2147483826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587404916" sldId="2147483827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3834463969" sldId="2147483828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1376996287" sldId="2147483829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800879340" sldId="2147483817"/>
            <pc:sldLayoutMk cId="1533801682" sldId="2147483830"/>
          </pc:sldLayoutMkLst>
        </pc:sldLayoutChg>
      </pc:sldMasterChg>
      <pc:sldMasterChg chg="add replId addSldLayout modSldLayout">
        <pc:chgData name="Mari Powell" userId="S::mari.powell@uwtsd.ac.uk::a1b98dd7-29dc-4131-8e37-1423e6a9ecca" providerId="AD" clId="Web-{B0E239E1-D1EB-BB7B-9687-FE2FE6C5345C}" dt="2023-03-08T15:25:30.203" v="237"/>
        <pc:sldMasterMkLst>
          <pc:docMk/>
          <pc:sldMasterMk cId="3910685519" sldId="2147483834"/>
        </pc:sldMasterMkLst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1585324849" sldId="2147483835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3025642092" sldId="2147483836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896151082" sldId="2147483837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2669511174" sldId="2147483838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1326644501" sldId="2147483839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138120426" sldId="2147483840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4114971953" sldId="2147483841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81095776" sldId="2147483842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2453087105" sldId="2147483843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1282505115" sldId="2147483844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1676396725" sldId="2147483845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5:30.203" v="237"/>
          <pc:sldLayoutMkLst>
            <pc:docMk/>
            <pc:sldMasterMk cId="3910685519" sldId="2147483834"/>
            <pc:sldLayoutMk cId="2751596267" sldId="2147483846"/>
          </pc:sldLayoutMkLst>
        </pc:sldLayoutChg>
      </pc:sldMasterChg>
      <pc:sldMasterChg chg="add replId addSldLayout modSldLayout">
        <pc:chgData name="Mari Powell" userId="S::mari.powell@uwtsd.ac.uk::a1b98dd7-29dc-4131-8e37-1423e6a9ecca" providerId="AD" clId="Web-{B0E239E1-D1EB-BB7B-9687-FE2FE6C5345C}" dt="2023-03-08T15:26:28.252" v="242"/>
        <pc:sldMasterMkLst>
          <pc:docMk/>
          <pc:sldMasterMk cId="192101702" sldId="2147483848"/>
        </pc:sldMasterMkLst>
        <pc:sldLayoutChg chg="ad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92101702" sldId="2147483848"/>
            <pc:sldLayoutMk cId="1133236050" sldId="2147483660"/>
          </pc:sldLayoutMkLst>
        </pc:sldLayoutChg>
        <pc:sldLayoutChg chg="add">
          <pc:chgData name="Mari Powell" userId="S::mari.powell@uwtsd.ac.uk::a1b98dd7-29dc-4131-8e37-1423e6a9ecca" providerId="AD" clId="Web-{B0E239E1-D1EB-BB7B-9687-FE2FE6C5345C}" dt="2023-03-08T15:00:08.183" v="141"/>
          <pc:sldLayoutMkLst>
            <pc:docMk/>
            <pc:sldMasterMk cId="192101702" sldId="2147483848"/>
            <pc:sldLayoutMk cId="3086910363" sldId="2147483661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239319709" sldId="2147483849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1408163672" sldId="2147483850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3184012299" sldId="2147483851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2214636700" sldId="2147483852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939115774" sldId="2147483853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3266607336" sldId="2147483854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2013111484" sldId="2147483855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4112262004" sldId="2147483856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4242832061" sldId="2147483857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1512415761" sldId="2147483858"/>
          </pc:sldLayoutMkLst>
        </pc:sldLayoutChg>
        <pc:sldLayoutChg chg="add replId">
          <pc:chgData name="Mari Powell" userId="S::mari.powell@uwtsd.ac.uk::a1b98dd7-29dc-4131-8e37-1423e6a9ecca" providerId="AD" clId="Web-{B0E239E1-D1EB-BB7B-9687-FE2FE6C5345C}" dt="2023-03-08T15:26:28.252" v="242"/>
          <pc:sldLayoutMkLst>
            <pc:docMk/>
            <pc:sldMasterMk cId="192101702" sldId="2147483848"/>
            <pc:sldLayoutMk cId="1916575637" sldId="21474838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64039-44C9-434F-B955-33FB3B8C06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4719E3-563B-BF4E-91FF-2BCA3446B2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026C9-36E2-B14A-AAAC-1F5CFCD2B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F57C3B-5EA8-4F42-8FE9-DA45155D9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BD011E-E070-5A45-8157-A82965B64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175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2F25D-66DE-7F41-A818-6928D5D88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535DB-6882-B34F-BA4C-B4B28826D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EEC16-5C36-294A-AADE-13D5B63F8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515159-5942-9647-B593-38D8234E0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B803D-9F79-DC46-BB93-81F21C08E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7833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0A13C-F60C-F241-9FF0-7C3ED5B6B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B26E9-F6F9-774C-95BB-0D45DEB0C0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4123F-1BD1-D64E-A29F-DA292B9A3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C18971-3909-F243-9E4D-E0964F639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957C-9542-2741-A1C4-EC63C8E29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89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9C862-C45F-B741-B15C-69F51EECB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8C778F-A527-5945-9F6E-1B8441853F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0D3894-AA36-0949-A5BF-A51B6EB5AE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4CC1FE-FAA8-6745-BF4E-4DD1E527F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987CE9-C883-2F42-BE3F-9613487EF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2DE451-00E2-7846-930D-03F5530E6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596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AC8BA-1E75-AE46-951E-E3F869E87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FAD684-EAC4-D146-A65E-0C4EE4F09E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1FCA7D-5B5B-174D-ABBD-84E2C6577D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396F44-DF8B-8C4B-A954-447A499B6B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CB143D-C36D-3F4D-A6A9-1417A72D48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CD60DB-8E53-4147-8CAD-114C4AA98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90F3F0-EB41-1E49-A7E5-8AF0633FC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2664C2-89DD-FA4F-ACA6-478263C04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3665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1CFE5-789D-0746-A83E-B53BD1DA3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C85C46-BDE5-0B4B-9BEA-6C3F599BA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FE1F6-A543-0D49-BFA5-4534CA63E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AD6D6B-1ED1-6447-B028-8888D3E5C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076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6F7025-AAB4-0040-9ACB-93970D3BD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3345E8-6BC7-A44A-A726-B03623B32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02CA13-D926-B848-9FB7-7AD9139B7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6141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0F361-297C-5845-BC1A-5998DF5F4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F9D00-B833-5F45-A56F-BCD04937D7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80A0F5-D6C5-1142-8222-30F25FAEAE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3BA8A-2EBB-6940-AE09-A0E373F4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0022B5-4BDC-BD44-A15F-4B19DAAA8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37E986-0ADA-2D4B-AF5A-25BBB4286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1131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33CE3-1145-F442-A266-997D454D8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C6342B-EFD9-FD4E-85F7-7A0B537330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4ED202-6D24-D94B-A495-A15F8D05C8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124FEF-4716-4E45-8098-E4A161D6D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E38BB5-C70F-7642-A099-7F639F5AA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E91D9-6912-B140-AD41-B30DA9C13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7943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06B3A-7820-5C42-9733-EFF418D7F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07A547-54DD-2A43-BC41-8C3B1D23C9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487B13-C739-0A41-BD73-210377D73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BD7610-1979-D942-81EE-2776B2690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B74CBD-3F80-0241-B185-B21679870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66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948967-41CD-4D41-A17A-8624CE1BC0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A67276-86A8-4540-BFFD-9A21E3CDB2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5B670-0BFC-3848-B392-897951193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695E1A-4F54-4148-8E86-E0D7C7D76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D59D5-EACD-6C42-96BE-EA7BA8E6A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57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6882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1E36-258A-744F-8E28-C4DD2CA3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A85FE-D81F-8140-8B43-5141B4A74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4714F-DA55-AD42-847C-1E4933E3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7A646-DE7D-1E48-A00B-9000A170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5AB11-7EB1-4A45-9004-98A13448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334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5122-F529-3145-8377-8C08F19E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0C7A8-5A77-6643-8BBD-DACC7991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D4DA1-D58F-FD4F-96E0-5F1AF65F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3FBC-33EF-B642-9A6B-5D2C1151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070B-099A-5942-92F0-0927E700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1990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C183F-8258-014D-9FE1-44FEA195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149B7-02E2-BA42-B892-BF6F60DD5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B5DB-B2F3-6E44-9D8D-4499547D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DCB9-522C-AF44-BF1C-8BF5D4E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A909F-EA31-D146-9919-1C6397AAC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353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2AF4-5DB0-3843-9CCE-08A7FF10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B4563-EAA1-2A48-AC00-1618C4145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A93AFB-ECCD-264B-8901-755211C6F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20309-3E9C-3549-8E2A-D4B88291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5D2C6-854F-6141-9FBB-0D9EA3B9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4EB76-D6CB-5046-B7A7-F73B9757A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23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E4F6-2BBF-0040-8937-E43FC231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F7AE7-5690-BA40-8F85-081C2411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D53F8-F20D-6648-94DB-24F2D6B04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F48BE-840A-354E-985B-938872C87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E1F12-06CE-3E4D-B04B-6878E45E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7A50B-B9A9-FD42-8016-9FE416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0A23E-FFAA-404F-9362-7A746654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B14D4E-8EBC-184B-8696-B6AF76D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3668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6243-FDC9-3A4D-B9A2-00F2539F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F033B-45B6-DD45-9A63-FC9CA6C24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885AE-0AAF-BD4D-9CA4-E86457DB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48F9E4-E40D-C34E-B4CD-719337EC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0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1345E-474B-7D4C-B1DC-6DC1254F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8C1116-5F6C-3247-9AF7-C0320B6A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2D4F7-2E1B-4847-8F56-804EED9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134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CC18-93DB-B04D-8429-36C2A7C05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C249-118A-2F4C-8132-C37971770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3D43A-544E-7944-B147-285D07648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82439-CE70-0A49-A938-12781137C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06E82-9DDE-7C48-9025-A5A36C21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D3BE1-AF1F-BC43-9203-58D884B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31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FCB3-3B1D-EB48-8DBD-903BE432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1D476E-CF00-4B48-8AD8-84DD16AFC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9E796-C39F-8142-A4BF-D6DE356E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90995-14ED-4B4D-907C-C48D42717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CBA58-E2A7-AB4D-8819-A8EC2085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AC2EC-5960-A443-BE28-ABE2F55D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8664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B370-DCE1-A347-A9D3-E8A12A10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F632AC-95D8-F04F-B625-F80AF5684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CC9E9-2045-B940-9CF2-61AB648F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CF72-C0E8-0940-BD3A-AB58DA88C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6F6DA-6A00-D945-8F23-FF48C6E4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5289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C7C48-30D0-4A41-8832-735370DFF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F9292-0858-324A-ABB0-04732F07A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66580-C556-B042-8E77-0A250A95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2E853-2A34-D14F-BEF6-27718F264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4D078-8130-F840-BAD2-59F401613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7315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402335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1E36-258A-744F-8E28-C4DD2CA3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A85FE-D81F-8140-8B43-5141B4A74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4714F-DA55-AD42-847C-1E4933E3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7A646-DE7D-1E48-A00B-9000A170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5AB11-7EB1-4A45-9004-98A13448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334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5122-F529-3145-8377-8C08F19E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0C7A8-5A77-6643-8BBD-DACC7991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D4DA1-D58F-FD4F-96E0-5F1AF65F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3FBC-33EF-B642-9A6B-5D2C1151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070B-099A-5942-92F0-0927E700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1990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C183F-8258-014D-9FE1-44FEA195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149B7-02E2-BA42-B892-BF6F60DD5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B5DB-B2F3-6E44-9D8D-4499547D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DCB9-522C-AF44-BF1C-8BF5D4E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A909F-EA31-D146-9919-1C6397AAC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3539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2AF4-5DB0-3843-9CCE-08A7FF10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B4563-EAA1-2A48-AC00-1618C4145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A93AFB-ECCD-264B-8901-755211C6F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20309-3E9C-3549-8E2A-D4B88291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5D2C6-854F-6141-9FBB-0D9EA3B9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4EB76-D6CB-5046-B7A7-F73B9757A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23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E4F6-2BBF-0040-8937-E43FC231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F7AE7-5690-BA40-8F85-081C2411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D53F8-F20D-6648-94DB-24F2D6B04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F48BE-840A-354E-985B-938872C87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E1F12-06CE-3E4D-B04B-6878E45E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7A50B-B9A9-FD42-8016-9FE416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0A23E-FFAA-404F-9362-7A746654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B14D4E-8EBC-184B-8696-B6AF76D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3668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6243-FDC9-3A4D-B9A2-00F2539F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F033B-45B6-DD45-9A63-FC9CA6C24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885AE-0AAF-BD4D-9CA4-E86457DB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48F9E4-E40D-C34E-B4CD-719337EC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06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1345E-474B-7D4C-B1DC-6DC1254F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8C1116-5F6C-3247-9AF7-C0320B6A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2D4F7-2E1B-4847-8F56-804EED9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134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CC18-93DB-B04D-8429-36C2A7C05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C249-118A-2F4C-8132-C37971770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3D43A-544E-7944-B147-285D07648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82439-CE70-0A49-A938-12781137C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06E82-9DDE-7C48-9025-A5A36C21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D3BE1-AF1F-BC43-9203-58D884B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318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FCB3-3B1D-EB48-8DBD-903BE432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1D476E-CF00-4B48-8AD8-84DD16AFC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9E796-C39F-8142-A4BF-D6DE356E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90995-14ED-4B4D-907C-C48D42717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CBA58-E2A7-AB4D-8819-A8EC2085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AC2EC-5960-A443-BE28-ABE2F55D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866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B370-DCE1-A347-A9D3-E8A12A10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F632AC-95D8-F04F-B625-F80AF5684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CC9E9-2045-B940-9CF2-61AB648F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CF72-C0E8-0940-BD3A-AB58DA88C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6F6DA-6A00-D945-8F23-FF48C6E4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5289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C7C48-30D0-4A41-8832-735370DFF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F9292-0858-324A-ABB0-04732F07A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66580-C556-B042-8E77-0A250A95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2E853-2A34-D14F-BEF6-27718F264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4D078-8130-F840-BAD2-59F401613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731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2335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9EBA6-07B6-3B4A-9A17-728C50BC7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5A5263-05F9-F64F-8489-E2729F95F2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3E02C-FFFF-F644-B1DA-CED1C90D4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17AFBF-4B5E-A24A-ABA6-F09CEADA5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2807CA-2F78-2143-A591-2F1D2C1FE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32484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86AA7-9495-FA44-B641-3209435AA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3046D-9FE8-6A4F-9765-273EBBDBF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FAC8E-22F4-2948-92F7-0EAA3869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DED69-1EBE-3E43-A2DA-8B941AF5D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95E4A-B973-1C48-867A-743991105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64209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072EB-230F-E748-9C65-24C0811A5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0BE2C0-85BD-6343-AA13-440DE11E4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88E0B-6FEA-444E-B1E1-747C185D5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40C67-8567-DD44-923A-4945BF2C2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D2DF6-3060-8349-9CF4-093CEB16D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15108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031CE-613C-2D4D-B1B8-3B94C43ED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689320-9F31-F144-B5DA-407BDCE0B3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2AB93D-0656-9F4D-9677-255C49A169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98B8EE-4690-3F40-98CB-21B8CB756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DAEB36-6A2A-2B4B-B80E-30628112E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B38134-3882-DD48-931C-33B2324A9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5111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7C951-FFEB-EB4E-8262-E11E5CB2E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D2AB3B-C3AB-0144-96A4-7F50E80DDC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8E07E1-43BA-E74C-A15A-C99310FA5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A7ABD1-1178-ED47-90D5-B9E797F08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D1AF97-E170-414A-8A3C-0A426A94F2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C29AE7-96E4-8C4B-B3D3-2B744A63D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18F66C-31AC-3342-A3EB-10E07DA2B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CFCFE3-6C78-804B-BE1E-6C988A097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64450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EDE77-E864-9C46-81FA-4C8C370EC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4BBD8E-8FA1-6446-B336-DF1BE22A5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01E94A-C1D3-EB40-AA0B-75BD2572D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DC52D7-A332-9C4A-89A0-BACD7B5EF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2042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248A4-A200-124B-895C-1A78284C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306613-0B4D-514C-8D17-EDB401D01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2B6A6F-1F24-364B-BEC5-9F872E42E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97195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DC97D-5173-BA43-BE11-B79364C75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BD20F2-FCEC-3A46-BCA5-86C0DBC8E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B0570B-63C6-7C4F-B484-F1389D16C3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6C2AA0-8A9C-6A48-8F51-C1185A15D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A9E35D-C150-2D45-9BB9-5568684C6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4F7AAE-97DD-EA4F-86EB-3E9221C42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577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114FE-DB44-4846-9F9F-FD3549543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C851682-1EA5-FB4B-91B7-C392A321FD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4FA30A-025A-5E4C-B2F5-1B355C764E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7D8156-E1BB-7F49-B8E4-5590A89A8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E3C1B2-DE23-454F-9CE1-08D3F0766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0EC0FF-F4BB-E642-AFD4-6E9078317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08710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DE258-67C4-E942-BA88-0812E2ACA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E5AC01-6E9B-7343-9720-6DECA7DDC4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4C4DC4-4477-7B49-B74D-CB82C9A3D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614E5-D033-F542-9E00-82E851EBB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CD5DC-7CC7-8245-9DC5-9008DE301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5051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2A49F0-AAEA-734E-8A9D-E0DF6DA404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4C7D0F-A118-FA49-A1A5-FC9F3EE563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10A380-60C3-4543-A3AD-48934B15B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ED287-8FD1-4F47-9D09-767647784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93A5B-671C-E544-8EA9-320DDD07A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39672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59626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9F590-AE2A-CD44-B37E-7CC8AB054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871F97-9EDD-E54A-A721-3E148EDB9C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2AB96F-BBE8-9E49-95D2-7C26A9D25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F208CF-1873-9F42-B54D-F52A79048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3E390-A459-6344-8B39-3EB44984B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11272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EBA62-1DBC-8D4F-B0C6-2F8CA76C9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39B3A-BBBB-BB40-A9FF-135AA9F89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983CE-CE0D-9F44-8A0E-C0F469573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A2084-4429-AE42-A6A1-08EFC4053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FBD427-0B40-3E40-81EA-06702655E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5621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2076B-A46F-F44D-BDC0-484724012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EE18E4-8A6B-2F48-B4F9-F565901CAD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CAD9A4-873B-8E4D-8BB9-BB6439B51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73D50D-21D3-D046-9664-2B406D00C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5FFD51-ACF0-F641-97D1-88870103F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15502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85C82-5035-2540-9D33-6263E02CB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4646B-8FDD-A44C-A125-C3342D0768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B963E4-CC44-274C-899E-769DCDD09E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FFBD6B-39CE-624D-8F4D-97E4C7E2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F0640C-A190-1A4F-92CF-C18D79844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FADDCD-4C98-6748-A313-E6CDC55E6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30786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488A8-6DA3-8B4B-802B-D29BAAEE8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65DB29-CC65-F344-9F2C-7F70CD823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93A77E-3972-2B47-9449-8B1AC4A41B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B3DD20-0D9B-D74D-BE68-7EF202EF1B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40E6DA-56F2-3B40-B5E8-F8B1CA7981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6136B5-82AC-9A45-8A4A-1592E0D47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FA9389-70E8-6448-A1A5-FB13A276F8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02BA5-52C4-D743-B7F8-F39DA8825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0781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58A48-D154-5A44-ADAF-DA3886F98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FD06CA-28A3-6D45-9E86-0083E0E28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7576AA-7E74-9E4B-BE96-AFDB4E792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C7F917-840A-9D41-82B3-002C40100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06378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230996-B814-654F-9786-3E01F0A68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B09F40-B625-9F42-A2C5-FB3DE4CD9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31F604-BB5B-D646-B7A6-3503840F1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29141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79457-5160-6C4B-B686-B13421BBF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118A4-0882-8F41-A31A-2313B7CDBA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85C931-011F-4247-8C2C-C038E96687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4220ED-25BC-1343-AEF5-D8BF18544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AE4802-94B5-E24A-BC16-C783D99B5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6725D8-F97B-544B-9CF1-4B6E2037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35616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BD9B5-B8BE-C948-9807-2DF2DB1B6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FAFB02-5C9E-5B40-85AA-941610D911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6B95C8-DEDD-F34E-9DA5-FAF609203B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9836DE-5DD4-CA4C-814B-3B6CE71B5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514BF4-6347-574D-BF5A-D1C289C3E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49397E-EBDA-D84D-91AB-DEF971D8D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4513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9C488-8EA8-CC45-93A8-38F5B2FFF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79EAEC-03FB-ED45-9279-36B415EDD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398AF-0B19-2047-801B-B384EFDA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0B5C3-DE82-F947-A7BD-955D7C3B9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85D42-C0C0-1647-8647-BCBF1672F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93885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98D655-991A-C54E-8F85-B8CCC15206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3696FE-0C2C-FF4A-9262-43760F2E06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E6D0D-A72E-F04F-BB5B-8D995A28E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B28FE0-3331-3D46-B19F-7845AE12B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656F0F-9706-5340-B169-AA1496E56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92809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524915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131175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A2FD3-AB87-F145-A799-A23BE18443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B80782-1C71-D84F-9FF3-5ED353888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8A673-A92F-E141-BC83-0653F9A11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F22E0B-084A-4347-9C01-7FA663126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15CC5-4E61-A14A-98F5-B22C796B0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36353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17249-8D6B-3A47-966C-A62486860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BADCB-ACCF-C641-9FC5-0802F3CFC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40968-2F22-674A-9FBD-5BBD8522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C8F75-8A13-3C49-82E4-D7ED121A1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95ED6-969C-F341-9495-DD0E3134B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86272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D4D78-06D2-0045-893D-549489C77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8DD1C3-7720-6F44-95FC-372DE8E899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D000C6-AC31-F949-B523-9EDDD97A5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39A44-0FAD-0A42-827A-30CAAAF8A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8FFFB6-C47C-3F4F-B356-2659E6718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5601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E8CDF-B385-9947-BC3E-8A8187B29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944A4-A5AD-2442-807F-260EE8C63A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EDB023-D347-094D-B271-CEE9096CC2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B7C82F-0047-C444-8E77-75192AFA1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258A-F36C-344D-ADBF-1A8F0D328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0F2345-448B-D24A-B59C-D75B492D6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60568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50082-1812-2D4F-B953-988C2159A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86BB4-C278-2D40-BD55-7367A8CBCE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6B218D-8DB6-DB4B-9639-B4BED648D4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5E89D-9002-FD43-BE61-A57309033F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CFDE56-A8A4-D146-A066-2D5F552B38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1C8442-DE92-C44B-ACD4-FD4115A65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A5EB4C-0E0E-AC45-A9AE-F28A84E12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0F00F7-930B-CD47-AFE9-EC70AA54A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26187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24DEB-5709-4948-B553-FAE28EBC5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92E88-E849-DB4E-91FC-A5D77A01A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C0F81-47C8-E646-A7C9-75E9FD207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55A10E-B8F6-7645-84E1-216FA14D2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39517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DC682D-F097-AF4B-86A9-57060F80D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EA4B0A-7315-5349-8CE5-0430270DB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804FC-7EDF-F642-B9E0-F30B64436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59380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60B17-B434-BC47-8D4A-EAB1BA99F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1B735-558B-4D42-90F5-314779BE3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908F20-60A9-6643-BDBC-C5EFB3BEEF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8F553C-01F8-A64F-B8E1-7C8DD3ACE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2F0A75-1ACE-2848-B74E-0793D69B2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8AB7E2-81E9-424C-808E-BA534840C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63652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FBD90-2CD5-8E42-9572-F8CA35AD4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22A186-B32F-8749-86A9-9D4CC317CB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EE6626-FF55-1A47-A4DC-B6D11F7F31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96ACDA-69B5-9B46-A82A-24117E2A1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37ACB-B102-9A4C-B873-7145A9548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FE33EC-D6C9-E647-B7F1-4F8126C0F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91259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3DC38-E8BD-3048-ABEC-E2C81F05D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37A3E8-380F-6C4A-BF09-283E41C016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C6FBCE-7C05-8C4B-AD72-E4B3227AC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7A212-EFDB-DF4E-8127-AF705AB83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D1EE35-221F-F548-806C-8EF4C8EF2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56389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6F4266-4311-5442-BF22-F8A0FC1D83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844BDC-9F6B-164B-9B2B-81103948E5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6263C7-769C-6646-B085-1D04A5A36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987A2-48D3-AA4D-84BE-DF8979672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39BA5-FD00-094B-8927-0C58FBAD4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11750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C42DD3-2C2E-E042-B0A4-1F778059D4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B5AB3C-205C-0146-9348-53B465F06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4BD234-4CD7-574D-A5DC-85D4B28D7E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FC5EF-34E1-1E40-9E4F-E70031C3C3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23303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7DB74-7BBC-A048-AB7B-2A912D029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F6D844-5508-9440-B98A-C2D817BABA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5422-DB5E-E342-AB35-358C60930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A49EA-CE7F-2F40-BDA3-2C22ECE40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C97122-6547-A94A-BBE7-DC37DA7E2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57402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D8D13-5CDD-1E4A-9D47-04D54C035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76F93-8B41-494C-9A96-E57DD84576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D0D6D-8817-9B45-A3F6-E591C5C6A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9D339-C7EF-FC4C-847E-164274217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A66E3-4DAD-5848-A024-20B3801A5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4979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0E21D-6B41-8C4A-9B95-FC016DE92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A3A7A-A75F-8844-BEAA-6D54CFDF82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9AC38-BCF6-A942-8748-27CE5D5A2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9D1684-970C-434B-92D4-B3FDB035B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1DB76-1F1D-FA4A-BB2E-398CF8D25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81495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3276A-8A2B-D845-BCB7-D401C9EDB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F8235-15D5-5C41-9260-B09A959429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88D341-9291-384E-9D2C-DD62F77227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96EFA3-BFAC-E84C-82EE-624C4C63B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DB6F57-55E1-3543-A9E1-03C07532A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C08C38-734D-BA4E-8105-8EDA39E0E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9907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D3576-84D1-C940-91BC-41582A628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B01DD-A327-2D4A-9C0B-DAD8FAC363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2AF7FF-2AD0-EE4B-94AA-B46E634B92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6225DA-4CB9-294D-BC0D-7DEA3A9869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EBA86B-BCD5-9946-9ABB-0283854DA7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380B88-0C12-A743-B758-E8F4D50B8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6B3EE-FD08-6A4E-AB7F-26354BBF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D658B9-7EEA-D94A-A610-6BECB5E37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30343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E09EB-CFFF-6849-A4E0-A28DFAD1F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121A02-21A3-6F48-AB9E-2F7FF436F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786A5D-2CD8-1A4E-831C-1F88FD756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6E28A4-6628-F941-B1DA-A26B40875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31200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85B649-4B16-334B-BD83-BC9972563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C49651-5FA5-764C-9793-1E18C4FBD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F7E9C3-DAD8-6D49-AF59-AE7D418E9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57365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2664D-EE56-1A48-8498-A20AB1F7F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BCC86-7190-AC4D-86F9-618D6026E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922A21-AE8C-BE43-8EB6-50D569E1AB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E208C-B0FD-704E-BD2C-465A877A6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74CBEF-03E0-9347-9DCA-E68F83BBE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FA5648-7C48-E246-8E18-5AAFC02B9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71628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83EBE-1BA1-DE4D-9439-14C2690BE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D02AD5-D53E-5A4F-9282-C7C5CDE37B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0269D7-7409-8A4C-90C1-6F3CC6EB18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E1BD0D-3A7A-D04E-A492-0C1F1B609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121DD-F6D6-BE41-8B5C-102447291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A17BA-6F10-7240-843F-82462441D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45795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9F6F8-5B82-E444-A1DC-3A7B1259B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385B51-EEE2-8C4D-94C8-AE84EA492D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0B26F-5541-8A4C-8DDB-4EBF3455A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BE0357-BC48-1444-8D15-656BC7F72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B4089-1369-554E-8DF8-F3317BD0F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40491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5306B6-9C23-404A-AE2D-D5791CC11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F08FF4-76F8-784E-886F-59A896B049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D89FA-687F-2F4C-AC46-17981C3E8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D041A1-D308-9F4F-B240-E89CF9BB3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CB223-15DA-0C43-820E-560F24692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46396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37699628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380168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5486E-7899-86B8-4ED4-A60FB0839B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D14A81-3F39-3AE7-A142-CFEF911244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BD70A2-6FE9-3FFE-00A0-35095B838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4821A8-9952-FED3-33F0-E219ED968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A5C1B9-20F2-505D-86D1-EF9C2CF02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1970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0E5DC-0256-BC70-3E7A-F0861AD11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2F823-3060-513F-A5CF-B1254AA97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2E257-480E-9CC2-D705-56A35AA81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A924A7-34E4-DD40-DBD0-CD646F213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55F49C-185C-B88C-39B0-F104CACF9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6367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4EEBB-58D4-4E58-50DB-160AE6E2B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7026CC-3BD8-61B0-DAF6-7831BBE97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3381A-FB15-C352-B8F4-562B3C2E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1BDD9-2B6A-ECDA-C5CF-F9D5058E9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58A6C-22AD-8FC3-A11C-5D36165E9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01229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D8495-D652-A3CE-DE43-526184ACF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6815B-0A80-15FF-7753-F90E51722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FC14D2-BB85-CEBD-820D-CB0B4949F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3D56C3-549E-19A8-CC26-40363A483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0B474-F093-1554-8A27-B9C03E53F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4A3EDF-7079-709A-72E1-A46D8B36C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3670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ABDF0-1782-1A7D-FE3A-B1D46DA6D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04110B-B844-0D88-3E3B-CFBC039D1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175924-0A38-0630-4C08-9E5F768F62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DAC766-56D5-34DE-D4A4-AF33D002E9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453C97-1924-7972-714D-C74DE64455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B49799-D124-99CF-3EE3-40E3F1CEE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5C31D4-E521-5463-D0DD-DBD2B7E73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A96CBB-806D-BFA7-C5B2-57565370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1577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8258C-1E2A-2495-DE9C-6DB0C8559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51A82B-6AAB-B834-0A02-412BC128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2F1CB0-57A4-527D-F21A-DC849A6AE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FE306-671D-9687-5EC5-CF6946403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60733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4924A4-E678-9519-B37E-C7985118D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8B56A9-01B5-9939-B480-7646B6D3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B3C4D6-115D-8784-D213-EB5D80940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11148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0EBEB-49B2-0255-1B34-55ACF803A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E1687-91AC-2A03-C508-B044580FE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132A7-029F-7DFC-FBBB-3B2BE47223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2863C8-76DE-399E-E4E7-15F094902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DCEB58-1652-9B0A-28CE-8F9AEAF50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0763E8-0FA1-08E6-6E92-2120DDAE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26200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6F65F-A03A-52A1-7F0E-EDC50566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5F84D3-E369-BB6E-93AF-200EC2DFCF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47D60C-B92E-815D-1058-93BC117E7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37C457-BE91-797D-7524-9A9161BEF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2B7726-D06C-EF7B-B3AA-1CAD602F6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0CB4D2-4DEE-CD7E-1CD8-42355DBDA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3206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86BE5-C179-B60F-8FE2-530246109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337F0C-037D-BBC9-9AEB-D30D30323D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5FED2-8C2B-385F-10D6-A7DC1107C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AD3680-E65B-2C81-EACF-D2F5E98AE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3D805-0109-421D-E290-13E385FAE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1576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942770-659D-05D6-A6E7-D1ADE4B07C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CCBB1B-8BAA-7216-7EC8-0E623842C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814E01-8B2A-B696-3481-38E352206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9BEDE-748B-CF12-2018-8DA926F7F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2CC559-091D-0C11-D26A-6C0D74507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57563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23605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F51E-8DDA-1B43-8A39-355F39E6AC5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DB823-50AA-5F4A-8E19-F431131BB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91036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5E38C-1838-A64E-B47C-2DB123FCE4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CC49E8-F1C8-AB46-A36B-D760A24EB4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F8E25-DF8D-C844-AE8E-4D13D5E10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5CA6F-56BB-1E45-8118-002B4C53D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81127-F836-F149-BAF5-26F01A420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92489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75718-6F10-274E-AACE-F64BECAD2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5852E-0411-5043-BF88-0885B1EBE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CA530-6C4F-914A-8562-FAB6CE65C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30770-8CB7-D747-A50C-CE1FD04E4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385CF8-F58F-274F-8D80-911A7C899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56592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90EBB-9706-CD40-8095-FD691DA09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86FC9-A9D3-0448-8356-AF0656F27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B0B9E1-8EAB-C243-99B1-1BC337296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F86EF-88F8-C54B-BA33-E7BEBCDF6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D480C7-66F3-C641-8790-8BA2CC6E8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01864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62857-1735-5C41-B645-8076DAC53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3929D-E826-614E-A64C-BA7E6575CD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DC53F-ED0E-0647-9379-8058211425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D08F79-88E0-A14B-863B-6E6C876A6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4CD8EC-AF51-8B46-817C-33157F4F9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1847E-0BFE-7A48-AB2C-41408E142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643251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35D7D-E41F-6347-B5B0-059D268CA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D12EE4-A301-014A-BFA8-0B73E658A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E96C84-E9BC-B544-B24D-0540F4C379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B41527-7B3E-734C-AF0D-ADD4AE3F51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B3127F-383B-7241-949F-702F127806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4422E8-B67B-564A-83D0-D0BE7BECB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39D779-9D83-8F40-92E9-A52AFED55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B0052A-6A25-F14F-BBD5-58CCFEF23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669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46A68-1830-7D48-BDC3-3105BDFDC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17906A-1231-4E4A-B3C6-35B3FB244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1F2910-C46B-A346-B3DA-CFBAC847B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579BD1-1E40-5C4D-9A09-0DA2D524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5240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570BFC-6754-954E-9F95-1D48AF4FA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47EF4C-1699-3F48-AFB5-A2567E5E3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1ED40D-67C0-A942-BEB1-34D12654A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55326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EF6D9-F18F-C346-9721-1EA747B72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7D4F99-F32D-E849-A494-36649C79B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C09197-73C1-E249-97A0-F004560B87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3EED03-1E45-1441-949C-F1F797901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5C185B-FB47-C04F-B328-E01D42F9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01E0F2-5AAA-7644-BD54-12E8E6E36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97406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74C9C-3728-6B4A-96D5-CE69C2D51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91047-C054-2344-B276-5A3C851ABF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B76EA-EA9C-D645-9549-D819ABBD5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B87E05-0510-A540-A6C9-D396D11A8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28647F-B535-D045-BBF8-A74C01B5F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A053C5-8BCC-2B49-BA74-B18C6A8E7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73708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96908-99E2-D74A-932B-08778DFE2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CF5D60-59AF-DF47-8D44-005552C5DF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FA03C-1915-594E-80C3-1573076F5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0D0E3-0BE5-6548-8104-2BC551F49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E4D62-72B9-9648-933F-DF542A1AD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21394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5CDD3A-C68A-7A4D-A3D4-1E79DCB4D9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07FF44-A34E-4044-857F-6E9D77216D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82444-494B-D443-8C5A-A54C05072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349224-6B86-144D-9642-CF119988A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294EC-2DFC-9B45-B029-2A390F470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06696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110926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8393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1697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5479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43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2268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1054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8198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1343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6917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523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2286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5946-2A59-394C-9182-46A29A950522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DC24-0453-664D-B9E3-83D019252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172456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AA7CD-C082-2A40-8661-C00D82625C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5491D2-85D5-2948-8A9D-88AB94CA57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8AEF1-67F8-A04B-A71A-1623DB77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9A065-FEED-7741-9C61-1B0671A3C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A415E0-0DF7-A845-A59C-9CFA8CB9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36353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64415-525E-FD4C-A325-E5D9E85A9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61705-D769-8D47-A80F-38D8F3B47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9378C2-5E97-6B41-96C7-16EB964C4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0DE78-8A5E-FA4A-B1F0-998CFD645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C4D7D-4E56-D949-AE7A-0C3716487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13611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E7985-90C4-0E4C-80F7-7DADA8B8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AB6B8A-75CF-B549-8097-B3D34F0EF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09455-2C26-D442-A9DC-5955F8323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DD6210-6A59-CB43-906E-A294BE686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85962-7B1B-9C48-B278-98CABD37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254953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00B85-8A99-EC48-9C46-58A585F30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7E532-F4FD-4345-9754-4273DA072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E0D4A8-3514-0846-A3E9-9605A799F3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4E6267-F195-324B-B613-58A4926D1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6FD61B-D069-1445-8013-50A480018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769E5-DD03-D14D-8C7C-886619BC1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956832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D2B7B-E2CE-F84A-B7D3-06D658F3E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314A1C-A9E5-AC49-ACD3-5CA7AD640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E9BC29-B9C9-3541-BE0C-109243163F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5B021A-E6ED-E64A-AE1E-8020F6CA9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7F7DF0-9B3B-8C4C-98A9-3AAC8553E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D11E4A-3948-A54C-B92D-9067FE045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B2EEEE-C451-4C45-9D40-CEC0BDE14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7C21F2-D2E7-B546-8C06-D50F726E5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1888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A6E9B-3A95-554C-ADA0-EA34A8BDF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A54A23-37A5-854D-9F2E-B204BDD10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93648D-B5B4-F041-9EB2-64E379623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B3EE2F-6C70-BA4A-9152-9A9CC0D6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874748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83F03E-FE56-1D44-B9B3-A2685BBF3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7E250-A78B-DA49-A524-310D9BE14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374763-C28C-BB40-8181-C42AC7FC6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70009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B52CE-D713-E84F-92DF-7BEFB5245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A2013-7EE3-E64B-B78C-8ED9A118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B7D8C5-AA4D-FD49-B131-94B69BC827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66504-7350-134A-AC20-B4293B8EB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DC644-BAAA-C243-A78A-2FCF3F79D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61194F-F0B9-E848-82B4-20F20A364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92180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DF53D-3B39-9E4E-9DD6-C5E220DB3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01EEC0-17C6-124D-98F9-E25FEF8CD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F33B07-DF29-DE49-A7AE-02136C40CD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E1854D-11EA-AA49-9FD8-78FAE63AF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634688-4C46-7346-BCFA-995A49C47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70BB69-BEAB-174E-B40E-01E84ABC1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701889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B06CD-DF21-6642-B270-61176A52C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EA5A54-3DB5-FE48-A3E2-C25C109984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1A5A5-B149-114E-8E23-D558BFEF2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BD344-788C-7547-8005-527E29028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714997-2251-324B-B120-797CAF2E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377831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30312C-598C-1346-BAA6-B858070ADA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841978-C8D6-E248-AA12-3AFB7BC66E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DBB3F-C24F-C84C-B0ED-AD7C87F3B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B1247-0D07-8641-94F8-1BF97FA9E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6E3234-AA76-4447-A533-D6C05B6FA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73434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048553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41506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569643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E7C41-60D5-674E-A3D5-9984EF4340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7586D8-DADE-714F-B007-ACA53322AD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2A208-E710-0640-9CB3-36D5FA45C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25EEF-DB79-FB48-85B0-19C980AB2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58A1A-C91D-9848-A4FB-E5D48C021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1285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0F00E-E66A-EA4D-B690-2A975B8CC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D135A-5C85-6245-A914-418EE9EB83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4C10F-EA4B-074A-A74C-6934336E7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B32ED9-EA56-7844-B260-85478326D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C049F-5BFC-3649-91B0-C73BFFC8B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76809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8857-AF56-B141-BEA3-C7F2978A9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06257-937F-9D4D-A642-019CE19D3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219A4-184C-7446-A69C-A69305852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46BA6-85F9-E048-ADB1-994FE401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4DE6A-6FB9-5940-96E4-66F45315D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579662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2ABBE-340F-B542-BADA-2759F865F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B29407-C054-7B4E-9A50-1D892FC9F7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A2DF86-8E5D-5845-B636-978270A921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1C1510-8B23-B945-9B45-869C43FAE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E7DD1E-1014-4046-8EEF-7D4D8D832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98E0E3-2BCC-F94E-B4ED-AF3039AA0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84044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2311D-2B4A-854F-9B98-02125AD2C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3D2548-1F58-2B49-AAF4-EE9EF6267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C87D3-F314-3B42-B40D-34A33A2389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D6AE50-55F7-3043-A617-BB449B8ECD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478E85-F7A0-7547-BCC7-21D22E0111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BA5D58-66A5-8E4C-8AA4-8D5B98C0F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9413A5-8D73-1A4F-9105-61E93601C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EAF541-190F-374E-BA0B-2494EB604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41774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F127F-3058-3D4E-9582-59A026CB6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EBF94E-216F-1D46-B4EC-158E04F08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9961F9-1F80-2B4D-89C2-35BCF0A59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3F098C-1E29-0546-9E9B-F8459CA54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62554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4F6390-E6F6-B44B-BE65-973A241D4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9B2BBE-1A79-6B4B-8E32-EE6C1B22B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FB918A-ABF3-9345-BC99-179953CE2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354783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4536C-4D61-F342-98C2-910833BB5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ABC30-DB20-A943-A19D-524F1E296D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21F63F-A957-2F49-8018-4FD6050AE1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90D0D-AFC5-DF4D-90B4-A06258918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571B9C-B170-2341-8634-A63030D50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929B2A-9B2F-C446-8A51-095E1A29F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606795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65409-59D1-1644-959C-07FE66DA6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FFC067-0B4D-5E41-8EFA-9262B2AFB8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16F855-CCD4-474E-B9F3-C5F8B819BA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362376-E424-3E4C-857C-D1B5C5D8C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554C36-0AE8-CF40-843B-57B57C046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0E64FB-4D81-0441-A153-47ADD96BE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997448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AB4C9-A8A9-7045-A01B-84A652832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81A7BA-F03A-5247-AFAC-9134C0E58A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4FFE0-61DB-564C-83C3-F6B10F67F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11B57-12F6-214C-8AD2-C3FE4268F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980B7B-4543-284A-B913-0CEFC00B0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374088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98842F-7720-9744-9860-BED639BE41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2331E9-89F1-D34F-83A6-0CE5DE18A6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B3EA7D-AB29-6543-9D91-5A4E7706F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072F3-9F42-834E-95C8-8BE530EEE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52B26-B2E1-E845-9F22-0C83593C3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321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slideLayout" Target="../slideLayouts/slideLayout85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slideLayout" Target="../slideLayouts/slideLayout109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Relationship Id="rId1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3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42.xml"/><Relationship Id="rId12" Type="http://schemas.openxmlformats.org/officeDocument/2006/relationships/slideLayout" Target="../slideLayouts/slideLayout147.xml"/><Relationship Id="rId2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36.xml"/><Relationship Id="rId6" Type="http://schemas.openxmlformats.org/officeDocument/2006/relationships/slideLayout" Target="../slideLayouts/slideLayout141.xml"/><Relationship Id="rId11" Type="http://schemas.openxmlformats.org/officeDocument/2006/relationships/slideLayout" Target="../slideLayouts/slideLayout146.xml"/><Relationship Id="rId5" Type="http://schemas.openxmlformats.org/officeDocument/2006/relationships/slideLayout" Target="../slideLayouts/slideLayout140.xml"/><Relationship Id="rId10" Type="http://schemas.openxmlformats.org/officeDocument/2006/relationships/slideLayout" Target="../slideLayouts/slideLayout145.xml"/><Relationship Id="rId4" Type="http://schemas.openxmlformats.org/officeDocument/2006/relationships/slideLayout" Target="../slideLayouts/slideLayout139.xml"/><Relationship Id="rId9" Type="http://schemas.openxmlformats.org/officeDocument/2006/relationships/slideLayout" Target="../slideLayouts/slideLayout144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5.xml"/><Relationship Id="rId13" Type="http://schemas.openxmlformats.org/officeDocument/2006/relationships/slideLayout" Target="../slideLayouts/slideLayout160.xml"/><Relationship Id="rId3" Type="http://schemas.openxmlformats.org/officeDocument/2006/relationships/slideLayout" Target="../slideLayouts/slideLayout150.xml"/><Relationship Id="rId7" Type="http://schemas.openxmlformats.org/officeDocument/2006/relationships/slideLayout" Target="../slideLayouts/slideLayout154.xml"/><Relationship Id="rId12" Type="http://schemas.openxmlformats.org/officeDocument/2006/relationships/slideLayout" Target="../slideLayouts/slideLayout159.xml"/><Relationship Id="rId2" Type="http://schemas.openxmlformats.org/officeDocument/2006/relationships/slideLayout" Target="../slideLayouts/slideLayout149.xml"/><Relationship Id="rId1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53.xml"/><Relationship Id="rId11" Type="http://schemas.openxmlformats.org/officeDocument/2006/relationships/slideLayout" Target="../slideLayouts/slideLayout158.xml"/><Relationship Id="rId5" Type="http://schemas.openxmlformats.org/officeDocument/2006/relationships/slideLayout" Target="../slideLayouts/slideLayout152.xml"/><Relationship Id="rId15" Type="http://schemas.openxmlformats.org/officeDocument/2006/relationships/theme" Target="../theme/theme13.xml"/><Relationship Id="rId10" Type="http://schemas.openxmlformats.org/officeDocument/2006/relationships/slideLayout" Target="../slideLayouts/slideLayout157.xml"/><Relationship Id="rId4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6.xml"/><Relationship Id="rId14" Type="http://schemas.openxmlformats.org/officeDocument/2006/relationships/slideLayout" Target="../slideLayouts/slideLayout16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9.xml"/><Relationship Id="rId3" Type="http://schemas.openxmlformats.org/officeDocument/2006/relationships/slideLayout" Target="../slideLayouts/slideLayout164.xml"/><Relationship Id="rId7" Type="http://schemas.openxmlformats.org/officeDocument/2006/relationships/slideLayout" Target="../slideLayouts/slideLayout16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63.xml"/><Relationship Id="rId1" Type="http://schemas.openxmlformats.org/officeDocument/2006/relationships/slideLayout" Target="../slideLayouts/slideLayout162.xml"/><Relationship Id="rId6" Type="http://schemas.openxmlformats.org/officeDocument/2006/relationships/slideLayout" Target="../slideLayouts/slideLayout167.xml"/><Relationship Id="rId11" Type="http://schemas.openxmlformats.org/officeDocument/2006/relationships/slideLayout" Target="../slideLayouts/slideLayout172.xml"/><Relationship Id="rId5" Type="http://schemas.openxmlformats.org/officeDocument/2006/relationships/slideLayout" Target="../slideLayouts/slideLayout166.xml"/><Relationship Id="rId10" Type="http://schemas.openxmlformats.org/officeDocument/2006/relationships/slideLayout" Target="../slideLayouts/slideLayout171.xml"/><Relationship Id="rId4" Type="http://schemas.openxmlformats.org/officeDocument/2006/relationships/slideLayout" Target="../slideLayouts/slideLayout165.xml"/><Relationship Id="rId9" Type="http://schemas.openxmlformats.org/officeDocument/2006/relationships/slideLayout" Target="../slideLayouts/slideLayout1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47" r:id="rId2"/>
    <p:sldLayoutId id="2147483698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16541B-6F34-1E41-9687-357B42B16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79836A-E642-2E45-8D1C-0C844B36A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E22A6-ED1B-FC48-82A0-2B656C872E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81BB6-D404-3442-89A9-EEBEB1CABA8A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78E736-3D48-4D4F-98C6-F1B362C633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A7F4D5-794A-8E43-9E63-81F725D32B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6E3D9-4F4E-6D47-9D99-A87F7E026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91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2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9ADC0F-DE53-F44F-AC8C-2063EF3D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206BB-A73C-D24B-8626-7287FD41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078E7-A428-B849-BD99-38E389C5F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41326-34A7-934C-9037-F78B8AE78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C39CF-0EDC-CA40-8AD9-DB3D7BB27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9ADC0F-DE53-F44F-AC8C-2063EF3D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206BB-A73C-D24B-8626-7287FD41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078E7-A428-B849-BD99-38E389C5F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EA71-8E3E-D345-AC07-8659220743B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41326-34A7-934C-9037-F78B8AE78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C39CF-0EDC-CA40-8AD9-DB3D7BB27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505F9A-372F-C545-8FBA-8ACA5072D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DDEAF-F03F-C24F-B92F-53555BE799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1EBE1A-430C-E748-8B58-AAA7340EE2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48734-98F5-B043-8735-EA202D954DF3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A734A-95A4-C94D-AE7D-AA6DE2FB44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8A474-E272-204F-9506-E382EDE9F7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541C6-0AC0-0A44-BC01-AD6087900A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685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EB3D58-0ACB-8540-85D1-F8A1905F9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A6FBC0-0D6E-D14E-B4C0-63B3F0CD71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01002-3EC0-E74B-B4B5-0338F9952C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BE1C-55A1-CC43-AA19-1236992352B8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EF475-DE90-2A48-87C1-708AB1B112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0C1A67-6C68-AE42-A9EB-240AC4AF6A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01F9E-1932-5C47-AB57-9C9F4A36D3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599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831" r:id="rId12"/>
    <p:sldLayoutId id="214748383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7CBF99-2F7E-2149-B478-87B0D4B6A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C5D01F-2BB1-2246-823B-95518A2A1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E9272-D066-4840-9AB3-858082177B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208FB-C9C3-5045-97D5-6DEC3683DD1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A59E90-459E-E643-A0C9-6B15E3320B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00E85-CD64-9940-A779-501DE27787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CF9BB-F538-6A40-9CA3-E50555FEFC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4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1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DB1390-F625-CF47-944D-E864D10E6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8FD349-C1F6-F446-A9E9-19A6C2CEB7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57F86-1406-0445-8512-6BD529B2C2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A65E7-8BF3-3F41-A923-63B9CEBE4A7B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C4CBB-8534-014F-B8FB-B837BCDCDE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8AB9D-8667-614B-B241-7F3198E1DD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C97E0-B717-F449-A466-AE77D5AA37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879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10298D-5A78-9BE1-C428-6501B3A20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2E194-0976-55B9-12D4-9C4676F11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15A8B-6982-D89F-56F2-2713D8A737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07D38-E897-F440-9169-2B9DA655C01D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DF8BA-8D20-F7A4-2874-86A359A37C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D4082-17B4-9D89-EDAB-EC89413AC6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69445-D1B3-4E49-B6AA-3372332A8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01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8B4969-2EBD-A746-98CD-7E91A2160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6E4052-4FCE-CB4F-BFFF-BC2A5BCE3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1B29-C820-9548-9CCC-191AC7A08E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E1073-C4F6-4844-89DB-0519D42B4FE5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1011F0-A221-CB49-9B91-284F1DE34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222BA-D0A3-7748-AB54-00D214DAFC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1C53C-51E2-9B46-98E1-053D168BC9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0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0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521A5C-2574-C740-ADAB-E6E4262FC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60C5C-3B7E-E443-9D72-F9F0C66D6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B5422-B9BA-4945-B784-0E1129C74E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18360-06FD-4C4B-83C3-E6560E9BE63F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61561-E4B0-4049-9344-386AD77B32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30223-249C-1846-A007-C9B8E11593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BD5E7-17E0-A742-8A86-09EA41AEE6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72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E22FD9-3AAF-7743-934D-19D9DA0AF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287DEA-3177-1E45-B07E-E25D477391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951082-0083-5E43-97DE-1184A906DE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326D2-B5A3-2F43-A51F-4C7D5C4FADD4}" type="datetimeFigureOut">
              <a:rPr lang="en-US" smtClean="0"/>
              <a:t>3/8/2023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F4DB5-3E80-FB4D-A059-E883B379BD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55A434-E469-F94D-9B9B-926733730E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CF26-0B8C-EE4B-BE93-5724DE802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74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27.xml"/><Relationship Id="rId18" Type="http://schemas.openxmlformats.org/officeDocument/2006/relationships/image" Target="../media/image9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8.png"/><Relationship Id="rId2" Type="http://schemas.openxmlformats.org/officeDocument/2006/relationships/audio" Target="../media/media1.m4a"/><Relationship Id="rId16" Type="http://schemas.openxmlformats.org/officeDocument/2006/relationships/image" Target="../media/image7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6.png"/><Relationship Id="rId10" Type="http://schemas.openxmlformats.org/officeDocument/2006/relationships/audio" Target="../media/media5.m4a"/><Relationship Id="rId19" Type="http://schemas.openxmlformats.org/officeDocument/2006/relationships/image" Target="../media/image10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0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svg"/><Relationship Id="rId18" Type="http://schemas.openxmlformats.org/officeDocument/2006/relationships/image" Target="../media/image40.png"/><Relationship Id="rId3" Type="http://schemas.openxmlformats.org/officeDocument/2006/relationships/image" Target="../media/image25.svg"/><Relationship Id="rId21" Type="http://schemas.openxmlformats.org/officeDocument/2006/relationships/image" Target="../media/image43.svg"/><Relationship Id="rId7" Type="http://schemas.openxmlformats.org/officeDocument/2006/relationships/image" Target="../media/image29.svg"/><Relationship Id="rId12" Type="http://schemas.openxmlformats.org/officeDocument/2006/relationships/image" Target="../media/image34.png"/><Relationship Id="rId17" Type="http://schemas.openxmlformats.org/officeDocument/2006/relationships/image" Target="../media/image39.svg"/><Relationship Id="rId2" Type="http://schemas.openxmlformats.org/officeDocument/2006/relationships/image" Target="../media/image24.png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28.png"/><Relationship Id="rId11" Type="http://schemas.openxmlformats.org/officeDocument/2006/relationships/image" Target="../media/image33.svg"/><Relationship Id="rId24" Type="http://schemas.openxmlformats.org/officeDocument/2006/relationships/image" Target="../media/image46.png"/><Relationship Id="rId5" Type="http://schemas.openxmlformats.org/officeDocument/2006/relationships/image" Target="../media/image27.svg"/><Relationship Id="rId15" Type="http://schemas.openxmlformats.org/officeDocument/2006/relationships/image" Target="../media/image37.svg"/><Relationship Id="rId23" Type="http://schemas.openxmlformats.org/officeDocument/2006/relationships/image" Target="../media/image45.svg"/><Relationship Id="rId10" Type="http://schemas.openxmlformats.org/officeDocument/2006/relationships/image" Target="../media/image32.png"/><Relationship Id="rId19" Type="http://schemas.openxmlformats.org/officeDocument/2006/relationships/image" Target="../media/image41.svg"/><Relationship Id="rId4" Type="http://schemas.openxmlformats.org/officeDocument/2006/relationships/image" Target="../media/image26.png"/><Relationship Id="rId9" Type="http://schemas.openxmlformats.org/officeDocument/2006/relationships/image" Target="../media/image31.svg"/><Relationship Id="rId14" Type="http://schemas.openxmlformats.org/officeDocument/2006/relationships/image" Target="../media/image36.png"/><Relationship Id="rId22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8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2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2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2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2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2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2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2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2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2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4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4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4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3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3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3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3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3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3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3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3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3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3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3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0.xml"/><Relationship Id="rId4" Type="http://schemas.openxmlformats.org/officeDocument/2006/relationships/image" Target="../media/image82.sv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F8274FD-B322-CC42-B45E-BB2D212C9444}"/>
              </a:ext>
            </a:extLst>
          </p:cNvPr>
          <p:cNvSpPr/>
          <p:nvPr/>
        </p:nvSpPr>
        <p:spPr>
          <a:xfrm>
            <a:off x="1105736" y="310485"/>
            <a:ext cx="10325583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GB" sz="3600" b="1" dirty="0" err="1">
                <a:solidFill>
                  <a:srgbClr val="002060"/>
                </a:solidFill>
              </a:rPr>
              <a:t>Fframwaith</a:t>
            </a:r>
            <a:r>
              <a:rPr lang="en-GB" sz="3600" b="1" dirty="0">
                <a:solidFill>
                  <a:srgbClr val="002060"/>
                </a:solidFill>
              </a:rPr>
              <a:t> </a:t>
            </a:r>
            <a:r>
              <a:rPr lang="en-GB" sz="3600" b="1" dirty="0" err="1">
                <a:solidFill>
                  <a:srgbClr val="002060"/>
                </a:solidFill>
              </a:rPr>
              <a:t>Cymwyseddau</a:t>
            </a:r>
            <a:r>
              <a:rPr lang="en-GB" sz="3600" b="1" dirty="0">
                <a:solidFill>
                  <a:srgbClr val="002060"/>
                </a:solidFill>
              </a:rPr>
              <a:t> Iaith </a:t>
            </a:r>
            <a:r>
              <a:rPr lang="en-GB" sz="3600" b="1" dirty="0" err="1">
                <a:solidFill>
                  <a:srgbClr val="002060"/>
                </a:solidFill>
              </a:rPr>
              <a:t>i</a:t>
            </a:r>
            <a:r>
              <a:rPr lang="en-GB" sz="3600" b="1" dirty="0">
                <a:solidFill>
                  <a:srgbClr val="002060"/>
                </a:solidFill>
              </a:rPr>
              <a:t> </a:t>
            </a:r>
            <a:r>
              <a:rPr lang="en-GB" sz="3600" b="1" dirty="0" err="1">
                <a:solidFill>
                  <a:srgbClr val="002060"/>
                </a:solidFill>
              </a:rPr>
              <a:t>Ymarferwyr</a:t>
            </a:r>
            <a:r>
              <a:rPr lang="en-GB" sz="3600" b="1" dirty="0">
                <a:solidFill>
                  <a:srgbClr val="002060"/>
                </a:solidFill>
              </a:rPr>
              <a:t> </a:t>
            </a:r>
            <a:r>
              <a:rPr lang="en-GB" sz="3600" b="1" dirty="0" err="1">
                <a:solidFill>
                  <a:srgbClr val="002060"/>
                </a:solidFill>
              </a:rPr>
              <a:t>Addysg</a:t>
            </a:r>
            <a:r>
              <a:rPr lang="en-GB" sz="3600" b="1" dirty="0">
                <a:solidFill>
                  <a:srgbClr val="002060"/>
                </a:solidFill>
              </a:rPr>
              <a:t>​</a:t>
            </a:r>
            <a:br>
              <a:rPr lang="en-GB" dirty="0">
                <a:solidFill>
                  <a:srgbClr val="002060"/>
                </a:solidFill>
              </a:rPr>
            </a:br>
            <a:r>
              <a:rPr lang="en-GB" sz="2400" i="1" dirty="0">
                <a:solidFill>
                  <a:srgbClr val="002060"/>
                </a:solidFill>
              </a:rPr>
              <a:t>Welsh Language Competency Framework for Education Practitioners</a:t>
            </a:r>
            <a:endParaRPr lang="en-US" sz="2400" i="1" dirty="0">
              <a:solidFill>
                <a:srgbClr val="002060"/>
              </a:solidFill>
              <a:latin typeface="Courier" pitchFamily="2" charset="0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3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B24F6A-DBC3-FE26-2D78-DF43FFE3E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1" y="5510330"/>
            <a:ext cx="12203501" cy="13438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490FD00-5B60-7749-DAF9-6E3E8973841A}"/>
              </a:ext>
            </a:extLst>
          </p:cNvPr>
          <p:cNvSpPr/>
          <p:nvPr/>
        </p:nvSpPr>
        <p:spPr>
          <a:xfrm>
            <a:off x="4179159" y="2050145"/>
            <a:ext cx="3833678" cy="286232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7200" b="1" dirty="0" err="1">
                <a:solidFill>
                  <a:srgbClr val="002060"/>
                </a:solidFill>
                <a:cs typeface="Calibri"/>
              </a:rPr>
              <a:t>Adolygu</a:t>
            </a:r>
            <a:r>
              <a:rPr lang="en-GB" sz="7200" b="1" dirty="0">
                <a:solidFill>
                  <a:srgbClr val="002060"/>
                </a:solidFill>
                <a:cs typeface="Calibri"/>
              </a:rPr>
              <a:t>! </a:t>
            </a:r>
          </a:p>
          <a:p>
            <a:pPr algn="ctr"/>
            <a:endParaRPr lang="en-GB" sz="5400" b="1" dirty="0">
              <a:solidFill>
                <a:srgbClr val="002060"/>
              </a:solidFill>
            </a:endParaRPr>
          </a:p>
          <a:p>
            <a:pPr algn="ctr"/>
            <a:r>
              <a:rPr lang="en-GB" sz="5400" b="1" i="1" dirty="0">
                <a:solidFill>
                  <a:srgbClr val="FF007B"/>
                </a:solidFill>
              </a:rPr>
              <a:t>Revision!​</a:t>
            </a:r>
            <a:endParaRPr lang="en-GB" sz="5400" i="1">
              <a:solidFill>
                <a:srgbClr val="FF007B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2227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8494CD-5FBE-EA4D-99D9-97B1282DA55F}"/>
              </a:ext>
            </a:extLst>
          </p:cNvPr>
          <p:cNvSpPr txBox="1"/>
          <p:nvPr/>
        </p:nvSpPr>
        <p:spPr>
          <a:xfrm>
            <a:off x="4101319" y="4991487"/>
            <a:ext cx="4226872" cy="14465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Yr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Wyddor</a:t>
            </a:r>
            <a:r>
              <a:rPr lang="en-US" sz="3600" b="1" dirty="0">
                <a:solidFill>
                  <a:srgbClr val="002060"/>
                </a:solidFill>
              </a:rPr>
              <a:t> ac </a:t>
            </a:r>
            <a:r>
              <a:rPr lang="en-US" sz="3600" b="1" dirty="0" err="1">
                <a:solidFill>
                  <a:srgbClr val="002060"/>
                </a:solidFill>
              </a:rPr>
              <a:t>Ynganu</a:t>
            </a:r>
            <a:endParaRPr lang="en-US" sz="36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dirty="0">
                <a:solidFill>
                  <a:srgbClr val="002060"/>
                </a:solidFill>
              </a:rPr>
              <a:t>  </a:t>
            </a:r>
            <a:endParaRPr lang="en-US" sz="2400" i="1" dirty="0">
              <a:solidFill>
                <a:srgbClr val="002060"/>
              </a:solidFill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The Alphabet and Pronunciation</a:t>
            </a:r>
            <a:endParaRPr lang="en-US" sz="24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97470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166FE-4081-A14B-BE54-F8043D284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7209" y="2099104"/>
            <a:ext cx="6620860" cy="421262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Yn </a:t>
            </a:r>
            <a:r>
              <a:rPr lang="en-GB" sz="2400" dirty="0" err="1">
                <a:solidFill>
                  <a:srgbClr val="002060"/>
                </a:solidFill>
                <a:latin typeface="Calibri"/>
                <a:cs typeface="Calibri"/>
              </a:rPr>
              <a:t>yr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/>
                <a:cs typeface="Calibri"/>
              </a:rPr>
              <a:t>Wyddor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GB" sz="2400" dirty="0" err="1">
                <a:solidFill>
                  <a:srgbClr val="002060"/>
                </a:solidFill>
                <a:latin typeface="Calibri"/>
                <a:cs typeface="Calibri"/>
              </a:rPr>
              <a:t>mae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29</a:t>
            </a:r>
            <a:r>
              <a:rPr lang="en-GB" sz="24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/>
                <a:cs typeface="Calibri"/>
              </a:rPr>
              <a:t>llythyren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  <a:p>
            <a:pPr marL="0" indent="0">
              <a:buNone/>
            </a:pPr>
            <a:r>
              <a:rPr lang="en-GB" sz="1800" i="1" dirty="0">
                <a:solidFill>
                  <a:srgbClr val="002060"/>
                </a:solidFill>
                <a:latin typeface="Calibri"/>
                <a:cs typeface="Calibri"/>
              </a:rPr>
              <a:t>There are 29 letters in the Welsh alphabet.</a:t>
            </a:r>
          </a:p>
          <a:p>
            <a:pPr marL="0" indent="0">
              <a:buNone/>
            </a:pPr>
            <a:endParaRPr lang="en-GB" sz="2000" i="1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Mae 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7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/>
                <a:cs typeface="Calibri"/>
              </a:rPr>
              <a:t>llafariaid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    -    </a:t>
            </a:r>
            <a:r>
              <a:rPr lang="en-GB" sz="3600" b="1" dirty="0">
                <a:solidFill>
                  <a:srgbClr val="FF0000"/>
                </a:solidFill>
                <a:latin typeface="Calibri"/>
                <a:cs typeface="Calibri"/>
              </a:rPr>
              <a:t>a  e  i  o  u  w  y</a:t>
            </a:r>
          </a:p>
          <a:p>
            <a:pPr marL="0" indent="0">
              <a:buNone/>
            </a:pPr>
            <a:r>
              <a:rPr lang="en-GB" sz="1800" i="1" dirty="0">
                <a:solidFill>
                  <a:srgbClr val="002060"/>
                </a:solidFill>
                <a:latin typeface="Calibri"/>
                <a:cs typeface="Calibri"/>
              </a:rPr>
              <a:t>(vowels</a:t>
            </a:r>
            <a:r>
              <a:rPr lang="en-GB" sz="1800" dirty="0">
                <a:solidFill>
                  <a:srgbClr val="002060"/>
                </a:solidFill>
                <a:latin typeface="Calibri"/>
                <a:cs typeface="Calibri"/>
              </a:rPr>
              <a:t>)</a:t>
            </a:r>
            <a:endParaRPr lang="en-GB" sz="1800" b="1">
              <a:solidFill>
                <a:srgbClr val="002060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GB"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Mae 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8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/>
                <a:cs typeface="Calibri"/>
              </a:rPr>
              <a:t>llythrennau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dirty="0" err="1">
                <a:solidFill>
                  <a:srgbClr val="002060"/>
                </a:solidFill>
                <a:latin typeface="Calibri"/>
                <a:cs typeface="Calibri"/>
              </a:rPr>
              <a:t>dwbl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   -   </a:t>
            </a:r>
            <a:r>
              <a:rPr lang="en-GB" sz="3600" b="1" dirty="0" err="1">
                <a:solidFill>
                  <a:srgbClr val="FF0000"/>
                </a:solidFill>
                <a:latin typeface="Calibri"/>
                <a:cs typeface="Calibri"/>
              </a:rPr>
              <a:t>ch</a:t>
            </a:r>
            <a:r>
              <a:rPr lang="en-GB" sz="3600" b="1" dirty="0">
                <a:solidFill>
                  <a:srgbClr val="FF0000"/>
                </a:solidFill>
                <a:latin typeface="Calibri"/>
                <a:cs typeface="Calibri"/>
              </a:rPr>
              <a:t>  dd  ff  ng  </a:t>
            </a:r>
            <a:r>
              <a:rPr lang="en-GB" sz="3600" b="1" dirty="0" err="1">
                <a:solidFill>
                  <a:srgbClr val="FF0000"/>
                </a:solidFill>
                <a:latin typeface="Calibri"/>
                <a:cs typeface="Calibri"/>
              </a:rPr>
              <a:t>ll</a:t>
            </a:r>
            <a:endParaRPr lang="en-GB" sz="3600" b="1" dirty="0">
              <a:solidFill>
                <a:srgbClr val="FF0000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GB" sz="1800" i="1" dirty="0">
                <a:solidFill>
                  <a:srgbClr val="002060"/>
                </a:solidFill>
                <a:latin typeface="Calibri"/>
                <a:cs typeface="Calibri"/>
              </a:rPr>
              <a:t>(double letters)                                        </a:t>
            </a:r>
            <a:r>
              <a:rPr lang="en-GB" sz="3600" b="1" dirty="0" err="1">
                <a:solidFill>
                  <a:srgbClr val="FF0000"/>
                </a:solidFill>
                <a:latin typeface="Calibri"/>
                <a:cs typeface="Calibri"/>
              </a:rPr>
              <a:t>ph</a:t>
            </a:r>
            <a:r>
              <a:rPr lang="en-GB" sz="3600" b="1" dirty="0">
                <a:solidFill>
                  <a:srgbClr val="FF0000"/>
                </a:solidFill>
                <a:latin typeface="Calibri"/>
                <a:cs typeface="Calibri"/>
              </a:rPr>
              <a:t>  rh  </a:t>
            </a:r>
            <a:r>
              <a:rPr lang="en-GB" sz="3600" b="1" dirty="0" err="1">
                <a:solidFill>
                  <a:srgbClr val="FF0000"/>
                </a:solidFill>
                <a:latin typeface="Calibri"/>
                <a:cs typeface="Calibri"/>
              </a:rPr>
              <a:t>th</a:t>
            </a:r>
            <a:endParaRPr lang="en-GB" sz="3600" b="1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27090E-0758-404A-81E6-C7A2683D78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610" y="299337"/>
            <a:ext cx="4436684" cy="6287571"/>
          </a:xfrm>
          <a:prstGeom prst="rect">
            <a:avLst/>
          </a:prstGeom>
          <a:ln w="12700">
            <a:solidFill>
              <a:srgbClr val="002060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41213EC-CB1F-8448-9F47-F7F186979A99}"/>
              </a:ext>
            </a:extLst>
          </p:cNvPr>
          <p:cNvSpPr txBox="1"/>
          <p:nvPr/>
        </p:nvSpPr>
        <p:spPr>
          <a:xfrm>
            <a:off x="7172325" y="299337"/>
            <a:ext cx="4742410" cy="1200329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Yr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Wyddor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Gymraeg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  </a:t>
            </a:r>
            <a:br>
              <a:rPr lang="en-US" sz="3600" b="1" dirty="0">
                <a:latin typeface="Calibri"/>
              </a:rPr>
            </a:b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The Welsh Alphabet</a:t>
            </a:r>
            <a:r>
              <a:rPr lang="en-US" sz="2800" i="1" dirty="0">
                <a:solidFill>
                  <a:srgbClr val="002060"/>
                </a:solidFill>
                <a:latin typeface="Calibri"/>
                <a:cs typeface="Calibri"/>
              </a:rPr>
              <a:t>   </a:t>
            </a:r>
          </a:p>
        </p:txBody>
      </p:sp>
    </p:spTree>
    <p:extLst>
      <p:ext uri="{BB962C8B-B14F-4D97-AF65-F5344CB8AC3E}">
        <p14:creationId xmlns:p14="http://schemas.microsoft.com/office/powerpoint/2010/main" val="20366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BDA53C7-5863-AF49-B083-130F202B73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74044"/>
              </p:ext>
            </p:extLst>
          </p:nvPr>
        </p:nvGraphicFramePr>
        <p:xfrm>
          <a:off x="1471448" y="266043"/>
          <a:ext cx="9143995" cy="514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3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3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08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7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39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39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3000" b="0" dirty="0" err="1">
                          <a:solidFill>
                            <a:schemeClr val="bg1"/>
                          </a:solidFill>
                          <a:latin typeface="Calibri"/>
                        </a:rPr>
                        <a:t>Yr</a:t>
                      </a:r>
                      <a:r>
                        <a:rPr lang="en-US" sz="3000" b="0" dirty="0">
                          <a:solidFill>
                            <a:schemeClr val="bg1"/>
                          </a:solidFill>
                          <a:latin typeface="Calibri"/>
                        </a:rPr>
                        <a:t> </a:t>
                      </a:r>
                      <a:r>
                        <a:rPr lang="en-US" sz="3000" b="0" dirty="0" err="1">
                          <a:solidFill>
                            <a:schemeClr val="bg1"/>
                          </a:solidFill>
                          <a:latin typeface="Calibri"/>
                        </a:rPr>
                        <a:t>Wyddor</a:t>
                      </a:r>
                      <a:endParaRPr lang="en-US" sz="3000" b="0">
                        <a:solidFill>
                          <a:schemeClr val="bg1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7CD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 err="1">
                          <a:solidFill>
                            <a:srgbClr val="002060"/>
                          </a:solidFill>
                          <a:latin typeface="Calibri"/>
                        </a:rPr>
                        <a:t>ch</a:t>
                      </a:r>
                      <a:endParaRPr lang="en-US" sz="4500" b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dd</a:t>
                      </a:r>
                      <a:endParaRPr lang="en-US" sz="4500" b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ff</a:t>
                      </a:r>
                      <a:endParaRPr lang="en-US" sz="4500" b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ng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 err="1">
                          <a:solidFill>
                            <a:srgbClr val="002060"/>
                          </a:solidFill>
                          <a:latin typeface="Calibri"/>
                        </a:rPr>
                        <a:t>i</a:t>
                      </a:r>
                      <a:endParaRPr lang="en-US" sz="4500" b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 err="1">
                          <a:solidFill>
                            <a:srgbClr val="002060"/>
                          </a:solidFill>
                          <a:latin typeface="Calibri"/>
                        </a:rPr>
                        <a:t>ll</a:t>
                      </a:r>
                      <a:endParaRPr lang="en-US" sz="4500" b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 err="1">
                          <a:solidFill>
                            <a:srgbClr val="002060"/>
                          </a:solidFill>
                          <a:latin typeface="Calibri"/>
                        </a:rPr>
                        <a:t>ph</a:t>
                      </a:r>
                      <a:endParaRPr lang="en-US" sz="4500" b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rh</a:t>
                      </a:r>
                      <a:endParaRPr lang="en-US" sz="4500" b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 err="1">
                          <a:solidFill>
                            <a:srgbClr val="002060"/>
                          </a:solidFill>
                          <a:latin typeface="Calibri"/>
                        </a:rPr>
                        <a:t>th</a:t>
                      </a:r>
                      <a:endParaRPr lang="en-US" sz="4500" b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456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w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500" b="0" dirty="0">
                          <a:solidFill>
                            <a:srgbClr val="00206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A8DD2C5-546B-6F33-6386-B42707953034}"/>
              </a:ext>
            </a:extLst>
          </p:cNvPr>
          <p:cNvSpPr txBox="1"/>
          <p:nvPr/>
        </p:nvSpPr>
        <p:spPr>
          <a:xfrm>
            <a:off x="379749" y="5546636"/>
            <a:ext cx="6140168" cy="11467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 err="1">
                <a:solidFill>
                  <a:srgbClr val="002060"/>
                </a:solidFill>
              </a:rPr>
              <a:t>Allwedd</a:t>
            </a:r>
            <a:r>
              <a:rPr lang="en-US" b="1" u="sng" dirty="0">
                <a:solidFill>
                  <a:srgbClr val="002060"/>
                </a:solidFill>
              </a:rPr>
              <a:t> / Key:</a:t>
            </a:r>
            <a:endParaRPr lang="en-US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</a:rPr>
              <a:t>                                                        </a:t>
            </a:r>
            <a:r>
              <a:rPr lang="en-US" b="1" dirty="0" err="1">
                <a:solidFill>
                  <a:srgbClr val="002060"/>
                </a:solidFill>
              </a:rPr>
              <a:t>llafariaid</a:t>
            </a:r>
            <a:r>
              <a:rPr lang="en-US" b="1" dirty="0">
                <a:solidFill>
                  <a:srgbClr val="002060"/>
                </a:solidFill>
              </a:rPr>
              <a:t> / </a:t>
            </a:r>
            <a:r>
              <a:rPr lang="en-US" b="1" i="1" dirty="0">
                <a:solidFill>
                  <a:srgbClr val="002060"/>
                </a:solidFill>
              </a:rPr>
              <a:t>vowels</a:t>
            </a:r>
            <a:endParaRPr lang="en-US" b="1" i="1" dirty="0">
              <a:solidFill>
                <a:srgbClr val="002060"/>
              </a:solidFill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</a:rPr>
              <a:t>                                                        </a:t>
            </a:r>
            <a:r>
              <a:rPr lang="en-US" b="1" dirty="0" err="1">
                <a:solidFill>
                  <a:srgbClr val="002060"/>
                </a:solidFill>
              </a:rPr>
              <a:t>cytseiniaid</a:t>
            </a:r>
            <a:r>
              <a:rPr lang="en-US" b="1" dirty="0">
                <a:solidFill>
                  <a:srgbClr val="002060"/>
                </a:solidFill>
              </a:rPr>
              <a:t> / </a:t>
            </a:r>
            <a:r>
              <a:rPr lang="en-US" b="1" i="1" dirty="0">
                <a:solidFill>
                  <a:srgbClr val="002060"/>
                </a:solidFill>
              </a:rPr>
              <a:t>consonants</a:t>
            </a:r>
            <a:endParaRPr lang="en-US" b="1" i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9AD89AA-AF90-0690-0DA4-8772CF13F482}"/>
              </a:ext>
            </a:extLst>
          </p:cNvPr>
          <p:cNvSpPr/>
          <p:nvPr/>
        </p:nvSpPr>
        <p:spPr>
          <a:xfrm>
            <a:off x="2752889" y="5936204"/>
            <a:ext cx="426706" cy="363730"/>
          </a:xfrm>
          <a:prstGeom prst="rect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AD89AA-AF90-0690-0DA4-8772CF13F482}"/>
              </a:ext>
            </a:extLst>
          </p:cNvPr>
          <p:cNvSpPr/>
          <p:nvPr/>
        </p:nvSpPr>
        <p:spPr>
          <a:xfrm>
            <a:off x="2738109" y="6407527"/>
            <a:ext cx="426706" cy="363730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FF7BA9-0840-EF11-1FE3-D1A9F69C30B8}"/>
              </a:ext>
            </a:extLst>
          </p:cNvPr>
          <p:cNvSpPr/>
          <p:nvPr/>
        </p:nvSpPr>
        <p:spPr>
          <a:xfrm>
            <a:off x="6919453" y="6217151"/>
            <a:ext cx="4224531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002060"/>
                </a:solidFill>
              </a:rPr>
              <a:t> </a:t>
            </a:r>
            <a:r>
              <a:rPr lang="en-US" b="1" dirty="0" err="1">
                <a:solidFill>
                  <a:srgbClr val="002060"/>
                </a:solidFill>
              </a:rPr>
              <a:t>llythrennau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dwbl</a:t>
            </a:r>
            <a:r>
              <a:rPr lang="en-US" b="1" dirty="0">
                <a:solidFill>
                  <a:srgbClr val="002060"/>
                </a:solidFill>
              </a:rPr>
              <a:t> / </a:t>
            </a:r>
            <a:r>
              <a:rPr lang="en-US" b="1" i="1" dirty="0">
                <a:solidFill>
                  <a:srgbClr val="002060"/>
                </a:solidFill>
              </a:rPr>
              <a:t>double letters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F5B12D-EF1B-5CEA-1E78-9579692A75E6}"/>
              </a:ext>
            </a:extLst>
          </p:cNvPr>
          <p:cNvSpPr/>
          <p:nvPr/>
        </p:nvSpPr>
        <p:spPr>
          <a:xfrm>
            <a:off x="6492747" y="6260551"/>
            <a:ext cx="426706" cy="363730"/>
          </a:xfrm>
          <a:prstGeom prst="rect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859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010822"/>
              </p:ext>
            </p:extLst>
          </p:nvPr>
        </p:nvGraphicFramePr>
        <p:xfrm>
          <a:off x="4223247" y="813529"/>
          <a:ext cx="7515362" cy="528279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45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6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29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4274">
                <a:tc>
                  <a:txBody>
                    <a:bodyPr/>
                    <a:lstStyle/>
                    <a:p>
                      <a:pPr algn="ctr"/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ai</a:t>
                      </a:r>
                      <a:r>
                        <a:rPr lang="en-US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  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ae  au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i="0" dirty="0">
                          <a:solidFill>
                            <a:srgbClr val="002060"/>
                          </a:solidFill>
                          <a:latin typeface="Calibri"/>
                        </a:rPr>
                        <a:t>Similar to English ‘</a:t>
                      </a:r>
                      <a:r>
                        <a:rPr lang="en-US" sz="1600" b="0" i="1" dirty="0">
                          <a:solidFill>
                            <a:srgbClr val="002060"/>
                          </a:solidFill>
                          <a:latin typeface="Calibri"/>
                        </a:rPr>
                        <a:t>eye’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gw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ai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th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gw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ai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r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cad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ai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r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Ow</a:t>
                      </a:r>
                      <a:r>
                        <a:rPr lang="en-US" b="1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ai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n,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llyg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ai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bl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ai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dd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 </a:t>
                      </a:r>
                    </a:p>
                    <a:p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ll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ae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th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penn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ae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th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chwar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ae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on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gwasan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ae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th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chw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ae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r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g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ae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af</a:t>
                      </a:r>
                      <a:endParaRPr lang="en-US" b="0" i="0" u="none">
                        <a:solidFill>
                          <a:srgbClr val="002060"/>
                        </a:solidFill>
                        <a:latin typeface="Calibri"/>
                      </a:endParaRPr>
                    </a:p>
                    <a:p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c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au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adnodd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au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bloci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au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esgidi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au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dechr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au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gol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au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0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llyfr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au</a:t>
                      </a:r>
                      <a:r>
                        <a:rPr lang="en-US" b="0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2153">
                <a:tc>
                  <a:txBody>
                    <a:bodyPr/>
                    <a:lstStyle/>
                    <a:p>
                      <a:r>
                        <a:rPr lang="en-US" b="0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  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>
                          <a:solidFill>
                            <a:srgbClr val="002060"/>
                          </a:solidFill>
                          <a:latin typeface="Calibri"/>
                        </a:rPr>
                        <a:t>Similar to English ‘</a:t>
                      </a:r>
                      <a:r>
                        <a:rPr lang="en-US" sz="1600" i="1" dirty="0">
                          <a:solidFill>
                            <a:srgbClr val="002060"/>
                          </a:solidFill>
                          <a:latin typeface="Calibri"/>
                        </a:rPr>
                        <a:t>ow’</a:t>
                      </a:r>
                      <a:r>
                        <a:rPr lang="en-US" sz="1600" i="0" dirty="0">
                          <a:solidFill>
                            <a:srgbClr val="002060"/>
                          </a:solidFill>
                          <a:latin typeface="Calibri"/>
                        </a:rPr>
                        <a:t> in ‘</a:t>
                      </a:r>
                      <a:r>
                        <a:rPr lang="en-US" sz="1600" i="1" dirty="0">
                          <a:solidFill>
                            <a:srgbClr val="002060"/>
                          </a:solidFill>
                          <a:latin typeface="Calibri"/>
                        </a:rPr>
                        <a:t>cow’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r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yren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c</a:t>
                      </a:r>
                      <a:r>
                        <a:rPr lang="en-US" b="1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s, </a:t>
                      </a:r>
                      <a:r>
                        <a:rPr lang="en-US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c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l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d</a:t>
                      </a:r>
                      <a:r>
                        <a:rPr lang="en-US" b="1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n, </a:t>
                      </a:r>
                      <a:r>
                        <a:rPr lang="en-US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ll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n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rh</a:t>
                      </a:r>
                      <a:r>
                        <a:rPr lang="en-US" b="1" i="0" u="none" dirty="0" err="1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, b</a:t>
                      </a:r>
                      <a:r>
                        <a:rPr lang="en-US" b="1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d, M</a:t>
                      </a:r>
                      <a:r>
                        <a:rPr lang="en-US" b="1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aw</a:t>
                      </a:r>
                      <a:r>
                        <a:rPr lang="en-US" i="0" u="none" dirty="0">
                          <a:solidFill>
                            <a:srgbClr val="002060"/>
                          </a:solidFill>
                          <a:latin typeface="Calibri"/>
                        </a:rPr>
                        <a:t>rth</a:t>
                      </a:r>
                      <a:endParaRPr lang="en-US" i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1647">
                <a:tc>
                  <a:txBody>
                    <a:bodyPr/>
                    <a:lstStyle/>
                    <a:p>
                      <a:pPr algn="ctr"/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ei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  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eu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  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ey</a:t>
                      </a:r>
                      <a:endParaRPr lang="en-US" b="1" i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>
                          <a:solidFill>
                            <a:srgbClr val="002060"/>
                          </a:solidFill>
                          <a:latin typeface="Calibri"/>
                        </a:rPr>
                        <a:t>Similar to English ‘</a:t>
                      </a:r>
                      <a:r>
                        <a:rPr lang="en-US" sz="1600" i="1" dirty="0">
                          <a:solidFill>
                            <a:srgbClr val="002060"/>
                          </a:solidFill>
                          <a:latin typeface="Calibri"/>
                        </a:rPr>
                        <a:t>say’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b="1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ei</a:t>
                      </a:r>
                      <a:r>
                        <a:rPr lang="en-US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ch</a:t>
                      </a:r>
                      <a:r>
                        <a:rPr lang="en-US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gw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ei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thio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t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ei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thio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n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ei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dio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cyf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ei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riad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gw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ei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thgaredd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ei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liad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 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dw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eu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gwn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eu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Eu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rwen,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gol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eu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dy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Llangynd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rn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2153">
                <a:tc>
                  <a:txBody>
                    <a:bodyPr/>
                    <a:lstStyle/>
                    <a:p>
                      <a:pPr algn="ctr"/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oi  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oe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  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ou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>
                          <a:solidFill>
                            <a:srgbClr val="002060"/>
                          </a:solidFill>
                          <a:latin typeface="Calibri"/>
                        </a:rPr>
                        <a:t>Similar to English ‘</a:t>
                      </a:r>
                      <a:r>
                        <a:rPr lang="en-US" sz="1600" i="1" dirty="0">
                          <a:solidFill>
                            <a:srgbClr val="002060"/>
                          </a:solidFill>
                          <a:latin typeface="Calibri"/>
                        </a:rPr>
                        <a:t>oy’</a:t>
                      </a:r>
                      <a:r>
                        <a:rPr lang="en-US" sz="1600" i="0" dirty="0">
                          <a:solidFill>
                            <a:srgbClr val="002060"/>
                          </a:solidFill>
                          <a:latin typeface="Calibri"/>
                        </a:rPr>
                        <a:t> in ‘</a:t>
                      </a:r>
                      <a:r>
                        <a:rPr lang="en-US" sz="1600" i="1" dirty="0">
                          <a:solidFill>
                            <a:srgbClr val="002060"/>
                          </a:solidFill>
                          <a:latin typeface="Calibri"/>
                        </a:rPr>
                        <a:t>boy’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cl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oi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tr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oi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rh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oi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 </a:t>
                      </a:r>
                    </a:p>
                    <a:p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oe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oe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r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dd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oe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oe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den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oe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s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cyffr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ou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s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cl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ou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2153">
                <a:tc>
                  <a:txBody>
                    <a:bodyPr/>
                    <a:lstStyle/>
                    <a:p>
                      <a:r>
                        <a:rPr lang="en-US" b="0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  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ow</a:t>
                      </a:r>
                      <a:endParaRPr lang="en-US" b="1" i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>
                          <a:solidFill>
                            <a:srgbClr val="002060"/>
                          </a:solidFill>
                          <a:latin typeface="Calibri"/>
                        </a:rPr>
                        <a:t>Similar to English ‘</a:t>
                      </a:r>
                      <a:r>
                        <a:rPr lang="en-US" sz="1600" i="1" dirty="0">
                          <a:solidFill>
                            <a:srgbClr val="002060"/>
                          </a:solidFill>
                          <a:latin typeface="Calibri"/>
                        </a:rPr>
                        <a:t>ow’</a:t>
                      </a:r>
                      <a:r>
                        <a:rPr lang="en-US" sz="1600" i="0" dirty="0">
                          <a:solidFill>
                            <a:srgbClr val="002060"/>
                          </a:solidFill>
                          <a:latin typeface="Calibri"/>
                        </a:rPr>
                        <a:t> in ‘</a:t>
                      </a:r>
                      <a:r>
                        <a:rPr lang="en-US" sz="1600" i="1" dirty="0">
                          <a:solidFill>
                            <a:srgbClr val="002060"/>
                          </a:solidFill>
                          <a:latin typeface="Calibri"/>
                        </a:rPr>
                        <a:t>own’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Ow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en,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cl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ow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ch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tr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ow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ch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rh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ow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ch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tr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ow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sus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br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ow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n,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p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ow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len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31647">
                <a:tc>
                  <a:txBody>
                    <a:bodyPr/>
                    <a:lstStyle/>
                    <a:p>
                      <a:r>
                        <a:rPr lang="en-US" b="0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  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endParaRPr lang="en-US" b="1" i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i="0" dirty="0">
                          <a:solidFill>
                            <a:srgbClr val="002060"/>
                          </a:solidFill>
                          <a:latin typeface="Calibri"/>
                        </a:rPr>
                        <a:t>This</a:t>
                      </a:r>
                      <a:r>
                        <a:rPr lang="en-US" sz="1600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 sound doesn’t occur in English</a:t>
                      </a:r>
                      <a:endParaRPr lang="en-US" sz="1600" i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s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ddfa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c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n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h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r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h</a:t>
                      </a:r>
                      <a:r>
                        <a:rPr lang="en-US" b="1" i="0" dirty="0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l,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h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aden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ll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b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b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ta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rh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dd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eg</a:t>
                      </a:r>
                      <a:r>
                        <a:rPr lang="en-US" b="1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dirty="0" err="1">
                          <a:solidFill>
                            <a:srgbClr val="002060"/>
                          </a:solidFill>
                          <a:latin typeface="Calibri"/>
                        </a:rPr>
                        <a:t>l</a:t>
                      </a:r>
                      <a:r>
                        <a:rPr lang="en-US" i="0" dirty="0">
                          <a:solidFill>
                            <a:srgbClr val="002060"/>
                          </a:solidFill>
                          <a:latin typeface="Calibri"/>
                        </a:rPr>
                        <a:t>,</a:t>
                      </a:r>
                      <a:r>
                        <a:rPr lang="en-US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m</a:t>
                      </a:r>
                      <a:r>
                        <a:rPr lang="en-US" b="1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dyn</a:t>
                      </a:r>
                      <a:r>
                        <a:rPr lang="en-US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ol</a:t>
                      </a:r>
                      <a:r>
                        <a:rPr lang="en-US" b="1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n</a:t>
                      </a:r>
                      <a:r>
                        <a:rPr lang="en-US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ll</a:t>
                      </a:r>
                      <a:r>
                        <a:rPr lang="en-US" b="1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nog</a:t>
                      </a:r>
                      <a:r>
                        <a:rPr lang="en-US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, </a:t>
                      </a:r>
                      <a:r>
                        <a:rPr lang="en-US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modr</a:t>
                      </a:r>
                      <a:r>
                        <a:rPr lang="en-US" b="1" i="0" baseline="0" dirty="0" err="1">
                          <a:solidFill>
                            <a:srgbClr val="002060"/>
                          </a:solidFill>
                          <a:latin typeface="Calibri"/>
                        </a:rPr>
                        <a:t>wy</a:t>
                      </a:r>
                      <a:r>
                        <a:rPr lang="en-US" i="0" baseline="0" dirty="0">
                          <a:solidFill>
                            <a:srgbClr val="002060"/>
                          </a:solidFill>
                          <a:latin typeface="Calibri"/>
                        </a:rPr>
                        <a:t>.</a:t>
                      </a:r>
                      <a:endParaRPr lang="en-US" i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D3CB276-2547-A742-B779-EA18C6686794}"/>
              </a:ext>
            </a:extLst>
          </p:cNvPr>
          <p:cNvSpPr txBox="1"/>
          <p:nvPr/>
        </p:nvSpPr>
        <p:spPr>
          <a:xfrm>
            <a:off x="611761" y="274920"/>
            <a:ext cx="3007475" cy="1077218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Deuseiniaid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    </a:t>
            </a:r>
            <a:br>
              <a:rPr lang="en-US" sz="3600" b="1" dirty="0">
                <a:latin typeface="Calibri"/>
              </a:rPr>
            </a:br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Two vowels together</a:t>
            </a:r>
            <a:r>
              <a:rPr lang="en-US" sz="2800" i="1" dirty="0">
                <a:solidFill>
                  <a:srgbClr val="002060"/>
                </a:solidFill>
                <a:latin typeface="Calibri"/>
                <a:cs typeface="Calibri"/>
              </a:rPr>
              <a:t>   </a:t>
            </a:r>
          </a:p>
        </p:txBody>
      </p:sp>
      <p:pic>
        <p:nvPicPr>
          <p:cNvPr id="3" name="Picture 3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B37A8475-6273-6ADB-1524-BE7F05C17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366" y="1903771"/>
            <a:ext cx="3820510" cy="495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23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ffoon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9815450-3025-2544-A674-47779F227F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0901904" y="6174865"/>
            <a:ext cx="477506" cy="477506"/>
          </a:xfrm>
          <a:prstGeom prst="rect">
            <a:avLst/>
          </a:prstGeom>
        </p:spPr>
      </p:pic>
      <p:pic>
        <p:nvPicPr>
          <p:cNvPr id="38" name="ffon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850EAA9-E1D9-1A43-9B7F-24717B74318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302044" y="6262909"/>
            <a:ext cx="348315" cy="348315"/>
          </a:xfrm>
          <a:prstGeom prst="rect">
            <a:avLst/>
          </a:prstGeom>
        </p:spPr>
      </p:pic>
      <p:pic>
        <p:nvPicPr>
          <p:cNvPr id="37" name="taan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A5A38A6-B207-304B-954D-6FFE4F8323D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674491" y="6158559"/>
            <a:ext cx="477506" cy="477506"/>
          </a:xfrm>
          <a:prstGeom prst="rect">
            <a:avLst/>
          </a:prstGeom>
        </p:spPr>
      </p:pic>
      <p:pic>
        <p:nvPicPr>
          <p:cNvPr id="36" name="tan" descr="tan">
            <a:hlinkClick r:id="" action="ppaction://media"/>
            <a:extLst>
              <a:ext uri="{FF2B5EF4-FFF2-40B4-BE49-F238E27FC236}">
                <a16:creationId xmlns:a16="http://schemas.microsoft.com/office/drawing/2014/main" id="{94A052DB-5249-B54F-9641-529B3ACC6B3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015669" y="6223830"/>
            <a:ext cx="406400" cy="406400"/>
          </a:xfrm>
          <a:prstGeom prst="rect">
            <a:avLst/>
          </a:prstGeom>
        </p:spPr>
      </p:pic>
      <p:pic>
        <p:nvPicPr>
          <p:cNvPr id="29" name="môr" descr="môr">
            <a:hlinkClick r:id="" action="ppaction://media"/>
            <a:extLst>
              <a:ext uri="{FF2B5EF4-FFF2-40B4-BE49-F238E27FC236}">
                <a16:creationId xmlns:a16="http://schemas.microsoft.com/office/drawing/2014/main" id="{BD614710-D94D-554A-95C6-D53D35B296A6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706252" y="6258131"/>
            <a:ext cx="411768" cy="411768"/>
          </a:xfrm>
          <a:prstGeom prst="rect">
            <a:avLst/>
          </a:prstGeom>
        </p:spPr>
      </p:pic>
      <p:pic>
        <p:nvPicPr>
          <p:cNvPr id="28" name="mor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C619275-23CC-1B40-9A21-52D341B8389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36351" y="6214033"/>
            <a:ext cx="446069" cy="446069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289172" y="691301"/>
            <a:ext cx="5260426" cy="28184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Tx/>
              <a:buChar char="-"/>
            </a:pPr>
            <a:r>
              <a:rPr lang="en-GB" sz="3600" b="1" dirty="0" err="1">
                <a:solidFill>
                  <a:srgbClr val="002060"/>
                </a:solidFill>
                <a:latin typeface="Calibri"/>
                <a:cs typeface="Cavolini"/>
              </a:rPr>
              <a:t>yn</a:t>
            </a:r>
            <a:r>
              <a:rPr lang="en-GB" sz="3600" b="1" dirty="0">
                <a:solidFill>
                  <a:srgbClr val="002060"/>
                </a:solidFill>
                <a:latin typeface="Calibri"/>
                <a:cs typeface="Cavolini"/>
              </a:rPr>
              <a:t> </a:t>
            </a:r>
            <a:r>
              <a:rPr lang="en-GB" sz="3600" b="1" dirty="0" err="1">
                <a:solidFill>
                  <a:srgbClr val="002060"/>
                </a:solidFill>
                <a:latin typeface="Calibri"/>
                <a:cs typeface="Cavolini"/>
              </a:rPr>
              <a:t>ymestyn</a:t>
            </a:r>
            <a:r>
              <a:rPr lang="en-GB" sz="3600" b="1" dirty="0">
                <a:solidFill>
                  <a:srgbClr val="002060"/>
                </a:solidFill>
                <a:latin typeface="Calibri"/>
                <a:cs typeface="Cavolini"/>
              </a:rPr>
              <a:t> y sain </a:t>
            </a:r>
            <a:endParaRPr lang="en-GB" sz="3600" b="1" dirty="0">
              <a:solidFill>
                <a:srgbClr val="002060"/>
              </a:solidFill>
              <a:latin typeface="Calibri"/>
              <a:cs typeface="Cavolini" panose="03000502040302020204" pitchFamily="66" charset="0"/>
            </a:endParaRPr>
          </a:p>
          <a:p>
            <a:pPr marL="0" indent="0">
              <a:buNone/>
            </a:pPr>
            <a:r>
              <a:rPr lang="en-GB" sz="2000" b="1" i="1" dirty="0">
                <a:solidFill>
                  <a:srgbClr val="002060"/>
                </a:solidFill>
                <a:latin typeface="Calibri"/>
                <a:cs typeface="Cavolini"/>
              </a:rPr>
              <a:t>   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volini"/>
              </a:rPr>
              <a:t>makes the sound a little longer               </a:t>
            </a:r>
            <a:endParaRPr lang="en-GB" sz="2400" i="1" dirty="0">
              <a:solidFill>
                <a:srgbClr val="002060"/>
              </a:solidFill>
              <a:latin typeface="Calibri"/>
              <a:cs typeface="Cavolini" panose="03000502040302020204" pitchFamily="66" charset="0"/>
            </a:endParaRPr>
          </a:p>
          <a:p>
            <a:pPr marL="0" indent="0">
              <a:buNone/>
            </a:pPr>
            <a:endParaRPr lang="en-GB" sz="2000" i="1" dirty="0">
              <a:solidFill>
                <a:srgbClr val="002060"/>
              </a:solidFill>
              <a:latin typeface="Calibri"/>
              <a:cs typeface="Cavolini" panose="0300050204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Calibri"/>
                <a:cs typeface="Cavolini"/>
              </a:rPr>
              <a:t>-</a:t>
            </a:r>
            <a:r>
              <a:rPr lang="en-GB" b="1" dirty="0">
                <a:solidFill>
                  <a:srgbClr val="002060"/>
                </a:solidFill>
                <a:latin typeface="Calibri"/>
                <a:cs typeface="Cavolini"/>
              </a:rPr>
              <a:t> </a:t>
            </a:r>
            <a:r>
              <a:rPr lang="en-GB" sz="3600" b="1" dirty="0" err="1">
                <a:solidFill>
                  <a:srgbClr val="002060"/>
                </a:solidFill>
                <a:latin typeface="Calibri"/>
                <a:cs typeface="Cavolini"/>
              </a:rPr>
              <a:t>yn</a:t>
            </a:r>
            <a:r>
              <a:rPr lang="en-GB" sz="3600" b="1" dirty="0">
                <a:solidFill>
                  <a:srgbClr val="002060"/>
                </a:solidFill>
                <a:latin typeface="Calibri"/>
                <a:cs typeface="Cavolini"/>
              </a:rPr>
              <a:t> </a:t>
            </a:r>
            <a:r>
              <a:rPr lang="en-GB" sz="3600" b="1" dirty="0" err="1">
                <a:solidFill>
                  <a:srgbClr val="002060"/>
                </a:solidFill>
                <a:latin typeface="Calibri"/>
                <a:cs typeface="Cavolini"/>
              </a:rPr>
              <a:t>newid</a:t>
            </a:r>
            <a:r>
              <a:rPr lang="en-GB" sz="3600" b="1" dirty="0">
                <a:solidFill>
                  <a:srgbClr val="002060"/>
                </a:solidFill>
                <a:latin typeface="Calibri"/>
                <a:cs typeface="Cavolini"/>
              </a:rPr>
              <a:t> </a:t>
            </a:r>
            <a:r>
              <a:rPr lang="en-GB" sz="3600" b="1" dirty="0" err="1">
                <a:solidFill>
                  <a:srgbClr val="002060"/>
                </a:solidFill>
                <a:latin typeface="Calibri"/>
                <a:cs typeface="Cavolini"/>
              </a:rPr>
              <a:t>ystyr</a:t>
            </a:r>
            <a:r>
              <a:rPr lang="en-GB" sz="3600" b="1" dirty="0">
                <a:solidFill>
                  <a:srgbClr val="002060"/>
                </a:solidFill>
                <a:latin typeface="Calibri"/>
                <a:cs typeface="Cavolini"/>
              </a:rPr>
              <a:t> gair!</a:t>
            </a:r>
          </a:p>
          <a:p>
            <a:pPr marL="0" indent="0">
              <a:buNone/>
            </a:pPr>
            <a:r>
              <a:rPr lang="en-GB" sz="2000" i="1" dirty="0">
                <a:solidFill>
                  <a:srgbClr val="002060"/>
                </a:solidFill>
                <a:latin typeface="Calibri"/>
                <a:cs typeface="Cavolini"/>
              </a:rPr>
              <a:t>   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volini"/>
              </a:rPr>
              <a:t>changes the meaning of a word!</a:t>
            </a:r>
          </a:p>
          <a:p>
            <a:pPr>
              <a:buFontTx/>
              <a:buChar char="-"/>
            </a:pPr>
            <a:endParaRPr lang="en-GB" sz="2000" i="1" dirty="0">
              <a:solidFill>
                <a:srgbClr val="002060"/>
              </a:solidFill>
              <a:latin typeface="Calibri"/>
              <a:cs typeface="Cavolini" panose="03000502040302020204" pitchFamily="66" charset="0"/>
            </a:endParaRPr>
          </a:p>
          <a:p>
            <a:pPr>
              <a:buFontTx/>
              <a:buChar char="-"/>
            </a:pPr>
            <a:endParaRPr lang="en-GB" sz="2000" i="1" dirty="0">
              <a:solidFill>
                <a:srgbClr val="002060"/>
              </a:solidFill>
              <a:latin typeface="Calibri"/>
              <a:cs typeface="Cavolini" panose="0300050204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2C96FC09-47EC-114D-99B9-7C41454BA4AD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672" y="1170591"/>
            <a:ext cx="1059531" cy="864980"/>
          </a:xfrm>
          <a:prstGeom prst="rect">
            <a:avLst/>
          </a:prstGeom>
        </p:spPr>
      </p:pic>
      <p:sp>
        <p:nvSpPr>
          <p:cNvPr id="8" name="box 1">
            <a:extLst>
              <a:ext uri="{FF2B5EF4-FFF2-40B4-BE49-F238E27FC236}">
                <a16:creationId xmlns:a16="http://schemas.microsoft.com/office/drawing/2014/main" id="{FF10B7AB-4C32-924D-A7B5-65F8A93EE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910" y="5996095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solidFill>
                  <a:srgbClr val="002060"/>
                </a:solidFill>
                <a:latin typeface="SASSOON PRIMARY" pitchFamily="2" charset="0"/>
                <a:cs typeface="Arial" panose="020B0604020202020204" pitchFamily="34" charset="0"/>
              </a:rPr>
              <a:t>mor</a:t>
            </a:r>
            <a:endParaRPr lang="en-GB" altLang="en-US" sz="2000" b="1" dirty="0">
              <a:solidFill>
                <a:srgbClr val="002060"/>
              </a:solidFill>
              <a:latin typeface="SASSOON PRIMARY" pitchFamily="2" charset="0"/>
              <a:cs typeface="Arial" panose="020B0604020202020204" pitchFamily="34" charset="0"/>
            </a:endParaRPr>
          </a:p>
        </p:txBody>
      </p:sp>
      <p:sp>
        <p:nvSpPr>
          <p:cNvPr id="19" name="box 2">
            <a:extLst>
              <a:ext uri="{FF2B5EF4-FFF2-40B4-BE49-F238E27FC236}">
                <a16:creationId xmlns:a16="http://schemas.microsoft.com/office/drawing/2014/main" id="{F952B546-34A0-454C-A7BA-AC38A9ACE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8017" y="5974209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solidFill>
                  <a:srgbClr val="002060"/>
                </a:solidFill>
                <a:latin typeface="SASSOON PRIMARY" pitchFamily="2" charset="0"/>
                <a:cs typeface="Arial" panose="020B0604020202020204" pitchFamily="34" charset="0"/>
              </a:rPr>
              <a:t>môr</a:t>
            </a:r>
            <a:endParaRPr lang="en-GB" altLang="en-US" sz="2000" b="1" dirty="0">
              <a:solidFill>
                <a:srgbClr val="002060"/>
              </a:solidFill>
              <a:latin typeface="SASSOON PRIMARY" pitchFamily="2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7192379-BBF5-874C-94B4-DA6BD5AC1DC1}"/>
              </a:ext>
            </a:extLst>
          </p:cNvPr>
          <p:cNvSpPr txBox="1"/>
          <p:nvPr/>
        </p:nvSpPr>
        <p:spPr>
          <a:xfrm>
            <a:off x="627923" y="5031797"/>
            <a:ext cx="843501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  <a:latin typeface="Calibri"/>
                <a:cs typeface="Calibri"/>
              </a:rPr>
              <a:t>so..</a:t>
            </a:r>
          </a:p>
        </p:txBody>
      </p:sp>
      <p:sp>
        <p:nvSpPr>
          <p:cNvPr id="24" name="box 3">
            <a:extLst>
              <a:ext uri="{FF2B5EF4-FFF2-40B4-BE49-F238E27FC236}">
                <a16:creationId xmlns:a16="http://schemas.microsoft.com/office/drawing/2014/main" id="{EDE4A9EE-AAB1-3D43-9C3D-9A9BE547AF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7105" y="5995736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solidFill>
                  <a:srgbClr val="002060"/>
                </a:solidFill>
                <a:latin typeface="SASSOON PRIMARY" pitchFamily="2" charset="0"/>
                <a:cs typeface="Arial" panose="020B0604020202020204" pitchFamily="34" charset="0"/>
              </a:rPr>
              <a:t>tan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F688386-286E-3546-8426-B04B14E69E04}"/>
              </a:ext>
            </a:extLst>
          </p:cNvPr>
          <p:cNvSpPr txBox="1"/>
          <p:nvPr/>
        </p:nvSpPr>
        <p:spPr>
          <a:xfrm>
            <a:off x="4555644" y="5031797"/>
            <a:ext cx="1264000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  <a:latin typeface="Calibri"/>
                <a:cs typeface="Calibri"/>
              </a:rPr>
              <a:t>until..</a:t>
            </a:r>
          </a:p>
        </p:txBody>
      </p:sp>
      <p:sp>
        <p:nvSpPr>
          <p:cNvPr id="26" name="box 4">
            <a:extLst>
              <a:ext uri="{FF2B5EF4-FFF2-40B4-BE49-F238E27FC236}">
                <a16:creationId xmlns:a16="http://schemas.microsoft.com/office/drawing/2014/main" id="{8E3A0B3D-26AF-7045-8772-5BC6C8C108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0463" y="5985639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solidFill>
                  <a:srgbClr val="002060"/>
                </a:solidFill>
                <a:latin typeface="SASSOON PRIMARY" pitchFamily="2" charset="0"/>
                <a:cs typeface="Arial" panose="020B0604020202020204" pitchFamily="34" charset="0"/>
              </a:rPr>
              <a:t>tân</a:t>
            </a:r>
            <a:endParaRPr lang="en-GB" altLang="en-US" sz="2000" b="1" dirty="0">
              <a:solidFill>
                <a:srgbClr val="002060"/>
              </a:solidFill>
              <a:latin typeface="SASSOON PRIMARY" pitchFamily="2" charset="0"/>
              <a:cs typeface="Arial" panose="020B0604020202020204" pitchFamily="34" charset="0"/>
            </a:endParaRPr>
          </a:p>
        </p:txBody>
      </p:sp>
      <p:sp>
        <p:nvSpPr>
          <p:cNvPr id="30" name="box 5">
            <a:extLst>
              <a:ext uri="{FF2B5EF4-FFF2-40B4-BE49-F238E27FC236}">
                <a16:creationId xmlns:a16="http://schemas.microsoft.com/office/drawing/2014/main" id="{C9AC8FC5-0AAC-0943-87B4-8135558863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2963" y="5984496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solidFill>
                  <a:srgbClr val="002060"/>
                </a:solidFill>
                <a:latin typeface="SASSOON PRIMARY" pitchFamily="2" charset="0"/>
                <a:cs typeface="Arial" panose="020B0604020202020204" pitchFamily="34" charset="0"/>
              </a:rPr>
              <a:t>ffon</a:t>
            </a:r>
            <a:endParaRPr lang="en-GB" altLang="en-US" sz="2000" b="1" dirty="0">
              <a:solidFill>
                <a:srgbClr val="002060"/>
              </a:solidFill>
              <a:latin typeface="SASSOON PRIMARY" pitchFamily="2" charset="0"/>
              <a:cs typeface="Arial" panose="020B0604020202020204" pitchFamily="34" charset="0"/>
            </a:endParaRPr>
          </a:p>
        </p:txBody>
      </p:sp>
      <p:sp>
        <p:nvSpPr>
          <p:cNvPr id="31" name="box 6">
            <a:extLst>
              <a:ext uri="{FF2B5EF4-FFF2-40B4-BE49-F238E27FC236}">
                <a16:creationId xmlns:a16="http://schemas.microsoft.com/office/drawing/2014/main" id="{D7A54012-BD35-C04D-B39D-9C9CDE78D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8893" y="5984497"/>
            <a:ext cx="1403528" cy="4460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 err="1">
                <a:solidFill>
                  <a:srgbClr val="002060"/>
                </a:solidFill>
                <a:latin typeface="SASSOON PRIMARY" pitchFamily="2" charset="0"/>
                <a:cs typeface="Arial" panose="020B0604020202020204" pitchFamily="34" charset="0"/>
              </a:rPr>
              <a:t>ffôn</a:t>
            </a:r>
            <a:endParaRPr lang="en-GB" altLang="en-US" sz="2000" b="1" dirty="0">
              <a:solidFill>
                <a:srgbClr val="002060"/>
              </a:solidFill>
              <a:latin typeface="SASSOON PRIMARY" pitchFamily="2" charset="0"/>
              <a:cs typeface="Arial" panose="020B0604020202020204" pitchFamily="34" charset="0"/>
            </a:endParaRPr>
          </a:p>
        </p:txBody>
      </p:sp>
      <p:pic>
        <p:nvPicPr>
          <p:cNvPr id="33" name="Picture 32" descr="A picture containing object, looking, front, clock&#10;&#10;Description automatically generated">
            <a:extLst>
              <a:ext uri="{FF2B5EF4-FFF2-40B4-BE49-F238E27FC236}">
                <a16:creationId xmlns:a16="http://schemas.microsoft.com/office/drawing/2014/main" id="{46A0ADED-2967-954B-B66A-4BD942121C08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16259">
            <a:off x="8451445" y="5001224"/>
            <a:ext cx="2049515" cy="464557"/>
          </a:xfrm>
          <a:prstGeom prst="rect">
            <a:avLst/>
          </a:prstGeom>
        </p:spPr>
      </p:pic>
      <p:pic>
        <p:nvPicPr>
          <p:cNvPr id="35" name="Picture 3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972A3F3-02A4-6045-BA4B-B9C5668F2B44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8259" y="3857065"/>
            <a:ext cx="1038121" cy="1965014"/>
          </a:xfrm>
          <a:prstGeom prst="rect">
            <a:avLst/>
          </a:prstGeom>
        </p:spPr>
      </p:pic>
      <p:sp>
        <p:nvSpPr>
          <p:cNvPr id="34" name="Title 1">
            <a:extLst>
              <a:ext uri="{FF2B5EF4-FFF2-40B4-BE49-F238E27FC236}">
                <a16:creationId xmlns:a16="http://schemas.microsoft.com/office/drawing/2014/main" id="{F264AE35-5BA8-0E4B-B904-D5A685E646A6}"/>
              </a:ext>
            </a:extLst>
          </p:cNvPr>
          <p:cNvSpPr txBox="1">
            <a:spLocks/>
          </p:cNvSpPr>
          <p:nvPr/>
        </p:nvSpPr>
        <p:spPr>
          <a:xfrm>
            <a:off x="1644346" y="3620127"/>
            <a:ext cx="2808233" cy="825001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000" b="1" dirty="0" err="1">
                <a:solidFill>
                  <a:srgbClr val="002060"/>
                </a:solidFill>
                <a:latin typeface="SASSOON PRIMARY" pitchFamily="2" charset="0"/>
                <a:ea typeface="+mn-ea"/>
                <a:cs typeface="Cavolini" panose="03000502040302020204" pitchFamily="66" charset="0"/>
              </a:rPr>
              <a:t>Cliciwch</a:t>
            </a:r>
            <a:r>
              <a:rPr lang="en-US" sz="2000" b="1" dirty="0">
                <a:solidFill>
                  <a:srgbClr val="002060"/>
                </a:solidFill>
                <a:latin typeface="SASSOON PRIMARY" pitchFamily="2" charset="0"/>
                <a:ea typeface="+mn-ea"/>
                <a:cs typeface="Cavolini" panose="03000502040302020204" pitchFamily="66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SASSOON PRIMARY" pitchFamily="2" charset="0"/>
                <a:ea typeface="+mn-ea"/>
                <a:cs typeface="Cavolini" panose="03000502040302020204" pitchFamily="66" charset="0"/>
              </a:rPr>
              <a:t>ar</a:t>
            </a:r>
            <a:r>
              <a:rPr lang="en-US" sz="2000" b="1" dirty="0">
                <a:solidFill>
                  <a:srgbClr val="002060"/>
                </a:solidFill>
                <a:latin typeface="SASSOON PRIMARY" pitchFamily="2" charset="0"/>
                <a:ea typeface="+mn-ea"/>
                <a:cs typeface="Cavolini" panose="03000502040302020204" pitchFamily="66" charset="0"/>
              </a:rPr>
              <a:t> y </a:t>
            </a:r>
            <a:r>
              <a:rPr lang="en-US" sz="2000" b="1" dirty="0" err="1">
                <a:solidFill>
                  <a:srgbClr val="002060"/>
                </a:solidFill>
                <a:latin typeface="SASSOON PRIMARY" pitchFamily="2" charset="0"/>
                <a:ea typeface="+mn-ea"/>
                <a:cs typeface="Cavolini" panose="03000502040302020204" pitchFamily="66" charset="0"/>
              </a:rPr>
              <a:t>geiriau</a:t>
            </a:r>
            <a:r>
              <a:rPr lang="en-US" sz="2000" b="1" dirty="0">
                <a:solidFill>
                  <a:srgbClr val="002060"/>
                </a:solidFill>
                <a:latin typeface="SASSOON PRIMARY" pitchFamily="2" charset="0"/>
                <a:ea typeface="+mn-ea"/>
                <a:cs typeface="Cavolini" panose="03000502040302020204" pitchFamily="66" charset="0"/>
              </a:rPr>
              <a:t>.</a:t>
            </a:r>
          </a:p>
          <a:p>
            <a:pPr>
              <a:spcAft>
                <a:spcPts val="600"/>
              </a:spcAft>
            </a:pPr>
            <a:r>
              <a:rPr lang="en-US" sz="2000" i="1" dirty="0">
                <a:solidFill>
                  <a:srgbClr val="002060"/>
                </a:solidFill>
                <a:latin typeface="SASSOON PRIMARY" pitchFamily="2" charset="0"/>
                <a:ea typeface="+mn-ea"/>
                <a:cs typeface="Cavolini" panose="03000502040302020204" pitchFamily="66" charset="0"/>
              </a:rPr>
              <a:t>Click on the words.</a:t>
            </a:r>
          </a:p>
          <a:p>
            <a:pPr>
              <a:spcAft>
                <a:spcPts val="600"/>
              </a:spcAft>
            </a:pPr>
            <a:endParaRPr lang="en-US" sz="2000" dirty="0">
              <a:latin typeface="Cavolini" panose="03000502040302020204" pitchFamily="66" charset="0"/>
              <a:ea typeface="+mn-ea"/>
              <a:cs typeface="Cavolini" panose="03000502040302020204" pitchFamily="66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771E459-1150-A14F-BCFB-64ACB7726AEF}"/>
              </a:ext>
            </a:extLst>
          </p:cNvPr>
          <p:cNvSpPr txBox="1"/>
          <p:nvPr/>
        </p:nvSpPr>
        <p:spPr>
          <a:xfrm>
            <a:off x="353934" y="308610"/>
            <a:ext cx="3279492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^ To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bach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! ^</a:t>
            </a:r>
            <a:endParaRPr lang="en-US" sz="2400" i="1">
              <a:solidFill>
                <a:srgbClr val="002060"/>
              </a:solidFill>
              <a:latin typeface="Calibri"/>
              <a:cs typeface="Calibri"/>
            </a:endParaRPr>
          </a:p>
        </p:txBody>
      </p:sp>
      <p:pic>
        <p:nvPicPr>
          <p:cNvPr id="3" name="Picture 3" descr="Background pattern&#10;&#10;Description automatically generated">
            <a:extLst>
              <a:ext uri="{FF2B5EF4-FFF2-40B4-BE49-F238E27FC236}">
                <a16:creationId xmlns:a16="http://schemas.microsoft.com/office/drawing/2014/main" id="{15943DF0-90DB-95CA-6753-5594432D6685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860330" y="5025911"/>
            <a:ext cx="1692167" cy="865799"/>
          </a:xfrm>
          <a:prstGeom prst="rect">
            <a:avLst/>
          </a:prstGeom>
        </p:spPr>
      </p:pic>
      <p:pic>
        <p:nvPicPr>
          <p:cNvPr id="4" name="Picture 4" descr="Logo, icon&#10;&#10;Description automatically generated">
            <a:extLst>
              <a:ext uri="{FF2B5EF4-FFF2-40B4-BE49-F238E27FC236}">
                <a16:creationId xmlns:a16="http://schemas.microsoft.com/office/drawing/2014/main" id="{97C4956F-C787-9874-B0E3-BA5EEF824F1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210465" y="4088689"/>
            <a:ext cx="14001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8636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82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9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83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369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834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39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382C58F-D244-014D-B735-C617AFD535E9}"/>
              </a:ext>
            </a:extLst>
          </p:cNvPr>
          <p:cNvSpPr txBox="1"/>
          <p:nvPr/>
        </p:nvSpPr>
        <p:spPr>
          <a:xfrm>
            <a:off x="3715547" y="503450"/>
            <a:ext cx="8182132" cy="461665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002060"/>
                </a:solidFill>
              </a:rPr>
              <a:t>Yn</a:t>
            </a:r>
            <a:r>
              <a:rPr lang="en-US" sz="2400" b="1" dirty="0">
                <a:solidFill>
                  <a:srgbClr val="002060"/>
                </a:solidFill>
              </a:rPr>
              <a:t> y </a:t>
            </a:r>
            <a:r>
              <a:rPr lang="en-US" sz="2400" b="1" dirty="0" err="1">
                <a:solidFill>
                  <a:srgbClr val="002060"/>
                </a:solidFill>
              </a:rPr>
              <a:t>Gymraeg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mae’r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pwyslais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fel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arfer</a:t>
            </a:r>
            <a:r>
              <a:rPr lang="en-US" sz="2400" b="1" dirty="0">
                <a:solidFill>
                  <a:srgbClr val="002060"/>
                </a:solidFill>
              </a:rPr>
              <a:t>, </a:t>
            </a:r>
            <a:r>
              <a:rPr lang="en-US" sz="2400" b="1" dirty="0" err="1">
                <a:solidFill>
                  <a:srgbClr val="002060"/>
                </a:solidFill>
              </a:rPr>
              <a:t>ar</a:t>
            </a:r>
            <a:r>
              <a:rPr lang="en-US" sz="2400" b="1" dirty="0">
                <a:solidFill>
                  <a:srgbClr val="002060"/>
                </a:solidFill>
              </a:rPr>
              <a:t> y </a:t>
            </a:r>
            <a:r>
              <a:rPr lang="en-US" sz="2400" b="1" dirty="0" err="1">
                <a:solidFill>
                  <a:srgbClr val="002060"/>
                </a:solidFill>
              </a:rPr>
              <a:t>sillaf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olaf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ond</a:t>
            </a:r>
            <a:r>
              <a:rPr lang="en-US" sz="2400" b="1" dirty="0">
                <a:solidFill>
                  <a:srgbClr val="002060"/>
                </a:solidFill>
              </a:rPr>
              <a:t> un.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A74214-5F20-BD4C-BD9A-2BD04913FA8E}"/>
              </a:ext>
            </a:extLst>
          </p:cNvPr>
          <p:cNvSpPr txBox="1"/>
          <p:nvPr/>
        </p:nvSpPr>
        <p:spPr>
          <a:xfrm>
            <a:off x="4130375" y="980893"/>
            <a:ext cx="7352476" cy="400110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002060"/>
                </a:solidFill>
              </a:rPr>
              <a:t>In Welsh, the emphasis is almost always on the last but one syllable.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5DF44F-FEA2-544C-B0AC-A9419341FAC9}"/>
              </a:ext>
            </a:extLst>
          </p:cNvPr>
          <p:cNvSpPr txBox="1"/>
          <p:nvPr/>
        </p:nvSpPr>
        <p:spPr>
          <a:xfrm>
            <a:off x="5239624" y="1937451"/>
            <a:ext cx="2157110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dirty="0" err="1">
                <a:solidFill>
                  <a:schemeClr val="bg1"/>
                </a:solidFill>
              </a:rPr>
              <a:t>cym</a:t>
            </a:r>
            <a:r>
              <a:rPr lang="en-US" sz="4400" b="1" dirty="0" err="1">
                <a:solidFill>
                  <a:srgbClr val="FF0000"/>
                </a:solidFill>
              </a:rPr>
              <a:t>y</a:t>
            </a:r>
            <a:r>
              <a:rPr lang="en-US" sz="4400" dirty="0" err="1">
                <a:solidFill>
                  <a:schemeClr val="bg1"/>
                </a:solidFill>
              </a:rPr>
              <a:t>log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6AFED0-A107-1643-8F1F-DAB3877B8D79}"/>
              </a:ext>
            </a:extLst>
          </p:cNvPr>
          <p:cNvSpPr txBox="1"/>
          <p:nvPr/>
        </p:nvSpPr>
        <p:spPr>
          <a:xfrm>
            <a:off x="1977390" y="1937451"/>
            <a:ext cx="1945676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</a:rPr>
              <a:t>tel</a:t>
            </a:r>
            <a:r>
              <a:rPr lang="en-US" sz="4400" b="1" dirty="0">
                <a:solidFill>
                  <a:srgbClr val="FF0000"/>
                </a:solidFill>
              </a:rPr>
              <a:t>e</a:t>
            </a:r>
            <a:r>
              <a:rPr lang="en-US" sz="4400" dirty="0">
                <a:solidFill>
                  <a:schemeClr val="bg1"/>
                </a:solidFill>
              </a:rPr>
              <a:t>du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7C49CD-2207-2843-A66F-5FA425A12DE0}"/>
              </a:ext>
            </a:extLst>
          </p:cNvPr>
          <p:cNvSpPr txBox="1"/>
          <p:nvPr/>
        </p:nvSpPr>
        <p:spPr>
          <a:xfrm>
            <a:off x="5904380" y="5114677"/>
            <a:ext cx="2662111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Pap</a:t>
            </a:r>
            <a:r>
              <a:rPr lang="en-US" sz="4400" dirty="0" err="1">
                <a:solidFill>
                  <a:schemeClr val="bg1"/>
                </a:solidFill>
              </a:rPr>
              <a:t>ur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1F352E-5B26-FE43-BDE7-D3680EE1D408}"/>
              </a:ext>
            </a:extLst>
          </p:cNvPr>
          <p:cNvSpPr txBox="1"/>
          <p:nvPr/>
        </p:nvSpPr>
        <p:spPr>
          <a:xfrm>
            <a:off x="4949408" y="3526064"/>
            <a:ext cx="2737542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Beth</a:t>
            </a:r>
            <a:r>
              <a:rPr lang="en-US" sz="4400" dirty="0">
                <a:solidFill>
                  <a:schemeClr val="bg1"/>
                </a:solidFill>
              </a:rPr>
              <a:t>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83AEEF-64D3-C84C-9154-BAB9992A7418}"/>
              </a:ext>
            </a:extLst>
          </p:cNvPr>
          <p:cNvSpPr txBox="1"/>
          <p:nvPr/>
        </p:nvSpPr>
        <p:spPr>
          <a:xfrm>
            <a:off x="715652" y="5107666"/>
            <a:ext cx="3856570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dirty="0" err="1">
                <a:solidFill>
                  <a:schemeClr val="bg1"/>
                </a:solidFill>
              </a:rPr>
              <a:t>ysgrif</a:t>
            </a:r>
            <a:r>
              <a:rPr lang="en-US" sz="4400" b="1" dirty="0" err="1">
                <a:solidFill>
                  <a:srgbClr val="FF0000"/>
                </a:solidFill>
              </a:rPr>
              <a:t>enn</a:t>
            </a:r>
            <a:r>
              <a:rPr lang="en-US" sz="4400" dirty="0" err="1">
                <a:solidFill>
                  <a:schemeClr val="bg1"/>
                </a:solidFill>
              </a:rPr>
              <a:t>u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BC31BF-0D8C-3F4E-8419-2F5CFE7A74D4}"/>
              </a:ext>
            </a:extLst>
          </p:cNvPr>
          <p:cNvSpPr txBox="1"/>
          <p:nvPr/>
        </p:nvSpPr>
        <p:spPr>
          <a:xfrm>
            <a:off x="8713292" y="1937451"/>
            <a:ext cx="2194023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ys</a:t>
            </a:r>
            <a:r>
              <a:rPr lang="en-US" sz="4400" dirty="0" err="1">
                <a:solidFill>
                  <a:schemeClr val="bg1"/>
                </a:solidFill>
              </a:rPr>
              <a:t>gol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926DCF9-2E4E-D84E-A08B-4551F692AD75}"/>
              </a:ext>
            </a:extLst>
          </p:cNvPr>
          <p:cNvSpPr txBox="1"/>
          <p:nvPr/>
        </p:nvSpPr>
        <p:spPr>
          <a:xfrm>
            <a:off x="715652" y="3526064"/>
            <a:ext cx="3261472" cy="769441"/>
          </a:xfrm>
          <a:prstGeom prst="rec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dos</a:t>
            </a:r>
            <a:r>
              <a:rPr lang="en-US" sz="4400" dirty="0" err="1">
                <a:solidFill>
                  <a:schemeClr val="bg1"/>
                </a:solidFill>
              </a:rPr>
              <a:t>barth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E0D931-E0A4-984E-B9F3-19C066B456D8}"/>
              </a:ext>
            </a:extLst>
          </p:cNvPr>
          <p:cNvSpPr txBox="1"/>
          <p:nvPr/>
        </p:nvSpPr>
        <p:spPr>
          <a:xfrm>
            <a:off x="570980" y="303785"/>
            <a:ext cx="2563179" cy="1077218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</a:rPr>
              <a:t>Pwyslais</a:t>
            </a:r>
            <a:r>
              <a:rPr lang="en-US" sz="3600" b="1" dirty="0">
                <a:solidFill>
                  <a:srgbClr val="002060"/>
                </a:solidFill>
              </a:rPr>
              <a:t>    </a:t>
            </a:r>
            <a:br>
              <a:rPr lang="en-US" sz="3600" b="1" dirty="0">
                <a:solidFill>
                  <a:srgbClr val="002060"/>
                </a:solidFill>
              </a:rPr>
            </a:br>
            <a:r>
              <a:rPr lang="en-US" sz="2400" i="1" dirty="0">
                <a:solidFill>
                  <a:srgbClr val="002060"/>
                </a:solidFill>
              </a:rPr>
              <a:t>Emphasis</a:t>
            </a:r>
            <a:r>
              <a:rPr lang="en-US" sz="2800" i="1" dirty="0">
                <a:solidFill>
                  <a:srgbClr val="002060"/>
                </a:solidFill>
              </a:rPr>
              <a:t>   </a:t>
            </a:r>
          </a:p>
        </p:txBody>
      </p:sp>
      <p:pic>
        <p:nvPicPr>
          <p:cNvPr id="14" name="Picture 2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90D6CACE-5CB4-6692-DEFB-02AF4CBAF1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5021" y="3273295"/>
            <a:ext cx="2743200" cy="338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149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Yr wyddor Gymraeg | The Welsh alphabet">
            <a:extLst>
              <a:ext uri="{FF2B5EF4-FFF2-40B4-BE49-F238E27FC236}">
                <a16:creationId xmlns:a16="http://schemas.microsoft.com/office/drawing/2014/main" id="{B2D0E186-E8E8-AC41-8085-A317F1FDB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455" y="256656"/>
            <a:ext cx="8975090" cy="6344688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981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nganiad | Pronunciation and intonation">
            <a:extLst>
              <a:ext uri="{FF2B5EF4-FFF2-40B4-BE49-F238E27FC236}">
                <a16:creationId xmlns:a16="http://schemas.microsoft.com/office/drawing/2014/main" id="{E0B5580E-476E-A54D-813B-7F2074F40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921" y="301545"/>
            <a:ext cx="8848090" cy="6254909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463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5D4B50F7-7630-BE44-8A50-765C29B16AB1}"/>
              </a:ext>
            </a:extLst>
          </p:cNvPr>
          <p:cNvSpPr txBox="1"/>
          <p:nvPr/>
        </p:nvSpPr>
        <p:spPr>
          <a:xfrm>
            <a:off x="630077" y="1843040"/>
            <a:ext cx="1847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00" dirty="0">
              <a:latin typeface="SASSOON PRIMARY" pitchFamily="2" charset="0"/>
            </a:endParaRPr>
          </a:p>
          <a:p>
            <a:endParaRPr lang="en-US" sz="2400" dirty="0">
              <a:latin typeface="SASSOON PRIMARY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7BE93E-C2C8-6742-B25E-921F0E14B3CA}"/>
              </a:ext>
            </a:extLst>
          </p:cNvPr>
          <p:cNvSpPr txBox="1"/>
          <p:nvPr/>
        </p:nvSpPr>
        <p:spPr>
          <a:xfrm>
            <a:off x="3922403" y="269408"/>
            <a:ext cx="4347193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2060"/>
                </a:solidFill>
              </a:rPr>
              <a:t>I </a:t>
            </a:r>
            <a:r>
              <a:rPr lang="en-GB" sz="4000" b="1" dirty="0" err="1">
                <a:solidFill>
                  <a:srgbClr val="002060"/>
                </a:solidFill>
              </a:rPr>
              <a:t>lyf</a:t>
            </a:r>
            <a:r>
              <a:rPr lang="en-GB" sz="4000" b="1" dirty="0">
                <a:solidFill>
                  <a:srgbClr val="002060"/>
                </a:solidFill>
              </a:rPr>
              <a:t> </a:t>
            </a:r>
            <a:r>
              <a:rPr lang="en-GB" sz="4000" b="1" dirty="0" err="1">
                <a:solidFill>
                  <a:srgbClr val="002060"/>
                </a:solidFill>
              </a:rPr>
              <a:t>lyrning</a:t>
            </a:r>
            <a:r>
              <a:rPr lang="en-GB" sz="4000" b="1" dirty="0">
                <a:solidFill>
                  <a:srgbClr val="002060"/>
                </a:solidFill>
              </a:rPr>
              <a:t> Welsh!</a:t>
            </a:r>
            <a:endParaRPr lang="en-US" sz="4000" i="1" dirty="0">
              <a:solidFill>
                <a:srgbClr val="0020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0DC4DF-9D53-E84E-ADE8-4BD43D01A1D9}"/>
              </a:ext>
            </a:extLst>
          </p:cNvPr>
          <p:cNvSpPr txBox="1"/>
          <p:nvPr/>
        </p:nvSpPr>
        <p:spPr>
          <a:xfrm>
            <a:off x="717452" y="1235542"/>
            <a:ext cx="10783369" cy="454983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Ai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hôp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ddat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yw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can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rîd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ddys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and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ddat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it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meics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sens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tw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yw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. Iff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yw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can </a:t>
            </a:r>
            <a:r>
              <a:rPr lang="en-GB" sz="2800" dirty="0" err="1">
                <a:solidFill>
                  <a:srgbClr val="002060"/>
                </a:solidFill>
              </a:rPr>
              <a:t>rîd</a:t>
            </a:r>
            <a:endParaRPr lang="en-US" dirty="0" err="1"/>
          </a:p>
          <a:p>
            <a:pPr algn="l">
              <a:lnSpc>
                <a:spcPct val="150000"/>
              </a:lnSpc>
            </a:pPr>
            <a:r>
              <a:rPr lang="en-GB" sz="2800" dirty="0" err="1">
                <a:solidFill>
                  <a:srgbClr val="002060"/>
                </a:solidFill>
              </a:rPr>
              <a:t>ddys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,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dden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yw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ar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dwing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ffaen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and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wil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haf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no problems at 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ôl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 in 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lyrnyng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 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awr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ffaen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Welsh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alffabet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en-US" sz="2800" i="0" u="none" strike="noStrike" dirty="0">
                <a:solidFill>
                  <a:srgbClr val="002060"/>
                </a:solidFill>
                <a:effectLst/>
              </a:rPr>
              <a:t>​</a:t>
            </a:r>
            <a:endParaRPr lang="en-US"/>
          </a:p>
          <a:p>
            <a:pPr algn="l" rtl="0" fontAlgn="base">
              <a:lnSpc>
                <a:spcPct val="150000"/>
              </a:lnSpc>
            </a:pP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Lyrnyng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Welsh is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ffyn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and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yw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wil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enjoi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eferi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minit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. </a:t>
            </a:r>
            <a:r>
              <a:rPr lang="en-US" sz="2800" i="0" u="none" strike="noStrike" dirty="0">
                <a:solidFill>
                  <a:srgbClr val="002060"/>
                </a:solidFill>
                <a:effectLst/>
              </a:rPr>
              <a:t>​</a:t>
            </a:r>
          </a:p>
          <a:p>
            <a:pPr fontAlgn="base">
              <a:lnSpc>
                <a:spcPct val="150000"/>
              </a:lnSpc>
            </a:pPr>
            <a:r>
              <a:rPr lang="en-GB" sz="2800" dirty="0" err="1">
                <a:solidFill>
                  <a:srgbClr val="002060"/>
                </a:solidFill>
              </a:rPr>
              <a:t>Y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w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ar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sô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faliwabal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in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sgŵl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,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iff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yw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spîc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Welsh,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dden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ddy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piwpils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wil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trai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tŵ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.</a:t>
            </a:r>
            <a:r>
              <a:rPr lang="en-US" sz="2800" i="0" u="none" strike="noStrike" dirty="0">
                <a:solidFill>
                  <a:srgbClr val="002060"/>
                </a:solidFill>
                <a:effectLst/>
              </a:rPr>
              <a:t>​</a:t>
            </a:r>
            <a:endParaRPr lang="en-US" sz="2800" i="0" u="none" strike="noStrike" dirty="0">
              <a:solidFill>
                <a:srgbClr val="002060"/>
              </a:solidFill>
              <a:effectLst/>
              <a:cs typeface="Calibri"/>
            </a:endParaRPr>
          </a:p>
          <a:p>
            <a:pPr fontAlgn="base">
              <a:lnSpc>
                <a:spcPct val="150000"/>
              </a:lnSpc>
            </a:pP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Ddis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is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ddy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ffyrst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step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twards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spîcing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Welsh.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Cîp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at it and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haf</a:t>
            </a:r>
            <a:r>
              <a:rPr lang="en-GB" sz="2800" i="0" u="none" strike="noStrike" dirty="0">
                <a:solidFill>
                  <a:srgbClr val="002060"/>
                </a:solidFill>
                <a:effectLst/>
              </a:rPr>
              <a:t> a </a:t>
            </a:r>
            <a:r>
              <a:rPr lang="en-GB" sz="2800" i="0" u="none" strike="noStrike" dirty="0" err="1">
                <a:solidFill>
                  <a:srgbClr val="002060"/>
                </a:solidFill>
                <a:effectLst/>
              </a:rPr>
              <a:t>gô</a:t>
            </a:r>
            <a:r>
              <a:rPr lang="en-GB" sz="2800" dirty="0">
                <a:solidFill>
                  <a:srgbClr val="002060"/>
                </a:solidFill>
              </a:rPr>
              <a:t>! </a:t>
            </a:r>
            <a:r>
              <a:rPr lang="en-GB" sz="2800" dirty="0" err="1">
                <a:solidFill>
                  <a:srgbClr val="002060"/>
                </a:solidFill>
              </a:rPr>
              <a:t>Gwd</a:t>
            </a:r>
            <a:r>
              <a:rPr lang="en-GB" sz="2800" dirty="0">
                <a:solidFill>
                  <a:srgbClr val="002060"/>
                </a:solidFill>
              </a:rPr>
              <a:t> </a:t>
            </a:r>
            <a:r>
              <a:rPr lang="en-GB" sz="2800" dirty="0" err="1">
                <a:solidFill>
                  <a:srgbClr val="002060"/>
                </a:solidFill>
              </a:rPr>
              <a:t>lyc</a:t>
            </a:r>
            <a:r>
              <a:rPr lang="en-GB" sz="2800" dirty="0">
                <a:solidFill>
                  <a:srgbClr val="002060"/>
                </a:solidFill>
              </a:rPr>
              <a:t>!</a:t>
            </a:r>
            <a:endParaRPr lang="en-US" sz="2800" i="0" u="none" strike="noStrike" dirty="0">
              <a:solidFill>
                <a:srgbClr val="002060"/>
              </a:solidFill>
              <a:effectLst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51322C-1572-FA4C-844F-7F5D8A3990EC}"/>
              </a:ext>
            </a:extLst>
          </p:cNvPr>
          <p:cNvSpPr txBox="1"/>
          <p:nvPr/>
        </p:nvSpPr>
        <p:spPr>
          <a:xfrm>
            <a:off x="6740843" y="6069318"/>
            <a:ext cx="51234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b="0" i="0" u="none" strike="noStrike" dirty="0">
                <a:solidFill>
                  <a:srgbClr val="FF2D63"/>
                </a:solidFill>
                <a:effectLst/>
              </a:rPr>
              <a:t>Which letters were difficult?​</a:t>
            </a:r>
          </a:p>
          <a:p>
            <a:pPr algn="l" rtl="0" fontAlgn="base"/>
            <a:r>
              <a:rPr lang="en-US" b="0" i="0" u="none" strike="noStrike" dirty="0">
                <a:solidFill>
                  <a:srgbClr val="FF2D63"/>
                </a:solidFill>
                <a:effectLst/>
              </a:rPr>
              <a:t>Which letters did you want to pronounce in English?​</a:t>
            </a:r>
          </a:p>
        </p:txBody>
      </p:sp>
    </p:spTree>
    <p:extLst>
      <p:ext uri="{BB962C8B-B14F-4D97-AF65-F5344CB8AC3E}">
        <p14:creationId xmlns:p14="http://schemas.microsoft.com/office/powerpoint/2010/main" val="256733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89A0E1CB-A77F-AA05-CB38-98940B4A6F56}"/>
              </a:ext>
            </a:extLst>
          </p:cNvPr>
          <p:cNvSpPr txBox="1"/>
          <p:nvPr/>
        </p:nvSpPr>
        <p:spPr>
          <a:xfrm>
            <a:off x="3991432" y="5200650"/>
            <a:ext cx="434051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dirty="0" err="1">
                <a:solidFill>
                  <a:srgbClr val="002060"/>
                </a:solidFill>
              </a:rPr>
              <a:t>Croesawu’r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Dysgwyr</a:t>
            </a:r>
            <a:endParaRPr lang="en-US" sz="4000" dirty="0">
              <a:solidFill>
                <a:srgbClr val="002060"/>
              </a:solidFill>
            </a:endParaRPr>
          </a:p>
          <a:p>
            <a:pPr algn="ctr"/>
            <a:r>
              <a:rPr lang="en-US" sz="2800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Welcoming Learners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49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10B19FD-474B-E740-B3C8-9FED4F5CB085}"/>
              </a:ext>
            </a:extLst>
          </p:cNvPr>
          <p:cNvSpPr txBox="1"/>
          <p:nvPr/>
        </p:nvSpPr>
        <p:spPr>
          <a:xfrm>
            <a:off x="1282196" y="4655688"/>
            <a:ext cx="40730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>
                <a:solidFill>
                  <a:srgbClr val="002060"/>
                </a:solidFill>
              </a:rPr>
              <a:t>Bore da!</a:t>
            </a:r>
          </a:p>
          <a:p>
            <a:pPr algn="ctr"/>
            <a:r>
              <a:rPr lang="en-US" sz="4800" b="1">
                <a:solidFill>
                  <a:srgbClr val="002060"/>
                </a:solidFill>
              </a:rPr>
              <a:t>Bore da, </a:t>
            </a:r>
            <a:r>
              <a:rPr lang="en-US" sz="4800" b="1">
                <a:solidFill>
                  <a:srgbClr val="FF0000"/>
                </a:solidFill>
              </a:rPr>
              <a:t>b</a:t>
            </a:r>
            <a:r>
              <a:rPr lang="en-US" sz="4800" b="1">
                <a:solidFill>
                  <a:srgbClr val="002060"/>
                </a:solidFill>
              </a:rPr>
              <a:t>awb!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A8EEE2-3009-DF4B-BEF3-145B7BA4D5FD}"/>
              </a:ext>
            </a:extLst>
          </p:cNvPr>
          <p:cNvSpPr txBox="1"/>
          <p:nvPr/>
        </p:nvSpPr>
        <p:spPr>
          <a:xfrm>
            <a:off x="6282477" y="4655688"/>
            <a:ext cx="53792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err="1">
                <a:solidFill>
                  <a:srgbClr val="002060"/>
                </a:solidFill>
              </a:rPr>
              <a:t>Prynhawn</a:t>
            </a:r>
            <a:r>
              <a:rPr lang="en-US" sz="4800" b="1">
                <a:solidFill>
                  <a:srgbClr val="002060"/>
                </a:solidFill>
              </a:rPr>
              <a:t> da!</a:t>
            </a:r>
          </a:p>
          <a:p>
            <a:pPr algn="ctr"/>
            <a:r>
              <a:rPr lang="en-US" sz="4800" b="1" err="1">
                <a:solidFill>
                  <a:srgbClr val="002060"/>
                </a:solidFill>
              </a:rPr>
              <a:t>Prynhawn</a:t>
            </a:r>
            <a:r>
              <a:rPr lang="en-US" sz="4800" b="1">
                <a:solidFill>
                  <a:srgbClr val="002060"/>
                </a:solidFill>
              </a:rPr>
              <a:t> da, </a:t>
            </a:r>
            <a:r>
              <a:rPr lang="en-US" sz="4800" b="1" err="1">
                <a:solidFill>
                  <a:srgbClr val="FF0000"/>
                </a:solidFill>
              </a:rPr>
              <a:t>b</a:t>
            </a:r>
            <a:r>
              <a:rPr lang="en-US" sz="4800" b="1" err="1">
                <a:solidFill>
                  <a:srgbClr val="002060"/>
                </a:solidFill>
              </a:rPr>
              <a:t>lant</a:t>
            </a:r>
            <a:r>
              <a:rPr lang="en-US" sz="4800" b="1">
                <a:solidFill>
                  <a:srgbClr val="002060"/>
                </a:solidFill>
              </a:rPr>
              <a:t>!</a:t>
            </a:r>
          </a:p>
        </p:txBody>
      </p:sp>
      <p:pic>
        <p:nvPicPr>
          <p:cNvPr id="11" name="Picture 3">
            <a:extLst>
              <a:ext uri="{FF2B5EF4-FFF2-40B4-BE49-F238E27FC236}">
                <a16:creationId xmlns:a16="http://schemas.microsoft.com/office/drawing/2014/main" id="{1048AC8E-854B-C04D-B836-D7803910A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70422" y="851464"/>
            <a:ext cx="3298974" cy="3298974"/>
          </a:xfrm>
          <a:prstGeom prst="rect">
            <a:avLst/>
          </a:prstGeom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6C10EF97-B620-1447-A0B2-14CCFD2A96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322603" y="851463"/>
            <a:ext cx="3298975" cy="329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5556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91949D9-6574-B877-34A3-3DB2D7221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0848" y="-3477"/>
            <a:ext cx="7906406" cy="68649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7AD5DF2-3DEB-FD4F-AF85-0EA9DDDE357B}"/>
              </a:ext>
            </a:extLst>
          </p:cNvPr>
          <p:cNvSpPr txBox="1"/>
          <p:nvPr/>
        </p:nvSpPr>
        <p:spPr>
          <a:xfrm>
            <a:off x="9920072" y="304308"/>
            <a:ext cx="1967111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p     &gt;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b</a:t>
            </a:r>
          </a:p>
          <a:p>
            <a:endParaRPr lang="en-US" sz="2400" b="1" dirty="0">
              <a:latin typeface="Calibri"/>
              <a:cs typeface="Calibri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t      &gt;</a:t>
            </a:r>
            <a:r>
              <a:rPr lang="en-US" sz="2400" b="1" dirty="0">
                <a:latin typeface="Calibri"/>
                <a:cs typeface="Calibri"/>
              </a:rPr>
              <a:t>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d</a:t>
            </a:r>
          </a:p>
          <a:p>
            <a:endParaRPr lang="en-US" sz="2400" b="1" dirty="0">
              <a:latin typeface="Calibri"/>
              <a:cs typeface="Calibri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c      &gt;</a:t>
            </a:r>
            <a:r>
              <a:rPr lang="en-US" sz="2400" b="1" dirty="0">
                <a:latin typeface="Calibri"/>
                <a:cs typeface="Calibri"/>
              </a:rPr>
              <a:t>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g</a:t>
            </a:r>
          </a:p>
          <a:p>
            <a:endParaRPr lang="en-US" sz="2400" b="1" dirty="0">
              <a:latin typeface="Calibri"/>
              <a:cs typeface="Calibri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b      &gt;</a:t>
            </a:r>
            <a:r>
              <a:rPr lang="en-US" sz="2400" b="1" dirty="0">
                <a:latin typeface="Calibri"/>
                <a:cs typeface="Calibri"/>
              </a:rPr>
              <a:t>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f</a:t>
            </a:r>
          </a:p>
          <a:p>
            <a:endParaRPr lang="en-US" sz="2400" b="1" dirty="0">
              <a:latin typeface="Calibri"/>
              <a:cs typeface="Calibri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d      &gt;</a:t>
            </a:r>
            <a:r>
              <a:rPr lang="en-US" sz="2400" b="1" dirty="0">
                <a:latin typeface="Calibri"/>
                <a:cs typeface="Calibri"/>
              </a:rPr>
              <a:t>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dd</a:t>
            </a:r>
          </a:p>
          <a:p>
            <a:endParaRPr lang="en-US" sz="2400" b="1" dirty="0">
              <a:latin typeface="Calibri"/>
              <a:cs typeface="Calibri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g      &gt;</a:t>
            </a:r>
            <a:r>
              <a:rPr lang="en-US" sz="2400" b="1" dirty="0">
                <a:latin typeface="Calibri"/>
                <a:cs typeface="Calibri"/>
              </a:rPr>
              <a:t>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-</a:t>
            </a:r>
          </a:p>
          <a:p>
            <a:endParaRPr lang="en-US" sz="2400" b="1" dirty="0">
              <a:latin typeface="Calibri"/>
              <a:cs typeface="Calibri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m     &gt;</a:t>
            </a:r>
            <a:r>
              <a:rPr lang="en-US" sz="2400" b="1" dirty="0">
                <a:latin typeface="Calibri"/>
                <a:cs typeface="Calibri"/>
              </a:rPr>
              <a:t>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f</a:t>
            </a:r>
          </a:p>
          <a:p>
            <a:endParaRPr lang="en-US" sz="2400" b="1" dirty="0">
              <a:latin typeface="Calibri"/>
              <a:cs typeface="Calibri"/>
            </a:endParaRPr>
          </a:p>
          <a:p>
            <a:r>
              <a:rPr lang="en-US" sz="2400" b="1" dirty="0" err="1">
                <a:solidFill>
                  <a:srgbClr val="002060"/>
                </a:solidFill>
                <a:latin typeface="Calibri"/>
                <a:cs typeface="Calibri"/>
              </a:rPr>
              <a:t>ll</a:t>
            </a:r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      &gt;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l</a:t>
            </a:r>
          </a:p>
          <a:p>
            <a:endParaRPr lang="en-US" sz="2400" b="1" dirty="0">
              <a:latin typeface="Calibri"/>
              <a:cs typeface="Calibri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cs typeface="Calibri"/>
              </a:rPr>
              <a:t>rh     &gt;</a:t>
            </a:r>
            <a:r>
              <a:rPr lang="en-US" sz="2400" b="1" dirty="0">
                <a:latin typeface="Calibri"/>
                <a:cs typeface="Calibri"/>
              </a:rPr>
              <a:t>     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4B50F7-7630-BE44-8A50-765C29B16AB1}"/>
              </a:ext>
            </a:extLst>
          </p:cNvPr>
          <p:cNvSpPr txBox="1"/>
          <p:nvPr/>
        </p:nvSpPr>
        <p:spPr>
          <a:xfrm>
            <a:off x="630077" y="1843040"/>
            <a:ext cx="1847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00" dirty="0">
              <a:latin typeface="SASSOON PRIMARY" pitchFamily="2" charset="0"/>
            </a:endParaRPr>
          </a:p>
          <a:p>
            <a:endParaRPr lang="en-US" sz="2400" dirty="0">
              <a:latin typeface="SASSOON PRIMARY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7BB9B7-1991-AF42-B984-912D57C34545}"/>
              </a:ext>
            </a:extLst>
          </p:cNvPr>
          <p:cNvSpPr txBox="1"/>
          <p:nvPr/>
        </p:nvSpPr>
        <p:spPr>
          <a:xfrm>
            <a:off x="199111" y="2497781"/>
            <a:ext cx="5055800" cy="11387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Calibri"/>
                <a:cs typeface="Cavolini"/>
              </a:rPr>
              <a:t>Cofiwch</a:t>
            </a:r>
            <a:r>
              <a:rPr lang="en-US" sz="2400" b="1" dirty="0">
                <a:solidFill>
                  <a:srgbClr val="FF0000"/>
                </a:solidFill>
                <a:latin typeface="Calibri"/>
                <a:cs typeface="Cavolini"/>
              </a:rPr>
              <a:t>! </a:t>
            </a:r>
            <a:endParaRPr lang="en-US" sz="2400" b="1" dirty="0">
              <a:solidFill>
                <a:srgbClr val="FF0000"/>
              </a:solidFill>
              <a:latin typeface="Calibri"/>
              <a:cs typeface="Cavolini" panose="03000502040302020204" pitchFamily="66" charset="0"/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  <a:latin typeface="Calibri"/>
                <a:cs typeface="Cavolini"/>
              </a:rPr>
              <a:t>Mae </a:t>
            </a:r>
            <a:r>
              <a:rPr lang="en-US" sz="2400" b="1" dirty="0" err="1">
                <a:solidFill>
                  <a:srgbClr val="002060"/>
                </a:solidFill>
                <a:latin typeface="Calibri"/>
                <a:cs typeface="Cavolini"/>
              </a:rPr>
              <a:t>treiglad</a:t>
            </a:r>
            <a:r>
              <a:rPr lang="en-US" sz="2400" b="1" dirty="0">
                <a:solidFill>
                  <a:srgbClr val="002060"/>
                </a:solidFill>
                <a:latin typeface="Calibri"/>
                <a:cs typeface="Cavolini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/>
                <a:cs typeface="Cavolini"/>
              </a:rPr>
              <a:t>meddal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volin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volini"/>
              </a:rPr>
              <a:t>ar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volin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volini"/>
              </a:rPr>
              <a:t>ôl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volin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volini"/>
              </a:rPr>
              <a:t>cyfarchiad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volini"/>
              </a:rPr>
              <a:t>!</a:t>
            </a:r>
          </a:p>
          <a:p>
            <a:pPr algn="ctr"/>
            <a:r>
              <a:rPr lang="en-US" sz="2000" i="1" dirty="0">
                <a:solidFill>
                  <a:srgbClr val="002060"/>
                </a:solidFill>
                <a:latin typeface="Calibri"/>
                <a:cs typeface="Cavolini"/>
              </a:rPr>
              <a:t>(soft mutation after a greeting)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7BE93E-C2C8-6742-B25E-921F0E14B3CA}"/>
              </a:ext>
            </a:extLst>
          </p:cNvPr>
          <p:cNvSpPr txBox="1"/>
          <p:nvPr/>
        </p:nvSpPr>
        <p:spPr>
          <a:xfrm>
            <a:off x="554438" y="251756"/>
            <a:ext cx="4347193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Y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Treiglad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Meddal</a:t>
            </a:r>
            <a:br>
              <a:rPr lang="en-US" sz="3600" b="1" dirty="0">
                <a:latin typeface="Calibri"/>
              </a:rPr>
            </a:b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The Soft Mutation</a:t>
            </a:r>
          </a:p>
        </p:txBody>
      </p:sp>
      <p:sp>
        <p:nvSpPr>
          <p:cNvPr id="18" name="Speech Bubble: Rectangle with Corners Rounded 4">
            <a:extLst>
              <a:ext uri="{FF2B5EF4-FFF2-40B4-BE49-F238E27FC236}">
                <a16:creationId xmlns:a16="http://schemas.microsoft.com/office/drawing/2014/main" id="{FEB3FAAB-6DFE-D443-909E-23E7A928B690}"/>
              </a:ext>
            </a:extLst>
          </p:cNvPr>
          <p:cNvSpPr/>
          <p:nvPr/>
        </p:nvSpPr>
        <p:spPr>
          <a:xfrm>
            <a:off x="1157424" y="3779560"/>
            <a:ext cx="3141219" cy="1828760"/>
          </a:xfrm>
          <a:prstGeom prst="wedgeRoundRectCallout">
            <a:avLst>
              <a:gd name="adj1" fmla="val -48800"/>
              <a:gd name="adj2" fmla="val 29777"/>
              <a:gd name="adj3" fmla="val 16667"/>
            </a:avLst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Helo, </a:t>
            </a:r>
            <a:r>
              <a:rPr lang="en-GB" sz="2000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b</a:t>
            </a:r>
            <a:r>
              <a:rPr lang="en-GB" sz="200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lant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!</a:t>
            </a:r>
            <a:endParaRPr lang="en-GB" sz="20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Cavolini"/>
            </a:endParaRPr>
          </a:p>
          <a:p>
            <a:pPr algn="ctr"/>
            <a:endParaRPr lang="en-GB" sz="20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Cavolini" panose="03000502040302020204" pitchFamily="66" charset="0"/>
            </a:endParaRPr>
          </a:p>
          <a:p>
            <a:pPr algn="ctr"/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Bore da, </a:t>
            </a:r>
            <a:r>
              <a:rPr lang="en-GB" sz="2000" b="1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f</a:t>
            </a:r>
            <a:r>
              <a:rPr lang="en-GB" sz="200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echgyn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!</a:t>
            </a:r>
            <a:endParaRPr lang="en-GB" sz="20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Cavolini"/>
            </a:endParaRPr>
          </a:p>
          <a:p>
            <a:pPr algn="ctr"/>
            <a:endParaRPr lang="en-GB" sz="20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Cavolini" panose="03000502040302020204" pitchFamily="66" charset="0"/>
            </a:endParaRPr>
          </a:p>
          <a:p>
            <a:pPr algn="ctr"/>
            <a:r>
              <a:rPr lang="en-GB" sz="200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Prynhawn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 da </a:t>
            </a:r>
            <a:r>
              <a:rPr lang="en-GB" sz="2000" b="1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f</a:t>
            </a:r>
            <a:r>
              <a:rPr lang="en-GB" sz="200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erched</a:t>
            </a:r>
            <a:r>
              <a:rPr lang="en-GB" sz="2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cs typeface="Cavolini"/>
              </a:rPr>
              <a:t>!</a:t>
            </a:r>
            <a:endParaRPr lang="en-GB" sz="20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  <a:cs typeface="Cavolini"/>
            </a:endParaRPr>
          </a:p>
        </p:txBody>
      </p:sp>
    </p:spTree>
    <p:extLst>
      <p:ext uri="{BB962C8B-B14F-4D97-AF65-F5344CB8AC3E}">
        <p14:creationId xmlns:p14="http://schemas.microsoft.com/office/powerpoint/2010/main" val="42941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3171A739-B652-DF4A-A414-BE1BB3BBB865}"/>
              </a:ext>
            </a:extLst>
          </p:cNvPr>
          <p:cNvSpPr txBox="1"/>
          <p:nvPr/>
        </p:nvSpPr>
        <p:spPr>
          <a:xfrm>
            <a:off x="376992" y="305856"/>
            <a:ext cx="3350676" cy="1200329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 Y </a:t>
            </a:r>
            <a:r>
              <a:rPr lang="en-US" sz="3600" b="1" dirty="0" err="1">
                <a:solidFill>
                  <a:srgbClr val="002060"/>
                </a:solidFill>
              </a:rPr>
              <a:t>Treigladau</a:t>
            </a:r>
            <a:r>
              <a:rPr lang="en-US" sz="3600" b="1" dirty="0">
                <a:solidFill>
                  <a:srgbClr val="002060"/>
                </a:solidFill>
              </a:rPr>
              <a:t>    </a:t>
            </a:r>
            <a:br>
              <a:rPr lang="en-US" sz="3600" b="1" dirty="0"/>
            </a:b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2400" i="1" dirty="0">
                <a:solidFill>
                  <a:srgbClr val="002060"/>
                </a:solidFill>
              </a:rPr>
              <a:t>The Mutations</a:t>
            </a:r>
            <a:r>
              <a:rPr lang="en-US" sz="2800" i="1" dirty="0">
                <a:solidFill>
                  <a:srgbClr val="002060"/>
                </a:solidFill>
              </a:rPr>
              <a:t>   </a:t>
            </a:r>
            <a:endParaRPr lang="en-US" sz="2800" i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D6648B-C8EB-BA46-A223-4A84A6A3B1C5}"/>
              </a:ext>
            </a:extLst>
          </p:cNvPr>
          <p:cNvSpPr txBox="1"/>
          <p:nvPr/>
        </p:nvSpPr>
        <p:spPr>
          <a:xfrm>
            <a:off x="381074" y="2348089"/>
            <a:ext cx="3547459" cy="163121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dirty="0">
                <a:solidFill>
                  <a:srgbClr val="002060"/>
                </a:solidFill>
              </a:rPr>
              <a:t>What are mutations? </a:t>
            </a:r>
            <a:endParaRPr lang="en-GB" sz="2000" dirty="0">
              <a:solidFill>
                <a:srgbClr val="002060"/>
              </a:solidFill>
              <a:effectLst/>
            </a:endParaRPr>
          </a:p>
          <a:p>
            <a:r>
              <a:rPr lang="en-GB" sz="2000" dirty="0">
                <a:solidFill>
                  <a:srgbClr val="002060"/>
                </a:solidFill>
              </a:rPr>
              <a:t>A mutation is when a consonant changes at the beginning of a word because of a word or phrase preceding it. </a:t>
            </a:r>
            <a:endParaRPr lang="en-GB" sz="2000" dirty="0">
              <a:solidFill>
                <a:srgbClr val="002060"/>
              </a:solidFill>
              <a:effectLst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618E364-3CBA-CE4A-86F0-0CCC97FE4181}"/>
              </a:ext>
            </a:extLst>
          </p:cNvPr>
          <p:cNvSpPr txBox="1"/>
          <p:nvPr/>
        </p:nvSpPr>
        <p:spPr>
          <a:xfrm>
            <a:off x="812801" y="5620985"/>
            <a:ext cx="4267200" cy="70788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000" b="1" dirty="0">
                <a:solidFill>
                  <a:srgbClr val="002060"/>
                </a:solidFill>
                <a:effectLst/>
              </a:rPr>
              <a:t>Dim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ond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y 9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llythyren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yma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sy’n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 </a:t>
            </a:r>
            <a:r>
              <a:rPr lang="en-GB" sz="2000" b="1" dirty="0" err="1">
                <a:solidFill>
                  <a:srgbClr val="002060"/>
                </a:solidFill>
                <a:effectLst/>
              </a:rPr>
              <a:t>treiglo</a:t>
            </a:r>
            <a:r>
              <a:rPr lang="en-GB" sz="2000" b="1" dirty="0">
                <a:solidFill>
                  <a:srgbClr val="002060"/>
                </a:solidFill>
                <a:effectLst/>
              </a:rPr>
              <a:t>. </a:t>
            </a:r>
            <a:r>
              <a:rPr lang="en-GB" sz="2000" i="1" dirty="0">
                <a:solidFill>
                  <a:srgbClr val="002060"/>
                </a:solidFill>
                <a:effectLst/>
              </a:rPr>
              <a:t>Only these 9 letters mutate.</a:t>
            </a:r>
            <a:endParaRPr lang="en-GB" sz="2000">
              <a:solidFill>
                <a:srgbClr val="002060"/>
              </a:solidFill>
              <a:effectLst/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62528C-F9D7-A24E-8987-6AA1E3E4251C}"/>
              </a:ext>
            </a:extLst>
          </p:cNvPr>
          <p:cNvSpPr txBox="1"/>
          <p:nvPr/>
        </p:nvSpPr>
        <p:spPr>
          <a:xfrm>
            <a:off x="7112000" y="5281557"/>
            <a:ext cx="4842933" cy="132343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2060"/>
                </a:solidFill>
                <a:effectLst/>
              </a:rPr>
              <a:t>We have three different kinds of mutations: </a:t>
            </a:r>
            <a:endParaRPr lang="en-GB" sz="2000" dirty="0">
              <a:solidFill>
                <a:srgbClr val="002060"/>
              </a:solidFill>
              <a:effectLst/>
            </a:endParaRPr>
          </a:p>
          <a:p>
            <a:r>
              <a:rPr lang="en-GB" sz="2000" dirty="0" err="1">
                <a:solidFill>
                  <a:srgbClr val="00B0F0"/>
                </a:solidFill>
                <a:effectLst/>
              </a:rPr>
              <a:t>Treiglad</a:t>
            </a:r>
            <a:r>
              <a:rPr lang="en-GB" sz="2000" dirty="0">
                <a:solidFill>
                  <a:srgbClr val="00B0F0"/>
                </a:solidFill>
                <a:effectLst/>
              </a:rPr>
              <a:t> </a:t>
            </a:r>
            <a:r>
              <a:rPr lang="en-GB" sz="2000" dirty="0" err="1">
                <a:solidFill>
                  <a:srgbClr val="00B0F0"/>
                </a:solidFill>
                <a:effectLst/>
              </a:rPr>
              <a:t>meddal</a:t>
            </a:r>
            <a:r>
              <a:rPr lang="en-GB" sz="2000" dirty="0">
                <a:solidFill>
                  <a:srgbClr val="00B0F0"/>
                </a:solidFill>
                <a:effectLst/>
              </a:rPr>
              <a:t> </a:t>
            </a:r>
            <a:r>
              <a:rPr lang="en-GB" sz="2000" i="1" dirty="0">
                <a:solidFill>
                  <a:srgbClr val="00B0F0"/>
                </a:solidFill>
              </a:rPr>
              <a:t>(</a:t>
            </a:r>
            <a:r>
              <a:rPr lang="en-GB" sz="2000" i="1" dirty="0">
                <a:solidFill>
                  <a:srgbClr val="00B0F0"/>
                </a:solidFill>
                <a:effectLst/>
              </a:rPr>
              <a:t>Soft mutation) </a:t>
            </a:r>
          </a:p>
          <a:p>
            <a:r>
              <a:rPr lang="en-GB" sz="2000" dirty="0" err="1">
                <a:solidFill>
                  <a:srgbClr val="00B050"/>
                </a:solidFill>
                <a:effectLst/>
              </a:rPr>
              <a:t>Treiglad</a:t>
            </a:r>
            <a:r>
              <a:rPr lang="en-GB" sz="2000" dirty="0">
                <a:solidFill>
                  <a:srgbClr val="00B050"/>
                </a:solidFill>
                <a:effectLst/>
              </a:rPr>
              <a:t> </a:t>
            </a:r>
            <a:r>
              <a:rPr lang="en-GB" sz="2000" dirty="0" err="1">
                <a:solidFill>
                  <a:srgbClr val="00B050"/>
                </a:solidFill>
                <a:effectLst/>
              </a:rPr>
              <a:t>trwynol</a:t>
            </a:r>
            <a:r>
              <a:rPr lang="en-GB" sz="2000" dirty="0">
                <a:solidFill>
                  <a:srgbClr val="00B050"/>
                </a:solidFill>
                <a:effectLst/>
              </a:rPr>
              <a:t> </a:t>
            </a:r>
            <a:r>
              <a:rPr lang="en-GB" sz="2000" dirty="0">
                <a:solidFill>
                  <a:srgbClr val="00B050"/>
                </a:solidFill>
              </a:rPr>
              <a:t> </a:t>
            </a:r>
            <a:r>
              <a:rPr lang="en-GB" sz="2000" i="1" dirty="0">
                <a:solidFill>
                  <a:srgbClr val="00B050"/>
                </a:solidFill>
              </a:rPr>
              <a:t>(</a:t>
            </a:r>
            <a:r>
              <a:rPr lang="en-GB" sz="2000" i="1" dirty="0">
                <a:solidFill>
                  <a:srgbClr val="00B050"/>
                </a:solidFill>
                <a:effectLst/>
              </a:rPr>
              <a:t>Nasal mutation) </a:t>
            </a:r>
          </a:p>
          <a:p>
            <a:r>
              <a:rPr lang="en-GB" sz="2000" dirty="0" err="1">
                <a:solidFill>
                  <a:srgbClr val="FF40FF"/>
                </a:solidFill>
                <a:effectLst/>
              </a:rPr>
              <a:t>Treiglad</a:t>
            </a:r>
            <a:r>
              <a:rPr lang="en-GB" sz="2000" dirty="0">
                <a:solidFill>
                  <a:srgbClr val="FF40FF"/>
                </a:solidFill>
                <a:effectLst/>
              </a:rPr>
              <a:t> </a:t>
            </a:r>
            <a:r>
              <a:rPr lang="en-GB" sz="2000" dirty="0" err="1">
                <a:solidFill>
                  <a:srgbClr val="FF40FF"/>
                </a:solidFill>
                <a:effectLst/>
              </a:rPr>
              <a:t>llaes</a:t>
            </a:r>
            <a:r>
              <a:rPr lang="en-GB" sz="2000" dirty="0">
                <a:solidFill>
                  <a:srgbClr val="FF40FF"/>
                </a:solidFill>
                <a:effectLst/>
              </a:rPr>
              <a:t> </a:t>
            </a:r>
            <a:r>
              <a:rPr lang="en-GB" sz="2000" i="1" dirty="0">
                <a:solidFill>
                  <a:srgbClr val="FF40FF"/>
                </a:solidFill>
              </a:rPr>
              <a:t>(</a:t>
            </a:r>
            <a:r>
              <a:rPr lang="en-GB" sz="2000" i="1" dirty="0">
                <a:solidFill>
                  <a:srgbClr val="FF40FF"/>
                </a:solidFill>
                <a:effectLst/>
              </a:rPr>
              <a:t>Aspirate mutation)</a:t>
            </a:r>
            <a:endParaRPr lang="en-GB" sz="2000" dirty="0">
              <a:solidFill>
                <a:srgbClr val="FF40FF"/>
              </a:solidFill>
              <a:effectLst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26E07C97-382F-E442-BB4D-A480D92660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664785"/>
              </p:ext>
            </p:extLst>
          </p:nvPr>
        </p:nvGraphicFramePr>
        <p:xfrm>
          <a:off x="4648274" y="798299"/>
          <a:ext cx="1084377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4377">
                  <a:extLst>
                    <a:ext uri="{9D8B030D-6E8A-4147-A177-3AD203B41FA5}">
                      <a16:colId xmlns:a16="http://schemas.microsoft.com/office/drawing/2014/main" val="370439144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0834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4085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708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5961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491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412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ll</a:t>
                      </a:r>
                      <a:endParaRPr lang="en-US" sz="2400" b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076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083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rh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3102034"/>
                  </a:ext>
                </a:extLst>
              </a:tr>
            </a:tbl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3A974CC-F488-A347-AE2C-9C1224404348}"/>
              </a:ext>
            </a:extLst>
          </p:cNvPr>
          <p:cNvCxnSpPr>
            <a:cxnSpLocks/>
          </p:cNvCxnSpPr>
          <p:nvPr/>
        </p:nvCxnSpPr>
        <p:spPr>
          <a:xfrm flipV="1">
            <a:off x="4780344" y="4913099"/>
            <a:ext cx="260290" cy="707886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3">
            <a:extLst>
              <a:ext uri="{FF2B5EF4-FFF2-40B4-BE49-F238E27FC236}">
                <a16:creationId xmlns:a16="http://schemas.microsoft.com/office/drawing/2014/main" id="{D05662FC-AFC4-1F48-929B-926CC204AF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951803"/>
              </p:ext>
            </p:extLst>
          </p:nvPr>
        </p:nvGraphicFramePr>
        <p:xfrm>
          <a:off x="5732651" y="402059"/>
          <a:ext cx="2063936" cy="451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936">
                  <a:extLst>
                    <a:ext uri="{9D8B030D-6E8A-4147-A177-3AD203B41FA5}">
                      <a16:colId xmlns:a16="http://schemas.microsoft.com/office/drawing/2014/main" val="3704391446"/>
                    </a:ext>
                  </a:extLst>
                </a:gridCol>
              </a:tblGrid>
              <a:tr h="226510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Treiglad</a:t>
                      </a:r>
                      <a:r>
                        <a:rPr lang="en-US" sz="20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2000" b="0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Meddal</a:t>
                      </a:r>
                      <a:endParaRPr lang="en-US" sz="2000" b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80834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94085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01708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75961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95491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68412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/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916076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660832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531020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F0">
                            <a:tint val="66000"/>
                            <a:satMod val="160000"/>
                          </a:srgbClr>
                        </a:gs>
                        <a:gs pos="50000">
                          <a:srgbClr val="00B0F0">
                            <a:tint val="44500"/>
                            <a:satMod val="160000"/>
                          </a:srgbClr>
                        </a:gs>
                        <a:gs pos="100000">
                          <a:srgbClr val="00B0F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99721505"/>
                  </a:ext>
                </a:extLst>
              </a:tr>
            </a:tbl>
          </a:graphicData>
        </a:graphic>
      </p:graphicFrame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95B251A0-7A47-6F43-AFCC-4CB1A3ECC7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258373"/>
              </p:ext>
            </p:extLst>
          </p:nvPr>
        </p:nvGraphicFramePr>
        <p:xfrm>
          <a:off x="7796587" y="402059"/>
          <a:ext cx="2063936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936">
                  <a:extLst>
                    <a:ext uri="{9D8B030D-6E8A-4147-A177-3AD203B41FA5}">
                      <a16:colId xmlns:a16="http://schemas.microsoft.com/office/drawing/2014/main" val="3704391446"/>
                    </a:ext>
                  </a:extLst>
                </a:gridCol>
              </a:tblGrid>
              <a:tr h="226510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Treiglad</a:t>
                      </a:r>
                      <a:r>
                        <a:rPr lang="en-US" sz="20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 </a:t>
                      </a:r>
                      <a:r>
                        <a:rPr lang="en-US" sz="2000" b="0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Trwynol</a:t>
                      </a:r>
                      <a:endParaRPr lang="en-US" sz="2000" b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80834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mh</a:t>
                      </a:r>
                      <a:endParaRPr lang="en-US" sz="2400" b="1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94085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nh</a:t>
                      </a:r>
                      <a:endParaRPr lang="en-US" sz="2400" b="1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01708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ngh</a:t>
                      </a:r>
                      <a:endParaRPr lang="en-US" sz="2400" b="1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75961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954917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68412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916076595"/>
                  </a:ext>
                </a:extLst>
              </a:tr>
            </a:tbl>
          </a:graphicData>
        </a:graphic>
      </p:graphicFrame>
      <p:graphicFrame>
        <p:nvGraphicFramePr>
          <p:cNvPr id="12" name="Table 3">
            <a:extLst>
              <a:ext uri="{FF2B5EF4-FFF2-40B4-BE49-F238E27FC236}">
                <a16:creationId xmlns:a16="http://schemas.microsoft.com/office/drawing/2014/main" id="{1C3160C4-EA55-EE48-870E-067120E4F7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533758"/>
              </p:ext>
            </p:extLst>
          </p:nvPr>
        </p:nvGraphicFramePr>
        <p:xfrm>
          <a:off x="9860523" y="402059"/>
          <a:ext cx="2063936" cy="176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936">
                  <a:extLst>
                    <a:ext uri="{9D8B030D-6E8A-4147-A177-3AD203B41FA5}">
                      <a16:colId xmlns:a16="http://schemas.microsoft.com/office/drawing/2014/main" val="3704391446"/>
                    </a:ext>
                  </a:extLst>
                </a:gridCol>
              </a:tblGrid>
              <a:tr h="226510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Treiglad</a:t>
                      </a:r>
                      <a:r>
                        <a:rPr lang="en-US" sz="2000" b="0" dirty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 Llaes</a:t>
                      </a:r>
                      <a:endParaRPr lang="en-US" sz="2000" b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80834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ph</a:t>
                      </a:r>
                      <a:endParaRPr lang="en-US" sz="2400" b="1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94085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th</a:t>
                      </a:r>
                      <a:endParaRPr lang="en-US" sz="2400" b="1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01708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2060"/>
                          </a:solidFill>
                          <a:latin typeface="Calibri"/>
                        </a:rPr>
                        <a:t>ch</a:t>
                      </a:r>
                      <a:endParaRPr lang="en-US" sz="2400" b="1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40FF">
                            <a:tint val="66000"/>
                            <a:satMod val="160000"/>
                          </a:srgbClr>
                        </a:gs>
                        <a:gs pos="50000">
                          <a:srgbClr val="FF40FF">
                            <a:tint val="44500"/>
                            <a:satMod val="160000"/>
                          </a:srgbClr>
                        </a:gs>
                        <a:gs pos="100000">
                          <a:srgbClr val="FF40FF">
                            <a:tint val="23500"/>
                            <a:satMod val="160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75961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0372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CE6881A-75BD-A24D-A15D-56E254F22594}"/>
              </a:ext>
            </a:extLst>
          </p:cNvPr>
          <p:cNvSpPr txBox="1"/>
          <p:nvPr/>
        </p:nvSpPr>
        <p:spPr>
          <a:xfrm>
            <a:off x="770530" y="173277"/>
            <a:ext cx="1065093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0" i="0" u="none" strike="noStrike" dirty="0">
                <a:solidFill>
                  <a:srgbClr val="002060"/>
                </a:solidFill>
                <a:effectLst/>
              </a:rPr>
              <a:t>When interacting with other staff, learners and parents, the first thing you will want to do is introduce yourself. ​ Here is the pattern: 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6" name="Oval Callout 5">
            <a:extLst>
              <a:ext uri="{FF2B5EF4-FFF2-40B4-BE49-F238E27FC236}">
                <a16:creationId xmlns:a16="http://schemas.microsoft.com/office/drawing/2014/main" id="{4FA8D816-1235-434B-8FA4-2B48C1A05262}"/>
              </a:ext>
            </a:extLst>
          </p:cNvPr>
          <p:cNvSpPr/>
          <p:nvPr/>
        </p:nvSpPr>
        <p:spPr>
          <a:xfrm>
            <a:off x="6762725" y="1147594"/>
            <a:ext cx="3455670" cy="2087557"/>
          </a:xfrm>
          <a:prstGeom prst="wedgeEllipseCallout">
            <a:avLst>
              <a:gd name="adj1" fmla="val -64706"/>
              <a:gd name="adj2" fmla="val 43324"/>
            </a:avLst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7E25F20-DCE9-9741-BBCF-3FF67CDA9893}"/>
              </a:ext>
            </a:extLst>
          </p:cNvPr>
          <p:cNvSpPr txBox="1">
            <a:spLocks/>
          </p:cNvSpPr>
          <p:nvPr/>
        </p:nvSpPr>
        <p:spPr bwMode="auto">
          <a:xfrm>
            <a:off x="7096640" y="1472961"/>
            <a:ext cx="2787839" cy="114892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algn="ctr"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Mrs Jones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</a:p>
          <a:p>
            <a:pPr algn="ctr" eaLnBrk="1" hangingPunct="1">
              <a:buClrTx/>
              <a:buFont typeface="Wingdings 2" pitchFamily="2" charset="2"/>
              <a:buNone/>
            </a:pPr>
            <a:r>
              <a:rPr lang="en-GB" altLang="en-US" sz="2000" i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or</a:t>
            </a:r>
          </a:p>
          <a:p>
            <a:pPr algn="ctr"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Mrs Jones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  <a:endParaRPr lang="en-GB" altLang="en-US" sz="2800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D02B2E8-8A8F-8D44-BAEB-369971CC40B2}"/>
              </a:ext>
            </a:extLst>
          </p:cNvPr>
          <p:cNvSpPr txBox="1"/>
          <p:nvPr/>
        </p:nvSpPr>
        <p:spPr>
          <a:xfrm>
            <a:off x="5398469" y="4784874"/>
            <a:ext cx="66193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2400" b="0" i="0" u="none" strike="noStrike" dirty="0">
                <a:solidFill>
                  <a:srgbClr val="002060"/>
                </a:solidFill>
                <a:effectLst/>
              </a:rPr>
              <a:t>In Welsh, the pattern is the opposite of English:       </a:t>
            </a:r>
            <a:r>
              <a:rPr lang="en-US" sz="2400" b="0" i="0" u="none" strike="noStrike" dirty="0">
                <a:solidFill>
                  <a:srgbClr val="002060"/>
                </a:solidFill>
                <a:effectLst/>
              </a:rPr>
              <a:t>​</a:t>
            </a:r>
          </a:p>
          <a:p>
            <a:pPr algn="l" rtl="0" fontAlgn="base"/>
            <a:r>
              <a:rPr lang="en-GB" sz="2400" b="0" i="0" u="none" strike="noStrike" dirty="0">
                <a:solidFill>
                  <a:srgbClr val="002060"/>
                </a:solidFill>
                <a:effectLst/>
              </a:rPr>
              <a:t>​</a:t>
            </a:r>
          </a:p>
          <a:p>
            <a:pPr algn="l" rtl="0" fontAlgn="base"/>
            <a:r>
              <a:rPr lang="en-GB" sz="2400" b="1" i="0" u="none" strike="noStrike" dirty="0">
                <a:solidFill>
                  <a:srgbClr val="002060"/>
                </a:solidFill>
                <a:effectLst/>
              </a:rPr>
              <a:t>Mrs Jones </a:t>
            </a:r>
            <a:r>
              <a:rPr lang="en-GB" sz="2400" b="1" i="0" u="none" strike="noStrike" dirty="0" err="1">
                <a:solidFill>
                  <a:srgbClr val="002060"/>
                </a:solidFill>
                <a:effectLst/>
              </a:rPr>
              <a:t>ydw</a:t>
            </a:r>
            <a:r>
              <a:rPr lang="en-GB" sz="2400" b="1" i="0" u="none" strike="noStrike" dirty="0">
                <a:solidFill>
                  <a:srgbClr val="002060"/>
                </a:solidFill>
                <a:effectLst/>
              </a:rPr>
              <a:t> </a:t>
            </a:r>
            <a:r>
              <a:rPr lang="en-GB" sz="2400" b="1" i="0" u="none" strike="noStrike" dirty="0" err="1">
                <a:solidFill>
                  <a:srgbClr val="002060"/>
                </a:solidFill>
                <a:effectLst/>
              </a:rPr>
              <a:t>i</a:t>
            </a:r>
            <a:r>
              <a:rPr lang="en-GB" sz="2400" b="1" i="0" u="none" strike="noStrike" dirty="0">
                <a:solidFill>
                  <a:srgbClr val="002060"/>
                </a:solidFill>
                <a:effectLst/>
              </a:rPr>
              <a:t>.      </a:t>
            </a:r>
            <a:r>
              <a:rPr lang="en-GB" sz="2400" b="0" i="1" u="none" strike="noStrike" dirty="0">
                <a:solidFill>
                  <a:srgbClr val="002060"/>
                </a:solidFill>
                <a:effectLst/>
              </a:rPr>
              <a:t>(I am Mrs Jones.)</a:t>
            </a:r>
            <a:endParaRPr lang="cy-GB" sz="2400" b="0" i="0" u="none" strike="noStrike" dirty="0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2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9A54450D-C77F-6B33-E5FB-75FE592966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089" y="1470270"/>
            <a:ext cx="4503682" cy="538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05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792D4E9-63CA-CF47-8412-6719809AD6E6}"/>
              </a:ext>
            </a:extLst>
          </p:cNvPr>
          <p:cNvSpPr txBox="1"/>
          <p:nvPr/>
        </p:nvSpPr>
        <p:spPr>
          <a:xfrm>
            <a:off x="5405601" y="800358"/>
            <a:ext cx="6784808" cy="52937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  <a:latin typeface="Calibri"/>
                <a:cs typeface="Calibri"/>
              </a:rPr>
              <a:t>ti </a:t>
            </a:r>
            <a:r>
              <a:rPr lang="en-GB" b="1" dirty="0">
                <a:solidFill>
                  <a:srgbClr val="002060"/>
                </a:solidFill>
                <a:latin typeface="Calibri"/>
                <a:cs typeface="Calibri"/>
              </a:rPr>
              <a:t>  </a:t>
            </a:r>
            <a:r>
              <a:rPr lang="en-GB" sz="2000" b="1" dirty="0">
                <a:solidFill>
                  <a:srgbClr val="002060"/>
                </a:solidFill>
                <a:latin typeface="Calibri"/>
                <a:cs typeface="Calibri"/>
              </a:rPr>
              <a:t>   </a:t>
            </a:r>
            <a:r>
              <a:rPr lang="en-GB" sz="2000" dirty="0">
                <a:solidFill>
                  <a:srgbClr val="002060"/>
                </a:solidFill>
                <a:latin typeface="Calibri"/>
                <a:cs typeface="Calibri"/>
              </a:rPr>
              <a:t>=  </a:t>
            </a:r>
            <a:r>
              <a:rPr lang="en-GB" sz="2000" b="1" dirty="0">
                <a:solidFill>
                  <a:srgbClr val="002060"/>
                </a:solidFill>
                <a:latin typeface="Calibri"/>
                <a:cs typeface="Calibri"/>
              </a:rPr>
              <a:t>informal, singular, someone you know well           </a:t>
            </a:r>
            <a:endParaRPr lang="en-GB" sz="2000" b="1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GB" sz="2000" i="1" dirty="0">
                <a:solidFill>
                  <a:srgbClr val="002060"/>
                </a:solidFill>
                <a:latin typeface="Calibri"/>
                <a:cs typeface="Calibri"/>
              </a:rPr>
              <a:t>             </a:t>
            </a:r>
            <a:r>
              <a:rPr lang="en-GB" sz="2000" dirty="0">
                <a:solidFill>
                  <a:srgbClr val="002060"/>
                </a:solidFill>
                <a:latin typeface="Calibri"/>
                <a:cs typeface="Calibri"/>
              </a:rPr>
              <a:t>(a friend, relative or learner)</a:t>
            </a:r>
          </a:p>
          <a:p>
            <a:endParaRPr lang="en-GB"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GB"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GB"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GB" b="1" dirty="0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GB" b="1" dirty="0">
              <a:solidFill>
                <a:srgbClr val="002060"/>
              </a:solidFill>
              <a:latin typeface="Calibri"/>
              <a:cs typeface="Calibri"/>
            </a:endParaRPr>
          </a:p>
          <a:p>
            <a:endParaRPr lang="en-GB" sz="1000" b="1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GB" sz="3200" b="1" dirty="0">
                <a:solidFill>
                  <a:srgbClr val="002060"/>
                </a:solidFill>
                <a:latin typeface="Calibri"/>
                <a:cs typeface="Calibri"/>
              </a:rPr>
              <a:t>chi  </a:t>
            </a:r>
            <a:r>
              <a:rPr lang="en-GB" sz="2000" dirty="0">
                <a:solidFill>
                  <a:srgbClr val="002060"/>
                </a:solidFill>
                <a:latin typeface="Calibri"/>
                <a:cs typeface="Calibri"/>
              </a:rPr>
              <a:t>=  </a:t>
            </a:r>
            <a:r>
              <a:rPr lang="en-GB" sz="2000" b="1" dirty="0">
                <a:solidFill>
                  <a:srgbClr val="002060"/>
                </a:solidFill>
                <a:latin typeface="Calibri"/>
                <a:cs typeface="Calibri"/>
              </a:rPr>
              <a:t>plural</a:t>
            </a:r>
            <a:r>
              <a:rPr lang="en-GB" sz="2000" dirty="0">
                <a:solidFill>
                  <a:srgbClr val="002060"/>
                </a:solidFill>
                <a:latin typeface="Calibri"/>
                <a:cs typeface="Calibri"/>
              </a:rPr>
              <a:t> (when addressing a class or group of learners)</a:t>
            </a:r>
            <a:br>
              <a:rPr lang="en-GB" sz="2000" dirty="0">
                <a:latin typeface="Calibri"/>
              </a:rPr>
            </a:br>
            <a:endParaRPr lang="en-GB" sz="2000">
              <a:solidFill>
                <a:srgbClr val="002060"/>
              </a:solidFill>
              <a:latin typeface="Calibri"/>
              <a:cs typeface="Calibri"/>
            </a:endParaRPr>
          </a:p>
          <a:p>
            <a:pPr algn="ctr"/>
            <a:r>
              <a:rPr lang="en-GB" sz="2000" b="1" dirty="0">
                <a:solidFill>
                  <a:srgbClr val="FF3C61"/>
                </a:solidFill>
                <a:latin typeface="Calibri"/>
                <a:cs typeface="Calibri"/>
              </a:rPr>
              <a:t>neu </a:t>
            </a:r>
            <a:r>
              <a:rPr lang="en-GB" sz="2000" i="1" dirty="0">
                <a:solidFill>
                  <a:srgbClr val="FF3C61"/>
                </a:solidFill>
                <a:latin typeface="Calibri"/>
                <a:cs typeface="Calibri"/>
              </a:rPr>
              <a:t>(or)</a:t>
            </a:r>
          </a:p>
          <a:p>
            <a:pPr algn="ctr"/>
            <a:endParaRPr lang="en-GB"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GB" sz="3200" b="1" dirty="0">
                <a:solidFill>
                  <a:srgbClr val="002060"/>
                </a:solidFill>
                <a:latin typeface="Calibri"/>
                <a:cs typeface="Calibri"/>
              </a:rPr>
              <a:t>chi </a:t>
            </a:r>
            <a:r>
              <a:rPr lang="en-GB" b="1" dirty="0">
                <a:solidFill>
                  <a:srgbClr val="002060"/>
                </a:solidFill>
                <a:latin typeface="Calibri"/>
                <a:cs typeface="Calibri"/>
              </a:rPr>
              <a:t>  </a:t>
            </a:r>
            <a:r>
              <a:rPr lang="en-GB" sz="2000" dirty="0">
                <a:solidFill>
                  <a:srgbClr val="002060"/>
                </a:solidFill>
                <a:latin typeface="Calibri"/>
                <a:cs typeface="Calibri"/>
              </a:rPr>
              <a:t>=  </a:t>
            </a:r>
            <a:r>
              <a:rPr lang="en-GB" sz="2000" b="1" dirty="0">
                <a:solidFill>
                  <a:srgbClr val="002060"/>
                </a:solidFill>
                <a:latin typeface="Calibri"/>
                <a:cs typeface="Calibri"/>
              </a:rPr>
              <a:t>formal, someone of authority, someone you </a:t>
            </a:r>
          </a:p>
          <a:p>
            <a:r>
              <a:rPr lang="en-GB" sz="2000" b="1" dirty="0">
                <a:solidFill>
                  <a:srgbClr val="002060"/>
                </a:solidFill>
                <a:latin typeface="Calibri"/>
                <a:cs typeface="Calibri"/>
              </a:rPr>
              <a:t>             don’t know well </a:t>
            </a:r>
            <a:r>
              <a:rPr lang="en-GB" sz="2000" dirty="0">
                <a:solidFill>
                  <a:srgbClr val="002060"/>
                </a:solidFill>
                <a:latin typeface="Calibri"/>
                <a:cs typeface="Calibri"/>
              </a:rPr>
              <a:t>(parent, Head, or visitor to school)</a:t>
            </a:r>
          </a:p>
          <a:p>
            <a:br>
              <a:rPr lang="en-GB" dirty="0">
                <a:latin typeface="SASSOON PRIMARY" pitchFamily="2" charset="0"/>
              </a:rPr>
            </a:br>
            <a:endParaRPr lang="en-US">
              <a:latin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EB8953-EC52-C242-B58B-221E1DD7FD9A}"/>
              </a:ext>
            </a:extLst>
          </p:cNvPr>
          <p:cNvSpPr txBox="1"/>
          <p:nvPr/>
        </p:nvSpPr>
        <p:spPr>
          <a:xfrm>
            <a:off x="708133" y="321222"/>
            <a:ext cx="2049781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latin typeface="Calibri"/>
                <a:cs typeface="Calibri"/>
              </a:rPr>
              <a:t>Ti</a:t>
            </a: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/ Chi</a:t>
            </a:r>
            <a:br>
              <a:rPr lang="en-US" sz="3600" b="1" dirty="0">
                <a:latin typeface="Calibri"/>
              </a:rPr>
            </a:br>
            <a:r>
              <a:rPr lang="en-US" sz="36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You</a:t>
            </a: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1397872C-C506-405C-AE85-524380550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807" y="1720413"/>
            <a:ext cx="5305096" cy="50856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0246BBD-4AEE-CC46-9517-EE74802268B4}"/>
              </a:ext>
            </a:extLst>
          </p:cNvPr>
          <p:cNvSpPr txBox="1"/>
          <p:nvPr/>
        </p:nvSpPr>
        <p:spPr>
          <a:xfrm>
            <a:off x="1240257" y="5267389"/>
            <a:ext cx="3014704" cy="16619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Calibri"/>
                <a:cs typeface="Calibri"/>
              </a:rPr>
              <a:t>Cofiwch!</a:t>
            </a:r>
            <a:r>
              <a:rPr lang="en-US" sz="24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400" i="1" dirty="0">
                <a:solidFill>
                  <a:srgbClr val="FF0000"/>
                </a:solidFill>
                <a:latin typeface="Calibri"/>
                <a:cs typeface="Calibri"/>
              </a:rPr>
              <a:t>Remember!</a:t>
            </a:r>
          </a:p>
          <a:p>
            <a:pPr algn="ctr"/>
            <a:endParaRPr lang="en-US" sz="2000" dirty="0">
              <a:solidFill>
                <a:srgbClr val="002060"/>
              </a:solidFill>
              <a:latin typeface="Calibri"/>
              <a:cs typeface="Calibri"/>
            </a:endParaRPr>
          </a:p>
          <a:p>
            <a:pPr algn="ctr"/>
            <a:r>
              <a:rPr lang="en-US" sz="2000" dirty="0">
                <a:solidFill>
                  <a:srgbClr val="002060"/>
                </a:solidFill>
                <a:latin typeface="Calibri"/>
                <a:cs typeface="Calibri"/>
              </a:rPr>
              <a:t>Yn Gymraeg, there are 3 ways of saying ‘</a:t>
            </a:r>
            <a:r>
              <a:rPr lang="en-US" sz="2000" b="1" dirty="0">
                <a:solidFill>
                  <a:srgbClr val="002060"/>
                </a:solidFill>
                <a:latin typeface="Calibri"/>
                <a:cs typeface="Calibri"/>
              </a:rPr>
              <a:t>you</a:t>
            </a:r>
            <a:r>
              <a:rPr lang="en-US" sz="2000" dirty="0">
                <a:solidFill>
                  <a:srgbClr val="002060"/>
                </a:solidFill>
                <a:latin typeface="Calibri"/>
                <a:cs typeface="Calibri"/>
              </a:rPr>
              <a:t>’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515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A picture containing toy, wheel, vector graphics, gear&#10;&#10;Description automatically generated">
            <a:extLst>
              <a:ext uri="{FF2B5EF4-FFF2-40B4-BE49-F238E27FC236}">
                <a16:creationId xmlns:a16="http://schemas.microsoft.com/office/drawing/2014/main" id="{AE215B2C-214B-8725-326E-78650AD4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023" y="4290474"/>
            <a:ext cx="2886973" cy="2360224"/>
          </a:xfrm>
          <a:prstGeom prst="rect">
            <a:avLst/>
          </a:prstGeom>
        </p:spPr>
      </p:pic>
      <p:pic>
        <p:nvPicPr>
          <p:cNvPr id="3" name="Picture 3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2733F28-AE0A-DED3-C5A6-B14AB2696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80" y="2777615"/>
            <a:ext cx="2494113" cy="29130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79A399-CC32-B447-8A4B-FA81924E9AEF}"/>
              </a:ext>
            </a:extLst>
          </p:cNvPr>
          <p:cNvSpPr txBox="1"/>
          <p:nvPr/>
        </p:nvSpPr>
        <p:spPr>
          <a:xfrm>
            <a:off x="836761" y="279296"/>
            <a:ext cx="11570526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4400" b="1" dirty="0" err="1">
                <a:solidFill>
                  <a:srgbClr val="002060"/>
                </a:solidFill>
              </a:rPr>
              <a:t>Pwy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wyt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ti</a:t>
            </a:r>
            <a:r>
              <a:rPr lang="en-US" sz="4400" b="1" dirty="0">
                <a:solidFill>
                  <a:srgbClr val="002060"/>
                </a:solidFill>
              </a:rPr>
              <a:t>?                   </a:t>
            </a:r>
            <a:r>
              <a:rPr lang="en-US" sz="4400" b="1" dirty="0" err="1">
                <a:solidFill>
                  <a:srgbClr val="002060"/>
                </a:solidFill>
              </a:rPr>
              <a:t>Pwy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ydych</a:t>
            </a:r>
            <a:r>
              <a:rPr lang="en-US" sz="4400" b="1" dirty="0">
                <a:solidFill>
                  <a:srgbClr val="FF0000"/>
                </a:solidFill>
              </a:rPr>
              <a:t> chi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r>
              <a:rPr lang="en-US" sz="3600" b="1" i="1" dirty="0">
                <a:solidFill>
                  <a:srgbClr val="002060"/>
                </a:solidFill>
              </a:rPr>
              <a:t>  </a:t>
            </a:r>
            <a:r>
              <a:rPr lang="en-US" sz="2000" i="1" dirty="0">
                <a:solidFill>
                  <a:srgbClr val="002060"/>
                </a:solidFill>
              </a:rPr>
              <a:t>Who are you?                                                               </a:t>
            </a:r>
            <a:endParaRPr lang="en-US" sz="2000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70A39D76-0525-454F-941A-5C4CBE01AB4A}"/>
              </a:ext>
            </a:extLst>
          </p:cNvPr>
          <p:cNvSpPr/>
          <p:nvPr/>
        </p:nvSpPr>
        <p:spPr>
          <a:xfrm>
            <a:off x="3041852" y="2224651"/>
            <a:ext cx="2262522" cy="1346974"/>
          </a:xfrm>
          <a:prstGeom prst="wedgeEllipseCallout">
            <a:avLst>
              <a:gd name="adj1" fmla="val -64706"/>
              <a:gd name="adj2" fmla="val 43324"/>
            </a:avLst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7E25F20-DCE9-9741-BBCF-3FF67CDA9893}"/>
              </a:ext>
            </a:extLst>
          </p:cNvPr>
          <p:cNvSpPr txBox="1">
            <a:spLocks/>
          </p:cNvSpPr>
          <p:nvPr/>
        </p:nvSpPr>
        <p:spPr bwMode="auto">
          <a:xfrm>
            <a:off x="3377854" y="2575193"/>
            <a:ext cx="1611086" cy="57327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Tom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F2623117-7B1F-AC48-8152-D6B20E280FCA}"/>
              </a:ext>
            </a:extLst>
          </p:cNvPr>
          <p:cNvSpPr/>
          <p:nvPr/>
        </p:nvSpPr>
        <p:spPr>
          <a:xfrm>
            <a:off x="5147087" y="3429000"/>
            <a:ext cx="2262522" cy="1346974"/>
          </a:xfrm>
          <a:prstGeom prst="wedgeEllipseCallout">
            <a:avLst>
              <a:gd name="adj1" fmla="val -64706"/>
              <a:gd name="adj2" fmla="val 43324"/>
            </a:avLst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18ECE900-6CEB-954B-8CD9-86CEEB12942A}"/>
              </a:ext>
            </a:extLst>
          </p:cNvPr>
          <p:cNvSpPr txBox="1">
            <a:spLocks/>
          </p:cNvSpPr>
          <p:nvPr/>
        </p:nvSpPr>
        <p:spPr bwMode="auto">
          <a:xfrm>
            <a:off x="5310597" y="3815848"/>
            <a:ext cx="2088071" cy="57327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Seren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93D3D37-6429-D74E-A2F6-635D7B9EBA3A}"/>
              </a:ext>
            </a:extLst>
          </p:cNvPr>
          <p:cNvSpPr/>
          <p:nvPr/>
        </p:nvSpPr>
        <p:spPr>
          <a:xfrm flipH="1">
            <a:off x="7845134" y="1367036"/>
            <a:ext cx="3207132" cy="1519502"/>
          </a:xfrm>
          <a:prstGeom prst="wedgeEllipseCallout">
            <a:avLst>
              <a:gd name="adj1" fmla="val -43651"/>
              <a:gd name="adj2" fmla="val 67128"/>
            </a:avLst>
          </a:prstGeom>
          <a:solidFill>
            <a:srgbClr val="00B0F0">
              <a:tint val="66000"/>
              <a:satMod val="160000"/>
            </a:srgb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0E9165BA-E061-7D45-BE43-442095566134}"/>
              </a:ext>
            </a:extLst>
          </p:cNvPr>
          <p:cNvSpPr txBox="1">
            <a:spLocks/>
          </p:cNvSpPr>
          <p:nvPr/>
        </p:nvSpPr>
        <p:spPr bwMode="auto">
          <a:xfrm>
            <a:off x="8181063" y="1847142"/>
            <a:ext cx="2727429" cy="57327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Mr Davies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ydw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F645194-D258-3617-C567-1B1CB10E8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5078" y="3146126"/>
            <a:ext cx="2607693" cy="358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2299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A picture containing toy, wheel, vector graphics, gear&#10;&#10;Description automatically generated">
            <a:extLst>
              <a:ext uri="{FF2B5EF4-FFF2-40B4-BE49-F238E27FC236}">
                <a16:creationId xmlns:a16="http://schemas.microsoft.com/office/drawing/2014/main" id="{AE215B2C-214B-8725-326E-78650AD4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023" y="4290474"/>
            <a:ext cx="2886973" cy="2360224"/>
          </a:xfrm>
          <a:prstGeom prst="rect">
            <a:avLst/>
          </a:prstGeom>
        </p:spPr>
      </p:pic>
      <p:pic>
        <p:nvPicPr>
          <p:cNvPr id="3" name="Picture 3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52733F28-AE0A-DED3-C5A6-B14AB26960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80" y="2777615"/>
            <a:ext cx="2494113" cy="29130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79A399-CC32-B447-8A4B-FA81924E9AEF}"/>
              </a:ext>
            </a:extLst>
          </p:cNvPr>
          <p:cNvSpPr txBox="1"/>
          <p:nvPr/>
        </p:nvSpPr>
        <p:spPr>
          <a:xfrm>
            <a:off x="736119" y="264919"/>
            <a:ext cx="11570526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4400" b="1" dirty="0">
                <a:solidFill>
                  <a:srgbClr val="002060"/>
                </a:solidFill>
              </a:rPr>
              <a:t>Sut </a:t>
            </a:r>
            <a:r>
              <a:rPr lang="en-US" sz="4400" b="1" dirty="0" err="1">
                <a:solidFill>
                  <a:srgbClr val="FF0000"/>
                </a:solidFill>
              </a:rPr>
              <a:t>wyt</a:t>
            </a:r>
            <a:r>
              <a:rPr lang="en-US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ti</a:t>
            </a:r>
            <a:r>
              <a:rPr lang="en-US" sz="4400" b="1" dirty="0">
                <a:solidFill>
                  <a:srgbClr val="002060"/>
                </a:solidFill>
              </a:rPr>
              <a:t>?                      Sut </a:t>
            </a:r>
            <a:r>
              <a:rPr lang="en-US" sz="4400" b="1" dirty="0" err="1">
                <a:solidFill>
                  <a:srgbClr val="FF0000"/>
                </a:solidFill>
              </a:rPr>
              <a:t>ydych</a:t>
            </a:r>
            <a:r>
              <a:rPr lang="en-US" sz="4400" b="1" dirty="0">
                <a:solidFill>
                  <a:srgbClr val="FF0000"/>
                </a:solidFill>
              </a:rPr>
              <a:t> chi</a:t>
            </a:r>
            <a:r>
              <a:rPr lang="en-US" sz="4400" b="1" dirty="0">
                <a:solidFill>
                  <a:srgbClr val="002060"/>
                </a:solidFill>
              </a:rPr>
              <a:t>?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r>
              <a:rPr lang="en-US" sz="3600" b="1" i="1" dirty="0">
                <a:solidFill>
                  <a:srgbClr val="002060"/>
                </a:solidFill>
              </a:rPr>
              <a:t> </a:t>
            </a:r>
            <a:r>
              <a:rPr lang="en-US" sz="2000" i="1" dirty="0">
                <a:solidFill>
                  <a:srgbClr val="002060"/>
                </a:solidFill>
              </a:rPr>
              <a:t>How are you?                                                              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70A39D76-0525-454F-941A-5C4CBE01AB4A}"/>
              </a:ext>
            </a:extLst>
          </p:cNvPr>
          <p:cNvSpPr/>
          <p:nvPr/>
        </p:nvSpPr>
        <p:spPr>
          <a:xfrm>
            <a:off x="2941210" y="2224651"/>
            <a:ext cx="2794484" cy="1346974"/>
          </a:xfrm>
          <a:prstGeom prst="wedgeEllipseCallout">
            <a:avLst>
              <a:gd name="adj1" fmla="val -64706"/>
              <a:gd name="adj2" fmla="val 43324"/>
            </a:avLst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7E25F20-DCE9-9741-BBCF-3FF67CDA9893}"/>
              </a:ext>
            </a:extLst>
          </p:cNvPr>
          <p:cNvSpPr txBox="1">
            <a:spLocks/>
          </p:cNvSpPr>
          <p:nvPr/>
        </p:nvSpPr>
        <p:spPr bwMode="auto">
          <a:xfrm>
            <a:off x="3377854" y="2603948"/>
            <a:ext cx="2042405" cy="544524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/>
              </a:rPr>
              <a:t>Bendigedig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/>
              </a:rPr>
              <a:t>!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F2623117-7B1F-AC48-8152-D6B20E280FCA}"/>
              </a:ext>
            </a:extLst>
          </p:cNvPr>
          <p:cNvSpPr/>
          <p:nvPr/>
        </p:nvSpPr>
        <p:spPr>
          <a:xfrm>
            <a:off x="5147087" y="3429000"/>
            <a:ext cx="2262522" cy="1346974"/>
          </a:xfrm>
          <a:prstGeom prst="wedgeEllipseCallout">
            <a:avLst>
              <a:gd name="adj1" fmla="val -64706"/>
              <a:gd name="adj2" fmla="val 43324"/>
            </a:avLst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18ECE900-6CEB-954B-8CD9-86CEEB12942A}"/>
              </a:ext>
            </a:extLst>
          </p:cNvPr>
          <p:cNvSpPr txBox="1">
            <a:spLocks/>
          </p:cNvSpPr>
          <p:nvPr/>
        </p:nvSpPr>
        <p:spPr bwMode="auto">
          <a:xfrm>
            <a:off x="5555012" y="3815848"/>
            <a:ext cx="2088071" cy="57327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>
              <a:buClrTx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/>
              </a:rPr>
              <a:t>Da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/>
              </a:rPr>
              <a:t>iawn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/>
              </a:rPr>
              <a:t>!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93D3D37-6429-D74E-A2F6-635D7B9EBA3A}"/>
              </a:ext>
            </a:extLst>
          </p:cNvPr>
          <p:cNvSpPr/>
          <p:nvPr/>
        </p:nvSpPr>
        <p:spPr>
          <a:xfrm flipH="1">
            <a:off x="7845134" y="1367036"/>
            <a:ext cx="3207132" cy="1519502"/>
          </a:xfrm>
          <a:prstGeom prst="wedgeEllipseCallout">
            <a:avLst>
              <a:gd name="adj1" fmla="val -43651"/>
              <a:gd name="adj2" fmla="val 67128"/>
            </a:avLst>
          </a:prstGeom>
          <a:solidFill>
            <a:srgbClr val="00B0F0">
              <a:tint val="66000"/>
              <a:satMod val="160000"/>
            </a:srgb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0E9165BA-E061-7D45-BE43-442095566134}"/>
              </a:ext>
            </a:extLst>
          </p:cNvPr>
          <p:cNvSpPr txBox="1">
            <a:spLocks/>
          </p:cNvSpPr>
          <p:nvPr/>
        </p:nvSpPr>
        <p:spPr bwMode="auto">
          <a:xfrm>
            <a:off x="8684271" y="1847142"/>
            <a:ext cx="2727429" cy="57327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Gweddol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!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F645194-D258-3617-C567-1B1CB10E8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5078" y="3146126"/>
            <a:ext cx="2607693" cy="358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0687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131D3BC-76C8-3A46-91B2-843E785D6AE4}"/>
              </a:ext>
            </a:extLst>
          </p:cNvPr>
          <p:cNvSpPr txBox="1"/>
          <p:nvPr/>
        </p:nvSpPr>
        <p:spPr>
          <a:xfrm>
            <a:off x="3874352" y="2072496"/>
            <a:ext cx="1339768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0" dirty="0">
                <a:effectLst/>
                <a:latin typeface="Apple Color Emoji" pitchFamily="2" charset="0"/>
              </a:rPr>
              <a:t>🙂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0595EF93-1A35-A94F-8A80-A11AA5B35D7D}"/>
              </a:ext>
            </a:extLst>
          </p:cNvPr>
          <p:cNvSpPr txBox="1">
            <a:spLocks/>
          </p:cNvSpPr>
          <p:nvPr/>
        </p:nvSpPr>
        <p:spPr bwMode="auto">
          <a:xfrm>
            <a:off x="3923108" y="3509193"/>
            <a:ext cx="1507097" cy="667536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Da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iawn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A7BAFA-559A-3D40-AF4B-9342E44AFB5A}"/>
              </a:ext>
            </a:extLst>
          </p:cNvPr>
          <p:cNvSpPr txBox="1"/>
          <p:nvPr/>
        </p:nvSpPr>
        <p:spPr>
          <a:xfrm>
            <a:off x="1130444" y="4457624"/>
            <a:ext cx="142079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0" dirty="0"/>
              <a:t>😢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A6C88C83-2A9F-1341-8E87-F66BF996CC5D}"/>
              </a:ext>
            </a:extLst>
          </p:cNvPr>
          <p:cNvSpPr txBox="1">
            <a:spLocks/>
          </p:cNvSpPr>
          <p:nvPr/>
        </p:nvSpPr>
        <p:spPr bwMode="auto">
          <a:xfrm>
            <a:off x="1413691" y="5829465"/>
            <a:ext cx="854298" cy="667536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Trist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DBA119A-7957-9240-8A4B-3EFE5A75AA05}"/>
              </a:ext>
            </a:extLst>
          </p:cNvPr>
          <p:cNvSpPr txBox="1"/>
          <p:nvPr/>
        </p:nvSpPr>
        <p:spPr>
          <a:xfrm>
            <a:off x="1149352" y="2080978"/>
            <a:ext cx="153874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0" dirty="0">
                <a:effectLst/>
                <a:latin typeface="Apple Color Emoji" pitchFamily="2" charset="0"/>
              </a:rPr>
              <a:t>🤗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62FA8B3-BFA3-F140-9CBE-1089E04E376F}"/>
              </a:ext>
            </a:extLst>
          </p:cNvPr>
          <p:cNvSpPr txBox="1"/>
          <p:nvPr/>
        </p:nvSpPr>
        <p:spPr>
          <a:xfrm>
            <a:off x="9238614" y="2069107"/>
            <a:ext cx="153874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0" dirty="0"/>
              <a:t>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D13482-ABF9-D248-9229-72351B74D9A0}"/>
              </a:ext>
            </a:extLst>
          </p:cNvPr>
          <p:cNvSpPr txBox="1"/>
          <p:nvPr/>
        </p:nvSpPr>
        <p:spPr>
          <a:xfrm>
            <a:off x="6466348" y="2085875"/>
            <a:ext cx="153874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0" dirty="0">
                <a:effectLst/>
                <a:latin typeface="Apple Color Emoji" pitchFamily="2" charset="0"/>
              </a:rPr>
              <a:t>😐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C1CB848-4FF6-0144-9CA7-C7682203C32B}"/>
              </a:ext>
            </a:extLst>
          </p:cNvPr>
          <p:cNvSpPr txBox="1"/>
          <p:nvPr/>
        </p:nvSpPr>
        <p:spPr>
          <a:xfrm>
            <a:off x="3874352" y="4457624"/>
            <a:ext cx="153874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0" dirty="0"/>
              <a:t>🤒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CCFB3F8A-6A66-DD4B-941C-A94BF9700AFE}"/>
              </a:ext>
            </a:extLst>
          </p:cNvPr>
          <p:cNvSpPr txBox="1">
            <a:spLocks/>
          </p:cNvSpPr>
          <p:nvPr/>
        </p:nvSpPr>
        <p:spPr bwMode="auto">
          <a:xfrm>
            <a:off x="4238343" y="5829465"/>
            <a:ext cx="810761" cy="667536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Sâl</a:t>
            </a:r>
            <a:endParaRPr lang="en-GB" altLang="en-US" sz="2800" b="1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71C4DD61-FD3F-7D45-96C6-2A22BF0B4671}"/>
              </a:ext>
            </a:extLst>
          </p:cNvPr>
          <p:cNvSpPr txBox="1">
            <a:spLocks/>
          </p:cNvSpPr>
          <p:nvPr/>
        </p:nvSpPr>
        <p:spPr bwMode="auto">
          <a:xfrm>
            <a:off x="6457884" y="3498001"/>
            <a:ext cx="1538745" cy="667536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Gweddol</a:t>
            </a:r>
            <a:endParaRPr lang="en-GB" altLang="en-US" sz="2800" b="1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A126958B-B538-0E44-9072-DE87F8509B30}"/>
              </a:ext>
            </a:extLst>
          </p:cNvPr>
          <p:cNvSpPr txBox="1">
            <a:spLocks/>
          </p:cNvSpPr>
          <p:nvPr/>
        </p:nvSpPr>
        <p:spPr bwMode="auto">
          <a:xfrm>
            <a:off x="9101205" y="3498001"/>
            <a:ext cx="1824094" cy="667536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Wedi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 </a:t>
            </a: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blino</a:t>
            </a:r>
            <a:endParaRPr lang="en-GB" altLang="en-US" sz="2800" b="1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4EA812B9-CCD4-5446-848F-08758BEEDFC4}"/>
              </a:ext>
            </a:extLst>
          </p:cNvPr>
          <p:cNvSpPr txBox="1">
            <a:spLocks/>
          </p:cNvSpPr>
          <p:nvPr/>
        </p:nvSpPr>
        <p:spPr bwMode="auto">
          <a:xfrm>
            <a:off x="923348" y="3498001"/>
            <a:ext cx="1978759" cy="667536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/>
              </a:rPr>
              <a:t>Bendigedig</a:t>
            </a:r>
            <a:r>
              <a:rPr lang="en-GB" altLang="en-US" sz="2800" b="1" dirty="0">
                <a:solidFill>
                  <a:srgbClr val="002060"/>
                </a:solidFill>
                <a:latin typeface="+mn-lt"/>
                <a:cs typeface="Cavolini"/>
              </a:rPr>
              <a:t>!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03EA385E-3AF2-EC44-956F-A03345B6E7AA}"/>
              </a:ext>
            </a:extLst>
          </p:cNvPr>
          <p:cNvSpPr txBox="1">
            <a:spLocks/>
          </p:cNvSpPr>
          <p:nvPr/>
        </p:nvSpPr>
        <p:spPr bwMode="auto">
          <a:xfrm>
            <a:off x="6466348" y="5829465"/>
            <a:ext cx="1538745" cy="667536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Ofnadwy</a:t>
            </a:r>
            <a:endParaRPr lang="en-GB" altLang="en-US" sz="2800" b="1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151E962-5805-E545-97F8-3BCC14085233}"/>
              </a:ext>
            </a:extLst>
          </p:cNvPr>
          <p:cNvSpPr txBox="1"/>
          <p:nvPr/>
        </p:nvSpPr>
        <p:spPr>
          <a:xfrm>
            <a:off x="6483093" y="4457624"/>
            <a:ext cx="150709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0" dirty="0">
                <a:effectLst/>
                <a:latin typeface="Apple Color Emoji" pitchFamily="2" charset="0"/>
              </a:rPr>
              <a:t>😩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813DF07-0EEF-7441-8F34-3E650F905F09}"/>
              </a:ext>
            </a:extLst>
          </p:cNvPr>
          <p:cNvSpPr txBox="1"/>
          <p:nvPr/>
        </p:nvSpPr>
        <p:spPr>
          <a:xfrm>
            <a:off x="9243879" y="4457624"/>
            <a:ext cx="153874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0" dirty="0">
                <a:effectLst/>
                <a:latin typeface="Apple Color Emoji" pitchFamily="2" charset="0"/>
              </a:rPr>
              <a:t>😊</a:t>
            </a: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E76BCD3B-7777-0448-9ECE-997A6D390F21}"/>
              </a:ext>
            </a:extLst>
          </p:cNvPr>
          <p:cNvSpPr txBox="1">
            <a:spLocks/>
          </p:cNvSpPr>
          <p:nvPr/>
        </p:nvSpPr>
        <p:spPr bwMode="auto">
          <a:xfrm>
            <a:off x="9422337" y="5829465"/>
            <a:ext cx="1191679" cy="667536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>
                <a:solidFill>
                  <a:srgbClr val="262626"/>
                </a:solidFill>
                <a:latin typeface="Gill Sans MT" panose="020B0502020104020203" pitchFamily="34" charset="77"/>
              </a:defRPr>
            </a:lvl1pPr>
            <a:lvl2pPr marL="6858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2pPr>
            <a:lvl3pPr marL="11430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3pPr>
            <a:lvl4pPr marL="16002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4pPr>
            <a:lvl5pPr marL="2057400" indent="-228600"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600">
                <a:solidFill>
                  <a:srgbClr val="262626"/>
                </a:solidFill>
                <a:latin typeface="Gill Sans MT" panose="020B0502020104020203" pitchFamily="34" charset="77"/>
              </a:defRPr>
            </a:lvl9pPr>
          </a:lstStyle>
          <a:p>
            <a:pPr eaLnBrk="1" hangingPunct="1">
              <a:buClrTx/>
              <a:buFont typeface="Wingdings 2" pitchFamily="2" charset="2"/>
              <a:buNone/>
            </a:pPr>
            <a:r>
              <a:rPr lang="en-GB" altLang="en-US" sz="2800" b="1" dirty="0" err="1">
                <a:solidFill>
                  <a:srgbClr val="002060"/>
                </a:solidFill>
                <a:latin typeface="+mn-lt"/>
                <a:cs typeface="Cavolini" panose="03000502040302020204" pitchFamily="66" charset="0"/>
              </a:rPr>
              <a:t>Hapus</a:t>
            </a:r>
            <a:endParaRPr lang="en-GB" altLang="en-US" sz="2800" b="1" dirty="0">
              <a:solidFill>
                <a:srgbClr val="002060"/>
              </a:solidFill>
              <a:latin typeface="+mn-lt"/>
              <a:cs typeface="Cavolini" panose="0300050204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82DF0A-FEE3-DA4F-A9F7-8D83C6AD34B7}"/>
              </a:ext>
            </a:extLst>
          </p:cNvPr>
          <p:cNvSpPr txBox="1"/>
          <p:nvPr/>
        </p:nvSpPr>
        <p:spPr>
          <a:xfrm>
            <a:off x="3137138" y="164278"/>
            <a:ext cx="11584903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5400" b="1" dirty="0">
                <a:solidFill>
                  <a:srgbClr val="002060"/>
                </a:solidFill>
              </a:rPr>
              <a:t>Sut </a:t>
            </a:r>
            <a:r>
              <a:rPr lang="en-US" sz="5400" b="1" dirty="0" err="1">
                <a:solidFill>
                  <a:srgbClr val="002060"/>
                </a:solidFill>
              </a:rPr>
              <a:t>wyt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ti</a:t>
            </a:r>
            <a:r>
              <a:rPr lang="en-US" sz="5400" b="1" dirty="0">
                <a:solidFill>
                  <a:srgbClr val="002060"/>
                </a:solidFill>
              </a:rPr>
              <a:t> </a:t>
            </a:r>
            <a:r>
              <a:rPr lang="en-US" sz="5400" b="1" dirty="0" err="1">
                <a:solidFill>
                  <a:srgbClr val="002060"/>
                </a:solidFill>
              </a:rPr>
              <a:t>heddiw</a:t>
            </a:r>
            <a:r>
              <a:rPr lang="en-US" sz="5400" b="1" dirty="0">
                <a:solidFill>
                  <a:srgbClr val="002060"/>
                </a:solidFill>
              </a:rPr>
              <a:t>?</a:t>
            </a:r>
            <a:r>
              <a:rPr lang="en-US" sz="5400" i="1" dirty="0">
                <a:solidFill>
                  <a:srgbClr val="002060"/>
                </a:solidFill>
              </a:rPr>
              <a:t>  </a:t>
            </a:r>
            <a:endParaRPr lang="en-US" sz="5400" i="1">
              <a:solidFill>
                <a:srgbClr val="002060"/>
              </a:solidFill>
            </a:endParaRPr>
          </a:p>
          <a:p>
            <a:r>
              <a:rPr lang="en-US" sz="2800" b="1" dirty="0">
                <a:solidFill>
                  <a:srgbClr val="002060"/>
                </a:solidFill>
                <a:ea typeface="+mn-lt"/>
                <a:cs typeface="+mn-lt"/>
              </a:rPr>
              <a:t>                    </a:t>
            </a:r>
            <a:r>
              <a:rPr lang="en-US" sz="2800" b="1" dirty="0" err="1">
                <a:solidFill>
                  <a:srgbClr val="002060"/>
                </a:solidFill>
                <a:ea typeface="+mn-lt"/>
                <a:cs typeface="+mn-lt"/>
              </a:rPr>
              <a:t>ti</a:t>
            </a:r>
            <a:r>
              <a:rPr lang="en-US" sz="2800" dirty="0">
                <a:solidFill>
                  <a:srgbClr val="002060"/>
                </a:solidFill>
                <a:ea typeface="+mn-lt"/>
                <a:cs typeface="+mn-lt"/>
              </a:rPr>
              <a:t> = </a:t>
            </a:r>
            <a:r>
              <a:rPr lang="en-US" sz="2800" i="1" dirty="0">
                <a:solidFill>
                  <a:srgbClr val="002060"/>
                </a:solidFill>
                <a:ea typeface="+mn-lt"/>
                <a:cs typeface="+mn-lt"/>
              </a:rPr>
              <a:t>you (singular)</a:t>
            </a:r>
            <a:r>
              <a:rPr lang="en-US" sz="5400" i="1" dirty="0">
                <a:solidFill>
                  <a:srgbClr val="002060"/>
                </a:solidFill>
                <a:ea typeface="+mn-lt"/>
                <a:cs typeface="+mn-lt"/>
              </a:rPr>
              <a:t>  </a:t>
            </a:r>
            <a:r>
              <a:rPr lang="en-US" sz="5400" i="1" dirty="0">
                <a:solidFill>
                  <a:srgbClr val="002060"/>
                </a:solidFill>
              </a:rPr>
              <a:t>                             </a:t>
            </a:r>
            <a:endParaRPr lang="en-US" sz="5400" i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31698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538984" y="5157158"/>
            <a:ext cx="326073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err="1">
                <a:solidFill>
                  <a:srgbClr val="002060"/>
                </a:solidFill>
              </a:rPr>
              <a:t>Rhifau</a:t>
            </a:r>
            <a:endParaRPr lang="en-US" sz="4400" b="1" err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Numbers</a:t>
            </a:r>
          </a:p>
        </p:txBody>
      </p:sp>
    </p:spTree>
    <p:extLst>
      <p:ext uri="{BB962C8B-B14F-4D97-AF65-F5344CB8AC3E}">
        <p14:creationId xmlns:p14="http://schemas.microsoft.com/office/powerpoint/2010/main" val="3806701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20E3B5C8-2E04-498A-B792-B1365AE6BB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5992" y="1104807"/>
            <a:ext cx="17578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dim /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sero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4517BB7-CDF6-48AA-8A0F-A80CDAB09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5570" y="140869"/>
            <a:ext cx="1239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un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F46B543-504A-4287-9591-909A0AF083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36296" y="841401"/>
            <a:ext cx="114500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F18CA50-8F26-400C-A22D-718CF829E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5571" y="1548244"/>
            <a:ext cx="1239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tri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6EF0871-89F8-4CC7-8E34-177773962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9118" y="2150420"/>
            <a:ext cx="12684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pedwar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965B6BE-3FA5-4B4B-82B7-99AAC9BF09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37558" y="2830386"/>
            <a:ext cx="1239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pump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FF6278E-C286-42E5-B92E-FBE3569C96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03561" y="3470478"/>
            <a:ext cx="1339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chwech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9AA70F-100D-4C1A-961D-466B8804A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93499" y="4152940"/>
            <a:ext cx="987799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saith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AD620D5-A31C-4068-8CC1-7A8177860C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83741" y="4780951"/>
            <a:ext cx="1238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wyth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6254E9-EEAA-40AE-B033-EEE0BBAED1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83741" y="5439469"/>
            <a:ext cx="1145001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naw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998E191-AE3A-4840-8084-3F2A09BBA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2228" y="6128813"/>
            <a:ext cx="12398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7" name="Oval Callout 36">
            <a:extLst>
              <a:ext uri="{FF2B5EF4-FFF2-40B4-BE49-F238E27FC236}">
                <a16:creationId xmlns:a16="http://schemas.microsoft.com/office/drawing/2014/main" id="{4F3E897E-1214-9B4F-9808-4914272C356A}"/>
              </a:ext>
            </a:extLst>
          </p:cNvPr>
          <p:cNvSpPr/>
          <p:nvPr/>
        </p:nvSpPr>
        <p:spPr>
          <a:xfrm>
            <a:off x="3044832" y="2396993"/>
            <a:ext cx="4858663" cy="1343299"/>
          </a:xfrm>
          <a:prstGeom prst="wedgeEllipseCallout">
            <a:avLst>
              <a:gd name="adj1" fmla="val -41655"/>
              <a:gd name="adj2" fmla="val 74210"/>
            </a:avLst>
          </a:prstGeom>
          <a:solidFill>
            <a:srgbClr val="00B0F0">
              <a:tint val="66000"/>
              <a:satMod val="1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err="1">
                <a:solidFill>
                  <a:srgbClr val="002060"/>
                </a:solidFill>
              </a:rPr>
              <a:t>Rhifwch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gyda</a:t>
            </a:r>
            <a:r>
              <a:rPr lang="en-US" sz="3600" b="1">
                <a:solidFill>
                  <a:srgbClr val="002060"/>
                </a:solidFill>
              </a:rPr>
              <a:t> fi!</a:t>
            </a:r>
          </a:p>
          <a:p>
            <a:pPr algn="ctr"/>
            <a:r>
              <a:rPr lang="en-US" sz="2000" i="1">
                <a:solidFill>
                  <a:srgbClr val="002060"/>
                </a:solidFill>
              </a:rPr>
              <a:t>Count with me!</a:t>
            </a:r>
          </a:p>
        </p:txBody>
      </p:sp>
      <p:pic>
        <p:nvPicPr>
          <p:cNvPr id="3" name="Graphic 2" descr="Badge 1 with solid fill">
            <a:extLst>
              <a:ext uri="{FF2B5EF4-FFF2-40B4-BE49-F238E27FC236}">
                <a16:creationId xmlns:a16="http://schemas.microsoft.com/office/drawing/2014/main" id="{562770DE-F739-D040-B991-A70CB7BE2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2907" y="76092"/>
            <a:ext cx="745266" cy="745266"/>
          </a:xfrm>
          <a:prstGeom prst="rect">
            <a:avLst/>
          </a:prstGeom>
        </p:spPr>
      </p:pic>
      <p:pic>
        <p:nvPicPr>
          <p:cNvPr id="46" name="Graphic 45" descr="Badge with solid fill">
            <a:extLst>
              <a:ext uri="{FF2B5EF4-FFF2-40B4-BE49-F238E27FC236}">
                <a16:creationId xmlns:a16="http://schemas.microsoft.com/office/drawing/2014/main" id="{99EE3126-1C21-9B4E-B801-4A1F0317C3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32907" y="755601"/>
            <a:ext cx="745266" cy="745266"/>
          </a:xfrm>
          <a:prstGeom prst="rect">
            <a:avLst/>
          </a:prstGeom>
        </p:spPr>
      </p:pic>
      <p:pic>
        <p:nvPicPr>
          <p:cNvPr id="48" name="Graphic 47" descr="Badge 3 with solid fill">
            <a:extLst>
              <a:ext uri="{FF2B5EF4-FFF2-40B4-BE49-F238E27FC236}">
                <a16:creationId xmlns:a16="http://schemas.microsoft.com/office/drawing/2014/main" id="{83A56B02-4B5B-8243-9885-3F1515B87C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944044" y="1443118"/>
            <a:ext cx="734129" cy="734129"/>
          </a:xfrm>
          <a:prstGeom prst="rect">
            <a:avLst/>
          </a:prstGeom>
        </p:spPr>
      </p:pic>
      <p:pic>
        <p:nvPicPr>
          <p:cNvPr id="50" name="Graphic 49" descr="Badge 4 with solid fill">
            <a:extLst>
              <a:ext uri="{FF2B5EF4-FFF2-40B4-BE49-F238E27FC236}">
                <a16:creationId xmlns:a16="http://schemas.microsoft.com/office/drawing/2014/main" id="{70CDFE08-07B2-E448-90BA-0206ED6A26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938475" y="2092850"/>
            <a:ext cx="734129" cy="734129"/>
          </a:xfrm>
          <a:prstGeom prst="rect">
            <a:avLst/>
          </a:prstGeom>
        </p:spPr>
      </p:pic>
      <p:pic>
        <p:nvPicPr>
          <p:cNvPr id="52" name="Graphic 51" descr="Badge 5 with solid fill">
            <a:extLst>
              <a:ext uri="{FF2B5EF4-FFF2-40B4-BE49-F238E27FC236}">
                <a16:creationId xmlns:a16="http://schemas.microsoft.com/office/drawing/2014/main" id="{94E384E1-8B3F-134E-A1B9-1F5DD733999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938475" y="2768479"/>
            <a:ext cx="745266" cy="745266"/>
          </a:xfrm>
          <a:prstGeom prst="rect">
            <a:avLst/>
          </a:prstGeom>
        </p:spPr>
      </p:pic>
      <p:pic>
        <p:nvPicPr>
          <p:cNvPr id="54" name="Graphic 53" descr="Badge 6 with solid fill">
            <a:extLst>
              <a:ext uri="{FF2B5EF4-FFF2-40B4-BE49-F238E27FC236}">
                <a16:creationId xmlns:a16="http://schemas.microsoft.com/office/drawing/2014/main" id="{E24EA518-B03D-8F49-89C3-7107A902B63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965382" y="3425418"/>
            <a:ext cx="745267" cy="745267"/>
          </a:xfrm>
          <a:prstGeom prst="rect">
            <a:avLst/>
          </a:prstGeom>
        </p:spPr>
      </p:pic>
      <p:pic>
        <p:nvPicPr>
          <p:cNvPr id="56" name="Graphic 55" descr="Badge 7 with solid fill">
            <a:extLst>
              <a:ext uri="{FF2B5EF4-FFF2-40B4-BE49-F238E27FC236}">
                <a16:creationId xmlns:a16="http://schemas.microsoft.com/office/drawing/2014/main" id="{2D1E7E6C-5C0B-6141-B386-CB1D62A087E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965383" y="4104977"/>
            <a:ext cx="745266" cy="745266"/>
          </a:xfrm>
          <a:prstGeom prst="rect">
            <a:avLst/>
          </a:prstGeom>
        </p:spPr>
      </p:pic>
      <p:pic>
        <p:nvPicPr>
          <p:cNvPr id="58" name="Graphic 57" descr="Badge 8 with solid fill">
            <a:extLst>
              <a:ext uri="{FF2B5EF4-FFF2-40B4-BE49-F238E27FC236}">
                <a16:creationId xmlns:a16="http://schemas.microsoft.com/office/drawing/2014/main" id="{E61D4B1C-F278-4448-8EC5-3F690E18DF0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992292" y="4745703"/>
            <a:ext cx="745266" cy="745266"/>
          </a:xfrm>
          <a:prstGeom prst="rect">
            <a:avLst/>
          </a:prstGeom>
        </p:spPr>
      </p:pic>
      <p:pic>
        <p:nvPicPr>
          <p:cNvPr id="60" name="Graphic 59" descr="Badge 9 with solid fill">
            <a:extLst>
              <a:ext uri="{FF2B5EF4-FFF2-40B4-BE49-F238E27FC236}">
                <a16:creationId xmlns:a16="http://schemas.microsoft.com/office/drawing/2014/main" id="{447C42B4-B049-D146-8059-3B6F4AFA472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992292" y="5395075"/>
            <a:ext cx="745266" cy="745266"/>
          </a:xfrm>
          <a:prstGeom prst="rect">
            <a:avLst/>
          </a:prstGeom>
        </p:spPr>
      </p:pic>
      <p:pic>
        <p:nvPicPr>
          <p:cNvPr id="62" name="Graphic 61" descr="Badge 10 with solid fill">
            <a:extLst>
              <a:ext uri="{FF2B5EF4-FFF2-40B4-BE49-F238E27FC236}">
                <a16:creationId xmlns:a16="http://schemas.microsoft.com/office/drawing/2014/main" id="{32F2FEFE-B887-EA4A-A388-F27DDC45193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9016221" y="6061806"/>
            <a:ext cx="745266" cy="745266"/>
          </a:xfrm>
          <a:prstGeom prst="rect">
            <a:avLst/>
          </a:prstGeom>
        </p:spPr>
      </p:pic>
      <p:pic>
        <p:nvPicPr>
          <p:cNvPr id="64" name="Graphic 63" descr="Clenched Fist with solid fill">
            <a:extLst>
              <a:ext uri="{FF2B5EF4-FFF2-40B4-BE49-F238E27FC236}">
                <a16:creationId xmlns:a16="http://schemas.microsoft.com/office/drawing/2014/main" id="{F6B22A58-1B77-1643-AAB3-81F3A448C5E7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5834492" y="948043"/>
            <a:ext cx="838308" cy="838308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852E6AF0-8B78-01A4-E426-7C5EC1D87C32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74016" y="3358102"/>
            <a:ext cx="2705100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58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64517BB7-CDF6-48AA-8A0F-A80CDAB09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117" y="302359"/>
            <a:ext cx="3360424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un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tri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pedwar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pump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chwech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saith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wyth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un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naw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FontTx/>
              <a:buAutoNum type="arabicPlain" startAt="1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8ABA9AA-DBAF-664F-849D-9BE059E22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9205" y="302359"/>
            <a:ext cx="3539065" cy="698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un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tri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pedwar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pump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chwech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saith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wyth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dau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dd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eg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naw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tri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8381EA7-8F2A-4847-BB40-DB4A54D868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2935" y="302359"/>
            <a:ext cx="3539065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40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pedwar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40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50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pum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50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60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chwe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60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70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saith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70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80"/>
            </a:pP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 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wyth</a:t>
            </a:r>
            <a:r>
              <a:rPr lang="en-GB" altLang="en-US" b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deg</a:t>
            </a: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80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90"/>
            </a:pPr>
            <a:r>
              <a:rPr lang="en-GB" altLang="en-US" b="1">
                <a:solidFill>
                  <a:srgbClr val="002060"/>
                </a:solidFill>
                <a:latin typeface="Calibri Light"/>
                <a:cs typeface="Calibri Light"/>
              </a:rPr>
              <a:t>    </a:t>
            </a:r>
            <a:r>
              <a:rPr lang="en-GB" altLang="en-US" b="1" err="1">
                <a:solidFill>
                  <a:srgbClr val="002060"/>
                </a:solidFill>
                <a:latin typeface="Calibri Light"/>
                <a:cs typeface="Calibri Light"/>
              </a:rPr>
              <a:t>naw</a:t>
            </a:r>
            <a:r>
              <a:rPr lang="en-GB" altLang="en-US" b="1">
                <a:solidFill>
                  <a:srgbClr val="002060"/>
                </a:solidFill>
                <a:latin typeface="Calibri Light"/>
                <a:cs typeface="Calibri Light"/>
              </a:rPr>
              <a:t> </a:t>
            </a:r>
            <a:r>
              <a:rPr lang="en-GB" altLang="en-US" b="1" err="1">
                <a:solidFill>
                  <a:srgbClr val="002060"/>
                </a:solidFill>
                <a:latin typeface="Calibri Light"/>
                <a:cs typeface="Calibri Light"/>
              </a:rPr>
              <a:t>deg</a:t>
            </a:r>
            <a:endParaRPr lang="en-GB" altLang="en-US" b="1">
              <a:solidFill>
                <a:srgbClr val="002060"/>
              </a:solidFill>
              <a:latin typeface="Calibri Light"/>
              <a:cs typeface="Calibri Light"/>
            </a:endParaRP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90"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>
                <a:solidFill>
                  <a:srgbClr val="002060"/>
                </a:solidFill>
                <a:latin typeface="Calibri Light"/>
                <a:cs typeface="Calibri Light"/>
              </a:rPr>
              <a:t>100    cant</a:t>
            </a:r>
          </a:p>
          <a:p>
            <a:pPr marL="514350" indent="-514350">
              <a:lnSpc>
                <a:spcPct val="100000"/>
              </a:lnSpc>
              <a:spcBef>
                <a:spcPct val="0"/>
              </a:spcBef>
              <a:buAutoNum type="arabicPlain" startAt="21"/>
            </a:pPr>
            <a:endParaRPr lang="en-GB" altLang="en-US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400" b="1">
              <a:solidFill>
                <a:srgbClr val="00206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97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1" grpId="0"/>
      <p:bldP spid="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Diagram&#10;&#10;Description automatically generated">
            <a:extLst>
              <a:ext uri="{FF2B5EF4-FFF2-40B4-BE49-F238E27FC236}">
                <a16:creationId xmlns:a16="http://schemas.microsoft.com/office/drawing/2014/main" id="{21EF329A-8FF0-DA96-546F-F0DB7DF36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085" y="106575"/>
            <a:ext cx="9658708" cy="6650641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957875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538984" y="5157158"/>
            <a:ext cx="326073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>
                <a:solidFill>
                  <a:srgbClr val="002060"/>
                </a:solidFill>
                <a:ea typeface="Calibri"/>
                <a:cs typeface="Calibri"/>
              </a:rPr>
              <a:t>Y </a:t>
            </a:r>
            <a:r>
              <a:rPr lang="en-US" sz="4400" b="1" dirty="0" err="1">
                <a:solidFill>
                  <a:srgbClr val="002060"/>
                </a:solidFill>
                <a:ea typeface="Calibri"/>
                <a:cs typeface="Calibri"/>
              </a:rPr>
              <a:t>Dyddiad</a:t>
            </a: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The Date</a:t>
            </a:r>
          </a:p>
        </p:txBody>
      </p:sp>
    </p:spTree>
    <p:extLst>
      <p:ext uri="{BB962C8B-B14F-4D97-AF65-F5344CB8AC3E}">
        <p14:creationId xmlns:p14="http://schemas.microsoft.com/office/powerpoint/2010/main" val="1305099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alendar&#10;&#10;Description automatically generated">
            <a:extLst>
              <a:ext uri="{FF2B5EF4-FFF2-40B4-BE49-F238E27FC236}">
                <a16:creationId xmlns:a16="http://schemas.microsoft.com/office/drawing/2014/main" id="{2D4F57A3-D9F2-0647-AE31-19F52BB26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2706" y="675640"/>
            <a:ext cx="4451694" cy="5506720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1F6B2E82-8646-5546-A983-6664245DF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620" y="675640"/>
            <a:ext cx="3710815" cy="5506720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2103852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D738DDE-8114-1349-B796-D23F13D125CA}"/>
              </a:ext>
            </a:extLst>
          </p:cNvPr>
          <p:cNvSpPr txBox="1"/>
          <p:nvPr/>
        </p:nvSpPr>
        <p:spPr>
          <a:xfrm>
            <a:off x="291340" y="161767"/>
            <a:ext cx="5342653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rgbClr val="002060"/>
                </a:solidFill>
              </a:rPr>
              <a:t>Beth </a:t>
            </a:r>
            <a:r>
              <a:rPr lang="en-US" sz="5400" b="1" err="1">
                <a:solidFill>
                  <a:srgbClr val="002060"/>
                </a:solidFill>
              </a:rPr>
              <a:t>ydy’r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dyddiad</a:t>
            </a:r>
            <a:r>
              <a:rPr lang="en-US" sz="5400" b="1">
                <a:solidFill>
                  <a:srgbClr val="002060"/>
                </a:solidFill>
              </a:rPr>
              <a:t> </a:t>
            </a:r>
            <a:r>
              <a:rPr lang="en-US" sz="5400" b="1" err="1">
                <a:solidFill>
                  <a:srgbClr val="002060"/>
                </a:solidFill>
              </a:rPr>
              <a:t>heddiw</a:t>
            </a:r>
            <a:r>
              <a:rPr lang="en-US" sz="5400" b="1">
                <a:solidFill>
                  <a:srgbClr val="002060"/>
                </a:solidFill>
              </a:rPr>
              <a:t>?</a:t>
            </a:r>
            <a:endParaRPr lang="en-US" sz="5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514220C-D430-BB42-840C-B19FE9B20225}"/>
              </a:ext>
            </a:extLst>
          </p:cNvPr>
          <p:cNvSpPr txBox="1"/>
          <p:nvPr/>
        </p:nvSpPr>
        <p:spPr>
          <a:xfrm>
            <a:off x="1029212" y="2980059"/>
            <a:ext cx="3620509" cy="1015663"/>
          </a:xfrm>
          <a:prstGeom prst="rect">
            <a:avLst/>
          </a:prstGeom>
          <a:solidFill>
            <a:srgbClr val="CCF9FF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002060"/>
                </a:solidFill>
                <a:latin typeface="Calibri"/>
                <a:cs typeface="Calibri"/>
              </a:rPr>
              <a:t>9.3.2023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207344-6D95-0B43-B512-30F5E46DDB59}"/>
              </a:ext>
            </a:extLst>
          </p:cNvPr>
          <p:cNvSpPr txBox="1"/>
          <p:nvPr/>
        </p:nvSpPr>
        <p:spPr>
          <a:xfrm>
            <a:off x="1583415" y="5193041"/>
            <a:ext cx="9020168" cy="769441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Dydd</a:t>
            </a:r>
            <a:r>
              <a:rPr lang="en-US" sz="4400" b="1" dirty="0">
                <a:solidFill>
                  <a:srgbClr val="002060"/>
                </a:solidFill>
              </a:rPr>
              <a:t> Iau, Mawrth y </a:t>
            </a:r>
            <a:r>
              <a:rPr lang="en-US" sz="4400" b="1" dirty="0" err="1">
                <a:solidFill>
                  <a:srgbClr val="002060"/>
                </a:solidFill>
              </a:rPr>
              <a:t>nawfed</a:t>
            </a:r>
            <a:r>
              <a:rPr lang="en-US" sz="4400" b="1" dirty="0">
                <a:solidFill>
                  <a:srgbClr val="002060"/>
                </a:solidFill>
              </a:rPr>
              <a:t> 2023.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4" name="Picture 6" descr="Table&#10;&#10;Description automatically generated">
            <a:extLst>
              <a:ext uri="{FF2B5EF4-FFF2-40B4-BE49-F238E27FC236}">
                <a16:creationId xmlns:a16="http://schemas.microsoft.com/office/drawing/2014/main" id="{05187927-49D2-2900-55C9-361DB8F25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6243" y="726270"/>
            <a:ext cx="6159062" cy="361580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52391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538984" y="5157158"/>
            <a:ext cx="3260737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>
                <a:solidFill>
                  <a:srgbClr val="002060"/>
                </a:solidFill>
                <a:ea typeface="Calibri"/>
                <a:cs typeface="Calibri"/>
              </a:rPr>
              <a:t>Y </a:t>
            </a:r>
            <a:r>
              <a:rPr lang="en-US" sz="4400" b="1" dirty="0" err="1">
                <a:solidFill>
                  <a:srgbClr val="002060"/>
                </a:solidFill>
                <a:ea typeface="Calibri"/>
                <a:cs typeface="Calibri"/>
              </a:rPr>
              <a:t>Tywydd</a:t>
            </a:r>
          </a:p>
          <a:p>
            <a:pPr algn="ctr"/>
            <a:r>
              <a:rPr lang="en-US" sz="2800" i="1" dirty="0">
                <a:solidFill>
                  <a:srgbClr val="002060"/>
                </a:solidFill>
                <a:cs typeface="Calibri"/>
              </a:rPr>
              <a:t>The Weather</a:t>
            </a:r>
            <a:endParaRPr lang="en-US" sz="2800" i="1" dirty="0">
              <a:solidFill>
                <a:srgbClr val="00206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429328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02802" y="5319307"/>
            <a:ext cx="597926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heulog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16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sunny today.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130973" y="182373"/>
            <a:ext cx="7929117" cy="1384995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3600" b="1" i="1" dirty="0">
                <a:solidFill>
                  <a:srgbClr val="002060"/>
                </a:solidFill>
              </a:rPr>
              <a:t>  </a:t>
            </a:r>
            <a:r>
              <a:rPr lang="en-US" sz="2800" i="1" dirty="0">
                <a:solidFill>
                  <a:srgbClr val="002060"/>
                </a:solidFill>
              </a:rPr>
              <a:t>What’s the weather like today?</a:t>
            </a:r>
            <a:endParaRPr lang="en-US" sz="2400" i="1" dirty="0">
              <a:solidFill>
                <a:srgbClr val="002060"/>
              </a:solidFill>
            </a:endParaRPr>
          </a:p>
        </p:txBody>
      </p:sp>
      <p:pic>
        <p:nvPicPr>
          <p:cNvPr id="35" name="Picture 34" descr="Diagram, schematic&#10;&#10;Description automatically generated">
            <a:extLst>
              <a:ext uri="{FF2B5EF4-FFF2-40B4-BE49-F238E27FC236}">
                <a16:creationId xmlns:a16="http://schemas.microsoft.com/office/drawing/2014/main" id="{15C648DA-3AC4-E147-A41C-AD30E84A5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683" y="1910836"/>
            <a:ext cx="3035502" cy="303550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0130893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436982" y="5227771"/>
            <a:ext cx="53258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braf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fine/nice today.</a:t>
            </a:r>
          </a:p>
        </p:txBody>
      </p:sp>
      <p:pic>
        <p:nvPicPr>
          <p:cNvPr id="5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1316803D-66B0-3B4F-8C59-AA75877AB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7676" y="1630229"/>
            <a:ext cx="3809517" cy="3218087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D3C2BD-F321-1FD5-16BB-C4A7EEB0E97B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053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619375" y="5251218"/>
            <a:ext cx="695325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bwrw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glaw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raining today.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DCAEFBF4-F45E-924C-8038-CBD2BB761C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7541" y="1507021"/>
            <a:ext cx="3416918" cy="3416918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41CF21-D354-1D8A-1304-D90B467B090C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868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515850" y="5214633"/>
            <a:ext cx="516814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oer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cold today.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09409DF4-83AE-4943-A2D4-A473BC4DA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0916" y="1670407"/>
            <a:ext cx="3118013" cy="3186919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538930-CB4F-565C-BA7D-949846C84DA2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55523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956807" y="5251218"/>
            <a:ext cx="62783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stormus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stormy today.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4078152-5418-A449-9893-04130E41A1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992" y="1533776"/>
            <a:ext cx="3143249" cy="343908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C7F5DA-2A55-38F6-63E2-F33211C130EF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0588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725142" y="5251218"/>
            <a:ext cx="67417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bwrw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eira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snowing today.</a:t>
            </a:r>
          </a:p>
        </p:txBody>
      </p:sp>
      <p:pic>
        <p:nvPicPr>
          <p:cNvPr id="6" name="Picture 5" descr="A picture containing toy&#10;&#10;Description automatically generated">
            <a:extLst>
              <a:ext uri="{FF2B5EF4-FFF2-40B4-BE49-F238E27FC236}">
                <a16:creationId xmlns:a16="http://schemas.microsoft.com/office/drawing/2014/main" id="{AB8D6902-F394-F349-9E18-32CCC6DB3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8424" y="1490344"/>
            <a:ext cx="3108022" cy="3434278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A95693-132F-1296-280C-41EE87F93F09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1992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33932" y="5251218"/>
            <a:ext cx="595041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niwlog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foggy today.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F3C8C915-726C-E448-9EB8-6784691E0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5193" y="1549106"/>
            <a:ext cx="3427890" cy="335721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70F643-2F6F-17DF-6EFB-3B56BB4308F2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030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234383" y="5303770"/>
            <a:ext cx="572323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rhewi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freezing today.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EAB5D040-2311-1049-BB7B-AC293D538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6870" y="1444351"/>
            <a:ext cx="3338261" cy="3541976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CB62DE-5663-0292-B928-68ADA108CA03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5628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2925516" y="5209367"/>
            <a:ext cx="63409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g</a:t>
            </a:r>
            <a:r>
              <a:rPr lang="en-US" sz="4400" b="1" dirty="0" err="1">
                <a:solidFill>
                  <a:srgbClr val="002060"/>
                </a:solidFill>
              </a:rPr>
              <a:t>ymylog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cloudy today.</a:t>
            </a:r>
          </a:p>
        </p:txBody>
      </p:sp>
      <p:pic>
        <p:nvPicPr>
          <p:cNvPr id="6" name="Picture 5" descr="A picture containing light&#10;&#10;Description automatically generated">
            <a:extLst>
              <a:ext uri="{FF2B5EF4-FFF2-40B4-BE49-F238E27FC236}">
                <a16:creationId xmlns:a16="http://schemas.microsoft.com/office/drawing/2014/main" id="{C0133558-0BFA-924D-B184-47969BD81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209" y="1652108"/>
            <a:ext cx="4315582" cy="3123966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5882D8A-F478-AE43-9595-97185881BD36}"/>
              </a:ext>
            </a:extLst>
          </p:cNvPr>
          <p:cNvSpPr/>
          <p:nvPr/>
        </p:nvSpPr>
        <p:spPr>
          <a:xfrm>
            <a:off x="9611561" y="4066731"/>
            <a:ext cx="2328190" cy="1153682"/>
          </a:xfrm>
          <a:prstGeom prst="roundRect">
            <a:avLst/>
          </a:prstGeom>
          <a:solidFill>
            <a:srgbClr val="00B0F0">
              <a:tint val="66000"/>
              <a:satMod val="16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</a:rPr>
              <a:t>yn</a:t>
            </a:r>
            <a:r>
              <a:rPr lang="cy-GB" sz="2000" dirty="0">
                <a:solidFill>
                  <a:srgbClr val="002060"/>
                </a:solidFill>
              </a:rPr>
              <a:t> / </a:t>
            </a:r>
            <a:r>
              <a:rPr lang="cy-GB" sz="2000" b="1" dirty="0">
                <a:solidFill>
                  <a:srgbClr val="002060"/>
                </a:solidFill>
              </a:rPr>
              <a:t>‘n</a:t>
            </a:r>
            <a:r>
              <a:rPr lang="cy-GB" sz="2000" dirty="0">
                <a:solidFill>
                  <a:srgbClr val="002060"/>
                </a:solidFill>
              </a:rPr>
              <a:t>  causes a soft mutation with adjectives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BBDFEC-5493-B559-79FE-1ABA176D4536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0723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030352" y="5150058"/>
            <a:ext cx="613129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w</a:t>
            </a:r>
            <a:r>
              <a:rPr lang="en-US" sz="4400" b="1" dirty="0" err="1">
                <a:solidFill>
                  <a:srgbClr val="002060"/>
                </a:solidFill>
              </a:rPr>
              <a:t>yntog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windy today.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808546F5-D6A4-7D47-932B-619D1189F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344" y="1568069"/>
            <a:ext cx="3463311" cy="324368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943552-61E2-A2D8-C62C-3E2459B6204A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E1821755-E087-035B-46C1-6C8106574E25}"/>
              </a:ext>
            </a:extLst>
          </p:cNvPr>
          <p:cNvSpPr/>
          <p:nvPr/>
        </p:nvSpPr>
        <p:spPr>
          <a:xfrm>
            <a:off x="9611561" y="4066731"/>
            <a:ext cx="2328190" cy="1153682"/>
          </a:xfrm>
          <a:prstGeom prst="roundRect">
            <a:avLst/>
          </a:prstGeom>
          <a:solidFill>
            <a:srgbClr val="00B0F0">
              <a:tint val="66000"/>
              <a:satMod val="16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</a:rPr>
              <a:t>yn</a:t>
            </a:r>
            <a:r>
              <a:rPr lang="cy-GB" sz="2000" dirty="0">
                <a:solidFill>
                  <a:srgbClr val="002060"/>
                </a:solidFill>
              </a:rPr>
              <a:t> / </a:t>
            </a:r>
            <a:r>
              <a:rPr lang="cy-GB" sz="2000" b="1" dirty="0">
                <a:solidFill>
                  <a:srgbClr val="002060"/>
                </a:solidFill>
              </a:rPr>
              <a:t>‘n</a:t>
            </a:r>
            <a:r>
              <a:rPr lang="cy-GB" sz="2000" dirty="0">
                <a:solidFill>
                  <a:srgbClr val="002060"/>
                </a:solidFill>
              </a:rPr>
              <a:t>  causes a soft mutation with adjectives</a:t>
            </a:r>
          </a:p>
        </p:txBody>
      </p:sp>
    </p:spTree>
    <p:extLst>
      <p:ext uri="{BB962C8B-B14F-4D97-AF65-F5344CB8AC3E}">
        <p14:creationId xmlns:p14="http://schemas.microsoft.com/office/powerpoint/2010/main" val="1933316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228654" y="5251218"/>
            <a:ext cx="57654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b</a:t>
            </a:r>
            <a:r>
              <a:rPr lang="en-US" sz="4400" b="1" dirty="0" err="1">
                <a:solidFill>
                  <a:srgbClr val="002060"/>
                </a:solidFill>
              </a:rPr>
              <a:t>oeth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hot today.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A3657A79-AE47-5845-A50C-37CB617A40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463" y="1459090"/>
            <a:ext cx="3589071" cy="3495605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C9FD27-FCF7-E1BD-90AE-75B9FD49674E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D0332E14-868D-6643-2B94-5C486DC8288F}"/>
              </a:ext>
            </a:extLst>
          </p:cNvPr>
          <p:cNvSpPr/>
          <p:nvPr/>
        </p:nvSpPr>
        <p:spPr>
          <a:xfrm>
            <a:off x="9611561" y="4066731"/>
            <a:ext cx="2328190" cy="1153682"/>
          </a:xfrm>
          <a:prstGeom prst="roundRect">
            <a:avLst/>
          </a:prstGeom>
          <a:solidFill>
            <a:srgbClr val="00B0F0">
              <a:tint val="66000"/>
              <a:satMod val="16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</a:rPr>
              <a:t>yn</a:t>
            </a:r>
            <a:r>
              <a:rPr lang="cy-GB" sz="2000" dirty="0">
                <a:solidFill>
                  <a:srgbClr val="002060"/>
                </a:solidFill>
              </a:rPr>
              <a:t> / </a:t>
            </a:r>
            <a:r>
              <a:rPr lang="cy-GB" sz="2000" b="1" dirty="0">
                <a:solidFill>
                  <a:srgbClr val="002060"/>
                </a:solidFill>
              </a:rPr>
              <a:t>‘n</a:t>
            </a:r>
            <a:r>
              <a:rPr lang="cy-GB" sz="2000" dirty="0">
                <a:solidFill>
                  <a:srgbClr val="002060"/>
                </a:solidFill>
              </a:rPr>
              <a:t>  causes a soft mutation with adjectives</a:t>
            </a:r>
          </a:p>
        </p:txBody>
      </p:sp>
    </p:spTree>
    <p:extLst>
      <p:ext uri="{BB962C8B-B14F-4D97-AF65-F5344CB8AC3E}">
        <p14:creationId xmlns:p14="http://schemas.microsoft.com/office/powerpoint/2010/main" val="4226446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356573" y="5251218"/>
            <a:ext cx="550958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Mae </a:t>
            </a:r>
            <a:r>
              <a:rPr lang="en-US" sz="4400" b="1" dirty="0" err="1">
                <a:solidFill>
                  <a:srgbClr val="002060"/>
                </a:solidFill>
              </a:rPr>
              <a:t>hi’n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FF0000"/>
                </a:solidFill>
              </a:rPr>
              <a:t>w</a:t>
            </a:r>
            <a:r>
              <a:rPr lang="en-US" sz="4400" b="1" dirty="0" err="1">
                <a:solidFill>
                  <a:srgbClr val="002060"/>
                </a:solidFill>
              </a:rPr>
              <a:t>lyb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heddiw</a:t>
            </a:r>
            <a:r>
              <a:rPr lang="en-US" sz="4400" b="1" dirty="0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2000" i="1" dirty="0">
              <a:solidFill>
                <a:srgbClr val="002060"/>
              </a:solidFill>
            </a:endParaRPr>
          </a:p>
          <a:p>
            <a:pPr algn="ctr"/>
            <a:r>
              <a:rPr lang="en-US" sz="2000" i="1" dirty="0">
                <a:solidFill>
                  <a:srgbClr val="002060"/>
                </a:solidFill>
              </a:rPr>
              <a:t>It is wet today.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0365EC72-88BD-1444-A38D-5084BAF38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551" y="1440746"/>
            <a:ext cx="3135630" cy="3602423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41CB3D-4530-35FF-7FF3-986FA7AFF701}"/>
              </a:ext>
            </a:extLst>
          </p:cNvPr>
          <p:cNvSpPr txBox="1"/>
          <p:nvPr/>
        </p:nvSpPr>
        <p:spPr>
          <a:xfrm>
            <a:off x="2130973" y="274339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 dirty="0">
                <a:solidFill>
                  <a:srgbClr val="002060"/>
                </a:solidFill>
              </a:rPr>
              <a:t>Sut </a:t>
            </a:r>
            <a:r>
              <a:rPr lang="en-US" sz="4800" b="1" dirty="0" err="1">
                <a:solidFill>
                  <a:srgbClr val="002060"/>
                </a:solidFill>
              </a:rPr>
              <a:t>mae’r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tywydd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heddiw</a:t>
            </a:r>
            <a:r>
              <a:rPr lang="en-US" sz="4800" b="1" dirty="0">
                <a:solidFill>
                  <a:srgbClr val="002060"/>
                </a:solidFill>
              </a:rPr>
              <a:t>?</a:t>
            </a:r>
            <a:endParaRPr lang="en-US" sz="48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75520019-A8AA-607E-9A92-2A6495F44487}"/>
              </a:ext>
            </a:extLst>
          </p:cNvPr>
          <p:cNvSpPr/>
          <p:nvPr/>
        </p:nvSpPr>
        <p:spPr>
          <a:xfrm>
            <a:off x="9611561" y="4066731"/>
            <a:ext cx="2328190" cy="1153682"/>
          </a:xfrm>
          <a:prstGeom prst="roundRect">
            <a:avLst/>
          </a:prstGeom>
          <a:solidFill>
            <a:srgbClr val="00B0F0">
              <a:tint val="66000"/>
              <a:satMod val="16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000" b="1" dirty="0">
                <a:solidFill>
                  <a:srgbClr val="002060"/>
                </a:solidFill>
              </a:rPr>
              <a:t>yn</a:t>
            </a:r>
            <a:r>
              <a:rPr lang="cy-GB" sz="2000" dirty="0">
                <a:solidFill>
                  <a:srgbClr val="002060"/>
                </a:solidFill>
              </a:rPr>
              <a:t> / </a:t>
            </a:r>
            <a:r>
              <a:rPr lang="cy-GB" sz="2000" b="1" dirty="0">
                <a:solidFill>
                  <a:srgbClr val="002060"/>
                </a:solidFill>
              </a:rPr>
              <a:t>‘n</a:t>
            </a:r>
            <a:r>
              <a:rPr lang="cy-GB" sz="2000" dirty="0">
                <a:solidFill>
                  <a:srgbClr val="002060"/>
                </a:solidFill>
              </a:rPr>
              <a:t>  causes a soft mutation with adjectives</a:t>
            </a:r>
          </a:p>
        </p:txBody>
      </p:sp>
    </p:spTree>
    <p:extLst>
      <p:ext uri="{BB962C8B-B14F-4D97-AF65-F5344CB8AC3E}">
        <p14:creationId xmlns:p14="http://schemas.microsoft.com/office/powerpoint/2010/main" val="165476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77291" y="2182166"/>
            <a:ext cx="5837960" cy="4161484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>
            <a:noAutofit/>
          </a:bodyPr>
          <a:lstStyle/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mae</a:t>
            </a:r>
            <a:r>
              <a:rPr lang="en-GB" sz="2800" b="1" err="1">
                <a:solidFill>
                  <a:srgbClr val="002060"/>
                </a:solidFill>
              </a:rPr>
              <a:t>’r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heddiw</a:t>
            </a:r>
            <a:r>
              <a:rPr lang="en-GB" sz="2800" b="1"/>
              <a:t>?</a:t>
            </a:r>
          </a:p>
          <a:p>
            <a:r>
              <a:rPr lang="en-GB" sz="2800" b="1">
                <a:solidFill>
                  <a:srgbClr val="FF0000"/>
                </a:solidFill>
              </a:rPr>
              <a:t>Mae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wyntog</a:t>
            </a:r>
            <a:r>
              <a:rPr lang="en-GB" sz="2800" b="1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GB" sz="2800" b="1"/>
          </a:p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oedd</a:t>
            </a:r>
            <a:r>
              <a:rPr lang="en-GB" sz="2800" b="1"/>
              <a:t> </a:t>
            </a:r>
            <a:r>
              <a:rPr lang="en-GB" sz="2800" b="1">
                <a:solidFill>
                  <a:srgbClr val="002060"/>
                </a:solidFill>
              </a:rPr>
              <a:t>y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ddoe</a:t>
            </a:r>
            <a:r>
              <a:rPr lang="en-GB" sz="2800" b="1">
                <a:solidFill>
                  <a:srgbClr val="002060"/>
                </a:solidFill>
              </a:rPr>
              <a:t>?</a:t>
            </a:r>
          </a:p>
          <a:p>
            <a:r>
              <a:rPr lang="en-GB" sz="2800" b="1" err="1">
                <a:solidFill>
                  <a:srgbClr val="FF0000"/>
                </a:solidFill>
              </a:rPr>
              <a:t>Roedd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braf</a:t>
            </a:r>
            <a:r>
              <a:rPr lang="en-GB" sz="2800" b="1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en-GB" sz="2800" b="1"/>
          </a:p>
          <a:p>
            <a:r>
              <a:rPr lang="en-GB" sz="2800" b="1" err="1">
                <a:solidFill>
                  <a:srgbClr val="002060"/>
                </a:solidFill>
              </a:rPr>
              <a:t>Sut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FF0000"/>
                </a:solidFill>
              </a:rPr>
              <a:t>bydd</a:t>
            </a:r>
            <a:r>
              <a:rPr lang="en-GB" sz="2800" b="1"/>
              <a:t> </a:t>
            </a:r>
            <a:r>
              <a:rPr lang="en-GB" sz="2800" b="1">
                <a:solidFill>
                  <a:srgbClr val="002060"/>
                </a:solidFill>
              </a:rPr>
              <a:t>y </a:t>
            </a:r>
            <a:r>
              <a:rPr lang="en-GB" sz="2800" b="1" err="1">
                <a:solidFill>
                  <a:srgbClr val="002060"/>
                </a:solidFill>
              </a:rPr>
              <a:t>tywydd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yfory</a:t>
            </a:r>
            <a:r>
              <a:rPr lang="en-GB" sz="2800" b="1">
                <a:solidFill>
                  <a:srgbClr val="002060"/>
                </a:solidFill>
              </a:rPr>
              <a:t>?</a:t>
            </a:r>
          </a:p>
          <a:p>
            <a:r>
              <a:rPr lang="en-GB" sz="2800" b="1" err="1">
                <a:solidFill>
                  <a:srgbClr val="FF0000"/>
                </a:solidFill>
              </a:rPr>
              <a:t>Bydd</a:t>
            </a:r>
            <a:r>
              <a:rPr lang="en-GB" sz="2800" b="1"/>
              <a:t> </a:t>
            </a:r>
            <a:r>
              <a:rPr lang="en-GB" sz="2800" b="1" err="1">
                <a:solidFill>
                  <a:srgbClr val="002060"/>
                </a:solidFill>
              </a:rPr>
              <a:t>hi’n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bwrw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eira</a:t>
            </a:r>
            <a:r>
              <a:rPr lang="en-GB" b="1">
                <a:solidFill>
                  <a:srgbClr val="002060"/>
                </a:solidFill>
              </a:rPr>
              <a:t>.</a:t>
            </a:r>
            <a:endParaRPr lang="en-GB" sz="2800" b="1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2A96F-6534-5441-B32F-08A47B29E6B2}"/>
              </a:ext>
            </a:extLst>
          </p:cNvPr>
          <p:cNvSpPr txBox="1"/>
          <p:nvPr/>
        </p:nvSpPr>
        <p:spPr>
          <a:xfrm>
            <a:off x="8616489" y="2389061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presennol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Present tense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F736A-6EA4-364F-8CE2-9E504A5F9109}"/>
              </a:ext>
            </a:extLst>
          </p:cNvPr>
          <p:cNvSpPr txBox="1"/>
          <p:nvPr/>
        </p:nvSpPr>
        <p:spPr>
          <a:xfrm>
            <a:off x="8616489" y="3855104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gorffennol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Past tense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17761C-E341-9540-B863-C8AA56CEBF55}"/>
              </a:ext>
            </a:extLst>
          </p:cNvPr>
          <p:cNvSpPr txBox="1"/>
          <p:nvPr/>
        </p:nvSpPr>
        <p:spPr>
          <a:xfrm>
            <a:off x="8616489" y="5321147"/>
            <a:ext cx="2763980" cy="900246"/>
          </a:xfrm>
          <a:prstGeom prst="rect">
            <a:avLst/>
          </a:prstGeom>
          <a:solidFill>
            <a:srgbClr val="FBFF88"/>
          </a:solidFill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Y </a:t>
            </a:r>
            <a:r>
              <a:rPr lang="en-US" sz="2400" b="1" err="1">
                <a:solidFill>
                  <a:srgbClr val="002060"/>
                </a:solidFill>
              </a:rPr>
              <a:t>dyfodol</a:t>
            </a:r>
            <a:endParaRPr lang="en-US" sz="2400" b="1">
              <a:solidFill>
                <a:srgbClr val="002060"/>
              </a:solidFill>
              <a:cs typeface="Calibri"/>
            </a:endParaRPr>
          </a:p>
          <a:p>
            <a:pPr algn="ctr"/>
            <a:endParaRPr lang="en-US" sz="1050" i="1">
              <a:solidFill>
                <a:srgbClr val="002060"/>
              </a:solidFill>
            </a:endParaRPr>
          </a:p>
          <a:p>
            <a:pPr algn="ctr"/>
            <a:r>
              <a:rPr lang="en-US" i="1">
                <a:solidFill>
                  <a:srgbClr val="002060"/>
                </a:solidFill>
              </a:rPr>
              <a:t>Future tense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F74A65-E132-7E4E-864E-C575CED9480A}"/>
              </a:ext>
            </a:extLst>
          </p:cNvPr>
          <p:cNvSpPr txBox="1"/>
          <p:nvPr/>
        </p:nvSpPr>
        <p:spPr>
          <a:xfrm>
            <a:off x="3754880" y="217038"/>
            <a:ext cx="4259726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Trafod</a:t>
            </a:r>
            <a:r>
              <a:rPr lang="en-US" sz="4400" b="1">
                <a:solidFill>
                  <a:srgbClr val="002060"/>
                </a:solidFill>
              </a:rPr>
              <a:t> y </a:t>
            </a:r>
            <a:r>
              <a:rPr lang="en-US" sz="4400" b="1" err="1">
                <a:solidFill>
                  <a:srgbClr val="002060"/>
                </a:solidFill>
              </a:rPr>
              <a:t>tywydd</a:t>
            </a:r>
            <a:br>
              <a:rPr lang="en-US" sz="4400" b="1"/>
            </a:br>
            <a:r>
              <a:rPr lang="en-US" sz="3600" b="1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Discussing the weather</a:t>
            </a:r>
            <a:endParaRPr lang="en-US" sz="2400" i="1">
              <a:solidFill>
                <a:srgbClr val="002060"/>
              </a:solidFill>
              <a:cs typeface="Calibri" panose="020F0502020204030204"/>
            </a:endParaRPr>
          </a:p>
        </p:txBody>
      </p:sp>
      <p:sp>
        <p:nvSpPr>
          <p:cNvPr id="3" name="Left Arrow 2">
            <a:extLst>
              <a:ext uri="{FF2B5EF4-FFF2-40B4-BE49-F238E27FC236}">
                <a16:creationId xmlns:a16="http://schemas.microsoft.com/office/drawing/2014/main" id="{54A4ACE6-EE22-DD49-83F9-5B7263D196B3}"/>
              </a:ext>
            </a:extLst>
          </p:cNvPr>
          <p:cNvSpPr/>
          <p:nvPr/>
        </p:nvSpPr>
        <p:spPr>
          <a:xfrm>
            <a:off x="6096000" y="2592963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>
            <a:extLst>
              <a:ext uri="{FF2B5EF4-FFF2-40B4-BE49-F238E27FC236}">
                <a16:creationId xmlns:a16="http://schemas.microsoft.com/office/drawing/2014/main" id="{E08F7D98-124F-9D42-A4D8-93FB40F226CD}"/>
              </a:ext>
            </a:extLst>
          </p:cNvPr>
          <p:cNvSpPr/>
          <p:nvPr/>
        </p:nvSpPr>
        <p:spPr>
          <a:xfrm>
            <a:off x="6096000" y="5525049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Left Arrow 12">
            <a:extLst>
              <a:ext uri="{FF2B5EF4-FFF2-40B4-BE49-F238E27FC236}">
                <a16:creationId xmlns:a16="http://schemas.microsoft.com/office/drawing/2014/main" id="{F566E6DD-78C8-7249-8410-9912B6BFEF4B}"/>
              </a:ext>
            </a:extLst>
          </p:cNvPr>
          <p:cNvSpPr/>
          <p:nvPr/>
        </p:nvSpPr>
        <p:spPr>
          <a:xfrm>
            <a:off x="6096000" y="4059006"/>
            <a:ext cx="2019300" cy="407804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34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551B75-EBDD-C449-9830-43828AA721AF}"/>
              </a:ext>
            </a:extLst>
          </p:cNvPr>
          <p:cNvSpPr txBox="1"/>
          <p:nvPr/>
        </p:nvSpPr>
        <p:spPr>
          <a:xfrm>
            <a:off x="3143486" y="5319307"/>
            <a:ext cx="5897897" cy="144655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Roedd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heulog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ddoe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  <a:p>
            <a:pPr algn="ctr"/>
            <a:endParaRPr lang="en-US" sz="1600" i="1">
              <a:solidFill>
                <a:srgbClr val="002060"/>
              </a:solidFill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It </a:t>
            </a:r>
            <a:r>
              <a:rPr lang="en-US" sz="2800" i="1">
                <a:solidFill>
                  <a:srgbClr val="FF0000"/>
                </a:solidFill>
              </a:rPr>
              <a:t>was</a:t>
            </a:r>
            <a:r>
              <a:rPr lang="en-US" sz="2800" i="1">
                <a:solidFill>
                  <a:srgbClr val="002060"/>
                </a:solidFill>
              </a:rPr>
              <a:t> sunny </a:t>
            </a:r>
            <a:r>
              <a:rPr lang="en-US" sz="2800" i="1">
                <a:solidFill>
                  <a:srgbClr val="FF0000"/>
                </a:solidFill>
              </a:rPr>
              <a:t>yesterday</a:t>
            </a:r>
            <a:r>
              <a:rPr lang="en-US" sz="2800" i="1">
                <a:solidFill>
                  <a:srgbClr val="002060"/>
                </a:solidFill>
              </a:rPr>
              <a:t>.</a:t>
            </a:r>
            <a:endParaRPr lang="en-US" sz="2800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7576C98-F88C-4847-A5EC-748C87768381}"/>
              </a:ext>
            </a:extLst>
          </p:cNvPr>
          <p:cNvSpPr txBox="1"/>
          <p:nvPr/>
        </p:nvSpPr>
        <p:spPr>
          <a:xfrm>
            <a:off x="2130973" y="195288"/>
            <a:ext cx="7929117" cy="126188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oedd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ddoe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How </a:t>
            </a:r>
            <a:r>
              <a:rPr lang="en-US" sz="2800" i="1">
                <a:solidFill>
                  <a:srgbClr val="FF0000"/>
                </a:solidFill>
                <a:cs typeface="Calibri"/>
              </a:rPr>
              <a:t>was </a:t>
            </a:r>
            <a:r>
              <a:rPr lang="en-US" sz="2800" i="1">
                <a:solidFill>
                  <a:srgbClr val="002060"/>
                </a:solidFill>
                <a:cs typeface="Calibri"/>
              </a:rPr>
              <a:t>the weather </a:t>
            </a:r>
            <a:r>
              <a:rPr lang="en-US" sz="2800" i="1">
                <a:solidFill>
                  <a:srgbClr val="FF0000"/>
                </a:solidFill>
                <a:cs typeface="Calibri"/>
              </a:rPr>
              <a:t>yesterday</a:t>
            </a:r>
            <a:r>
              <a:rPr lang="en-US" sz="2800" i="1">
                <a:solidFill>
                  <a:srgbClr val="002060"/>
                </a:solidFill>
                <a:cs typeface="Calibri"/>
              </a:rPr>
              <a:t>?</a:t>
            </a:r>
          </a:p>
        </p:txBody>
      </p:sp>
      <p:pic>
        <p:nvPicPr>
          <p:cNvPr id="35" name="Picture 34" descr="Diagram, schematic&#10;&#10;Description automatically generated">
            <a:extLst>
              <a:ext uri="{FF2B5EF4-FFF2-40B4-BE49-F238E27FC236}">
                <a16:creationId xmlns:a16="http://schemas.microsoft.com/office/drawing/2014/main" id="{15C648DA-3AC4-E147-A41C-AD30E84A5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683" y="1910836"/>
            <a:ext cx="3035502" cy="303550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79957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09409DF4-83AE-4943-A2D4-A473BC4DA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0916" y="1838305"/>
            <a:ext cx="3118013" cy="3186919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EA8233-A3AF-08A4-9457-8EF5A89C968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oedd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ddoe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896C5A-46B8-74A3-B383-2E3FB8F93DD3}"/>
              </a:ext>
            </a:extLst>
          </p:cNvPr>
          <p:cNvSpPr txBox="1"/>
          <p:nvPr/>
        </p:nvSpPr>
        <p:spPr>
          <a:xfrm>
            <a:off x="3482296" y="5564697"/>
            <a:ext cx="5220275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Roedd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oer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ddoe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4221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A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1316803D-66B0-3B4F-8C59-AA75877AB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7676" y="1823958"/>
            <a:ext cx="3809517" cy="3218087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oedd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ddoe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3470177" y="5564697"/>
            <a:ext cx="5244514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Roedd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braf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ddoe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9404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bydd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yfory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3130723" y="5564697"/>
            <a:ext cx="5923417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Bydd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gymylog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FF0000"/>
                </a:solidFill>
              </a:rPr>
              <a:t>yfory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5" name="Picture 4" descr="A picture containing light&#10;&#10;Description automatically generated">
            <a:extLst>
              <a:ext uri="{FF2B5EF4-FFF2-40B4-BE49-F238E27FC236}">
                <a16:creationId xmlns:a16="http://schemas.microsoft.com/office/drawing/2014/main" id="{4D9905FF-14DB-8DAA-A825-BD6A800B1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209" y="1871667"/>
            <a:ext cx="4315582" cy="312396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04250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bydd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yfory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2930348" y="5564697"/>
            <a:ext cx="6324167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Bydd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bwrw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eira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yfory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Picture 3" descr="A picture containing toy&#10;&#10;Description automatically generated">
            <a:extLst>
              <a:ext uri="{FF2B5EF4-FFF2-40B4-BE49-F238E27FC236}">
                <a16:creationId xmlns:a16="http://schemas.microsoft.com/office/drawing/2014/main" id="{93C75CC1-B8B9-7A48-45C7-25919E93B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8424" y="1709903"/>
            <a:ext cx="3108022" cy="343427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78631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FA2C2C-F417-B875-131B-4BC2B7EA65B6}"/>
              </a:ext>
            </a:extLst>
          </p:cNvPr>
          <p:cNvSpPr txBox="1"/>
          <p:nvPr/>
        </p:nvSpPr>
        <p:spPr>
          <a:xfrm>
            <a:off x="2130973" y="285695"/>
            <a:ext cx="7929117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800" b="1">
                <a:solidFill>
                  <a:srgbClr val="002060"/>
                </a:solidFill>
              </a:rPr>
              <a:t>Sut </a:t>
            </a:r>
            <a:r>
              <a:rPr lang="en-US" sz="4800" b="1" err="1">
                <a:solidFill>
                  <a:srgbClr val="FF0000"/>
                </a:solidFill>
              </a:rPr>
              <a:t>bydd</a:t>
            </a:r>
            <a:r>
              <a:rPr lang="en-US" sz="4800" b="1">
                <a:solidFill>
                  <a:srgbClr val="002060"/>
                </a:solidFill>
              </a:rPr>
              <a:t> y </a:t>
            </a:r>
            <a:r>
              <a:rPr lang="en-US" sz="4800" b="1" err="1">
                <a:solidFill>
                  <a:srgbClr val="002060"/>
                </a:solidFill>
              </a:rPr>
              <a:t>tywydd</a:t>
            </a:r>
            <a:r>
              <a:rPr lang="en-US" sz="4800" b="1">
                <a:solidFill>
                  <a:srgbClr val="002060"/>
                </a:solidFill>
              </a:rPr>
              <a:t> </a:t>
            </a:r>
            <a:r>
              <a:rPr lang="en-US" sz="4800" b="1" err="1">
                <a:solidFill>
                  <a:srgbClr val="FF0000"/>
                </a:solidFill>
              </a:rPr>
              <a:t>yfory</a:t>
            </a:r>
            <a:r>
              <a:rPr lang="en-US" sz="48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10BEE0-22EE-0F6F-1C8E-635EB453B828}"/>
              </a:ext>
            </a:extLst>
          </p:cNvPr>
          <p:cNvSpPr txBox="1"/>
          <p:nvPr/>
        </p:nvSpPr>
        <p:spPr>
          <a:xfrm>
            <a:off x="3235558" y="5564697"/>
            <a:ext cx="5713745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 err="1">
                <a:solidFill>
                  <a:srgbClr val="FF0000"/>
                </a:solidFill>
              </a:rPr>
              <a:t>Bydd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hi’n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002060"/>
                </a:solidFill>
              </a:rPr>
              <a:t>wyntog</a:t>
            </a:r>
            <a:r>
              <a:rPr lang="en-US" sz="4400" b="1">
                <a:solidFill>
                  <a:srgbClr val="002060"/>
                </a:solidFill>
              </a:rPr>
              <a:t> </a:t>
            </a:r>
            <a:r>
              <a:rPr lang="en-US" sz="4400" b="1" err="1">
                <a:solidFill>
                  <a:srgbClr val="FF0000"/>
                </a:solidFill>
              </a:rPr>
              <a:t>yfory</a:t>
            </a:r>
            <a:r>
              <a:rPr lang="en-US" sz="4400" b="1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34066452-C271-C444-A243-5E263DDD9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344" y="1710137"/>
            <a:ext cx="3463311" cy="3243685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269345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538984" y="5157158"/>
            <a:ext cx="3519042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 err="1">
                <a:solidFill>
                  <a:srgbClr val="002060"/>
                </a:solidFill>
                <a:ea typeface="Calibri"/>
                <a:cs typeface="Calibri"/>
              </a:rPr>
              <a:t>Gorchmynion</a:t>
            </a:r>
            <a:endParaRPr lang="en-US" sz="4400" b="1">
              <a:solidFill>
                <a:srgbClr val="002060"/>
              </a:solidFill>
              <a:ea typeface="Calibri"/>
              <a:cs typeface="Calibri"/>
            </a:endParaRPr>
          </a:p>
          <a:p>
            <a:pPr algn="ctr"/>
            <a:r>
              <a:rPr lang="en-US" sz="2800" i="1" dirty="0">
                <a:solidFill>
                  <a:srgbClr val="002060"/>
                </a:solidFill>
                <a:ea typeface="Calibri"/>
                <a:cs typeface="Calibri"/>
              </a:rPr>
              <a:t>Commands</a:t>
            </a:r>
          </a:p>
        </p:txBody>
      </p:sp>
    </p:spTree>
    <p:extLst>
      <p:ext uri="{BB962C8B-B14F-4D97-AF65-F5344CB8AC3E}">
        <p14:creationId xmlns:p14="http://schemas.microsoft.com/office/powerpoint/2010/main" val="168064437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3043802" y="1449347"/>
            <a:ext cx="3811650" cy="181471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siarad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ffreutur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talking in the canteen!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A24BA04-2E68-FF4C-B025-92668B100748}"/>
              </a:ext>
            </a:extLst>
          </p:cNvPr>
          <p:cNvSpPr txBox="1"/>
          <p:nvPr/>
        </p:nvSpPr>
        <p:spPr>
          <a:xfrm>
            <a:off x="2245890" y="240106"/>
            <a:ext cx="57720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>
                <a:solidFill>
                  <a:srgbClr val="002060"/>
                </a:solidFill>
              </a:rPr>
              <a:t>A simple and direct way to give a command.</a:t>
            </a:r>
          </a:p>
          <a:p>
            <a:r>
              <a:rPr lang="en-GB" sz="2400" b="1">
                <a:solidFill>
                  <a:srgbClr val="002060"/>
                </a:solidFill>
              </a:rPr>
              <a:t>No</a:t>
            </a:r>
            <a:r>
              <a:rPr lang="en-GB" sz="2400">
                <a:solidFill>
                  <a:srgbClr val="002060"/>
                </a:solidFill>
              </a:rPr>
              <a:t> treiglad!</a:t>
            </a:r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3865509" cy="1814714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dosbarth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running in the class!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262583" y="3808685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bwyta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eating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148528" y="30228"/>
            <a:ext cx="1959896" cy="147732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>
                <a:solidFill>
                  <a:srgbClr val="002060"/>
                </a:solidFill>
              </a:rPr>
              <a:t>Dim!</a:t>
            </a:r>
            <a:br>
              <a:rPr lang="en-US" sz="5400" b="1"/>
            </a:br>
            <a:r>
              <a:rPr lang="en-US" sz="3600" b="1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No!</a:t>
            </a:r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1B530A6-8844-7340-B5B8-8C2C10FC119E}"/>
              </a:ext>
            </a:extLst>
          </p:cNvPr>
          <p:cNvSpPr/>
          <p:nvPr/>
        </p:nvSpPr>
        <p:spPr>
          <a:xfrm>
            <a:off x="7912945" y="2753933"/>
            <a:ext cx="3997996" cy="169037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gweiddi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llyfrgell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shouting in the library!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073453" y="5064048"/>
            <a:ext cx="3454796" cy="1309252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Dim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cweryla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No arguing!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D62CB15-961B-128F-18E7-CE2E7BA9C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999" y="2993836"/>
            <a:ext cx="22098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1951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60464D6-817A-1696-6B45-5F64D2DE7C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07" y="3604887"/>
            <a:ext cx="3208148" cy="2734970"/>
          </a:xfrm>
          <a:prstGeom prst="rect">
            <a:avLst/>
          </a:prstGeom>
        </p:spPr>
      </p:pic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488029" y="921861"/>
            <a:ext cx="4484412" cy="1323439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Peidiwch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Don't run!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906295" y="3464250"/>
            <a:ext cx="4276599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gweiddi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shout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45206" y="56058"/>
            <a:ext cx="1797748" cy="147732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>
                <a:solidFill>
                  <a:srgbClr val="002060"/>
                </a:solidFill>
              </a:rPr>
              <a:t>Paid!</a:t>
            </a:r>
            <a:br>
              <a:rPr lang="en-US" sz="5400" b="1"/>
            </a:br>
            <a:r>
              <a:rPr lang="en-US" sz="3600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Don’t!</a:t>
            </a: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7450475" y="5149923"/>
            <a:ext cx="4294657" cy="1323439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Peidiwch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dringo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climb!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0612C0-D14F-6C48-8447-7A48D8F3B0BE}"/>
              </a:ext>
            </a:extLst>
          </p:cNvPr>
          <p:cNvSpPr txBox="1"/>
          <p:nvPr/>
        </p:nvSpPr>
        <p:spPr>
          <a:xfrm>
            <a:off x="2448484" y="276723"/>
            <a:ext cx="60940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>
                <a:solidFill>
                  <a:srgbClr val="002060"/>
                </a:solidFill>
              </a:rPr>
              <a:t>Paid </a:t>
            </a:r>
            <a:r>
              <a:rPr lang="en-US" sz="2000">
                <a:solidFill>
                  <a:srgbClr val="002060"/>
                </a:solidFill>
              </a:rPr>
              <a:t> =  one learner</a:t>
            </a:r>
          </a:p>
          <a:p>
            <a:r>
              <a:rPr lang="en-US" sz="2000" b="1" err="1">
                <a:solidFill>
                  <a:srgbClr val="002060"/>
                </a:solidFill>
              </a:rPr>
              <a:t>Peidiwch</a:t>
            </a:r>
            <a:r>
              <a:rPr lang="en-US" sz="2000">
                <a:solidFill>
                  <a:srgbClr val="002060"/>
                </a:solidFill>
              </a:rPr>
              <a:t>  =  more than one / a group of learners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2713807" y="1263909"/>
            <a:ext cx="4272014" cy="1715391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rhedeg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coridor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run in the corridor!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8" name="Oval Callout 17">
            <a:extLst>
              <a:ext uri="{FF2B5EF4-FFF2-40B4-BE49-F238E27FC236}">
                <a16:creationId xmlns:a16="http://schemas.microsoft.com/office/drawing/2014/main" id="{6DC16FDB-ED89-C64B-8B35-F9E44A263869}"/>
              </a:ext>
            </a:extLst>
          </p:cNvPr>
          <p:cNvSpPr/>
          <p:nvPr/>
        </p:nvSpPr>
        <p:spPr>
          <a:xfrm>
            <a:off x="8785865" y="2677026"/>
            <a:ext cx="3023843" cy="1574448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>
                <a:solidFill>
                  <a:srgbClr val="FF0000"/>
                </a:solidFill>
              </a:rPr>
              <a:t>Paid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poeni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Don’t worry!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73863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6F17B07-459E-84AC-16DF-C74DA949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77" y="3131142"/>
            <a:ext cx="2562225" cy="3333750"/>
          </a:xfrm>
          <a:prstGeom prst="rect">
            <a:avLst/>
          </a:prstGeom>
        </p:spPr>
      </p:pic>
      <p:sp>
        <p:nvSpPr>
          <p:cNvPr id="11" name="Oval Callout 10">
            <a:extLst>
              <a:ext uri="{FF2B5EF4-FFF2-40B4-BE49-F238E27FC236}">
                <a16:creationId xmlns:a16="http://schemas.microsoft.com/office/drawing/2014/main" id="{3912B8FF-5362-5140-BC5E-600CA8185010}"/>
              </a:ext>
            </a:extLst>
          </p:cNvPr>
          <p:cNvSpPr/>
          <p:nvPr/>
        </p:nvSpPr>
        <p:spPr>
          <a:xfrm>
            <a:off x="7707588" y="598980"/>
            <a:ext cx="3865509" cy="1814714"/>
          </a:xfrm>
          <a:prstGeom prst="wedgeEllipseCallout">
            <a:avLst>
              <a:gd name="adj1" fmla="val -52573"/>
              <a:gd name="adj2" fmla="val 63063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gwrando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dosbarth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listen in the class!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ABB3F9AD-04F8-C74B-BB94-8CF199A00227}"/>
              </a:ext>
            </a:extLst>
          </p:cNvPr>
          <p:cNvSpPr/>
          <p:nvPr/>
        </p:nvSpPr>
        <p:spPr>
          <a:xfrm>
            <a:off x="3641355" y="3648559"/>
            <a:ext cx="3811650" cy="1690375"/>
          </a:xfrm>
          <a:prstGeom prst="wedgeEllipseCallout">
            <a:avLst>
              <a:gd name="adj1" fmla="val -58184"/>
              <a:gd name="adj2" fmla="val 6289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canu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neuadd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sing in the hall!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CB2A1-7E1E-4844-A90D-FDDC09AC5AD1}"/>
              </a:ext>
            </a:extLst>
          </p:cNvPr>
          <p:cNvSpPr txBox="1"/>
          <p:nvPr/>
        </p:nvSpPr>
        <p:spPr>
          <a:xfrm>
            <a:off x="251850" y="81889"/>
            <a:ext cx="2262697" cy="147732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5400" b="1" err="1">
                <a:solidFill>
                  <a:srgbClr val="002060"/>
                </a:solidFill>
              </a:rPr>
              <a:t>Rhaid</a:t>
            </a:r>
            <a:r>
              <a:rPr lang="en-US" sz="5400" b="1">
                <a:solidFill>
                  <a:srgbClr val="002060"/>
                </a:solidFill>
              </a:rPr>
              <a:t>!</a:t>
            </a:r>
            <a:br>
              <a:rPr lang="en-US" sz="5400" b="1"/>
            </a:br>
            <a:r>
              <a:rPr lang="en-US" sz="3600" b="1">
                <a:solidFill>
                  <a:srgbClr val="002060"/>
                </a:solidFill>
              </a:rPr>
              <a:t>  </a:t>
            </a:r>
            <a:r>
              <a:rPr lang="en-US" sz="2400" i="1">
                <a:solidFill>
                  <a:srgbClr val="002060"/>
                </a:solidFill>
              </a:rPr>
              <a:t>You must!</a:t>
            </a:r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A1B530A6-8844-7340-B5B8-8C2C10FC119E}"/>
              </a:ext>
            </a:extLst>
          </p:cNvPr>
          <p:cNvSpPr/>
          <p:nvPr/>
        </p:nvSpPr>
        <p:spPr>
          <a:xfrm>
            <a:off x="7912945" y="2753933"/>
            <a:ext cx="3997996" cy="1690374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tacluso’r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teganau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tidy the toys!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AA5697D6-32CB-B741-AF53-0A04C1C39FE1}"/>
              </a:ext>
            </a:extLst>
          </p:cNvPr>
          <p:cNvSpPr/>
          <p:nvPr/>
        </p:nvSpPr>
        <p:spPr>
          <a:xfrm>
            <a:off x="6959695" y="4974133"/>
            <a:ext cx="3811650" cy="1574448"/>
          </a:xfrm>
          <a:prstGeom prst="wedgeEllipseCallout">
            <a:avLst>
              <a:gd name="adj1" fmla="val -59095"/>
              <a:gd name="adj2" fmla="val 52489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eistedd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ar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llawr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sit on the floor!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2BEAAE-6E22-E24B-B3AF-71A36E078C94}"/>
              </a:ext>
            </a:extLst>
          </p:cNvPr>
          <p:cNvSpPr txBox="1"/>
          <p:nvPr/>
        </p:nvSpPr>
        <p:spPr>
          <a:xfrm>
            <a:off x="3035472" y="180759"/>
            <a:ext cx="4621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rgbClr val="002060"/>
                </a:solidFill>
              </a:rPr>
              <a:t>This pattern does not translate word for word.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18B1C536-5E52-FD4D-971F-4076ED2FD779}"/>
              </a:ext>
            </a:extLst>
          </p:cNvPr>
          <p:cNvSpPr/>
          <p:nvPr/>
        </p:nvSpPr>
        <p:spPr>
          <a:xfrm>
            <a:off x="2916289" y="1359232"/>
            <a:ext cx="4272014" cy="1715391"/>
          </a:xfrm>
          <a:prstGeom prst="wedgeEllipseCallout">
            <a:avLst>
              <a:gd name="adj1" fmla="val -52718"/>
              <a:gd name="adj2" fmla="val 70868"/>
            </a:avLst>
          </a:prstGeom>
          <a:solidFill>
            <a:srgbClr val="CCF9FF"/>
          </a:solidFill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err="1">
                <a:solidFill>
                  <a:srgbClr val="FF0000"/>
                </a:solidFill>
              </a:rPr>
              <a:t>Rhaid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cerdded</a:t>
            </a:r>
            <a:r>
              <a:rPr lang="en-US" sz="3200" b="1">
                <a:solidFill>
                  <a:srgbClr val="002060"/>
                </a:solidFill>
              </a:rPr>
              <a:t> </a:t>
            </a:r>
            <a:r>
              <a:rPr lang="en-US" sz="3200" b="1" err="1">
                <a:solidFill>
                  <a:srgbClr val="002060"/>
                </a:solidFill>
              </a:rPr>
              <a:t>yn</a:t>
            </a:r>
            <a:r>
              <a:rPr lang="en-US" sz="3200" b="1">
                <a:solidFill>
                  <a:srgbClr val="002060"/>
                </a:solidFill>
              </a:rPr>
              <a:t> y </a:t>
            </a:r>
            <a:r>
              <a:rPr lang="en-US" sz="3200" b="1" err="1">
                <a:solidFill>
                  <a:srgbClr val="002060"/>
                </a:solidFill>
              </a:rPr>
              <a:t>coridor</a:t>
            </a:r>
            <a:r>
              <a:rPr lang="en-US" sz="3200" b="1">
                <a:solidFill>
                  <a:srgbClr val="002060"/>
                </a:solidFill>
              </a:rPr>
              <a:t>!</a:t>
            </a:r>
          </a:p>
          <a:p>
            <a:pPr algn="ctr"/>
            <a:r>
              <a:rPr lang="en-US" i="1">
                <a:solidFill>
                  <a:srgbClr val="002060"/>
                </a:solidFill>
              </a:rPr>
              <a:t>You must walk in the corridor!</a:t>
            </a:r>
            <a:endParaRPr lang="en-US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08383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5131834" y="5171536"/>
            <a:ext cx="201459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err="1">
                <a:solidFill>
                  <a:srgbClr val="002060"/>
                </a:solidFill>
                <a:cs typeface="Calibri"/>
              </a:rPr>
              <a:t>Pynciau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Subjects</a:t>
            </a:r>
          </a:p>
        </p:txBody>
      </p:sp>
    </p:spTree>
    <p:extLst>
      <p:ext uri="{BB962C8B-B14F-4D97-AF65-F5344CB8AC3E}">
        <p14:creationId xmlns:p14="http://schemas.microsoft.com/office/powerpoint/2010/main" val="17655428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Cymraeg</a:t>
            </a:r>
          </a:p>
        </p:txBody>
      </p:sp>
      <p:pic>
        <p:nvPicPr>
          <p:cNvPr id="3" name="Picture 3" descr="Logo&#10;&#10;Description automatically generated">
            <a:extLst>
              <a:ext uri="{FF2B5EF4-FFF2-40B4-BE49-F238E27FC236}">
                <a16:creationId xmlns:a16="http://schemas.microsoft.com/office/drawing/2014/main" id="{E66178B5-944F-31BF-B62E-E98D6F751B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8382" b="14140"/>
          <a:stretch/>
        </p:blipFill>
        <p:spPr>
          <a:xfrm>
            <a:off x="20" y="10"/>
            <a:ext cx="7579183" cy="686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48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Saesneg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Logo&#10;&#10;Description automatically generated">
            <a:extLst>
              <a:ext uri="{FF2B5EF4-FFF2-40B4-BE49-F238E27FC236}">
                <a16:creationId xmlns:a16="http://schemas.microsoft.com/office/drawing/2014/main" id="{679CFAF0-2768-0418-0120-4FCA9E5FE6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9" r="4833" b="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05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67269" y="1715654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Llythrennedd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i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Literacy</a:t>
            </a:r>
          </a:p>
        </p:txBody>
      </p:sp>
      <p:pic>
        <p:nvPicPr>
          <p:cNvPr id="2" name="Picture 2" descr="Logo&#10;&#10;Description automatically generated">
            <a:extLst>
              <a:ext uri="{FF2B5EF4-FFF2-40B4-BE49-F238E27FC236}">
                <a16:creationId xmlns:a16="http://schemas.microsoft.com/office/drawing/2014/main" id="{679CFAF0-2768-0418-0120-4FCA9E5FE6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9" r="4833" b="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52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Mathemateg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62877881-2963-B497-087B-2C36835966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81" r="-1" b="-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101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1531723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Rhifedd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i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Numeracy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62877881-2963-B497-087B-2C36835966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81" r="-1" b="-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16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4504063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Gwyddoniaeth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3" name="Picture 3" descr="Icon&#10;&#10;Description automatically generated">
            <a:extLst>
              <a:ext uri="{FF2B5EF4-FFF2-40B4-BE49-F238E27FC236}">
                <a16:creationId xmlns:a16="http://schemas.microsoft.com/office/drawing/2014/main" id="{69DD3797-76C0-8A9D-33D6-0DC2ADBA74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6" r="4929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98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4490456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Daearyddiaeth</a:t>
            </a:r>
          </a:p>
        </p:txBody>
      </p:sp>
      <p:pic>
        <p:nvPicPr>
          <p:cNvPr id="4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BCD52FEA-00E0-1485-8E28-5E836B363C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6" r="5407" b="-2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1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Hanes</a:t>
            </a:r>
          </a:p>
        </p:txBody>
      </p:sp>
      <p:pic>
        <p:nvPicPr>
          <p:cNvPr id="2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76BAD993-AC13-8685-740B-59A8DF2DE3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09" r="4376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519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Cerddoriaeth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Logo&#10;&#10;Description automatically generated">
            <a:extLst>
              <a:ext uri="{FF2B5EF4-FFF2-40B4-BE49-F238E27FC236}">
                <a16:creationId xmlns:a16="http://schemas.microsoft.com/office/drawing/2014/main" id="{5D04C9DF-AAE7-B20A-F9E2-EFF8953A14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37" r="1137" b="-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Celf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C7B70C7-E92D-F8E3-AE8A-7C5393FD30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14" r="2707" b="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59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Addysg</a:t>
            </a:r>
            <a:r>
              <a:rPr lang="en-US" sz="5200" b="1">
                <a:latin typeface="+mj-lt"/>
                <a:ea typeface="+mj-ea"/>
                <a:cs typeface="+mj-cs"/>
              </a:rPr>
              <a:t> 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Gorfforol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99E870D-4F25-52C7-D49E-99411B2FE9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27" t="-198" r="3454" b="198"/>
          <a:stretch/>
        </p:blipFill>
        <p:spPr>
          <a:xfrm>
            <a:off x="-163266" y="10"/>
            <a:ext cx="7324578" cy="685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46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625336" y="770661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Addysg</a:t>
            </a:r>
            <a:r>
              <a:rPr lang="en-US" sz="5200" b="1">
                <a:latin typeface="+mj-lt"/>
                <a:ea typeface="+mj-ea"/>
                <a:cs typeface="+mj-cs"/>
              </a:rPr>
              <a:t> 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Grefyddol</a:t>
            </a:r>
            <a:endParaRPr lang="en-US" sz="5200" b="1">
              <a:solidFill>
                <a:srgbClr val="002060"/>
              </a:solidFill>
              <a:latin typeface="Calibri"/>
              <a:ea typeface="+mj-ea"/>
              <a:cs typeface="Calibri"/>
            </a:endParaRPr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D18E2735-E966-A67E-B8D1-A0EF6B11A4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293" r="5203" b="-199"/>
          <a:stretch/>
        </p:blipFill>
        <p:spPr>
          <a:xfrm>
            <a:off x="20" y="-13597"/>
            <a:ext cx="7256640" cy="687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8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761407" y="757054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Technoleg</a:t>
            </a:r>
            <a:r>
              <a:rPr lang="en-US" sz="5200" b="1">
                <a:latin typeface="+mj-lt"/>
                <a:ea typeface="+mj-ea"/>
                <a:cs typeface="+mj-cs"/>
              </a:rPr>
              <a:t> </a:t>
            </a: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Gwybodaeth</a:t>
            </a:r>
            <a:endParaRPr lang="en-US" sz="5200" b="1" err="1">
              <a:solidFill>
                <a:srgbClr val="002060"/>
              </a:solidFill>
              <a:latin typeface="Calibri Light" panose="020F0302020204030204"/>
              <a:ea typeface="+mj-ea"/>
              <a:cs typeface="Calibri Light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5EC4109-A0E7-E337-7D8F-B497C21E1E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38" r="2218" b="-199"/>
          <a:stretch/>
        </p:blipFill>
        <p:spPr>
          <a:xfrm>
            <a:off x="20" y="10"/>
            <a:ext cx="7266747" cy="685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58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Ffrangeg</a:t>
            </a:r>
          </a:p>
        </p:txBody>
      </p:sp>
      <p:pic>
        <p:nvPicPr>
          <p:cNvPr id="3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F71E51CB-11C9-D417-359C-E960D9A117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85" b="2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545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659147" y="1521732"/>
            <a:ext cx="3952071" cy="55303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Sbaeneg</a:t>
            </a:r>
            <a:endParaRPr lang="en-US" sz="5200" b="1" err="1">
              <a:solidFill>
                <a:srgbClr val="002060"/>
              </a:solidFill>
              <a:latin typeface="Calibri Light" panose="020F0302020204030204"/>
              <a:ea typeface="+mj-ea"/>
              <a:cs typeface="Calibri Light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D280406-9EF3-66BE-5010-8B001D3B8E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879"/>
          <a:stretch/>
        </p:blipFill>
        <p:spPr>
          <a:xfrm>
            <a:off x="20" y="10"/>
            <a:ext cx="718857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76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8E4D72B-C8E8-A046-86EF-6F10FEA77974}"/>
              </a:ext>
            </a:extLst>
          </p:cNvPr>
          <p:cNvSpPr txBox="1"/>
          <p:nvPr/>
        </p:nvSpPr>
        <p:spPr>
          <a:xfrm>
            <a:off x="7380407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err="1">
                <a:solidFill>
                  <a:srgbClr val="002060"/>
                </a:solidFill>
                <a:latin typeface="Calibri"/>
                <a:ea typeface="+mj-ea"/>
                <a:cs typeface="Calibri"/>
              </a:rPr>
              <a:t>Almaeneg</a:t>
            </a:r>
            <a:endParaRPr lang="en-US" sz="5200" b="1" err="1">
              <a:solidFill>
                <a:srgbClr val="002060"/>
              </a:solidFill>
              <a:latin typeface="Calibri Light" panose="020F0302020204030204"/>
              <a:ea typeface="+mj-ea"/>
              <a:cs typeface="Calibri Light"/>
            </a:endParaRPr>
          </a:p>
        </p:txBody>
      </p:sp>
      <p:pic>
        <p:nvPicPr>
          <p:cNvPr id="2" name="Picture 2" descr="A picture containing text, gear&#10;&#10;Description automatically generated">
            <a:extLst>
              <a:ext uri="{FF2B5EF4-FFF2-40B4-BE49-F238E27FC236}">
                <a16:creationId xmlns:a16="http://schemas.microsoft.com/office/drawing/2014/main" id="{AFCADEC8-B3A4-8314-39B1-222ED2DCD7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1" r="3254" b="-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30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4B882DCB-1B17-9849-A53B-E74CC03E1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3435" y="1528953"/>
            <a:ext cx="8485130" cy="5065235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036FF9-6537-2E41-ADE8-13588EDD3109}"/>
              </a:ext>
            </a:extLst>
          </p:cNvPr>
          <p:cNvSpPr txBox="1"/>
          <p:nvPr/>
        </p:nvSpPr>
        <p:spPr>
          <a:xfrm>
            <a:off x="372194" y="263812"/>
            <a:ext cx="6064797" cy="101566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>
                <a:solidFill>
                  <a:srgbClr val="002060"/>
                </a:solidFill>
              </a:rPr>
              <a:t>Maes </a:t>
            </a:r>
            <a:r>
              <a:rPr lang="en-US" sz="3600" b="1" err="1">
                <a:solidFill>
                  <a:srgbClr val="002060"/>
                </a:solidFill>
              </a:rPr>
              <a:t>Dysgu</a:t>
            </a:r>
            <a:r>
              <a:rPr lang="en-US" sz="3600" b="1">
                <a:solidFill>
                  <a:srgbClr val="002060"/>
                </a:solidFill>
              </a:rPr>
              <a:t> a </a:t>
            </a:r>
            <a:r>
              <a:rPr lang="en-US" sz="3600" b="1" err="1">
                <a:solidFill>
                  <a:srgbClr val="002060"/>
                </a:solidFill>
              </a:rPr>
              <a:t>Phrofiad</a:t>
            </a:r>
            <a:endParaRPr lang="en-US" sz="3600" b="1">
              <a:solidFill>
                <a:srgbClr val="002060"/>
              </a:solidFill>
            </a:endParaRPr>
          </a:p>
          <a:p>
            <a:r>
              <a:rPr lang="en-US" sz="2400" i="1">
                <a:solidFill>
                  <a:srgbClr val="002060"/>
                </a:solidFill>
              </a:rPr>
              <a:t>Areas of Learning and Experience</a:t>
            </a:r>
            <a:endParaRPr lang="en-US" sz="24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4670924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259374" y="5214668"/>
            <a:ext cx="367325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  <a:cs typeface="Calibri"/>
              </a:rPr>
              <a:t>Oes </a:t>
            </a:r>
            <a:r>
              <a:rPr lang="en-US" sz="4400" b="1" err="1">
                <a:solidFill>
                  <a:srgbClr val="002060"/>
                </a:solidFill>
                <a:cs typeface="Calibri"/>
              </a:rPr>
              <a:t>cwestiwn</a:t>
            </a:r>
            <a:r>
              <a:rPr lang="en-US" sz="4400" b="1">
                <a:solidFill>
                  <a:srgbClr val="002060"/>
                </a:solidFill>
                <a:cs typeface="Calibri"/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Any questions?</a:t>
            </a:r>
          </a:p>
        </p:txBody>
      </p:sp>
      <p:pic>
        <p:nvPicPr>
          <p:cNvPr id="4" name="Graphic 4" descr="Badge Question Mark with solid fill">
            <a:extLst>
              <a:ext uri="{FF2B5EF4-FFF2-40B4-BE49-F238E27FC236}">
                <a16:creationId xmlns:a16="http://schemas.microsoft.com/office/drawing/2014/main" id="{A2F07784-7C90-FCBA-FFBA-CF3149D84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11064" y="1620329"/>
            <a:ext cx="2467154" cy="2452777"/>
          </a:xfrm>
          <a:prstGeom prst="rect">
            <a:avLst/>
          </a:prstGeom>
        </p:spPr>
      </p:pic>
      <p:pic>
        <p:nvPicPr>
          <p:cNvPr id="5" name="Graphic 4" descr="Badge Question Mark with solid fill">
            <a:extLst>
              <a:ext uri="{FF2B5EF4-FFF2-40B4-BE49-F238E27FC236}">
                <a16:creationId xmlns:a16="http://schemas.microsoft.com/office/drawing/2014/main" id="{4DE9BD05-C9E8-5CB4-6D08-1332C51BC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8573" y="125083"/>
            <a:ext cx="2467154" cy="2452777"/>
          </a:xfrm>
          <a:prstGeom prst="rect">
            <a:avLst/>
          </a:prstGeom>
        </p:spPr>
      </p:pic>
      <p:pic>
        <p:nvPicPr>
          <p:cNvPr id="6" name="Graphic 5" descr="Badge Question Mark with solid fill">
            <a:extLst>
              <a:ext uri="{FF2B5EF4-FFF2-40B4-BE49-F238E27FC236}">
                <a16:creationId xmlns:a16="http://schemas.microsoft.com/office/drawing/2014/main" id="{F1407BF4-1BF0-FC21-F78E-F368B92D7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0761" y="3920704"/>
            <a:ext cx="1949570" cy="1906439"/>
          </a:xfrm>
          <a:prstGeom prst="rect">
            <a:avLst/>
          </a:prstGeom>
        </p:spPr>
      </p:pic>
      <p:pic>
        <p:nvPicPr>
          <p:cNvPr id="7" name="Graphic 6" descr="Badge Question Mark with solid fill">
            <a:extLst>
              <a:ext uri="{FF2B5EF4-FFF2-40B4-BE49-F238E27FC236}">
                <a16:creationId xmlns:a16="http://schemas.microsoft.com/office/drawing/2014/main" id="{119605BD-5C11-D65E-14C6-07C511D55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3251" y="2166666"/>
            <a:ext cx="1949570" cy="1906439"/>
          </a:xfrm>
          <a:prstGeom prst="rect">
            <a:avLst/>
          </a:prstGeom>
        </p:spPr>
      </p:pic>
      <p:pic>
        <p:nvPicPr>
          <p:cNvPr id="8" name="Graphic 7" descr="Badge Question Mark with solid fill">
            <a:extLst>
              <a:ext uri="{FF2B5EF4-FFF2-40B4-BE49-F238E27FC236}">
                <a16:creationId xmlns:a16="http://schemas.microsoft.com/office/drawing/2014/main" id="{0D72DA85-7FDD-8024-8417-9DE46BA61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65742" y="168213"/>
            <a:ext cx="1949570" cy="1906439"/>
          </a:xfrm>
          <a:prstGeom prst="rect">
            <a:avLst/>
          </a:prstGeom>
        </p:spPr>
      </p:pic>
      <p:pic>
        <p:nvPicPr>
          <p:cNvPr id="9" name="Graphic 8" descr="Badge Question Mark with solid fill">
            <a:extLst>
              <a:ext uri="{FF2B5EF4-FFF2-40B4-BE49-F238E27FC236}">
                <a16:creationId xmlns:a16="http://schemas.microsoft.com/office/drawing/2014/main" id="{843BD4C6-C91A-B7BE-72CC-8F9ED6DCB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006" y="4265762"/>
            <a:ext cx="2467154" cy="2452777"/>
          </a:xfrm>
          <a:prstGeom prst="rect">
            <a:avLst/>
          </a:prstGeom>
        </p:spPr>
      </p:pic>
      <p:pic>
        <p:nvPicPr>
          <p:cNvPr id="10" name="Graphic 9" descr="Badge Question Mark with solid fill">
            <a:extLst>
              <a:ext uri="{FF2B5EF4-FFF2-40B4-BE49-F238E27FC236}">
                <a16:creationId xmlns:a16="http://schemas.microsoft.com/office/drawing/2014/main" id="{482450BD-3B86-9B26-9EED-5D41572AA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82196" y="355120"/>
            <a:ext cx="1302588" cy="1273834"/>
          </a:xfrm>
          <a:prstGeom prst="rect">
            <a:avLst/>
          </a:prstGeom>
        </p:spPr>
      </p:pic>
      <p:pic>
        <p:nvPicPr>
          <p:cNvPr id="11" name="Graphic 10" descr="Badge Question Mark with solid fill">
            <a:extLst>
              <a:ext uri="{FF2B5EF4-FFF2-40B4-BE49-F238E27FC236}">
                <a16:creationId xmlns:a16="http://schemas.microsoft.com/office/drawing/2014/main" id="{0C51584A-0AE3-2D27-CBF3-AA3D94D70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554" y="3086818"/>
            <a:ext cx="1302588" cy="1273834"/>
          </a:xfrm>
          <a:prstGeom prst="rect">
            <a:avLst/>
          </a:prstGeom>
        </p:spPr>
      </p:pic>
      <p:pic>
        <p:nvPicPr>
          <p:cNvPr id="12" name="Graphic 11" descr="Badge Question Mark with solid fill">
            <a:extLst>
              <a:ext uri="{FF2B5EF4-FFF2-40B4-BE49-F238E27FC236}">
                <a16:creationId xmlns:a16="http://schemas.microsoft.com/office/drawing/2014/main" id="{D053E3B9-4F25-F640-432B-DF98B5EF9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96045" y="168214"/>
            <a:ext cx="1302588" cy="1273834"/>
          </a:xfrm>
          <a:prstGeom prst="rect">
            <a:avLst/>
          </a:prstGeom>
        </p:spPr>
      </p:pic>
      <p:pic>
        <p:nvPicPr>
          <p:cNvPr id="13" name="Graphic 12" descr="Badge Question Mark with solid fill">
            <a:extLst>
              <a:ext uri="{FF2B5EF4-FFF2-40B4-BE49-F238E27FC236}">
                <a16:creationId xmlns:a16="http://schemas.microsoft.com/office/drawing/2014/main" id="{4ADA113B-504F-3445-2E75-F5323522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9629" y="2569233"/>
            <a:ext cx="1302588" cy="1273834"/>
          </a:xfrm>
          <a:prstGeom prst="rect">
            <a:avLst/>
          </a:prstGeom>
        </p:spPr>
      </p:pic>
      <p:pic>
        <p:nvPicPr>
          <p:cNvPr id="14" name="Graphic 13" descr="Badge Question Mark with solid fill">
            <a:extLst>
              <a:ext uri="{FF2B5EF4-FFF2-40B4-BE49-F238E27FC236}">
                <a16:creationId xmlns:a16="http://schemas.microsoft.com/office/drawing/2014/main" id="{CEF6A9A0-7B14-5E6F-3ECA-A5303B70E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47516" y="5487837"/>
            <a:ext cx="1302588" cy="127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7808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4987570" y="2139535"/>
            <a:ext cx="6718032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Da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iawn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bawb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  <a:endParaRPr lang="en-US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5F690DBD-CFA8-31C8-7877-002438B5F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185" y="86496"/>
            <a:ext cx="4755307" cy="5531989"/>
          </a:xfrm>
          <a:prstGeom prst="rect">
            <a:avLst/>
          </a:prstGeom>
        </p:spPr>
      </p:pic>
      <p:pic>
        <p:nvPicPr>
          <p:cNvPr id="7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92121C0E-773E-6CF4-6CF9-E5C9DED817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51" y="5510330"/>
            <a:ext cx="12203501" cy="134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54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14</vt:i4>
      </vt:variant>
      <vt:variant>
        <vt:lpstr>Slide Titles</vt:lpstr>
      </vt:variant>
      <vt:variant>
        <vt:i4>70</vt:i4>
      </vt:variant>
    </vt:vector>
  </HeadingPairs>
  <TitlesOfParts>
    <vt:vector size="84" baseType="lpstr"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121</cp:revision>
  <dcterms:created xsi:type="dcterms:W3CDTF">2023-03-08T14:00:13Z</dcterms:created>
  <dcterms:modified xsi:type="dcterms:W3CDTF">2023-03-08T15:37:18Z</dcterms:modified>
</cp:coreProperties>
</file>