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84" r:id="rId4"/>
    <p:sldMasterId id="2147483696" r:id="rId5"/>
  </p:sldMasterIdLst>
  <p:notesMasterIdLst>
    <p:notesMasterId r:id="rId29"/>
  </p:notesMasterIdLst>
  <p:sldIdLst>
    <p:sldId id="256" r:id="rId6"/>
    <p:sldId id="283" r:id="rId7"/>
    <p:sldId id="284" r:id="rId8"/>
    <p:sldId id="285" r:id="rId9"/>
    <p:sldId id="261" r:id="rId10"/>
    <p:sldId id="291" r:id="rId11"/>
    <p:sldId id="289" r:id="rId12"/>
    <p:sldId id="264" r:id="rId13"/>
    <p:sldId id="286" r:id="rId14"/>
    <p:sldId id="265" r:id="rId15"/>
    <p:sldId id="287" r:id="rId16"/>
    <p:sldId id="282" r:id="rId17"/>
    <p:sldId id="293" r:id="rId18"/>
    <p:sldId id="266" r:id="rId19"/>
    <p:sldId id="267" r:id="rId20"/>
    <p:sldId id="269" r:id="rId21"/>
    <p:sldId id="270" r:id="rId22"/>
    <p:sldId id="292" r:id="rId23"/>
    <p:sldId id="290" r:id="rId24"/>
    <p:sldId id="272" r:id="rId25"/>
    <p:sldId id="273" r:id="rId26"/>
    <p:sldId id="275" r:id="rId27"/>
    <p:sldId id="259"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4ADCE"/>
    <a:srgbClr val="C4C6C3"/>
    <a:srgbClr val="1D4F91"/>
    <a:srgbClr val="20174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30EC60-E501-4882-BDB4-AD52A5F8222F}" v="267" dt="2025-02-25T12:42:40.0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6" autoAdjust="0"/>
    <p:restoredTop sz="89737" autoAdjust="0"/>
  </p:normalViewPr>
  <p:slideViewPr>
    <p:cSldViewPr snapToGrid="0">
      <p:cViewPr varScale="1">
        <p:scale>
          <a:sx n="96" d="100"/>
          <a:sy n="96" d="100"/>
        </p:scale>
        <p:origin x="1068"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slideMaster" Target="slideMasters/slideMaster3.xml"/><Relationship Id="rId21" Type="http://schemas.openxmlformats.org/officeDocument/2006/relationships/slide" Target="slides/slide16.xml"/><Relationship Id="rId34" Type="http://schemas.microsoft.com/office/2016/11/relationships/changesInfo" Target="changesInfos/changesInfo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presProps" Target="presProps.xml"/><Relationship Id="rId35"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uart Williams" userId="6b363b10-14f5-4b4a-9532-5ad6ee86cd5a" providerId="ADAL" clId="{D830EC60-E501-4882-BDB4-AD52A5F8222F}"/>
    <pc:docChg chg="undo custSel addSld modSld sldOrd">
      <pc:chgData name="Stuart Williams" userId="6b363b10-14f5-4b4a-9532-5ad6ee86cd5a" providerId="ADAL" clId="{D830EC60-E501-4882-BDB4-AD52A5F8222F}" dt="2025-02-25T12:45:41.651" v="515" actId="20577"/>
      <pc:docMkLst>
        <pc:docMk/>
      </pc:docMkLst>
      <pc:sldChg chg="modSp mod">
        <pc:chgData name="Stuart Williams" userId="6b363b10-14f5-4b4a-9532-5ad6ee86cd5a" providerId="ADAL" clId="{D830EC60-E501-4882-BDB4-AD52A5F8222F}" dt="2025-02-25T12:45:41.651" v="515" actId="20577"/>
        <pc:sldMkLst>
          <pc:docMk/>
          <pc:sldMk cId="2645116747" sldId="256"/>
        </pc:sldMkLst>
        <pc:spChg chg="mod">
          <ac:chgData name="Stuart Williams" userId="6b363b10-14f5-4b4a-9532-5ad6ee86cd5a" providerId="ADAL" clId="{D830EC60-E501-4882-BDB4-AD52A5F8222F}" dt="2025-02-25T12:45:41.651" v="515" actId="20577"/>
          <ac:spMkLst>
            <pc:docMk/>
            <pc:sldMk cId="2645116747" sldId="256"/>
            <ac:spMk id="3" creationId="{00000000-0000-0000-0000-000000000000}"/>
          </ac:spMkLst>
        </pc:spChg>
      </pc:sldChg>
      <pc:sldChg chg="modSp modAnim">
        <pc:chgData name="Stuart Williams" userId="6b363b10-14f5-4b4a-9532-5ad6ee86cd5a" providerId="ADAL" clId="{D830EC60-E501-4882-BDB4-AD52A5F8222F}" dt="2025-02-25T11:55:42.862" v="13"/>
        <pc:sldMkLst>
          <pc:docMk/>
          <pc:sldMk cId="3313536478" sldId="261"/>
        </pc:sldMkLst>
        <pc:spChg chg="mod">
          <ac:chgData name="Stuart Williams" userId="6b363b10-14f5-4b4a-9532-5ad6ee86cd5a" providerId="ADAL" clId="{D830EC60-E501-4882-BDB4-AD52A5F8222F}" dt="2025-02-25T11:54:52.966" v="9" actId="6549"/>
          <ac:spMkLst>
            <pc:docMk/>
            <pc:sldMk cId="3313536478" sldId="261"/>
            <ac:spMk id="3" creationId="{00000000-0000-0000-0000-000000000000}"/>
          </ac:spMkLst>
        </pc:spChg>
      </pc:sldChg>
      <pc:sldChg chg="modSp mod modAnim">
        <pc:chgData name="Stuart Williams" userId="6b363b10-14f5-4b4a-9532-5ad6ee86cd5a" providerId="ADAL" clId="{D830EC60-E501-4882-BDB4-AD52A5F8222F}" dt="2025-02-25T12:14:14.210" v="87" actId="20577"/>
        <pc:sldMkLst>
          <pc:docMk/>
          <pc:sldMk cId="671003841" sldId="265"/>
        </pc:sldMkLst>
        <pc:spChg chg="mod">
          <ac:chgData name="Stuart Williams" userId="6b363b10-14f5-4b4a-9532-5ad6ee86cd5a" providerId="ADAL" clId="{D830EC60-E501-4882-BDB4-AD52A5F8222F}" dt="2025-02-25T12:14:14.210" v="87" actId="20577"/>
          <ac:spMkLst>
            <pc:docMk/>
            <pc:sldMk cId="671003841" sldId="265"/>
            <ac:spMk id="3" creationId="{00000000-0000-0000-0000-000000000000}"/>
          </ac:spMkLst>
        </pc:spChg>
      </pc:sldChg>
      <pc:sldChg chg="modSp modAnim">
        <pc:chgData name="Stuart Williams" userId="6b363b10-14f5-4b4a-9532-5ad6ee86cd5a" providerId="ADAL" clId="{D830EC60-E501-4882-BDB4-AD52A5F8222F}" dt="2025-02-25T12:30:51.759" v="245"/>
        <pc:sldMkLst>
          <pc:docMk/>
          <pc:sldMk cId="54216837" sldId="266"/>
        </pc:sldMkLst>
        <pc:spChg chg="mod">
          <ac:chgData name="Stuart Williams" userId="6b363b10-14f5-4b4a-9532-5ad6ee86cd5a" providerId="ADAL" clId="{D830EC60-E501-4882-BDB4-AD52A5F8222F}" dt="2025-02-25T12:30:38.148" v="244" actId="404"/>
          <ac:spMkLst>
            <pc:docMk/>
            <pc:sldMk cId="54216837" sldId="266"/>
            <ac:spMk id="3" creationId="{00000000-0000-0000-0000-000000000000}"/>
          </ac:spMkLst>
        </pc:spChg>
      </pc:sldChg>
      <pc:sldChg chg="modSp modAnim">
        <pc:chgData name="Stuart Williams" userId="6b363b10-14f5-4b4a-9532-5ad6ee86cd5a" providerId="ADAL" clId="{D830EC60-E501-4882-BDB4-AD52A5F8222F}" dt="2025-02-25T12:33:37.863" v="282"/>
        <pc:sldMkLst>
          <pc:docMk/>
          <pc:sldMk cId="1983090644" sldId="267"/>
        </pc:sldMkLst>
        <pc:spChg chg="mod">
          <ac:chgData name="Stuart Williams" userId="6b363b10-14f5-4b4a-9532-5ad6ee86cd5a" providerId="ADAL" clId="{D830EC60-E501-4882-BDB4-AD52A5F8222F}" dt="2025-02-25T12:32:54.018" v="281" actId="20577"/>
          <ac:spMkLst>
            <pc:docMk/>
            <pc:sldMk cId="1983090644" sldId="267"/>
            <ac:spMk id="3" creationId="{00000000-0000-0000-0000-000000000000}"/>
          </ac:spMkLst>
        </pc:spChg>
      </pc:sldChg>
      <pc:sldChg chg="modSp mod modAnim">
        <pc:chgData name="Stuart Williams" userId="6b363b10-14f5-4b4a-9532-5ad6ee86cd5a" providerId="ADAL" clId="{D830EC60-E501-4882-BDB4-AD52A5F8222F}" dt="2025-02-25T12:35:43.206" v="300" actId="14100"/>
        <pc:sldMkLst>
          <pc:docMk/>
          <pc:sldMk cId="339159190" sldId="269"/>
        </pc:sldMkLst>
        <pc:spChg chg="mod">
          <ac:chgData name="Stuart Williams" userId="6b363b10-14f5-4b4a-9532-5ad6ee86cd5a" providerId="ADAL" clId="{D830EC60-E501-4882-BDB4-AD52A5F8222F}" dt="2025-02-25T12:35:43.206" v="300" actId="14100"/>
          <ac:spMkLst>
            <pc:docMk/>
            <pc:sldMk cId="339159190" sldId="269"/>
            <ac:spMk id="3" creationId="{00000000-0000-0000-0000-000000000000}"/>
          </ac:spMkLst>
        </pc:spChg>
      </pc:sldChg>
      <pc:sldChg chg="modSp mod">
        <pc:chgData name="Stuart Williams" userId="6b363b10-14f5-4b4a-9532-5ad6ee86cd5a" providerId="ADAL" clId="{D830EC60-E501-4882-BDB4-AD52A5F8222F}" dt="2025-02-25T12:36:53.556" v="315" actId="5793"/>
        <pc:sldMkLst>
          <pc:docMk/>
          <pc:sldMk cId="3490424772" sldId="270"/>
        </pc:sldMkLst>
        <pc:spChg chg="mod">
          <ac:chgData name="Stuart Williams" userId="6b363b10-14f5-4b4a-9532-5ad6ee86cd5a" providerId="ADAL" clId="{D830EC60-E501-4882-BDB4-AD52A5F8222F}" dt="2025-02-25T12:36:12.700" v="301"/>
          <ac:spMkLst>
            <pc:docMk/>
            <pc:sldMk cId="3490424772" sldId="270"/>
            <ac:spMk id="2" creationId="{00000000-0000-0000-0000-000000000000}"/>
          </ac:spMkLst>
        </pc:spChg>
        <pc:spChg chg="mod">
          <ac:chgData name="Stuart Williams" userId="6b363b10-14f5-4b4a-9532-5ad6ee86cd5a" providerId="ADAL" clId="{D830EC60-E501-4882-BDB4-AD52A5F8222F}" dt="2025-02-25T12:36:53.556" v="315" actId="5793"/>
          <ac:spMkLst>
            <pc:docMk/>
            <pc:sldMk cId="3490424772" sldId="270"/>
            <ac:spMk id="3" creationId="{00000000-0000-0000-0000-000000000000}"/>
          </ac:spMkLst>
        </pc:spChg>
      </pc:sldChg>
      <pc:sldChg chg="modSp modAnim">
        <pc:chgData name="Stuart Williams" userId="6b363b10-14f5-4b4a-9532-5ad6ee86cd5a" providerId="ADAL" clId="{D830EC60-E501-4882-BDB4-AD52A5F8222F}" dt="2025-02-25T12:42:40.018" v="471" actId="20577"/>
        <pc:sldMkLst>
          <pc:docMk/>
          <pc:sldMk cId="2492872466" sldId="273"/>
        </pc:sldMkLst>
        <pc:spChg chg="mod">
          <ac:chgData name="Stuart Williams" userId="6b363b10-14f5-4b4a-9532-5ad6ee86cd5a" providerId="ADAL" clId="{D830EC60-E501-4882-BDB4-AD52A5F8222F}" dt="2025-02-25T12:42:40.018" v="471" actId="20577"/>
          <ac:spMkLst>
            <pc:docMk/>
            <pc:sldMk cId="2492872466" sldId="273"/>
            <ac:spMk id="3" creationId="{00000000-0000-0000-0000-000000000000}"/>
          </ac:spMkLst>
        </pc:spChg>
      </pc:sldChg>
      <pc:sldChg chg="modSp mod">
        <pc:chgData name="Stuart Williams" userId="6b363b10-14f5-4b4a-9532-5ad6ee86cd5a" providerId="ADAL" clId="{D830EC60-E501-4882-BDB4-AD52A5F8222F}" dt="2025-02-25T12:43:40.402" v="496" actId="20577"/>
        <pc:sldMkLst>
          <pc:docMk/>
          <pc:sldMk cId="3747876650" sldId="275"/>
        </pc:sldMkLst>
        <pc:spChg chg="mod">
          <ac:chgData name="Stuart Williams" userId="6b363b10-14f5-4b4a-9532-5ad6ee86cd5a" providerId="ADAL" clId="{D830EC60-E501-4882-BDB4-AD52A5F8222F}" dt="2025-02-25T12:43:40.402" v="496" actId="20577"/>
          <ac:spMkLst>
            <pc:docMk/>
            <pc:sldMk cId="3747876650" sldId="275"/>
            <ac:spMk id="5" creationId="{00000000-0000-0000-0000-000000000000}"/>
          </ac:spMkLst>
        </pc:spChg>
      </pc:sldChg>
      <pc:sldChg chg="modSp mod">
        <pc:chgData name="Stuart Williams" userId="6b363b10-14f5-4b4a-9532-5ad6ee86cd5a" providerId="ADAL" clId="{D830EC60-E501-4882-BDB4-AD52A5F8222F}" dt="2025-02-25T12:29:03.395" v="217" actId="20577"/>
        <pc:sldMkLst>
          <pc:docMk/>
          <pc:sldMk cId="3443624082" sldId="282"/>
        </pc:sldMkLst>
        <pc:spChg chg="mod">
          <ac:chgData name="Stuart Williams" userId="6b363b10-14f5-4b4a-9532-5ad6ee86cd5a" providerId="ADAL" clId="{D830EC60-E501-4882-BDB4-AD52A5F8222F}" dt="2025-02-25T12:29:03.395" v="217" actId="20577"/>
          <ac:spMkLst>
            <pc:docMk/>
            <pc:sldMk cId="3443624082" sldId="282"/>
            <ac:spMk id="3" creationId="{00000000-0000-0000-0000-000000000000}"/>
          </ac:spMkLst>
        </pc:spChg>
      </pc:sldChg>
      <pc:sldChg chg="modSp mod ord">
        <pc:chgData name="Stuart Williams" userId="6b363b10-14f5-4b4a-9532-5ad6ee86cd5a" providerId="ADAL" clId="{D830EC60-E501-4882-BDB4-AD52A5F8222F}" dt="2025-02-25T12:15:38.411" v="93" actId="14100"/>
        <pc:sldMkLst>
          <pc:docMk/>
          <pc:sldMk cId="914650574" sldId="287"/>
        </pc:sldMkLst>
        <pc:spChg chg="mod">
          <ac:chgData name="Stuart Williams" userId="6b363b10-14f5-4b4a-9532-5ad6ee86cd5a" providerId="ADAL" clId="{D830EC60-E501-4882-BDB4-AD52A5F8222F}" dt="2025-02-25T12:15:01.803" v="91" actId="1076"/>
          <ac:spMkLst>
            <pc:docMk/>
            <pc:sldMk cId="914650574" sldId="287"/>
            <ac:spMk id="14" creationId="{00000000-0000-0000-0000-000000000000}"/>
          </ac:spMkLst>
        </pc:spChg>
        <pc:cxnChg chg="mod">
          <ac:chgData name="Stuart Williams" userId="6b363b10-14f5-4b4a-9532-5ad6ee86cd5a" providerId="ADAL" clId="{D830EC60-E501-4882-BDB4-AD52A5F8222F}" dt="2025-02-25T12:15:38.411" v="93" actId="14100"/>
          <ac:cxnSpMkLst>
            <pc:docMk/>
            <pc:sldMk cId="914650574" sldId="287"/>
            <ac:cxnSpMk id="6" creationId="{00000000-0000-0000-0000-000000000000}"/>
          </ac:cxnSpMkLst>
        </pc:cxnChg>
        <pc:cxnChg chg="mod">
          <ac:chgData name="Stuart Williams" userId="6b363b10-14f5-4b4a-9532-5ad6ee86cd5a" providerId="ADAL" clId="{D830EC60-E501-4882-BDB4-AD52A5F8222F}" dt="2025-02-25T12:15:10.327" v="92" actId="14100"/>
          <ac:cxnSpMkLst>
            <pc:docMk/>
            <pc:sldMk cId="914650574" sldId="287"/>
            <ac:cxnSpMk id="16" creationId="{00000000-0000-0000-0000-000000000000}"/>
          </ac:cxnSpMkLst>
        </pc:cxnChg>
      </pc:sldChg>
      <pc:sldChg chg="addSp modAnim">
        <pc:chgData name="Stuart Williams" userId="6b363b10-14f5-4b4a-9532-5ad6ee86cd5a" providerId="ADAL" clId="{D830EC60-E501-4882-BDB4-AD52A5F8222F}" dt="2025-02-25T12:12:05.422" v="35"/>
        <pc:sldMkLst>
          <pc:docMk/>
          <pc:sldMk cId="2710702469" sldId="289"/>
        </pc:sldMkLst>
        <pc:inkChg chg="add">
          <ac:chgData name="Stuart Williams" userId="6b363b10-14f5-4b4a-9532-5ad6ee86cd5a" providerId="ADAL" clId="{D830EC60-E501-4882-BDB4-AD52A5F8222F}" dt="2025-02-25T12:04:38.584" v="24"/>
          <ac:inkMkLst>
            <pc:docMk/>
            <pc:sldMk cId="2710702469" sldId="289"/>
            <ac:inkMk id="4" creationId="{784A8904-0249-054A-7DF2-2E9B7A450B0C}"/>
          </ac:inkMkLst>
        </pc:inkChg>
        <pc:inkChg chg="add">
          <ac:chgData name="Stuart Williams" userId="6b363b10-14f5-4b4a-9532-5ad6ee86cd5a" providerId="ADAL" clId="{D830EC60-E501-4882-BDB4-AD52A5F8222F}" dt="2025-02-25T12:07:47.010" v="25"/>
          <ac:inkMkLst>
            <pc:docMk/>
            <pc:sldMk cId="2710702469" sldId="289"/>
            <ac:inkMk id="5" creationId="{B9F8D4FE-CEB9-8537-C29D-C3CC14F2B499}"/>
          </ac:inkMkLst>
        </pc:inkChg>
        <pc:inkChg chg="add">
          <ac:chgData name="Stuart Williams" userId="6b363b10-14f5-4b4a-9532-5ad6ee86cd5a" providerId="ADAL" clId="{D830EC60-E501-4882-BDB4-AD52A5F8222F}" dt="2025-02-25T12:08:28.933" v="26"/>
          <ac:inkMkLst>
            <pc:docMk/>
            <pc:sldMk cId="2710702469" sldId="289"/>
            <ac:inkMk id="6" creationId="{580F9F90-8421-9E2D-5D8E-970378F8D4EC}"/>
          </ac:inkMkLst>
        </pc:inkChg>
        <pc:inkChg chg="add">
          <ac:chgData name="Stuart Williams" userId="6b363b10-14f5-4b4a-9532-5ad6ee86cd5a" providerId="ADAL" clId="{D830EC60-E501-4882-BDB4-AD52A5F8222F}" dt="2025-02-25T12:09:22.614" v="27"/>
          <ac:inkMkLst>
            <pc:docMk/>
            <pc:sldMk cId="2710702469" sldId="289"/>
            <ac:inkMk id="7" creationId="{C524017F-2D8D-E544-B4A3-0F2E2E5E6507}"/>
          </ac:inkMkLst>
        </pc:inkChg>
        <pc:inkChg chg="add">
          <ac:chgData name="Stuart Williams" userId="6b363b10-14f5-4b4a-9532-5ad6ee86cd5a" providerId="ADAL" clId="{D830EC60-E501-4882-BDB4-AD52A5F8222F}" dt="2025-02-25T12:10:22.593" v="28"/>
          <ac:inkMkLst>
            <pc:docMk/>
            <pc:sldMk cId="2710702469" sldId="289"/>
            <ac:inkMk id="8" creationId="{3773D476-8DE6-8A98-A0D0-E9C900E77331}"/>
          </ac:inkMkLst>
        </pc:inkChg>
        <pc:inkChg chg="add">
          <ac:chgData name="Stuart Williams" userId="6b363b10-14f5-4b4a-9532-5ad6ee86cd5a" providerId="ADAL" clId="{D830EC60-E501-4882-BDB4-AD52A5F8222F}" dt="2025-02-25T12:11:33.221" v="29"/>
          <ac:inkMkLst>
            <pc:docMk/>
            <pc:sldMk cId="2710702469" sldId="289"/>
            <ac:inkMk id="9" creationId="{4ACDF727-A68D-9478-8056-C716BCEBCFB9}"/>
          </ac:inkMkLst>
        </pc:inkChg>
      </pc:sldChg>
      <pc:sldChg chg="modSp mod">
        <pc:chgData name="Stuart Williams" userId="6b363b10-14f5-4b4a-9532-5ad6ee86cd5a" providerId="ADAL" clId="{D830EC60-E501-4882-BDB4-AD52A5F8222F}" dt="2025-02-25T12:40:18.211" v="371" actId="1076"/>
        <pc:sldMkLst>
          <pc:docMk/>
          <pc:sldMk cId="1363964508" sldId="290"/>
        </pc:sldMkLst>
        <pc:spChg chg="mod">
          <ac:chgData name="Stuart Williams" userId="6b363b10-14f5-4b4a-9532-5ad6ee86cd5a" providerId="ADAL" clId="{D830EC60-E501-4882-BDB4-AD52A5F8222F}" dt="2025-02-25T12:39:47.202" v="366" actId="122"/>
          <ac:spMkLst>
            <pc:docMk/>
            <pc:sldMk cId="1363964508" sldId="290"/>
            <ac:spMk id="2" creationId="{00000000-0000-0000-0000-000000000000}"/>
          </ac:spMkLst>
        </pc:spChg>
        <pc:graphicFrameChg chg="mod modGraphic">
          <ac:chgData name="Stuart Williams" userId="6b363b10-14f5-4b4a-9532-5ad6ee86cd5a" providerId="ADAL" clId="{D830EC60-E501-4882-BDB4-AD52A5F8222F}" dt="2025-02-25T12:40:18.211" v="371" actId="1076"/>
          <ac:graphicFrameMkLst>
            <pc:docMk/>
            <pc:sldMk cId="1363964508" sldId="290"/>
            <ac:graphicFrameMk id="4" creationId="{9CF1C898-F1F8-46B4-850D-A7CD9146BC85}"/>
          </ac:graphicFrameMkLst>
        </pc:graphicFrameChg>
      </pc:sldChg>
      <pc:sldChg chg="addSp modAnim">
        <pc:chgData name="Stuart Williams" userId="6b363b10-14f5-4b4a-9532-5ad6ee86cd5a" providerId="ADAL" clId="{D830EC60-E501-4882-BDB4-AD52A5F8222F}" dt="2025-02-25T12:03:34.612" v="23"/>
        <pc:sldMkLst>
          <pc:docMk/>
          <pc:sldMk cId="2018332539" sldId="291"/>
        </pc:sldMkLst>
        <pc:inkChg chg="add">
          <ac:chgData name="Stuart Williams" userId="6b363b10-14f5-4b4a-9532-5ad6ee86cd5a" providerId="ADAL" clId="{D830EC60-E501-4882-BDB4-AD52A5F8222F}" dt="2025-02-25T11:56:28.380" v="14"/>
          <ac:inkMkLst>
            <pc:docMk/>
            <pc:sldMk cId="2018332539" sldId="291"/>
            <ac:inkMk id="4" creationId="{34273ACC-9AD0-8FE9-FB98-AE5A8B0A7AD5}"/>
          </ac:inkMkLst>
        </pc:inkChg>
        <pc:inkChg chg="add">
          <ac:chgData name="Stuart Williams" userId="6b363b10-14f5-4b4a-9532-5ad6ee86cd5a" providerId="ADAL" clId="{D830EC60-E501-4882-BDB4-AD52A5F8222F}" dt="2025-02-25T11:57:35.728" v="15"/>
          <ac:inkMkLst>
            <pc:docMk/>
            <pc:sldMk cId="2018332539" sldId="291"/>
            <ac:inkMk id="5" creationId="{73560098-C292-BC8A-2345-660443FCE296}"/>
          </ac:inkMkLst>
        </pc:inkChg>
        <pc:inkChg chg="add">
          <ac:chgData name="Stuart Williams" userId="6b363b10-14f5-4b4a-9532-5ad6ee86cd5a" providerId="ADAL" clId="{D830EC60-E501-4882-BDB4-AD52A5F8222F}" dt="2025-02-25T12:02:10.521" v="16"/>
          <ac:inkMkLst>
            <pc:docMk/>
            <pc:sldMk cId="2018332539" sldId="291"/>
            <ac:inkMk id="6" creationId="{7CFA936D-6AC6-71CD-A790-52866D8D8E42}"/>
          </ac:inkMkLst>
        </pc:inkChg>
        <pc:inkChg chg="add">
          <ac:chgData name="Stuart Williams" userId="6b363b10-14f5-4b4a-9532-5ad6ee86cd5a" providerId="ADAL" clId="{D830EC60-E501-4882-BDB4-AD52A5F8222F}" dt="2025-02-25T12:02:36.545" v="17"/>
          <ac:inkMkLst>
            <pc:docMk/>
            <pc:sldMk cId="2018332539" sldId="291"/>
            <ac:inkMk id="7" creationId="{AFF16700-B0C2-919D-C262-294809ABF40B}"/>
          </ac:inkMkLst>
        </pc:inkChg>
        <pc:inkChg chg="add">
          <ac:chgData name="Stuart Williams" userId="6b363b10-14f5-4b4a-9532-5ad6ee86cd5a" providerId="ADAL" clId="{D830EC60-E501-4882-BDB4-AD52A5F8222F}" dt="2025-02-25T12:03:04.186" v="18"/>
          <ac:inkMkLst>
            <pc:docMk/>
            <pc:sldMk cId="2018332539" sldId="291"/>
            <ac:inkMk id="8" creationId="{F9F7B22E-9E01-EB58-BABB-568ABA9E2514}"/>
          </ac:inkMkLst>
        </pc:inkChg>
      </pc:sldChg>
      <pc:sldChg chg="modSp add mod">
        <pc:chgData name="Stuart Williams" userId="6b363b10-14f5-4b4a-9532-5ad6ee86cd5a" providerId="ADAL" clId="{D830EC60-E501-4882-BDB4-AD52A5F8222F}" dt="2025-02-25T12:39:07.003" v="353" actId="5793"/>
        <pc:sldMkLst>
          <pc:docMk/>
          <pc:sldMk cId="4228831116" sldId="292"/>
        </pc:sldMkLst>
        <pc:spChg chg="mod">
          <ac:chgData name="Stuart Williams" userId="6b363b10-14f5-4b4a-9532-5ad6ee86cd5a" providerId="ADAL" clId="{D830EC60-E501-4882-BDB4-AD52A5F8222F}" dt="2025-02-25T12:39:07.003" v="353" actId="5793"/>
          <ac:spMkLst>
            <pc:docMk/>
            <pc:sldMk cId="4228831116" sldId="292"/>
            <ac:spMk id="3" creationId="{49342961-9AB5-B1B0-0217-F738FDEE676B}"/>
          </ac:spMkLst>
        </pc:spChg>
      </pc:sldChg>
    </pc:docChg>
  </pc:docChgLst>
  <pc:docChgLst>
    <pc:chgData name="Stuart Williams" userId="6b363b10-14f5-4b4a-9532-5ad6ee86cd5a" providerId="ADAL" clId="{BA4442E4-9BA2-479F-9C0C-C40679A78772}"/>
    <pc:docChg chg="undo custSel addSld delSld modSld">
      <pc:chgData name="Stuart Williams" userId="6b363b10-14f5-4b4a-9532-5ad6ee86cd5a" providerId="ADAL" clId="{BA4442E4-9BA2-479F-9C0C-C40679A78772}" dt="2020-11-25T17:02:44.346" v="968" actId="122"/>
      <pc:docMkLst>
        <pc:docMk/>
      </pc:docMkLst>
      <pc:sldChg chg="modSp mod">
        <pc:chgData name="Stuart Williams" userId="6b363b10-14f5-4b4a-9532-5ad6ee86cd5a" providerId="ADAL" clId="{BA4442E4-9BA2-479F-9C0C-C40679A78772}" dt="2020-11-25T16:38:35.479" v="887" actId="20577"/>
        <pc:sldMkLst>
          <pc:docMk/>
          <pc:sldMk cId="3313536478" sldId="261"/>
        </pc:sldMkLst>
      </pc:sldChg>
      <pc:sldChg chg="modSp mod">
        <pc:chgData name="Stuart Williams" userId="6b363b10-14f5-4b4a-9532-5ad6ee86cd5a" providerId="ADAL" clId="{BA4442E4-9BA2-479F-9C0C-C40679A78772}" dt="2020-11-25T14:55:41.766" v="19" actId="113"/>
        <pc:sldMkLst>
          <pc:docMk/>
          <pc:sldMk cId="3490424772" sldId="270"/>
        </pc:sldMkLst>
      </pc:sldChg>
      <pc:sldChg chg="modSp mod modAnim">
        <pc:chgData name="Stuart Williams" userId="6b363b10-14f5-4b4a-9532-5ad6ee86cd5a" providerId="ADAL" clId="{BA4442E4-9BA2-479F-9C0C-C40679A78772}" dt="2020-11-25T15:06:05.488" v="142" actId="27636"/>
        <pc:sldMkLst>
          <pc:docMk/>
          <pc:sldMk cId="2492872466" sldId="273"/>
        </pc:sldMkLst>
      </pc:sldChg>
      <pc:sldChg chg="modSp mod">
        <pc:chgData name="Stuart Williams" userId="6b363b10-14f5-4b4a-9532-5ad6ee86cd5a" providerId="ADAL" clId="{BA4442E4-9BA2-479F-9C0C-C40679A78772}" dt="2020-11-25T16:45:42.892" v="927" actId="115"/>
        <pc:sldMkLst>
          <pc:docMk/>
          <pc:sldMk cId="3443624082" sldId="282"/>
        </pc:sldMkLst>
      </pc:sldChg>
      <pc:sldChg chg="modSp mod">
        <pc:chgData name="Stuart Williams" userId="6b363b10-14f5-4b4a-9532-5ad6ee86cd5a" providerId="ADAL" clId="{BA4442E4-9BA2-479F-9C0C-C40679A78772}" dt="2020-11-25T16:39:36.743" v="900" actId="20577"/>
        <pc:sldMkLst>
          <pc:docMk/>
          <pc:sldMk cId="99580800" sldId="286"/>
        </pc:sldMkLst>
      </pc:sldChg>
      <pc:sldChg chg="addSp delSp modSp mod">
        <pc:chgData name="Stuart Williams" userId="6b363b10-14f5-4b4a-9532-5ad6ee86cd5a" providerId="ADAL" clId="{BA4442E4-9BA2-479F-9C0C-C40679A78772}" dt="2020-11-25T17:02:44.346" v="968" actId="122"/>
        <pc:sldMkLst>
          <pc:docMk/>
          <pc:sldMk cId="914650574" sldId="287"/>
        </pc:sldMkLst>
      </pc:sldChg>
      <pc:sldChg chg="modSp mod">
        <pc:chgData name="Stuart Williams" userId="6b363b10-14f5-4b4a-9532-5ad6ee86cd5a" providerId="ADAL" clId="{BA4442E4-9BA2-479F-9C0C-C40679A78772}" dt="2020-11-25T15:17:06.806" v="143"/>
        <pc:sldMkLst>
          <pc:docMk/>
          <pc:sldMk cId="2710702469" sldId="289"/>
        </pc:sldMkLst>
      </pc:sldChg>
      <pc:sldChg chg="modSp add mod">
        <pc:chgData name="Stuart Williams" userId="6b363b10-14f5-4b4a-9532-5ad6ee86cd5a" providerId="ADAL" clId="{BA4442E4-9BA2-479F-9C0C-C40679A78772}" dt="2020-11-25T15:05:30.142" v="140" actId="20577"/>
        <pc:sldMkLst>
          <pc:docMk/>
          <pc:sldMk cId="1363964508" sldId="290"/>
        </pc:sldMkLst>
      </pc:sldChg>
      <pc:sldChg chg="modSp add mod">
        <pc:chgData name="Stuart Williams" userId="6b363b10-14f5-4b4a-9532-5ad6ee86cd5a" providerId="ADAL" clId="{BA4442E4-9BA2-479F-9C0C-C40679A78772}" dt="2020-11-25T16:39:13.816" v="896" actId="20577"/>
        <pc:sldMkLst>
          <pc:docMk/>
          <pc:sldMk cId="2018332539" sldId="291"/>
        </pc:sldMkLst>
      </pc:sldChg>
      <pc:sldChg chg="modSp new del mod">
        <pc:chgData name="Stuart Williams" userId="6b363b10-14f5-4b4a-9532-5ad6ee86cd5a" providerId="ADAL" clId="{BA4442E4-9BA2-479F-9C0C-C40679A78772}" dt="2020-11-25T16:04:30.318" v="263" actId="680"/>
        <pc:sldMkLst>
          <pc:docMk/>
          <pc:sldMk cId="2593006057" sldId="29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DAA737-393C-4FBC-9B39-2190C170A0F6}" type="doc">
      <dgm:prSet loTypeId="urn:microsoft.com/office/officeart/2005/8/layout/process4" loCatId="process" qsTypeId="urn:microsoft.com/office/officeart/2005/8/quickstyle/simple2" qsCatId="simple" csTypeId="urn:microsoft.com/office/officeart/2005/8/colors/accent1_2" csCatId="accent1" phldr="1"/>
      <dgm:spPr/>
      <dgm:t>
        <a:bodyPr/>
        <a:lstStyle/>
        <a:p>
          <a:endParaRPr lang="en-US"/>
        </a:p>
      </dgm:t>
    </dgm:pt>
    <dgm:pt modelId="{894205FB-DEEA-4943-920D-95B1E7A423FD}">
      <dgm:prSet phldrT="[Text]" custT="1"/>
      <dgm:spPr>
        <a:solidFill>
          <a:srgbClr val="FFC000"/>
        </a:solidFill>
      </dgm:spPr>
      <dgm:t>
        <a:bodyPr/>
        <a:lstStyle/>
        <a:p>
          <a:r>
            <a:rPr lang="en-US" sz="1800" dirty="0" err="1">
              <a:solidFill>
                <a:sysClr val="windowText" lastClr="000000"/>
              </a:solidFill>
            </a:rPr>
            <a:t>Swyddi</a:t>
          </a:r>
          <a:r>
            <a:rPr lang="en-US" sz="1800" dirty="0">
              <a:solidFill>
                <a:sysClr val="windowText" lastClr="000000"/>
              </a:solidFill>
            </a:rPr>
            <a:t> </a:t>
          </a:r>
          <a:r>
            <a:rPr lang="en-US" sz="1800" dirty="0" err="1">
              <a:solidFill>
                <a:sysClr val="windowText" lastClr="000000"/>
              </a:solidFill>
            </a:rPr>
            <a:t>Gwag</a:t>
          </a:r>
          <a:endParaRPr lang="en-US" sz="1500" dirty="0">
            <a:solidFill>
              <a:sysClr val="windowText" lastClr="000000"/>
            </a:solidFill>
          </a:endParaRPr>
        </a:p>
      </dgm:t>
    </dgm:pt>
    <dgm:pt modelId="{61797806-16D3-4674-A835-8781DEF626B3}" type="parTrans" cxnId="{40CB9DF5-B583-4564-A572-1F17AA6B95E8}">
      <dgm:prSet/>
      <dgm:spPr/>
      <dgm:t>
        <a:bodyPr/>
        <a:lstStyle/>
        <a:p>
          <a:endParaRPr lang="en-US"/>
        </a:p>
      </dgm:t>
    </dgm:pt>
    <dgm:pt modelId="{99DC8EE7-E4AC-456F-AC2F-99A5E1CD434E}" type="sibTrans" cxnId="{40CB9DF5-B583-4564-A572-1F17AA6B95E8}">
      <dgm:prSet/>
      <dgm:spPr/>
      <dgm:t>
        <a:bodyPr/>
        <a:lstStyle/>
        <a:p>
          <a:endParaRPr lang="en-US"/>
        </a:p>
      </dgm:t>
    </dgm:pt>
    <dgm:pt modelId="{8D68E4D6-3EA4-4832-97BB-1D8DB152DA75}">
      <dgm:prSet phldrT="[Text]" custT="1"/>
      <dgm:spPr>
        <a:solidFill>
          <a:srgbClr val="FFFF00">
            <a:alpha val="90000"/>
          </a:srgbClr>
        </a:solidFill>
      </dgm:spPr>
      <dgm:t>
        <a:bodyPr/>
        <a:lstStyle/>
        <a:p>
          <a:r>
            <a:rPr lang="en-US" sz="1800" dirty="0" err="1"/>
            <a:t>Ble</a:t>
          </a:r>
          <a:r>
            <a:rPr lang="en-US" sz="1800" dirty="0"/>
            <a:t> </a:t>
          </a:r>
          <a:r>
            <a:rPr lang="en-US" sz="1800" dirty="0" err="1"/>
            <a:t>i</a:t>
          </a:r>
          <a:r>
            <a:rPr lang="en-US" sz="1800" dirty="0"/>
            <a:t> </a:t>
          </a:r>
          <a:r>
            <a:rPr lang="en-US" sz="1800" dirty="0" err="1"/>
            <a:t>edrych</a:t>
          </a:r>
          <a:endParaRPr lang="en-US" sz="1800" dirty="0"/>
        </a:p>
      </dgm:t>
    </dgm:pt>
    <dgm:pt modelId="{B30D3625-7A2A-4732-9ECC-9BDF65604070}" type="parTrans" cxnId="{421F6758-4305-4BBE-8552-1008670EA017}">
      <dgm:prSet/>
      <dgm:spPr/>
      <dgm:t>
        <a:bodyPr/>
        <a:lstStyle/>
        <a:p>
          <a:endParaRPr lang="en-US"/>
        </a:p>
      </dgm:t>
    </dgm:pt>
    <dgm:pt modelId="{FFB5B2C8-4C4D-4154-98BA-F84E6A3F84CD}" type="sibTrans" cxnId="{421F6758-4305-4BBE-8552-1008670EA017}">
      <dgm:prSet/>
      <dgm:spPr/>
      <dgm:t>
        <a:bodyPr/>
        <a:lstStyle/>
        <a:p>
          <a:endParaRPr lang="en-US"/>
        </a:p>
      </dgm:t>
    </dgm:pt>
    <dgm:pt modelId="{A3C2BF77-9967-4F80-A4E8-030DF2772EFC}">
      <dgm:prSet phldrT="[Text]" custT="1"/>
      <dgm:spPr>
        <a:solidFill>
          <a:srgbClr val="FFFF00">
            <a:alpha val="90000"/>
          </a:srgbClr>
        </a:solidFill>
      </dgm:spPr>
      <dgm:t>
        <a:bodyPr/>
        <a:lstStyle/>
        <a:p>
          <a:r>
            <a:rPr lang="en-US" sz="1800" dirty="0"/>
            <a:t>Beth </a:t>
          </a:r>
          <a:r>
            <a:rPr lang="en-US" sz="1800" dirty="0" err="1"/>
            <a:t>i’w</a:t>
          </a:r>
          <a:r>
            <a:rPr lang="en-US" sz="1800" dirty="0"/>
            <a:t> </a:t>
          </a:r>
          <a:r>
            <a:rPr lang="en-US" sz="1800" dirty="0" err="1"/>
            <a:t>nodi</a:t>
          </a:r>
          <a:endParaRPr lang="en-US" sz="1800" dirty="0"/>
        </a:p>
      </dgm:t>
    </dgm:pt>
    <dgm:pt modelId="{2F8D3801-72A8-41B3-AAA6-B1D63E964218}" type="parTrans" cxnId="{72F0B38B-25BD-423C-A5CA-151A98862D91}">
      <dgm:prSet/>
      <dgm:spPr/>
      <dgm:t>
        <a:bodyPr/>
        <a:lstStyle/>
        <a:p>
          <a:endParaRPr lang="en-US"/>
        </a:p>
      </dgm:t>
    </dgm:pt>
    <dgm:pt modelId="{6E7B7F37-12C1-4E40-AD12-C588B59D98E2}" type="sibTrans" cxnId="{72F0B38B-25BD-423C-A5CA-151A98862D91}">
      <dgm:prSet/>
      <dgm:spPr/>
      <dgm:t>
        <a:bodyPr/>
        <a:lstStyle/>
        <a:p>
          <a:endParaRPr lang="en-US"/>
        </a:p>
      </dgm:t>
    </dgm:pt>
    <dgm:pt modelId="{9CF0C4B3-CB59-4255-8478-417D3A0904C8}">
      <dgm:prSet phldrT="[Text]" custT="1"/>
      <dgm:spPr>
        <a:solidFill>
          <a:schemeClr val="accent1">
            <a:lumMod val="50000"/>
          </a:schemeClr>
        </a:solidFill>
      </dgm:spPr>
      <dgm:t>
        <a:bodyPr/>
        <a:lstStyle/>
        <a:p>
          <a:r>
            <a:rPr lang="en-US" sz="1800" dirty="0" err="1"/>
            <a:t>Eich</a:t>
          </a:r>
          <a:r>
            <a:rPr lang="en-US" sz="1800" dirty="0"/>
            <a:t> </a:t>
          </a:r>
          <a:r>
            <a:rPr lang="en-US" sz="1800" dirty="0" err="1"/>
            <a:t>Cais</a:t>
          </a:r>
          <a:endParaRPr lang="en-US" sz="1800" dirty="0"/>
        </a:p>
      </dgm:t>
    </dgm:pt>
    <dgm:pt modelId="{87F3D77B-9ED9-482D-9DF2-BF28E481BD92}" type="parTrans" cxnId="{8FE3458D-1A07-4613-B647-5C94B9AD0070}">
      <dgm:prSet/>
      <dgm:spPr/>
      <dgm:t>
        <a:bodyPr/>
        <a:lstStyle/>
        <a:p>
          <a:endParaRPr lang="en-US"/>
        </a:p>
      </dgm:t>
    </dgm:pt>
    <dgm:pt modelId="{6C9A6A29-D4D4-4F55-B3FF-DA0E14B50541}" type="sibTrans" cxnId="{8FE3458D-1A07-4613-B647-5C94B9AD0070}">
      <dgm:prSet/>
      <dgm:spPr/>
      <dgm:t>
        <a:bodyPr/>
        <a:lstStyle/>
        <a:p>
          <a:endParaRPr lang="en-US"/>
        </a:p>
      </dgm:t>
    </dgm:pt>
    <dgm:pt modelId="{F01ACCB1-A5C7-4B0C-B207-046E4CE5BD1E}">
      <dgm:prSet phldrT="[Text]" custT="1"/>
      <dgm:spPr/>
      <dgm:t>
        <a:bodyPr/>
        <a:lstStyle/>
        <a:p>
          <a:r>
            <a:rPr lang="en-US" sz="1800" dirty="0" err="1"/>
            <a:t>Awgrym</a:t>
          </a:r>
          <a:r>
            <a:rPr lang="en-US" sz="1800" dirty="0"/>
            <a:t> da</a:t>
          </a:r>
        </a:p>
      </dgm:t>
    </dgm:pt>
    <dgm:pt modelId="{E6E9DB30-180B-49CF-805E-950EC9BCB852}" type="parTrans" cxnId="{4D0D2FA5-B986-4067-A2DD-4E113A65CDBC}">
      <dgm:prSet/>
      <dgm:spPr/>
      <dgm:t>
        <a:bodyPr/>
        <a:lstStyle/>
        <a:p>
          <a:endParaRPr lang="en-US"/>
        </a:p>
      </dgm:t>
    </dgm:pt>
    <dgm:pt modelId="{89F9773A-48EA-49DC-BBD3-E4D92D90471D}" type="sibTrans" cxnId="{4D0D2FA5-B986-4067-A2DD-4E113A65CDBC}">
      <dgm:prSet/>
      <dgm:spPr/>
      <dgm:t>
        <a:bodyPr/>
        <a:lstStyle/>
        <a:p>
          <a:endParaRPr lang="en-US"/>
        </a:p>
      </dgm:t>
    </dgm:pt>
    <dgm:pt modelId="{3B36E535-61EB-4D8A-9D52-11834739D584}">
      <dgm:prSet phldrT="[Text]" custT="1"/>
      <dgm:spPr/>
      <dgm:t>
        <a:bodyPr/>
        <a:lstStyle/>
        <a:p>
          <a:r>
            <a:rPr lang="en-US" sz="1800" dirty="0" err="1"/>
            <a:t>Datganiad</a:t>
          </a:r>
          <a:r>
            <a:rPr lang="en-US" sz="1800" dirty="0"/>
            <a:t> </a:t>
          </a:r>
          <a:r>
            <a:rPr lang="en-US" sz="1800" dirty="0" err="1"/>
            <a:t>Personol</a:t>
          </a:r>
          <a:endParaRPr lang="en-US" sz="1800" dirty="0"/>
        </a:p>
      </dgm:t>
    </dgm:pt>
    <dgm:pt modelId="{6862E360-7331-4D9A-BB5F-12F8695C77AF}" type="parTrans" cxnId="{0BD06539-376A-4CCD-BF70-6ABE13858ECC}">
      <dgm:prSet/>
      <dgm:spPr/>
      <dgm:t>
        <a:bodyPr/>
        <a:lstStyle/>
        <a:p>
          <a:endParaRPr lang="en-US"/>
        </a:p>
      </dgm:t>
    </dgm:pt>
    <dgm:pt modelId="{17D62A69-EDAB-4A0E-B6F0-661008470EEB}" type="sibTrans" cxnId="{0BD06539-376A-4CCD-BF70-6ABE13858ECC}">
      <dgm:prSet/>
      <dgm:spPr/>
      <dgm:t>
        <a:bodyPr/>
        <a:lstStyle/>
        <a:p>
          <a:endParaRPr lang="en-US"/>
        </a:p>
      </dgm:t>
    </dgm:pt>
    <dgm:pt modelId="{C477D7AC-BFE4-45B5-837F-AA092DB801EA}">
      <dgm:prSet phldrT="[Text]" custT="1"/>
      <dgm:spPr/>
      <dgm:t>
        <a:bodyPr/>
        <a:lstStyle/>
        <a:p>
          <a:r>
            <a:rPr lang="en-US" sz="1800" dirty="0" err="1"/>
            <a:t>Sefyll</a:t>
          </a:r>
          <a:r>
            <a:rPr lang="en-US" sz="1800" dirty="0"/>
            <a:t> </a:t>
          </a:r>
          <a:r>
            <a:rPr lang="en-US" sz="1800" dirty="0" err="1"/>
            <a:t>allan</a:t>
          </a:r>
          <a:endParaRPr lang="en-US" sz="1800" dirty="0"/>
        </a:p>
      </dgm:t>
    </dgm:pt>
    <dgm:pt modelId="{2444C3FD-8092-41CF-BD4D-56DD83786266}" type="parTrans" cxnId="{57F8198B-622F-4DFE-94B3-6FBA390F7447}">
      <dgm:prSet/>
      <dgm:spPr/>
      <dgm:t>
        <a:bodyPr/>
        <a:lstStyle/>
        <a:p>
          <a:endParaRPr lang="en-US"/>
        </a:p>
      </dgm:t>
    </dgm:pt>
    <dgm:pt modelId="{A275CD51-422F-40B0-B67D-118C376EE9C6}" type="sibTrans" cxnId="{57F8198B-622F-4DFE-94B3-6FBA390F7447}">
      <dgm:prSet/>
      <dgm:spPr/>
      <dgm:t>
        <a:bodyPr/>
        <a:lstStyle/>
        <a:p>
          <a:endParaRPr lang="en-US"/>
        </a:p>
      </dgm:t>
    </dgm:pt>
    <dgm:pt modelId="{E338F4E5-19F9-41C2-969C-3C577D0FA352}" type="pres">
      <dgm:prSet presAssocID="{75DAA737-393C-4FBC-9B39-2190C170A0F6}" presName="Name0" presStyleCnt="0">
        <dgm:presLayoutVars>
          <dgm:dir/>
          <dgm:animLvl val="lvl"/>
          <dgm:resizeHandles val="exact"/>
        </dgm:presLayoutVars>
      </dgm:prSet>
      <dgm:spPr/>
    </dgm:pt>
    <dgm:pt modelId="{FDE1F00D-5A20-4160-BD42-5FB96628A851}" type="pres">
      <dgm:prSet presAssocID="{9CF0C4B3-CB59-4255-8478-417D3A0904C8}" presName="boxAndChildren" presStyleCnt="0"/>
      <dgm:spPr/>
    </dgm:pt>
    <dgm:pt modelId="{EE290C2F-7F7C-4784-807C-B923A9DBC401}" type="pres">
      <dgm:prSet presAssocID="{9CF0C4B3-CB59-4255-8478-417D3A0904C8}" presName="parentTextBox" presStyleLbl="node1" presStyleIdx="0" presStyleCnt="2"/>
      <dgm:spPr/>
    </dgm:pt>
    <dgm:pt modelId="{E241C13F-06C8-4819-ABFE-1229E6491F65}" type="pres">
      <dgm:prSet presAssocID="{9CF0C4B3-CB59-4255-8478-417D3A0904C8}" presName="entireBox" presStyleLbl="node1" presStyleIdx="0" presStyleCnt="2"/>
      <dgm:spPr/>
    </dgm:pt>
    <dgm:pt modelId="{584C5FA4-3578-4C81-B99A-2E95CA26D44F}" type="pres">
      <dgm:prSet presAssocID="{9CF0C4B3-CB59-4255-8478-417D3A0904C8}" presName="descendantBox" presStyleCnt="0"/>
      <dgm:spPr/>
    </dgm:pt>
    <dgm:pt modelId="{70AF08C0-CD7A-4351-827B-3D01F7E1D9F6}" type="pres">
      <dgm:prSet presAssocID="{F01ACCB1-A5C7-4B0C-B207-046E4CE5BD1E}" presName="childTextBox" presStyleLbl="fgAccFollowNode1" presStyleIdx="0" presStyleCnt="5">
        <dgm:presLayoutVars>
          <dgm:bulletEnabled val="1"/>
        </dgm:presLayoutVars>
      </dgm:prSet>
      <dgm:spPr/>
    </dgm:pt>
    <dgm:pt modelId="{1B71FF52-5868-4941-8512-1205C603907D}" type="pres">
      <dgm:prSet presAssocID="{3B36E535-61EB-4D8A-9D52-11834739D584}" presName="childTextBox" presStyleLbl="fgAccFollowNode1" presStyleIdx="1" presStyleCnt="5">
        <dgm:presLayoutVars>
          <dgm:bulletEnabled val="1"/>
        </dgm:presLayoutVars>
      </dgm:prSet>
      <dgm:spPr/>
    </dgm:pt>
    <dgm:pt modelId="{B2DE7DD0-384D-40DE-8F06-1E652B77DD79}" type="pres">
      <dgm:prSet presAssocID="{C477D7AC-BFE4-45B5-837F-AA092DB801EA}" presName="childTextBox" presStyleLbl="fgAccFollowNode1" presStyleIdx="2" presStyleCnt="5">
        <dgm:presLayoutVars>
          <dgm:bulletEnabled val="1"/>
        </dgm:presLayoutVars>
      </dgm:prSet>
      <dgm:spPr/>
    </dgm:pt>
    <dgm:pt modelId="{F013735E-7B7D-4A3F-AEFF-0F741A7E6D6D}" type="pres">
      <dgm:prSet presAssocID="{99DC8EE7-E4AC-456F-AC2F-99A5E1CD434E}" presName="sp" presStyleCnt="0"/>
      <dgm:spPr/>
    </dgm:pt>
    <dgm:pt modelId="{A7D30E8A-FE22-48E1-B314-255EE336483B}" type="pres">
      <dgm:prSet presAssocID="{894205FB-DEEA-4943-920D-95B1E7A423FD}" presName="arrowAndChildren" presStyleCnt="0"/>
      <dgm:spPr/>
    </dgm:pt>
    <dgm:pt modelId="{79ACA54F-7E27-413E-A778-A6EA7328C705}" type="pres">
      <dgm:prSet presAssocID="{894205FB-DEEA-4943-920D-95B1E7A423FD}" presName="parentTextArrow" presStyleLbl="node1" presStyleIdx="0" presStyleCnt="2"/>
      <dgm:spPr/>
    </dgm:pt>
    <dgm:pt modelId="{8E6527F2-F232-4647-961E-0B0B54C1370F}" type="pres">
      <dgm:prSet presAssocID="{894205FB-DEEA-4943-920D-95B1E7A423FD}" presName="arrow" presStyleLbl="node1" presStyleIdx="1" presStyleCnt="2"/>
      <dgm:spPr/>
    </dgm:pt>
    <dgm:pt modelId="{FD593103-5E41-4D90-BC53-78DF7BA0C599}" type="pres">
      <dgm:prSet presAssocID="{894205FB-DEEA-4943-920D-95B1E7A423FD}" presName="descendantArrow" presStyleCnt="0"/>
      <dgm:spPr/>
    </dgm:pt>
    <dgm:pt modelId="{56F7AE3B-EAA8-4DE0-AF3B-DFB57FAB2F50}" type="pres">
      <dgm:prSet presAssocID="{8D68E4D6-3EA4-4832-97BB-1D8DB152DA75}" presName="childTextArrow" presStyleLbl="fgAccFollowNode1" presStyleIdx="3" presStyleCnt="5">
        <dgm:presLayoutVars>
          <dgm:bulletEnabled val="1"/>
        </dgm:presLayoutVars>
      </dgm:prSet>
      <dgm:spPr/>
    </dgm:pt>
    <dgm:pt modelId="{15A8BBD7-D031-41D9-9026-9573AF5E238A}" type="pres">
      <dgm:prSet presAssocID="{A3C2BF77-9967-4F80-A4E8-030DF2772EFC}" presName="childTextArrow" presStyleLbl="fgAccFollowNode1" presStyleIdx="4" presStyleCnt="5">
        <dgm:presLayoutVars>
          <dgm:bulletEnabled val="1"/>
        </dgm:presLayoutVars>
      </dgm:prSet>
      <dgm:spPr/>
    </dgm:pt>
  </dgm:ptLst>
  <dgm:cxnLst>
    <dgm:cxn modelId="{4E4F2518-7185-4C7E-8349-7FF238625EF9}" type="presOf" srcId="{A3C2BF77-9967-4F80-A4E8-030DF2772EFC}" destId="{15A8BBD7-D031-41D9-9026-9573AF5E238A}" srcOrd="0" destOrd="0" presId="urn:microsoft.com/office/officeart/2005/8/layout/process4"/>
    <dgm:cxn modelId="{1E994E1E-BBBF-43AA-B156-30EBF02AE980}" type="presOf" srcId="{75DAA737-393C-4FBC-9B39-2190C170A0F6}" destId="{E338F4E5-19F9-41C2-969C-3C577D0FA352}" srcOrd="0" destOrd="0" presId="urn:microsoft.com/office/officeart/2005/8/layout/process4"/>
    <dgm:cxn modelId="{101AB037-BEB5-477C-A5EC-30106950F094}" type="presOf" srcId="{894205FB-DEEA-4943-920D-95B1E7A423FD}" destId="{8E6527F2-F232-4647-961E-0B0B54C1370F}" srcOrd="1" destOrd="0" presId="urn:microsoft.com/office/officeart/2005/8/layout/process4"/>
    <dgm:cxn modelId="{0BD06539-376A-4CCD-BF70-6ABE13858ECC}" srcId="{9CF0C4B3-CB59-4255-8478-417D3A0904C8}" destId="{3B36E535-61EB-4D8A-9D52-11834739D584}" srcOrd="1" destOrd="0" parTransId="{6862E360-7331-4D9A-BB5F-12F8695C77AF}" sibTransId="{17D62A69-EDAB-4A0E-B6F0-661008470EEB}"/>
    <dgm:cxn modelId="{D7563862-9E35-4685-9715-8FE2A8817C3E}" type="presOf" srcId="{9CF0C4B3-CB59-4255-8478-417D3A0904C8}" destId="{E241C13F-06C8-4819-ABFE-1229E6491F65}" srcOrd="1" destOrd="0" presId="urn:microsoft.com/office/officeart/2005/8/layout/process4"/>
    <dgm:cxn modelId="{B0F11473-4DE4-4E32-B08A-F043E430B730}" type="presOf" srcId="{C477D7AC-BFE4-45B5-837F-AA092DB801EA}" destId="{B2DE7DD0-384D-40DE-8F06-1E652B77DD79}" srcOrd="0" destOrd="0" presId="urn:microsoft.com/office/officeart/2005/8/layout/process4"/>
    <dgm:cxn modelId="{421F6758-4305-4BBE-8552-1008670EA017}" srcId="{894205FB-DEEA-4943-920D-95B1E7A423FD}" destId="{8D68E4D6-3EA4-4832-97BB-1D8DB152DA75}" srcOrd="0" destOrd="0" parTransId="{B30D3625-7A2A-4732-9ECC-9BDF65604070}" sibTransId="{FFB5B2C8-4C4D-4154-98BA-F84E6A3F84CD}"/>
    <dgm:cxn modelId="{57F8198B-622F-4DFE-94B3-6FBA390F7447}" srcId="{9CF0C4B3-CB59-4255-8478-417D3A0904C8}" destId="{C477D7AC-BFE4-45B5-837F-AA092DB801EA}" srcOrd="2" destOrd="0" parTransId="{2444C3FD-8092-41CF-BD4D-56DD83786266}" sibTransId="{A275CD51-422F-40B0-B67D-118C376EE9C6}"/>
    <dgm:cxn modelId="{72F0B38B-25BD-423C-A5CA-151A98862D91}" srcId="{894205FB-DEEA-4943-920D-95B1E7A423FD}" destId="{A3C2BF77-9967-4F80-A4E8-030DF2772EFC}" srcOrd="1" destOrd="0" parTransId="{2F8D3801-72A8-41B3-AAA6-B1D63E964218}" sibTransId="{6E7B7F37-12C1-4E40-AD12-C588B59D98E2}"/>
    <dgm:cxn modelId="{8FE3458D-1A07-4613-B647-5C94B9AD0070}" srcId="{75DAA737-393C-4FBC-9B39-2190C170A0F6}" destId="{9CF0C4B3-CB59-4255-8478-417D3A0904C8}" srcOrd="1" destOrd="0" parTransId="{87F3D77B-9ED9-482D-9DF2-BF28E481BD92}" sibTransId="{6C9A6A29-D4D4-4F55-B3FF-DA0E14B50541}"/>
    <dgm:cxn modelId="{1AC8078F-3554-4C1B-8B1D-017746A0C0DE}" type="presOf" srcId="{9CF0C4B3-CB59-4255-8478-417D3A0904C8}" destId="{EE290C2F-7F7C-4784-807C-B923A9DBC401}" srcOrd="0" destOrd="0" presId="urn:microsoft.com/office/officeart/2005/8/layout/process4"/>
    <dgm:cxn modelId="{4D0D2FA5-B986-4067-A2DD-4E113A65CDBC}" srcId="{9CF0C4B3-CB59-4255-8478-417D3A0904C8}" destId="{F01ACCB1-A5C7-4B0C-B207-046E4CE5BD1E}" srcOrd="0" destOrd="0" parTransId="{E6E9DB30-180B-49CF-805E-950EC9BCB852}" sibTransId="{89F9773A-48EA-49DC-BBD3-E4D92D90471D}"/>
    <dgm:cxn modelId="{363DD5BF-1222-43CD-8AC8-539C0844CE12}" type="presOf" srcId="{3B36E535-61EB-4D8A-9D52-11834739D584}" destId="{1B71FF52-5868-4941-8512-1205C603907D}" srcOrd="0" destOrd="0" presId="urn:microsoft.com/office/officeart/2005/8/layout/process4"/>
    <dgm:cxn modelId="{086351CC-02DD-46C9-8E29-2F607FDC9F8A}" type="presOf" srcId="{8D68E4D6-3EA4-4832-97BB-1D8DB152DA75}" destId="{56F7AE3B-EAA8-4DE0-AF3B-DFB57FAB2F50}" srcOrd="0" destOrd="0" presId="urn:microsoft.com/office/officeart/2005/8/layout/process4"/>
    <dgm:cxn modelId="{0E249AD7-B07D-4F03-B56D-3039D9FE4C16}" type="presOf" srcId="{894205FB-DEEA-4943-920D-95B1E7A423FD}" destId="{79ACA54F-7E27-413E-A778-A6EA7328C705}" srcOrd="0" destOrd="0" presId="urn:microsoft.com/office/officeart/2005/8/layout/process4"/>
    <dgm:cxn modelId="{D7A504F3-363A-43EA-8F75-17D75F49D934}" type="presOf" srcId="{F01ACCB1-A5C7-4B0C-B207-046E4CE5BD1E}" destId="{70AF08C0-CD7A-4351-827B-3D01F7E1D9F6}" srcOrd="0" destOrd="0" presId="urn:microsoft.com/office/officeart/2005/8/layout/process4"/>
    <dgm:cxn modelId="{40CB9DF5-B583-4564-A572-1F17AA6B95E8}" srcId="{75DAA737-393C-4FBC-9B39-2190C170A0F6}" destId="{894205FB-DEEA-4943-920D-95B1E7A423FD}" srcOrd="0" destOrd="0" parTransId="{61797806-16D3-4674-A835-8781DEF626B3}" sibTransId="{99DC8EE7-E4AC-456F-AC2F-99A5E1CD434E}"/>
    <dgm:cxn modelId="{FFF28895-15E9-42FB-86A2-85C28FF7B137}" type="presParOf" srcId="{E338F4E5-19F9-41C2-969C-3C577D0FA352}" destId="{FDE1F00D-5A20-4160-BD42-5FB96628A851}" srcOrd="0" destOrd="0" presId="urn:microsoft.com/office/officeart/2005/8/layout/process4"/>
    <dgm:cxn modelId="{8CBD342D-152C-4844-8BFF-575430A7ACCE}" type="presParOf" srcId="{FDE1F00D-5A20-4160-BD42-5FB96628A851}" destId="{EE290C2F-7F7C-4784-807C-B923A9DBC401}" srcOrd="0" destOrd="0" presId="urn:microsoft.com/office/officeart/2005/8/layout/process4"/>
    <dgm:cxn modelId="{7DE7468A-1A01-434A-827C-12B978F9BDFA}" type="presParOf" srcId="{FDE1F00D-5A20-4160-BD42-5FB96628A851}" destId="{E241C13F-06C8-4819-ABFE-1229E6491F65}" srcOrd="1" destOrd="0" presId="urn:microsoft.com/office/officeart/2005/8/layout/process4"/>
    <dgm:cxn modelId="{C173F327-04BD-4D16-BF97-8B08B4AEE261}" type="presParOf" srcId="{FDE1F00D-5A20-4160-BD42-5FB96628A851}" destId="{584C5FA4-3578-4C81-B99A-2E95CA26D44F}" srcOrd="2" destOrd="0" presId="urn:microsoft.com/office/officeart/2005/8/layout/process4"/>
    <dgm:cxn modelId="{57CDF63B-5745-43F2-AB4B-0149F160D309}" type="presParOf" srcId="{584C5FA4-3578-4C81-B99A-2E95CA26D44F}" destId="{70AF08C0-CD7A-4351-827B-3D01F7E1D9F6}" srcOrd="0" destOrd="0" presId="urn:microsoft.com/office/officeart/2005/8/layout/process4"/>
    <dgm:cxn modelId="{C6F20059-8530-412B-9D3D-71C1BDAECB85}" type="presParOf" srcId="{584C5FA4-3578-4C81-B99A-2E95CA26D44F}" destId="{1B71FF52-5868-4941-8512-1205C603907D}" srcOrd="1" destOrd="0" presId="urn:microsoft.com/office/officeart/2005/8/layout/process4"/>
    <dgm:cxn modelId="{5DB8F7B9-F2DC-4D31-864F-8E8518A50A33}" type="presParOf" srcId="{584C5FA4-3578-4C81-B99A-2E95CA26D44F}" destId="{B2DE7DD0-384D-40DE-8F06-1E652B77DD79}" srcOrd="2" destOrd="0" presId="urn:microsoft.com/office/officeart/2005/8/layout/process4"/>
    <dgm:cxn modelId="{E057B352-71B4-49A3-9AEF-0899A3C3710D}" type="presParOf" srcId="{E338F4E5-19F9-41C2-969C-3C577D0FA352}" destId="{F013735E-7B7D-4A3F-AEFF-0F741A7E6D6D}" srcOrd="1" destOrd="0" presId="urn:microsoft.com/office/officeart/2005/8/layout/process4"/>
    <dgm:cxn modelId="{A630A991-0D45-4894-BECC-289FA07AA286}" type="presParOf" srcId="{E338F4E5-19F9-41C2-969C-3C577D0FA352}" destId="{A7D30E8A-FE22-48E1-B314-255EE336483B}" srcOrd="2" destOrd="0" presId="urn:microsoft.com/office/officeart/2005/8/layout/process4"/>
    <dgm:cxn modelId="{0BA5077F-8613-488D-B3A4-3F15BBA94474}" type="presParOf" srcId="{A7D30E8A-FE22-48E1-B314-255EE336483B}" destId="{79ACA54F-7E27-413E-A778-A6EA7328C705}" srcOrd="0" destOrd="0" presId="urn:microsoft.com/office/officeart/2005/8/layout/process4"/>
    <dgm:cxn modelId="{16533CBD-CB22-4F6F-BF8E-EC7FDB91E9EF}" type="presParOf" srcId="{A7D30E8A-FE22-48E1-B314-255EE336483B}" destId="{8E6527F2-F232-4647-961E-0B0B54C1370F}" srcOrd="1" destOrd="0" presId="urn:microsoft.com/office/officeart/2005/8/layout/process4"/>
    <dgm:cxn modelId="{038D0D93-77A3-4B1E-9B3E-BCC9E3AEA1B8}" type="presParOf" srcId="{A7D30E8A-FE22-48E1-B314-255EE336483B}" destId="{FD593103-5E41-4D90-BC53-78DF7BA0C599}" srcOrd="2" destOrd="0" presId="urn:microsoft.com/office/officeart/2005/8/layout/process4"/>
    <dgm:cxn modelId="{04222575-D44B-4DB5-9DF0-3D79AB3F3FB5}" type="presParOf" srcId="{FD593103-5E41-4D90-BC53-78DF7BA0C599}" destId="{56F7AE3B-EAA8-4DE0-AF3B-DFB57FAB2F50}" srcOrd="0" destOrd="0" presId="urn:microsoft.com/office/officeart/2005/8/layout/process4"/>
    <dgm:cxn modelId="{B93FC3BB-96F1-473D-B1E6-34628BF418B1}" type="presParOf" srcId="{FD593103-5E41-4D90-BC53-78DF7BA0C599}" destId="{15A8BBD7-D031-41D9-9026-9573AF5E238A}" srcOrd="1"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2EE8F00B-B8DF-46CE-B22F-9A2ADA9E2F2B}" type="doc">
      <dgm:prSet loTypeId="urn:microsoft.com/office/officeart/2008/layout/RadialCluster" loCatId="cycle" qsTypeId="urn:microsoft.com/office/officeart/2005/8/quickstyle/simple1" qsCatId="simple" csTypeId="urn:microsoft.com/office/officeart/2005/8/colors/accent0_1" csCatId="mainScheme" phldr="1"/>
      <dgm:spPr/>
      <dgm:t>
        <a:bodyPr/>
        <a:lstStyle/>
        <a:p>
          <a:endParaRPr lang="en-US"/>
        </a:p>
      </dgm:t>
    </dgm:pt>
    <dgm:pt modelId="{DFA82DE8-573F-42F4-BCFF-FAF609827981}">
      <dgm:prSet phldrT="[Text]" custT="1"/>
      <dgm:spPr>
        <a:solidFill>
          <a:srgbClr val="7030A0"/>
        </a:solidFill>
      </dgm:spPr>
      <dgm:t>
        <a:bodyPr/>
        <a:lstStyle/>
        <a:p>
          <a:pPr algn="ctr">
            <a:spcAft>
              <a:spcPts val="600"/>
            </a:spcAft>
          </a:pPr>
          <a:r>
            <a:rPr lang="en-US" sz="2000" u="sng" dirty="0" err="1">
              <a:solidFill>
                <a:schemeClr val="accent3"/>
              </a:solidFill>
            </a:rPr>
            <a:t>Ymddiswyddo</a:t>
          </a:r>
          <a:r>
            <a:rPr lang="en-US" sz="2000" dirty="0">
              <a:solidFill>
                <a:schemeClr val="accent3"/>
              </a:solidFill>
            </a:rPr>
            <a:t> 31 Hydref   28/29 </a:t>
          </a:r>
          <a:r>
            <a:rPr lang="en-US" sz="2000" dirty="0" err="1">
              <a:solidFill>
                <a:schemeClr val="accent3"/>
              </a:solidFill>
            </a:rPr>
            <a:t>Chwefror</a:t>
          </a:r>
          <a:r>
            <a:rPr lang="en-US" sz="2000" dirty="0">
              <a:solidFill>
                <a:schemeClr val="accent3"/>
              </a:solidFill>
            </a:rPr>
            <a:t> 31 Mai</a:t>
          </a:r>
        </a:p>
      </dgm:t>
    </dgm:pt>
    <dgm:pt modelId="{4B2E2F7D-8CA9-4CA3-9B96-65F5E0957AC8}" type="parTrans" cxnId="{5B08E310-B99F-4AA1-ABD7-5A5F9EF1F073}">
      <dgm:prSet/>
      <dgm:spPr/>
      <dgm:t>
        <a:bodyPr/>
        <a:lstStyle/>
        <a:p>
          <a:endParaRPr lang="en-US"/>
        </a:p>
      </dgm:t>
    </dgm:pt>
    <dgm:pt modelId="{96459850-153B-4604-BBFD-F4AAD8DD4C5D}" type="sibTrans" cxnId="{5B08E310-B99F-4AA1-ABD7-5A5F9EF1F073}">
      <dgm:prSet/>
      <dgm:spPr/>
      <dgm:t>
        <a:bodyPr/>
        <a:lstStyle/>
        <a:p>
          <a:endParaRPr lang="en-US"/>
        </a:p>
      </dgm:t>
    </dgm:pt>
    <dgm:pt modelId="{E2E5E060-8FB8-4808-BBD6-60712CC13E80}">
      <dgm:prSet phldrT="[Text]" custT="1"/>
      <dgm:spPr>
        <a:solidFill>
          <a:srgbClr val="FFC000"/>
        </a:solidFill>
      </dgm:spPr>
      <dgm:t>
        <a:bodyPr/>
        <a:lstStyle/>
        <a:p>
          <a:pPr algn="ctr"/>
          <a:r>
            <a:rPr lang="en-US" sz="1800" dirty="0" err="1"/>
            <a:t>Rhyngrwyd</a:t>
          </a:r>
          <a:endParaRPr lang="en-US" sz="1800" dirty="0"/>
        </a:p>
      </dgm:t>
    </dgm:pt>
    <dgm:pt modelId="{AFDD0741-9439-4E40-BD23-5AEAD4A0CAE3}" type="parTrans" cxnId="{9B47BA9F-8F6B-4F74-96E2-3E3FE07B3C81}">
      <dgm:prSet/>
      <dgm:spPr/>
      <dgm:t>
        <a:bodyPr/>
        <a:lstStyle/>
        <a:p>
          <a:endParaRPr lang="en-US"/>
        </a:p>
      </dgm:t>
    </dgm:pt>
    <dgm:pt modelId="{67D8528A-1AC2-4495-A9E6-8DC56092A5A5}" type="sibTrans" cxnId="{9B47BA9F-8F6B-4F74-96E2-3E3FE07B3C81}">
      <dgm:prSet/>
      <dgm:spPr/>
      <dgm:t>
        <a:bodyPr/>
        <a:lstStyle/>
        <a:p>
          <a:endParaRPr lang="en-US"/>
        </a:p>
      </dgm:t>
    </dgm:pt>
    <dgm:pt modelId="{80653DE7-1D3E-4B9C-9E43-FBF7554BD752}">
      <dgm:prSet phldrT="[Text]" custT="1"/>
      <dgm:spPr>
        <a:solidFill>
          <a:srgbClr val="FFFF00"/>
        </a:solidFill>
      </dgm:spPr>
      <dgm:t>
        <a:bodyPr/>
        <a:lstStyle/>
        <a:p>
          <a:pPr algn="ctr"/>
          <a:r>
            <a:rPr lang="en-US" sz="1100" dirty="0" err="1"/>
            <a:t>Gwefannau</a:t>
          </a:r>
          <a:r>
            <a:rPr lang="en-US" sz="1100" dirty="0"/>
            <a:t> </a:t>
          </a:r>
          <a:r>
            <a:rPr lang="en-US" sz="1100" dirty="0" err="1"/>
            <a:t>ALl</a:t>
          </a:r>
          <a:endParaRPr lang="en-US" sz="1100" dirty="0"/>
        </a:p>
      </dgm:t>
    </dgm:pt>
    <dgm:pt modelId="{ED518581-BE37-4D3A-A224-ED7204CD3E01}" type="parTrans" cxnId="{616976B6-A594-4C17-B076-3E50A58F6C23}">
      <dgm:prSet/>
      <dgm:spPr/>
      <dgm:t>
        <a:bodyPr/>
        <a:lstStyle/>
        <a:p>
          <a:endParaRPr lang="en-US"/>
        </a:p>
      </dgm:t>
    </dgm:pt>
    <dgm:pt modelId="{A03233B7-492A-4E0F-AB9C-1A6215A37481}" type="sibTrans" cxnId="{616976B6-A594-4C17-B076-3E50A58F6C23}">
      <dgm:prSet/>
      <dgm:spPr/>
      <dgm:t>
        <a:bodyPr/>
        <a:lstStyle/>
        <a:p>
          <a:endParaRPr lang="en-US"/>
        </a:p>
      </dgm:t>
    </dgm:pt>
    <dgm:pt modelId="{4196CCBE-30FD-42A9-875D-0F575A82AC97}">
      <dgm:prSet phldrT="[Text]" custT="1"/>
      <dgm:spPr>
        <a:solidFill>
          <a:srgbClr val="FFFF00"/>
        </a:solidFill>
      </dgm:spPr>
      <dgm:t>
        <a:bodyPr/>
        <a:lstStyle/>
        <a:p>
          <a:pPr algn="ctr">
            <a:spcAft>
              <a:spcPts val="0"/>
            </a:spcAft>
          </a:pPr>
          <a:r>
            <a:rPr lang="en-US" sz="1100" dirty="0" err="1"/>
            <a:t>Gwefannau</a:t>
          </a:r>
          <a:r>
            <a:rPr lang="en-US" sz="1100" dirty="0"/>
            <a:t> </a:t>
          </a:r>
          <a:r>
            <a:rPr lang="en-US" sz="1100" dirty="0" err="1"/>
            <a:t>Recriwtio</a:t>
          </a:r>
          <a:r>
            <a:rPr lang="en-US" sz="1100" dirty="0"/>
            <a:t>, </a:t>
          </a:r>
        </a:p>
        <a:p>
          <a:pPr algn="ctr">
            <a:spcAft>
              <a:spcPts val="0"/>
            </a:spcAft>
          </a:pPr>
          <a:r>
            <a:rPr lang="en-US" sz="1100" dirty="0"/>
            <a:t>e-teach</a:t>
          </a:r>
        </a:p>
      </dgm:t>
    </dgm:pt>
    <dgm:pt modelId="{2293C33A-E4FB-4801-A678-6058E134E1EF}" type="parTrans" cxnId="{B5E7EF4E-E601-4BEF-8840-4873C1041D16}">
      <dgm:prSet/>
      <dgm:spPr/>
      <dgm:t>
        <a:bodyPr/>
        <a:lstStyle/>
        <a:p>
          <a:endParaRPr lang="en-US"/>
        </a:p>
      </dgm:t>
    </dgm:pt>
    <dgm:pt modelId="{ADFF95E1-5456-442C-B6FA-D904788FA36B}" type="sibTrans" cxnId="{B5E7EF4E-E601-4BEF-8840-4873C1041D16}">
      <dgm:prSet/>
      <dgm:spPr/>
      <dgm:t>
        <a:bodyPr/>
        <a:lstStyle/>
        <a:p>
          <a:endParaRPr lang="en-US"/>
        </a:p>
      </dgm:t>
    </dgm:pt>
    <dgm:pt modelId="{FF9584F3-F784-4507-AF05-AAD214C4E2F8}">
      <dgm:prSet phldrT="[Text]" custT="1"/>
      <dgm:spPr>
        <a:solidFill>
          <a:srgbClr val="0070C0"/>
        </a:solidFill>
      </dgm:spPr>
      <dgm:t>
        <a:bodyPr/>
        <a:lstStyle/>
        <a:p>
          <a:pPr algn="ctr"/>
          <a:r>
            <a:rPr lang="en-US" sz="1600" dirty="0"/>
            <a:t>Y </a:t>
          </a:r>
          <a:r>
            <a:rPr lang="en-US" sz="1600" dirty="0" err="1"/>
            <a:t>Wasg</a:t>
          </a:r>
          <a:r>
            <a:rPr lang="en-US" sz="1600" dirty="0"/>
            <a:t> </a:t>
          </a:r>
          <a:r>
            <a:rPr lang="en-US" sz="1600" dirty="0" err="1"/>
            <a:t>Genedlaethol</a:t>
          </a:r>
          <a:endParaRPr lang="en-US" sz="1600" dirty="0"/>
        </a:p>
      </dgm:t>
    </dgm:pt>
    <dgm:pt modelId="{F225A588-A660-4CD2-9D6E-A5396FB5D2DC}" type="parTrans" cxnId="{72D3BE37-61C6-4012-B025-C3540632884B}">
      <dgm:prSet/>
      <dgm:spPr/>
      <dgm:t>
        <a:bodyPr/>
        <a:lstStyle/>
        <a:p>
          <a:endParaRPr lang="en-US"/>
        </a:p>
      </dgm:t>
    </dgm:pt>
    <dgm:pt modelId="{F2DB0B63-79BF-4D04-BDE9-B70B64BD6B0B}" type="sibTrans" cxnId="{72D3BE37-61C6-4012-B025-C3540632884B}">
      <dgm:prSet/>
      <dgm:spPr/>
      <dgm:t>
        <a:bodyPr/>
        <a:lstStyle/>
        <a:p>
          <a:endParaRPr lang="en-US"/>
        </a:p>
      </dgm:t>
    </dgm:pt>
    <dgm:pt modelId="{CEE4698E-6A45-40F6-B6DA-3560BF0B2735}">
      <dgm:prSet phldrT="[Text]"/>
      <dgm:spPr>
        <a:solidFill>
          <a:srgbClr val="00B0F0"/>
        </a:solidFill>
      </dgm:spPr>
      <dgm:t>
        <a:bodyPr/>
        <a:lstStyle/>
        <a:p>
          <a:pPr algn="ctr"/>
          <a:r>
            <a:rPr lang="en-US" sz="1100" dirty="0"/>
            <a:t>TES</a:t>
          </a:r>
        </a:p>
      </dgm:t>
    </dgm:pt>
    <dgm:pt modelId="{89FB868F-2146-4574-91EF-A9C52A1596E1}" type="parTrans" cxnId="{F0647D82-0A07-43AC-9640-B0BBB132DD1F}">
      <dgm:prSet/>
      <dgm:spPr/>
      <dgm:t>
        <a:bodyPr/>
        <a:lstStyle/>
        <a:p>
          <a:endParaRPr lang="en-US"/>
        </a:p>
      </dgm:t>
    </dgm:pt>
    <dgm:pt modelId="{B98F3373-3DCD-424C-817F-2B80B3D7AEF4}" type="sibTrans" cxnId="{F0647D82-0A07-43AC-9640-B0BBB132DD1F}">
      <dgm:prSet/>
      <dgm:spPr/>
      <dgm:t>
        <a:bodyPr/>
        <a:lstStyle/>
        <a:p>
          <a:endParaRPr lang="en-US"/>
        </a:p>
      </dgm:t>
    </dgm:pt>
    <dgm:pt modelId="{FF129108-A23F-4AB2-89C9-E47DD6894AFB}">
      <dgm:prSet phldrT="[Text]"/>
      <dgm:spPr>
        <a:solidFill>
          <a:srgbClr val="00B0F0"/>
        </a:solidFill>
      </dgm:spPr>
      <dgm:t>
        <a:bodyPr/>
        <a:lstStyle/>
        <a:p>
          <a:pPr algn="ctr"/>
          <a:r>
            <a:rPr lang="en-US" sz="1100" dirty="0"/>
            <a:t>Guardian Jobs</a:t>
          </a:r>
        </a:p>
      </dgm:t>
    </dgm:pt>
    <dgm:pt modelId="{BCD0F89D-1704-4046-A982-668235686FDE}" type="parTrans" cxnId="{6779C0FA-68DD-4D09-A960-CB9C6B23EF7B}">
      <dgm:prSet/>
      <dgm:spPr/>
      <dgm:t>
        <a:bodyPr/>
        <a:lstStyle/>
        <a:p>
          <a:endParaRPr lang="en-US"/>
        </a:p>
      </dgm:t>
    </dgm:pt>
    <dgm:pt modelId="{D9ED4B77-BCFA-402D-B1EF-E4D971E88DA2}" type="sibTrans" cxnId="{6779C0FA-68DD-4D09-A960-CB9C6B23EF7B}">
      <dgm:prSet/>
      <dgm:spPr/>
      <dgm:t>
        <a:bodyPr/>
        <a:lstStyle/>
        <a:p>
          <a:endParaRPr lang="en-US"/>
        </a:p>
      </dgm:t>
    </dgm:pt>
    <dgm:pt modelId="{6EFE8295-1BF4-4860-8EDE-5187E346BBD2}">
      <dgm:prSet phldrT="[Text]" custT="1"/>
      <dgm:spPr>
        <a:solidFill>
          <a:srgbClr val="FF0000"/>
        </a:solidFill>
      </dgm:spPr>
      <dgm:t>
        <a:bodyPr/>
        <a:lstStyle/>
        <a:p>
          <a:r>
            <a:rPr lang="en-GB" sz="1400" dirty="0"/>
            <a:t>Y </a:t>
          </a:r>
          <a:r>
            <a:rPr lang="en-GB" sz="1400" dirty="0" err="1"/>
            <a:t>Wasg</a:t>
          </a:r>
          <a:r>
            <a:rPr lang="en-GB" sz="1400" dirty="0"/>
            <a:t> </a:t>
          </a:r>
          <a:r>
            <a:rPr lang="en-GB" sz="1400" dirty="0" err="1"/>
            <a:t>Leol</a:t>
          </a:r>
          <a:r>
            <a:rPr lang="en-GB" sz="1400" dirty="0"/>
            <a:t> a </a:t>
          </a:r>
          <a:r>
            <a:rPr lang="en-GB" sz="1400" dirty="0" err="1"/>
            <a:t>Rhanbarthol</a:t>
          </a:r>
          <a:endParaRPr lang="en-US" sz="1400" dirty="0"/>
        </a:p>
      </dgm:t>
    </dgm:pt>
    <dgm:pt modelId="{6F040327-CFCB-46FC-99C9-247FC0A84D37}" type="parTrans" cxnId="{2440C172-9E65-4E96-B63E-11D45BB08784}">
      <dgm:prSet/>
      <dgm:spPr/>
      <dgm:t>
        <a:bodyPr/>
        <a:lstStyle/>
        <a:p>
          <a:endParaRPr lang="en-US"/>
        </a:p>
      </dgm:t>
    </dgm:pt>
    <dgm:pt modelId="{62068C3C-CDCE-4E31-B87A-C2893F06AA3B}" type="sibTrans" cxnId="{2440C172-9E65-4E96-B63E-11D45BB08784}">
      <dgm:prSet/>
      <dgm:spPr/>
      <dgm:t>
        <a:bodyPr/>
        <a:lstStyle/>
        <a:p>
          <a:endParaRPr lang="en-US"/>
        </a:p>
      </dgm:t>
    </dgm:pt>
    <dgm:pt modelId="{B4CB33C9-1258-4E18-BCD7-AC9E6882CF68}">
      <dgm:prSet phldrT="[Text]" custT="1"/>
      <dgm:spPr>
        <a:solidFill>
          <a:srgbClr val="CC0099"/>
        </a:solidFill>
      </dgm:spPr>
      <dgm:t>
        <a:bodyPr/>
        <a:lstStyle/>
        <a:p>
          <a:r>
            <a:rPr lang="en-US" sz="1400" dirty="0" err="1"/>
            <a:t>Rhwydweithio</a:t>
          </a:r>
          <a:r>
            <a:rPr lang="en-US" sz="1400" dirty="0"/>
            <a:t> </a:t>
          </a:r>
          <a:r>
            <a:rPr lang="en-US" sz="1400" dirty="0" err="1"/>
            <a:t>Mewn</a:t>
          </a:r>
          <a:r>
            <a:rPr lang="en-US" sz="1400" dirty="0"/>
            <a:t> </a:t>
          </a:r>
          <a:r>
            <a:rPr lang="en-US" sz="1400" dirty="0" err="1"/>
            <a:t>Ysgolion</a:t>
          </a:r>
          <a:endParaRPr lang="en-US" sz="1400" dirty="0"/>
        </a:p>
      </dgm:t>
    </dgm:pt>
    <dgm:pt modelId="{B40EC7D2-6B17-4630-936A-CAE3F3BEBCE7}" type="parTrans" cxnId="{71496648-0F36-4BAF-95E9-C4B912F99908}">
      <dgm:prSet/>
      <dgm:spPr/>
      <dgm:t>
        <a:bodyPr/>
        <a:lstStyle/>
        <a:p>
          <a:endParaRPr lang="en-US"/>
        </a:p>
      </dgm:t>
    </dgm:pt>
    <dgm:pt modelId="{AD46A012-DD4A-4830-A7C3-43EBCD82B297}" type="sibTrans" cxnId="{71496648-0F36-4BAF-95E9-C4B912F99908}">
      <dgm:prSet/>
      <dgm:spPr/>
      <dgm:t>
        <a:bodyPr/>
        <a:lstStyle/>
        <a:p>
          <a:endParaRPr lang="en-US"/>
        </a:p>
      </dgm:t>
    </dgm:pt>
    <dgm:pt modelId="{B84B8D80-85D7-4D11-B5A1-5178A20B1EC6}">
      <dgm:prSet phldrT="[Text]" custT="1"/>
      <dgm:spPr>
        <a:solidFill>
          <a:srgbClr val="92D050"/>
        </a:solidFill>
      </dgm:spPr>
      <dgm:t>
        <a:bodyPr/>
        <a:lstStyle/>
        <a:p>
          <a:r>
            <a:rPr lang="en-US" sz="1800" dirty="0" err="1"/>
            <a:t>Cyfryngau</a:t>
          </a:r>
          <a:r>
            <a:rPr lang="en-US" sz="1800" dirty="0"/>
            <a:t> </a:t>
          </a:r>
          <a:r>
            <a:rPr lang="en-US" sz="1800" dirty="0" err="1"/>
            <a:t>Cymdeithasol</a:t>
          </a:r>
          <a:endParaRPr lang="en-US" sz="1800" dirty="0"/>
        </a:p>
      </dgm:t>
    </dgm:pt>
    <dgm:pt modelId="{2FD400EF-6074-4EF8-A1E8-1AB1B4B20386}" type="parTrans" cxnId="{D2760E0B-3E9F-4AE8-8512-799222372D02}">
      <dgm:prSet/>
      <dgm:spPr/>
      <dgm:t>
        <a:bodyPr/>
        <a:lstStyle/>
        <a:p>
          <a:endParaRPr lang="en-US"/>
        </a:p>
      </dgm:t>
    </dgm:pt>
    <dgm:pt modelId="{E6EBE74C-1D92-4A17-99BF-56E02D2FC843}" type="sibTrans" cxnId="{D2760E0B-3E9F-4AE8-8512-799222372D02}">
      <dgm:prSet/>
      <dgm:spPr/>
      <dgm:t>
        <a:bodyPr/>
        <a:lstStyle/>
        <a:p>
          <a:endParaRPr lang="en-US"/>
        </a:p>
      </dgm:t>
    </dgm:pt>
    <dgm:pt modelId="{154715A3-5A67-45C7-ABB1-E64475F78029}">
      <dgm:prSet phldrT="[Text]"/>
      <dgm:spPr>
        <a:solidFill>
          <a:srgbClr val="00B0F0"/>
        </a:solidFill>
      </dgm:spPr>
      <dgm:t>
        <a:bodyPr/>
        <a:lstStyle/>
        <a:p>
          <a:pPr algn="ctr"/>
          <a:r>
            <a:rPr lang="en-US" sz="1100" dirty="0"/>
            <a:t>Schools Week</a:t>
          </a:r>
        </a:p>
      </dgm:t>
    </dgm:pt>
    <dgm:pt modelId="{6A9C17C2-1C75-4AC1-B46B-1453E7AB56CB}" type="parTrans" cxnId="{991842BE-35C7-469C-AEC0-CDA6197D5FF1}">
      <dgm:prSet/>
      <dgm:spPr/>
      <dgm:t>
        <a:bodyPr/>
        <a:lstStyle/>
        <a:p>
          <a:endParaRPr lang="en-US"/>
        </a:p>
      </dgm:t>
    </dgm:pt>
    <dgm:pt modelId="{7A17F616-9634-4F49-85DC-C093B9CB0B70}" type="sibTrans" cxnId="{991842BE-35C7-469C-AEC0-CDA6197D5FF1}">
      <dgm:prSet/>
      <dgm:spPr/>
      <dgm:t>
        <a:bodyPr/>
        <a:lstStyle/>
        <a:p>
          <a:endParaRPr lang="en-US"/>
        </a:p>
      </dgm:t>
    </dgm:pt>
    <dgm:pt modelId="{A140CFC4-C66F-4DA2-8044-E65C9CC7FB7E}">
      <dgm:prSet phldrT="[Text]" custT="1"/>
      <dgm:spPr>
        <a:solidFill>
          <a:srgbClr val="FFFF00"/>
        </a:solidFill>
      </dgm:spPr>
      <dgm:t>
        <a:bodyPr/>
        <a:lstStyle/>
        <a:p>
          <a:pPr algn="ctr"/>
          <a:r>
            <a:rPr lang="en-US" sz="1100" dirty="0" err="1"/>
            <a:t>Asiantaethau</a:t>
          </a:r>
          <a:endParaRPr lang="en-US" sz="1100" dirty="0"/>
        </a:p>
      </dgm:t>
    </dgm:pt>
    <dgm:pt modelId="{D26A99D2-EAF4-4075-BD16-1B73359F3E9F}" type="parTrans" cxnId="{E3C28D70-CFEF-4223-AB6E-58480C7752E6}">
      <dgm:prSet/>
      <dgm:spPr/>
      <dgm:t>
        <a:bodyPr/>
        <a:lstStyle/>
        <a:p>
          <a:endParaRPr lang="en-US"/>
        </a:p>
      </dgm:t>
    </dgm:pt>
    <dgm:pt modelId="{589EBD8B-5126-43FA-AF34-F47841508561}" type="sibTrans" cxnId="{E3C28D70-CFEF-4223-AB6E-58480C7752E6}">
      <dgm:prSet/>
      <dgm:spPr/>
      <dgm:t>
        <a:bodyPr/>
        <a:lstStyle/>
        <a:p>
          <a:endParaRPr lang="en-US"/>
        </a:p>
      </dgm:t>
    </dgm:pt>
    <dgm:pt modelId="{5CC8B2EF-59FF-48A1-B522-2619671E9DCB}" type="pres">
      <dgm:prSet presAssocID="{2EE8F00B-B8DF-46CE-B22F-9A2ADA9E2F2B}" presName="Name0" presStyleCnt="0">
        <dgm:presLayoutVars>
          <dgm:chMax val="1"/>
          <dgm:chPref val="1"/>
          <dgm:dir/>
          <dgm:animOne val="branch"/>
          <dgm:animLvl val="lvl"/>
        </dgm:presLayoutVars>
      </dgm:prSet>
      <dgm:spPr/>
    </dgm:pt>
    <dgm:pt modelId="{9E728E3B-2D2B-450F-91EB-746CC077BB17}" type="pres">
      <dgm:prSet presAssocID="{DFA82DE8-573F-42F4-BCFF-FAF609827981}" presName="textCenter" presStyleLbl="node1" presStyleIdx="0" presStyleCnt="12" custScaleX="179694" custScaleY="152943" custLinFactNeighborX="-36330" custLinFactNeighborY="-29791"/>
      <dgm:spPr/>
    </dgm:pt>
    <dgm:pt modelId="{A607963D-169D-4C83-A0E8-563958B48665}" type="pres">
      <dgm:prSet presAssocID="{DFA82DE8-573F-42F4-BCFF-FAF609827981}" presName="cycle_1" presStyleCnt="0"/>
      <dgm:spPr/>
    </dgm:pt>
    <dgm:pt modelId="{7FDEBF23-CE1F-4041-9956-1905EDD2C9F0}" type="pres">
      <dgm:prSet presAssocID="{E2E5E060-8FB8-4808-BBD6-60712CC13E80}" presName="childCenter1" presStyleLbl="node1" presStyleIdx="1" presStyleCnt="12" custScaleX="361105" custLinFactNeighborX="-830" custLinFactNeighborY="-16835"/>
      <dgm:spPr/>
    </dgm:pt>
    <dgm:pt modelId="{2CC716D6-7B81-4D15-99CD-324B80F44E15}" type="pres">
      <dgm:prSet presAssocID="{ED518581-BE37-4D3A-A224-ED7204CD3E01}" presName="Name141" presStyleLbl="parChTrans1D3" presStyleIdx="0" presStyleCnt="6"/>
      <dgm:spPr/>
    </dgm:pt>
    <dgm:pt modelId="{BCFA709B-15E7-4D37-A205-A34B3F8428CA}" type="pres">
      <dgm:prSet presAssocID="{80653DE7-1D3E-4B9C-9E43-FBF7554BD752}" presName="text1" presStyleLbl="node1" presStyleIdx="2" presStyleCnt="12" custScaleX="219307" custRadScaleRad="142039" custRadScaleInc="7945">
        <dgm:presLayoutVars>
          <dgm:bulletEnabled val="1"/>
        </dgm:presLayoutVars>
      </dgm:prSet>
      <dgm:spPr/>
    </dgm:pt>
    <dgm:pt modelId="{8DF36F76-9E38-4249-A261-714438970375}" type="pres">
      <dgm:prSet presAssocID="{2293C33A-E4FB-4801-A678-6058E134E1EF}" presName="Name141" presStyleLbl="parChTrans1D3" presStyleIdx="1" presStyleCnt="6"/>
      <dgm:spPr/>
    </dgm:pt>
    <dgm:pt modelId="{42FCBF1E-4C88-4D8A-8856-152F0EF61846}" type="pres">
      <dgm:prSet presAssocID="{4196CCBE-30FD-42A9-875D-0F575A82AC97}" presName="text1" presStyleLbl="node1" presStyleIdx="3" presStyleCnt="12" custScaleX="221525" custRadScaleRad="243171" custRadScaleInc="-90387">
        <dgm:presLayoutVars>
          <dgm:bulletEnabled val="1"/>
        </dgm:presLayoutVars>
      </dgm:prSet>
      <dgm:spPr/>
    </dgm:pt>
    <dgm:pt modelId="{1A954C56-F60A-4B41-8E87-06692A70A6CE}" type="pres">
      <dgm:prSet presAssocID="{D26A99D2-EAF4-4075-BD16-1B73359F3E9F}" presName="Name141" presStyleLbl="parChTrans1D3" presStyleIdx="2" presStyleCnt="6"/>
      <dgm:spPr/>
    </dgm:pt>
    <dgm:pt modelId="{16FB2DB4-3B33-4FE6-BCD5-BC3C330AAF8E}" type="pres">
      <dgm:prSet presAssocID="{A140CFC4-C66F-4DA2-8044-E65C9CC7FB7E}" presName="text1" presStyleLbl="node1" presStyleIdx="4" presStyleCnt="12" custScaleX="186946" custRadScaleRad="218864" custRadScaleInc="104907">
        <dgm:presLayoutVars>
          <dgm:bulletEnabled val="1"/>
        </dgm:presLayoutVars>
      </dgm:prSet>
      <dgm:spPr/>
    </dgm:pt>
    <dgm:pt modelId="{36902C46-B310-4A3F-9D4A-5D89A3620A2D}" type="pres">
      <dgm:prSet presAssocID="{AFDD0741-9439-4E40-BD23-5AEAD4A0CAE3}" presName="Name144" presStyleLbl="parChTrans1D2" presStyleIdx="0" presStyleCnt="5"/>
      <dgm:spPr/>
    </dgm:pt>
    <dgm:pt modelId="{E64DBA4D-45E9-4E4C-B72C-CDBCCE955C08}" type="pres">
      <dgm:prSet presAssocID="{DFA82DE8-573F-42F4-BCFF-FAF609827981}" presName="cycle_2" presStyleCnt="0"/>
      <dgm:spPr/>
    </dgm:pt>
    <dgm:pt modelId="{FFABAB1C-B76C-493A-B49E-089D0395D93D}" type="pres">
      <dgm:prSet presAssocID="{FF9584F3-F784-4507-AF05-AAD214C4E2F8}" presName="childCenter2" presStyleLbl="node1" presStyleIdx="5" presStyleCnt="12" custScaleX="360925"/>
      <dgm:spPr/>
    </dgm:pt>
    <dgm:pt modelId="{E91B1497-1143-4566-BB84-F612B3F57864}" type="pres">
      <dgm:prSet presAssocID="{89FB868F-2146-4574-91EF-A9C52A1596E1}" presName="Name218" presStyleLbl="parChTrans1D3" presStyleIdx="3" presStyleCnt="6"/>
      <dgm:spPr/>
    </dgm:pt>
    <dgm:pt modelId="{E6F33FAB-1C9C-4858-A626-C7C62DE47FC9}" type="pres">
      <dgm:prSet presAssocID="{CEE4698E-6A45-40F6-B6DA-3560BF0B2735}" presName="text2" presStyleLbl="node1" presStyleIdx="6" presStyleCnt="12" custScaleX="239949" custRadScaleRad="133060" custRadScaleInc="67612">
        <dgm:presLayoutVars>
          <dgm:bulletEnabled val="1"/>
        </dgm:presLayoutVars>
      </dgm:prSet>
      <dgm:spPr/>
    </dgm:pt>
    <dgm:pt modelId="{0D00299E-56CF-4327-AD29-056B5B8F6199}" type="pres">
      <dgm:prSet presAssocID="{BCD0F89D-1704-4046-A982-668235686FDE}" presName="Name218" presStyleLbl="parChTrans1D3" presStyleIdx="4" presStyleCnt="6"/>
      <dgm:spPr/>
    </dgm:pt>
    <dgm:pt modelId="{57E49C0A-DBF1-487F-B89E-78865901A900}" type="pres">
      <dgm:prSet presAssocID="{FF129108-A23F-4AB2-89C9-E47DD6894AFB}" presName="text2" presStyleLbl="node1" presStyleIdx="7" presStyleCnt="12" custScaleX="222376" custRadScaleRad="221823" custRadScaleInc="-39720">
        <dgm:presLayoutVars>
          <dgm:bulletEnabled val="1"/>
        </dgm:presLayoutVars>
      </dgm:prSet>
      <dgm:spPr/>
    </dgm:pt>
    <dgm:pt modelId="{11DDAD0A-43A9-4646-B77E-1211059496E3}" type="pres">
      <dgm:prSet presAssocID="{6A9C17C2-1C75-4AC1-B46B-1453E7AB56CB}" presName="Name218" presStyleLbl="parChTrans1D3" presStyleIdx="5" presStyleCnt="6"/>
      <dgm:spPr/>
    </dgm:pt>
    <dgm:pt modelId="{922ED1BD-27BD-4F3A-B306-08B7AC17BC18}" type="pres">
      <dgm:prSet presAssocID="{154715A3-5A67-45C7-ABB1-E64475F78029}" presName="text2" presStyleLbl="node1" presStyleIdx="8" presStyleCnt="12" custScaleX="199649" custRadScaleRad="98988" custRadScaleInc="-125609">
        <dgm:presLayoutVars>
          <dgm:bulletEnabled val="1"/>
        </dgm:presLayoutVars>
      </dgm:prSet>
      <dgm:spPr/>
    </dgm:pt>
    <dgm:pt modelId="{96FF3EC0-B6D7-41FD-958C-947BC3476524}" type="pres">
      <dgm:prSet presAssocID="{F225A588-A660-4CD2-9D6E-A5396FB5D2DC}" presName="Name221" presStyleLbl="parChTrans1D2" presStyleIdx="1" presStyleCnt="5"/>
      <dgm:spPr/>
    </dgm:pt>
    <dgm:pt modelId="{44D2F4C3-97ED-4792-AC37-5E963594824F}" type="pres">
      <dgm:prSet presAssocID="{DFA82DE8-573F-42F4-BCFF-FAF609827981}" presName="cycle_3" presStyleCnt="0"/>
      <dgm:spPr/>
    </dgm:pt>
    <dgm:pt modelId="{B7FF6F8A-9C5B-417F-BA09-0946DC2D8BC5}" type="pres">
      <dgm:prSet presAssocID="{6EFE8295-1BF4-4860-8EDE-5187E346BBD2}" presName="childCenter3" presStyleLbl="node1" presStyleIdx="9" presStyleCnt="12" custScaleX="268185" custLinFactNeighborX="-8521" custLinFactNeighborY="207"/>
      <dgm:spPr/>
    </dgm:pt>
    <dgm:pt modelId="{134CC8E9-14E5-416F-B619-2D90779A8AE6}" type="pres">
      <dgm:prSet presAssocID="{6F040327-CFCB-46FC-99C9-247FC0A84D37}" presName="Name288" presStyleLbl="parChTrans1D2" presStyleIdx="2" presStyleCnt="5"/>
      <dgm:spPr/>
    </dgm:pt>
    <dgm:pt modelId="{62C63A98-099C-4ED1-B71F-02E40BE45B38}" type="pres">
      <dgm:prSet presAssocID="{DFA82DE8-573F-42F4-BCFF-FAF609827981}" presName="cycle_4" presStyleCnt="0"/>
      <dgm:spPr/>
    </dgm:pt>
    <dgm:pt modelId="{750501E7-CFDE-4747-A482-A7667A1CE0D2}" type="pres">
      <dgm:prSet presAssocID="{B4CB33C9-1258-4E18-BCD7-AC9E6882CF68}" presName="childCenter4" presStyleLbl="node1" presStyleIdx="10" presStyleCnt="12" custScaleX="268215" custLinFactNeighborX="-15547" custLinFactNeighborY="-2804"/>
      <dgm:spPr/>
    </dgm:pt>
    <dgm:pt modelId="{ED6D7702-9052-4945-AF47-1D67F092AEF2}" type="pres">
      <dgm:prSet presAssocID="{B40EC7D2-6B17-4630-936A-CAE3F3BEBCE7}" presName="Name345" presStyleLbl="parChTrans1D2" presStyleIdx="3" presStyleCnt="5"/>
      <dgm:spPr/>
    </dgm:pt>
    <dgm:pt modelId="{737B4F5E-ECD1-486A-ABC1-0C233745066C}" type="pres">
      <dgm:prSet presAssocID="{DFA82DE8-573F-42F4-BCFF-FAF609827981}" presName="cycle_5" presStyleCnt="0"/>
      <dgm:spPr/>
    </dgm:pt>
    <dgm:pt modelId="{292AD413-90DE-4185-91CB-D4B6177F42D4}" type="pres">
      <dgm:prSet presAssocID="{B84B8D80-85D7-4D11-B5A1-5178A20B1EC6}" presName="childCenter5" presStyleLbl="node1" presStyleIdx="11" presStyleCnt="12" custScaleX="242322" custLinFactNeighborX="-15547" custLinFactNeighborY="-6330"/>
      <dgm:spPr/>
    </dgm:pt>
    <dgm:pt modelId="{2D1A9CC4-5AE7-4BE1-89BD-3F1A0AF21899}" type="pres">
      <dgm:prSet presAssocID="{2FD400EF-6074-4EF8-A1E8-1AB1B4B20386}" presName="Name392" presStyleLbl="parChTrans1D2" presStyleIdx="4" presStyleCnt="5"/>
      <dgm:spPr/>
    </dgm:pt>
  </dgm:ptLst>
  <dgm:cxnLst>
    <dgm:cxn modelId="{D2760E0B-3E9F-4AE8-8512-799222372D02}" srcId="{DFA82DE8-573F-42F4-BCFF-FAF609827981}" destId="{B84B8D80-85D7-4D11-B5A1-5178A20B1EC6}" srcOrd="4" destOrd="0" parTransId="{2FD400EF-6074-4EF8-A1E8-1AB1B4B20386}" sibTransId="{E6EBE74C-1D92-4A17-99BF-56E02D2FC843}"/>
    <dgm:cxn modelId="{891BB80D-DE41-4058-9962-55DEC88EF760}" type="presOf" srcId="{CEE4698E-6A45-40F6-B6DA-3560BF0B2735}" destId="{E6F33FAB-1C9C-4858-A626-C7C62DE47FC9}" srcOrd="0" destOrd="0" presId="urn:microsoft.com/office/officeart/2008/layout/RadialCluster"/>
    <dgm:cxn modelId="{5B08E310-B99F-4AA1-ABD7-5A5F9EF1F073}" srcId="{2EE8F00B-B8DF-46CE-B22F-9A2ADA9E2F2B}" destId="{DFA82DE8-573F-42F4-BCFF-FAF609827981}" srcOrd="0" destOrd="0" parTransId="{4B2E2F7D-8CA9-4CA3-9B96-65F5E0957AC8}" sibTransId="{96459850-153B-4604-BBFD-F4AAD8DD4C5D}"/>
    <dgm:cxn modelId="{E79E171C-CE5B-47DF-92FD-970E7A9C917A}" type="presOf" srcId="{2EE8F00B-B8DF-46CE-B22F-9A2ADA9E2F2B}" destId="{5CC8B2EF-59FF-48A1-B522-2619671E9DCB}" srcOrd="0" destOrd="0" presId="urn:microsoft.com/office/officeart/2008/layout/RadialCluster"/>
    <dgm:cxn modelId="{7BC9A41C-5893-4AA9-851A-428CD47244E2}" type="presOf" srcId="{89FB868F-2146-4574-91EF-A9C52A1596E1}" destId="{E91B1497-1143-4566-BB84-F612B3F57864}" srcOrd="0" destOrd="0" presId="urn:microsoft.com/office/officeart/2008/layout/RadialCluster"/>
    <dgm:cxn modelId="{EC443920-0ABD-4356-ADBE-667681E216E5}" type="presOf" srcId="{DFA82DE8-573F-42F4-BCFF-FAF609827981}" destId="{9E728E3B-2D2B-450F-91EB-746CC077BB17}" srcOrd="0" destOrd="0" presId="urn:microsoft.com/office/officeart/2008/layout/RadialCluster"/>
    <dgm:cxn modelId="{72D3BE37-61C6-4012-B025-C3540632884B}" srcId="{DFA82DE8-573F-42F4-BCFF-FAF609827981}" destId="{FF9584F3-F784-4507-AF05-AAD214C4E2F8}" srcOrd="1" destOrd="0" parTransId="{F225A588-A660-4CD2-9D6E-A5396FB5D2DC}" sibTransId="{F2DB0B63-79BF-4D04-BDE9-B70B64BD6B0B}"/>
    <dgm:cxn modelId="{F801EE66-47D3-4EEE-9CA3-90D0D95F128F}" type="presOf" srcId="{FF9584F3-F784-4507-AF05-AAD214C4E2F8}" destId="{FFABAB1C-B76C-493A-B49E-089D0395D93D}" srcOrd="0" destOrd="0" presId="urn:microsoft.com/office/officeart/2008/layout/RadialCluster"/>
    <dgm:cxn modelId="{71496648-0F36-4BAF-95E9-C4B912F99908}" srcId="{DFA82DE8-573F-42F4-BCFF-FAF609827981}" destId="{B4CB33C9-1258-4E18-BCD7-AC9E6882CF68}" srcOrd="3" destOrd="0" parTransId="{B40EC7D2-6B17-4630-936A-CAE3F3BEBCE7}" sibTransId="{AD46A012-DD4A-4830-A7C3-43EBCD82B297}"/>
    <dgm:cxn modelId="{83DC9E4B-6FC8-4ECD-A44E-F42850FA4913}" type="presOf" srcId="{B4CB33C9-1258-4E18-BCD7-AC9E6882CF68}" destId="{750501E7-CFDE-4747-A482-A7667A1CE0D2}" srcOrd="0" destOrd="0" presId="urn:microsoft.com/office/officeart/2008/layout/RadialCluster"/>
    <dgm:cxn modelId="{969AA54C-8068-4736-A3D9-66785095D3FD}" type="presOf" srcId="{AFDD0741-9439-4E40-BD23-5AEAD4A0CAE3}" destId="{36902C46-B310-4A3F-9D4A-5D89A3620A2D}" srcOrd="0" destOrd="0" presId="urn:microsoft.com/office/officeart/2008/layout/RadialCluster"/>
    <dgm:cxn modelId="{B5E7EF4E-E601-4BEF-8840-4873C1041D16}" srcId="{E2E5E060-8FB8-4808-BBD6-60712CC13E80}" destId="{4196CCBE-30FD-42A9-875D-0F575A82AC97}" srcOrd="1" destOrd="0" parTransId="{2293C33A-E4FB-4801-A678-6058E134E1EF}" sibTransId="{ADFF95E1-5456-442C-B6FA-D904788FA36B}"/>
    <dgm:cxn modelId="{E3C28D70-CFEF-4223-AB6E-58480C7752E6}" srcId="{E2E5E060-8FB8-4808-BBD6-60712CC13E80}" destId="{A140CFC4-C66F-4DA2-8044-E65C9CC7FB7E}" srcOrd="2" destOrd="0" parTransId="{D26A99D2-EAF4-4075-BD16-1B73359F3E9F}" sibTransId="{589EBD8B-5126-43FA-AF34-F47841508561}"/>
    <dgm:cxn modelId="{2440C172-9E65-4E96-B63E-11D45BB08784}" srcId="{DFA82DE8-573F-42F4-BCFF-FAF609827981}" destId="{6EFE8295-1BF4-4860-8EDE-5187E346BBD2}" srcOrd="2" destOrd="0" parTransId="{6F040327-CFCB-46FC-99C9-247FC0A84D37}" sibTransId="{62068C3C-CDCE-4E31-B87A-C2893F06AA3B}"/>
    <dgm:cxn modelId="{C34C2D5A-4B26-4985-8468-DE3B97851FB7}" type="presOf" srcId="{F225A588-A660-4CD2-9D6E-A5396FB5D2DC}" destId="{96FF3EC0-B6D7-41FD-958C-947BC3476524}" srcOrd="0" destOrd="0" presId="urn:microsoft.com/office/officeart/2008/layout/RadialCluster"/>
    <dgm:cxn modelId="{94304581-5AD0-41DF-9F76-A76B102F7FBD}" type="presOf" srcId="{2293C33A-E4FB-4801-A678-6058E134E1EF}" destId="{8DF36F76-9E38-4249-A261-714438970375}" srcOrd="0" destOrd="0" presId="urn:microsoft.com/office/officeart/2008/layout/RadialCluster"/>
    <dgm:cxn modelId="{77E86E82-0587-4D94-8808-BF38622FFBDB}" type="presOf" srcId="{6EFE8295-1BF4-4860-8EDE-5187E346BBD2}" destId="{B7FF6F8A-9C5B-417F-BA09-0946DC2D8BC5}" srcOrd="0" destOrd="0" presId="urn:microsoft.com/office/officeart/2008/layout/RadialCluster"/>
    <dgm:cxn modelId="{F0647D82-0A07-43AC-9640-B0BBB132DD1F}" srcId="{FF9584F3-F784-4507-AF05-AAD214C4E2F8}" destId="{CEE4698E-6A45-40F6-B6DA-3560BF0B2735}" srcOrd="0" destOrd="0" parTransId="{89FB868F-2146-4574-91EF-A9C52A1596E1}" sibTransId="{B98F3373-3DCD-424C-817F-2B80B3D7AEF4}"/>
    <dgm:cxn modelId="{B93E4F85-7A05-48EE-9777-388F41CE9BC2}" type="presOf" srcId="{E2E5E060-8FB8-4808-BBD6-60712CC13E80}" destId="{7FDEBF23-CE1F-4041-9956-1905EDD2C9F0}" srcOrd="0" destOrd="0" presId="urn:microsoft.com/office/officeart/2008/layout/RadialCluster"/>
    <dgm:cxn modelId="{20F6A68C-2148-46AB-9B3C-D57803EB5267}" type="presOf" srcId="{2FD400EF-6074-4EF8-A1E8-1AB1B4B20386}" destId="{2D1A9CC4-5AE7-4BE1-89BD-3F1A0AF21899}" srcOrd="0" destOrd="0" presId="urn:microsoft.com/office/officeart/2008/layout/RadialCluster"/>
    <dgm:cxn modelId="{9B47BA9F-8F6B-4F74-96E2-3E3FE07B3C81}" srcId="{DFA82DE8-573F-42F4-BCFF-FAF609827981}" destId="{E2E5E060-8FB8-4808-BBD6-60712CC13E80}" srcOrd="0" destOrd="0" parTransId="{AFDD0741-9439-4E40-BD23-5AEAD4A0CAE3}" sibTransId="{67D8528A-1AC2-4495-A9E6-8DC56092A5A5}"/>
    <dgm:cxn modelId="{833C61A4-6C62-4A33-B6E5-8D3A61461C1E}" type="presOf" srcId="{154715A3-5A67-45C7-ABB1-E64475F78029}" destId="{922ED1BD-27BD-4F3A-B306-08B7AC17BC18}" srcOrd="0" destOrd="0" presId="urn:microsoft.com/office/officeart/2008/layout/RadialCluster"/>
    <dgm:cxn modelId="{E01965AE-AC8B-4739-99AF-4A434B493371}" type="presOf" srcId="{6F040327-CFCB-46FC-99C9-247FC0A84D37}" destId="{134CC8E9-14E5-416F-B619-2D90779A8AE6}" srcOrd="0" destOrd="0" presId="urn:microsoft.com/office/officeart/2008/layout/RadialCluster"/>
    <dgm:cxn modelId="{747AE9AF-8C13-40E0-83A8-1368307916EB}" type="presOf" srcId="{B40EC7D2-6B17-4630-936A-CAE3F3BEBCE7}" destId="{ED6D7702-9052-4945-AF47-1D67F092AEF2}" srcOrd="0" destOrd="0" presId="urn:microsoft.com/office/officeart/2008/layout/RadialCluster"/>
    <dgm:cxn modelId="{616976B6-A594-4C17-B076-3E50A58F6C23}" srcId="{E2E5E060-8FB8-4808-BBD6-60712CC13E80}" destId="{80653DE7-1D3E-4B9C-9E43-FBF7554BD752}" srcOrd="0" destOrd="0" parTransId="{ED518581-BE37-4D3A-A224-ED7204CD3E01}" sibTransId="{A03233B7-492A-4E0F-AB9C-1A6215A37481}"/>
    <dgm:cxn modelId="{E503F7B6-06EC-464B-87FB-7A7DA91D4F8C}" type="presOf" srcId="{6A9C17C2-1C75-4AC1-B46B-1453E7AB56CB}" destId="{11DDAD0A-43A9-4646-B77E-1211059496E3}" srcOrd="0" destOrd="0" presId="urn:microsoft.com/office/officeart/2008/layout/RadialCluster"/>
    <dgm:cxn modelId="{5FCB73BD-2C67-4143-B56A-5E0CEB5B8C26}" type="presOf" srcId="{B84B8D80-85D7-4D11-B5A1-5178A20B1EC6}" destId="{292AD413-90DE-4185-91CB-D4B6177F42D4}" srcOrd="0" destOrd="0" presId="urn:microsoft.com/office/officeart/2008/layout/RadialCluster"/>
    <dgm:cxn modelId="{991842BE-35C7-469C-AEC0-CDA6197D5FF1}" srcId="{FF9584F3-F784-4507-AF05-AAD214C4E2F8}" destId="{154715A3-5A67-45C7-ABB1-E64475F78029}" srcOrd="2" destOrd="0" parTransId="{6A9C17C2-1C75-4AC1-B46B-1453E7AB56CB}" sibTransId="{7A17F616-9634-4F49-85DC-C093B9CB0B70}"/>
    <dgm:cxn modelId="{2ECBD0D0-CA90-48D2-AB56-DE9613844578}" type="presOf" srcId="{FF129108-A23F-4AB2-89C9-E47DD6894AFB}" destId="{57E49C0A-DBF1-487F-B89E-78865901A900}" srcOrd="0" destOrd="0" presId="urn:microsoft.com/office/officeart/2008/layout/RadialCluster"/>
    <dgm:cxn modelId="{59C00AD5-FCCC-424B-9E31-75E885BB7470}" type="presOf" srcId="{D26A99D2-EAF4-4075-BD16-1B73359F3E9F}" destId="{1A954C56-F60A-4B41-8E87-06692A70A6CE}" srcOrd="0" destOrd="0" presId="urn:microsoft.com/office/officeart/2008/layout/RadialCluster"/>
    <dgm:cxn modelId="{DAE622DB-0B8A-42A1-ACFB-F386EA2F6253}" type="presOf" srcId="{BCD0F89D-1704-4046-A982-668235686FDE}" destId="{0D00299E-56CF-4327-AD29-056B5B8F6199}" srcOrd="0" destOrd="0" presId="urn:microsoft.com/office/officeart/2008/layout/RadialCluster"/>
    <dgm:cxn modelId="{E79A62E3-1BC1-4992-B6EF-BCB9E89A74A1}" type="presOf" srcId="{A140CFC4-C66F-4DA2-8044-E65C9CC7FB7E}" destId="{16FB2DB4-3B33-4FE6-BCD5-BC3C330AAF8E}" srcOrd="0" destOrd="0" presId="urn:microsoft.com/office/officeart/2008/layout/RadialCluster"/>
    <dgm:cxn modelId="{4F80AEF7-B9CB-4491-9346-6B28CE71E17A}" type="presOf" srcId="{80653DE7-1D3E-4B9C-9E43-FBF7554BD752}" destId="{BCFA709B-15E7-4D37-A205-A34B3F8428CA}" srcOrd="0" destOrd="0" presId="urn:microsoft.com/office/officeart/2008/layout/RadialCluster"/>
    <dgm:cxn modelId="{C43BE4F9-2405-4D0E-B850-6D8006E3E2C4}" type="presOf" srcId="{4196CCBE-30FD-42A9-875D-0F575A82AC97}" destId="{42FCBF1E-4C88-4D8A-8856-152F0EF61846}" srcOrd="0" destOrd="0" presId="urn:microsoft.com/office/officeart/2008/layout/RadialCluster"/>
    <dgm:cxn modelId="{6779C0FA-68DD-4D09-A960-CB9C6B23EF7B}" srcId="{FF9584F3-F784-4507-AF05-AAD214C4E2F8}" destId="{FF129108-A23F-4AB2-89C9-E47DD6894AFB}" srcOrd="1" destOrd="0" parTransId="{BCD0F89D-1704-4046-A982-668235686FDE}" sibTransId="{D9ED4B77-BCFA-402D-B1EF-E4D971E88DA2}"/>
    <dgm:cxn modelId="{BC85C3FD-8F3F-485D-A350-9329F7FECBD2}" type="presOf" srcId="{ED518581-BE37-4D3A-A224-ED7204CD3E01}" destId="{2CC716D6-7B81-4D15-99CD-324B80F44E15}" srcOrd="0" destOrd="0" presId="urn:microsoft.com/office/officeart/2008/layout/RadialCluster"/>
    <dgm:cxn modelId="{69E7EDB7-EA38-49D3-B72A-6E83736D72D2}" type="presParOf" srcId="{5CC8B2EF-59FF-48A1-B522-2619671E9DCB}" destId="{9E728E3B-2D2B-450F-91EB-746CC077BB17}" srcOrd="0" destOrd="0" presId="urn:microsoft.com/office/officeart/2008/layout/RadialCluster"/>
    <dgm:cxn modelId="{6BC81D89-82BC-4D76-A676-07F92149C45D}" type="presParOf" srcId="{5CC8B2EF-59FF-48A1-B522-2619671E9DCB}" destId="{A607963D-169D-4C83-A0E8-563958B48665}" srcOrd="1" destOrd="0" presId="urn:microsoft.com/office/officeart/2008/layout/RadialCluster"/>
    <dgm:cxn modelId="{3D48F42A-66BB-4308-AB99-5B7114D477CB}" type="presParOf" srcId="{A607963D-169D-4C83-A0E8-563958B48665}" destId="{7FDEBF23-CE1F-4041-9956-1905EDD2C9F0}" srcOrd="0" destOrd="0" presId="urn:microsoft.com/office/officeart/2008/layout/RadialCluster"/>
    <dgm:cxn modelId="{24EBFB7A-7262-442B-AD39-BF393F9AC118}" type="presParOf" srcId="{A607963D-169D-4C83-A0E8-563958B48665}" destId="{2CC716D6-7B81-4D15-99CD-324B80F44E15}" srcOrd="1" destOrd="0" presId="urn:microsoft.com/office/officeart/2008/layout/RadialCluster"/>
    <dgm:cxn modelId="{4C15B380-E612-4B6A-AB7B-A71582D0AB93}" type="presParOf" srcId="{A607963D-169D-4C83-A0E8-563958B48665}" destId="{BCFA709B-15E7-4D37-A205-A34B3F8428CA}" srcOrd="2" destOrd="0" presId="urn:microsoft.com/office/officeart/2008/layout/RadialCluster"/>
    <dgm:cxn modelId="{18EBB4CE-EC7F-4A04-95DA-900A4281487D}" type="presParOf" srcId="{A607963D-169D-4C83-A0E8-563958B48665}" destId="{8DF36F76-9E38-4249-A261-714438970375}" srcOrd="3" destOrd="0" presId="urn:microsoft.com/office/officeart/2008/layout/RadialCluster"/>
    <dgm:cxn modelId="{2E421306-5143-429A-9C0A-2B990CD37ACE}" type="presParOf" srcId="{A607963D-169D-4C83-A0E8-563958B48665}" destId="{42FCBF1E-4C88-4D8A-8856-152F0EF61846}" srcOrd="4" destOrd="0" presId="urn:microsoft.com/office/officeart/2008/layout/RadialCluster"/>
    <dgm:cxn modelId="{B34BB3FF-FBD1-4EA3-8B17-B5C75D334A3E}" type="presParOf" srcId="{A607963D-169D-4C83-A0E8-563958B48665}" destId="{1A954C56-F60A-4B41-8E87-06692A70A6CE}" srcOrd="5" destOrd="0" presId="urn:microsoft.com/office/officeart/2008/layout/RadialCluster"/>
    <dgm:cxn modelId="{4D391580-D11B-48E5-B04F-E7F26AB3CC4D}" type="presParOf" srcId="{A607963D-169D-4C83-A0E8-563958B48665}" destId="{16FB2DB4-3B33-4FE6-BCD5-BC3C330AAF8E}" srcOrd="6" destOrd="0" presId="urn:microsoft.com/office/officeart/2008/layout/RadialCluster"/>
    <dgm:cxn modelId="{A866E15F-1320-49DB-BF12-213820995923}" type="presParOf" srcId="{5CC8B2EF-59FF-48A1-B522-2619671E9DCB}" destId="{36902C46-B310-4A3F-9D4A-5D89A3620A2D}" srcOrd="2" destOrd="0" presId="urn:microsoft.com/office/officeart/2008/layout/RadialCluster"/>
    <dgm:cxn modelId="{181657EF-DB87-459B-BA86-66E47A1B5200}" type="presParOf" srcId="{5CC8B2EF-59FF-48A1-B522-2619671E9DCB}" destId="{E64DBA4D-45E9-4E4C-B72C-CDBCCE955C08}" srcOrd="3" destOrd="0" presId="urn:microsoft.com/office/officeart/2008/layout/RadialCluster"/>
    <dgm:cxn modelId="{0FC4C15F-FDED-409E-9719-51C4E3798C0D}" type="presParOf" srcId="{E64DBA4D-45E9-4E4C-B72C-CDBCCE955C08}" destId="{FFABAB1C-B76C-493A-B49E-089D0395D93D}" srcOrd="0" destOrd="0" presId="urn:microsoft.com/office/officeart/2008/layout/RadialCluster"/>
    <dgm:cxn modelId="{C1B6A782-E076-425C-83E9-7A67DC63E42B}" type="presParOf" srcId="{E64DBA4D-45E9-4E4C-B72C-CDBCCE955C08}" destId="{E91B1497-1143-4566-BB84-F612B3F57864}" srcOrd="1" destOrd="0" presId="urn:microsoft.com/office/officeart/2008/layout/RadialCluster"/>
    <dgm:cxn modelId="{51F04184-81F1-4F33-B7A8-66BD3FDC89EB}" type="presParOf" srcId="{E64DBA4D-45E9-4E4C-B72C-CDBCCE955C08}" destId="{E6F33FAB-1C9C-4858-A626-C7C62DE47FC9}" srcOrd="2" destOrd="0" presId="urn:microsoft.com/office/officeart/2008/layout/RadialCluster"/>
    <dgm:cxn modelId="{87D2DFC3-89DE-48C8-B23C-BE121EDDDF98}" type="presParOf" srcId="{E64DBA4D-45E9-4E4C-B72C-CDBCCE955C08}" destId="{0D00299E-56CF-4327-AD29-056B5B8F6199}" srcOrd="3" destOrd="0" presId="urn:microsoft.com/office/officeart/2008/layout/RadialCluster"/>
    <dgm:cxn modelId="{7E148F1D-D5A6-43ED-9C18-912ED5D09DA5}" type="presParOf" srcId="{E64DBA4D-45E9-4E4C-B72C-CDBCCE955C08}" destId="{57E49C0A-DBF1-487F-B89E-78865901A900}" srcOrd="4" destOrd="0" presId="urn:microsoft.com/office/officeart/2008/layout/RadialCluster"/>
    <dgm:cxn modelId="{71ED8720-9470-4404-98D8-2ABD773B0475}" type="presParOf" srcId="{E64DBA4D-45E9-4E4C-B72C-CDBCCE955C08}" destId="{11DDAD0A-43A9-4646-B77E-1211059496E3}" srcOrd="5" destOrd="0" presId="urn:microsoft.com/office/officeart/2008/layout/RadialCluster"/>
    <dgm:cxn modelId="{08A1DB7C-8C29-4980-A269-FD05411296E4}" type="presParOf" srcId="{E64DBA4D-45E9-4E4C-B72C-CDBCCE955C08}" destId="{922ED1BD-27BD-4F3A-B306-08B7AC17BC18}" srcOrd="6" destOrd="0" presId="urn:microsoft.com/office/officeart/2008/layout/RadialCluster"/>
    <dgm:cxn modelId="{41175AA2-1118-4815-90BC-405450C777F1}" type="presParOf" srcId="{5CC8B2EF-59FF-48A1-B522-2619671E9DCB}" destId="{96FF3EC0-B6D7-41FD-958C-947BC3476524}" srcOrd="4" destOrd="0" presId="urn:microsoft.com/office/officeart/2008/layout/RadialCluster"/>
    <dgm:cxn modelId="{B9039663-8DB7-4B02-A0B8-1601345F8899}" type="presParOf" srcId="{5CC8B2EF-59FF-48A1-B522-2619671E9DCB}" destId="{44D2F4C3-97ED-4792-AC37-5E963594824F}" srcOrd="5" destOrd="0" presId="urn:microsoft.com/office/officeart/2008/layout/RadialCluster"/>
    <dgm:cxn modelId="{8044728D-1014-46BA-8301-C43EF51EAE21}" type="presParOf" srcId="{44D2F4C3-97ED-4792-AC37-5E963594824F}" destId="{B7FF6F8A-9C5B-417F-BA09-0946DC2D8BC5}" srcOrd="0" destOrd="0" presId="urn:microsoft.com/office/officeart/2008/layout/RadialCluster"/>
    <dgm:cxn modelId="{248B8A12-6E76-4502-B859-A6ABA371905B}" type="presParOf" srcId="{5CC8B2EF-59FF-48A1-B522-2619671E9DCB}" destId="{134CC8E9-14E5-416F-B619-2D90779A8AE6}" srcOrd="6" destOrd="0" presId="urn:microsoft.com/office/officeart/2008/layout/RadialCluster"/>
    <dgm:cxn modelId="{F1AC0170-2AD6-40BF-8C0B-ACA600BA9A3E}" type="presParOf" srcId="{5CC8B2EF-59FF-48A1-B522-2619671E9DCB}" destId="{62C63A98-099C-4ED1-B71F-02E40BE45B38}" srcOrd="7" destOrd="0" presId="urn:microsoft.com/office/officeart/2008/layout/RadialCluster"/>
    <dgm:cxn modelId="{8A6D13C5-4375-40DC-9C74-04EB4E59AFFF}" type="presParOf" srcId="{62C63A98-099C-4ED1-B71F-02E40BE45B38}" destId="{750501E7-CFDE-4747-A482-A7667A1CE0D2}" srcOrd="0" destOrd="0" presId="urn:microsoft.com/office/officeart/2008/layout/RadialCluster"/>
    <dgm:cxn modelId="{16F0595B-4BD5-42C0-BDC2-37EC1E3AA30C}" type="presParOf" srcId="{5CC8B2EF-59FF-48A1-B522-2619671E9DCB}" destId="{ED6D7702-9052-4945-AF47-1D67F092AEF2}" srcOrd="8" destOrd="0" presId="urn:microsoft.com/office/officeart/2008/layout/RadialCluster"/>
    <dgm:cxn modelId="{C96325B5-3CF3-4F84-A609-560777CD5AAE}" type="presParOf" srcId="{5CC8B2EF-59FF-48A1-B522-2619671E9DCB}" destId="{737B4F5E-ECD1-486A-ABC1-0C233745066C}" srcOrd="9" destOrd="0" presId="urn:microsoft.com/office/officeart/2008/layout/RadialCluster"/>
    <dgm:cxn modelId="{BCD2A864-BA98-45C4-8A61-3EC331D6E34E}" type="presParOf" srcId="{737B4F5E-ECD1-486A-ABC1-0C233745066C}" destId="{292AD413-90DE-4185-91CB-D4B6177F42D4}" srcOrd="0" destOrd="0" presId="urn:microsoft.com/office/officeart/2008/layout/RadialCluster"/>
    <dgm:cxn modelId="{71CAB477-EED7-45CA-AD9A-9931ACED2E08}" type="presParOf" srcId="{5CC8B2EF-59FF-48A1-B522-2619671E9DCB}" destId="{2D1A9CC4-5AE7-4BE1-89BD-3F1A0AF21899}" srcOrd="10"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41C13F-06C8-4819-ABFE-1229E6491F65}">
      <dsp:nvSpPr>
        <dsp:cNvPr id="0" name=""/>
        <dsp:cNvSpPr/>
      </dsp:nvSpPr>
      <dsp:spPr>
        <a:xfrm>
          <a:off x="0" y="2671295"/>
          <a:ext cx="8002587" cy="1752658"/>
        </a:xfrm>
        <a:prstGeom prst="rect">
          <a:avLst/>
        </a:prstGeom>
        <a:solidFill>
          <a:schemeClr val="accent1">
            <a:lumMod val="5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err="1"/>
            <a:t>Eich</a:t>
          </a:r>
          <a:r>
            <a:rPr lang="en-US" sz="1800" kern="1200" dirty="0"/>
            <a:t> </a:t>
          </a:r>
          <a:r>
            <a:rPr lang="en-US" sz="1800" kern="1200" dirty="0" err="1"/>
            <a:t>Cais</a:t>
          </a:r>
          <a:endParaRPr lang="en-US" sz="1800" kern="1200" dirty="0"/>
        </a:p>
      </dsp:txBody>
      <dsp:txXfrm>
        <a:off x="0" y="2671295"/>
        <a:ext cx="8002587" cy="946435"/>
      </dsp:txXfrm>
    </dsp:sp>
    <dsp:sp modelId="{70AF08C0-CD7A-4351-827B-3D01F7E1D9F6}">
      <dsp:nvSpPr>
        <dsp:cNvPr id="0" name=""/>
        <dsp:cNvSpPr/>
      </dsp:nvSpPr>
      <dsp:spPr>
        <a:xfrm>
          <a:off x="3907" y="3582677"/>
          <a:ext cx="2664923" cy="80622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err="1"/>
            <a:t>Awgrym</a:t>
          </a:r>
          <a:r>
            <a:rPr lang="en-US" sz="1800" kern="1200" dirty="0"/>
            <a:t> da</a:t>
          </a:r>
        </a:p>
      </dsp:txBody>
      <dsp:txXfrm>
        <a:off x="3907" y="3582677"/>
        <a:ext cx="2664923" cy="806223"/>
      </dsp:txXfrm>
    </dsp:sp>
    <dsp:sp modelId="{1B71FF52-5868-4941-8512-1205C603907D}">
      <dsp:nvSpPr>
        <dsp:cNvPr id="0" name=""/>
        <dsp:cNvSpPr/>
      </dsp:nvSpPr>
      <dsp:spPr>
        <a:xfrm>
          <a:off x="2668831" y="3582677"/>
          <a:ext cx="2664923" cy="80622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err="1"/>
            <a:t>Datganiad</a:t>
          </a:r>
          <a:r>
            <a:rPr lang="en-US" sz="1800" kern="1200" dirty="0"/>
            <a:t> </a:t>
          </a:r>
          <a:r>
            <a:rPr lang="en-US" sz="1800" kern="1200" dirty="0" err="1"/>
            <a:t>Personol</a:t>
          </a:r>
          <a:endParaRPr lang="en-US" sz="1800" kern="1200" dirty="0"/>
        </a:p>
      </dsp:txBody>
      <dsp:txXfrm>
        <a:off x="2668831" y="3582677"/>
        <a:ext cx="2664923" cy="806223"/>
      </dsp:txXfrm>
    </dsp:sp>
    <dsp:sp modelId="{B2DE7DD0-384D-40DE-8F06-1E652B77DD79}">
      <dsp:nvSpPr>
        <dsp:cNvPr id="0" name=""/>
        <dsp:cNvSpPr/>
      </dsp:nvSpPr>
      <dsp:spPr>
        <a:xfrm>
          <a:off x="5333755" y="3582677"/>
          <a:ext cx="2664923" cy="80622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err="1"/>
            <a:t>Sefyll</a:t>
          </a:r>
          <a:r>
            <a:rPr lang="en-US" sz="1800" kern="1200" dirty="0"/>
            <a:t> </a:t>
          </a:r>
          <a:r>
            <a:rPr lang="en-US" sz="1800" kern="1200" dirty="0" err="1"/>
            <a:t>allan</a:t>
          </a:r>
          <a:endParaRPr lang="en-US" sz="1800" kern="1200" dirty="0"/>
        </a:p>
      </dsp:txBody>
      <dsp:txXfrm>
        <a:off x="5333755" y="3582677"/>
        <a:ext cx="2664923" cy="806223"/>
      </dsp:txXfrm>
    </dsp:sp>
    <dsp:sp modelId="{8E6527F2-F232-4647-961E-0B0B54C1370F}">
      <dsp:nvSpPr>
        <dsp:cNvPr id="0" name=""/>
        <dsp:cNvSpPr/>
      </dsp:nvSpPr>
      <dsp:spPr>
        <a:xfrm rot="10800000">
          <a:off x="0" y="1995"/>
          <a:ext cx="8002587" cy="2695589"/>
        </a:xfrm>
        <a:prstGeom prst="upArrowCallout">
          <a:avLst/>
        </a:prstGeom>
        <a:solidFill>
          <a:srgbClr val="FFC00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err="1">
              <a:solidFill>
                <a:sysClr val="windowText" lastClr="000000"/>
              </a:solidFill>
            </a:rPr>
            <a:t>Swyddi</a:t>
          </a:r>
          <a:r>
            <a:rPr lang="en-US" sz="1800" kern="1200" dirty="0">
              <a:solidFill>
                <a:sysClr val="windowText" lastClr="000000"/>
              </a:solidFill>
            </a:rPr>
            <a:t> </a:t>
          </a:r>
          <a:r>
            <a:rPr lang="en-US" sz="1800" kern="1200" dirty="0" err="1">
              <a:solidFill>
                <a:sysClr val="windowText" lastClr="000000"/>
              </a:solidFill>
            </a:rPr>
            <a:t>Gwag</a:t>
          </a:r>
          <a:endParaRPr lang="en-US" sz="1500" kern="1200" dirty="0">
            <a:solidFill>
              <a:sysClr val="windowText" lastClr="000000"/>
            </a:solidFill>
          </a:endParaRPr>
        </a:p>
      </dsp:txBody>
      <dsp:txXfrm rot="-10800000">
        <a:off x="0" y="1995"/>
        <a:ext cx="8002587" cy="946151"/>
      </dsp:txXfrm>
    </dsp:sp>
    <dsp:sp modelId="{56F7AE3B-EAA8-4DE0-AF3B-DFB57FAB2F50}">
      <dsp:nvSpPr>
        <dsp:cNvPr id="0" name=""/>
        <dsp:cNvSpPr/>
      </dsp:nvSpPr>
      <dsp:spPr>
        <a:xfrm>
          <a:off x="0" y="948147"/>
          <a:ext cx="4001293" cy="805981"/>
        </a:xfrm>
        <a:prstGeom prst="rect">
          <a:avLst/>
        </a:prstGeom>
        <a:solidFill>
          <a:srgbClr val="FFFF00">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err="1"/>
            <a:t>Ble</a:t>
          </a:r>
          <a:r>
            <a:rPr lang="en-US" sz="1800" kern="1200" dirty="0"/>
            <a:t> </a:t>
          </a:r>
          <a:r>
            <a:rPr lang="en-US" sz="1800" kern="1200" dirty="0" err="1"/>
            <a:t>i</a:t>
          </a:r>
          <a:r>
            <a:rPr lang="en-US" sz="1800" kern="1200" dirty="0"/>
            <a:t> </a:t>
          </a:r>
          <a:r>
            <a:rPr lang="en-US" sz="1800" kern="1200" dirty="0" err="1"/>
            <a:t>edrych</a:t>
          </a:r>
          <a:endParaRPr lang="en-US" sz="1800" kern="1200" dirty="0"/>
        </a:p>
      </dsp:txBody>
      <dsp:txXfrm>
        <a:off x="0" y="948147"/>
        <a:ext cx="4001293" cy="805981"/>
      </dsp:txXfrm>
    </dsp:sp>
    <dsp:sp modelId="{15A8BBD7-D031-41D9-9026-9573AF5E238A}">
      <dsp:nvSpPr>
        <dsp:cNvPr id="0" name=""/>
        <dsp:cNvSpPr/>
      </dsp:nvSpPr>
      <dsp:spPr>
        <a:xfrm>
          <a:off x="4001293" y="948147"/>
          <a:ext cx="4001293" cy="805981"/>
        </a:xfrm>
        <a:prstGeom prst="rect">
          <a:avLst/>
        </a:prstGeom>
        <a:solidFill>
          <a:srgbClr val="FFFF00">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a:t>Beth </a:t>
          </a:r>
          <a:r>
            <a:rPr lang="en-US" sz="1800" kern="1200" dirty="0" err="1"/>
            <a:t>i’w</a:t>
          </a:r>
          <a:r>
            <a:rPr lang="en-US" sz="1800" kern="1200" dirty="0"/>
            <a:t> </a:t>
          </a:r>
          <a:r>
            <a:rPr lang="en-US" sz="1800" kern="1200" dirty="0" err="1"/>
            <a:t>nodi</a:t>
          </a:r>
          <a:endParaRPr lang="en-US" sz="1800" kern="1200" dirty="0"/>
        </a:p>
      </dsp:txBody>
      <dsp:txXfrm>
        <a:off x="4001293" y="948147"/>
        <a:ext cx="4001293" cy="8059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1A9CC4-5AE7-4BE1-89BD-3F1A0AF21899}">
      <dsp:nvSpPr>
        <dsp:cNvPr id="0" name=""/>
        <dsp:cNvSpPr/>
      </dsp:nvSpPr>
      <dsp:spPr>
        <a:xfrm rot="11793070">
          <a:off x="1794111" y="2379589"/>
          <a:ext cx="711201" cy="0"/>
        </a:xfrm>
        <a:custGeom>
          <a:avLst/>
          <a:gdLst/>
          <a:ahLst/>
          <a:cxnLst/>
          <a:rect l="0" t="0" r="0" b="0"/>
          <a:pathLst>
            <a:path>
              <a:moveTo>
                <a:pt x="0" y="0"/>
              </a:moveTo>
              <a:lnTo>
                <a:pt x="711201" y="0"/>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D6D7702-9052-4945-AF47-1D67F092AEF2}">
      <dsp:nvSpPr>
        <dsp:cNvPr id="0" name=""/>
        <dsp:cNvSpPr/>
      </dsp:nvSpPr>
      <dsp:spPr>
        <a:xfrm rot="8197693">
          <a:off x="1782567" y="3923546"/>
          <a:ext cx="932136" cy="0"/>
        </a:xfrm>
        <a:custGeom>
          <a:avLst/>
          <a:gdLst/>
          <a:ahLst/>
          <a:cxnLst/>
          <a:rect l="0" t="0" r="0" b="0"/>
          <a:pathLst>
            <a:path>
              <a:moveTo>
                <a:pt x="0" y="0"/>
              </a:moveTo>
              <a:lnTo>
                <a:pt x="932136" y="0"/>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34CC8E9-14E5-416F-B619-2D90779A8AE6}">
      <dsp:nvSpPr>
        <dsp:cNvPr id="0" name=""/>
        <dsp:cNvSpPr/>
      </dsp:nvSpPr>
      <dsp:spPr>
        <a:xfrm rot="3830699">
          <a:off x="3610111" y="4031555"/>
          <a:ext cx="953808" cy="0"/>
        </a:xfrm>
        <a:custGeom>
          <a:avLst/>
          <a:gdLst/>
          <a:ahLst/>
          <a:cxnLst/>
          <a:rect l="0" t="0" r="0" b="0"/>
          <a:pathLst>
            <a:path>
              <a:moveTo>
                <a:pt x="0" y="0"/>
              </a:moveTo>
              <a:lnTo>
                <a:pt x="953808" y="0"/>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6FF3EC0-B6D7-41FD-958C-947BC3476524}">
      <dsp:nvSpPr>
        <dsp:cNvPr id="0" name=""/>
        <dsp:cNvSpPr/>
      </dsp:nvSpPr>
      <dsp:spPr>
        <a:xfrm rot="21420956">
          <a:off x="4445565" y="2712240"/>
          <a:ext cx="315654" cy="0"/>
        </a:xfrm>
        <a:custGeom>
          <a:avLst/>
          <a:gdLst/>
          <a:ahLst/>
          <a:cxnLst/>
          <a:rect l="0" t="0" r="0" b="0"/>
          <a:pathLst>
            <a:path>
              <a:moveTo>
                <a:pt x="0" y="0"/>
              </a:moveTo>
              <a:lnTo>
                <a:pt x="315654" y="0"/>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6902C46-B310-4A3F-9D4A-5D89A3620A2D}">
      <dsp:nvSpPr>
        <dsp:cNvPr id="0" name=""/>
        <dsp:cNvSpPr/>
      </dsp:nvSpPr>
      <dsp:spPr>
        <a:xfrm rot="16889398">
          <a:off x="3395579" y="1643538"/>
          <a:ext cx="603727" cy="0"/>
        </a:xfrm>
        <a:custGeom>
          <a:avLst/>
          <a:gdLst/>
          <a:ahLst/>
          <a:cxnLst/>
          <a:rect l="0" t="0" r="0" b="0"/>
          <a:pathLst>
            <a:path>
              <a:moveTo>
                <a:pt x="0" y="0"/>
              </a:moveTo>
              <a:lnTo>
                <a:pt x="603727" y="0"/>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E728E3B-2D2B-450F-91EB-746CC077BB17}">
      <dsp:nvSpPr>
        <dsp:cNvPr id="0" name=""/>
        <dsp:cNvSpPr/>
      </dsp:nvSpPr>
      <dsp:spPr>
        <a:xfrm>
          <a:off x="2490579" y="1939353"/>
          <a:ext cx="1955200" cy="1664130"/>
        </a:xfrm>
        <a:prstGeom prst="roundRect">
          <a:avLst/>
        </a:prstGeom>
        <a:solidFill>
          <a:srgbClr val="7030A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ts val="600"/>
            </a:spcAft>
            <a:buNone/>
          </a:pPr>
          <a:r>
            <a:rPr lang="en-US" sz="2000" u="sng" kern="1200" dirty="0" err="1">
              <a:solidFill>
                <a:schemeClr val="accent3"/>
              </a:solidFill>
            </a:rPr>
            <a:t>Ymddiswyddo</a:t>
          </a:r>
          <a:r>
            <a:rPr lang="en-US" sz="2000" kern="1200" dirty="0">
              <a:solidFill>
                <a:schemeClr val="accent3"/>
              </a:solidFill>
            </a:rPr>
            <a:t> 31 Hydref   28/29 </a:t>
          </a:r>
          <a:r>
            <a:rPr lang="en-US" sz="2000" kern="1200" dirty="0" err="1">
              <a:solidFill>
                <a:schemeClr val="accent3"/>
              </a:solidFill>
            </a:rPr>
            <a:t>Chwefror</a:t>
          </a:r>
          <a:r>
            <a:rPr lang="en-US" sz="2000" kern="1200" dirty="0">
              <a:solidFill>
                <a:schemeClr val="accent3"/>
              </a:solidFill>
            </a:rPr>
            <a:t> 31 Mai</a:t>
          </a:r>
        </a:p>
      </dsp:txBody>
      <dsp:txXfrm>
        <a:off x="2571815" y="2020589"/>
        <a:ext cx="1792728" cy="1501658"/>
      </dsp:txXfrm>
    </dsp:sp>
    <dsp:sp modelId="{7FDEBF23-CE1F-4041-9956-1905EDD2C9F0}">
      <dsp:nvSpPr>
        <dsp:cNvPr id="0" name=""/>
        <dsp:cNvSpPr/>
      </dsp:nvSpPr>
      <dsp:spPr>
        <a:xfrm>
          <a:off x="2910873" y="850802"/>
          <a:ext cx="1794409" cy="496921"/>
        </a:xfrm>
        <a:prstGeom prst="roundRect">
          <a:avLst/>
        </a:prstGeom>
        <a:solidFill>
          <a:srgbClr val="FFC00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US" sz="1800" kern="1200" dirty="0" err="1"/>
            <a:t>Rhyngrwyd</a:t>
          </a:r>
          <a:endParaRPr lang="en-US" sz="1800" kern="1200" dirty="0"/>
        </a:p>
      </dsp:txBody>
      <dsp:txXfrm>
        <a:off x="2935131" y="875060"/>
        <a:ext cx="1745893" cy="448405"/>
      </dsp:txXfrm>
    </dsp:sp>
    <dsp:sp modelId="{2CC716D6-7B81-4D15-99CD-324B80F44E15}">
      <dsp:nvSpPr>
        <dsp:cNvPr id="0" name=""/>
        <dsp:cNvSpPr/>
      </dsp:nvSpPr>
      <dsp:spPr>
        <a:xfrm rot="16626851">
          <a:off x="3701556" y="695038"/>
          <a:ext cx="313944" cy="0"/>
        </a:xfrm>
        <a:custGeom>
          <a:avLst/>
          <a:gdLst/>
          <a:ahLst/>
          <a:cxnLst/>
          <a:rect l="0" t="0" r="0" b="0"/>
          <a:pathLst>
            <a:path>
              <a:moveTo>
                <a:pt x="0" y="0"/>
              </a:moveTo>
              <a:lnTo>
                <a:pt x="313944" y="0"/>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CFA709B-15E7-4D37-A205-A34B3F8428CA}">
      <dsp:nvSpPr>
        <dsp:cNvPr id="0" name=""/>
        <dsp:cNvSpPr/>
      </dsp:nvSpPr>
      <dsp:spPr>
        <a:xfrm>
          <a:off x="3364087" y="42352"/>
          <a:ext cx="1089784" cy="496921"/>
        </a:xfrm>
        <a:prstGeom prst="roundRect">
          <a:avLst/>
        </a:prstGeom>
        <a:solidFill>
          <a:srgbClr val="FFFF0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488950">
            <a:lnSpc>
              <a:spcPct val="90000"/>
            </a:lnSpc>
            <a:spcBef>
              <a:spcPct val="0"/>
            </a:spcBef>
            <a:spcAft>
              <a:spcPct val="35000"/>
            </a:spcAft>
            <a:buNone/>
          </a:pPr>
          <a:r>
            <a:rPr lang="en-US" sz="1100" kern="1200" dirty="0" err="1"/>
            <a:t>Gwefannau</a:t>
          </a:r>
          <a:r>
            <a:rPr lang="en-US" sz="1100" kern="1200" dirty="0"/>
            <a:t> </a:t>
          </a:r>
          <a:r>
            <a:rPr lang="en-US" sz="1100" kern="1200" dirty="0" err="1"/>
            <a:t>ALl</a:t>
          </a:r>
          <a:endParaRPr lang="en-US" sz="1100" kern="1200" dirty="0"/>
        </a:p>
      </dsp:txBody>
      <dsp:txXfrm>
        <a:off x="3388345" y="66610"/>
        <a:ext cx="1041268" cy="448405"/>
      </dsp:txXfrm>
    </dsp:sp>
    <dsp:sp modelId="{8DF36F76-9E38-4249-A261-714438970375}">
      <dsp:nvSpPr>
        <dsp:cNvPr id="0" name=""/>
        <dsp:cNvSpPr/>
      </dsp:nvSpPr>
      <dsp:spPr>
        <a:xfrm rot="20610560">
          <a:off x="4641267" y="808686"/>
          <a:ext cx="296738" cy="0"/>
        </a:xfrm>
        <a:custGeom>
          <a:avLst/>
          <a:gdLst/>
          <a:ahLst/>
          <a:cxnLst/>
          <a:rect l="0" t="0" r="0" b="0"/>
          <a:pathLst>
            <a:path>
              <a:moveTo>
                <a:pt x="0" y="0"/>
              </a:moveTo>
              <a:lnTo>
                <a:pt x="296738" y="0"/>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2FCBF1E-4C88-4D8A-8856-152F0EF61846}">
      <dsp:nvSpPr>
        <dsp:cNvPr id="0" name=""/>
        <dsp:cNvSpPr/>
      </dsp:nvSpPr>
      <dsp:spPr>
        <a:xfrm>
          <a:off x="4931902" y="355170"/>
          <a:ext cx="1100806" cy="496921"/>
        </a:xfrm>
        <a:prstGeom prst="roundRect">
          <a:avLst/>
        </a:prstGeom>
        <a:solidFill>
          <a:srgbClr val="FFFF0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488950">
            <a:lnSpc>
              <a:spcPct val="90000"/>
            </a:lnSpc>
            <a:spcBef>
              <a:spcPct val="0"/>
            </a:spcBef>
            <a:spcAft>
              <a:spcPts val="0"/>
            </a:spcAft>
            <a:buNone/>
          </a:pPr>
          <a:r>
            <a:rPr lang="en-US" sz="1100" kern="1200" dirty="0" err="1"/>
            <a:t>Gwefannau</a:t>
          </a:r>
          <a:r>
            <a:rPr lang="en-US" sz="1100" kern="1200" dirty="0"/>
            <a:t> </a:t>
          </a:r>
          <a:r>
            <a:rPr lang="en-US" sz="1100" kern="1200" dirty="0" err="1"/>
            <a:t>Recriwtio</a:t>
          </a:r>
          <a:r>
            <a:rPr lang="en-US" sz="1100" kern="1200" dirty="0"/>
            <a:t>, </a:t>
          </a:r>
        </a:p>
        <a:p>
          <a:pPr marL="0" lvl="0" indent="0" algn="ctr" defTabSz="488950">
            <a:lnSpc>
              <a:spcPct val="90000"/>
            </a:lnSpc>
            <a:spcBef>
              <a:spcPct val="0"/>
            </a:spcBef>
            <a:spcAft>
              <a:spcPts val="0"/>
            </a:spcAft>
            <a:buNone/>
          </a:pPr>
          <a:r>
            <a:rPr lang="en-US" sz="1100" kern="1200" dirty="0"/>
            <a:t>e-teach</a:t>
          </a:r>
        </a:p>
      </dsp:txBody>
      <dsp:txXfrm>
        <a:off x="4956160" y="379428"/>
        <a:ext cx="1052290" cy="448405"/>
      </dsp:txXfrm>
    </dsp:sp>
    <dsp:sp modelId="{1A954C56-F60A-4B41-8E87-06692A70A6CE}">
      <dsp:nvSpPr>
        <dsp:cNvPr id="0" name=""/>
        <dsp:cNvSpPr/>
      </dsp:nvSpPr>
      <dsp:spPr>
        <a:xfrm rot="12307440">
          <a:off x="2889237" y="764118"/>
          <a:ext cx="408327" cy="0"/>
        </a:xfrm>
        <a:custGeom>
          <a:avLst/>
          <a:gdLst/>
          <a:ahLst/>
          <a:cxnLst/>
          <a:rect l="0" t="0" r="0" b="0"/>
          <a:pathLst>
            <a:path>
              <a:moveTo>
                <a:pt x="0" y="0"/>
              </a:moveTo>
              <a:lnTo>
                <a:pt x="408327" y="0"/>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6FB2DB4-3B33-4FE6-BCD5-BC3C330AAF8E}">
      <dsp:nvSpPr>
        <dsp:cNvPr id="0" name=""/>
        <dsp:cNvSpPr/>
      </dsp:nvSpPr>
      <dsp:spPr>
        <a:xfrm>
          <a:off x="1979577" y="211155"/>
          <a:ext cx="928975" cy="496921"/>
        </a:xfrm>
        <a:prstGeom prst="roundRect">
          <a:avLst/>
        </a:prstGeom>
        <a:solidFill>
          <a:srgbClr val="FFFF0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488950">
            <a:lnSpc>
              <a:spcPct val="90000"/>
            </a:lnSpc>
            <a:spcBef>
              <a:spcPct val="0"/>
            </a:spcBef>
            <a:spcAft>
              <a:spcPct val="35000"/>
            </a:spcAft>
            <a:buNone/>
          </a:pPr>
          <a:r>
            <a:rPr lang="en-US" sz="1100" kern="1200" dirty="0" err="1"/>
            <a:t>Asiantaethau</a:t>
          </a:r>
          <a:endParaRPr lang="en-US" sz="1100" kern="1200" dirty="0"/>
        </a:p>
      </dsp:txBody>
      <dsp:txXfrm>
        <a:off x="2003835" y="235413"/>
        <a:ext cx="880459" cy="448405"/>
      </dsp:txXfrm>
    </dsp:sp>
    <dsp:sp modelId="{FFABAB1C-B76C-493A-B49E-089D0395D93D}">
      <dsp:nvSpPr>
        <dsp:cNvPr id="0" name=""/>
        <dsp:cNvSpPr/>
      </dsp:nvSpPr>
      <dsp:spPr>
        <a:xfrm>
          <a:off x="4761006" y="2408816"/>
          <a:ext cx="1793515" cy="496921"/>
        </a:xfrm>
        <a:prstGeom prst="roundRect">
          <a:avLst/>
        </a:prstGeom>
        <a:solidFill>
          <a:srgbClr val="0070C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None/>
          </a:pPr>
          <a:r>
            <a:rPr lang="en-US" sz="1600" kern="1200" dirty="0"/>
            <a:t>Y </a:t>
          </a:r>
          <a:r>
            <a:rPr lang="en-US" sz="1600" kern="1200" dirty="0" err="1"/>
            <a:t>Wasg</a:t>
          </a:r>
          <a:r>
            <a:rPr lang="en-US" sz="1600" kern="1200" dirty="0"/>
            <a:t> </a:t>
          </a:r>
          <a:r>
            <a:rPr lang="en-US" sz="1600" kern="1200" dirty="0" err="1"/>
            <a:t>Genedlaethol</a:t>
          </a:r>
          <a:endParaRPr lang="en-US" sz="1600" kern="1200" dirty="0"/>
        </a:p>
      </dsp:txBody>
      <dsp:txXfrm>
        <a:off x="4785264" y="2433074"/>
        <a:ext cx="1744999" cy="448405"/>
      </dsp:txXfrm>
    </dsp:sp>
    <dsp:sp modelId="{E91B1497-1143-4566-BB84-F612B3F57864}">
      <dsp:nvSpPr>
        <dsp:cNvPr id="0" name=""/>
        <dsp:cNvSpPr/>
      </dsp:nvSpPr>
      <dsp:spPr>
        <a:xfrm rot="18634032">
          <a:off x="5810503" y="2278530"/>
          <a:ext cx="343018" cy="0"/>
        </a:xfrm>
        <a:custGeom>
          <a:avLst/>
          <a:gdLst/>
          <a:ahLst/>
          <a:cxnLst/>
          <a:rect l="0" t="0" r="0" b="0"/>
          <a:pathLst>
            <a:path>
              <a:moveTo>
                <a:pt x="0" y="0"/>
              </a:moveTo>
              <a:lnTo>
                <a:pt x="343018" y="0"/>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6F33FAB-1C9C-4858-A626-C7C62DE47FC9}">
      <dsp:nvSpPr>
        <dsp:cNvPr id="0" name=""/>
        <dsp:cNvSpPr/>
      </dsp:nvSpPr>
      <dsp:spPr>
        <a:xfrm>
          <a:off x="5710082" y="1651323"/>
          <a:ext cx="1192358" cy="496921"/>
        </a:xfrm>
        <a:prstGeom prst="roundRect">
          <a:avLst/>
        </a:prstGeom>
        <a:solidFill>
          <a:srgbClr val="00B0F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577850">
            <a:lnSpc>
              <a:spcPct val="90000"/>
            </a:lnSpc>
            <a:spcBef>
              <a:spcPct val="0"/>
            </a:spcBef>
            <a:spcAft>
              <a:spcPct val="35000"/>
            </a:spcAft>
            <a:buNone/>
          </a:pPr>
          <a:r>
            <a:rPr lang="en-US" sz="1300" kern="1200" dirty="0"/>
            <a:t>TES</a:t>
          </a:r>
        </a:p>
      </dsp:txBody>
      <dsp:txXfrm>
        <a:off x="5734340" y="1675581"/>
        <a:ext cx="1143842" cy="448405"/>
      </dsp:txXfrm>
    </dsp:sp>
    <dsp:sp modelId="{0D00299E-56CF-4327-AD29-056B5B8F6199}">
      <dsp:nvSpPr>
        <dsp:cNvPr id="0" name=""/>
        <dsp:cNvSpPr/>
      </dsp:nvSpPr>
      <dsp:spPr>
        <a:xfrm rot="370080">
          <a:off x="6553928" y="2765184"/>
          <a:ext cx="204657" cy="0"/>
        </a:xfrm>
        <a:custGeom>
          <a:avLst/>
          <a:gdLst/>
          <a:ahLst/>
          <a:cxnLst/>
          <a:rect l="0" t="0" r="0" b="0"/>
          <a:pathLst>
            <a:path>
              <a:moveTo>
                <a:pt x="0" y="0"/>
              </a:moveTo>
              <a:lnTo>
                <a:pt x="204657" y="0"/>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7E49C0A-DBF1-487F-B89E-78865901A900}">
      <dsp:nvSpPr>
        <dsp:cNvPr id="0" name=""/>
        <dsp:cNvSpPr/>
      </dsp:nvSpPr>
      <dsp:spPr>
        <a:xfrm>
          <a:off x="6757993" y="2587428"/>
          <a:ext cx="1105034" cy="496921"/>
        </a:xfrm>
        <a:prstGeom prst="roundRect">
          <a:avLst/>
        </a:prstGeom>
        <a:solidFill>
          <a:srgbClr val="00B0F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577850">
            <a:lnSpc>
              <a:spcPct val="90000"/>
            </a:lnSpc>
            <a:spcBef>
              <a:spcPct val="0"/>
            </a:spcBef>
            <a:spcAft>
              <a:spcPct val="35000"/>
            </a:spcAft>
            <a:buNone/>
          </a:pPr>
          <a:r>
            <a:rPr lang="en-US" sz="1300" kern="1200" dirty="0"/>
            <a:t>Guardian Jobs</a:t>
          </a:r>
        </a:p>
      </dsp:txBody>
      <dsp:txXfrm>
        <a:off x="6782251" y="2611686"/>
        <a:ext cx="1056518" cy="448405"/>
      </dsp:txXfrm>
    </dsp:sp>
    <dsp:sp modelId="{11DDAD0A-43A9-4646-B77E-1211059496E3}">
      <dsp:nvSpPr>
        <dsp:cNvPr id="0" name=""/>
        <dsp:cNvSpPr/>
      </dsp:nvSpPr>
      <dsp:spPr>
        <a:xfrm rot="4478076">
          <a:off x="5642802" y="3014934"/>
          <a:ext cx="226486" cy="0"/>
        </a:xfrm>
        <a:custGeom>
          <a:avLst/>
          <a:gdLst/>
          <a:ahLst/>
          <a:cxnLst/>
          <a:rect l="0" t="0" r="0" b="0"/>
          <a:pathLst>
            <a:path>
              <a:moveTo>
                <a:pt x="0" y="0"/>
              </a:moveTo>
              <a:lnTo>
                <a:pt x="226486" y="0"/>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22ED1BD-27BD-4F3A-B306-08B7AC17BC18}">
      <dsp:nvSpPr>
        <dsp:cNvPr id="0" name=""/>
        <dsp:cNvSpPr/>
      </dsp:nvSpPr>
      <dsp:spPr>
        <a:xfrm>
          <a:off x="5358279" y="3124129"/>
          <a:ext cx="992099" cy="496921"/>
        </a:xfrm>
        <a:prstGeom prst="roundRect">
          <a:avLst/>
        </a:prstGeom>
        <a:solidFill>
          <a:srgbClr val="00B0F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577850">
            <a:lnSpc>
              <a:spcPct val="90000"/>
            </a:lnSpc>
            <a:spcBef>
              <a:spcPct val="0"/>
            </a:spcBef>
            <a:spcAft>
              <a:spcPct val="35000"/>
            </a:spcAft>
            <a:buNone/>
          </a:pPr>
          <a:r>
            <a:rPr lang="en-US" sz="1300" kern="1200" dirty="0"/>
            <a:t>Schools Week</a:t>
          </a:r>
        </a:p>
      </dsp:txBody>
      <dsp:txXfrm>
        <a:off x="5382537" y="3148387"/>
        <a:ext cx="943583" cy="448405"/>
      </dsp:txXfrm>
    </dsp:sp>
    <dsp:sp modelId="{B7FF6F8A-9C5B-417F-BA09-0946DC2D8BC5}">
      <dsp:nvSpPr>
        <dsp:cNvPr id="0" name=""/>
        <dsp:cNvSpPr/>
      </dsp:nvSpPr>
      <dsp:spPr>
        <a:xfrm>
          <a:off x="3498692" y="4459626"/>
          <a:ext cx="1955091" cy="729008"/>
        </a:xfrm>
        <a:prstGeom prst="roundRect">
          <a:avLst/>
        </a:prstGeom>
        <a:solidFill>
          <a:srgbClr val="FF000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kern="1200" dirty="0"/>
            <a:t>Y </a:t>
          </a:r>
          <a:r>
            <a:rPr lang="en-GB" sz="1400" kern="1200" dirty="0" err="1"/>
            <a:t>Wasg</a:t>
          </a:r>
          <a:r>
            <a:rPr lang="en-GB" sz="1400" kern="1200" dirty="0"/>
            <a:t> </a:t>
          </a:r>
          <a:r>
            <a:rPr lang="en-GB" sz="1400" kern="1200" dirty="0" err="1"/>
            <a:t>Leol</a:t>
          </a:r>
          <a:r>
            <a:rPr lang="en-GB" sz="1400" kern="1200" dirty="0"/>
            <a:t> a </a:t>
          </a:r>
          <a:r>
            <a:rPr lang="en-GB" sz="1400" kern="1200" dirty="0" err="1"/>
            <a:t>Rhanbarthol</a:t>
          </a:r>
          <a:endParaRPr lang="en-US" sz="1400" kern="1200" dirty="0"/>
        </a:p>
      </dsp:txBody>
      <dsp:txXfrm>
        <a:off x="3534279" y="4495213"/>
        <a:ext cx="1883917" cy="657834"/>
      </dsp:txXfrm>
    </dsp:sp>
    <dsp:sp modelId="{750501E7-CFDE-4747-A482-A7667A1CE0D2}">
      <dsp:nvSpPr>
        <dsp:cNvPr id="0" name=""/>
        <dsp:cNvSpPr/>
      </dsp:nvSpPr>
      <dsp:spPr>
        <a:xfrm>
          <a:off x="546356" y="4243609"/>
          <a:ext cx="1955310" cy="729008"/>
        </a:xfrm>
        <a:prstGeom prst="roundRect">
          <a:avLst/>
        </a:prstGeom>
        <a:solidFill>
          <a:srgbClr val="CC0099"/>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US" sz="1400" kern="1200" dirty="0" err="1"/>
            <a:t>Rhwydweithio</a:t>
          </a:r>
          <a:r>
            <a:rPr lang="en-US" sz="1400" kern="1200" dirty="0"/>
            <a:t> </a:t>
          </a:r>
          <a:r>
            <a:rPr lang="en-US" sz="1400" kern="1200" dirty="0" err="1"/>
            <a:t>Mewn</a:t>
          </a:r>
          <a:r>
            <a:rPr lang="en-US" sz="1400" kern="1200" dirty="0"/>
            <a:t> </a:t>
          </a:r>
          <a:r>
            <a:rPr lang="en-US" sz="1400" kern="1200" dirty="0" err="1"/>
            <a:t>Ysgolion</a:t>
          </a:r>
          <a:endParaRPr lang="en-US" sz="1400" kern="1200" dirty="0"/>
        </a:p>
      </dsp:txBody>
      <dsp:txXfrm>
        <a:off x="581943" y="4279196"/>
        <a:ext cx="1884136" cy="657834"/>
      </dsp:txXfrm>
    </dsp:sp>
    <dsp:sp modelId="{292AD413-90DE-4185-91CB-D4B6177F42D4}">
      <dsp:nvSpPr>
        <dsp:cNvPr id="0" name=""/>
        <dsp:cNvSpPr/>
      </dsp:nvSpPr>
      <dsp:spPr>
        <a:xfrm>
          <a:off x="42297" y="1651289"/>
          <a:ext cx="1766547" cy="729008"/>
        </a:xfrm>
        <a:prstGeom prst="roundRect">
          <a:avLst/>
        </a:prstGeom>
        <a:solidFill>
          <a:srgbClr val="92D05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US" sz="1800" kern="1200" dirty="0" err="1"/>
            <a:t>Cyfryngau</a:t>
          </a:r>
          <a:r>
            <a:rPr lang="en-US" sz="1800" kern="1200" dirty="0"/>
            <a:t> </a:t>
          </a:r>
          <a:r>
            <a:rPr lang="en-US" sz="1800" kern="1200" dirty="0" err="1"/>
            <a:t>Cymdeithasol</a:t>
          </a:r>
          <a:endParaRPr lang="en-US" sz="1800" kern="1200" dirty="0"/>
        </a:p>
      </dsp:txBody>
      <dsp:txXfrm>
        <a:off x="77884" y="1686876"/>
        <a:ext cx="1695373" cy="657834"/>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ax="3600" units="cm"/>
          <inkml:channel name="Y" type="integer" min="-28" max="1052" units="cm"/>
          <inkml:channel name="T" type="integer" max="2.14748E9" units="dev"/>
        </inkml:traceFormat>
        <inkml:channelProperties>
          <inkml:channelProperty channel="X" name="resolution" value="76.10994" units="1/cm"/>
          <inkml:channelProperty channel="Y" name="resolution" value="36.48649" units="1/cm"/>
          <inkml:channelProperty channel="T" name="resolution" value="1" units="1/dev"/>
        </inkml:channelProperties>
      </inkml:inkSource>
      <inkml:timestamp xml:id="ts0" timeString="2025-02-25T11:56:22.937"/>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13670 9049 0,'18'0'218,"17"0"-140,-17 0-46,-1 0 30,19 0-15,-19 0 0,19 0-16,-19 0-15,1 0 31,-1 0-16,1 0 0,35 0 16,-35 0-31,35 0 31,-36 0-1,1 0-46,17 0 16,18 0 31,-35 0-16,17 0 0,18 0 32,-35 17-32,17-17 32,18 18-48,17-18 17,-52 0 46,35 0-47,-18 0 16,-17 0-16,35 0 16,-18 0-16,0 0 0,0 0 63,54 0-78,-72 0 46,1 0-46,35 0 15,-35 0-15,34 0 62,1 0-31,-35 0-47,0 0 94,35 0-63,-36 0 0,18 0 32,-17 0-63,0 0 31,-1 0 16,1 0-16,17 0-15,36 0 46,-36 0-31,-17 0-15,35 0 31,-36 0-47,1 0 31,0 0 0,17 0 16,35 0-16,-52 0-15,0 0 31,70 18-16,-53-18-15,-17 0-1,17 0 48,18 0-32,-18 0 32,1 0-32,16 0 31,-16 0-30,-19 0-17,1 0 1,53 0 46,-36 0-46,0 0 0,-17 0-16,70 0 62,-53 0-31,-17 0 1,0 0-32,52 0 47,-17 0-32,-18 0 32,36 0 16,-1 17-32,-52-17-31,70 18 31,-70-18 0,35 0 1,-18 0 30,0 0-31,-17 0 16,0 0 0,-1 0-16,36 0 1,-35 0-17,17 0 16,0 0 1,36 0-1,-18 0 0,-36 0-15,1 0-1,17 0 32,1 0-15,-19 0 14,19 0 1,34 0 16,-35 0-32,1 0-15,-1 0 15,0 0 0,18 0 32,0 0-32,-35 0-15,88 0 30,-71 0-14,0 0-17,36 18 32,-36-18-16,-17 0 1,17 0-1,18 0 0,-36 0 0,1 0 32,17 0 31,-17 0-79,35 0 32,0 0-16,-36 0-15,36 0 31,-17 0-16,17 0 16,-18 0 0,-18 0-16,36 0 32,-35 0-1,0 0-31,52 0 16,-34 0 16,-19 0-16,1 0-32,17-18 1,-17 18 93,-1 0-77,1-18 46,0 18 31,-1-17-31,-17-19-15,18 1 30,-36 35 220,-17 0-297,0 0 15,17 0 0,-35 18 32,36-18-48,-1 0-15,-17 0 47,17 0-31,-17 0 15,-18 0 31,17 0-15,19 0-31,-36 0 31,18 17-32,17-17 1,0 0 31,1 0-47,-1 0 62,0 0-30,1 0-1,-18 0 0,17 0 0,0 18 16,1-18-15,-36 18 30,35-18-46,-70 0 31,53 0-16,17 17 16,0-17-47,-17 0 47,17 0-16,-35 0 0,18 0-15,18 0-1,-1 0 32,0 0-16,-17 0 16,-18 0-15,18 0-1,0 0 0,-1 0 16,1 0-31,-18 18 30,18-18-14,17 0 15,-17 0-1,17 0-14,1 0-1,-19 0 0,19 0 16,-36 0 16,35 0-1,-52 0 1,34 0-63,19 0 31,-1-18 0,-17 18 16,17 0-31,-52-17 30,34 17-14,-17-18 15,36 18-32,-19 0 32,19-18-16,-18 18 1,-1 0-1,1-17 0,17 17 16,1 0-31,-1 0 15,-35 0 0,18-18 16,0 18 0,17 0-16,0 0 16,-52-18-16,34 18 94,19-17-94,-1 17-15,1 0 15,-1 0-31,0 0 47,1 0 0,-1 0-16,-17 0-15,-1 0 15,1 0-15,18-18 78,-19 18-63,-17 0 0,18 0 0,-18 0 16,35 0-16,-17 0 32,0 0-16,0 0 62,17 18-78,-35-18 32,0 0-32,18 0 32,0 17-32,17-17 0,-53 0 0,36 0 1,18 18 15,-19-18-1,19 0-14,-1 0-17,-17 0 32,-1 0-31,19 0-1,-36 0 17,35 0 46,-17 0-31,17 0 0,1 0-16,-19 0 31,19 0-46,-1 0 15,-17 0 16,-36 0 0,36-18-16,0 18 16,-18 0 0,35 0-31,-52 0 46,34-17-46,19 17-1,-19-18 17,-17 18-1,-17-17 0,17 17-15,0-18 46,18 18-15,0 0 16,17-18-48,0 18 1,-35 0 15,0 0 16,36 0-31,-18-17 15,-18 17 31,35 0-46,18-18 0,-35 18-1,17 0-15,0 0 47,-35 0-16,36 0-31,-1 0 32,-17 0-17,17 0 32,1 0 0,-1 0-16,0 18-15,-35-18 31,36 17-16,-36 1 31,35 0-46,-35-18 0,36 0 93,-1 17-46,-17-17-1,17 0 16,1 0-31,-1 0 0,0 18 156,36-18 469,52 17-641,36-17 0,-53 0 16,-35 0-31,35 0 15,-18 0-15,36-17 31,-54 17-32,54-18 17,-18 18-1,17-17 0,-17 17 0,-35 0-31,17 0 16,-17 0 15,-1 0-15,36 0 31,18 0-16,-18 0 16,-36 0 0,1 0-16,17 0 16,1 0-32,-19 0 17,36 0 15,18 0-1,-36 0 1,18 0 0,-18 0-16,-17 0-15,-1 0-16,54 0 63,-18 0-32,35 0 31,-70 0-30,17 0 14,-17 0 1,35 0 0,-18 0 0,-18 0 0,19 0-16,87 0 32,-105 0-48,0 0 17,-1 0-17,18 0 16,1 0 16,17 0-15,0 0-1,-1 0 31,37 0-15,16 0 0,-69 0 0,70 17-16,-71-17 0,-17 0-15,17 0 31,-18 0-16,72 0 0,16 18 16,-69-18-31,17 0 15,35 0 0,0 0 32,-70 0-47,35 0 15,17 0 16,-52 0 0,17 0 15,-17 0-62,-1 0 63,54 0-32,-36 0 0,36 0 32,-54 0-48,1 0 1,17 0 46,-17 17-30,17-17-32,18 0 46,-18 0-14,1 0 15,-19 0-1,1 18-30,35-18 31,-35 0-31,17 0-1,-18 0 1,36 0 15,0 0 32,18 0-32,-18 0 16,-18 0 0,18 0-16,35 0 31,-70 0-46,-1 0 0,1 0 15,17 0 16,-17 0-16,0 0-15,35 0 15,-36 0-16,18 0 32,18 0 0,18 0 0,-36 0-16,0-18 16,54 18 16,-36-17-32,-18 17 0,-18 0 0,19 0 1,-19 0 30,19 0-31,-19 0-15,1 0 15,0 0 32,17 0-1,-17 0-15,-1 0 0,1 0-31</inkml:trace>
</inkml:ink>
</file>

<file path=ppt/ink/ink2.xml><?xml version="1.0" encoding="utf-8"?>
<inkml:ink xmlns:inkml="http://www.w3.org/2003/InkML">
  <inkml:definitions>
    <inkml:context xml:id="ctx0">
      <inkml:inkSource xml:id="inkSrc0">
        <inkml:traceFormat>
          <inkml:channel name="X" type="integer" max="3600" units="cm"/>
          <inkml:channel name="Y" type="integer" min="-28" max="1052" units="cm"/>
          <inkml:channel name="T" type="integer" max="2.14748E9" units="dev"/>
        </inkml:traceFormat>
        <inkml:channelProperties>
          <inkml:channelProperty channel="X" name="resolution" value="76.10994" units="1/cm"/>
          <inkml:channelProperty channel="Y" name="resolution" value="36.48649" units="1/cm"/>
          <inkml:channelProperty channel="T" name="resolution" value="1" units="1/dev"/>
        </inkml:channelProperties>
      </inkml:inkSource>
      <inkml:timestamp xml:id="ts0" timeString="2025-02-25T11:57:30.032"/>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3510 10160 0,'18'0'93,"52"0"-30,-34 0-47,-19 0 46,1 0-62,17 0 47,0 0-31,-17 0 15,35 0 47,-18 0-47,89 0 0,-71 0 1,-36 0-1,36 0 31,-35 0-62,52 0 16,-34 0 15,52 0 1,-18 0 30,1 0-46,17 0 31,0 0-16,-52 0 0,-1 0 0,53 0 16,-70 0-16,52 0 16,-52 0-31,35 0 46,-35 0-46,-18 18 0,88-18 31,-35 17-32,35 1 32,-71-18-16,36 18 16,71-1-16,-71 1 1,-36-18-1,19 0 16,34 0-32,-52 0 1,105 0 31,-70 0-16,0 0 32,18 0-16,-36 0-32,18 17 32,-35-17-31,35 0 15,-36 0 0,18 0 0,54 0 1,34 0 30,-88 0-46,1 0 15,69 0 32,-69 0-32,17 0 0,17 0 0,18 0-15,-17 0 46,-53 0-30,70 0 15,0 0-16,-70 0 0,-1 0-15,71 0 31,1 0-16,-36 0 0,-36 0 16,36 0-16,0 18 16,71-18 0,-54 0-16,1 0 16,-18 0-31,52 0 46,-34 0-46,-36 0 15,-17 0 0,52 0 32,-52 0-48,53 0 17,-54 0-17,19 0 17,16 0-1,54 0 0,-70 0-15,34 35 31,-17-35-1,18 0-14,17 0 15,-71 18-47,72 0 31,-19-18 0,-17 0 0,-35 0 1,17 0-17,36 0 32,-1 0 16,-17 0-32,18 0 0,-54 0 32,19 0-48,-19 0 1,1 0 15,-1 17 47,1-17 0,0 0 344,35 0-406,0 0 31,-1-35-32,-34 35 1,17 0 31,1-18-32,34 1 32,-17-1-15,-18 18-1,1 0 16,-19 0-32,1-18 1,35 18 0,-35 0 15,52 0 31,18 0-30,-35 0-17,18 0 16,-54 0 1,19 0-1,17 0 0,35 0 0,-18 0 48,-34 0-48,-1 0-31,53 0 31,-35 0 0,18 0 16,-54 0-16,54 0 1,-36 0 15,-17 0-16,-1 0-16,19 0 32,-19 0 16,18 0 31,-17 0-48,-18 18 1,18-18 203,105 0-203,-70 0-16,18-18 16,-54 18-31,19-17 31,-1 17-32,18 0 32,35 0 0,0 0-31,-17 0-1,17 0 17,35 0 30,-70 0-31,36 0-15,-37 0 31,-34 0-31,106 0 30,-1 0-14,-52 0-1,52 0 47,-70 0-62,18 0 31,-54 0-32,89 0 16,-88 0-15,70 0 15,-53 0 16,-17 0-16,35 0 16,70 0-15,-52 0-1,-54 0-16,19 0 32,52 17-15,35-17 14,-52 18 1,-1-18 0,-34 0-16,-19 0-15,19 0 15,17 0 1,17 18 14,-52-18-46,52 0 16,-34 0 0,122 17 46,-122-17-46,16 0 31,54 36-16,-53-36 31,0 0-30,0 0-1,-18 0-31,106 0 62,-88 0-46,71 17 31,-107-17-16,1 0-15,35 18 15,18-18 16,-1 0 0,-52 0-32,52 18 1,-34-18 15,69 0 16,-69 0-31,87 0 31,1 0-16,-36 0 16,-70 0-16,34 0 0,-34 0-15,70 0 31,-35 0-16,-18 0 16,36 0-16,-18 0 0,0 0 32,0 0-32,-18-18 0,-17 18 1,17-18-1,0 1 31,-17 17-46,0 0 0,17-18 15,0 18 16,0-18 15,-17 1-46,17-1 46,1 18-15,-19-18 31,-17 1-46,0-1 46,0-17-47,-35 0 32,-36-1-48,18 19 32,36 17-16,-1 0 16,1 0-31,-36 0 31,0 0 0,35 0-47,-17 17 78,17-17-63,0 0 32,-17 0-31,18 0 15,-19 0 32,19 18-48,-1-18 1,-35 0 62,35 0-31,1 0-32,-1 0 1,1 0 0,-36 0-1,0 18 48,17-18-16,-16 0 15,34 0-46,-17 0 31,-18 0 0,-36 0-16,19 0 0,52 0 0,1 0-15,-54-18 31,18 18 0,18-18-16,0 18 16,17 0-16,-70-17 16,70 17-31,-70-18 46,70 18-46,-17-18 31,-36 18-16,1-17 16,-1 17 0,36 0-1,17 0-30,1 0 15,-1 0 1,-35 0-1,18 0 0,17 0 47,-17 0-47,-18 0 16,18 0 0,17 0 0,-35 0-16,0 17 1,0-17-1,36 0 16,-1 0-32,-52 18 32,17-18-16,0 18 32,35-18-47,-17 0-1,0 0 32,-18 17 0,35-17-16,0 18 16,-17-18 16,0 0-32,-18 0 16,18 0 0,-1 0-1,1 0-14,-53 18 15,70-18-32,1 0 16,-19 0 1,-34 0 15,35 0-16,17 0-31,-17 0 47,-18 0 0,35 0-32,-35 0 16,-17 0 16,34 0 0,-34 0 0,52 0-47,0 0 16,-17 0 15,0 0 0,0-18 16,-1 18 0,-69-18-31,87 18-1,0 0 32,1 0-47,-36 0 47,-71-35-16,36 35 16,53 0-31,-18-18 15,-18 18 31,36 0-46,17 0 0,-52 0 15,35 0 0,-54 0 0,72 0-31,-1 0 16,-52 0 15,52 0 1,-17 0-1,17 0-31,0 0 47,-70 18 0,53-18-16,-18 18 0,35-1 0,1-17 1,-1 0 14,0 0-30,1 0 31,-36 0-16,18 18 0,-1-18 32,1 0-16,0 0 15,-1 0-46,-34 0 46,52 0-46,1 0 0,-72 0 15,72 0-15,-1 0-1,0 0-15,-34 0 47,16 0-31,19 0-16,-54 0 47,53 0-16,-17 0 16,0 0-16,17 0-15,1 0-16,-1 0 31,0 0 0,-35 0 0,18 0-31,-35 0 47,34 0 0,19 0-47,-36 18 31,-18-18 1,1 0 30,-1 0-15,53 0-47,-17 0 16,-53 0 15,17 0 0,54 0 16,-1 0-16,1 0 0,-19 0 1,19 0-17,-19 0 63,-52 0-31,53 0-15,17 0 30,-35 0-46,-17 0 31,34 0-1,1 0-14,0 0-1,-18 0 0,18 0 0,-18 0 1,35 0-17,-70 0 32,35 0-16,35 0-15,-35 0 15,36 0-31,-36 0 63,18 0-32,-18 0 16,17 0 0,-34 0 0,35 0 0,-1 0-16,1 0 16,0 0-16,-18 0 0,0 0 0,0 0-15,18 0 31,17 0 15,0 0-46,1 0 0,-36 0 15,35 0-15,-17 0 15,-36-18 63,54 0-79,-1 18-15,-17 0 94,-18 0-78,-35 0 15,53 0 16,-1 0-16,19-17-31,-19 17 31,19 0 0,-54 0 32,36-18-16,17 18 47,-35-18-63,18 18 16,0 0-32,-53-17 32,52 17 31,19 0-62,-1 0-16,-53-18 31,36 18 0,18 0-15,-19 0 15,19 0-15,-72 0 31,19 0 15,-36 0-30,35 0-1,36 0 0,-18 0 32,0 18-1,36-18-46,-36 0 15,0 0 0,35 0 32,1 0-48,-1 0 17,0 0-32,-70 0 46,70 0-30,1 0 15,-124 0 47,105 17-78,-34 1 47,52-18-47,-17 0 47,-18 0-16,-17 0 1,52 0-17,-17 0 32,17 0-47,-88 0 47,36 0 0,52 0-47,-123 0 31,88 0 16,0 0 0,0 0-16,-17 0 79,34 0-95,19 0-15,-72 0 47,36 0-31,-35 0 31,18 0-16,-54 0 47,89 0-62,-53 0 30,17 0-14,36 0-1,17 0-31,-52 0 47,52 0-32,-52 0 32,17 0-15,-18 0 14,1 0-14,52 0-17,-17 0 17,17 0-17,-53 0 16,1 0 1,52 0-17,1 0 32,-89 0 0,0 0 0,71 0 0,-36 0 0,36 0 0,17 0 46,1 18-61,-19-18 46,36 17-47,-35 1 0,17-18 0,-17 18 63,35-1 141,35 1-173,1 0-15,17-18-16,-18 17-15,35-17 31,-17 18-16,-35-1 94,-71-17 31,-53 0-125,71 0 48,0 0-48,-18 0 16,70 0 156,19 0-172,-1 18-15,35-18 46,1 0-31,-53 0 1,-1 0 15,71 18 15,-70-18-15,53 0 15,-18 0-15,-36 0-31,19 0 46,-1 0-46,0 0 15,0 0 16,1 0-16,-19 0 1,36 0 30,-35 0-46,17 0 15,18 0 32,-35 0-48,-1 0 1,1 0-1,17 0 17,-17 0-1,-1 0 16,36 0-32,-17 0 32,-19 0-31,1 0 31,35 0-16,-18 0 32,18 0-32,-35 0-16,35 0 32,-36 0-15,1 0 14,0 0-30,34 17 78,-34-17 15,17 0-78,54 18 16,-72 0 31,1-18-46,17 0-17,-35 17 48</inkml:trace>
</inkml:ink>
</file>

<file path=ppt/ink/ink3.xml><?xml version="1.0" encoding="utf-8"?>
<inkml:ink xmlns:inkml="http://www.w3.org/2003/InkML">
  <inkml:definitions>
    <inkml:context xml:id="ctx0">
      <inkml:inkSource xml:id="inkSrc0">
        <inkml:traceFormat>
          <inkml:channel name="X" type="integer" max="3600" units="cm"/>
          <inkml:channel name="Y" type="integer" min="-28" max="1052" units="cm"/>
          <inkml:channel name="T" type="integer" max="2.14748E9" units="dev"/>
        </inkml:traceFormat>
        <inkml:channelProperties>
          <inkml:channelProperty channel="X" name="resolution" value="76.10994" units="1/cm"/>
          <inkml:channelProperty channel="Y" name="resolution" value="36.48649" units="1/cm"/>
          <inkml:channelProperty channel="T" name="resolution" value="1" units="1/dev"/>
        </inkml:channelProperties>
      </inkml:inkSource>
      <inkml:timestamp xml:id="ts0" timeString="2025-02-25T12:02:03.418"/>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23230 12012 0,'36'0'156,"-19"0"-141,36-18 79,-35 18-78,0 0 31,34-17-16,19 17 31,-53 0-46,-1 0 15,1 0 1,35 0 14,-36 0-14,19 0-1,-1 0 31,18 0-46,70 0 31,-87 17-16,-19-17 16,89 0 0,-35 0-16,-36 0 0,-17 0-15,17 0 47,0 0-17,53 0-14,-52 0 15,-1 0-16,-17 0-31,17 0 47,0 0-16,36 0 16,-18 0-16,-36 0-31,54 0 47,-18 0-31,-36 0 30,19 0-30,-36 18 0,53-18 15,-18 0 0,35 0 47,-34 0-46,-1 0-1,-17 0 16,87 0-16,-34 0 16,-53 0-16,70 18 16,-35-18-31,-18 0-1,0 0 16,71 0 48,-35 0-64,-54 0-15,36 0 47,0 0-16,-18 0-31,36 0 47,0 0-16,-54 0-15,124 0 31,-123 0-31,17 0 30,36 0-14,52 0 15,-70 0-32,53 0 32,-53 0-31,35 0 31,-53 0-1,54 17-14,-1-17-1,-71 0-15,72 0 30,-54 0-30,-17 0 47,34 0-48,-34 18-15,123 0 63,-88-18-32,18 0 0,34 0 32,-69 0-63,105 0 31,-71 0 0,-34 17 16,-19-17-16,36 0 1,18 0 30,-36 0-46,36 0 15,-54 0 0,124 0 63,-105 0-78,-19 0-16,36 0 62,-35 0-31,88 0 1,17 0 30,36 0-15,-89 0-31,1 0 30,-36 0-14,36 0-1,-18 0 16,-36 0 0,1 0-32,53 0 1,87 0 62,-105 0-47,53 0 16,-71 0-16,54 0 16,52 0 0,-71 0 0,-17-17 0,0 17-31,-18 0 15,1-18 16,-19 18-47,71-18 47,-70 18-16,35 0-16,35 0 32,-52 0-15,-1 0-32,18 0 31,0-17 0,-36 17-31,54 0 63,-36 0-32,0 0 0,18 0 16,18 0-16,-18 0 0,0 0 1,17 0-1,-17 0 0,18 0 32,-1 0-16,-34 0-1,34 0-14,-35 0 15,1 0-16,17 0 16,-1 0-16,19 0 47,-18 0-62,18 0 31,-36 0 15,0 0-46,18 0 15,-18-18 0,1 0 32,16 18-32,-34 0-31,0-17 47,35 17 47,-36 0-63,1 0-16,0 0 64,-1 0-33,18 0 64,-17 0 15,0 0 15,-1 0-30,-17 35 187,0 0-250,-35 18-16,17-53 0,1 0-15,-36 18 31,0-18-32,0 0 16,35 0-15,1 0 0,-36 0 46,18 0-46,-18 0 31,0 0 0,35 0-32,1 0 16,-1 0-15,-35 0 0,0 0 46,0 0-46,18 0 31,0 0-16,-1 0 0,19 18 0,-1-18 16,-53 0-15,36 0 14,-18 0-14,36 0-17,-36 0 32,35 0-31,-17 0 31,17 0-32,1 0 17,-89 0 14,88 0-30,-17 0 15,17 0 16,-35 0 0,36 0-31,-19 0 31,19 0-47,-1 0 31,-70 0 31,35 0-15,18 0-31,17 0-1,-53 0 48,36 0-32,0 0 32,0 0-32,-18 0 0,17 0 0,1 0 16,17 0-31,-17 0 0,18 0-1,-54 0 48,-17 0-16,-18 0-1,53 0-14,-17 0 30,17 0-46,-18 0 62,53 0-62,1 0-16,-19 0 46,-34 0 1,-18 0-15,17 0 14,18 0 1,-17 0 16,34 0-16,-34 0 0,35 0-16,-18 0 0,-18-18 32,53 18-48,-17 0 16,18 0 1,-36-18 15,0 18-1,-18 0 17,36 0-16,-89-17 15,107 17-30,-18 0-1,17 0-16,0 0 17,-17 0-1,-36 0 0,36 0 0,17 0-15,-34-18 47,34 18-32,-17 0 0,-18 0 32,17-18-32,19 18 0,-1 0 16,-35 0-16,0 0 0,36 0-31,-1 0 110,0 0-63,1 0-32,-36 0 17,18 0 46,17 0-47,-35 18 16,18-18-16,-1 0 0,19 18 16,-18-18-31,17 0-1,0 0 1,-70 0 31,53 0-16,17 0-31,1 0 31,-1 0 1,0 0-1,1 0-15,-1 17-1,-88-17 32,89 0-47,-1 0 16,0 0 46,1 0-46,-72 0 31,54 0-32,-124 0 32,106 0-31,18 0 234,-71 0-219,71 0 32,17 0-48,1 0 110,-18 0-109,17 0-1,-88-35 17,35 35 30,36-18-15,-18 18 16,36 0-48,-36 0 48,35 0-48,-70 0 32,70 0-16,1 0-31,-36-17 32,-18 17-1,36-18 0,-36 18 32,-17-18-48,-35 18 48,34 0-16,72 0-32,-107-17 1,89 17 0,0-18-16,-71 18 62,88 0 16,-17 0-47,0 0-15,17 0 31,0 0 0,-52 0 15,17 0-30,0 0-1,18 0 31,17 0-46,1 0-16,-1 0 31,-53 0 16,18 0-31,-17 0 31,-18 0-1,70 0-46,-123 0 47,70 0 0,18 0 0,-35 0 0,71 0-31,-1 0 30,-88 0 1,89 0-31,-19 0 15,19 0 0,-72 0 32,54 0-16,17 0-32,-17 0 17,-35 0 30,17 0-31,-18 0 32,54 0-32,-36 0 16,17 0-16,-17-17 32,1 17-32,-1 0 16,-36-18 0,72 18-32,-19 0 17,-16-18 15,-37 18-1,-16 0 1,87 0-47,-123-35 47,88 35 47,-18 0-32,18 0-15,18 0 0,0 0 0,0 0 16,17 0-32,0 0-16,-17 18 17,-36-18 15,54 0-32,-54 17 16,18-17 16,36 0-31,-19 0 15,19 18 0,34-18 110,36 0-110,36 0 1,-54 0-17,35 0 32,124 35 0,-141-35-16,18 0 16,-53 0-47,-1 0 16,89 0 15,-88 0-31,52 0 31,-35 0-15,54 0 15,34 0 16,-52 0-16,52 0 32,-105 0-48,-1 0 1,19 18 15,-1-18-15,-17 0 15,35 0 0,-18 17 16,-70 19 63,-71-19-64,70-17 1,19 0-31,-18 0 15,-1 0 0,19 0-31,-19 0 16,-17 0 31,36 0-47,-107-17 47,36 17-32,70-18-15,-70 18 63,53-18-47,17 18-16,-87 0 46,-1 0 1,53 0 0,35 0-31,-17-17-1,17 17 32,-52 0-15,-19 0-1,37 0 31,-19 0-46,36 0 31,-18 0 0,-18 0 0,-88 0-1,107 0-14,-107 0-17,106 0 1,-71 0 15,89 0-15,-71 0 15,-52 0 16,16 0 15,-52-18-30,-35-35 15,194 53-16,-18 0 47,-18-17-31,36 17 15,17 0-62,-34 0 16,-1 0 31,35 0-16,0 0 63,18 35 93,53-17-155,53 17-17,-71-18 32,-17 1-31,53 17 15,52 1 16,-70-19-16,-35-17-15,17 0 15,18 0-15,53 36 30,-53-36-30,88 17 62,-88-17-62,-18 0 31,53 0 0,-70 0-47,52 0 15,-17 0 32,-35 0-31,35 0 15,-18 0-15,-17 0 15,17 0 0,-17 0-31,52 0 31,-52 0-15,-1 0 15,36 0 0,-35 0-15,105 0 31,-105 0-47,53 0 16,70 0 62,-124 0-63,36 0 1,35 0 15,-70 0-15,88 18 15,-71-1 16,36-17-16,17 18 0,-53-18 1,71 18-1,-88-18-15,17 0-16,-17 17 31,-1-17 0,-52 0 110,-53 0-126,-142 0 17,-105 0 30,177 0-15,34 0-31,-70-53 30,106 53-14,0-17 30,-124-18-46,194 35-1,-87 0 17,-1 0 30,53 0-31,-35 0 16,52-18-31,19 18-16,-19 0 47,19 0-32,-18 0 1,-1 0 15,-52 0 16,0 0 0,53 0-16,17 0-15,-106 0 15,72-18 0,34 18-15,-70-17 31,17 17 0,54 0-47,-19 0 31,-17 0 0,0 0 32,18-18-48,-35 18 17,-19-18 15,54 1-32,-18 17 48,36 0-48,-1 0-15,-88 0 47,53 0-31,0 0 15,36 0-15,-54 0 15,36 0-15,-1 0-16,1 0 15,-35 0 32,52 0-16,-105 0 16,105 0-31,-35 0 15,35 0 0,-70 0 16,71 0-47,-89 0 47,88 0-31,-53 0-1,-34-18 32,-36-17 16,70 17-32,18 18 0,35 0 16,-87-17-16,34-1 32,36 18-32,-89 0 16,71 0-47,-17 0 47,52 0-16,-105 0 16,105 0-16,-35 0-15,-53 0 31,89 0-32,-89 0 32,53 0-16,-35 0-15,70 0 15,-52 0 1,34 0-17,1 0 1,17 0-16,1 0 31,-19 18 0,19-18 1,-18 0 30,17 17-31,36-17 63,-1 18-78,160 35 46,-125-53-31,90 17 16,-37 1-15,-69-18-32,17 0 31,-36 0 0,89 18 16,0-1 0,-36-17 15,1 0-46,-53 0-16,17 0 31,0 0 32,-17 0-63,88 0 15,-89 0 1,72 0 31,-54 0 15,71 0-15,-89 0-16,89 0 16,-88 0-47,52 0 47,-34 0 0,52 18-16,35 0 1,-35-18-17,18 35 63,-53-35-46,88 35 14,-105-35-14,52 18 15,-53-18-32,194 17 32,-140-17-16,16 0 1,54 0 14,-88 0 1,52 0 16,-52 0-48,-18 0 32,52 0 0,-52 0-16,-35-17 126,-18-1-110,0 0-1,0 1-30,0-18 47,-18-1-32,18 1 16,-17 35 78,17-18-78,-36-17 15,19 17-46,17 1-1,-18 17 17,-17 0 124,17 0-125,-17 0 0,17 0-15,-17 0 15,0 0 0,0 0 32,17 0-16,-17 0-32,-36 0 48,36 0-1,-1 0 1,-34 0-1,35 17-30,-1-17 30,1 0-31,17 0-15,-70 0 31,53 0-16,-36 18 32,19-18-32,16 0 16,-34 0 15,52 0-46,0 0 0,-35 0 15,-17 0 16,-89 0 0,142 0-16,-1 0-16,0 0 32,-35 0 0,18 0-31,-35 0 15,52 0-15,-35 0 15,35 0-31,-35 0 47,-88 0-16,106 0-31,-18 0 31,35 0-15,-34 0 31,34 0-32,-17 0 17,-18 0-1,35 0-15,-105 0 15,34 0 16,-34 0-16,105 0-31,-35 0 47,-88 0-16,106 0-15,0 0 31,17 0-32,0 0 16,1 0 1,-54 0 30,-35 0-31,53 0 16,-88 0 0,106 0-31,-35 0-1,-1 0 32,18 0-15,0 0 14,-17 0-14,-1 0 30,0 0-31,54 0-31,-18 0 47,-54 0 31,1 0-46,35 0-1,36 0 16,-54 0 0,-35 0 15,89 0-31,-36 0 16,-18 0 0,1 0 16,52 0-48,0 0 32,-17 0 0,-53 0 0,70 0-31,1 0 46,-19 0-15,-34 0 47,-54 0-47,107 0 281,17 18 484,-18-1-124,0-17-595,-35 0-77,36 0-16,-71 18 47,52-18-16,-17 18 0,18-18 1,-53 0 15,70 0-32,-35 0 32,18 0-16,0 0 1,-71 0-17,53 0 1,-106 0 31,142 0-16,-19 0 16,19 0-32,-89 0 17,53 0-17,-70 0 17,70 0 14,-18 0-14,-17 0-1,53 0 0,-71 0 0,88 0-31,-17 0 16,0 0 15,-1 0-15,-52 0 31,18 0 15,52 0-46,-35 0 15,18 0 16,-1 0-16,36-18 141,18 18-156,70-35 31,-17-1-32,-54 36 48,1-17-48,17 17 95,36 0-79,-53 0 0,17 0 1,-18 0-32,36 0 31,18 17 0,-36-17-15,53 18 46,-17-18-31,17 18-15,-53-18 15,54 0 16,52 0 0,-106 0-16,18 0 1,-35 0-32,70 0 46,-35 17-14,0-17-17,-36 0 1,36 0 31,0 0-32,0 0 32,-18 0-15,-17 0-17,141 0 48,-71 18-48,-18-18 17,-17 0-1,-17 0-16,87 0 32,-35 0-15,53 0 14,-123 0-30,35 0 15,0 0-15,123 0 31,-88 0-32,-52 0-15,-19 0 16,72 0 15,-89 18 110,-36-18-110,-122 17 0,105-17 1,-89 0-1,90 0 0,34 0-15,-88 0-1,71 0 1,-106 0 31,105 0-47,-16 0 31,-160 18 16,159-18-47,-71 18 16,-87 17 46,158-35-31,-18 17-15,-35 1 31,54-18-16,-72 0 16,18 0-16,71 0-31,-106 0 63,70 0-32,54 0-31,-19 0 47,-34 0-16,-36 0 0,71 0 1,-1 0 46,1 0-47,18 0-15,-19 0-1,19 0 63,-36-18-62,35 18-16,0-17 47,-34-18 0,-1-1-16,35 19 0,18-1 204,0 0-204,0 1 156,-18-1-140,1 18-31,-19-18 31,-17 18-16,-17-17 16,-18 17 0,70 0-32,-35 0 48,53-18-63,-53 18 16,-35 0 62,35 0-47,-35 0 16,-18 0 15,71 0-46,17 0 0,1 0-1,-72 0 32,72 0-31,-54-17 15,54 17-15,-19 0 15,-34-18 0,52 18 0,-17 0 16,17 0-47,1 0 47,-89 0-31,88 0-1,-88 0 17,71 0 14,-53 0 33,35 0-48,-53 0 16,88 0-16,-52 0 0,-18 18 16,35-1-16,0-17 16,0 18-16,35-18-31,-35 0 32,0 0 15,18 0-16,0 0 16,17 0-47,-52 0 47,-19 0-16,-52 0 31,88 0-46,-35 0 15,71 0-15,-19 0-1,-52 0 32,35 0-15,36 0-17,-72 0 32,-16 0 16,52 0-48,35 0-15,-53 0 47,18 0-16,-52 0 1,34 0-1,53 0-16,-70 0 32,18 0-15,-36 0 14,-18 0-14,36 0-1,-18 0 16,18 0-16,53 0-15,17 0-16,-105 0 47,105 0-16,-35 0-16,0 0 32,-123-18-15,105 1-1,18 17 16,36 0-47,-18-18 0,-124-17 31,124 35 0,17 0-31,-53 0 47,54-18-16,-1 18-31,-88-18 47,18 18-16,35 0-15,-17-17 15,52 17-15,-35-18 0,-18 18 30,54 0-30,-54 0 0,36 0-1,-106 0 1,123 0 15,-35 0 0,36 0 1,-89 0 30,71 0-31,-1 0 1,-122 18 15,-72-1-16,54-17 16,-1 0-16,142 18-15,-53-18-1,-88 18 16,123-18-15,35 0-16,-53 17 47,54 1-31,-89-18 30,0 0-14,0 0-1,36 0 0,17 0 0,-35 0 16,-36 0-15,89 0-17,-53 0 1,-53 0 15,70 0 0,-17 0 16,70 0-47,-52 0 47,34 0-16,-87 0 1,-89 0 14,177 0-46,0 0 32,-89 0 30,1 0-31,70 0 1,-106 0 30,71 0-46,0 0 78,17 0-48,18 0 64,36 0-63,-36 18 15,-18-18-15,18 17 16,18-17-48,-18 0 1,18 18 78,-71 17-63,141-17 156,89 17-155,-36-35 30,-71 0-46,19 0-1,17 18 32,88-1-16,-18 1 1,-105-18-17,0 0 32,70 0-31,53 35 31,-106-35-16,53 18 0,53 35 0,-88-36 1,124-17 30,-1 0-46,-141 18-1,89 0 17,-107-18-17,19 0 1,17 0 0,158 17 30,-175-17-14,17 0-1,193 0 16,-140 0-16,-53 0 16,212 0 0,-195 0-16,19 0 16,-19 18-16,89 0-15,-141-18 31,123 17 0,-18 1-16,-52-18 0,-18 0 32,-36 0-63,1 0 15,-124 0 79,-17 0-63,105 0-31,-106-35 16,-87-1 31,-19 19-16,125-1 16,16 0 0,-69 18-32,-54-35 17,194 35-17,1 0 48,-177-18-1,546 36 94,19 17-124,-318-35-32,88 0 31,18 0 16,-89 0-32,18 0 17,-70 0-32,88 0 47,-53 0-32,70 0 16,-87 0-15,52 0 15,71 0 16,-89 0-31,-52 0 15,229 18 32,-142-18-32,-69 0 0,-19 0-15,195 0-1,-159 0 17,35 18-17,0-18 32,-52 0-31,52 0-1,88 0 1,-105 0-16,-36 17 16,36-17 46,-54 0-46,1 0 31,-177 0 15,-53 0-46,-70 0 31,194 0-32,-124 0 1,-87 0 15,246 0-31,-18 0 31,-70 0 16,88 0-31,-123 0 15,264 0 94,265 0-78,-283-17-16,-52 17-15,70-18 15,-70 18-15,35-18 15,-1 18 0,-34-17 16,-36-19 0,-123-16-16,88 34-31,-17 0 47,35 18-16,-159-17 16,141 17 0,0 0 16,35 0-48,-123 0 16,106 0 1,-1 0 30,-34 0-15,35 0-16,246 0 16,-105 0-31,212 0 15,-283 0-15,-17 0-1,34 0 17,195 0 14,-176 0-14,-53-18-1,17 18 0,124 0 0,-142 0-31,1 0 16,0 0 31,-1 0-31,177 0 30,-159 0 17,18 0-47,71 0 30,-18 18-14,-18-1 30,18 1-15,-89-18-16,54 18 32,17-1-32,-70-17 0,52 18 16,1 17-16,-36-17-15,89-18 15,34 35 16,160 0-16,-195-17 1,54-18 30,-142 0-46,53 0-1,-53 0 1,230 0 31,-177 0-16,18 0 0,-88 0-15,52 0 0,124 0 15,-88 0 16,-35 0-32,158 0 32,-194 0-31,36 0 0,-1 0 46,19 0-46,87 0 31,-141 0-32,-17 0 1,70 0 31,36 0-32,-107 0 17,54 0-1,17 0-16,-70 0-15,70 0 47,-35 0-15,70 0-1,-88 0-31,107 0 47,-107 0-32,18 0 1,53 18 31,-53-18-32,88 17 32,-124-17-31,36 0 0,-18 0-1,89 0 16,-1 0 16,-34 0 0,69 0 16,-69 0-16,16 0-1,-34 0 17,35 0-32,-89 0-15,72 0 15,-54 0 0,141 0 16,-158 0-47,17 0 31,0 0 16,54 18-15,-72 0-17,19-18 16,-1 0 1,-18 0-17,72 0 48,17 35-16,-89-35-16,54 0 16,-36 0-32,53 0 17,36 17 46,-107-17-16,1 0-46,17 0 31,-17 0-32,35 0 32,-18 0 0,-17 0-31,-1 0 15,1 0 0,17 0 16,-17 0 0,0 0-16,-1 18 16,36 17 78,-53 1 0,0-1-78,18 0 31,-18-17-62,0-1 15,0 1 16,0 0 172,-36-18-188,19 0-15,-36 0 15,18 0 0,-1 0 16,19 0 0,-19 0 0,1 0-16,0 0-15,-36 0 30,36 0-14,-18 0-1,-35 0 31,17 0-30,18 0 15,-17 0-16,35 0-31,-71 0 62,18 0 1,-18 0 15,88 0-78,-52 0 94,-1 0-79,53 0 32,-17 0-16,17 0-31,-52 0 32,52 0 15,-123 0-1,106 0 1,0 0-31,-18 0 31,-18 0-16,1 0 16,34 0-16,19 0-31,-54-18 31,-52 18 16,70 0-31,0-18 31,-35 1 0,52 17 31,-17-18-47,0 1 16,36 17-16,-71 0 16,70 0-16,-35-18 16,-35 0 0,70 18-31,-52-17-1,52 17 1,0 0 15,-17 0 32,17-18-48,-70-17 17,53 17-17,0 18 16,-18-35 1,18 35-17,-1-35 32,19 17-31,17 0 15,0-52 0,0 34-15,-106-140 31,0 105-32,-35 19 32,106 34-31,52 18 156,195 53-141,-177-53-31,18 0 31,88 35 16,-106-35-31,159 53 15,-35-18 0,-123-35 16,105 71-16,-36-54 1,-87 19 77,0-36-93,-18 35 62,-212 18-16,53-53-15,142 0-31,-54 0 15,-35 0 0,71 0-31,-124-18 32,89 18-1,17-17-31,-35-1 31,70 18-15,-194 0 31,-70 0-16,247 0 0,17 0 63,18 53-79,35-18-15,265 124 63,-141-71-32,-53-70 16,-71-1-31,-17-17-16,52 18 31,-52-18-31,0 0 16,35 0 15,52 0 0,-52 0-15,71 18 31,-107-18 15,89 17 1,-88-17 30,17 0-77,18 0 31,-18 0 15,1 0-46,-177 0 187,105 0-187,-52 0 15,35 0 16,-17 0-32,52 0 1,-35-17 15,18 17 16,-89-18 0,71 0-31,0 1 15,-17 17 31,-36-35-30,88 35-1,-35 0 16,36 0-32,-54-18 32,54 18-47,-19 0 16,-52-18 31,71 18-32,-1 0 1,-88 0 31,88 0-16,-34 0 16,34 0-31,0 0-1,-88-17 48,53-1-32,-17 18 0,35 0-15,-71 0 15,88 0 0,-35 0 1,-35 0 15,18 0-16,-36 0 63,88 0-79,0 0-15,-52 0 47,52 0-31,-52 0 31,52 0-16,-17 0 16,17 0-32,0 0-15,-52 0 47,52 0-16,-52 0 1,-1 0-1,1 0 16,-72 0-16,107 0-15,-35 0-1,34 0 32,-52 0 0,71 0-31,-89 0 31,-35-18-1,88 18-30,35 0 0,18-17-16,-106-1 47,-35 0-16,106 18-16,-36-17 17,36 17-32,0-18 47,17 1-32,-70-1 1,70 18-1,-52 0 32,-54 0-15,-52-35 14,158 35-30,1 0 31,-72 0 0,72 0-47,-1 0 31,36 0 0,52 0-15,424 70 15,-441-70-15,106 18-1,52-18 32,389 88 0,-565-88-31,1 0-1,140 0 17,-105 0-32,405 53 31,-441-53-15,18 0 15,0 0 16,106 0-16,-36 0-15,-70-18-16,35 1 62,-17 17-46,0 0-1,34-18 32,-52 18-16,71 0 16,-89 0-47,53 0 47,-53 0-16,18 0 16,-17 0-47,87 0 32,-70 18-17,-18-1 1,18-17 31,18 0-16,52 0 16,-52 0-32,-54 0 32,19 0-31,-19 0 15,72 0 16,-72 0-31,107 0-1,-107 0 1,19 0 31,17 0-32,-18 0 17,-18 0-17,1 0 63,17 0-46,-52 0 61,-107 0-77,89 0-16,-177 0 63,-52 0-17,-1 0 1,177 0-31,35 0 15,35 0-15,-140 0 31,69 0-32,72 0 17,-107 0-1,89 0 0,0 0 16,-18 0-16,35 0 0,-17 0-15,0 0 15,17 0 16,-17 0-16,-18 0 32,35 0-16,1 0-32,-1 0 1,-17 0 31,-36 0-16,36 0 0,-36 0 32,18 0-47,36 0-16,-19 0 78,1 0-63,-18 0 32,18 0-31,-36 0 31,54 0-32,-19 0-15,-69 0 32,87 0-1,-53 18 16,-34 17 0,87-35-16,-53 18 47,-17-1-31,71-17 0,-54 0 15,18 0-15,0 0 0,0 0-31,-53 0 30,18 0 1,71 0 0,-124 0 0,-54 0 0,143 0-16,34 0-15,0 0-1,1 0 1,-36 0 15,35 0-15,0 0 0,-17 0 30,-88 0 1,87 0-15,-16-17 14,34 17 1,-35 0 0,0-18-31,18 18-1,17 0 1,0 0 0,1-17 31,-1 17-32,-105 0 32,105 0-47,0-18 16,-17 18 31,18 0-47,-54 0 46,-17-18 1,35 1-31,18 17 0,17 0-1,-53 0 16,54 0-31,-1 0 16,-52 0 0,52 0-1,-35 0 17,-18 0 14,54 0-30,-1 0-16,-52 0 47,34 0-31,1 0 46,-18 0-31,0-18 16,-17 18 0,34 0-16,1-18 16,-53 18 16,70 0-48,-17 0 32,-36 0-16,54 0-15,-18 0 0,17 0-16,-70 0 62,70 0-46,-123 0 15,70 0 32,-17 0-1,18 0-46,52 0 15,-194 0 31,177 0-46,-35 0 15,52 0-31,-17 0 32,-54 0-1,72 0-16,-89 0 17,35 0-1,18 0 0,36 0-31,-36 0 47,-18 0-16,-17 0 16,53 0-31,-18 0 31,-159 0 0,177 0-47,17 0 46,-105 0-14,-71-17-1,176 17 31,-70-18 1,0 18-47,53-18 77,-124-17-61,106 18-1,-18-1 47,-105-35-31,158 53-47,-158-71 94,88 36-79,0 17 16,70 18 32,-70-35-1,52 18-46,19 17 15,-18 0-15,-54 0 15,72 0-15,-1 0 93,-53 17-62,54-17-31,-18 18 31,17-18-1,-17 17-14,17-17 30,-17 0-46,-53 36 31,52-36 0,19 17-32,-72 1 32,72-18-31,-1 0 31,-35 18 31,-17-1-47,123 19 47,-18-19-31,212 36 0,-230-53-32,1 0-15,70 0 63,-35 18-63,0-18 16,212 53 15,-177-18 16,-282-17 125,88-18-157,88 0 1,-35 0 15,18 0 16,18 0-31,-36 0 46,35 0 1,-17 0-48,17 0-15,-17 0 16,17 0-1,1 0 17,-1 0 46,0 0-47,-35 0 266,36 0-235,-124 0 17,176 0-17,53 0-31,-70 0-31,-1 0 94,54 0-63,-36 0 1,71 0 30,70 17-31,-52 1 16,-89-18-31,36 0-1,-54 0-15,1 0 16,123 0 47,-123 0-32,17 18 0,18-18 0,123 0 16,-158 0-31,17 0 31,-17 0-32,35 0 48,-36 0-1,19 0 110,-1 0-156,18 0 31,-35 0-16,158 0 31,-123 0 32,-18 0-63,-17 0 16,70 0-15,-17 0 14,-36 0-14,71 17-1,-71 1 0,0-18 32,0 17-48,18-17 1,-17 0 0,-19 0 15,71 18 31,36 0-46,-89-1-16,-17-17 16,70 18 30,18-18-14,-18 0 15,-35 0-32,0 0 1,-35 0-16,52 0 47,-35 0-16,1 0-15,-19 0 15,1 0-31,0 0 15,35 18 64,-1-18-48,-34 0 16,17 0-16,-17 0-15,53 0 15,-54 0-31,1 0 47,-1 0-32,107 0 32,-89 0-31,0 0 15,71 0 16,-70 0-31,-19 0 15,1 0-16,0 0 17,34-18-1,-16 18 0,-1 0 32,-17 0-48,-1 0-15,36-18 32,-35 18 30,35 0-15,0 0-16,-36 0 0,71 0 16,-52 0-31,34 0 15,-34 0 16,-19 0-47,54 0 31,-54 0 16,54 0-16,52 0 1,-70 0 15,53 0-1,-35 0-14,-36 0 15,-17 0-16,88 0 16,-1 0-16,-69 0-15,34 0 77,54 0-46,-71 0-31,-36 0-1,36 0 17,71 0 15,-89 0-1,0 0-14,71 0-1,-88 0-15,17 0 15,-17 0 0,52 0 0,1 0 16,-54 0 0,1 0-31,35 0 15,70 0 0,-105 0-15,35 0-1,-35 0 1,52 0 31,1 0-31,-18 0 46,-36 0-46,107 0 31,-107 0-47,19 0 31,-19 0-16,18 0 32,1 0-31,34 0 31,89 36 0,-141-36 15,35 0-31,35 17 1,-71-17 15,72 0-1,-19 18-14,36-18-1,18 0 0,-89 0 0,0 0 1,-17 0-17,52 0 48,-17 0-32,0 0 16,-35 0-31,35 0-16,88 0 31,-71 0 16,-52 0 15,35 0-31,-35 0-31,-1 0 16,18 0 31,-17 0-31,53 0 30,-54 0-30,36 0 15,-35 0 1,35 0-1,-36 0-16,107 0 48,-89 0-32,36 0 0,-36-18-15,36 1 15,-36 17 16,0 0-31,71 0 31,-88 0-16,52 0 0,36 0 16,-71 0-31,-17 0-1,-1 0 17,1 0-32,53 0 62,35 0-46,-89 0-1,36 0 17,18 0 46,-36 0-63,18 0 17,-18 0 30,-17 0-31,-1 0-15,19 0 15,-19 0 16,36 0-16,-35 0-31,35 0 47,-18 17-16,0-17 32,1 0-32,-1 0-15,106 36 31,-106-36-32,89 17 17,-107-17-17,54 18 63,-53-18-46,87 0-1,-87 0-16,0 0 1,-1 0 47,54 0-32,-53 0 16,-1 0 640</inkml:trace>
</inkml:ink>
</file>

<file path=ppt/ink/ink4.xml><?xml version="1.0" encoding="utf-8"?>
<inkml:ink xmlns:inkml="http://www.w3.org/2003/InkML">
  <inkml:definitions>
    <inkml:context xml:id="ctx0">
      <inkml:inkSource xml:id="inkSrc0">
        <inkml:traceFormat>
          <inkml:channel name="X" type="integer" max="3600" units="cm"/>
          <inkml:channel name="Y" type="integer" min="-28" max="1052" units="cm"/>
          <inkml:channel name="T" type="integer" max="2.14748E9" units="dev"/>
        </inkml:traceFormat>
        <inkml:channelProperties>
          <inkml:channelProperty channel="X" name="resolution" value="76.10994" units="1/cm"/>
          <inkml:channelProperty channel="Y" name="resolution" value="36.48649" units="1/cm"/>
          <inkml:channelProperty channel="T" name="resolution" value="1" units="1/dev"/>
        </inkml:channelProperties>
      </inkml:inkSource>
      <inkml:timestamp xml:id="ts0" timeString="2025-02-25T12:02:31.542"/>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15311 14358 0,'17'0'156,"18"0"-109,-17 0 16,0 0-32,-1 0 32,1 0-32,70 0 31,-70 0-30,17 0-1,-17 0 0,17 0 0,-17 0 16,52 0-16,-17 0 1,0 0 46,-35 0-78,-1 0 15,19 0 17,-19 0 15,36 0-16,-35 0-16,35 0 17,-36 0-17,36 0 48,-35 0-16,17 18 31,-17-18-47,0 0-15,17 0 46,18 17-15,-18-17-16,0 18 16,-17-18 0,17 0 0,36 18 0,-36-18 31,0 0-62,53 0 30,-35 0 1,-17 0 0,34 0 0,-17 0 31,18 0-47,-36 0 32,-17 0-16,-1 0-32,36 0 17,-18 0-17,36-18 32,-36 0-31,1 18 31,-1 0-16,35 0 0,1-17 16,-36 17 16,-17 0-48,35 0 48,-36 0-63,19 0 31,-1 0 0,0 0 32,1 0-32,34 0 31,-35 0-46,-17 0 31,0 0-16,35 0 0,-18 0 16,0 0 0,-17 0 0,35 0 0,17 0 0,-52 0 47,0 0-63,-1 0 16,1 0 15,-1 0-62,19 0 31,-1 17 32,-17-17-32,17 0-15,18 0 31,-18 0-16,-17 18 47,-1-18 688,-17 18-735,18-1 141,-18 1-110,0 0 1,0-1-32,0 1 63,-18-1-16,-17-17 0,-18 0-47,36 0 1,-19 18-1,19-18 16,-1 0-16,0 0 16,1 18-16,-19-18 32,19 0-48,-1 0 16,-17 0 16,0 0-15,-18 0 14,0 0-14,35 0 15,-35 0 31,-17 0-31,52 0-1,-17 0-30,-1 0 15,1 0 1,-18 0 14,18 0 33,17 0-64,-35 0 48,-17 0 30,35 0-77,17 0 0,-17 0 15,-18 0 63,-35 0-47,70 0-16,-53 0 16,18 0-32,1 0 17,16 0 14,1 0-14,17 0 15,1 0-32,-19 0 32,19 0-31,-1 0 31,-35 0-32,18 0 32,17 0-31,1 0-16,-1 0 31,-17 0-15,-1 0 15,1 0 16,-18 0-16,-17 0 16,17 0-16,0 0-15,0 0 31,0 0-1,35 0-30,-17 0 15,0 0 16,-18 0 16,35 0-63,-17 0 31,17 0 16,-17 0-16,-18 0-15,0 0 15,36 0 0,-1 0 0,-17 0 16,-18 0 0,35 0-16,-17 0 16,0 0-15,-1 0-1,-17 0 0,36 0 16,-1 0-16,1 0 47,-19 0-15,19 0-32,-1 0 110,0 0-94,1 0 46,-1 0 48,0-18-110,1 0 63,17 1 15,-18 17-93,18-18 15,-18 1 0,18-1 188,0 0-188,18 1 63,0-1-47,17 18 0,-17-18-31,70 1 30,-35 17 33,-18 0-33,-17-18-30,35 0 31,-18 18-16,0 0 0,0 0 16,18 0 0,-17 0-16,-19 0 1,36 0 15,-18 0-16,18 0 16,-35 0-47,17 0 31,-17 0-15,53 0 30,-36 0-14,0 18 15,0-18-32,18 0 16,-35 0 16,88 0 31,-36 0-46,-34 0 61,16 0-77,-34 0 47,0 0-32,17 0 16,0 0-16,18 0 31,-35 0-46,52 0 31,-34 0 31,34 0-31,-52 0-16,17 0 16,0 0 0,-17 0-16,0 0 32,17 0-48,-17 0 32,-1 0 31,-17 18 16</inkml:trace>
</inkml:ink>
</file>

<file path=ppt/ink/ink5.xml><?xml version="1.0" encoding="utf-8"?>
<inkml:ink xmlns:inkml="http://www.w3.org/2003/InkML">
  <inkml:definitions>
    <inkml:context xml:id="ctx0">
      <inkml:inkSource xml:id="inkSrc0">
        <inkml:traceFormat>
          <inkml:channel name="X" type="integer" max="3600" units="cm"/>
          <inkml:channel name="Y" type="integer" min="-28" max="1052" units="cm"/>
          <inkml:channel name="T" type="integer" max="2.14748E9" units="dev"/>
        </inkml:traceFormat>
        <inkml:channelProperties>
          <inkml:channelProperty channel="X" name="resolution" value="76.10994" units="1/cm"/>
          <inkml:channelProperty channel="Y" name="resolution" value="36.48649" units="1/cm"/>
          <inkml:channelProperty channel="T" name="resolution" value="1" units="1/dev"/>
        </inkml:channelProperties>
      </inkml:inkSource>
      <inkml:timestamp xml:id="ts0" timeString="2025-02-25T12:02:59.347"/>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13035 15593 0,'18'0'141,"-1"0"-79,1 0-31,0 0 16,-1 0-16,1 0 48,17 0-33,-17 0-14,0 0-1,17 0 0,18 0 32,-36 0-48,1 0 17,0 0 14,17 0-30,0 0 31,-17 0-31,52 35 30,-34-35-30,-19 0 0,19 0 31,34 18 15,-17-18-31,-18 0 32,36 0-16,-53 0 0,34 0-16,-16 0 0,-19 0 0,19 0 32,17 0-16,-1 0-16,-16 0 31,-1 0-30,36 0 15,-54 0-32,1 0 32,17 0-16,18 0 16,35 0 0,-35 0 0,-35 0-16,17 0-15,53 17 31,-70-17-32,17 0 32,-17 0-16,35 18 1,0-18-1,-36 0 0,19 0-15,17 18 31,-18-1-32,35-17 32,-52 0-31,35 0 46,-35 0-62,17 0 16,18 0 46,-36 0-46,1 0 15,53 0 32,-1 0-32,1 0 0,-1 0 32,-17 0-1,-35 0-30,35 0 14,-36 0-14,19 0 15,-19 0-16,19 0 31,-19 0 16,1-17-46,-1-1 46,-17 0-16,0 1 95,0-1-142,0 0 16,0 1 16,0-1 63,0 1-32,0-1 0,-17 18-47,17-18 16,-53 1 0,35 17-31,1 0-1,-36-18 32,35 18 0,-17 0-31,0 0 15,-1 0 16,-17 0 31,18 0-47,17 0 16,-35 0-16,36 0-15,-36 0 15,35 0 16,-17-18-16,0 18 16,-1-17-16,19 17 16,-1 0 0,1 0-31,-1 0-1,-35-18 32,141 18 141,-70 0-173,17 0-15,-17 0 16,-1 0 46,54 0-30,52 0 15,-87 0-47,-19 0 46,19 0-14,-19 18 124,-87-18-94,-1 0-30,-17 0 30,70 0-46,-52 0 15,17 0-15,35 0 31,-35 0 15,36 0-46,-19 0 31,1 0-32,-18 0 32,18 0 0,-18 0 0,18 0 0,17 0-16,0 0 0,1 0 0,-19 0 16,-16 0-15,16 0-1,1 0 16,0 0-16,17 0-15,0 0-16,-17 0 46,-18 0 1,18 0-15,0 0 30,-1 0-31,19 0 1,-18 0-1,17 0 16,0 0-16,1 0 0,-72 0 47,72 0-46,-1 0-1,0 0 0,-17 0 0,-53 0 1,35 0-1,0 0 31,-88 0-15,123 0-47,-17 0 47,18 0-16,-1 0-15,-70 0 15,35 0 16,35 0 0,-35 0-16,36 0-15,-19 0-1,1 0 48,17 0-47,1 0 15,-19 0 94,19 0-78,-1 0 0,1 0-16,-1 0 0,0 0 16,-17 0 0,17 0 31,-17 0-16,17 0-15,1 0-15,-18 0-1,17 0 125,18 17-125,-18-17 47,18 18-46,-17 0-17,-1-1 48,18 1-1,-18-18-30,18 18 108,0 17-93,0-18-16,18 1 16,0 0 0,-18-1-16,17 1 16,1 0-16,0-1-15,-1-17 47,36 18-32,0-18 31,-18 0-15,18 0 0,-18 18-16,-17-18 47,17 0-46,-17 0-1,0 0 31,-1 0-46,36 0 47,-35 0-48,-1 0 48,1-18-32,17 18 16,-17 0-16,35 0 32,-35-18-1,17 18-15,0 0 0,-17 0-16,17 0 16,-17 0-31,17 0 15,-17 0 16,35 0 15,-1 18-15,1 0 0,-35-18-31,0 0 30,52 0 1,-35 17-15,-17-17 14,35 0-14,-35 0-32,70 0 31,-35 18 16,-36-18-32,36 0 32,0 0 0,-17 0-16,-19 0-31,18 0 47,-17 0-15,0 0-32,-1 0 62,1 0-46,17 0 15,18 0 0,-18 0 0,-17 0 1,0 0-17,17 0 17,-17 0 14,-1 0-30,19-18 15,-19 18 1,1 0 30,17 0-31,36 0 16,-36 0-31,-17 0 31,17 0 31,-17 0 78,-1 0-78,1 0-47,-1 0 63,1-17-63</inkml:trace>
</inkml:ink>
</file>

<file path=ppt/ink/ink6.xml><?xml version="1.0" encoding="utf-8"?>
<inkml:ink xmlns:inkml="http://www.w3.org/2003/InkML">
  <inkml:definitions>
    <inkml:context xml:id="ctx0">
      <inkml:inkSource xml:id="inkSrc0">
        <inkml:traceFormat>
          <inkml:channel name="X" type="integer" max="3600" units="cm"/>
          <inkml:channel name="Y" type="integer" min="-28" max="1052" units="cm"/>
          <inkml:channel name="T" type="integer" max="2.14748E9" units="dev"/>
        </inkml:traceFormat>
        <inkml:channelProperties>
          <inkml:channelProperty channel="X" name="resolution" value="76.10994" units="1/cm"/>
          <inkml:channelProperty channel="Y" name="resolution" value="36.48649" units="1/cm"/>
          <inkml:channelProperty channel="T" name="resolution" value="1" units="1/dev"/>
        </inkml:channelProperties>
      </inkml:inkSource>
      <inkml:timestamp xml:id="ts0" timeString="2025-02-25T12:04:31.726"/>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24448 5891 0,'0'18'140,"52"-18"-77,-16 18-16,-19-18-32,19 0 17,-19 0-1,1 0 31,35 0-15,-36 0-31,1 0 15,35 0 47,-18 0-31,-17 17-31,0-17 31,34 0 0,-34 0-16,0 0 16,35 0 0,-18 0 15,0 0-31,-17 0 1,0 0-17,-1 0 16,1 0 32,17 0-16,0 0-32,1 0 32,-19 0-15,19 0-1,-19 0-16,18 0 17,36 0 30,-18 0-15,-35 0 0,34 0 31,1 0-47,-17 0 16,-1 0 16,-17-17-48,-1 17 17,1 0 14,17 0-46,-17 0 47,17-18-15,-17 18 14,-1 0-30,1 0 31,17-18 0,-17 18 0,35-17 0,-36 17-1,19 0-14,-19 0-17,1 0 17,0 0 14,-1 0 1,1-18-15,17 18 14,0 0 1,1 0 47,-19 0-47</inkml:trace>
</inkml:ink>
</file>

<file path=ppt/ink/ink7.xml><?xml version="1.0" encoding="utf-8"?>
<inkml:ink xmlns:inkml="http://www.w3.org/2003/InkML">
  <inkml:definitions>
    <inkml:context xml:id="ctx0">
      <inkml:inkSource xml:id="inkSrc0">
        <inkml:traceFormat>
          <inkml:channel name="X" type="integer" max="3600" units="cm"/>
          <inkml:channel name="Y" type="integer" min="-28" max="1052" units="cm"/>
          <inkml:channel name="T" type="integer" max="2.14748E9" units="dev"/>
        </inkml:traceFormat>
        <inkml:channelProperties>
          <inkml:channelProperty channel="X" name="resolution" value="76.10994" units="1/cm"/>
          <inkml:channelProperty channel="Y" name="resolution" value="36.48649" units="1/cm"/>
          <inkml:channelProperty channel="T" name="resolution" value="1" units="1/dev"/>
        </inkml:channelProperties>
      </inkml:inkSource>
      <inkml:timestamp xml:id="ts0" timeString="2025-02-25T12:07:41.798"/>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20020 11994 0,'18'0'1453,"-1"0"-1359,1 0-48,0 0 17,-1 0-47,1 0 30,0 0 1,-1 0 0,1 0 16,0 0-48,-1 0 1,36 0 62,-18 0-47,18 0 79,-35 0-95,0 0 32,17 0 0,-18 0-31,1 0-1,17 0 17,1 0 14,-19 0-14,1 0 30,0 0-46,-1 0 15,1 0 0,0 0 47,-1 0-46,1 0-32,35 0 47,-18 0 46,18 0-77,-18 0 15,0 0 32,36 0-32,-53 0 16,17 0-32,0 0 32,-17 0 0,52 0 0,-34 0-16,-19 0 1,1 0-1,0 0-31,35 0 78,-36 0-31,18 0-32,-17 0 17,35 0 15,-18 0-32,1 0 79,16 0-47,-34 0-47,0 0 62,35 0-30,-36 0-1,36 0 78,-18 0-93,-17 18-16,0-18 47,-1 0-16,36 0 31,-35 18-46,0-18 15,17 0 16,0 0-16,-17 0 16,17 0-31,0 0 15,-17 0 0,0 0 32,17 0-16,-17 0 0,17 0 15,0 0-46,-17 0-16,-1 0 15,1 0 79,70 0-47,-70 0-16,70 0 32,-53 0-16,-17 0-32,0 0 17,-1 0-1,1 0 0,0 0-31,17 0 31,18 0 1,-36 0-17,54 0 32,-36 0-31,-17 0 15,17 0 0,-17 0-31,52 0 31,-17 0 1,-35 0 15,70 0 62,-70 0-93,-1 0 46,19 0-46,-1 0 15,-17 0 31,17 0-30,18 0-1,-18 0 0,-17 0-15,-1 0 15,71 0 0,-52 0 1,-1 0-1,18 0 31,-35 0-46,17 0 15,35 0 32,-34 0-48,-1 0 32,0 0-16,-17 0 1,0 0-1,52 0 31,1 0 1,-36 0-16,0 0-32,0 0 17,-17 0-17,17 0 17,1 0-17,-1 0 32,18 0-16,0 0 16,0-18-16,-36 18-15,1 0 31,53 0 0,-54 0-16,1 0 16,-1 0-31,1 0-16,0 0 31,-1 0-31,1 0 62,17 0-30,18 0-1,-35 0 0,-1 0 16,19 0-16,-19 0 16,19 0-31,-1 0 15,-17 0 0,-1 0 0,36 0 1,-18 0 30,1 0-15,-1 0 0,-17 0 31,35 0-47,-18 18-15,-18-18 31,1 0-16,35 0 0,0 0 16,-35 0-16,34 0 1,-16 0-1,17 0 0,-36 0-15,54 0 31,-54 0-16,36 0 16,-35 0-32,17 0 1,-17 0 31,35 0 15,-18 0-30,-17 17 296,-1-17 359,1 0-655,0 0-17,-1 0 32,1 0-31,0 0-1,-1 0 32,1 0 16,0 0-32,-1 0 0,36 0 16,0 0 0,-18 0-31,1 0 15,-19 0 47,36 0-31,-18 0-16,-17 0 0,53 0 16,-36 0-31,0 0 62,36 0-31,-54 0-16,36 0 32,-17 0-32,-19 0 47,54 0-31,-54 0 0,1 0-16,0 0-31,-1 0 47,1 0-32,0 0 32,34 0-15,-34 0 30,0 0-46,-1 0-16,1-17 31,17 17 0,-17 0-15,0 0-1,-1 0 17,36 0-17,-35 0 17,-1 0-1,1 0 0,88-18 0,-88 18-15,-1 0 0,1 0-16,17 0 46,0 0-14,1 0-1,17 0 16,-36 0 31,1 0 1391,-1 0-1438,1 0 31,0 0 48,-1 0-16,1 0-63,0 0 0,35 0 32,-36 0-17,1 0-14,35 0-1,-36 0 16,19 0-16,-19 0 32,19 0-32,-19 0-31,1 0 31,35 0 0,-36 0-15,19 0 31,17 0-16,0 0 32,-36 0-48,18 0 1,1 0-1,-19 0 48,19 0-16,-19 0 0,1 0-16,17 0 16,-17 0-16,17 0-15,-17 0 46,17 0-31,36 0 32,-54 0-47,1 0 30,0 0-14,-1 0-17,18 0 32,18 0 47,-17 0-78,-19 0 15,36 0 31,-35 0-46,17 0 15,0 0 32,18 0-32,-35 0 0,0 0 0,17 0 16,-17 0-15,-1 0 46,18 0-63,-17 0 32,0 0-31,-1 0 15,1 0 0,0 0 1,17 0 14,0 0 33,-17 0-64,35 0 16,-18 0 16,-17 0-15,35 0 14,-36 0-30,18 0 15,-17 0-31,17 0 63,-17 0-32,53 0 0,-54 0 1,1 0 30,0 0-46,-1 0 15,18 0 47,-17 0-47,17 0 1,-17 0-1,17 0 0,18 0 47,0 0-62,-35 0 15,-1 0 63,19 0-79,-19 0 17,1 0 15,17 0-16,-17 0-16,-1 0 17,1 0-1,0 0 0,17 0 0,0 0 1,1 0 15,-1 0-1,0 0-30,-17 0 31,-1 0-16,19 18 0,-1-18 16,-17 0-15,-1 0-1,1 0 0,0 0-15,-1 0 31,1 0-1,-1 0-46,1 0 32,0 0-1,17 0 47,-17 0-47,-1 0 16,1 0-16,0 0-31,17 0 47,-18 0 0,19-18 0,-1 0 0,-17 18-31,-1 0-1,1 0 1,0 0 31,-1 0-16,19-17 0,-19 17 0,18 0 1,-17 0-1,35 0 31,-18 0-30,-17 0-1,0 0 31,-1 0-46,18 0 15,-17 0 1,17 0-1,1 0 31,-19 0-15,1 0-31,0 0 15,-1 0 0,1 0-15,17 0 15,-17 0 16,-1 0 0,1 0-16,17 0 16,-17 0-31,0 0 46,-1 0 48,1 0-95,17 0 16,-17 0 48,-1 0-33,19 0 48,-36 17 344,17 1-407,1-18 703,0 0-656,-1 0 172,-17 18 16,0-1-250</inkml:trace>
</inkml:ink>
</file>

<file path=ppt/ink/ink8.xml><?xml version="1.0" encoding="utf-8"?>
<inkml:ink xmlns:inkml="http://www.w3.org/2003/InkML">
  <inkml:definitions>
    <inkml:context xml:id="ctx0">
      <inkml:inkSource xml:id="inkSrc0">
        <inkml:traceFormat>
          <inkml:channel name="X" type="integer" max="3600" units="cm"/>
          <inkml:channel name="Y" type="integer" min="-28" max="1052" units="cm"/>
          <inkml:channel name="T" type="integer" max="2.14748E9" units="dev"/>
        </inkml:traceFormat>
        <inkml:channelProperties>
          <inkml:channelProperty channel="X" name="resolution" value="76.10994" units="1/cm"/>
          <inkml:channelProperty channel="Y" name="resolution" value="36.48649" units="1/cm"/>
          <inkml:channelProperty channel="T" name="resolution" value="1" units="1/dev"/>
        </inkml:channelProperties>
      </inkml:inkSource>
      <inkml:timestamp xml:id="ts0" timeString="2025-02-25T12:08:24.084"/>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22013 14270 0,'36'18'469,"-19"-18"-375,19 0-78,-19 0-1,18 0 16,-17 0-15,0 0 31,17 0-16,0 0 0,-17 0 1,0 0 15,-1 0-16,1 0-16,-1 0 17,1 0 61,0 0-77,35 0 15,-18 17 1,-17-17-17,35 18 16,-18-18 32,18 0-32,0 0 16,-36 0-31,71 0 46,-52 0-46,-19 0-1,19 0 48,-19 0-47,1 0-1,0 0 1,17 0 62,18 0-47,-18 0-15,0 0 78,1 0-79,-1 0 16,-17 0 32,17 0-47,-18 0 15,19 0-16,-19 0 1,1 0 15,17 0-15,-17 0 31,0 0 0,34 0-32,-16 0 1,-1 0 15,0 0 16,1 0-16,16 0 1,-16 0-1,-19 0-16,1 0 1,0 0 15,52 0 1,-34 0-1,-19 0 16,18 0 0,-17 0-32,17 0 16,1 0 16,52 0 16,-35 0-48,-36 0 32,1 0-31,53 0 31,-19 0 0,-34 0 0,35 0-1,-18 17-14,1-17-1,-19 0-31,1 0 47,17 0-32,36 18 32,-54-18-31,1 0-16,0 0 62,35 0-30,-18 0-1,-18 0-15,1 0-1,0 0 16,17 0-15,-17 0 0,17 0 31,0 0-32,18 0 32,-35 0-16,70 0 16,-70 0-31,-1 0-1,19 0 32,-19 0-31,36 0 31,-35 0-16,35 0 0,-18 0 32,-17 0-32,17 0 0,0 0 1,-17 0-32,17 0 31,-17 0-16,17 0 1,0 0 15,36 0 1,-54 0-17,36 0 32,-35 0-31,35 0 31,-35 0-32,34 0 1,-34 0 15,17 0 0,1 0 1,34 0-1,-35 0-16,-17 0 32,17 0-15,-17 0-1,0 0-16,-1 0 32,19 0-15,-19 0-32,18 0 31,1 0 0,-19 0 0,54 0 16,-36-18-16,1 18 1,-19 0-32,1 0 47,-1 0-32,36 0 32,-35 0-31,0 0-1,17 0 32,0 0 0,0 0-16,-17 0-15,17 0 15,1 0 0,-1 0-15,0 0 15,-17 0 1,17 0 14,18 0-14,-35 0-32,17 0 31,-17 0 0,-1 0 0,36 0-15,18 0 15,-18 0 32,-36 0-48,19 0 17,52 0-1,18 0 16,-54 0-32,37 0 32,-54 0-31,-17 0 0,-1 0-1,19 0 16,34 0 32,-52 0-47,-1 0-1,36 0 32,0 0 16,0 0-32,-18 0 0,1 0 16,34 0 15,-52 0-62,17 0 16,0 0 47,-17-17-48,35 17 16,18-18 1,-54 18-32,1 0 15,17 0 17,0-17-1,-17 17-16,17 0 32,-17 0-31,17 0 15,0 0 0,1 0 1,-19 0-1,1 0-15,53 0 30,-1 0-14,-35 0-17,1 0 17,-1 0 14,18 0 33,-35 0-64,17 0 1,-18 0-1,54 0 32,-36 0-15,18 0 14,-18 0-14,1 0-1,34 0 0,-34 0 32,-1 0-48,0 0 17,0 0-1,1 0 0,52 0 16,-70 0-31,17 0 15,0 0 0,-17 0-15,-1 0-1,1 0 1,17 0 15,1 0 0,-1 0 1,-18 17-32,36-17 31,-17 0 0,34 18 0,-35-18-15,-17 0 15,17 0-15,1 0 0,34 17 15,1-17-16,-54 0 17,19 0 15,-1 0-32,18 0 32,-35 0-16,17 0-31,18 0 47,-36 0-31,1 0 15,0 0-15,-1 0-1,1 0 1,17 0 15,18 0 16,-18 0-31,1 0 15,17 0 0,-18-17 0,53-1 1,-17 18 15,-18-17-32,35 17 48,-53 0-48,0-18 17,18 18 14,18 0-14,-1 0 15,-34 0-1,-19 0-30,1 0 0,0 0 31,-1-18-16,1 18 31,-1-17-46,1 17 31,0 0 31,-1 0-47,1 0-31,0 0 94,-1 0-78,1 0 46,0 0-31,17 0 1,-70 0 186,-36 0-186,36 0-1,17-18 16,-35 18-32,-106 0 17,142 0-17,-19 0 16,19 0 1,-18 0-1,-36 0 16,18 0-16,18 0 32,17 0-48,-35 0 48,18 0-48,0 0 48,-1 0-32,19 0 47,-1 0-47,1 0 1,-19 0-1,19 0 16,-1 0-32,0 0 17,1 0-1,-1 0-15,0 0 46,1 0-62,-19 0 78,19 0-62,-1 0-16,1 0 31,-1 0-15,-17 18 15,17-18 47,-17 17-62,-1-17 31,19 0-32,-1 0 16,1 0 32,-1 0-32,0 0-31,1 18 16,-1-18-1,0 0 110,1 0-93,-1 0-1</inkml:trace>
</inkml:ink>
</file>

<file path=ppt/ink/ink9.xml><?xml version="1.0" encoding="utf-8"?>
<inkml:ink xmlns:inkml="http://www.w3.org/2003/InkML">
  <inkml:definitions>
    <inkml:context xml:id="ctx0">
      <inkml:inkSource xml:id="inkSrc0">
        <inkml:traceFormat>
          <inkml:channel name="X" type="integer" max="3600" units="cm"/>
          <inkml:channel name="Y" type="integer" min="-28" max="1052" units="cm"/>
          <inkml:channel name="T" type="integer" max="2.14748E9" units="dev"/>
        </inkml:traceFormat>
        <inkml:channelProperties>
          <inkml:channelProperty channel="X" name="resolution" value="76.10994" units="1/cm"/>
          <inkml:channelProperty channel="Y" name="resolution" value="36.48649" units="1/cm"/>
          <inkml:channelProperty channel="T" name="resolution" value="1" units="1/dev"/>
        </inkml:channelProperties>
      </inkml:inkSource>
      <inkml:timestamp xml:id="ts0" timeString="2025-02-25T12:09:17.223"/>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5009 15646 0,'18'0'94,"0"0"-79,-1 0 32,1 0-16,17 0 16,1 0 0,-19 0-31,1 0 15,-1 0 0,1 0 0,0 0 32,17 0-32,-17 0 32,-1 0-32,36 0 16,-35 0-32,17 0 79,-17 0-47,35 0 0,-36 17 0,19-17-16,17 0 32,-1 18-17,-34-18-30,0 0 15,17 0 16,-17 0-47,-1 0 31,1 0 32,0 0-32,-1 0 0,1 0 16,-1 0-31,1 0 46,0 0 1,35 0-32,-36 0 0,19 0 1,-19 0-17,1 0 17,0 0-1,-1 0 0,36 0 16,-18 0-16,1 18 0,17-18 1,-36 0-32,1 0 78,35 0-31,-18 17-32,0-17 17,-17 0-17,0 0 32,34 0-16,-16 18 32,-19-18-32,1 0 16,0 0-16,52 0 16,-34 0 16,16 0-17,-34 0-14,17 0-1,18 0 47,-35 0-62,17 18 15,0-18 16,18 0-16,-17 0 16,-19 17-31,19-17 15,34 0 31,-35 0-30,1 0-1,-1 0 0,-17 0-15,-1 0 15,1 0 31,17 0-15,-17 0-31,17 0 46,0 0-30,-17 0-1,17 0 16,-17 0 15,17 0 1,18 0-32,18 0 0,-54 0-15,1 0 15,35 0 16,-18 0-16,0 0 16,-17 0-16,17 0-15,1 0 15,-1 18 1,-17-18-17,17 0 16,-18 0-15,36 0 47,-17 0-48,17 0 48,-1 0-48,-34 0 17,17 0-1,1 0 0,-1 0 16,35 0-16,-52 0-15,35 0 31,-35 0-16,35 0 16,-36 0 0,1 0-16,35 0 0,0 0 0,-36 17 1,36-17-1,-35 0 16,0 0 0,17 0 0,0 0-1,18 18 1,-18-18-15,-17 0-1,0 0-16,34 0 1,19 0 31,0 0-16,-54 0-15,1 0 15,0 0 47,-1 0-62,-17-18 312,0 1-297,0-1 32,0 1 62,0-1-47,0 0 16,-17 1 109,-1-19-156,0 36-16,1 0 47,-1 0-62,0 0 30,-35-17-14,18 17 30,17 0-31,-17 0 1,18 0 15,-1 0-32,-17 0 32,17 0-47,0 0 63,-17 0-48,17 0 32,1 0-16,-18 0 1,-1 0-1,1 0 16,0 0-16,17 0-31,-17 0 62,17 0-15,1 0-15,-1 0-1,0 0 0,-17 0 32,17 0-17,1 0-30,-1 0 31,-17 0 15,17 0-46,-35 0 31,36 0-31,-19 0 30,-17 0-14,18 0 15,17 0-32,1 0 16,-1 0 1,1 0-17,-1 0 48,-17 0-32,17 0 0,0 0 16,1 0 0,-19 0 0,19 0 15,-18 0 1,17 0-63,0 0 31,1 0 0,-1 0-15,-17 0 31,35-18-31,-18 18 15,-17 0 47,17 0-47,-35 0 0,36 0 1,-1 0-1,-17 0 16,17 0-16,0 0 16,1 0-47,-1 0 31,0 0 0,1 0 16,-18 0-15,17 0 14,0 0-14,1 0-17,-1 0 17,-17 0 14,17 0-46,0 0 47,1 0-31,-1 0 46,-17 0-30,0 0 15,-1 0-16,19 0 31,-1 0-15,-17 0 31,17 0-46,0 0-17,1 0 16,-1 18 1,1-18-1,-1 0-31,0 0 16,-17 0-1,17 0 32,1 17 0,-1-17-31,-17 0 15,17 0 47,1 0-62,-19 0-1,19 0 16,-1 0 1,0 0-1,1 0 0,-1 0 0,-17 0 1,17 0 30,1 0-31,-1 0-15,-17 0 15,17 0 1,-17 0-1,17 0 0,0 0-15,1 0 15,-1 0 16,0 0-16,1 0 47,-18 0-62,17 0 46,-17 0-15,17 0-16,0 0 1,1 0 15,-36-17-16,35 17 31,1 0-46,-19 0 46,19 0 1,-19-18-16,-17 18-16,36 0-15,-18 0 46,17 0-46,0 0 78,-35-18-79,36 18 16,-19 0 1,19 0 15,-1 0-32,0 0 32,-17 0 16,18 0-32,-1 0 0,-17 0 47,17 0-47,-17 0 1,17 0 15,-35 0-16,36 0-16,-19 0 17,19 0-17,-1 0 79,-17 0-63,-18 0 1,18 0 14,-1 0 48,1 0-78,17 18 15,-17-18 78,0 18-93,17-18 109,0 0 31,1 0-93,-1 0 31,1 17-63,-1-17 47,0 18 31,1-18 1,-1 18-95,0-18 110,-17 17 0,17 1 110,1-18-220,17 18-15,-18-18 16</inkml:trace>
</inkml:ink>
</file>

<file path=ppt/ink/ink10.xml><?xml version="1.0" encoding="utf-8"?>
<inkml:ink xmlns:inkml="http://www.w3.org/2003/InkML">
  <inkml:definitions>
    <inkml:context xml:id="ctx0">
      <inkml:inkSource xml:id="inkSrc0">
        <inkml:traceFormat>
          <inkml:channel name="X" type="integer" max="3600" units="cm"/>
          <inkml:channel name="Y" type="integer" min="-28" max="1052" units="cm"/>
          <inkml:channel name="T" type="integer" max="2.14748E9" units="dev"/>
        </inkml:traceFormat>
        <inkml:channelProperties>
          <inkml:channelProperty channel="X" name="resolution" value="76.10994" units="1/cm"/>
          <inkml:channelProperty channel="Y" name="resolution" value="36.48649" units="1/cm"/>
          <inkml:channelProperty channel="T" name="resolution" value="1" units="1/dev"/>
        </inkml:channelProperties>
      </inkml:inkSource>
      <inkml:timestamp xml:id="ts0" timeString="2025-02-25T12:10:17.988"/>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13370 16157 0,'-17'0'266,"34"0"-79,19 0-171,-19 0 15,1 0 63,-1 0 0,1 0-63,17 0 0,-17 0 1,17 0-1,-17 0 16,17 0-16,71 0 16,-88 0-32,-1 0 1,19 0 47,-19 0-48,1 0 16,35 0 1,-18 0 30,-17 0-46,-1 0-1,19 0 32,-19 0 0,36 0-16,-35 0-15,35 0 15,0 0-15,-18 18 0,0-18 62,-17 0-47,35 0 0,-36 18 0,19-18-15,-19 0 15,1 0 1,17 0-1,-17 0 0,0 0 0,-1 0 1,36 0 14,-35 0-14,-1 0-17,1 0 32,35 0-16,-35 0-15,17 0 15,-18 0 1,72 0 46,-1 0-63,-70 17 48,-1-17-16,54 18-16,-36-18 0,0 0 16,-17 0 0,35 0-16,-36 0-15,36 0 15,-17 0 0,-19 0 1,19 17-1,-1-17 16,-18 18-32,36-18 32,0 0-16,-17 0 32,34 0-16,-52 0-32,-1 0 32,19 0-31,-1 0 31,0 0-16,1 0 0,-1 0 1,-18 0 14,1 0-14,17 0-1,36 0 16,-53 0-32,-1 0 17,1 0-17,17 0 32,0 0-31,1 0 31,-19 0-32,19 0 32,-19 0-47,19 0 47,-19 0 0,18 0-31,1 0 30,-19 0-14,1 0-17,35 0 17,17 0 30,-52 0-46,0 0-1,-1 0 17,19 0-1,-19 0-16,1 0 1,35 0 31,-36 0-31,19 0 15,-19 0-16,19 0 17,34 0-1,18 0 0,-52 0 0,-19 0 1,1 0-17,17 0 17,18 0-1,-18 0 0,1 0 0,-1 0 47,71 0-31,-71 0-15,0 0-1,-17 0 16,35 0-16,-35 0-15,-1 0 15,54 0 31,-18 0-15,-18 0-16,0 0 1,-17 0 15,0 0-16,-1 0-31,18 0 47,-17 0 0,0 0 31,-1 0-47,19 0 0,-19 0-15,1 0 15,0 0-15,-1 0 15,1 0 0,-1 0 0,19 0-15,17 0 31,-18-18-16,0 18-15,1 0 31,-19-17 0,36 17-16,-18-18 0,-17 18 0,0-17 32,87-1-1,-87 18-46,0 0 78,-1 0-79,19 0 48,-1 0-16,-17 0-16,-1 0 31,1 0-46,17 0 15,53 0 1,-35 0 14,-35 0 17,35 0-32,17 0 32,-34 0-48,17 0 32,-36 0-31,18 0 15,18 0 0,-35 0-31,70 0 47,-70 0-31,17-18-1,18 18 17,-35 0-1,17 0 0,0 0-15,1 0 31,16 0-16,-16 0-15,-19 0 15,1 0 31,53 0-46,-36 0 15,18 0 47,35 18-62,-18 0 15,-34-18 32,-1 0-16,18 0 15,0 0-31,0 17-15,17-17 15,-52 0-31,17 0 63,18 0-32,-18 0-15,-17 0-1,17 0 32,-17 0-31,53 0 31,-19 0-32,-34 0 16,0 0 1,52 0-1,-34 0-15,-1 0 30,-17 0-30,17 0 15,0 0-15,18 0 0,-18 0 15,-17 0 0,17 0 16,53 0-16,-70 0 0,0 0-15,-1 0 47,54 0-32,-36 18-16,-17-18 17,17 0 15,-17 0-32,17 0 16,0 0 16,18 0 16,-35 0-48,17 0 32,-17 0-31,-1 0-16,19 0 16,-1 0 30,18 0-14,-36 0 15,19 0 15,-19 0-46,1 0 15,0 0-15,-1 0 15,1 0 16,0 0-47,17 0 31,-18 0-15,36 0 15,-35 0 31,53 0-30,-1 0 14,-52 17-30,-1-17 15,1 0 1,17 0-1,18 0 0,-35 0-31,17 0 47,-17 0-31,17 0 15,18-17 0,-18 17 16,-17 0-47,0 0 31,-1 0-15,54 0 31,-36 0 0,0 0-32,-17 0 32,0 0-31,35 0 15,-1 0 16,-16 0-32,-1 0 32,0 0-15,-17 0-17,0 0 1,-1 0 15,18 0 0,-17 0-15,0 0-16,17 0 31,-17 0-31,-1 0 47,36 0-16,-18 0 1,-17 0-17,0 0-15,-1 0 31,19 0-15,-1 0 31,-17 0-16,17 0-15,-17 0 15,17 0 16,0 0-31,-17 0 15,35 0 0,-18 0 47,0 0-47,0 0 16,1 0 0,-19 0 31,-17-18-62,18 18 62,0 0-62</inkml:trace>
</inkml:ink>
</file>

<file path=ppt/ink/ink11.xml><?xml version="1.0" encoding="utf-8"?>
<inkml:ink xmlns:inkml="http://www.w3.org/2003/InkML">
  <inkml:definitions>
    <inkml:context xml:id="ctx0">
      <inkml:inkSource xml:id="inkSrc0">
        <inkml:traceFormat>
          <inkml:channel name="X" type="integer" max="3600" units="cm"/>
          <inkml:channel name="Y" type="integer" min="-28" max="1052" units="cm"/>
          <inkml:channel name="T" type="integer" max="2.14748E9" units="dev"/>
        </inkml:traceFormat>
        <inkml:channelProperties>
          <inkml:channelProperty channel="X" name="resolution" value="76.10994" units="1/cm"/>
          <inkml:channelProperty channel="Y" name="resolution" value="36.48649" units="1/cm"/>
          <inkml:channelProperty channel="T" name="resolution" value="1" units="1/dev"/>
        </inkml:channelProperties>
      </inkml:inkSource>
      <inkml:timestamp xml:id="ts0" timeString="2025-02-25T12:11:27.088"/>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4039 18062 0,'36'0'94,"17"0"-47,-36 0-31,89 18 15,-35 0 16,-54-18-32,18 0 1,18 17 15,36 1 16,-72-18-31,89 17 46,-88-17-46,70 0 15,-70 0-15,34 18 15,1-18 0,0 18 0,-17-18 16,-1 0-31,18 17 31,-36-17-16,36 0-15,0 0 31,-35 0-1,35 0-30,0 0 31,-53-17-16,17 17-15,1-18 31,17 18-16,1-18 0,-19 18 16,36 0 0,-18 0-47,18 0 31,-17 0 16,34 0-16,18-17 32,-52 17-32,34-18 16,-35 18-16,54 0 0,-72 0 1,54 0 15,-1 0-32,1 0 16,-53 0-31,17 0 63,35 0-32,-17 0-15,0 0 15,-18 0 0,36 0 1,0 0-1,-18 0 0,-1 0 0,-16 0-15,87 0 15,1 18 16,-107-18-16,36 0 16,-35 0-47,-1 0 16,72 0 31,-36 0-32,35 17 32,-71-17-31,19 0-1,-19 0 1,89 0 15,-53 18-15,18-18 15,17 18 0,0-1 16,-70-17-31,52 0 15,-34 0-15,34 0 46,54 0-46,-72 0 31,-16 0-16,-19 0-31,72 18 31,-72-18-15,18 0 15,-17 0 0,35 0 1,88 0 15,-106 0-16,36 0 0,0 0 32,-19 0-48,54 0 32,-18 0-16,-70 0-31,17 0 32,54 0-1,-54 0-16,88 0 17,-70 0 15,35 0 15,-35-18-31,-35 18 1,0 0-17,17 0 16,53-17 1,-70 17-17,88-18 17,52 18 30,-105 0-46,0-18 15,-18 18 0,107 0 32,-90 0-48,37 0 17,-54 0-1,36 0 16,87 0-32,-87 0 48,-36 0-32,71 0 0,-18 0 1,-35 0 14,-18 0-14,54 0-17,-19 0 32,-17 0-16,-18 0-31,-17 0 16,0 0 15,105 0 16,-52 0-31,-1 0 15,-52 0 0,70 0 32,0 0-48,-17 0 17,-36 0-17,36 0 32,17 0-16,0 18 1,-70-18-17,52 18 17,-52-18 14,88 0-14,-36 0-1,18 0 31,-17 0-30,-18 0-1,-36 0-15,36 0 15,-35 0-31,70 17 31,-53-17-31,36 0 47,-36 0-31,1 18 15,-19-18-16,1 0-15,17 0 16,89 0 15,-36 0 16,18 0 0,-71 0-31,-17 0 15,34 0 0,1 0 16,-35 0 0,17 0-16,18 0-15,35 18 31,-70-18-16,-18 17 0,18-17 1235,-1 0-1251,1 0 1,0 0 15,35-17 1,-18-1 14,-18 18-30,1 0-16,17-35 47,-17 35 15,35-18-30,-35 18 46,-1 0-31,18-18-16,-17 18-31,53-17 31,-54 17-31,36 0 47,0-18-16,0 18 1,35 0-1,-35-17-16,0-1 17,-35 18-32,70 0 47,-35 0-16,35-35 0,0 35 32,-70 0-48,70 0 16,-53 0-15,1 0 0,17 0 15,17 0 31,-52 0-62,-1 0 16,19 0 15,-19 0-15,19 0 0,52 0 30,35 0-14,-70 0-1,0 0 16,18 0-16,-54 0-15,36 0 15,35 0 0,-52 0 16,17 0-16,17 0 1,-52 0-32,52 0 62,-52 0-46,17 0 15,36 0 0,-54 0-31,54 0 47,-36 0-16,36 17 1,17-17-1,0 18 0,-35-18 0,71 18 16,-54-18-16,1 0 1,52 0 46,-17 0-63,-35 0 32,-19 0 0,72 0-16,-71 0-15,-35 0-16,34 0 31,-16 0 16,17 0-16,17 0 16,36 0 31,-53 17-46,17 1-1,-52-18 0,35 0-15,18 0 15,-54 0-15,36 0 31,-35 0-32,-1 0 16,89 0 1,-70 0-32,69 0 31,-87 0 0,17 0-15,36 0 15,-18 0-31,0 0 31,-18 0 1,-17 0-1,-1 17 16,89-17-16,-18 0 0,-70 0-15,52 36 31,-52-36-32,17 0 1,18 0 15,-35 0-15,17 0-1,-17 0-15,35 0 47,17 17-31,19 1 15,-54-18 16,0 0-31,18 0 46,0 0-46,35 0 15,-53 0-15,18 0-1,53 0 48,-18 0-48,-52 0 1,52 0 0,-71 0-1,1 0 1,53 0 15,-1 0 0,1 0 1,-54 0-32,1 0 31,53 0 16,-19 0-32,54 0 32,18 0-15,-89 0-17,36 0 16,-54 0-15,19 0 0,-19 0-16,177 0 31,-159 0-15,1 0 15,-19 0 0,72 0 16,-19 0-31,-52 0 15,17 0 16,0 0-16,1 0-15,-1 0-1,18 0 1,70 0 15,-70 0 32,-35 0-63,17 0 15,36 0 16,-36 0 16,-17 0-15,35 0-1,-1 0 0,37 18 32,-72-18-63,71 17 31,-35-17-16,0 0 17,-35 0 15,0 0-32,34 0 32,1 0-31,-35 0 15,35 0 63,-18 0-79,-17 0 17,0 0 14,17-17 1,-18 17-31,-17-18 15,36 0 47,-19 1-31,1-1 16,-36 0 77,1 1-124,-1-18 15,0 17 0,-34-17 1,16 17-1,1 18 0,17 0-15,1 0 62,-1 0-62,-35 0 46,18 18 1,17-18-63,-17 0 78,17 0-63,-17 17 32,-18-17 16,35 18-32,-17-18 31,-18 0-15,18 0 0,17 18-31,-17-18 15,-18 17 0,-17-17 32,34 0-16,19 0-16,-36 18 0,17-1 0,-16-17 1,34 0 15,-35 18-32,-18-18 32,54 0-47,-18 0 31,-1 0 1,19 18 14,-19-18-30,-17 0 15,-17 0 16,52 0-16,1 0 16,-1 0 31,36-18-31,-1 18-31,19-18-16,-19 18 16,54-35-1,-54 35 16,72-17 1,-54 17-32,124-18 47,-107 18-32,1 0 1,18 0 15,-53-18-15,17 18 31,-17 0-47,17 0 15,-18 0 1,19 0-1,-19-17 32,1 17-31,0 0-16,17 0 31,-17 0 0,-1-18 32,-34 18 46,-54 0-77,0 0-1,-17 0 0,18 18 16,17-18-31,35 0-1,-35 0 1,-35 17 31,17 1 15,54-18-31,-1 0-15,1 0 15,-19 0 32,19 0-48,-1 0 1,0 0-16,1 0 16,-1 0 15,0 0 0,-17 0 0,-53 18 16,35-1-15,35-17-1,-17 0 16,17 0-32,-70 0 32,53 0-31,-18 18 31,18-18-32,17 0 32,-35 0-16,18 17 1,17-17-17,-17 0 48,0 0-48,-36 0 48,54 0-1,-72 0-46,19 18 31,35-18-16,-1 0 16,19 0-31,-36 18 15,35-18-15,-35 0 30,36 0-30,-36 0 15,35 17 1,0-17-17,1 0 16,-1 0 1,0 0-1,1 0 0,-1 0 16,36 0 78,105 0-94,-17 0-15,-88 0 0,17 0-1,18 0 32,-35 0-47,87 0 31,19 0 1,-106 0-17,17 0 16,0 0-15,0 0 31,-17 0-47,-36-17 156,-70-1-125,71 18-15,-36 0 15,35 0 1,-53 0-17,36 0 1,-71 0 15,89 0 0,-19 0 16,19 0-31,-1 0 15,0 0-15,1 0 15,-18 0 0,17 0-15,-35 0 31,18 0-32,17 0 17,-35 0 14,36 0-30,-1 0 31,-35 0-16,18 0 16,-1 0 0,19 0-47,-19 0 16,19 0-16,-1 0 171,-35 0-139,0 0-17,0 0 17,36 0 46,-36 0-31,18 0 15,17 0-31,-17 0 1,-36 0 14,36 0 1,17 0-15,-17-18-1,0 18-16,-18 0 32,17 0-15,19 0-1,-1 0 0,-35 0 16,36 0-31,-19 0 30,19 0 48,34-17-31,36-1-32,35 1 16,-35 17 0,-35 0-32,35-18 17,0 18-17,0 0 32,17-18-16,-52 18-15,35 0 0,35 0 15,-35 0 0,-35 0-15,-1 0-1,1 0-15,35 0 32,-18 0-17,0 0 16,1 0 1,-19 0-17,1 0 17,35 0-1,-18 0 16,-17 0-47,35 0 31,17 0 0,-70-17 0,36 17 16,16 0-15,19 0 14,-18 0 17,-18 0-16,-17 0-32,17 0 17,36 0-1,-36 0 0,18 0 0,-35 0-15,17 0 31,0 0-16,18 0 16,-35 0-31,35 0 62,-18 0-31,-18 0 62,-34 0-31,-1 0-62,-52 17-1,34-17 1,-87 0 15,105 0-15,-123 0 31,88 0-32,-17 0 17,-71 0-1,35 0 16,18 18 0,17-18-16,36 0-15,-36 35 15,36-35 0,0 0 16,-36 0-16,36 0 16,-18 0 0,0 0-16,35 0 0,-17 0 16,0 0-15,17 0 30,-17 0-46,17 0-16,-35 0 78,0 0-63,36 0 17,-19 0-1,-34 0 0,52 0 16,-35 0 16,18-17-48,0 17 63,17 0-62,0 0 15,1 0-15,-18 0 15,-1-18 0,19 18-31,-1 0 16,-17 0 31,17 0-16,0 0 0,1 0 16,-18 0-16,17 0 1,0 0-17,-35 0 17,18 0 14,17 0 17,-17 0-47,0 0 30,17 0-30,-88 0 31,89 0 47,-36 0-63,-18 0 0,36 0-15,0 0 15,-1 0 0,1 0 1,18 0-32,-36 0 46,17 0-30,-17 0 31,18-18 0,17 18-32,-17 0 32,-18 0-15,36 0 14,-1 0-30,-53 0 31,19 0-16,-1 0 0,17 0-15,19 0 0,-1 0-1,-70 0 32,35 0-16,-53 0 16,0 0 0,36 0-31,34 0-1,-34 0 1,-36 0 47,88 0-48,1 0 1,-54 0 31,54 0-32,-1 0 1,0 0 109,1 18 0,-1-18-16,-17 0 454,-124 18-516,124-1-16,17-17 0,-17 0-15,-36 0 15,54 0 0,-19 0-15,1 0 15,0 0 0,17 0-31,-17 0 47,0 0-31,-18 0 15,17 0 32,-17 0-32,18 0 0,-18 0 0,18-17 1,-88-1-1,34 18 16,72 0-32,-19-18 32,19 18-31,-36 0 0,18 0 15,-36 0 31,53 0-46,1 0 0,-19 0 15,-16 0 0,-54 0 16,70 0-31,19 0-1,-1 0-15,1 0 31,-19 0 16,1 0-15,-18 0-17,35 0 48,-17 0-48,18 0-15,-1 0 16,-70 0 31,70 0-32,0 0 1,-17 0 0,0 0 15,17 0-31,1 0 31,-19 0 16,-34-35-16,-1 35 1,36 0 30,17 0-31,-52 0 16,17-18-31,35 18 31,-17-17-32,-36 17 17,1-18 14,52 18 1,-17 0-31,0 0 0,-1 0 15,-17-18 16,36 18-32,-19 0 17,19 0-17,-1 0 32,-17 0-31,-36 0 46,54 0-46,-1 0 15,-17 0 16,17 0-47,1 0 16,-36 0 30,35 0 33,-17 0-64,17 0-15,-17 0 31,-1 0-15,1 0 15,0 0 16,0 0-16,17 0-15,-17 0 0,17 0-16,-52 0 31,52 0-15,-88 0 30,53 0-30,18 0 15,0 0 47,-1 0-31,-17 0-15,18 0-1,-35 0 0,34 0 16,-34 18-16,52-18 32,-35 0-32,18 18 0,0-18-15,-36 17 46,36-17-30,17 0-1,1 0-16,-1 0 32,0 0-31,-35 18 31,18-18-16,-18 0 0,35 0-15,-34 0 78,34 0-79,0 0 1,-17 0 15,17 0 0,-70 0 1,0 0-1,53 0-15,-1 0 30,1 0-30,-71 0 15,53 0 1,36 0-1,-1 0 0,-52 0 0,52 0-15,-53 0 15,54 0-15,-1 0 46,0 0-46,-87 0 15,34 0 32,18 0-32,-53-18 16,36 18-16,52 0 0,-70-17 1,35 17-1,18 0 0,17 0 0,-17 0 1,-36 0-17,18 0 16,0 0 1,18 0 15,18 0-47,-19 0 31,19 0-16,-1 0-15,-17 0 63,17-18-63,-17 18 31,-36-18 0,18 18 1,36 0-17,-54 0 32,53 0-31,1 0 15,-18 0-15,-54 0 15,36 0 16,18 0 0,-18 0-32,36 0 1,-36 0 15,0 0-15,17 0 15,1 0 32,-18 0-1,18 0-31,0 0 16,-18 0 0,35 0-16,-17 0-15,0 0 15,-18 0 16,-18 0-16,1 0-15,-1 18 31,0 0 15,19-18-46,-1 0 15,17 0 0,19 0 1,-1 0-17,-88 0 48,89 0-48,-19 0 1,19 0 0,-1 0 46,-17 0-46,-36 0 15,18 0 0,18 0-15,0 0 15,-18 0 16,-18 0 16,18 0-32,18 0 0,-18 0 0,0 0 16,18 0-31,0 0 15,-1 0 16,1 0 0,-53-18-32,17 18 17,54 0-1,-19 0 16,19 0-32,-54 0 1,1 0 15,52 0 32,-88-18-32,71 1-15,-18 17 15,18 0-15,17 0 62,-52-18-63,34 18 17,1 0 14,0 0-14,-36-18-1,54 18 0,-19 0 16,19 0-47,-36 0 47,0 0-16,0 0 0,18 0 1,17 0-32,-35 0 31,35 0-15,-52 0 15,35 0 0,-54 0 0,36 0 1,-70 0-1,88 0 0,-1 0 0,-105 0-15,106 0 0,-35 0-1,52 0 16,-17 0-15,17 0 0,-53 0 15,1 0 0,-18 0 0,52 0-15,19 0 15,-71 0 32,52 0-48,1 0 17,0 0-1,-18 0 0,18 0-15,-54 0-1,36 0 32,36 0 0,-107 0-16,107 0-15,-19 0 47,1 0-48,-88 0 32,34 0-16,72 0 1,-18 0-1,-1 0-16,19 0 17,-1 0-32,0 0 15,1 0 32,-1 0-31,-105 0 31,34 0-32,72 0 32,-1 0-31,0 0 15,-17 0 0,18 0-15,-72 18 78,72-18-79,17 18 17,-18-18 30,-17 17-15,17 1-16,1-18 0,-1 0-15,-17 35 15,17-17 1,0-18-1,18 18 78,0-1-78,0 19 1,0-19-1,18-17 0,-18 18 0,18-1 1,-18 1-1,17 0 16,1-1-32,17 1 48,-17 0-47,-1-1 30,1 1 1,0 0 0,35-18-16,-36 0 1,19 17 15,34 1-16,-52-18-16,17 0 1,0 0 0,1 0 31,-1 0-32,0 0 16,-17 0 16,52 0 0,1 0-16,-53 0-15,-1 0 15,18 0 16,18 0-31,36 0 15,-54 0 0,18 0 16,-18 0-31,0 0 15,1 0 0,-1 0 1,18 0-1,-18 17-16,0-17 32,1 0-31,-19 0-16,36 0 31,0 18 0,-35-18-15,88 0 47,-89 0-48,54 0 32,-54 0-47,107 0 47,17 35-16,-123-35 0,17 0-15,-17 0-16,105 0 31,-105 0-15,-1 0-16,36 0 47,-35 0-32,35 0 17,17 0 15,-34 0-16,16 0 0,37 0 16,-72 0-16,1 0 0,35 0 1,-35 0-1,-1 0-31,18 0 31,1 0 16,52 0-16,-35 0 16,-36 0-31,54 0 15,52 0 16,-105 0-31,35 0-1,35 0 16,-52 0-15,52 0 15,-53 0-31,36 0 47,-1 0-31,1 0 15,-36 0-15,18 0 15,0 0 0,-18 0 0,89 0 1,-89 0-17,35 0 32,-52 0-47,35 0 16,88 0 31,-70 0-32,-36-17 1,35 17 15,-17 0 16,-35 0-31,17 0-1,-17 0 1,88 0 0,-89 0 15,19 0 0,-19 0 0,54 0 1,-54 0-17,1 0-15,35 0 31,0 0 1,-35 0-1,34 0 0,-16 0 32,52 0-1,-53 0-46,53 0 15,-70 0 32,53 0-32,52 0 0,-88 0-15,-17 0 15,35 17 16,-18-17-47,36 0 31,-36 18 0,0-18 16,18 18-31,-17-18-1,105 0 1,-124 0 15,1 0-15,17 0 0,-17 0-1,-1 0-15,89 0 47,-88 0-31,52 0-1,72 0 32,-54 0-31,-18 0 15,-52 0-31,35 0 47,-35 0-31,34 0 15,-34 0-16,70 0 17,-70 0-32,17 0 93,36 0-77,-1 0 15,-34 17 1,-19-17-32,54 18 62,-18-18-31,-18 0-15,36 0 15,-54 0-15,36 0 31,-18 0-32,18 0 17,18 35 14,-36-35-14,0 0-17,36 0 17,-53 0-17,52 0 16,-52 0-15,35 0 15,-36 0-15,36 0 0,-17 0-1,87 0 16,-105 0-31,-1 0 32,19 0-32,34 0 47,-17 0-32,35 0 1,-70 0 62,52 0-47,-34 0-31,52 0 31,35-17 1,-87 17-1,17 0-15,-36 0-1,54 0 1,-54 0-1,19 0 1,-1 0-16,36 0 63,-54 0-48,18 0-15,54 0 31,-1 0 1,-71 0-32,19 0 15,34 0 32,-17 0 0,18 0-16,-54 0-15,19 0 0,140-36 30,-141 19-30,71 17 31,-53-18-31,-18 18-1,1 0 32,34 0 16,-52 0-48,35 0 16,0 0 1,17 0 15,-17 0-16,-35 0-16,52 0 1,-34 0 0,105 0-1,-18 0 48,-105 0-48,35 0 32,53 0-15,-53 0-1,-1 0 16,1 0-32,53 0 48,-53 0-32,88 0 16,-123 0-31,17 0-16,53 0 15,-70 0 16,0 0-31,-1 0 16,19 0 31,-19 0-31,71 0 15,-17 0 0,-36 0 0,89 0 16,-71 0-16,-36 0 16,18 0-31,36 0 0,70 18 30,-17-1-14,-89-17-1,35 18 0,72-18 16,-125 0-31,1 18-1,-1-18 1,36 0 0,-17 0-16,52 0 46,-70 0-14,17 0 15,-18 0-47,72 0 46,-36 0-30,-1 0 31,37 0-16,-72 0-15,71 0 15,-70 0-31,17 0 16,-17 0-1,35 0 32,-35 0-31,52 0 31,-17 0-32,-35 0 17,-36 0 155,-141-18-171,-123-35 31,194 35-32,17 18 1,36-17 15,-159-19 16,-123 1-16,228 35 0,19 0 1,52 0-17,-52-17 1,34 17 15,54 0 94,176 35-109,-35-18 15,-71-17 0,-53 0-15,71 0 31,-18 0-16,-52 0-31,34 0 16,-17 0-1,88 0 17,-123 0-17,52 0 16,-34 0-15,-19 18-16,89-18 31,0 18 1,0-18-1,-89 17-16,1-17 17,0 0-32,158 0 47,-158 18-32,-1-18 1,19 0 15,-1 0 0,53 0 16,-53 0-31,-17 0-16,88 0 15,-71 0 17,0 0-1,-17 0-15,35 0-1,-18 0 16,89 0 1,-107 0-32,19 0 31,-1 0-15,35 0 30,54 0 1,-89 0-31,-17 0 0,35 0 30,53-35-14,-89 35-17,36 0 63,-18 0-62,18 0 15,0 0 1,53-18 14,-71 18-46,36-18 47,-36 1 0,-17 17-16,35 0 16,0 0-15,-18 0-1,0 0 0,0 0 16,1 0-31,-1 0-1,106 17 32,-53 1-31,-70-18-1,17 0 1,53 0 31,-35 18-32,18-18 17,-18 0 15,-18 0-32,71 0 32,-53 0-31,-36 0 15,1 0-15,53 0 30,17 0-30,-53 0 0,53 0 15,-35 0-15,0 0 30,-35 0-30,17 0 0,71 0 15,-53 0 16,17 17 0,1-17-32,0 0 17,-36 0-17,71 0 48,-71 18-48,71-18 1,-71 0 0,18 0-1,0 0 16,17 0 16,-17 0-15,0 0-1,-35 0-31,0 0 15,52 0 1,-35 0 31,18 0 0,18 0-16,-54 0 16,1 0-16,17 0-15,18 0 15,0 0 16,-35 0-31,35-18 15,-36 18-16,-17-17 32,18 17-31,0-18 0,-1 0-1,1 1 32,0-1-31,-1-17 31,1 17-32,0 1 1,-1-1 15,-17 0 16,18-17 31,-18 17-47,0 1 63,0-1-47,0-17-16,-18 17 32,-17 18-32,17 0-31,1-17 16,-36-1 15,17 18-16,-17 0 32,18 0-15,-18 0-17,-53 0 16,54-18 1,-19 1 30,36 17-46,-36 0 15,54 0-15,-54-18 15,0 18 63,54 0-79,-1 0 32,0 0-16,1 0 1,-18 0 30,-1 0-31,19 0 1,-1 0-17,-17 0 32,-1 0 0,19 0-16,-1 0 1,1 0-17,-1 0 32,0 0-31,1 0 15,-1 0 16,-17 0-16,17 0-15,0 0 15,1 0-15,-1 18 15,1-18 0,-19 0-15,19 17-1,-19-17 17,19 0-17,-1 0 16,-17 0 16,-1 0 0,19 0-16,-1 0 1,1 18-1,-1-18 47,0 0-47,1 18 1,-19-18 30,19 0 16,-1 0-78,0 0 31,1 17 1,-1-17 77,-17 0-31,35 18-62,-18-18 312,18 18-312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D4CD96-DF18-4F91-A42C-CFFC2DBE3BB8}" type="datetimeFigureOut">
              <a:rPr lang="en-GB" smtClean="0"/>
              <a:t>04/03/2025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144E00-6C2B-4CAA-9F06-15BBBAC7D495}" type="slidenum">
              <a:rPr lang="en-GB" smtClean="0"/>
              <a:t>‹#›</a:t>
            </a:fld>
            <a:endParaRPr lang="en-GB"/>
          </a:p>
        </p:txBody>
      </p:sp>
    </p:spTree>
    <p:extLst>
      <p:ext uri="{BB962C8B-B14F-4D97-AF65-F5344CB8AC3E}">
        <p14:creationId xmlns:p14="http://schemas.microsoft.com/office/powerpoint/2010/main" val="11113748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A0F031-0568-470C-8691-8F66C892A00D}" type="slidenum">
              <a:rPr lang="en-GB" smtClean="0"/>
              <a:pPr/>
              <a:t>2</a:t>
            </a:fld>
            <a:endParaRPr lang="en-GB"/>
          </a:p>
        </p:txBody>
      </p:sp>
    </p:spTree>
    <p:extLst>
      <p:ext uri="{BB962C8B-B14F-4D97-AF65-F5344CB8AC3E}">
        <p14:creationId xmlns:p14="http://schemas.microsoft.com/office/powerpoint/2010/main" val="571944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some things</a:t>
            </a:r>
            <a:r>
              <a:rPr lang="en-GB" baseline="0" dirty="0"/>
              <a:t> they should reflect upon before completing applications. Not to go through at this session but to consider yourself.</a:t>
            </a:r>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3</a:t>
            </a:fld>
            <a:endParaRPr lang="en-GB">
              <a:solidFill>
                <a:prstClr val="black"/>
              </a:solidFill>
            </a:endParaRPr>
          </a:p>
        </p:txBody>
      </p:sp>
    </p:spTree>
    <p:extLst>
      <p:ext uri="{BB962C8B-B14F-4D97-AF65-F5344CB8AC3E}">
        <p14:creationId xmlns:p14="http://schemas.microsoft.com/office/powerpoint/2010/main" val="38910380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42950"/>
            <a:ext cx="6578600" cy="3700463"/>
          </a:xfrm>
        </p:spPr>
      </p:sp>
      <p:sp>
        <p:nvSpPr>
          <p:cNvPr id="3" name="Notes Placeholder 2"/>
          <p:cNvSpPr>
            <a:spLocks noGrp="1"/>
          </p:cNvSpPr>
          <p:nvPr>
            <p:ph type="body" idx="1"/>
          </p:nvPr>
        </p:nvSpPr>
        <p:spPr/>
        <p:txBody>
          <a:bodyPr>
            <a:normAutofit fontScale="92500" lnSpcReduction="20000"/>
          </a:bodyPr>
          <a:lstStyle/>
          <a:p>
            <a:r>
              <a:rPr lang="en-GB" dirty="0"/>
              <a:t>When looking</a:t>
            </a:r>
            <a:r>
              <a:rPr lang="en-GB" baseline="0" dirty="0"/>
              <a:t> for your first job it is best if you can utilise as many places as possible to find the widest range of vacancies. Resignations are generally around half term so normally you will see an influx of jobs appearing shortly after these dates.</a:t>
            </a:r>
          </a:p>
          <a:p>
            <a:endParaRPr lang="en-GB" baseline="0" dirty="0"/>
          </a:p>
          <a:p>
            <a:pPr marL="171450" indent="-171450">
              <a:buFont typeface="Arial" panose="020B0604020202020204" pitchFamily="34" charset="0"/>
              <a:buChar char="•"/>
            </a:pPr>
            <a:r>
              <a:rPr lang="en-GB" baseline="0" dirty="0"/>
              <a:t>Internet – there are lots of places where you can sign up to be alerted to new jobs</a:t>
            </a:r>
          </a:p>
          <a:p>
            <a:pPr marL="628650" lvl="1" indent="-171450">
              <a:buFont typeface="Arial" panose="020B0604020202020204" pitchFamily="34" charset="0"/>
              <a:buChar char="•"/>
            </a:pPr>
            <a:r>
              <a:rPr lang="en-GB" baseline="0" dirty="0"/>
              <a:t>There are a wide range of recruitment agencies and recruitment websites out there specialising in teaching who not only offer supply work but also advertise permeant roles.</a:t>
            </a:r>
          </a:p>
          <a:p>
            <a:pPr marL="628650" lvl="1" indent="-171450">
              <a:buFont typeface="Arial" panose="020B0604020202020204" pitchFamily="34" charset="0"/>
              <a:buChar char="•"/>
            </a:pPr>
            <a:r>
              <a:rPr lang="en-GB" baseline="0" dirty="0"/>
              <a:t>A good way of focusing your search is to sign up to LA websites. Although there are more and more academies, some of them still use the LA recruitment services and you will find all maintained schools will advertise on there.</a:t>
            </a:r>
          </a:p>
          <a:p>
            <a:pPr marL="171450" lvl="0" indent="-171450">
              <a:buFont typeface="Arial" panose="020B0604020202020204" pitchFamily="34" charset="0"/>
              <a:buChar char="•"/>
            </a:pPr>
            <a:r>
              <a:rPr lang="en-GB" baseline="0" dirty="0"/>
              <a:t>National press – particularly useful if you are flexible on where you want to teach or you are interested in moving. Often jobs are South East centric. Certainly don’t solely use this as it is increasingly expensive for schools to advertise in national press so less likely to have a large number of jobs near you.</a:t>
            </a:r>
          </a:p>
          <a:p>
            <a:pPr marL="171450" lvl="0" indent="-171450">
              <a:buFont typeface="Arial" panose="020B0604020202020204" pitchFamily="34" charset="0"/>
              <a:buChar char="•"/>
            </a:pPr>
            <a:r>
              <a:rPr lang="en-GB" baseline="0" dirty="0"/>
              <a:t>Local and Regional Press – useful, however, usually education jobs will be mixed in with everything else so you may need to look hard!</a:t>
            </a:r>
          </a:p>
          <a:p>
            <a:pPr marL="171450" lvl="0" indent="-171450">
              <a:buFont typeface="Arial" panose="020B0604020202020204" pitchFamily="34" charset="0"/>
              <a:buChar char="•"/>
            </a:pPr>
            <a:r>
              <a:rPr lang="en-GB" baseline="0" dirty="0"/>
              <a:t>Networking in Schools – a really good way of finding out about jobs that are coming up is to talk in schools about jobs – often head teachers will talk to others about looking for someone so you may get a head start. If you are in school, they may post a weekly jobs bulletin in the staffroom covering schools in the local authority too.</a:t>
            </a:r>
          </a:p>
          <a:p>
            <a:pPr marL="171450" lvl="0" indent="-171450">
              <a:buFont typeface="Arial" panose="020B0604020202020204" pitchFamily="34" charset="0"/>
              <a:buChar char="•"/>
            </a:pPr>
            <a:r>
              <a:rPr lang="en-GB" baseline="0" dirty="0"/>
              <a:t>Social Media – increasingly schools are utilising social media to promote vacancies (because it is free!) If you are really interested in a particular school(s) then Follow them on Twitter or Facebook as you’re likely to see new vacancies there. Also lots of education jobs accounts there too particularly on Twitter.</a:t>
            </a:r>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4</a:t>
            </a:fld>
            <a:endParaRPr lang="en-GB">
              <a:solidFill>
                <a:prstClr val="black"/>
              </a:solidFill>
            </a:endParaRPr>
          </a:p>
        </p:txBody>
      </p:sp>
    </p:spTree>
    <p:extLst>
      <p:ext uri="{BB962C8B-B14F-4D97-AF65-F5344CB8AC3E}">
        <p14:creationId xmlns:p14="http://schemas.microsoft.com/office/powerpoint/2010/main" val="8192158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things that</a:t>
            </a:r>
            <a:r>
              <a:rPr lang="en-GB" baseline="0" dirty="0"/>
              <a:t> you might find on an advert…</a:t>
            </a:r>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36257047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jobs will have a person</a:t>
            </a:r>
            <a:r>
              <a:rPr lang="en-GB" baseline="0" dirty="0"/>
              <a:t> specification. This is almost a tick sheet for the shortlisting panel. You are very unlikely to be shortlisted if your application doesn’t make clear that you have all of the “essential” elements and, arguably, you should have as many of the “desirable” elements as possible.</a:t>
            </a:r>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13434248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E144E00-6C2B-4CAA-9F06-15BBBAC7D495}" type="slidenum">
              <a:rPr lang="en-GB" smtClean="0"/>
              <a:t>22</a:t>
            </a:fld>
            <a:endParaRPr lang="en-GB"/>
          </a:p>
        </p:txBody>
      </p:sp>
    </p:spTree>
    <p:extLst>
      <p:ext uri="{BB962C8B-B14F-4D97-AF65-F5344CB8AC3E}">
        <p14:creationId xmlns:p14="http://schemas.microsoft.com/office/powerpoint/2010/main" val="1163057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126275"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5"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t>04/03/2025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0DC709-1502-4B5E-B273-7061E7155B18}" type="slidenum">
              <a:rPr lang="en-GB" smtClean="0"/>
              <a:t>‹#›</a:t>
            </a:fld>
            <a:endParaRPr lang="en-GB"/>
          </a:p>
        </p:txBody>
      </p:sp>
      <p:pic>
        <p:nvPicPr>
          <p:cNvPr id="1026"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035925" y="292067"/>
            <a:ext cx="3876675" cy="3749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94712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4" y="365129"/>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t>04/03/2025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225372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2"/>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7"/>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t>04/03/2025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1743324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t>04/03/2025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4162229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9"/>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2"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2"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t>04/03/2025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1643494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t>04/03/2025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42734029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t>04/03/2025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39044789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9"/>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t>04/03/2025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18388755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9"/>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t>04/03/2025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1298455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t>04/03/2025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23733950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2"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t>04/03/2025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38975898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41921820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777026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271885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083076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951671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774987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493077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36082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899843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2408997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4643305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6059169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478169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136963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01263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9081783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8564253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1968258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4869871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0273002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170871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6584568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182825335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697197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6117112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402289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8160539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1662423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874178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332861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7255682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608628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7002007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127279644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1996248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1483050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1325589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0921186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4414229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2350387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1027697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9465829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5132138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62463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jp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image" Target="../media/image7.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jp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 Id="rId14" Type="http://schemas.openxmlformats.org/officeDocument/2006/relationships/image" Target="../media/image8.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8" y="4062275"/>
            <a:ext cx="4329575" cy="1255743"/>
          </a:xfrm>
          <a:prstGeom prst="rect">
            <a:avLst/>
          </a:prstGeom>
        </p:spPr>
      </p:pic>
      <p:sp>
        <p:nvSpPr>
          <p:cNvPr id="2" name="Title Placeholder 1"/>
          <p:cNvSpPr>
            <a:spLocks noGrp="1"/>
          </p:cNvSpPr>
          <p:nvPr>
            <p:ph type="title"/>
          </p:nvPr>
        </p:nvSpPr>
        <p:spPr>
          <a:xfrm>
            <a:off x="838202" y="365129"/>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4"/>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t>04/03/2025</a:t>
            </a:fld>
            <a:endParaRPr lang="en-GB"/>
          </a:p>
        </p:txBody>
      </p:sp>
      <p:sp>
        <p:nvSpPr>
          <p:cNvPr id="5" name="Footer Placeholder 4"/>
          <p:cNvSpPr>
            <a:spLocks noGrp="1"/>
          </p:cNvSpPr>
          <p:nvPr>
            <p:ph type="ftr" sz="quarter" idx="3"/>
          </p:nvPr>
        </p:nvSpPr>
        <p:spPr>
          <a:xfrm>
            <a:off x="3581400" y="6356354"/>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7239000" y="6356354"/>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t>‹#›</a:t>
            </a:fld>
            <a:endParaRPr lang="en-GB"/>
          </a:p>
        </p:txBody>
      </p:sp>
      <p:sp>
        <p:nvSpPr>
          <p:cNvPr id="9" name="TextBox 8"/>
          <p:cNvSpPr txBox="1"/>
          <p:nvPr userDrawn="1"/>
        </p:nvSpPr>
        <p:spPr>
          <a:xfrm>
            <a:off x="8339777"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2"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pic>
        <p:nvPicPr>
          <p:cNvPr id="3074" name="Picture 2"/>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0253945" y="104056"/>
            <a:ext cx="1833146" cy="17798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767177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pic>
        <p:nvPicPr>
          <p:cNvPr id="4098" name="Picture 2"/>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0257501" y="111994"/>
            <a:ext cx="1835150" cy="1779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554299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pic>
        <p:nvPicPr>
          <p:cNvPr id="5122" name="Picture 2"/>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0246484" y="129853"/>
            <a:ext cx="1835150" cy="1779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2424855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pic>
        <p:nvPicPr>
          <p:cNvPr id="6146" name="Picture 2"/>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0258789" y="161944"/>
            <a:ext cx="1835150" cy="1779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0568921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04/03/2025</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pic>
        <p:nvPicPr>
          <p:cNvPr id="7170" name="Picture 2"/>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0236756" y="163532"/>
            <a:ext cx="1835150" cy="177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1577262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customXml" Target="../ink/ink4.xml"/><Relationship Id="rId3" Type="http://schemas.openxmlformats.org/officeDocument/2006/relationships/image" Target="../media/image10.png"/><Relationship Id="rId7" Type="http://schemas.openxmlformats.org/officeDocument/2006/relationships/image" Target="../media/image12.png"/><Relationship Id="rId2" Type="http://schemas.openxmlformats.org/officeDocument/2006/relationships/customXml" Target="../ink/ink1.xml"/><Relationship Id="rId1" Type="http://schemas.openxmlformats.org/officeDocument/2006/relationships/slideLayout" Target="../slideLayouts/slideLayout2.xml"/><Relationship Id="rId6" Type="http://schemas.openxmlformats.org/officeDocument/2006/relationships/customXml" Target="../ink/ink3.xml"/><Relationship Id="rId11" Type="http://schemas.openxmlformats.org/officeDocument/2006/relationships/image" Target="../media/image14.png"/><Relationship Id="rId5" Type="http://schemas.openxmlformats.org/officeDocument/2006/relationships/image" Target="../media/image11.png"/><Relationship Id="rId10" Type="http://schemas.openxmlformats.org/officeDocument/2006/relationships/customXml" Target="../ink/ink5.xml"/><Relationship Id="rId4" Type="http://schemas.openxmlformats.org/officeDocument/2006/relationships/customXml" Target="../ink/ink2.xml"/><Relationship Id="rId9" Type="http://schemas.openxmlformats.org/officeDocument/2006/relationships/image" Target="../media/image13.png"/></Relationships>
</file>

<file path=ppt/slides/_rels/slide7.xml.rels><?xml version="1.0" encoding="UTF-8" standalone="yes"?>
<Relationships xmlns="http://schemas.openxmlformats.org/package/2006/relationships"><Relationship Id="rId8" Type="http://schemas.openxmlformats.org/officeDocument/2006/relationships/customXml" Target="../ink/ink9.xml"/><Relationship Id="rId13"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7.png"/><Relationship Id="rId12" Type="http://schemas.openxmlformats.org/officeDocument/2006/relationships/customXml" Target="../ink/ink11.xml"/><Relationship Id="rId2" Type="http://schemas.openxmlformats.org/officeDocument/2006/relationships/customXml" Target="../ink/ink6.xml"/><Relationship Id="rId1" Type="http://schemas.openxmlformats.org/officeDocument/2006/relationships/slideLayout" Target="../slideLayouts/slideLayout2.xml"/><Relationship Id="rId6" Type="http://schemas.openxmlformats.org/officeDocument/2006/relationships/customXml" Target="../ink/ink8.xml"/><Relationship Id="rId11" Type="http://schemas.openxmlformats.org/officeDocument/2006/relationships/image" Target="../media/image19.png"/><Relationship Id="rId5" Type="http://schemas.openxmlformats.org/officeDocument/2006/relationships/image" Target="../media/image16.png"/><Relationship Id="rId10" Type="http://schemas.openxmlformats.org/officeDocument/2006/relationships/customXml" Target="../ink/ink10.xml"/><Relationship Id="rId4" Type="http://schemas.openxmlformats.org/officeDocument/2006/relationships/customXml" Target="../ink/ink7.xml"/><Relationship Id="rId9" Type="http://schemas.openxmlformats.org/officeDocument/2006/relationships/image" Target="../media/image1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46.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mailto:stuart.williams@neu.org.uk"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8632" y="1927952"/>
            <a:ext cx="8531644" cy="2768620"/>
          </a:xfrm>
        </p:spPr>
        <p:txBody>
          <a:bodyPr>
            <a:normAutofit/>
          </a:bodyPr>
          <a:lstStyle/>
          <a:p>
            <a:pPr algn="ctr"/>
            <a:r>
              <a:rPr lang="en-GB" altLang="en-US" b="0" kern="0" dirty="0" err="1">
                <a:latin typeface="Arial Rounded MT Bold" panose="020F0704030504030204" pitchFamily="34" charset="0"/>
                <a:cs typeface="Arial"/>
              </a:rPr>
              <a:t>Ymgeisio</a:t>
            </a:r>
            <a:r>
              <a:rPr lang="en-GB" altLang="en-US" b="0" kern="0" dirty="0">
                <a:latin typeface="Arial Rounded MT Bold" panose="020F0704030504030204" pitchFamily="34" charset="0"/>
                <a:cs typeface="Arial"/>
              </a:rPr>
              <a:t> am </a:t>
            </a:r>
            <a:r>
              <a:rPr lang="en-GB" altLang="en-US" b="0" kern="0" dirty="0" err="1">
                <a:latin typeface="Arial Rounded MT Bold" panose="020F0704030504030204" pitchFamily="34" charset="0"/>
                <a:cs typeface="Arial"/>
              </a:rPr>
              <a:t>Swyddi</a:t>
            </a:r>
            <a:br>
              <a:rPr lang="en-GB" altLang="en-US" b="0" kern="0" dirty="0">
                <a:latin typeface="Arial Rounded MT Bold" panose="020F0704030504030204" pitchFamily="34" charset="0"/>
                <a:cs typeface="Arial"/>
              </a:rPr>
            </a:br>
            <a:r>
              <a:rPr lang="en-GB" altLang="en-US" b="0" kern="0" dirty="0" err="1">
                <a:latin typeface="Arial Rounded MT Bold" panose="020F0704030504030204" pitchFamily="34" charset="0"/>
                <a:cs typeface="Arial"/>
              </a:rPr>
              <a:t>Gwybodaeth</a:t>
            </a:r>
            <a:r>
              <a:rPr lang="en-GB" altLang="en-US" b="0" kern="0" dirty="0">
                <a:latin typeface="Arial Rounded MT Bold" panose="020F0704030504030204" pitchFamily="34" charset="0"/>
                <a:cs typeface="Arial"/>
              </a:rPr>
              <a:t> </a:t>
            </a:r>
            <a:r>
              <a:rPr lang="en-GB" altLang="en-US" b="0" kern="0" dirty="0" err="1">
                <a:latin typeface="Arial Rounded MT Bold" panose="020F0704030504030204" pitchFamily="34" charset="0"/>
                <a:cs typeface="Arial"/>
              </a:rPr>
              <a:t>Hanfodol</a:t>
            </a:r>
            <a:endParaRPr lang="en-GB" b="0" dirty="0">
              <a:latin typeface="Arial Rounded MT Bold" panose="020F0704030504030204" pitchFamily="34" charset="0"/>
            </a:endParaRPr>
          </a:p>
        </p:txBody>
      </p:sp>
      <p:sp>
        <p:nvSpPr>
          <p:cNvPr id="3" name="Subtitle 2"/>
          <p:cNvSpPr>
            <a:spLocks noGrp="1"/>
          </p:cNvSpPr>
          <p:nvPr>
            <p:ph type="subTitle" idx="1"/>
          </p:nvPr>
        </p:nvSpPr>
        <p:spPr>
          <a:xfrm>
            <a:off x="150987" y="5053914"/>
            <a:ext cx="9144000" cy="1174950"/>
          </a:xfrm>
        </p:spPr>
        <p:txBody>
          <a:bodyPr>
            <a:normAutofit/>
          </a:bodyPr>
          <a:lstStyle/>
          <a:p>
            <a:r>
              <a:rPr lang="en-GB" dirty="0">
                <a:latin typeface="Arial Rounded MT Bold" panose="020F0704030504030204" pitchFamily="34" charset="0"/>
              </a:rPr>
              <a:t>Stuart Williams</a:t>
            </a:r>
            <a:br>
              <a:rPr lang="en-GB" dirty="0">
                <a:latin typeface="Arial Rounded MT Bold" panose="020F0704030504030204" pitchFamily="34" charset="0"/>
              </a:rPr>
            </a:br>
            <a:r>
              <a:rPr lang="en-GB" dirty="0" err="1">
                <a:latin typeface="Arial Rounded MT Bold" panose="020F0704030504030204" pitchFamily="34" charset="0"/>
              </a:rPr>
              <a:t>Swyddog</a:t>
            </a:r>
            <a:r>
              <a:rPr lang="en-GB" dirty="0">
                <a:latin typeface="Arial Rounded MT Bold" panose="020F0704030504030204" pitchFamily="34" charset="0"/>
              </a:rPr>
              <a:t> Polisi</a:t>
            </a:r>
            <a:br>
              <a:rPr lang="en-GB" dirty="0">
                <a:latin typeface="Arial Rounded MT Bold" panose="020F0704030504030204" pitchFamily="34" charset="0"/>
              </a:rPr>
            </a:br>
            <a:r>
              <a:rPr lang="en-GB" dirty="0">
                <a:latin typeface="Arial Rounded MT Bold" panose="020F0704030504030204" pitchFamily="34" charset="0"/>
              </a:rPr>
              <a:t>NEU Cymru</a:t>
            </a:r>
          </a:p>
        </p:txBody>
      </p:sp>
    </p:spTree>
    <p:extLst>
      <p:ext uri="{BB962C8B-B14F-4D97-AF65-F5344CB8AC3E}">
        <p14:creationId xmlns:p14="http://schemas.microsoft.com/office/powerpoint/2010/main" val="2645116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Cynnwys</a:t>
            </a:r>
            <a:r>
              <a:rPr lang="en-GB" b="1" dirty="0"/>
              <a:t> y </a:t>
            </a:r>
            <a:r>
              <a:rPr lang="en-GB" b="1" dirty="0" err="1"/>
              <a:t>sesiwn</a:t>
            </a:r>
            <a:r>
              <a:rPr lang="en-GB" b="1" dirty="0"/>
              <a:t>...</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937482347"/>
              </p:ext>
            </p:extLst>
          </p:nvPr>
        </p:nvGraphicFramePr>
        <p:xfrm>
          <a:off x="2208214" y="1700213"/>
          <a:ext cx="8002587" cy="4425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484852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err="1">
                <a:latin typeface="Arial" panose="020B0604020202020204" pitchFamily="34" charset="0"/>
                <a:cs typeface="Arial" panose="020B0604020202020204" pitchFamily="34" charset="0"/>
              </a:rPr>
              <a:t>Cyn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cychwyn</a:t>
            </a:r>
            <a:endParaRPr lang="en-GB" b="1" dirty="0">
              <a:latin typeface="Arial" panose="020B0604020202020204" pitchFamily="34" charset="0"/>
              <a:cs typeface="Arial" panose="020B0604020202020204" pitchFamily="34" charset="0"/>
            </a:endParaRPr>
          </a:p>
        </p:txBody>
      </p:sp>
      <p:pic>
        <p:nvPicPr>
          <p:cNvPr id="8" name="Content Placeholder 7"/>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2135560" y="1556792"/>
            <a:ext cx="5040560" cy="2778608"/>
          </a:xfrm>
        </p:spPr>
      </p:pic>
      <p:sp>
        <p:nvSpPr>
          <p:cNvPr id="9" name="Oval 8"/>
          <p:cNvSpPr/>
          <p:nvPr/>
        </p:nvSpPr>
        <p:spPr>
          <a:xfrm>
            <a:off x="1991544" y="4869160"/>
            <a:ext cx="1440160" cy="144016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prstClr val="white"/>
                </a:solidFill>
              </a:rPr>
              <a:t>Beth </a:t>
            </a:r>
            <a:r>
              <a:rPr lang="en-US" sz="1200" dirty="0" err="1">
                <a:solidFill>
                  <a:prstClr val="white"/>
                </a:solidFill>
              </a:rPr>
              <a:t>yw</a:t>
            </a:r>
            <a:r>
              <a:rPr lang="en-US" sz="1200" dirty="0">
                <a:solidFill>
                  <a:prstClr val="white"/>
                </a:solidFill>
              </a:rPr>
              <a:t> </a:t>
            </a:r>
            <a:r>
              <a:rPr lang="en-US" sz="1200" dirty="0" err="1">
                <a:solidFill>
                  <a:prstClr val="white"/>
                </a:solidFill>
              </a:rPr>
              <a:t>eich</a:t>
            </a:r>
            <a:r>
              <a:rPr lang="en-US" sz="1200" dirty="0">
                <a:solidFill>
                  <a:prstClr val="white"/>
                </a:solidFill>
              </a:rPr>
              <a:t> </a:t>
            </a:r>
            <a:r>
              <a:rPr lang="en-US" sz="1200" dirty="0" err="1">
                <a:solidFill>
                  <a:prstClr val="white"/>
                </a:solidFill>
              </a:rPr>
              <a:t>swydd</a:t>
            </a:r>
            <a:r>
              <a:rPr lang="en-US" sz="1200" dirty="0">
                <a:solidFill>
                  <a:prstClr val="white"/>
                </a:solidFill>
              </a:rPr>
              <a:t> </a:t>
            </a:r>
            <a:r>
              <a:rPr lang="en-US" sz="1200" dirty="0" err="1">
                <a:solidFill>
                  <a:prstClr val="white"/>
                </a:solidFill>
              </a:rPr>
              <a:t>ddelfrydol</a:t>
            </a:r>
            <a:r>
              <a:rPr lang="en-US" sz="1200" dirty="0">
                <a:solidFill>
                  <a:prstClr val="white"/>
                </a:solidFill>
              </a:rPr>
              <a:t>?</a:t>
            </a:r>
          </a:p>
        </p:txBody>
      </p:sp>
      <p:sp>
        <p:nvSpPr>
          <p:cNvPr id="11" name="Oval 10"/>
          <p:cNvSpPr/>
          <p:nvPr/>
        </p:nvSpPr>
        <p:spPr>
          <a:xfrm>
            <a:off x="3431704" y="4869160"/>
            <a:ext cx="1440160" cy="1440160"/>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rPr>
              <a:t>Beth </a:t>
            </a:r>
            <a:r>
              <a:rPr lang="en-US" sz="1200" dirty="0" err="1">
                <a:solidFill>
                  <a:schemeClr val="tx1"/>
                </a:solidFill>
              </a:rPr>
              <a:t>ydych</a:t>
            </a:r>
            <a:r>
              <a:rPr lang="en-US" sz="1200" dirty="0">
                <a:solidFill>
                  <a:schemeClr val="tx1"/>
                </a:solidFill>
              </a:rPr>
              <a:t> chi </a:t>
            </a:r>
            <a:r>
              <a:rPr lang="en-US" sz="1200" dirty="0" err="1">
                <a:solidFill>
                  <a:schemeClr val="tx1"/>
                </a:solidFill>
              </a:rPr>
              <a:t>eisiau</a:t>
            </a:r>
            <a:r>
              <a:rPr lang="en-US" sz="1200" dirty="0">
                <a:solidFill>
                  <a:schemeClr val="tx1"/>
                </a:solidFill>
              </a:rPr>
              <a:t> </a:t>
            </a:r>
            <a:r>
              <a:rPr lang="en-US" sz="1200" dirty="0" err="1">
                <a:solidFill>
                  <a:schemeClr val="tx1"/>
                </a:solidFill>
              </a:rPr>
              <a:t>allan</a:t>
            </a:r>
            <a:r>
              <a:rPr lang="en-US" sz="1200" dirty="0">
                <a:solidFill>
                  <a:schemeClr val="tx1"/>
                </a:solidFill>
              </a:rPr>
              <a:t> o </a:t>
            </a:r>
            <a:r>
              <a:rPr lang="en-US" sz="1200" dirty="0" err="1">
                <a:solidFill>
                  <a:schemeClr val="tx1"/>
                </a:solidFill>
              </a:rPr>
              <a:t>ysgol</a:t>
            </a:r>
            <a:r>
              <a:rPr lang="en-US" sz="1200" dirty="0">
                <a:solidFill>
                  <a:schemeClr val="tx1"/>
                </a:solidFill>
              </a:rPr>
              <a:t>?</a:t>
            </a:r>
          </a:p>
        </p:txBody>
      </p:sp>
      <p:sp>
        <p:nvSpPr>
          <p:cNvPr id="12" name="Oval 11"/>
          <p:cNvSpPr/>
          <p:nvPr/>
        </p:nvSpPr>
        <p:spPr>
          <a:xfrm>
            <a:off x="4871864" y="4869160"/>
            <a:ext cx="1440160" cy="1440160"/>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err="1">
                <a:solidFill>
                  <a:schemeClr val="tx1"/>
                </a:solidFill>
              </a:rPr>
              <a:t>Ble</a:t>
            </a:r>
            <a:r>
              <a:rPr lang="en-US" sz="1200" dirty="0">
                <a:solidFill>
                  <a:schemeClr val="tx1"/>
                </a:solidFill>
              </a:rPr>
              <a:t> </a:t>
            </a:r>
            <a:r>
              <a:rPr lang="en-US" sz="1200" dirty="0" err="1">
                <a:solidFill>
                  <a:schemeClr val="tx1"/>
                </a:solidFill>
              </a:rPr>
              <a:t>rydych</a:t>
            </a:r>
            <a:r>
              <a:rPr lang="en-US" sz="1200" dirty="0">
                <a:solidFill>
                  <a:schemeClr val="tx1"/>
                </a:solidFill>
              </a:rPr>
              <a:t> </a:t>
            </a:r>
            <a:r>
              <a:rPr lang="en-US" sz="1200" dirty="0" err="1">
                <a:solidFill>
                  <a:schemeClr val="tx1"/>
                </a:solidFill>
              </a:rPr>
              <a:t>chi'n</a:t>
            </a:r>
            <a:r>
              <a:rPr lang="en-US" sz="1200" dirty="0">
                <a:solidFill>
                  <a:schemeClr val="tx1"/>
                </a:solidFill>
              </a:rPr>
              <a:t> </a:t>
            </a:r>
            <a:r>
              <a:rPr lang="en-US" sz="1200" dirty="0" err="1">
                <a:solidFill>
                  <a:schemeClr val="tx1"/>
                </a:solidFill>
              </a:rPr>
              <a:t>gweld</a:t>
            </a:r>
            <a:r>
              <a:rPr lang="en-US" sz="1200" dirty="0">
                <a:solidFill>
                  <a:schemeClr val="tx1"/>
                </a:solidFill>
              </a:rPr>
              <a:t> </a:t>
            </a:r>
            <a:r>
              <a:rPr lang="en-US" sz="1200" dirty="0" err="1">
                <a:solidFill>
                  <a:schemeClr val="tx1"/>
                </a:solidFill>
              </a:rPr>
              <a:t>eich</a:t>
            </a:r>
            <a:r>
              <a:rPr lang="en-US" sz="1200" dirty="0">
                <a:solidFill>
                  <a:schemeClr val="tx1"/>
                </a:solidFill>
              </a:rPr>
              <a:t> </a:t>
            </a:r>
            <a:r>
              <a:rPr lang="en-US" sz="1200" dirty="0" err="1">
                <a:solidFill>
                  <a:schemeClr val="tx1"/>
                </a:solidFill>
              </a:rPr>
              <a:t>hun</a:t>
            </a:r>
            <a:r>
              <a:rPr lang="en-US" sz="1200" dirty="0">
                <a:solidFill>
                  <a:schemeClr val="tx1"/>
                </a:solidFill>
              </a:rPr>
              <a:t> </a:t>
            </a:r>
            <a:r>
              <a:rPr lang="en-US" sz="1200" dirty="0" err="1">
                <a:solidFill>
                  <a:schemeClr val="tx1"/>
                </a:solidFill>
              </a:rPr>
              <a:t>ymhen</a:t>
            </a:r>
            <a:r>
              <a:rPr lang="en-US" sz="1200" dirty="0">
                <a:solidFill>
                  <a:schemeClr val="tx1"/>
                </a:solidFill>
              </a:rPr>
              <a:t> 5 </a:t>
            </a:r>
            <a:r>
              <a:rPr lang="en-US" sz="1200" dirty="0" err="1">
                <a:solidFill>
                  <a:schemeClr val="tx1"/>
                </a:solidFill>
              </a:rPr>
              <a:t>mlynedd</a:t>
            </a:r>
            <a:r>
              <a:rPr lang="en-US" sz="1200" dirty="0">
                <a:solidFill>
                  <a:schemeClr val="tx1"/>
                </a:solidFill>
              </a:rPr>
              <a:t>?</a:t>
            </a:r>
          </a:p>
        </p:txBody>
      </p:sp>
      <p:sp>
        <p:nvSpPr>
          <p:cNvPr id="13" name="Oval 12"/>
          <p:cNvSpPr/>
          <p:nvPr/>
        </p:nvSpPr>
        <p:spPr>
          <a:xfrm>
            <a:off x="6312024" y="4869160"/>
            <a:ext cx="1440160" cy="1440160"/>
          </a:xfrm>
          <a:prstGeom prst="ellipse">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err="1">
                <a:solidFill>
                  <a:schemeClr val="tx1"/>
                </a:solidFill>
              </a:rPr>
              <a:t>Pwy</a:t>
            </a:r>
            <a:r>
              <a:rPr lang="en-US" sz="1200" dirty="0">
                <a:solidFill>
                  <a:schemeClr val="tx1"/>
                </a:solidFill>
              </a:rPr>
              <a:t> all </a:t>
            </a:r>
            <a:r>
              <a:rPr lang="en-US" sz="1200" dirty="0" err="1">
                <a:solidFill>
                  <a:schemeClr val="tx1"/>
                </a:solidFill>
              </a:rPr>
              <a:t>eich</a:t>
            </a:r>
            <a:r>
              <a:rPr lang="en-US" sz="1200" dirty="0">
                <a:solidFill>
                  <a:schemeClr val="tx1"/>
                </a:solidFill>
              </a:rPr>
              <a:t> </a:t>
            </a:r>
            <a:r>
              <a:rPr lang="en-US" sz="1200" dirty="0" err="1">
                <a:solidFill>
                  <a:schemeClr val="tx1"/>
                </a:solidFill>
              </a:rPr>
              <a:t>helpu</a:t>
            </a:r>
            <a:r>
              <a:rPr lang="en-US" sz="1200" dirty="0">
                <a:solidFill>
                  <a:schemeClr val="tx1"/>
                </a:solidFill>
              </a:rPr>
              <a:t> </a:t>
            </a:r>
            <a:r>
              <a:rPr lang="en-US" sz="1200" dirty="0" err="1">
                <a:solidFill>
                  <a:schemeClr val="tx1"/>
                </a:solidFill>
              </a:rPr>
              <a:t>i</a:t>
            </a:r>
            <a:r>
              <a:rPr lang="en-US" sz="1200" dirty="0">
                <a:solidFill>
                  <a:schemeClr val="tx1"/>
                </a:solidFill>
              </a:rPr>
              <a:t> </a:t>
            </a:r>
            <a:r>
              <a:rPr lang="en-US" sz="1200" dirty="0" err="1">
                <a:solidFill>
                  <a:schemeClr val="tx1"/>
                </a:solidFill>
              </a:rPr>
              <a:t>gael</a:t>
            </a:r>
            <a:r>
              <a:rPr lang="en-US" sz="1200" dirty="0">
                <a:solidFill>
                  <a:schemeClr val="tx1"/>
                </a:solidFill>
              </a:rPr>
              <a:t> </a:t>
            </a:r>
            <a:r>
              <a:rPr lang="en-US" sz="1200" dirty="0" err="1">
                <a:solidFill>
                  <a:schemeClr val="tx1"/>
                </a:solidFill>
              </a:rPr>
              <a:t>eich</a:t>
            </a:r>
            <a:r>
              <a:rPr lang="en-US" sz="1200" dirty="0">
                <a:solidFill>
                  <a:schemeClr val="tx1"/>
                </a:solidFill>
              </a:rPr>
              <a:t> </a:t>
            </a:r>
            <a:r>
              <a:rPr lang="en-US" sz="1200" dirty="0" err="1">
                <a:solidFill>
                  <a:schemeClr val="tx1"/>
                </a:solidFill>
              </a:rPr>
              <a:t>swydd</a:t>
            </a:r>
            <a:r>
              <a:rPr lang="en-US" sz="1200" dirty="0">
                <a:solidFill>
                  <a:schemeClr val="tx1"/>
                </a:solidFill>
              </a:rPr>
              <a:t> </a:t>
            </a:r>
            <a:r>
              <a:rPr lang="en-US" sz="1200" dirty="0" err="1">
                <a:solidFill>
                  <a:schemeClr val="tx1"/>
                </a:solidFill>
              </a:rPr>
              <a:t>ddelfrydol</a:t>
            </a:r>
            <a:r>
              <a:rPr lang="en-US" sz="1200" dirty="0">
                <a:solidFill>
                  <a:schemeClr val="tx1"/>
                </a:solidFill>
              </a:rPr>
              <a:t>?</a:t>
            </a:r>
          </a:p>
        </p:txBody>
      </p:sp>
      <p:sp>
        <p:nvSpPr>
          <p:cNvPr id="14" name="Oval 13"/>
          <p:cNvSpPr/>
          <p:nvPr/>
        </p:nvSpPr>
        <p:spPr>
          <a:xfrm>
            <a:off x="7752184" y="4869160"/>
            <a:ext cx="1440160" cy="1440160"/>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prstClr val="white"/>
                </a:solidFill>
              </a:rPr>
              <a:t>Pam </a:t>
            </a:r>
            <a:r>
              <a:rPr lang="en-US" sz="1200" dirty="0" err="1">
                <a:solidFill>
                  <a:prstClr val="white"/>
                </a:solidFill>
              </a:rPr>
              <a:t>fyddai</a:t>
            </a:r>
            <a:r>
              <a:rPr lang="en-US" sz="1200" dirty="0">
                <a:solidFill>
                  <a:prstClr val="white"/>
                </a:solidFill>
              </a:rPr>
              <a:t> </a:t>
            </a:r>
            <a:r>
              <a:rPr lang="en-US" sz="1200" dirty="0" err="1">
                <a:solidFill>
                  <a:prstClr val="white"/>
                </a:solidFill>
              </a:rPr>
              <a:t>ysgol</a:t>
            </a:r>
            <a:r>
              <a:rPr lang="en-US" sz="1200" dirty="0">
                <a:solidFill>
                  <a:prstClr val="white"/>
                </a:solidFill>
              </a:rPr>
              <a:t> </a:t>
            </a:r>
            <a:r>
              <a:rPr lang="en-US" sz="1200" dirty="0" err="1">
                <a:solidFill>
                  <a:prstClr val="white"/>
                </a:solidFill>
              </a:rPr>
              <a:t>yn</a:t>
            </a:r>
            <a:r>
              <a:rPr lang="en-US" sz="1200" dirty="0">
                <a:solidFill>
                  <a:prstClr val="white"/>
                </a:solidFill>
              </a:rPr>
              <a:t> </a:t>
            </a:r>
            <a:r>
              <a:rPr lang="en-US" sz="1200" dirty="0" err="1">
                <a:solidFill>
                  <a:prstClr val="white"/>
                </a:solidFill>
              </a:rPr>
              <a:t>eich</a:t>
            </a:r>
            <a:r>
              <a:rPr lang="en-US" sz="1200" dirty="0">
                <a:solidFill>
                  <a:prstClr val="white"/>
                </a:solidFill>
              </a:rPr>
              <a:t> </a:t>
            </a:r>
            <a:r>
              <a:rPr lang="en-US" sz="1200" dirty="0" err="1">
                <a:solidFill>
                  <a:prstClr val="white"/>
                </a:solidFill>
              </a:rPr>
              <a:t>cyflogi</a:t>
            </a:r>
            <a:r>
              <a:rPr lang="en-US" sz="1200" dirty="0">
                <a:solidFill>
                  <a:prstClr val="white"/>
                </a:solidFill>
              </a:rPr>
              <a:t>?</a:t>
            </a:r>
          </a:p>
        </p:txBody>
      </p:sp>
      <p:sp>
        <p:nvSpPr>
          <p:cNvPr id="16" name="Oval 15"/>
          <p:cNvSpPr/>
          <p:nvPr/>
        </p:nvSpPr>
        <p:spPr>
          <a:xfrm>
            <a:off x="9192344" y="4869160"/>
            <a:ext cx="1440160" cy="1440160"/>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sv-SE" sz="1200" dirty="0">
                <a:solidFill>
                  <a:prstClr val="white"/>
                </a:solidFill>
              </a:rPr>
              <a:t>Sut fyddwch chi'n sefyll allan</a:t>
            </a:r>
            <a:r>
              <a:rPr lang="en-US" sz="1200" dirty="0">
                <a:solidFill>
                  <a:prstClr val="white"/>
                </a:solidFill>
              </a:rPr>
              <a:t>?</a:t>
            </a:r>
          </a:p>
        </p:txBody>
      </p:sp>
    </p:spTree>
    <p:extLst>
      <p:ext uri="{BB962C8B-B14F-4D97-AF65-F5344CB8AC3E}">
        <p14:creationId xmlns:p14="http://schemas.microsoft.com/office/powerpoint/2010/main" val="14132774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fade">
                                      <p:cBhvr>
                                        <p:cTn id="3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12" grpId="0" animBg="1"/>
      <p:bldP spid="13" grpId="0" animBg="1"/>
      <p:bldP spid="14" grpId="0" animBg="1"/>
      <p:bldP spid="1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Edrych</a:t>
            </a:r>
            <a:r>
              <a:rPr lang="en-GB" b="1" dirty="0"/>
              <a:t> am </a:t>
            </a:r>
            <a:r>
              <a:rPr lang="en-GB" b="1" dirty="0" err="1"/>
              <a:t>swyddi</a:t>
            </a:r>
            <a:endParaRPr lang="en-GB" b="1"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478990743"/>
              </p:ext>
            </p:extLst>
          </p:nvPr>
        </p:nvGraphicFramePr>
        <p:xfrm>
          <a:off x="2208214" y="1428655"/>
          <a:ext cx="8002587" cy="54403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362976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5016" y="387162"/>
            <a:ext cx="8924109" cy="1325563"/>
          </a:xfrm>
        </p:spPr>
        <p:txBody>
          <a:bodyPr>
            <a:normAutofit/>
          </a:bodyPr>
          <a:lstStyle/>
          <a:p>
            <a:r>
              <a:rPr lang="en-GB" altLang="en-US" sz="4000" b="1" kern="0" dirty="0">
                <a:solidFill>
                  <a:srgbClr val="000000"/>
                </a:solidFill>
                <a:latin typeface="Arial"/>
                <a:cs typeface="Arial"/>
              </a:rPr>
              <a:t>Yr </a:t>
            </a:r>
            <a:r>
              <a:rPr lang="en-GB" altLang="en-US" sz="4000" b="1" kern="0" dirty="0" err="1">
                <a:solidFill>
                  <a:srgbClr val="000000"/>
                </a:solidFill>
                <a:latin typeface="Arial"/>
                <a:cs typeface="Arial"/>
              </a:rPr>
              <a:t>Hysbyseb</a:t>
            </a:r>
            <a:r>
              <a:rPr lang="en-GB" altLang="en-US" sz="4000" b="1" kern="0" dirty="0">
                <a:solidFill>
                  <a:srgbClr val="000000"/>
                </a:solidFill>
                <a:latin typeface="Arial"/>
                <a:cs typeface="Arial"/>
              </a:rPr>
              <a:t> (</a:t>
            </a:r>
            <a:r>
              <a:rPr lang="en-GB" altLang="en-US" sz="4000" b="1" kern="0" dirty="0" err="1">
                <a:solidFill>
                  <a:srgbClr val="000000"/>
                </a:solidFill>
                <a:latin typeface="Arial"/>
                <a:cs typeface="Arial"/>
              </a:rPr>
              <a:t>Cynradd</a:t>
            </a:r>
            <a:r>
              <a:rPr lang="en-GB" altLang="en-US" sz="4000" b="1" kern="0" dirty="0">
                <a:solidFill>
                  <a:srgbClr val="000000"/>
                </a:solidFill>
                <a:latin typeface="Arial"/>
                <a:cs typeface="Arial"/>
              </a:rPr>
              <a:t> - </a:t>
            </a:r>
            <a:r>
              <a:rPr lang="en-GB" altLang="en-US" sz="4000" b="1" kern="0" dirty="0" err="1">
                <a:solidFill>
                  <a:srgbClr val="000000"/>
                </a:solidFill>
                <a:latin typeface="Arial"/>
                <a:cs typeface="Arial"/>
              </a:rPr>
              <a:t>papur</a:t>
            </a:r>
            <a:r>
              <a:rPr lang="en-GB" altLang="en-US" sz="4000" b="1" kern="0" dirty="0">
                <a:solidFill>
                  <a:srgbClr val="000000"/>
                </a:solidFill>
                <a:latin typeface="Arial"/>
                <a:cs typeface="Arial"/>
              </a:rPr>
              <a:t> </a:t>
            </a:r>
            <a:r>
              <a:rPr lang="en-GB" altLang="en-US" sz="4000" b="1" kern="0" dirty="0" err="1">
                <a:solidFill>
                  <a:srgbClr val="000000"/>
                </a:solidFill>
                <a:latin typeface="Arial"/>
                <a:cs typeface="Arial"/>
              </a:rPr>
              <a:t>lleol</a:t>
            </a:r>
            <a:r>
              <a:rPr lang="en-GB" altLang="en-US" sz="4000" b="1" kern="0" dirty="0">
                <a:solidFill>
                  <a:srgbClr val="000000"/>
                </a:solidFill>
                <a:latin typeface="Arial"/>
                <a:cs typeface="Arial"/>
              </a:rPr>
              <a:t>)</a:t>
            </a:r>
            <a:endParaRPr lang="en-GB" sz="4000" dirty="0"/>
          </a:p>
        </p:txBody>
      </p:sp>
      <p:sp>
        <p:nvSpPr>
          <p:cNvPr id="3" name="Content Placeholder 2"/>
          <p:cNvSpPr>
            <a:spLocks noGrp="1"/>
          </p:cNvSpPr>
          <p:nvPr>
            <p:ph idx="1"/>
          </p:nvPr>
        </p:nvSpPr>
        <p:spPr>
          <a:xfrm>
            <a:off x="1355074" y="1825624"/>
            <a:ext cx="10338361" cy="4807932"/>
          </a:xfrm>
        </p:spPr>
        <p:txBody>
          <a:bodyPr>
            <a:noAutofit/>
          </a:bodyPr>
          <a:lstStyle/>
          <a:p>
            <a:pPr marL="342900" lvl="0" indent="-342900" fontAlgn="base">
              <a:lnSpc>
                <a:spcPct val="80000"/>
              </a:lnSpc>
              <a:spcBef>
                <a:spcPct val="20000"/>
              </a:spcBef>
              <a:spcAft>
                <a:spcPct val="0"/>
              </a:spcAft>
              <a:buNone/>
            </a:pPr>
            <a:r>
              <a:rPr lang="en-GB" altLang="en-US" sz="2000" b="1" kern="0" dirty="0">
                <a:solidFill>
                  <a:srgbClr val="000000"/>
                </a:solidFill>
                <a:latin typeface="Arial"/>
                <a:cs typeface="Arial"/>
              </a:rPr>
              <a:t>YSGOL PORTH Y FELIN</a:t>
            </a:r>
          </a:p>
          <a:p>
            <a:pPr marL="342900" lvl="0" indent="-342900" fontAlgn="base">
              <a:lnSpc>
                <a:spcPct val="80000"/>
              </a:lnSpc>
              <a:spcBef>
                <a:spcPct val="20000"/>
              </a:spcBef>
              <a:spcAft>
                <a:spcPct val="0"/>
              </a:spcAft>
              <a:buNone/>
            </a:pPr>
            <a:endParaRPr lang="en-GB" altLang="en-US" sz="1000" kern="0" dirty="0">
              <a:solidFill>
                <a:srgbClr val="000000"/>
              </a:solidFill>
              <a:latin typeface="Arial"/>
              <a:cs typeface="Arial"/>
            </a:endParaRPr>
          </a:p>
          <a:p>
            <a:pPr marL="0" lvl="0" indent="0" fontAlgn="base">
              <a:lnSpc>
                <a:spcPct val="100000"/>
              </a:lnSpc>
              <a:spcBef>
                <a:spcPts val="0"/>
              </a:spcBef>
              <a:spcAft>
                <a:spcPct val="0"/>
              </a:spcAft>
              <a:buNone/>
            </a:pPr>
            <a:r>
              <a:rPr lang="en-GB" altLang="en-US" sz="2000" kern="0" dirty="0">
                <a:solidFill>
                  <a:srgbClr val="000000"/>
                </a:solidFill>
                <a:latin typeface="Arial"/>
                <a:cs typeface="Arial"/>
              </a:rPr>
              <a:t>Pennaeth: Dilwyn Griffiths	</a:t>
            </a:r>
            <a:r>
              <a:rPr lang="en-GB" altLang="en-US" sz="2000" kern="0" dirty="0" err="1">
                <a:solidFill>
                  <a:srgbClr val="000000"/>
                </a:solidFill>
                <a:latin typeface="Arial"/>
                <a:cs typeface="Arial"/>
              </a:rPr>
              <a:t>Nifer</a:t>
            </a:r>
            <a:r>
              <a:rPr lang="en-GB" altLang="en-US" sz="2000" kern="0" dirty="0">
                <a:solidFill>
                  <a:srgbClr val="000000"/>
                </a:solidFill>
                <a:latin typeface="Arial"/>
                <a:cs typeface="Arial"/>
              </a:rPr>
              <a:t> o </a:t>
            </a:r>
            <a:r>
              <a:rPr lang="en-GB" altLang="en-US" sz="2000" kern="0" dirty="0" err="1">
                <a:solidFill>
                  <a:srgbClr val="000000"/>
                </a:solidFill>
                <a:latin typeface="Arial"/>
                <a:cs typeface="Arial"/>
              </a:rPr>
              <a:t>ddisgyblion</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ar</a:t>
            </a:r>
            <a:r>
              <a:rPr lang="en-GB" altLang="en-US" sz="2000" kern="0" dirty="0">
                <a:solidFill>
                  <a:srgbClr val="000000"/>
                </a:solidFill>
                <a:latin typeface="Arial"/>
                <a:cs typeface="Arial"/>
              </a:rPr>
              <a:t> y </a:t>
            </a:r>
            <a:r>
              <a:rPr lang="en-GB" altLang="en-US" sz="2000" kern="0" dirty="0" err="1">
                <a:solidFill>
                  <a:srgbClr val="000000"/>
                </a:solidFill>
                <a:latin typeface="Arial"/>
                <a:cs typeface="Arial"/>
              </a:rPr>
              <a:t>gofrestr</a:t>
            </a:r>
            <a:r>
              <a:rPr lang="en-GB" altLang="en-US" sz="2000" kern="0" dirty="0">
                <a:solidFill>
                  <a:srgbClr val="000000"/>
                </a:solidFill>
                <a:latin typeface="Arial"/>
                <a:cs typeface="Arial"/>
              </a:rPr>
              <a:t>: 314</a:t>
            </a:r>
            <a:br>
              <a:rPr lang="en-GB" altLang="en-US" sz="2000" kern="0" dirty="0">
                <a:solidFill>
                  <a:srgbClr val="000000"/>
                </a:solidFill>
                <a:latin typeface="Arial"/>
                <a:cs typeface="Arial"/>
              </a:rPr>
            </a:br>
            <a:endParaRPr lang="en-GB" altLang="en-US" sz="2000" kern="0" dirty="0">
              <a:solidFill>
                <a:srgbClr val="000000"/>
              </a:solidFill>
              <a:latin typeface="Arial"/>
              <a:cs typeface="Arial"/>
            </a:endParaRPr>
          </a:p>
          <a:p>
            <a:pPr marL="0" lvl="0" indent="0" fontAlgn="base">
              <a:lnSpc>
                <a:spcPct val="100000"/>
              </a:lnSpc>
              <a:spcBef>
                <a:spcPts val="0"/>
              </a:spcBef>
              <a:spcAft>
                <a:spcPct val="0"/>
              </a:spcAft>
              <a:buNone/>
            </a:pPr>
            <a:r>
              <a:rPr lang="en-GB" altLang="en-US" sz="2000" kern="0" dirty="0">
                <a:solidFill>
                  <a:srgbClr val="000000"/>
                </a:solidFill>
                <a:latin typeface="Arial"/>
                <a:cs typeface="Arial"/>
              </a:rPr>
              <a:t>Yn </a:t>
            </a:r>
            <a:r>
              <a:rPr lang="en-GB" altLang="en-US" sz="2000" kern="0" dirty="0" err="1">
                <a:solidFill>
                  <a:srgbClr val="000000"/>
                </a:solidFill>
                <a:latin typeface="Arial"/>
                <a:cs typeface="Arial"/>
              </a:rPr>
              <a:t>eisiau</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ar</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gyfer</a:t>
            </a:r>
            <a:r>
              <a:rPr lang="en-GB" altLang="en-US" sz="2000" kern="0" dirty="0">
                <a:solidFill>
                  <a:srgbClr val="000000"/>
                </a:solidFill>
                <a:latin typeface="Arial"/>
                <a:cs typeface="Arial"/>
              </a:rPr>
              <a:t> Medi 2014:	ATHRO / AWES LLAWN AMSER</a:t>
            </a:r>
          </a:p>
          <a:p>
            <a:pPr marL="0" lvl="0" indent="0" fontAlgn="base">
              <a:lnSpc>
                <a:spcPct val="100000"/>
              </a:lnSpc>
              <a:spcBef>
                <a:spcPts val="0"/>
              </a:spcBef>
              <a:spcAft>
                <a:spcPct val="0"/>
              </a:spcAft>
              <a:buNone/>
            </a:pPr>
            <a:br>
              <a:rPr lang="en-GB" altLang="en-US" sz="2000" kern="0" dirty="0">
                <a:solidFill>
                  <a:srgbClr val="000000"/>
                </a:solidFill>
                <a:latin typeface="Arial"/>
                <a:cs typeface="Arial"/>
              </a:rPr>
            </a:br>
            <a:r>
              <a:rPr lang="en-GB" altLang="en-US" sz="2000" kern="0" dirty="0" err="1">
                <a:solidFill>
                  <a:srgbClr val="000000"/>
                </a:solidFill>
                <a:latin typeface="Arial"/>
                <a:cs typeface="Arial"/>
              </a:rPr>
              <a:t>Mae’r</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Llywodraethwyr</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yn</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dymuno</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penodi</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athro</a:t>
            </a:r>
            <a:r>
              <a:rPr lang="en-GB" altLang="en-US" sz="2000" kern="0" dirty="0">
                <a:solidFill>
                  <a:srgbClr val="000000"/>
                </a:solidFill>
                <a:latin typeface="Arial"/>
                <a:cs typeface="Arial"/>
              </a:rPr>
              <a:t> / awes </a:t>
            </a:r>
            <a:r>
              <a:rPr lang="en-GB" altLang="en-US" sz="2000" kern="0" dirty="0" err="1">
                <a:solidFill>
                  <a:srgbClr val="000000"/>
                </a:solidFill>
                <a:latin typeface="Arial"/>
                <a:cs typeface="Arial"/>
              </a:rPr>
              <a:t>brwdfrydig</a:t>
            </a:r>
            <a:r>
              <a:rPr lang="en-GB" altLang="en-US" sz="2000" kern="0" dirty="0">
                <a:solidFill>
                  <a:srgbClr val="000000"/>
                </a:solidFill>
                <a:latin typeface="Arial"/>
                <a:cs typeface="Arial"/>
              </a:rPr>
              <a:t> ac </a:t>
            </a:r>
            <a:r>
              <a:rPr lang="en-GB" altLang="en-US" sz="2000" kern="0" dirty="0" err="1">
                <a:solidFill>
                  <a:srgbClr val="000000"/>
                </a:solidFill>
                <a:latin typeface="Arial"/>
                <a:cs typeface="Arial"/>
              </a:rPr>
              <a:t>ymrwymedig</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ar</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gyfer</a:t>
            </a:r>
            <a:r>
              <a:rPr lang="en-GB" altLang="en-US" sz="2000" kern="0" dirty="0">
                <a:solidFill>
                  <a:srgbClr val="000000"/>
                </a:solidFill>
                <a:latin typeface="Arial"/>
                <a:cs typeface="Arial"/>
              </a:rPr>
              <a:t> y </a:t>
            </a:r>
            <a:r>
              <a:rPr lang="en-GB" altLang="en-US" sz="2000" kern="0" dirty="0" err="1">
                <a:solidFill>
                  <a:srgbClr val="000000"/>
                </a:solidFill>
                <a:latin typeface="Arial"/>
                <a:cs typeface="Arial"/>
              </a:rPr>
              <a:t>swydd</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llawn</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amser</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uchod</a:t>
            </a:r>
            <a:r>
              <a:rPr lang="en-GB" altLang="en-US" sz="2000" kern="0" dirty="0">
                <a:solidFill>
                  <a:srgbClr val="000000"/>
                </a:solidFill>
                <a:latin typeface="Arial"/>
                <a:cs typeface="Arial"/>
              </a:rPr>
              <a:t> i </a:t>
            </a:r>
            <a:r>
              <a:rPr lang="en-GB" altLang="en-US" sz="2000" kern="0" dirty="0" err="1">
                <a:solidFill>
                  <a:srgbClr val="000000"/>
                </a:solidFill>
                <a:latin typeface="Arial"/>
                <a:cs typeface="Arial"/>
              </a:rPr>
              <a:t>ddysgu</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Addysg</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Gorfforol</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trwy’r</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ysgol</a:t>
            </a:r>
            <a:r>
              <a:rPr lang="en-GB" altLang="en-US" sz="2000" kern="0" dirty="0">
                <a:solidFill>
                  <a:srgbClr val="000000"/>
                </a:solidFill>
                <a:latin typeface="Arial"/>
                <a:cs typeface="Arial"/>
              </a:rPr>
              <a:t>.</a:t>
            </a:r>
          </a:p>
          <a:p>
            <a:pPr marL="0" lvl="0" indent="0" fontAlgn="base">
              <a:lnSpc>
                <a:spcPct val="100000"/>
              </a:lnSpc>
              <a:spcBef>
                <a:spcPts val="0"/>
              </a:spcBef>
              <a:spcAft>
                <a:spcPct val="0"/>
              </a:spcAft>
              <a:buNone/>
            </a:pPr>
            <a:br>
              <a:rPr lang="en-GB" altLang="en-US" sz="2000" kern="0" dirty="0">
                <a:solidFill>
                  <a:srgbClr val="000000"/>
                </a:solidFill>
                <a:latin typeface="Arial"/>
                <a:cs typeface="Arial"/>
              </a:rPr>
            </a:br>
            <a:r>
              <a:rPr lang="en-GB" altLang="en-US" sz="2000" kern="0" dirty="0">
                <a:solidFill>
                  <a:srgbClr val="000000"/>
                </a:solidFill>
                <a:latin typeface="Arial"/>
                <a:cs typeface="Arial"/>
              </a:rPr>
              <a:t>Am </a:t>
            </a:r>
            <a:r>
              <a:rPr lang="en-GB" altLang="en-US" sz="2000" kern="0" dirty="0" err="1">
                <a:solidFill>
                  <a:srgbClr val="000000"/>
                </a:solidFill>
                <a:latin typeface="Arial"/>
                <a:cs typeface="Arial"/>
              </a:rPr>
              <a:t>sgwrs</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anffurfiol</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ynglyn</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â’r</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swydd</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cysyllter</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â’r</a:t>
            </a:r>
            <a:r>
              <a:rPr lang="en-GB" altLang="en-US" sz="2000" kern="0" dirty="0">
                <a:solidFill>
                  <a:srgbClr val="000000"/>
                </a:solidFill>
                <a:latin typeface="Arial"/>
                <a:cs typeface="Arial"/>
              </a:rPr>
              <a:t> Pennaeth </a:t>
            </a:r>
            <a:r>
              <a:rPr lang="en-GB" altLang="en-US" sz="2000" kern="0" dirty="0" err="1">
                <a:solidFill>
                  <a:srgbClr val="000000"/>
                </a:solidFill>
                <a:latin typeface="Arial"/>
                <a:cs typeface="Arial"/>
              </a:rPr>
              <a:t>ar</a:t>
            </a:r>
            <a:r>
              <a:rPr lang="en-GB" altLang="en-US" sz="2000" kern="0" dirty="0">
                <a:solidFill>
                  <a:srgbClr val="000000"/>
                </a:solidFill>
                <a:latin typeface="Arial"/>
                <a:cs typeface="Arial"/>
              </a:rPr>
              <a:t> (01492) 572220</a:t>
            </a:r>
          </a:p>
          <a:p>
            <a:pPr marL="0" lvl="0" indent="0" fontAlgn="base">
              <a:lnSpc>
                <a:spcPct val="100000"/>
              </a:lnSpc>
              <a:spcBef>
                <a:spcPts val="0"/>
              </a:spcBef>
              <a:spcAft>
                <a:spcPct val="0"/>
              </a:spcAft>
              <a:buNone/>
            </a:pPr>
            <a:br>
              <a:rPr lang="en-GB" altLang="en-US" sz="2000" kern="0" dirty="0">
                <a:solidFill>
                  <a:srgbClr val="000000"/>
                </a:solidFill>
                <a:latin typeface="Arial"/>
                <a:cs typeface="Arial"/>
              </a:rPr>
            </a:br>
            <a:r>
              <a:rPr lang="en-GB" altLang="en-US" sz="2000" kern="0" dirty="0" err="1">
                <a:solidFill>
                  <a:srgbClr val="000000"/>
                </a:solidFill>
                <a:latin typeface="Arial"/>
                <a:cs typeface="Arial"/>
              </a:rPr>
              <a:t>Ffurflenni</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cais</a:t>
            </a:r>
            <a:r>
              <a:rPr lang="en-GB" altLang="en-US" sz="2000" kern="0" dirty="0">
                <a:solidFill>
                  <a:srgbClr val="000000"/>
                </a:solidFill>
                <a:latin typeface="Arial"/>
                <a:cs typeface="Arial"/>
              </a:rPr>
              <a:t> a </a:t>
            </a:r>
            <a:r>
              <a:rPr lang="en-GB" altLang="en-US" sz="2000" kern="0" dirty="0" err="1">
                <a:solidFill>
                  <a:srgbClr val="000000"/>
                </a:solidFill>
                <a:latin typeface="Arial"/>
                <a:cs typeface="Arial"/>
              </a:rPr>
              <a:t>gwybodaeth</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bellach</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ar</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gael</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o’r</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Hysbysfwrdd</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ar</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wefan</a:t>
            </a:r>
            <a:r>
              <a:rPr lang="en-GB" altLang="en-US" sz="2000" kern="0" dirty="0">
                <a:solidFill>
                  <a:srgbClr val="000000"/>
                </a:solidFill>
                <a:latin typeface="Arial"/>
                <a:cs typeface="Arial"/>
              </a:rPr>
              <a:t> Conwy www.conwy.gov.uk  neu </a:t>
            </a:r>
            <a:r>
              <a:rPr lang="en-GB" altLang="en-US" sz="2000" kern="0" dirty="0" err="1">
                <a:solidFill>
                  <a:srgbClr val="000000"/>
                </a:solidFill>
                <a:latin typeface="Arial"/>
                <a:cs typeface="Arial"/>
              </a:rPr>
              <a:t>o’r</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Adran</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Staffio</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Swyddfa</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Addysg</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Adeiladau’r</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Llywodraeth</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Ffordd</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Dinerth</a:t>
            </a:r>
            <a:r>
              <a:rPr lang="en-GB" altLang="en-US" sz="2000" kern="0" dirty="0">
                <a:solidFill>
                  <a:srgbClr val="000000"/>
                </a:solidFill>
                <a:latin typeface="Arial"/>
                <a:cs typeface="Arial"/>
              </a:rPr>
              <a:t>, Bae Colwyn. LL28 4UL. </a:t>
            </a:r>
            <a:r>
              <a:rPr lang="en-GB" altLang="en-US" sz="2000" kern="0" dirty="0" err="1">
                <a:solidFill>
                  <a:srgbClr val="000000"/>
                </a:solidFill>
                <a:latin typeface="Arial"/>
                <a:cs typeface="Arial"/>
              </a:rPr>
              <a:t>Ffôn</a:t>
            </a:r>
            <a:r>
              <a:rPr lang="en-GB" altLang="en-US" sz="2000" kern="0" dirty="0">
                <a:solidFill>
                  <a:srgbClr val="000000"/>
                </a:solidFill>
                <a:latin typeface="Arial"/>
                <a:cs typeface="Arial"/>
              </a:rPr>
              <a:t>: (01492) 575043 (24 </a:t>
            </a:r>
            <a:r>
              <a:rPr lang="en-GB" altLang="en-US" sz="2000" kern="0" dirty="0" err="1">
                <a:solidFill>
                  <a:srgbClr val="000000"/>
                </a:solidFill>
                <a:latin typeface="Arial"/>
                <a:cs typeface="Arial"/>
              </a:rPr>
              <a:t>awr</a:t>
            </a:r>
            <a:r>
              <a:rPr lang="en-GB" altLang="en-US" sz="2000" kern="0" dirty="0">
                <a:solidFill>
                  <a:srgbClr val="000000"/>
                </a:solidFill>
                <a:latin typeface="Arial"/>
                <a:cs typeface="Arial"/>
              </a:rPr>
              <a:t>)</a:t>
            </a:r>
          </a:p>
          <a:p>
            <a:pPr marL="0" lvl="0" indent="0" fontAlgn="base">
              <a:lnSpc>
                <a:spcPct val="100000"/>
              </a:lnSpc>
              <a:spcBef>
                <a:spcPts val="0"/>
              </a:spcBef>
              <a:spcAft>
                <a:spcPct val="0"/>
              </a:spcAft>
              <a:buNone/>
            </a:pPr>
            <a:endParaRPr lang="en-GB" altLang="en-US" sz="1000" kern="0" dirty="0">
              <a:solidFill>
                <a:srgbClr val="000000"/>
              </a:solidFill>
              <a:latin typeface="Arial"/>
              <a:cs typeface="Arial"/>
            </a:endParaRPr>
          </a:p>
          <a:p>
            <a:pPr marL="0" lvl="0" indent="0" fontAlgn="base">
              <a:lnSpc>
                <a:spcPct val="100000"/>
              </a:lnSpc>
              <a:spcBef>
                <a:spcPts val="0"/>
              </a:spcBef>
              <a:spcAft>
                <a:spcPct val="0"/>
              </a:spcAft>
              <a:buNone/>
            </a:pPr>
            <a:r>
              <a:rPr lang="en-GB" altLang="en-US" sz="2000" kern="0" dirty="0">
                <a:solidFill>
                  <a:srgbClr val="000000"/>
                </a:solidFill>
                <a:latin typeface="Arial"/>
                <a:cs typeface="Arial"/>
              </a:rPr>
              <a:t>ac </a:t>
            </a:r>
            <a:r>
              <a:rPr lang="en-GB" altLang="en-US" sz="2000" kern="0" dirty="0" err="1">
                <a:solidFill>
                  <a:srgbClr val="000000"/>
                </a:solidFill>
                <a:latin typeface="Arial"/>
                <a:cs typeface="Arial"/>
              </a:rPr>
              <a:t>i’w</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dychwelyd</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i’r</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Adran</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Staffio</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Addysg</a:t>
            </a:r>
            <a:r>
              <a:rPr lang="en-GB" altLang="en-US" sz="2000" kern="0" dirty="0">
                <a:solidFill>
                  <a:srgbClr val="000000"/>
                </a:solidFill>
                <a:latin typeface="Arial"/>
                <a:cs typeface="Arial"/>
              </a:rPr>
              <a:t>.</a:t>
            </a:r>
          </a:p>
        </p:txBody>
      </p:sp>
    </p:spTree>
    <p:extLst>
      <p:ext uri="{BB962C8B-B14F-4D97-AF65-F5344CB8AC3E}">
        <p14:creationId xmlns:p14="http://schemas.microsoft.com/office/powerpoint/2010/main" val="3313536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nodeType="clickEffect">
                                  <p:stCondLst>
                                    <p:cond delay="0"/>
                                  </p:stCondLst>
                                  <p:childTnLst>
                                    <p:animClr clrSpc="rgb" dir="cw">
                                      <p:cBhvr override="childStyle">
                                        <p:cTn id="6" dur="2000" fill="hold"/>
                                        <p:tgtEl>
                                          <p:spTgt spid="3">
                                            <p:txEl>
                                              <p:pRg st="5" end="5"/>
                                            </p:txEl>
                                          </p:spTgt>
                                        </p:tgtEl>
                                        <p:attrNameLst>
                                          <p:attrName>style.color</p:attrName>
                                        </p:attrNameLst>
                                      </p:cBhvr>
                                      <p:to>
                                        <a:schemeClr val="hlink"/>
                                      </p:to>
                                    </p:animClr>
                                  </p:childTnLst>
                                </p:cTn>
                              </p:par>
                            </p:childTnLst>
                          </p:cTn>
                        </p:par>
                      </p:childTnLst>
                    </p:cTn>
                  </p:par>
                  <p:par>
                    <p:cTn id="7" fill="hold">
                      <p:stCondLst>
                        <p:cond delay="indefinite"/>
                      </p:stCondLst>
                      <p:childTnLst>
                        <p:par>
                          <p:cTn id="8" fill="hold">
                            <p:stCondLst>
                              <p:cond delay="0"/>
                            </p:stCondLst>
                            <p:childTnLst>
                              <p:par>
                                <p:cTn id="9" presetID="3" presetClass="emph" presetSubtype="2" fill="hold" nodeType="clickEffect">
                                  <p:stCondLst>
                                    <p:cond delay="0"/>
                                  </p:stCondLst>
                                  <p:childTnLst>
                                    <p:animClr clrSpc="rgb" dir="cw">
                                      <p:cBhvr override="childStyle">
                                        <p:cTn id="10" dur="2000" fill="hold"/>
                                        <p:tgtEl>
                                          <p:spTgt spid="3">
                                            <p:txEl>
                                              <p:pRg st="8" end="8"/>
                                            </p:txEl>
                                          </p:spTgt>
                                        </p:tgtEl>
                                        <p:attrNameLst>
                                          <p:attrName>style.color</p:attrName>
                                        </p:attrNameLst>
                                      </p:cBhvr>
                                      <p:to>
                                        <a:schemeClr val="hlink"/>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5016" y="387162"/>
            <a:ext cx="9220133" cy="1325563"/>
          </a:xfrm>
        </p:spPr>
        <p:txBody>
          <a:bodyPr/>
          <a:lstStyle/>
          <a:p>
            <a:r>
              <a:rPr lang="en-GB" altLang="en-US" b="1" kern="0" dirty="0" err="1">
                <a:solidFill>
                  <a:srgbClr val="000000"/>
                </a:solidFill>
                <a:latin typeface="Arial"/>
                <a:cs typeface="Arial"/>
              </a:rPr>
              <a:t>Yr</a:t>
            </a:r>
            <a:r>
              <a:rPr lang="en-GB" altLang="en-US" b="1" kern="0" dirty="0">
                <a:solidFill>
                  <a:srgbClr val="000000"/>
                </a:solidFill>
                <a:latin typeface="Arial"/>
                <a:cs typeface="Arial"/>
              </a:rPr>
              <a:t> </a:t>
            </a:r>
            <a:r>
              <a:rPr lang="en-GB" altLang="en-US" b="1" kern="0" dirty="0" err="1">
                <a:solidFill>
                  <a:srgbClr val="000000"/>
                </a:solidFill>
                <a:latin typeface="Arial"/>
                <a:cs typeface="Arial"/>
              </a:rPr>
              <a:t>Hysbyseb</a:t>
            </a:r>
            <a:r>
              <a:rPr lang="en-GB" altLang="en-US" b="1" kern="0" dirty="0">
                <a:solidFill>
                  <a:srgbClr val="000000"/>
                </a:solidFill>
                <a:latin typeface="Arial"/>
                <a:cs typeface="Arial"/>
              </a:rPr>
              <a:t> (</a:t>
            </a:r>
            <a:r>
              <a:rPr lang="en-GB" altLang="en-US" b="1" kern="0" dirty="0" err="1">
                <a:solidFill>
                  <a:srgbClr val="000000"/>
                </a:solidFill>
                <a:latin typeface="Arial"/>
                <a:cs typeface="Arial"/>
              </a:rPr>
              <a:t>Cynradd</a:t>
            </a:r>
            <a:r>
              <a:rPr lang="en-GB" altLang="en-US" b="1" kern="0" dirty="0">
                <a:solidFill>
                  <a:srgbClr val="000000"/>
                </a:solidFill>
                <a:latin typeface="Arial"/>
                <a:cs typeface="Arial"/>
              </a:rPr>
              <a:t> – e-teach)</a:t>
            </a:r>
            <a:endParaRPr lang="en-GB" dirty="0"/>
          </a:p>
        </p:txBody>
      </p:sp>
      <p:sp>
        <p:nvSpPr>
          <p:cNvPr id="3" name="Content Placeholder 2"/>
          <p:cNvSpPr>
            <a:spLocks noGrp="1"/>
          </p:cNvSpPr>
          <p:nvPr>
            <p:ph idx="1"/>
          </p:nvPr>
        </p:nvSpPr>
        <p:spPr>
          <a:xfrm>
            <a:off x="1172194" y="1950747"/>
            <a:ext cx="10854154" cy="4520091"/>
          </a:xfrm>
        </p:spPr>
        <p:txBody>
          <a:bodyPr>
            <a:normAutofit fontScale="85000" lnSpcReduction="20000"/>
          </a:bodyPr>
          <a:lstStyle/>
          <a:p>
            <a:pPr marL="342900" lvl="0" indent="-342900" fontAlgn="base">
              <a:lnSpc>
                <a:spcPct val="100000"/>
              </a:lnSpc>
              <a:spcBef>
                <a:spcPts val="0"/>
              </a:spcBef>
              <a:spcAft>
                <a:spcPct val="0"/>
              </a:spcAft>
              <a:buNone/>
            </a:pPr>
            <a:r>
              <a:rPr lang="en-GB" altLang="en-US" sz="1800" b="1" kern="0" dirty="0">
                <a:solidFill>
                  <a:srgbClr val="000000"/>
                </a:solidFill>
                <a:latin typeface="Arial"/>
                <a:cs typeface="Arial"/>
              </a:rPr>
              <a:t>Ysgol </a:t>
            </a:r>
            <a:r>
              <a:rPr lang="en-GB" altLang="en-US" sz="1800" b="1" kern="0" dirty="0" err="1">
                <a:solidFill>
                  <a:srgbClr val="000000"/>
                </a:solidFill>
                <a:latin typeface="Arial"/>
                <a:cs typeface="Arial"/>
              </a:rPr>
              <a:t>Gynradd</a:t>
            </a:r>
            <a:r>
              <a:rPr lang="en-GB" altLang="en-US" sz="1800" b="1" kern="0" dirty="0">
                <a:solidFill>
                  <a:srgbClr val="000000"/>
                </a:solidFill>
                <a:latin typeface="Arial"/>
                <a:cs typeface="Arial"/>
              </a:rPr>
              <a:t> yr </a:t>
            </a:r>
            <a:r>
              <a:rPr lang="en-GB" altLang="en-US" sz="1800" b="1" kern="0" dirty="0" err="1">
                <a:solidFill>
                  <a:srgbClr val="000000"/>
                </a:solidFill>
                <a:latin typeface="Arial"/>
                <a:cs typeface="Arial"/>
              </a:rPr>
              <a:t>Eglwys</a:t>
            </a:r>
            <a:r>
              <a:rPr lang="en-GB" altLang="en-US" sz="1800" b="1" kern="0" dirty="0">
                <a:solidFill>
                  <a:srgbClr val="000000"/>
                </a:solidFill>
                <a:latin typeface="Arial"/>
                <a:cs typeface="Arial"/>
              </a:rPr>
              <a:t> </a:t>
            </a:r>
            <a:r>
              <a:rPr lang="en-GB" altLang="en-US" sz="1800" b="1" kern="0" dirty="0" err="1">
                <a:solidFill>
                  <a:srgbClr val="000000"/>
                </a:solidFill>
                <a:latin typeface="Arial"/>
                <a:cs typeface="Arial"/>
              </a:rPr>
              <a:t>yng</a:t>
            </a:r>
            <a:r>
              <a:rPr lang="en-GB" altLang="en-US" sz="1800" b="1" kern="0" dirty="0">
                <a:solidFill>
                  <a:srgbClr val="000000"/>
                </a:solidFill>
                <a:latin typeface="Arial"/>
                <a:cs typeface="Arial"/>
              </a:rPr>
              <a:t> </a:t>
            </a:r>
            <a:r>
              <a:rPr lang="en-GB" altLang="en-US" sz="1800" b="1" kern="0" dirty="0" err="1">
                <a:solidFill>
                  <a:srgbClr val="000000"/>
                </a:solidFill>
                <a:latin typeface="Arial"/>
                <a:cs typeface="Arial"/>
              </a:rPr>
              <a:t>Nghymru</a:t>
            </a:r>
            <a:r>
              <a:rPr lang="en-GB" altLang="en-US" sz="1800" b="1" kern="0" dirty="0">
                <a:solidFill>
                  <a:srgbClr val="000000"/>
                </a:solidFill>
                <a:latin typeface="Arial"/>
                <a:cs typeface="Arial"/>
              </a:rPr>
              <a:t> yr </a:t>
            </a:r>
            <a:r>
              <a:rPr lang="en-GB" altLang="en-US" sz="1800" b="1" kern="0" dirty="0" err="1">
                <a:solidFill>
                  <a:srgbClr val="000000"/>
                </a:solidFill>
                <a:latin typeface="Arial"/>
                <a:cs typeface="Arial"/>
              </a:rPr>
              <a:t>Esgob</a:t>
            </a:r>
            <a:r>
              <a:rPr lang="en-GB" altLang="en-US" sz="1800" b="1" kern="0" dirty="0">
                <a:solidFill>
                  <a:srgbClr val="000000"/>
                </a:solidFill>
                <a:latin typeface="Arial"/>
                <a:cs typeface="Arial"/>
              </a:rPr>
              <a:t> Childs</a:t>
            </a:r>
          </a:p>
          <a:p>
            <a:pPr marL="342900" lvl="0" indent="-342900" fontAlgn="base">
              <a:lnSpc>
                <a:spcPct val="100000"/>
              </a:lnSpc>
              <a:spcBef>
                <a:spcPts val="0"/>
              </a:spcBef>
              <a:spcAft>
                <a:spcPct val="0"/>
              </a:spcAft>
              <a:buNone/>
            </a:pPr>
            <a:r>
              <a:rPr lang="en-GB" altLang="en-US" sz="1100" b="1" kern="0" dirty="0">
                <a:solidFill>
                  <a:srgbClr val="000000"/>
                </a:solidFill>
                <a:latin typeface="Arial"/>
                <a:cs typeface="Arial"/>
              </a:rPr>
              <a:t>		</a:t>
            </a:r>
            <a:endParaRPr lang="en-GB" altLang="en-US" sz="500" b="1" kern="0" dirty="0">
              <a:solidFill>
                <a:srgbClr val="000000"/>
              </a:solidFill>
              <a:latin typeface="Arial"/>
              <a:cs typeface="Arial"/>
            </a:endParaRPr>
          </a:p>
          <a:p>
            <a:pPr marL="0" lvl="0" indent="0" fontAlgn="base">
              <a:lnSpc>
                <a:spcPct val="120000"/>
              </a:lnSpc>
              <a:spcBef>
                <a:spcPts val="0"/>
              </a:spcBef>
              <a:spcAft>
                <a:spcPct val="0"/>
              </a:spcAft>
              <a:buNone/>
            </a:pPr>
            <a:r>
              <a:rPr lang="en-GB" altLang="en-US" sz="1600" kern="0" dirty="0" err="1">
                <a:solidFill>
                  <a:srgbClr val="000000"/>
                </a:solidFill>
                <a:latin typeface="Arial"/>
                <a:cs typeface="Arial"/>
              </a:rPr>
              <a:t>Mae’r</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llywodraethwyr</a:t>
            </a:r>
            <a:r>
              <a:rPr lang="en-GB" altLang="en-US" sz="1600" kern="0" dirty="0">
                <a:solidFill>
                  <a:srgbClr val="000000"/>
                </a:solidFill>
                <a:latin typeface="Arial"/>
                <a:cs typeface="Arial"/>
              </a:rPr>
              <a:t> am </a:t>
            </a:r>
            <a:r>
              <a:rPr lang="en-GB" altLang="en-US" sz="1600" kern="0" dirty="0" err="1">
                <a:solidFill>
                  <a:srgbClr val="000000"/>
                </a:solidFill>
                <a:latin typeface="Arial"/>
                <a:cs typeface="Arial"/>
              </a:rPr>
              <a:t>benodi</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athrawon</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ymroddedig</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brwdfrydig</a:t>
            </a:r>
            <a:r>
              <a:rPr lang="en-GB" altLang="en-US" sz="1600" kern="0" dirty="0">
                <a:solidFill>
                  <a:srgbClr val="000000"/>
                </a:solidFill>
                <a:latin typeface="Arial"/>
                <a:cs typeface="Arial"/>
              </a:rPr>
              <a:t> a </a:t>
            </a:r>
            <a:r>
              <a:rPr lang="en-GB" altLang="en-US" sz="1600" kern="0" dirty="0" err="1">
                <a:solidFill>
                  <a:srgbClr val="000000"/>
                </a:solidFill>
                <a:latin typeface="Arial"/>
                <a:cs typeface="Arial"/>
              </a:rPr>
              <a:t>charedig</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sy’n</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gwbl</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ymroddedig</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i’r</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weledigaeth</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ar</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gyfer</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addysg</a:t>
            </a:r>
            <a:r>
              <a:rPr lang="en-GB" altLang="en-US" sz="1600" kern="0" dirty="0">
                <a:solidFill>
                  <a:srgbClr val="000000"/>
                </a:solidFill>
                <a:latin typeface="Arial"/>
                <a:cs typeface="Arial"/>
              </a:rPr>
              <a:t> a </a:t>
            </a:r>
            <a:r>
              <a:rPr lang="en-GB" altLang="en-US" sz="1600" kern="0" dirty="0" err="1">
                <a:solidFill>
                  <a:srgbClr val="000000"/>
                </a:solidFill>
                <a:latin typeface="Arial"/>
                <a:cs typeface="Arial"/>
              </a:rPr>
              <a:t>nodir</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yn</a:t>
            </a:r>
            <a:r>
              <a:rPr lang="en-GB" altLang="en-US" sz="1600" kern="0" dirty="0">
                <a:solidFill>
                  <a:srgbClr val="000000"/>
                </a:solidFill>
                <a:latin typeface="Arial"/>
                <a:cs typeface="Arial"/>
              </a:rPr>
              <a:t> y </a:t>
            </a:r>
            <a:r>
              <a:rPr lang="en-GB" altLang="en-US" sz="1600" kern="0" dirty="0" err="1">
                <a:solidFill>
                  <a:srgbClr val="000000"/>
                </a:solidFill>
                <a:latin typeface="Arial"/>
                <a:cs typeface="Arial"/>
              </a:rPr>
              <a:t>Cwricwlwm</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i</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Gymru</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Bydd</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gan</a:t>
            </a:r>
            <a:r>
              <a:rPr lang="en-GB" altLang="en-US" sz="1600" kern="0" dirty="0">
                <a:solidFill>
                  <a:srgbClr val="000000"/>
                </a:solidFill>
                <a:latin typeface="Arial"/>
                <a:cs typeface="Arial"/>
              </a:rPr>
              <a:t> yr </a:t>
            </a:r>
            <a:r>
              <a:rPr lang="en-GB" altLang="en-US" sz="1600" kern="0" dirty="0" err="1">
                <a:solidFill>
                  <a:srgbClr val="000000"/>
                </a:solidFill>
                <a:latin typeface="Arial"/>
                <a:cs typeface="Arial"/>
              </a:rPr>
              <a:t>ymgeiswyr</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llwyddiannus</a:t>
            </a:r>
            <a:r>
              <a:rPr lang="en-GB" altLang="en-US" sz="1600" kern="0" dirty="0">
                <a:solidFill>
                  <a:srgbClr val="000000"/>
                </a:solidFill>
                <a:latin typeface="Arial"/>
                <a:cs typeface="Arial"/>
              </a:rPr>
              <a:t> y </a:t>
            </a:r>
            <a:r>
              <a:rPr lang="en-GB" altLang="en-US" sz="1600" kern="0" dirty="0" err="1">
                <a:solidFill>
                  <a:srgbClr val="000000"/>
                </a:solidFill>
                <a:latin typeface="Arial"/>
                <a:cs typeface="Arial"/>
              </a:rPr>
              <a:t>gallu</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i</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ysbrydoli</a:t>
            </a:r>
            <a:r>
              <a:rPr lang="en-GB" altLang="en-US" sz="1600" kern="0" dirty="0">
                <a:solidFill>
                  <a:srgbClr val="000000"/>
                </a:solidFill>
                <a:latin typeface="Arial"/>
                <a:cs typeface="Arial"/>
              </a:rPr>
              <a:t> plant a </a:t>
            </a:r>
            <a:r>
              <a:rPr lang="en-GB" altLang="en-US" sz="1600" kern="0" dirty="0" err="1">
                <a:solidFill>
                  <a:srgbClr val="000000"/>
                </a:solidFill>
                <a:latin typeface="Arial"/>
                <a:cs typeface="Arial"/>
              </a:rPr>
              <a:t>meithrin</a:t>
            </a:r>
            <a:r>
              <a:rPr lang="en-GB" altLang="en-US" sz="1600" kern="0" dirty="0">
                <a:solidFill>
                  <a:srgbClr val="000000"/>
                </a:solidFill>
                <a:latin typeface="Arial"/>
                <a:cs typeface="Arial"/>
              </a:rPr>
              <a:t> cariad at </a:t>
            </a:r>
            <a:r>
              <a:rPr lang="en-GB" altLang="en-US" sz="1600" kern="0" dirty="0" err="1">
                <a:solidFill>
                  <a:srgbClr val="000000"/>
                </a:solidFill>
                <a:latin typeface="Arial"/>
                <a:cs typeface="Arial"/>
              </a:rPr>
              <a:t>ddysgu</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ynddynt</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Byddant</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hefyd</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yn</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gallu</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ffurfio</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partneriaethau</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cadarnhaol</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gyda</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chydweithwyr</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rhieni</a:t>
            </a:r>
            <a:r>
              <a:rPr lang="en-GB" altLang="en-US" sz="1600" kern="0" dirty="0">
                <a:solidFill>
                  <a:srgbClr val="000000"/>
                </a:solidFill>
                <a:latin typeface="Arial"/>
                <a:cs typeface="Arial"/>
              </a:rPr>
              <a:t> a </a:t>
            </a:r>
            <a:r>
              <a:rPr lang="en-GB" altLang="en-US" sz="1600" kern="0" dirty="0" err="1">
                <a:solidFill>
                  <a:srgbClr val="000000"/>
                </a:solidFill>
                <a:latin typeface="Arial"/>
                <a:cs typeface="Arial"/>
              </a:rPr>
              <a:t>llywodraethwyr</a:t>
            </a:r>
            <a:r>
              <a:rPr lang="en-GB" altLang="en-US" sz="1600" kern="0" dirty="0">
                <a:solidFill>
                  <a:srgbClr val="000000"/>
                </a:solidFill>
                <a:latin typeface="Arial"/>
                <a:cs typeface="Arial"/>
              </a:rPr>
              <a:t>.</a:t>
            </a:r>
          </a:p>
          <a:p>
            <a:pPr marL="0" lvl="0" indent="0" fontAlgn="base">
              <a:lnSpc>
                <a:spcPct val="120000"/>
              </a:lnSpc>
              <a:spcBef>
                <a:spcPts val="0"/>
              </a:spcBef>
              <a:spcAft>
                <a:spcPct val="0"/>
              </a:spcAft>
              <a:buNone/>
            </a:pPr>
            <a:endParaRPr lang="en-GB" altLang="en-US" sz="1600" kern="0" dirty="0">
              <a:solidFill>
                <a:srgbClr val="000000"/>
              </a:solidFill>
              <a:latin typeface="Arial"/>
              <a:cs typeface="Arial"/>
            </a:endParaRPr>
          </a:p>
          <a:p>
            <a:pPr marL="0" lvl="0" indent="0" fontAlgn="base">
              <a:lnSpc>
                <a:spcPct val="120000"/>
              </a:lnSpc>
              <a:spcBef>
                <a:spcPts val="0"/>
              </a:spcBef>
              <a:spcAft>
                <a:spcPct val="0"/>
              </a:spcAft>
              <a:buNone/>
            </a:pPr>
            <a:r>
              <a:rPr lang="en-GB" altLang="en-US" sz="1600" kern="0" dirty="0" err="1">
                <a:solidFill>
                  <a:srgbClr val="000000"/>
                </a:solidFill>
                <a:latin typeface="Arial"/>
                <a:cs typeface="Arial"/>
              </a:rPr>
              <a:t>Disgwylir</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i</a:t>
            </a:r>
            <a:r>
              <a:rPr lang="en-GB" altLang="en-US" sz="1600" kern="0" dirty="0">
                <a:solidFill>
                  <a:srgbClr val="000000"/>
                </a:solidFill>
                <a:latin typeface="Arial"/>
                <a:cs typeface="Arial"/>
              </a:rPr>
              <a:t> bob </a:t>
            </a:r>
            <a:r>
              <a:rPr lang="en-GB" altLang="en-US" sz="1600" kern="0" dirty="0" err="1">
                <a:solidFill>
                  <a:srgbClr val="000000"/>
                </a:solidFill>
                <a:latin typeface="Arial"/>
                <a:cs typeface="Arial"/>
              </a:rPr>
              <a:t>aelod</a:t>
            </a:r>
            <a:r>
              <a:rPr lang="en-GB" altLang="en-US" sz="1600" kern="0" dirty="0">
                <a:solidFill>
                  <a:srgbClr val="000000"/>
                </a:solidFill>
                <a:latin typeface="Arial"/>
                <a:cs typeface="Arial"/>
              </a:rPr>
              <a:t> o staff </a:t>
            </a:r>
            <a:r>
              <a:rPr lang="en-GB" altLang="en-US" sz="1600" kern="0" dirty="0" err="1">
                <a:solidFill>
                  <a:srgbClr val="000000"/>
                </a:solidFill>
                <a:latin typeface="Arial"/>
                <a:cs typeface="Arial"/>
              </a:rPr>
              <a:t>ddangos</a:t>
            </a:r>
            <a:r>
              <a:rPr lang="en-GB" altLang="en-US" sz="1600" kern="0" dirty="0">
                <a:solidFill>
                  <a:srgbClr val="000000"/>
                </a:solidFill>
                <a:latin typeface="Arial"/>
                <a:cs typeface="Arial"/>
              </a:rPr>
              <a:t> parch at ethos </a:t>
            </a:r>
            <a:r>
              <a:rPr lang="en-GB" altLang="en-US" sz="1600" kern="0" dirty="0" err="1">
                <a:solidFill>
                  <a:srgbClr val="000000"/>
                </a:solidFill>
                <a:latin typeface="Arial"/>
                <a:cs typeface="Arial"/>
              </a:rPr>
              <a:t>Cristnogol</a:t>
            </a:r>
            <a:r>
              <a:rPr lang="en-GB" altLang="en-US" sz="1600" kern="0" dirty="0">
                <a:solidFill>
                  <a:srgbClr val="000000"/>
                </a:solidFill>
                <a:latin typeface="Arial"/>
                <a:cs typeface="Arial"/>
              </a:rPr>
              <a:t> yr </a:t>
            </a:r>
            <a:r>
              <a:rPr lang="en-GB" altLang="en-US" sz="1600" kern="0" dirty="0" err="1">
                <a:solidFill>
                  <a:srgbClr val="000000"/>
                </a:solidFill>
                <a:latin typeface="Arial"/>
                <a:cs typeface="Arial"/>
              </a:rPr>
              <a:t>ysgol</a:t>
            </a:r>
            <a:r>
              <a:rPr lang="en-GB" altLang="en-US" sz="1600" kern="0" dirty="0">
                <a:solidFill>
                  <a:srgbClr val="000000"/>
                </a:solidFill>
                <a:latin typeface="Arial"/>
                <a:cs typeface="Arial"/>
              </a:rPr>
              <a:t>, er </a:t>
            </a:r>
            <a:r>
              <a:rPr lang="en-GB" altLang="en-US" sz="1600" kern="0" dirty="0" err="1">
                <a:solidFill>
                  <a:srgbClr val="000000"/>
                </a:solidFill>
                <a:latin typeface="Arial"/>
                <a:cs typeface="Arial"/>
              </a:rPr>
              <a:t>nad</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oes</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angen</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geirda</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ffydd</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ar</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gyfer</a:t>
            </a:r>
            <a:r>
              <a:rPr lang="en-GB" altLang="en-US" sz="1600" kern="0" dirty="0">
                <a:solidFill>
                  <a:srgbClr val="000000"/>
                </a:solidFill>
                <a:latin typeface="Arial"/>
                <a:cs typeface="Arial"/>
              </a:rPr>
              <a:t> y </a:t>
            </a:r>
            <a:r>
              <a:rPr lang="en-GB" altLang="en-US" sz="1600" kern="0" dirty="0" err="1">
                <a:solidFill>
                  <a:srgbClr val="000000"/>
                </a:solidFill>
                <a:latin typeface="Arial"/>
                <a:cs typeface="Arial"/>
              </a:rPr>
              <a:t>swydd</a:t>
            </a:r>
            <a:r>
              <a:rPr lang="en-GB" altLang="en-US" sz="1600" kern="0" dirty="0">
                <a:solidFill>
                  <a:srgbClr val="000000"/>
                </a:solidFill>
                <a:latin typeface="Arial"/>
                <a:cs typeface="Arial"/>
              </a:rPr>
              <a:t> hon.</a:t>
            </a:r>
          </a:p>
          <a:p>
            <a:pPr marL="0" lvl="0" indent="0" fontAlgn="base">
              <a:lnSpc>
                <a:spcPct val="120000"/>
              </a:lnSpc>
              <a:spcBef>
                <a:spcPts val="0"/>
              </a:spcBef>
              <a:spcAft>
                <a:spcPct val="0"/>
              </a:spcAft>
              <a:buNone/>
            </a:pPr>
            <a:endParaRPr lang="en-GB" altLang="en-US" sz="1600" kern="0" dirty="0">
              <a:solidFill>
                <a:srgbClr val="000000"/>
              </a:solidFill>
              <a:latin typeface="Arial"/>
              <a:cs typeface="Arial"/>
            </a:endParaRPr>
          </a:p>
          <a:p>
            <a:pPr marL="0" lvl="0" indent="0" fontAlgn="base">
              <a:lnSpc>
                <a:spcPct val="120000"/>
              </a:lnSpc>
              <a:spcBef>
                <a:spcPts val="0"/>
              </a:spcBef>
              <a:spcAft>
                <a:spcPct val="0"/>
              </a:spcAft>
              <a:buNone/>
            </a:pPr>
            <a:r>
              <a:rPr lang="en-GB" altLang="en-US" sz="1600" kern="0" dirty="0" err="1">
                <a:solidFill>
                  <a:srgbClr val="000000"/>
                </a:solidFill>
                <a:latin typeface="Arial"/>
                <a:cs typeface="Arial"/>
              </a:rPr>
              <a:t>Os</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hoffech</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drefnu</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ymweliad</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â’r</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ysgol</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gwnewch</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apwyntiad</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Ymwelwch</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hefyd</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â'r</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wefan</a:t>
            </a:r>
            <a:r>
              <a:rPr lang="en-GB" altLang="en-US" sz="1600" kern="0" dirty="0">
                <a:solidFill>
                  <a:srgbClr val="000000"/>
                </a:solidFill>
                <a:latin typeface="Arial"/>
                <a:cs typeface="Arial"/>
              </a:rPr>
              <a:t> a/neu </a:t>
            </a:r>
            <a:r>
              <a:rPr lang="en-GB" altLang="en-US" sz="1600" kern="0" dirty="0" err="1">
                <a:solidFill>
                  <a:srgbClr val="000000"/>
                </a:solidFill>
                <a:latin typeface="Arial"/>
                <a:cs typeface="Arial"/>
              </a:rPr>
              <a:t>cysylltwch</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â'r</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pennaeth</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os</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oes</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angen</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rhagor</a:t>
            </a:r>
            <a:r>
              <a:rPr lang="en-GB" altLang="en-US" sz="1600" kern="0" dirty="0">
                <a:solidFill>
                  <a:srgbClr val="000000"/>
                </a:solidFill>
                <a:latin typeface="Arial"/>
                <a:cs typeface="Arial"/>
              </a:rPr>
              <a:t> o </a:t>
            </a:r>
            <a:r>
              <a:rPr lang="en-GB" altLang="en-US" sz="1600" kern="0" dirty="0" err="1">
                <a:solidFill>
                  <a:srgbClr val="000000"/>
                </a:solidFill>
                <a:latin typeface="Arial"/>
                <a:cs typeface="Arial"/>
              </a:rPr>
              <a:t>wybodaeth</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arnoch</a:t>
            </a:r>
            <a:r>
              <a:rPr lang="en-GB" altLang="en-US" sz="1600" kern="0" dirty="0">
                <a:solidFill>
                  <a:srgbClr val="000000"/>
                </a:solidFill>
                <a:latin typeface="Arial"/>
                <a:cs typeface="Arial"/>
              </a:rPr>
              <a:t>.</a:t>
            </a:r>
          </a:p>
          <a:p>
            <a:pPr marL="0" lvl="0" indent="0" fontAlgn="base">
              <a:lnSpc>
                <a:spcPct val="120000"/>
              </a:lnSpc>
              <a:spcBef>
                <a:spcPts val="0"/>
              </a:spcBef>
              <a:spcAft>
                <a:spcPct val="0"/>
              </a:spcAft>
              <a:buNone/>
            </a:pPr>
            <a:endParaRPr lang="en-GB" altLang="en-US" sz="1600" kern="0" dirty="0">
              <a:solidFill>
                <a:srgbClr val="000000"/>
              </a:solidFill>
              <a:latin typeface="Arial"/>
              <a:cs typeface="Arial"/>
            </a:endParaRPr>
          </a:p>
          <a:p>
            <a:pPr marL="0" lvl="0" indent="0" fontAlgn="base">
              <a:lnSpc>
                <a:spcPct val="120000"/>
              </a:lnSpc>
              <a:spcBef>
                <a:spcPts val="0"/>
              </a:spcBef>
              <a:spcAft>
                <a:spcPct val="0"/>
              </a:spcAft>
              <a:buNone/>
            </a:pPr>
            <a:r>
              <a:rPr lang="en-GB" altLang="en-US" sz="1600" b="1" kern="0" dirty="0" err="1">
                <a:solidFill>
                  <a:srgbClr val="000000"/>
                </a:solidFill>
                <a:latin typeface="Arial"/>
                <a:cs typeface="Arial"/>
              </a:rPr>
              <a:t>Cynghorir</a:t>
            </a:r>
            <a:r>
              <a:rPr lang="en-GB" altLang="en-US" sz="1600" b="1" kern="0" dirty="0">
                <a:solidFill>
                  <a:srgbClr val="000000"/>
                </a:solidFill>
                <a:latin typeface="Arial"/>
                <a:cs typeface="Arial"/>
              </a:rPr>
              <a:t> </a:t>
            </a:r>
            <a:r>
              <a:rPr lang="en-GB" altLang="en-US" sz="1600" b="1" kern="0" dirty="0" err="1">
                <a:solidFill>
                  <a:srgbClr val="000000"/>
                </a:solidFill>
                <a:latin typeface="Arial"/>
                <a:cs typeface="Arial"/>
              </a:rPr>
              <a:t>ymgeiswyr</a:t>
            </a:r>
            <a:r>
              <a:rPr lang="en-GB" altLang="en-US" sz="1600" b="1" kern="0" dirty="0">
                <a:solidFill>
                  <a:srgbClr val="000000"/>
                </a:solidFill>
                <a:latin typeface="Arial"/>
                <a:cs typeface="Arial"/>
              </a:rPr>
              <a:t> </a:t>
            </a:r>
            <a:r>
              <a:rPr lang="en-GB" altLang="en-US" sz="1600" b="1" kern="0" dirty="0" err="1">
                <a:solidFill>
                  <a:srgbClr val="000000"/>
                </a:solidFill>
                <a:latin typeface="Arial"/>
                <a:cs typeface="Arial"/>
              </a:rPr>
              <a:t>i</a:t>
            </a:r>
            <a:r>
              <a:rPr lang="en-GB" altLang="en-US" sz="1600" b="1" kern="0" dirty="0">
                <a:solidFill>
                  <a:srgbClr val="000000"/>
                </a:solidFill>
                <a:latin typeface="Arial"/>
                <a:cs typeface="Arial"/>
              </a:rPr>
              <a:t> </a:t>
            </a:r>
            <a:r>
              <a:rPr lang="en-GB" altLang="en-US" sz="1600" b="1" kern="0" dirty="0" err="1">
                <a:solidFill>
                  <a:srgbClr val="000000"/>
                </a:solidFill>
                <a:latin typeface="Arial"/>
                <a:cs typeface="Arial"/>
              </a:rPr>
              <a:t>ysgrifennu</a:t>
            </a:r>
            <a:r>
              <a:rPr lang="en-GB" altLang="en-US" sz="1600" b="1" kern="0" dirty="0">
                <a:solidFill>
                  <a:srgbClr val="000000"/>
                </a:solidFill>
                <a:latin typeface="Arial"/>
                <a:cs typeface="Arial"/>
              </a:rPr>
              <a:t> </a:t>
            </a:r>
            <a:r>
              <a:rPr lang="en-GB" altLang="en-US" sz="1600" b="1" kern="0" dirty="0" err="1">
                <a:solidFill>
                  <a:srgbClr val="000000"/>
                </a:solidFill>
                <a:latin typeface="Arial"/>
                <a:cs typeface="Arial"/>
              </a:rPr>
              <a:t>eu</a:t>
            </a:r>
            <a:r>
              <a:rPr lang="en-GB" altLang="en-US" sz="1600" b="1" kern="0" dirty="0">
                <a:solidFill>
                  <a:srgbClr val="000000"/>
                </a:solidFill>
                <a:latin typeface="Arial"/>
                <a:cs typeface="Arial"/>
              </a:rPr>
              <a:t> </a:t>
            </a:r>
            <a:r>
              <a:rPr lang="en-GB" altLang="en-US" sz="1600" b="1" kern="0" dirty="0" err="1">
                <a:solidFill>
                  <a:srgbClr val="000000"/>
                </a:solidFill>
                <a:latin typeface="Arial"/>
                <a:cs typeface="Arial"/>
              </a:rPr>
              <a:t>ffurflen</a:t>
            </a:r>
            <a:r>
              <a:rPr lang="en-GB" altLang="en-US" sz="1600" b="1" kern="0" dirty="0">
                <a:solidFill>
                  <a:srgbClr val="000000"/>
                </a:solidFill>
                <a:latin typeface="Arial"/>
                <a:cs typeface="Arial"/>
              </a:rPr>
              <a:t> </a:t>
            </a:r>
            <a:r>
              <a:rPr lang="en-GB" altLang="en-US" sz="1600" b="1" kern="0" dirty="0" err="1">
                <a:solidFill>
                  <a:srgbClr val="000000"/>
                </a:solidFill>
                <a:latin typeface="Arial"/>
                <a:cs typeface="Arial"/>
              </a:rPr>
              <a:t>gais</a:t>
            </a:r>
            <a:r>
              <a:rPr lang="en-GB" altLang="en-US" sz="1600" b="1" kern="0" dirty="0">
                <a:solidFill>
                  <a:srgbClr val="000000"/>
                </a:solidFill>
                <a:latin typeface="Arial"/>
                <a:cs typeface="Arial"/>
              </a:rPr>
              <a:t> </a:t>
            </a:r>
            <a:r>
              <a:rPr lang="en-GB" altLang="en-US" sz="1600" b="1" kern="0" dirty="0" err="1">
                <a:solidFill>
                  <a:srgbClr val="000000"/>
                </a:solidFill>
                <a:latin typeface="Arial"/>
                <a:cs typeface="Arial"/>
              </a:rPr>
              <a:t>mewn</a:t>
            </a:r>
            <a:r>
              <a:rPr lang="en-GB" altLang="en-US" sz="1600" b="1" kern="0" dirty="0">
                <a:solidFill>
                  <a:srgbClr val="000000"/>
                </a:solidFill>
                <a:latin typeface="Arial"/>
                <a:cs typeface="Arial"/>
              </a:rPr>
              <a:t> </a:t>
            </a:r>
            <a:r>
              <a:rPr lang="en-GB" altLang="en-US" sz="1600" b="1" kern="0" dirty="0" err="1">
                <a:solidFill>
                  <a:srgbClr val="000000"/>
                </a:solidFill>
                <a:latin typeface="Arial"/>
                <a:cs typeface="Arial"/>
              </a:rPr>
              <a:t>ffordd</a:t>
            </a:r>
            <a:r>
              <a:rPr lang="en-GB" altLang="en-US" sz="1600" b="1" kern="0" dirty="0">
                <a:solidFill>
                  <a:srgbClr val="000000"/>
                </a:solidFill>
                <a:latin typeface="Arial"/>
                <a:cs typeface="Arial"/>
              </a:rPr>
              <a:t> </a:t>
            </a:r>
            <a:r>
              <a:rPr lang="en-GB" altLang="en-US" sz="1600" b="1" kern="0" dirty="0" err="1">
                <a:solidFill>
                  <a:srgbClr val="000000"/>
                </a:solidFill>
                <a:latin typeface="Arial"/>
                <a:cs typeface="Arial"/>
              </a:rPr>
              <a:t>sy'n</a:t>
            </a:r>
            <a:r>
              <a:rPr lang="en-GB" altLang="en-US" sz="1600" b="1" kern="0" dirty="0">
                <a:solidFill>
                  <a:srgbClr val="000000"/>
                </a:solidFill>
                <a:latin typeface="Arial"/>
                <a:cs typeface="Arial"/>
              </a:rPr>
              <a:t> </a:t>
            </a:r>
            <a:r>
              <a:rPr lang="en-GB" altLang="en-US" sz="1600" b="1" kern="0" dirty="0" err="1">
                <a:solidFill>
                  <a:srgbClr val="000000"/>
                </a:solidFill>
                <a:latin typeface="Arial"/>
                <a:cs typeface="Arial"/>
              </a:rPr>
              <a:t>mynd</a:t>
            </a:r>
            <a:r>
              <a:rPr lang="en-GB" altLang="en-US" sz="1600" b="1" kern="0" dirty="0">
                <a:solidFill>
                  <a:srgbClr val="000000"/>
                </a:solidFill>
                <a:latin typeface="Arial"/>
                <a:cs typeface="Arial"/>
              </a:rPr>
              <a:t> </a:t>
            </a:r>
            <a:r>
              <a:rPr lang="en-GB" altLang="en-US" sz="1600" b="1" kern="0" dirty="0" err="1">
                <a:solidFill>
                  <a:srgbClr val="000000"/>
                </a:solidFill>
                <a:latin typeface="Arial"/>
                <a:cs typeface="Arial"/>
              </a:rPr>
              <a:t>i'r</a:t>
            </a:r>
            <a:r>
              <a:rPr lang="en-GB" altLang="en-US" sz="1600" b="1" kern="0" dirty="0">
                <a:solidFill>
                  <a:srgbClr val="000000"/>
                </a:solidFill>
                <a:latin typeface="Arial"/>
                <a:cs typeface="Arial"/>
              </a:rPr>
              <a:t> </a:t>
            </a:r>
            <a:r>
              <a:rPr lang="en-GB" altLang="en-US" sz="1600" b="1" kern="0" dirty="0" err="1">
                <a:solidFill>
                  <a:srgbClr val="000000"/>
                </a:solidFill>
                <a:latin typeface="Arial"/>
                <a:cs typeface="Arial"/>
              </a:rPr>
              <a:t>afael</a:t>
            </a:r>
            <a:r>
              <a:rPr lang="en-GB" altLang="en-US" sz="1600" b="1" kern="0" dirty="0">
                <a:solidFill>
                  <a:srgbClr val="000000"/>
                </a:solidFill>
                <a:latin typeface="Arial"/>
                <a:cs typeface="Arial"/>
              </a:rPr>
              <a:t> â </a:t>
            </a:r>
            <a:r>
              <a:rPr lang="en-GB" altLang="en-US" sz="1600" b="1" kern="0" dirty="0" err="1">
                <a:solidFill>
                  <a:srgbClr val="000000"/>
                </a:solidFill>
                <a:latin typeface="Arial"/>
                <a:cs typeface="Arial"/>
              </a:rPr>
              <a:t>phob</a:t>
            </a:r>
            <a:r>
              <a:rPr lang="en-GB" altLang="en-US" sz="1600" b="1" kern="0" dirty="0">
                <a:solidFill>
                  <a:srgbClr val="000000"/>
                </a:solidFill>
                <a:latin typeface="Arial"/>
                <a:cs typeface="Arial"/>
              </a:rPr>
              <a:t> un o </a:t>
            </a:r>
            <a:r>
              <a:rPr lang="en-GB" altLang="en-US" sz="1600" b="1" kern="0" dirty="0" err="1">
                <a:solidFill>
                  <a:srgbClr val="000000"/>
                </a:solidFill>
                <a:latin typeface="Arial"/>
                <a:cs typeface="Arial"/>
              </a:rPr>
              <a:t>feini</a:t>
            </a:r>
            <a:r>
              <a:rPr lang="en-GB" altLang="en-US" sz="1600" b="1" kern="0" dirty="0">
                <a:solidFill>
                  <a:srgbClr val="000000"/>
                </a:solidFill>
                <a:latin typeface="Arial"/>
                <a:cs typeface="Arial"/>
              </a:rPr>
              <a:t> </a:t>
            </a:r>
            <a:r>
              <a:rPr lang="en-GB" altLang="en-US" sz="1600" b="1" kern="0" dirty="0" err="1">
                <a:solidFill>
                  <a:srgbClr val="000000"/>
                </a:solidFill>
                <a:latin typeface="Arial"/>
                <a:cs typeface="Arial"/>
              </a:rPr>
              <a:t>prawf</a:t>
            </a:r>
            <a:r>
              <a:rPr lang="en-GB" altLang="en-US" sz="1600" b="1" kern="0" dirty="0">
                <a:solidFill>
                  <a:srgbClr val="000000"/>
                </a:solidFill>
                <a:latin typeface="Arial"/>
                <a:cs typeface="Arial"/>
              </a:rPr>
              <a:t> y </a:t>
            </a:r>
            <a:r>
              <a:rPr lang="en-GB" altLang="en-US" sz="1600" b="1" kern="0" dirty="0" err="1">
                <a:solidFill>
                  <a:srgbClr val="000000"/>
                </a:solidFill>
                <a:latin typeface="Arial"/>
                <a:cs typeface="Arial"/>
              </a:rPr>
              <a:t>rhestr</a:t>
            </a:r>
            <a:r>
              <a:rPr lang="en-GB" altLang="en-US" sz="1600" b="1" kern="0" dirty="0">
                <a:solidFill>
                  <a:srgbClr val="000000"/>
                </a:solidFill>
                <a:latin typeface="Arial"/>
                <a:cs typeface="Arial"/>
              </a:rPr>
              <a:t> fer </a:t>
            </a:r>
            <a:r>
              <a:rPr lang="en-GB" altLang="en-US" sz="1600" b="1" kern="0" dirty="0" err="1">
                <a:solidFill>
                  <a:srgbClr val="000000"/>
                </a:solidFill>
                <a:latin typeface="Arial"/>
                <a:cs typeface="Arial"/>
              </a:rPr>
              <a:t>yn</a:t>
            </a:r>
            <a:r>
              <a:rPr lang="en-GB" altLang="en-US" sz="1600" b="1" kern="0" dirty="0">
                <a:solidFill>
                  <a:srgbClr val="000000"/>
                </a:solidFill>
                <a:latin typeface="Arial"/>
                <a:cs typeface="Arial"/>
              </a:rPr>
              <a:t> y </a:t>
            </a:r>
            <a:r>
              <a:rPr lang="en-GB" altLang="en-US" sz="1600" b="1" kern="0" dirty="0" err="1">
                <a:solidFill>
                  <a:srgbClr val="000000"/>
                </a:solidFill>
                <a:latin typeface="Arial"/>
                <a:cs typeface="Arial"/>
              </a:rPr>
              <a:t>drefn</a:t>
            </a:r>
            <a:r>
              <a:rPr lang="en-GB" altLang="en-US" sz="1600" b="1" kern="0" dirty="0">
                <a:solidFill>
                  <a:srgbClr val="000000"/>
                </a:solidFill>
                <a:latin typeface="Arial"/>
                <a:cs typeface="Arial"/>
              </a:rPr>
              <a:t> y </a:t>
            </a:r>
            <a:r>
              <a:rPr lang="en-GB" altLang="en-US" sz="1600" b="1" kern="0" dirty="0" err="1">
                <a:solidFill>
                  <a:srgbClr val="000000"/>
                </a:solidFill>
                <a:latin typeface="Arial"/>
                <a:cs typeface="Arial"/>
              </a:rPr>
              <a:t>maent</a:t>
            </a:r>
            <a:r>
              <a:rPr lang="en-GB" altLang="en-US" sz="1600" b="1" kern="0" dirty="0">
                <a:solidFill>
                  <a:srgbClr val="000000"/>
                </a:solidFill>
                <a:latin typeface="Arial"/>
                <a:cs typeface="Arial"/>
              </a:rPr>
              <a:t> </a:t>
            </a:r>
            <a:r>
              <a:rPr lang="en-GB" altLang="en-US" sz="1600" b="1" kern="0" dirty="0" err="1">
                <a:solidFill>
                  <a:srgbClr val="000000"/>
                </a:solidFill>
                <a:latin typeface="Arial"/>
                <a:cs typeface="Arial"/>
              </a:rPr>
              <a:t>yn</a:t>
            </a:r>
            <a:r>
              <a:rPr lang="en-GB" altLang="en-US" sz="1600" b="1" kern="0" dirty="0">
                <a:solidFill>
                  <a:srgbClr val="000000"/>
                </a:solidFill>
                <a:latin typeface="Arial"/>
                <a:cs typeface="Arial"/>
              </a:rPr>
              <a:t> </a:t>
            </a:r>
            <a:r>
              <a:rPr lang="en-GB" altLang="en-US" sz="1600" b="1" kern="0" dirty="0" err="1">
                <a:solidFill>
                  <a:srgbClr val="000000"/>
                </a:solidFill>
                <a:latin typeface="Arial"/>
                <a:cs typeface="Arial"/>
              </a:rPr>
              <a:t>ymddangos</a:t>
            </a:r>
            <a:r>
              <a:rPr lang="en-GB" altLang="en-US" sz="1600" b="1" kern="0" dirty="0">
                <a:solidFill>
                  <a:srgbClr val="000000"/>
                </a:solidFill>
                <a:latin typeface="Arial"/>
                <a:cs typeface="Arial"/>
              </a:rPr>
              <a:t> </a:t>
            </a:r>
            <a:r>
              <a:rPr lang="en-GB" altLang="en-US" sz="1600" b="1" kern="0" dirty="0" err="1">
                <a:solidFill>
                  <a:srgbClr val="000000"/>
                </a:solidFill>
                <a:latin typeface="Arial"/>
                <a:cs typeface="Arial"/>
              </a:rPr>
              <a:t>yn</a:t>
            </a:r>
            <a:r>
              <a:rPr lang="en-GB" altLang="en-US" sz="1600" b="1" kern="0" dirty="0">
                <a:solidFill>
                  <a:srgbClr val="000000"/>
                </a:solidFill>
                <a:latin typeface="Arial"/>
                <a:cs typeface="Arial"/>
              </a:rPr>
              <a:t> y </a:t>
            </a:r>
            <a:r>
              <a:rPr lang="en-GB" altLang="en-US" sz="1600" b="1" kern="0" dirty="0" err="1">
                <a:solidFill>
                  <a:srgbClr val="000000"/>
                </a:solidFill>
                <a:latin typeface="Arial"/>
                <a:cs typeface="Arial"/>
              </a:rPr>
              <a:t>fanyleb</a:t>
            </a:r>
            <a:r>
              <a:rPr lang="en-GB" altLang="en-US" sz="1600" b="1" kern="0" dirty="0">
                <a:solidFill>
                  <a:srgbClr val="000000"/>
                </a:solidFill>
                <a:latin typeface="Arial"/>
                <a:cs typeface="Arial"/>
              </a:rPr>
              <a:t> </a:t>
            </a:r>
            <a:r>
              <a:rPr lang="en-GB" altLang="en-US" sz="1600" b="1" kern="0" dirty="0" err="1">
                <a:solidFill>
                  <a:srgbClr val="000000"/>
                </a:solidFill>
                <a:latin typeface="Arial"/>
                <a:cs typeface="Arial"/>
              </a:rPr>
              <a:t>bersonol</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Bydd</a:t>
            </a:r>
            <a:r>
              <a:rPr lang="en-GB" altLang="en-US" sz="1600" kern="0" dirty="0">
                <a:solidFill>
                  <a:srgbClr val="000000"/>
                </a:solidFill>
                <a:latin typeface="Arial"/>
                <a:cs typeface="Arial"/>
              </a:rPr>
              <a:t> y panel </a:t>
            </a:r>
            <a:r>
              <a:rPr lang="en-GB" altLang="en-US" sz="1600" kern="0" dirty="0" err="1">
                <a:solidFill>
                  <a:srgbClr val="000000"/>
                </a:solidFill>
                <a:latin typeface="Arial"/>
                <a:cs typeface="Arial"/>
              </a:rPr>
              <a:t>yn</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chwilio</a:t>
            </a:r>
            <a:r>
              <a:rPr lang="en-GB" altLang="en-US" sz="1600" kern="0" dirty="0">
                <a:solidFill>
                  <a:srgbClr val="000000"/>
                </a:solidFill>
                <a:latin typeface="Arial"/>
                <a:cs typeface="Arial"/>
              </a:rPr>
              <a:t> am </a:t>
            </a:r>
            <a:r>
              <a:rPr lang="en-GB" altLang="en-US" sz="1600" kern="0" dirty="0" err="1">
                <a:solidFill>
                  <a:srgbClr val="000000"/>
                </a:solidFill>
                <a:latin typeface="Arial"/>
                <a:cs typeface="Arial"/>
              </a:rPr>
              <a:t>dystiolaeth</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ar</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ffurf</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enghreifftiau</a:t>
            </a:r>
            <a:r>
              <a:rPr lang="en-GB" altLang="en-US" sz="1600" kern="0" dirty="0">
                <a:solidFill>
                  <a:srgbClr val="000000"/>
                </a:solidFill>
                <a:latin typeface="Arial"/>
                <a:cs typeface="Arial"/>
              </a:rPr>
              <a:t> o </a:t>
            </a:r>
            <a:r>
              <a:rPr lang="en-GB" altLang="en-US" sz="1600" kern="0" dirty="0" err="1">
                <a:solidFill>
                  <a:srgbClr val="000000"/>
                </a:solidFill>
                <a:latin typeface="Arial"/>
                <a:cs typeface="Arial"/>
              </a:rPr>
              <a:t>waith</a:t>
            </a:r>
            <a:r>
              <a:rPr lang="en-GB" altLang="en-US" sz="1600" kern="0" dirty="0">
                <a:solidFill>
                  <a:srgbClr val="000000"/>
                </a:solidFill>
                <a:latin typeface="Arial"/>
                <a:cs typeface="Arial"/>
              </a:rPr>
              <a:t> a </a:t>
            </a:r>
            <a:r>
              <a:rPr lang="en-GB" altLang="en-US" sz="1600" kern="0" dirty="0" err="1">
                <a:solidFill>
                  <a:srgbClr val="000000"/>
                </a:solidFill>
                <a:latin typeface="Arial"/>
                <a:cs typeface="Arial"/>
              </a:rPr>
              <a:t>wnaed</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sy’n</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profi</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gallu’r</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ymgeisydd</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i</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fodloni’r</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meini</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prawf</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hyn</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yn</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eu</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hymarfer</a:t>
            </a:r>
            <a:r>
              <a:rPr lang="en-GB" altLang="en-US" sz="1600" kern="0" dirty="0">
                <a:solidFill>
                  <a:srgbClr val="000000"/>
                </a:solidFill>
                <a:latin typeface="Arial"/>
                <a:cs typeface="Arial"/>
              </a:rPr>
              <a:t> o </a:t>
            </a:r>
            <a:r>
              <a:rPr lang="en-GB" altLang="en-US" sz="1600" kern="0" dirty="0" err="1">
                <a:solidFill>
                  <a:srgbClr val="000000"/>
                </a:solidFill>
                <a:latin typeface="Arial"/>
                <a:cs typeface="Arial"/>
              </a:rPr>
              <a:t>ddydd</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i</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ddydd</a:t>
            </a:r>
            <a:r>
              <a:rPr lang="en-GB" altLang="en-US" sz="1600" kern="0" dirty="0">
                <a:solidFill>
                  <a:srgbClr val="000000"/>
                </a:solidFill>
                <a:latin typeface="Arial"/>
                <a:cs typeface="Arial"/>
              </a:rPr>
              <a:t>.</a:t>
            </a:r>
          </a:p>
          <a:p>
            <a:pPr marL="0" lvl="0" indent="0" fontAlgn="base">
              <a:lnSpc>
                <a:spcPct val="120000"/>
              </a:lnSpc>
              <a:spcBef>
                <a:spcPts val="0"/>
              </a:spcBef>
              <a:spcAft>
                <a:spcPct val="0"/>
              </a:spcAft>
              <a:buNone/>
            </a:pPr>
            <a:endParaRPr lang="en-GB" altLang="en-US" sz="1600" kern="0" dirty="0">
              <a:solidFill>
                <a:srgbClr val="000000"/>
              </a:solidFill>
              <a:latin typeface="Arial"/>
              <a:cs typeface="Arial"/>
            </a:endParaRPr>
          </a:p>
          <a:p>
            <a:pPr marL="0" lvl="0" indent="0" fontAlgn="base">
              <a:lnSpc>
                <a:spcPct val="120000"/>
              </a:lnSpc>
              <a:spcBef>
                <a:spcPts val="0"/>
              </a:spcBef>
              <a:spcAft>
                <a:spcPct val="0"/>
              </a:spcAft>
              <a:buNone/>
            </a:pPr>
            <a:r>
              <a:rPr lang="en-GB" altLang="en-US" sz="1600" kern="0" dirty="0" err="1">
                <a:solidFill>
                  <a:srgbClr val="000000"/>
                </a:solidFill>
                <a:latin typeface="Arial"/>
                <a:cs typeface="Arial"/>
              </a:rPr>
              <a:t>Dylid</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llenwi</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ffurflenni</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cais</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yn</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llawn</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a'u</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dychwelyd</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trwy</a:t>
            </a:r>
            <a:r>
              <a:rPr lang="en-GB" altLang="en-US" sz="1600" kern="0" dirty="0">
                <a:solidFill>
                  <a:srgbClr val="000000"/>
                </a:solidFill>
                <a:latin typeface="Arial"/>
                <a:cs typeface="Arial"/>
              </a:rPr>
              <a:t> e-</a:t>
            </a:r>
            <a:r>
              <a:rPr lang="en-GB" altLang="en-US" sz="1600" kern="0" dirty="0" err="1">
                <a:solidFill>
                  <a:srgbClr val="000000"/>
                </a:solidFill>
                <a:latin typeface="Arial"/>
                <a:cs typeface="Arial"/>
              </a:rPr>
              <a:t>bost</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yn</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unig</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cyn</a:t>
            </a:r>
            <a:r>
              <a:rPr lang="en-GB" altLang="en-US" sz="1600" kern="0" dirty="0">
                <a:solidFill>
                  <a:srgbClr val="000000"/>
                </a:solidFill>
                <a:latin typeface="Arial"/>
                <a:cs typeface="Arial"/>
              </a:rPr>
              <a:t> y </a:t>
            </a:r>
            <a:r>
              <a:rPr lang="en-GB" altLang="en-US" sz="1600" kern="0" dirty="0" err="1">
                <a:solidFill>
                  <a:srgbClr val="000000"/>
                </a:solidFill>
                <a:latin typeface="Arial"/>
                <a:cs typeface="Arial"/>
              </a:rPr>
              <a:t>dyddiad</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cau</a:t>
            </a:r>
            <a:r>
              <a:rPr lang="en-GB" altLang="en-US" sz="1600" kern="0" dirty="0">
                <a:solidFill>
                  <a:srgbClr val="000000"/>
                </a:solidFill>
                <a:latin typeface="Arial"/>
                <a:cs typeface="Arial"/>
              </a:rPr>
              <a:t>.</a:t>
            </a:r>
          </a:p>
          <a:p>
            <a:pPr marL="0" lvl="0" indent="0" fontAlgn="base">
              <a:lnSpc>
                <a:spcPct val="120000"/>
              </a:lnSpc>
              <a:spcBef>
                <a:spcPts val="0"/>
              </a:spcBef>
              <a:spcAft>
                <a:spcPct val="0"/>
              </a:spcAft>
              <a:buNone/>
            </a:pPr>
            <a:endParaRPr lang="en-GB" altLang="en-US" sz="1600" kern="0" dirty="0">
              <a:solidFill>
                <a:srgbClr val="000000"/>
              </a:solidFill>
              <a:latin typeface="Arial"/>
              <a:cs typeface="Arial"/>
            </a:endParaRPr>
          </a:p>
          <a:p>
            <a:pPr marL="0" lvl="0" indent="0" fontAlgn="base">
              <a:lnSpc>
                <a:spcPct val="120000"/>
              </a:lnSpc>
              <a:spcBef>
                <a:spcPts val="0"/>
              </a:spcBef>
              <a:spcAft>
                <a:spcPct val="0"/>
              </a:spcAft>
              <a:buNone/>
            </a:pPr>
            <a:r>
              <a:rPr lang="en-GB" altLang="en-US" sz="1600" kern="0" dirty="0" err="1">
                <a:solidFill>
                  <a:srgbClr val="000000"/>
                </a:solidFill>
                <a:latin typeface="Arial"/>
                <a:cs typeface="Arial"/>
              </a:rPr>
              <a:t>Dyddiad</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cau</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Dydd</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Iau</a:t>
            </a:r>
            <a:r>
              <a:rPr lang="en-GB" altLang="en-US" sz="1600" kern="0" dirty="0">
                <a:solidFill>
                  <a:srgbClr val="000000"/>
                </a:solidFill>
                <a:latin typeface="Arial"/>
                <a:cs typeface="Arial"/>
              </a:rPr>
              <a:t> 6 </a:t>
            </a:r>
            <a:r>
              <a:rPr lang="en-GB" altLang="en-US" sz="1600" kern="0" dirty="0" err="1">
                <a:solidFill>
                  <a:srgbClr val="000000"/>
                </a:solidFill>
                <a:latin typeface="Arial"/>
                <a:cs typeface="Arial"/>
              </a:rPr>
              <a:t>Mehefin</a:t>
            </a:r>
            <a:r>
              <a:rPr lang="en-GB" altLang="en-US" sz="1600" kern="0" dirty="0">
                <a:solidFill>
                  <a:srgbClr val="000000"/>
                </a:solidFill>
                <a:latin typeface="Arial"/>
                <a:cs typeface="Arial"/>
              </a:rPr>
              <a:t> 2024 am </a:t>
            </a:r>
            <a:r>
              <a:rPr lang="en-GB" altLang="en-US" sz="1600" kern="0" dirty="0" err="1">
                <a:solidFill>
                  <a:srgbClr val="000000"/>
                </a:solidFill>
                <a:latin typeface="Arial"/>
                <a:cs typeface="Arial"/>
              </a:rPr>
              <a:t>hanner</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dydd</a:t>
            </a:r>
            <a:r>
              <a:rPr lang="en-GB" altLang="en-US" sz="1600" kern="0" dirty="0">
                <a:solidFill>
                  <a:srgbClr val="000000"/>
                </a:solidFill>
                <a:latin typeface="Arial"/>
                <a:cs typeface="Arial"/>
              </a:rPr>
              <a:t>.</a:t>
            </a:r>
          </a:p>
          <a:p>
            <a:pPr marL="0" lvl="0" indent="0" fontAlgn="base">
              <a:lnSpc>
                <a:spcPct val="120000"/>
              </a:lnSpc>
              <a:spcBef>
                <a:spcPts val="0"/>
              </a:spcBef>
              <a:spcAft>
                <a:spcPct val="0"/>
              </a:spcAft>
              <a:buNone/>
            </a:pPr>
            <a:endParaRPr lang="en-GB" altLang="en-US" sz="1600" kern="0" dirty="0">
              <a:solidFill>
                <a:srgbClr val="000000"/>
              </a:solidFill>
              <a:latin typeface="Arial"/>
              <a:cs typeface="Arial"/>
            </a:endParaRPr>
          </a:p>
          <a:p>
            <a:pPr marL="0" lvl="0" indent="0" fontAlgn="base">
              <a:lnSpc>
                <a:spcPct val="120000"/>
              </a:lnSpc>
              <a:spcBef>
                <a:spcPts val="0"/>
              </a:spcBef>
              <a:spcAft>
                <a:spcPct val="0"/>
              </a:spcAft>
              <a:buNone/>
            </a:pPr>
            <a:r>
              <a:rPr lang="en-GB" altLang="en-US" sz="1600" kern="0" dirty="0" err="1">
                <a:solidFill>
                  <a:srgbClr val="000000"/>
                </a:solidFill>
                <a:latin typeface="Arial"/>
                <a:cs typeface="Arial"/>
              </a:rPr>
              <a:t>Cyfweliadau</a:t>
            </a:r>
            <a:r>
              <a:rPr lang="en-GB" altLang="en-US" sz="1600" kern="0" dirty="0">
                <a:solidFill>
                  <a:srgbClr val="000000"/>
                </a:solidFill>
                <a:latin typeface="Arial"/>
                <a:cs typeface="Arial"/>
              </a:rPr>
              <a:t> a </a:t>
            </a:r>
            <a:r>
              <a:rPr lang="en-GB" altLang="en-US" sz="1600" kern="0" dirty="0" err="1">
                <a:solidFill>
                  <a:srgbClr val="000000"/>
                </a:solidFill>
                <a:latin typeface="Arial"/>
                <a:cs typeface="Arial"/>
              </a:rPr>
              <a:t>Arsylwadau</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Gwersi</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wythnos</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yn</a:t>
            </a:r>
            <a:r>
              <a:rPr lang="en-GB" altLang="en-US" sz="1600" kern="0" dirty="0">
                <a:solidFill>
                  <a:srgbClr val="000000"/>
                </a:solidFill>
                <a:latin typeface="Arial"/>
                <a:cs typeface="Arial"/>
              </a:rPr>
              <a:t> </a:t>
            </a:r>
            <a:r>
              <a:rPr lang="en-GB" altLang="en-US" sz="1600" kern="0" dirty="0" err="1">
                <a:solidFill>
                  <a:srgbClr val="000000"/>
                </a:solidFill>
                <a:latin typeface="Arial"/>
                <a:cs typeface="Arial"/>
              </a:rPr>
              <a:t>dechrau</a:t>
            </a:r>
            <a:r>
              <a:rPr lang="en-GB" altLang="en-US" sz="1600" kern="0" dirty="0">
                <a:solidFill>
                  <a:srgbClr val="000000"/>
                </a:solidFill>
                <a:latin typeface="Arial"/>
                <a:cs typeface="Arial"/>
              </a:rPr>
              <a:t> 17 </a:t>
            </a:r>
            <a:r>
              <a:rPr lang="en-GB" altLang="en-US" sz="1600" kern="0" dirty="0" err="1">
                <a:solidFill>
                  <a:srgbClr val="000000"/>
                </a:solidFill>
                <a:latin typeface="Arial"/>
                <a:cs typeface="Arial"/>
              </a:rPr>
              <a:t>Mehefin</a:t>
            </a:r>
            <a:r>
              <a:rPr lang="en-GB" altLang="en-US" sz="1600" kern="0" dirty="0">
                <a:solidFill>
                  <a:srgbClr val="000000"/>
                </a:solidFill>
                <a:latin typeface="Arial"/>
                <a:cs typeface="Arial"/>
              </a:rPr>
              <a:t> 2024.</a:t>
            </a:r>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34273ACC-9AD0-8FE9-FB98-AE5A8B0A7AD5}"/>
                  </a:ext>
                </a:extLst>
              </p14:cNvPr>
              <p14:cNvContentPartPr/>
              <p14:nvPr/>
            </p14:nvContentPartPr>
            <p14:xfrm>
              <a:off x="4902120" y="3200400"/>
              <a:ext cx="1905480" cy="95760"/>
            </p14:xfrm>
          </p:contentPart>
        </mc:Choice>
        <mc:Fallback xmlns="">
          <p:pic>
            <p:nvPicPr>
              <p:cNvPr id="4" name="Ink 3">
                <a:extLst>
                  <a:ext uri="{FF2B5EF4-FFF2-40B4-BE49-F238E27FC236}">
                    <a16:creationId xmlns:a16="http://schemas.microsoft.com/office/drawing/2014/main" id="{34273ACC-9AD0-8FE9-FB98-AE5A8B0A7AD5}"/>
                  </a:ext>
                </a:extLst>
              </p:cNvPr>
              <p:cNvPicPr/>
              <p:nvPr/>
            </p:nvPicPr>
            <p:blipFill>
              <a:blip r:embed="rId3"/>
              <a:stretch>
                <a:fillRect/>
              </a:stretch>
            </p:blipFill>
            <p:spPr>
              <a:xfrm>
                <a:off x="4886280" y="3137040"/>
                <a:ext cx="1936800" cy="22248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73560098-C292-BC8A-2345-660443FCE296}"/>
                  </a:ext>
                </a:extLst>
              </p14:cNvPr>
              <p14:cNvContentPartPr/>
              <p14:nvPr/>
            </p14:nvContentPartPr>
            <p14:xfrm>
              <a:off x="1263600" y="3619440"/>
              <a:ext cx="4642200" cy="133920"/>
            </p14:xfrm>
          </p:contentPart>
        </mc:Choice>
        <mc:Fallback xmlns="">
          <p:pic>
            <p:nvPicPr>
              <p:cNvPr id="5" name="Ink 4">
                <a:extLst>
                  <a:ext uri="{FF2B5EF4-FFF2-40B4-BE49-F238E27FC236}">
                    <a16:creationId xmlns:a16="http://schemas.microsoft.com/office/drawing/2014/main" id="{73560098-C292-BC8A-2345-660443FCE296}"/>
                  </a:ext>
                </a:extLst>
              </p:cNvPr>
              <p:cNvPicPr/>
              <p:nvPr/>
            </p:nvPicPr>
            <p:blipFill>
              <a:blip r:embed="rId5"/>
              <a:stretch>
                <a:fillRect/>
              </a:stretch>
            </p:blipFill>
            <p:spPr>
              <a:xfrm>
                <a:off x="1247760" y="3556080"/>
                <a:ext cx="4673520" cy="26064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7CFA936D-6AC6-71CD-A790-52866D8D8E42}"/>
                  </a:ext>
                </a:extLst>
              </p14:cNvPr>
              <p14:cNvContentPartPr/>
              <p14:nvPr/>
            </p14:nvContentPartPr>
            <p14:xfrm>
              <a:off x="1219320" y="4254480"/>
              <a:ext cx="10274400" cy="356040"/>
            </p14:xfrm>
          </p:contentPart>
        </mc:Choice>
        <mc:Fallback xmlns="">
          <p:pic>
            <p:nvPicPr>
              <p:cNvPr id="6" name="Ink 5">
                <a:extLst>
                  <a:ext uri="{FF2B5EF4-FFF2-40B4-BE49-F238E27FC236}">
                    <a16:creationId xmlns:a16="http://schemas.microsoft.com/office/drawing/2014/main" id="{7CFA936D-6AC6-71CD-A790-52866D8D8E42}"/>
                  </a:ext>
                </a:extLst>
              </p:cNvPr>
              <p:cNvPicPr/>
              <p:nvPr/>
            </p:nvPicPr>
            <p:blipFill>
              <a:blip r:embed="rId7"/>
              <a:stretch>
                <a:fillRect/>
              </a:stretch>
            </p:blipFill>
            <p:spPr>
              <a:xfrm>
                <a:off x="1203480" y="4191120"/>
                <a:ext cx="10305720" cy="4827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7" name="Ink 6">
                <a:extLst>
                  <a:ext uri="{FF2B5EF4-FFF2-40B4-BE49-F238E27FC236}">
                    <a16:creationId xmlns:a16="http://schemas.microsoft.com/office/drawing/2014/main" id="{AFF16700-B0C2-919D-C262-294809ABF40B}"/>
                  </a:ext>
                </a:extLst>
              </p14:cNvPr>
              <p14:cNvContentPartPr/>
              <p14:nvPr/>
            </p14:nvContentPartPr>
            <p14:xfrm>
              <a:off x="5511960" y="5162400"/>
              <a:ext cx="1117800" cy="83160"/>
            </p14:xfrm>
          </p:contentPart>
        </mc:Choice>
        <mc:Fallback xmlns="">
          <p:pic>
            <p:nvPicPr>
              <p:cNvPr id="7" name="Ink 6">
                <a:extLst>
                  <a:ext uri="{FF2B5EF4-FFF2-40B4-BE49-F238E27FC236}">
                    <a16:creationId xmlns:a16="http://schemas.microsoft.com/office/drawing/2014/main" id="{AFF16700-B0C2-919D-C262-294809ABF40B}"/>
                  </a:ext>
                </a:extLst>
              </p:cNvPr>
              <p:cNvPicPr/>
              <p:nvPr/>
            </p:nvPicPr>
            <p:blipFill>
              <a:blip r:embed="rId9"/>
              <a:stretch>
                <a:fillRect/>
              </a:stretch>
            </p:blipFill>
            <p:spPr>
              <a:xfrm>
                <a:off x="5496120" y="5099040"/>
                <a:ext cx="1149120" cy="20988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a:extLst>
                  <a:ext uri="{FF2B5EF4-FFF2-40B4-BE49-F238E27FC236}">
                    <a16:creationId xmlns:a16="http://schemas.microsoft.com/office/drawing/2014/main" id="{F9F7B22E-9E01-EB58-BABB-568ABA9E2514}"/>
                  </a:ext>
                </a:extLst>
              </p14:cNvPr>
              <p14:cNvContentPartPr/>
              <p14:nvPr/>
            </p14:nvContentPartPr>
            <p14:xfrm>
              <a:off x="4654440" y="5556240"/>
              <a:ext cx="1035360" cy="127440"/>
            </p14:xfrm>
          </p:contentPart>
        </mc:Choice>
        <mc:Fallback xmlns="">
          <p:pic>
            <p:nvPicPr>
              <p:cNvPr id="8" name="Ink 7">
                <a:extLst>
                  <a:ext uri="{FF2B5EF4-FFF2-40B4-BE49-F238E27FC236}">
                    <a16:creationId xmlns:a16="http://schemas.microsoft.com/office/drawing/2014/main" id="{F9F7B22E-9E01-EB58-BABB-568ABA9E2514}"/>
                  </a:ext>
                </a:extLst>
              </p:cNvPr>
              <p:cNvPicPr/>
              <p:nvPr/>
            </p:nvPicPr>
            <p:blipFill>
              <a:blip r:embed="rId11"/>
              <a:stretch>
                <a:fillRect/>
              </a:stretch>
            </p:blipFill>
            <p:spPr>
              <a:xfrm>
                <a:off x="4638600" y="5492880"/>
                <a:ext cx="1066680" cy="254160"/>
              </a:xfrm>
              <a:prstGeom prst="rect">
                <a:avLst/>
              </a:prstGeom>
            </p:spPr>
          </p:pic>
        </mc:Fallback>
      </mc:AlternateContent>
    </p:spTree>
    <p:extLst>
      <p:ext uri="{BB962C8B-B14F-4D97-AF65-F5344CB8AC3E}">
        <p14:creationId xmlns:p14="http://schemas.microsoft.com/office/powerpoint/2010/main" val="2018332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6033" y="387163"/>
            <a:ext cx="8924109" cy="1325563"/>
          </a:xfrm>
        </p:spPr>
        <p:txBody>
          <a:bodyPr>
            <a:normAutofit/>
          </a:bodyPr>
          <a:lstStyle/>
          <a:p>
            <a:r>
              <a:rPr lang="en-GB" altLang="en-US" sz="4000" b="1" kern="0" dirty="0">
                <a:solidFill>
                  <a:srgbClr val="000000"/>
                </a:solidFill>
                <a:latin typeface="Arial"/>
                <a:cs typeface="Arial"/>
              </a:rPr>
              <a:t>Yr </a:t>
            </a:r>
            <a:r>
              <a:rPr lang="en-GB" altLang="en-US" sz="4000" b="1" kern="0" dirty="0" err="1">
                <a:solidFill>
                  <a:srgbClr val="000000"/>
                </a:solidFill>
                <a:latin typeface="Arial"/>
                <a:cs typeface="Arial"/>
              </a:rPr>
              <a:t>Hysbyseb</a:t>
            </a:r>
            <a:r>
              <a:rPr lang="en-GB" altLang="en-US" sz="4000" b="1" kern="0" dirty="0">
                <a:solidFill>
                  <a:srgbClr val="000000"/>
                </a:solidFill>
                <a:latin typeface="Arial"/>
                <a:cs typeface="Arial"/>
              </a:rPr>
              <a:t> (</a:t>
            </a:r>
            <a:r>
              <a:rPr lang="en-GB" altLang="en-US" sz="4000" b="1" kern="0" dirty="0" err="1">
                <a:solidFill>
                  <a:srgbClr val="000000"/>
                </a:solidFill>
                <a:latin typeface="Arial"/>
                <a:cs typeface="Arial"/>
              </a:rPr>
              <a:t>Uwchradd</a:t>
            </a:r>
            <a:r>
              <a:rPr lang="en-GB" altLang="en-US" sz="4000" b="1" kern="0" dirty="0">
                <a:solidFill>
                  <a:srgbClr val="000000"/>
                </a:solidFill>
                <a:latin typeface="Arial"/>
                <a:cs typeface="Arial"/>
              </a:rPr>
              <a:t> – e-teach)</a:t>
            </a:r>
            <a:endParaRPr lang="en-GB" sz="4000" dirty="0"/>
          </a:p>
        </p:txBody>
      </p:sp>
      <p:sp>
        <p:nvSpPr>
          <p:cNvPr id="3" name="Content Placeholder 2"/>
          <p:cNvSpPr>
            <a:spLocks noGrp="1"/>
          </p:cNvSpPr>
          <p:nvPr>
            <p:ph idx="1"/>
          </p:nvPr>
        </p:nvSpPr>
        <p:spPr>
          <a:xfrm>
            <a:off x="1345324" y="1927953"/>
            <a:ext cx="10583917" cy="4756626"/>
          </a:xfrm>
        </p:spPr>
        <p:txBody>
          <a:bodyPr>
            <a:normAutofit fontScale="25000" lnSpcReduction="20000"/>
          </a:bodyPr>
          <a:lstStyle/>
          <a:p>
            <a:pPr marL="0" lvl="0" indent="0" eaLnBrk="0" fontAlgn="base" hangingPunct="0">
              <a:lnSpc>
                <a:spcPct val="100000"/>
              </a:lnSpc>
              <a:spcBef>
                <a:spcPct val="20000"/>
              </a:spcBef>
              <a:spcAft>
                <a:spcPct val="0"/>
              </a:spcAft>
              <a:buNone/>
            </a:pPr>
            <a:endParaRPr lang="en-GB" altLang="en-US" sz="1400" kern="0" dirty="0">
              <a:solidFill>
                <a:srgbClr val="000000"/>
              </a:solidFill>
              <a:latin typeface="Arial"/>
              <a:cs typeface="Arial"/>
            </a:endParaRPr>
          </a:p>
          <a:p>
            <a:pPr marL="0" lvl="0" indent="0" eaLnBrk="0" fontAlgn="base" hangingPunct="0">
              <a:lnSpc>
                <a:spcPct val="100000"/>
              </a:lnSpc>
              <a:spcBef>
                <a:spcPct val="20000"/>
              </a:spcBef>
              <a:spcAft>
                <a:spcPct val="0"/>
              </a:spcAft>
              <a:buNone/>
            </a:pPr>
            <a:r>
              <a:rPr lang="en-GB" altLang="en-US" sz="4800" b="1" kern="0" dirty="0" err="1">
                <a:solidFill>
                  <a:srgbClr val="000000"/>
                </a:solidFill>
                <a:latin typeface="Arial"/>
                <a:cs typeface="Arial"/>
              </a:rPr>
              <a:t>Postiwyd</a:t>
            </a:r>
            <a:r>
              <a:rPr lang="en-GB" altLang="en-US" sz="4800" kern="0" dirty="0">
                <a:solidFill>
                  <a:srgbClr val="000000"/>
                </a:solidFill>
                <a:latin typeface="Arial"/>
                <a:cs typeface="Arial"/>
              </a:rPr>
              <a:t>: 22 Mai 2024		</a:t>
            </a:r>
            <a:r>
              <a:rPr lang="en-GB" altLang="en-US" sz="4800" b="1" kern="0" dirty="0">
                <a:solidFill>
                  <a:srgbClr val="000000"/>
                </a:solidFill>
                <a:latin typeface="Arial"/>
                <a:cs typeface="Arial"/>
              </a:rPr>
              <a:t>Math o </a:t>
            </a:r>
            <a:r>
              <a:rPr lang="en-GB" altLang="en-US" sz="4800" b="1" kern="0" dirty="0" err="1">
                <a:solidFill>
                  <a:srgbClr val="000000"/>
                </a:solidFill>
                <a:latin typeface="Arial"/>
                <a:cs typeface="Arial"/>
              </a:rPr>
              <a:t>gontract</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Parhaol</a:t>
            </a:r>
            <a:r>
              <a:rPr lang="en-GB" altLang="en-US" sz="4800" kern="0" dirty="0">
                <a:solidFill>
                  <a:srgbClr val="000000"/>
                </a:solidFill>
                <a:latin typeface="Arial"/>
                <a:cs typeface="Arial"/>
              </a:rPr>
              <a:t>		</a:t>
            </a:r>
            <a:r>
              <a:rPr lang="en-GB" altLang="en-US" sz="4800" b="1" kern="0" dirty="0" err="1">
                <a:solidFill>
                  <a:srgbClr val="000000"/>
                </a:solidFill>
                <a:latin typeface="Arial"/>
                <a:cs typeface="Arial"/>
              </a:rPr>
              <a:t>Dyddiau</a:t>
            </a:r>
            <a:r>
              <a:rPr lang="en-GB" altLang="en-US" sz="4800" b="1" kern="0" dirty="0">
                <a:solidFill>
                  <a:srgbClr val="000000"/>
                </a:solidFill>
                <a:latin typeface="Arial"/>
                <a:cs typeface="Arial"/>
              </a:rPr>
              <a:t> </a:t>
            </a:r>
            <a:r>
              <a:rPr lang="en-GB" altLang="en-US" sz="4800" b="1" kern="0" dirty="0" err="1">
                <a:solidFill>
                  <a:srgbClr val="000000"/>
                </a:solidFill>
                <a:latin typeface="Arial"/>
                <a:cs typeface="Arial"/>
              </a:rPr>
              <a:t>cau</a:t>
            </a:r>
            <a:r>
              <a:rPr lang="en-GB" altLang="en-US" sz="4800" kern="0" dirty="0">
                <a:solidFill>
                  <a:srgbClr val="000000"/>
                </a:solidFill>
                <a:latin typeface="Arial"/>
                <a:cs typeface="Arial"/>
              </a:rPr>
              <a:t>: 24 Mai 2024 09:00 am	</a:t>
            </a:r>
            <a:r>
              <a:rPr lang="en-GB" altLang="en-US" sz="4800" b="1" kern="0" dirty="0" err="1">
                <a:solidFill>
                  <a:srgbClr val="000000"/>
                </a:solidFill>
                <a:latin typeface="Arial"/>
                <a:cs typeface="Arial"/>
              </a:rPr>
              <a:t>Oriau</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Llawn</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Amser</a:t>
            </a:r>
            <a:endParaRPr lang="en-GB" altLang="en-US" sz="4800" kern="0" dirty="0">
              <a:solidFill>
                <a:srgbClr val="000000"/>
              </a:solidFill>
              <a:latin typeface="Arial"/>
              <a:cs typeface="Arial"/>
            </a:endParaRPr>
          </a:p>
          <a:p>
            <a:pPr marL="0" lvl="0" indent="0" eaLnBrk="0" fontAlgn="base" hangingPunct="0">
              <a:lnSpc>
                <a:spcPct val="100000"/>
              </a:lnSpc>
              <a:spcBef>
                <a:spcPct val="20000"/>
              </a:spcBef>
              <a:spcAft>
                <a:spcPct val="0"/>
              </a:spcAft>
              <a:buNone/>
            </a:pPr>
            <a:r>
              <a:rPr lang="en-GB" altLang="en-US" sz="4800" b="1" kern="0" dirty="0" err="1">
                <a:solidFill>
                  <a:srgbClr val="000000"/>
                </a:solidFill>
                <a:latin typeface="Arial"/>
                <a:cs typeface="Arial"/>
              </a:rPr>
              <a:t>Dyddiad</a:t>
            </a:r>
            <a:r>
              <a:rPr lang="en-GB" altLang="en-US" sz="4800" b="1" kern="0" dirty="0">
                <a:solidFill>
                  <a:srgbClr val="000000"/>
                </a:solidFill>
                <a:latin typeface="Arial"/>
                <a:cs typeface="Arial"/>
              </a:rPr>
              <a:t> </a:t>
            </a:r>
            <a:r>
              <a:rPr lang="en-GB" altLang="en-US" sz="4800" b="1" kern="0" dirty="0" err="1">
                <a:solidFill>
                  <a:srgbClr val="000000"/>
                </a:solidFill>
                <a:latin typeface="Arial"/>
                <a:cs typeface="Arial"/>
              </a:rPr>
              <a:t>dechrau</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I’w</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gadarnhau</a:t>
            </a:r>
            <a:r>
              <a:rPr lang="en-GB" altLang="en-US" sz="4800" kern="0" dirty="0">
                <a:solidFill>
                  <a:srgbClr val="000000"/>
                </a:solidFill>
                <a:latin typeface="Arial"/>
                <a:cs typeface="Arial"/>
              </a:rPr>
              <a:t>	</a:t>
            </a:r>
            <a:r>
              <a:rPr lang="en-GB" altLang="en-US" sz="4800" b="1" kern="0" dirty="0" err="1">
                <a:solidFill>
                  <a:srgbClr val="000000"/>
                </a:solidFill>
                <a:latin typeface="Arial"/>
                <a:cs typeface="Arial"/>
              </a:rPr>
              <a:t>Cyfeirnod</a:t>
            </a:r>
            <a:r>
              <a:rPr lang="en-GB" altLang="en-US" sz="4800" b="1" kern="0" dirty="0">
                <a:solidFill>
                  <a:srgbClr val="000000"/>
                </a:solidFill>
                <a:latin typeface="Arial"/>
                <a:cs typeface="Arial"/>
              </a:rPr>
              <a:t> y </a:t>
            </a:r>
            <a:r>
              <a:rPr lang="en-GB" altLang="en-US" sz="4800" b="1" kern="0" dirty="0" err="1">
                <a:solidFill>
                  <a:srgbClr val="000000"/>
                </a:solidFill>
                <a:latin typeface="Arial"/>
                <a:cs typeface="Arial"/>
              </a:rPr>
              <a:t>swydd</a:t>
            </a:r>
            <a:r>
              <a:rPr lang="en-GB" altLang="en-US" sz="4800" kern="0" dirty="0">
                <a:solidFill>
                  <a:srgbClr val="000000"/>
                </a:solidFill>
                <a:latin typeface="Arial"/>
                <a:cs typeface="Arial"/>
              </a:rPr>
              <a:t>: 1424014</a:t>
            </a:r>
          </a:p>
          <a:p>
            <a:pPr marL="0" lvl="0" indent="0" eaLnBrk="0" fontAlgn="base" hangingPunct="0">
              <a:lnSpc>
                <a:spcPct val="100000"/>
              </a:lnSpc>
              <a:spcBef>
                <a:spcPct val="20000"/>
              </a:spcBef>
              <a:spcAft>
                <a:spcPct val="0"/>
              </a:spcAft>
              <a:buNone/>
            </a:pPr>
            <a:endParaRPr lang="en-GB" altLang="en-US" sz="3600" kern="0" dirty="0">
              <a:solidFill>
                <a:srgbClr val="000000"/>
              </a:solidFill>
              <a:latin typeface="Arial"/>
              <a:cs typeface="Arial"/>
            </a:endParaRPr>
          </a:p>
          <a:p>
            <a:pPr marL="0" lvl="0" indent="0" eaLnBrk="0" fontAlgn="base" hangingPunct="0">
              <a:lnSpc>
                <a:spcPct val="100000"/>
              </a:lnSpc>
              <a:spcBef>
                <a:spcPct val="20000"/>
              </a:spcBef>
              <a:spcAft>
                <a:spcPct val="0"/>
              </a:spcAft>
              <a:buNone/>
            </a:pPr>
            <a:r>
              <a:rPr lang="en-GB" altLang="en-US" sz="4800" b="1" kern="0" dirty="0" err="1">
                <a:solidFill>
                  <a:srgbClr val="000000"/>
                </a:solidFill>
                <a:latin typeface="Arial"/>
                <a:cs typeface="Arial"/>
              </a:rPr>
              <a:t>Athro</a:t>
            </a:r>
            <a:r>
              <a:rPr lang="en-GB" altLang="en-US" sz="4800" b="1" kern="0" dirty="0">
                <a:solidFill>
                  <a:srgbClr val="000000"/>
                </a:solidFill>
                <a:latin typeface="Arial"/>
                <a:cs typeface="Arial"/>
              </a:rPr>
              <a:t>/</a:t>
            </a:r>
            <a:r>
              <a:rPr lang="en-GB" altLang="en-US" sz="4800" b="1" kern="0" dirty="0" err="1">
                <a:solidFill>
                  <a:srgbClr val="000000"/>
                </a:solidFill>
                <a:latin typeface="Arial"/>
                <a:cs typeface="Arial"/>
              </a:rPr>
              <a:t>athrawes</a:t>
            </a:r>
            <a:r>
              <a:rPr lang="en-GB" altLang="en-US" sz="4800" b="1" kern="0" dirty="0">
                <a:solidFill>
                  <a:srgbClr val="000000"/>
                </a:solidFill>
                <a:latin typeface="Arial"/>
                <a:cs typeface="Arial"/>
              </a:rPr>
              <a:t> </a:t>
            </a:r>
            <a:r>
              <a:rPr lang="en-GB" altLang="en-US" sz="4800" b="1" kern="0" dirty="0" err="1">
                <a:solidFill>
                  <a:srgbClr val="000000"/>
                </a:solidFill>
                <a:latin typeface="Arial"/>
                <a:cs typeface="Arial"/>
              </a:rPr>
              <a:t>Gwyddoniaeth</a:t>
            </a:r>
            <a:endParaRPr lang="en-GB" altLang="en-US" sz="4800" b="1" kern="0" dirty="0">
              <a:solidFill>
                <a:srgbClr val="000000"/>
              </a:solidFill>
              <a:latin typeface="Arial"/>
              <a:cs typeface="Arial"/>
            </a:endParaRPr>
          </a:p>
          <a:p>
            <a:pPr marL="0" lvl="0" indent="0" eaLnBrk="0" fontAlgn="base" hangingPunct="0">
              <a:lnSpc>
                <a:spcPct val="100000"/>
              </a:lnSpc>
              <a:spcBef>
                <a:spcPct val="20000"/>
              </a:spcBef>
              <a:spcAft>
                <a:spcPct val="0"/>
              </a:spcAft>
              <a:buNone/>
            </a:pPr>
            <a:endParaRPr lang="en-GB" altLang="en-US" sz="3600" b="1" kern="0" dirty="0">
              <a:solidFill>
                <a:srgbClr val="000000"/>
              </a:solidFill>
              <a:latin typeface="Arial"/>
              <a:cs typeface="Arial"/>
            </a:endParaRPr>
          </a:p>
          <a:p>
            <a:pPr marL="0" lvl="0" indent="0" eaLnBrk="0" fontAlgn="base" hangingPunct="0">
              <a:lnSpc>
                <a:spcPct val="120000"/>
              </a:lnSpc>
              <a:spcBef>
                <a:spcPts val="0"/>
              </a:spcBef>
              <a:spcAft>
                <a:spcPct val="0"/>
              </a:spcAft>
              <a:buNone/>
            </a:pPr>
            <a:r>
              <a:rPr lang="en-GB" altLang="en-US" sz="4800" kern="0" dirty="0">
                <a:solidFill>
                  <a:srgbClr val="000000"/>
                </a:solidFill>
                <a:latin typeface="Arial"/>
                <a:cs typeface="Arial"/>
              </a:rPr>
              <a:t>Mae </a:t>
            </a:r>
            <a:r>
              <a:rPr lang="en-GB" altLang="en-US" sz="4800" kern="0" dirty="0" err="1">
                <a:solidFill>
                  <a:srgbClr val="000000"/>
                </a:solidFill>
                <a:latin typeface="Arial"/>
                <a:cs typeface="Arial"/>
              </a:rPr>
              <a:t>llywodraethwyr</a:t>
            </a:r>
            <a:r>
              <a:rPr lang="en-GB" altLang="en-US" sz="4800" kern="0" dirty="0">
                <a:solidFill>
                  <a:srgbClr val="000000"/>
                </a:solidFill>
                <a:latin typeface="Arial"/>
                <a:cs typeface="Arial"/>
              </a:rPr>
              <a:t> Ysgol Gyfun Cwm Rhymni </a:t>
            </a:r>
            <a:r>
              <a:rPr lang="en-GB" altLang="en-US" sz="4800" kern="0" dirty="0" err="1">
                <a:solidFill>
                  <a:srgbClr val="000000"/>
                </a:solidFill>
                <a:latin typeface="Arial"/>
                <a:cs typeface="Arial"/>
              </a:rPr>
              <a:t>yn</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awyddus</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i</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benodi</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athro</a:t>
            </a:r>
            <a:r>
              <a:rPr lang="en-GB" altLang="en-US" sz="4800" kern="0" dirty="0">
                <a:solidFill>
                  <a:srgbClr val="000000"/>
                </a:solidFill>
                <a:latin typeface="Arial"/>
                <a:cs typeface="Arial"/>
              </a:rPr>
              <a:t> neu </a:t>
            </a:r>
            <a:r>
              <a:rPr lang="en-GB" altLang="en-US" sz="4800" kern="0" dirty="0" err="1">
                <a:solidFill>
                  <a:srgbClr val="000000"/>
                </a:solidFill>
                <a:latin typeface="Arial"/>
                <a:cs typeface="Arial"/>
              </a:rPr>
              <a:t>athrawes</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gwyddoniaeth</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ymroddgar</a:t>
            </a:r>
            <a:r>
              <a:rPr lang="en-GB" altLang="en-US" sz="4800" kern="0" dirty="0">
                <a:solidFill>
                  <a:srgbClr val="000000"/>
                </a:solidFill>
                <a:latin typeface="Arial"/>
                <a:cs typeface="Arial"/>
              </a:rPr>
              <a:t> a </a:t>
            </a:r>
            <a:r>
              <a:rPr lang="en-GB" altLang="en-US" sz="4800" kern="0" dirty="0" err="1">
                <a:solidFill>
                  <a:srgbClr val="000000"/>
                </a:solidFill>
                <a:latin typeface="Arial"/>
                <a:cs typeface="Arial"/>
              </a:rPr>
              <a:t>brwdfrydig</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i</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adran</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sydd</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yn</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arddel</a:t>
            </a:r>
            <a:r>
              <a:rPr lang="en-GB" altLang="en-US" sz="4800" kern="0" dirty="0">
                <a:solidFill>
                  <a:srgbClr val="000000"/>
                </a:solidFill>
                <a:latin typeface="Arial"/>
                <a:cs typeface="Arial"/>
              </a:rPr>
              <a:t> y </a:t>
            </a:r>
            <a:r>
              <a:rPr lang="en-GB" altLang="en-US" sz="4800" kern="0" dirty="0" err="1">
                <a:solidFill>
                  <a:srgbClr val="000000"/>
                </a:solidFill>
                <a:latin typeface="Arial"/>
                <a:cs typeface="Arial"/>
              </a:rPr>
              <a:t>safonau</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uchaf</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yn</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rheolaidd</a:t>
            </a:r>
            <a:r>
              <a:rPr lang="en-GB" altLang="en-US" sz="4800" kern="0" dirty="0">
                <a:solidFill>
                  <a:srgbClr val="000000"/>
                </a:solidFill>
                <a:latin typeface="Arial"/>
                <a:cs typeface="Arial"/>
              </a:rPr>
              <a:t>.</a:t>
            </a:r>
          </a:p>
          <a:p>
            <a:pPr marL="0" lvl="0" indent="0" eaLnBrk="0" fontAlgn="base" hangingPunct="0">
              <a:lnSpc>
                <a:spcPct val="120000"/>
              </a:lnSpc>
              <a:spcBef>
                <a:spcPts val="0"/>
              </a:spcBef>
              <a:spcAft>
                <a:spcPct val="0"/>
              </a:spcAft>
              <a:buNone/>
            </a:pPr>
            <a:endParaRPr lang="en-GB" altLang="en-US" sz="3600" kern="0" dirty="0">
              <a:solidFill>
                <a:srgbClr val="000000"/>
              </a:solidFill>
              <a:latin typeface="Arial"/>
              <a:cs typeface="Arial"/>
            </a:endParaRPr>
          </a:p>
          <a:p>
            <a:pPr marL="0" lvl="0" indent="0" eaLnBrk="0" fontAlgn="base" hangingPunct="0">
              <a:lnSpc>
                <a:spcPct val="120000"/>
              </a:lnSpc>
              <a:spcBef>
                <a:spcPts val="0"/>
              </a:spcBef>
              <a:spcAft>
                <a:spcPct val="0"/>
              </a:spcAft>
              <a:buNone/>
            </a:pPr>
            <a:r>
              <a:rPr lang="en-GB" altLang="en-US" sz="4800" kern="0" dirty="0" err="1">
                <a:solidFill>
                  <a:srgbClr val="000000"/>
                </a:solidFill>
                <a:latin typeface="Arial"/>
                <a:cs typeface="Arial"/>
              </a:rPr>
              <a:t>Mae’r</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adran</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wedi</a:t>
            </a:r>
            <a:r>
              <a:rPr lang="en-GB" altLang="en-US" sz="4800" kern="0" dirty="0">
                <a:solidFill>
                  <a:srgbClr val="000000"/>
                </a:solidFill>
                <a:latin typeface="Arial"/>
                <a:cs typeface="Arial"/>
              </a:rPr>
              <a:t> bod </a:t>
            </a:r>
            <a:r>
              <a:rPr lang="en-GB" altLang="en-US" sz="4800" kern="0" dirty="0" err="1">
                <a:solidFill>
                  <a:srgbClr val="000000"/>
                </a:solidFill>
                <a:latin typeface="Arial"/>
                <a:cs typeface="Arial"/>
              </a:rPr>
              <a:t>yn</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flaengar</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dros</a:t>
            </a:r>
            <a:r>
              <a:rPr lang="en-GB" altLang="en-US" sz="4800" kern="0" dirty="0">
                <a:solidFill>
                  <a:srgbClr val="000000"/>
                </a:solidFill>
                <a:latin typeface="Arial"/>
                <a:cs typeface="Arial"/>
              </a:rPr>
              <a:t> ben </a:t>
            </a:r>
            <a:r>
              <a:rPr lang="en-GB" altLang="en-US" sz="4800" kern="0" dirty="0" err="1">
                <a:solidFill>
                  <a:srgbClr val="000000"/>
                </a:solidFill>
                <a:latin typeface="Arial"/>
                <a:cs typeface="Arial"/>
              </a:rPr>
              <a:t>wrth</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fireinio’r</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ddarpariaeth</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yn</a:t>
            </a:r>
            <a:r>
              <a:rPr lang="en-GB" altLang="en-US" sz="4800" kern="0" dirty="0">
                <a:solidFill>
                  <a:srgbClr val="000000"/>
                </a:solidFill>
                <a:latin typeface="Arial"/>
                <a:cs typeface="Arial"/>
              </a:rPr>
              <a:t> CA3 </a:t>
            </a:r>
            <a:r>
              <a:rPr lang="en-GB" altLang="en-US" sz="4800" kern="0" dirty="0" err="1">
                <a:solidFill>
                  <a:srgbClr val="000000"/>
                </a:solidFill>
                <a:latin typeface="Arial"/>
                <a:cs typeface="Arial"/>
              </a:rPr>
              <a:t>i</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adlewyrchu</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gofynion</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Cwricwlwm</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i</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Gymru</a:t>
            </a:r>
            <a:r>
              <a:rPr lang="en-GB" altLang="en-US" sz="4800" kern="0" dirty="0">
                <a:solidFill>
                  <a:srgbClr val="000000"/>
                </a:solidFill>
                <a:latin typeface="Arial"/>
                <a:cs typeface="Arial"/>
              </a:rPr>
              <a:t>. Yn CA4 </a:t>
            </a:r>
            <a:r>
              <a:rPr lang="en-GB" altLang="en-US" sz="4800" kern="0" dirty="0" err="1">
                <a:solidFill>
                  <a:srgbClr val="000000"/>
                </a:solidFill>
                <a:latin typeface="Arial"/>
                <a:cs typeface="Arial"/>
              </a:rPr>
              <a:t>cynigir</a:t>
            </a:r>
            <a:r>
              <a:rPr lang="en-GB" altLang="en-US" sz="4800" kern="0" dirty="0">
                <a:solidFill>
                  <a:srgbClr val="000000"/>
                </a:solidFill>
                <a:latin typeface="Arial"/>
                <a:cs typeface="Arial"/>
              </a:rPr>
              <a:t> y </a:t>
            </a:r>
            <a:r>
              <a:rPr lang="en-GB" altLang="en-US" sz="4800" kern="0" dirty="0" err="1">
                <a:solidFill>
                  <a:srgbClr val="000000"/>
                </a:solidFill>
                <a:latin typeface="Arial"/>
                <a:cs typeface="Arial"/>
              </a:rPr>
              <a:t>cwrs</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gwyddoniaeth</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driphlyg</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ynghyd</a:t>
            </a:r>
            <a:r>
              <a:rPr lang="en-GB" altLang="en-US" sz="4800" kern="0" dirty="0">
                <a:solidFill>
                  <a:srgbClr val="000000"/>
                </a:solidFill>
                <a:latin typeface="Arial"/>
                <a:cs typeface="Arial"/>
              </a:rPr>
              <a:t> â </a:t>
            </a:r>
            <a:r>
              <a:rPr lang="en-GB" altLang="en-US" sz="4800" kern="0" dirty="0" err="1">
                <a:solidFill>
                  <a:srgbClr val="000000"/>
                </a:solidFill>
                <a:latin typeface="Arial"/>
                <a:cs typeface="Arial"/>
              </a:rPr>
              <a:t>Gwyddoniaeth</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Gymhwysol</a:t>
            </a:r>
            <a:r>
              <a:rPr lang="en-GB" altLang="en-US" sz="4800" kern="0" dirty="0">
                <a:solidFill>
                  <a:srgbClr val="000000"/>
                </a:solidFill>
                <a:latin typeface="Arial"/>
                <a:cs typeface="Arial"/>
              </a:rPr>
              <a:t> TGAU. Yn CA5, </a:t>
            </a:r>
            <a:r>
              <a:rPr lang="en-GB" altLang="en-US" sz="4800" kern="0" dirty="0" err="1">
                <a:solidFill>
                  <a:srgbClr val="000000"/>
                </a:solidFill>
                <a:latin typeface="Arial"/>
                <a:cs typeface="Arial"/>
              </a:rPr>
              <a:t>dewisa</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niferoedd</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uchel</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iawn</a:t>
            </a:r>
            <a:r>
              <a:rPr lang="en-GB" altLang="en-US" sz="4800" kern="0" dirty="0">
                <a:solidFill>
                  <a:srgbClr val="000000"/>
                </a:solidFill>
                <a:latin typeface="Arial"/>
                <a:cs typeface="Arial"/>
              </a:rPr>
              <a:t> o </a:t>
            </a:r>
            <a:r>
              <a:rPr lang="en-GB" altLang="en-US" sz="4800" kern="0" dirty="0" err="1">
                <a:solidFill>
                  <a:srgbClr val="000000"/>
                </a:solidFill>
                <a:latin typeface="Arial"/>
                <a:cs typeface="Arial"/>
              </a:rPr>
              <a:t>ddisgyblion</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ddilyn</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pynciau</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gwyddonol</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ar</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gyfer</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Lefel</a:t>
            </a:r>
            <a:r>
              <a:rPr lang="en-GB" altLang="en-US" sz="4800" kern="0" dirty="0">
                <a:solidFill>
                  <a:srgbClr val="000000"/>
                </a:solidFill>
                <a:latin typeface="Arial"/>
                <a:cs typeface="Arial"/>
              </a:rPr>
              <a:t> A ac </a:t>
            </a:r>
            <a:r>
              <a:rPr lang="en-GB" altLang="en-US" sz="4800" kern="0" dirty="0" err="1">
                <a:solidFill>
                  <a:srgbClr val="000000"/>
                </a:solidFill>
                <a:latin typeface="Arial"/>
                <a:cs typeface="Arial"/>
              </a:rPr>
              <a:t>ar</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gyfer</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cyrsiau</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gwyddonol</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lefel</a:t>
            </a:r>
            <a:r>
              <a:rPr lang="en-GB" altLang="en-US" sz="4800" kern="0" dirty="0">
                <a:solidFill>
                  <a:srgbClr val="000000"/>
                </a:solidFill>
                <a:latin typeface="Arial"/>
                <a:cs typeface="Arial"/>
              </a:rPr>
              <a:t> 3. </a:t>
            </a:r>
            <a:r>
              <a:rPr lang="en-GB" altLang="en-US" sz="4800" kern="0" dirty="0" err="1">
                <a:solidFill>
                  <a:srgbClr val="000000"/>
                </a:solidFill>
                <a:latin typeface="Arial"/>
                <a:cs typeface="Arial"/>
              </a:rPr>
              <a:t>Crisiala’r</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dystiolaeth</a:t>
            </a:r>
            <a:r>
              <a:rPr lang="en-GB" altLang="en-US" sz="4800" kern="0" dirty="0">
                <a:solidFill>
                  <a:srgbClr val="000000"/>
                </a:solidFill>
                <a:latin typeface="Arial"/>
                <a:cs typeface="Arial"/>
              </a:rPr>
              <a:t> hon </a:t>
            </a:r>
            <a:r>
              <a:rPr lang="en-GB" altLang="en-US" sz="4800" kern="0" dirty="0" err="1">
                <a:solidFill>
                  <a:srgbClr val="000000"/>
                </a:solidFill>
                <a:latin typeface="Arial"/>
                <a:cs typeface="Arial"/>
              </a:rPr>
              <a:t>fod</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gan</a:t>
            </a:r>
            <a:r>
              <a:rPr lang="en-GB" altLang="en-US" sz="4800" kern="0" dirty="0">
                <a:solidFill>
                  <a:srgbClr val="000000"/>
                </a:solidFill>
                <a:latin typeface="Arial"/>
                <a:cs typeface="Arial"/>
              </a:rPr>
              <a:t> yr </a:t>
            </a:r>
            <a:r>
              <a:rPr lang="en-GB" altLang="en-US" sz="4800" kern="0" dirty="0" err="1">
                <a:solidFill>
                  <a:srgbClr val="000000"/>
                </a:solidFill>
                <a:latin typeface="Arial"/>
                <a:cs typeface="Arial"/>
              </a:rPr>
              <a:t>adran</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safonau</a:t>
            </a:r>
            <a:r>
              <a:rPr lang="en-GB" altLang="en-US" sz="4800" kern="0" dirty="0">
                <a:solidFill>
                  <a:srgbClr val="000000"/>
                </a:solidFill>
                <a:latin typeface="Arial"/>
                <a:cs typeface="Arial"/>
              </a:rPr>
              <a:t> a </a:t>
            </a:r>
            <a:r>
              <a:rPr lang="en-GB" altLang="en-US" sz="4800" kern="0" dirty="0" err="1">
                <a:solidFill>
                  <a:srgbClr val="000000"/>
                </a:solidFill>
                <a:latin typeface="Arial"/>
                <a:cs typeface="Arial"/>
              </a:rPr>
              <a:t>disgwyliadau</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uchel</a:t>
            </a:r>
            <a:r>
              <a:rPr lang="en-GB" altLang="en-US" sz="4800" kern="0" dirty="0">
                <a:solidFill>
                  <a:srgbClr val="000000"/>
                </a:solidFill>
                <a:latin typeface="Arial"/>
                <a:cs typeface="Arial"/>
              </a:rPr>
              <a:t>.</a:t>
            </a:r>
          </a:p>
          <a:p>
            <a:pPr marL="0" lvl="0" indent="0" eaLnBrk="0" fontAlgn="base" hangingPunct="0">
              <a:lnSpc>
                <a:spcPct val="120000"/>
              </a:lnSpc>
              <a:spcBef>
                <a:spcPts val="0"/>
              </a:spcBef>
              <a:spcAft>
                <a:spcPct val="0"/>
              </a:spcAft>
              <a:buNone/>
            </a:pPr>
            <a:endParaRPr lang="en-GB" altLang="en-US" sz="3600" kern="0" dirty="0">
              <a:solidFill>
                <a:srgbClr val="000000"/>
              </a:solidFill>
              <a:latin typeface="Arial"/>
              <a:cs typeface="Arial"/>
            </a:endParaRPr>
          </a:p>
          <a:p>
            <a:pPr marL="0" lvl="0" indent="0" eaLnBrk="0" fontAlgn="base" hangingPunct="0">
              <a:lnSpc>
                <a:spcPct val="120000"/>
              </a:lnSpc>
              <a:spcBef>
                <a:spcPts val="0"/>
              </a:spcBef>
              <a:spcAft>
                <a:spcPct val="0"/>
              </a:spcAft>
              <a:buNone/>
            </a:pPr>
            <a:r>
              <a:rPr lang="en-GB" altLang="en-US" sz="4800" kern="0" dirty="0" err="1">
                <a:solidFill>
                  <a:srgbClr val="000000"/>
                </a:solidFill>
                <a:latin typeface="Arial"/>
                <a:cs typeface="Arial"/>
              </a:rPr>
              <a:t>Cynigir</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pecyn</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datblygiad</a:t>
            </a:r>
            <a:r>
              <a:rPr lang="en-GB" altLang="en-US" sz="4800" kern="0" dirty="0">
                <a:solidFill>
                  <a:srgbClr val="000000"/>
                </a:solidFill>
                <a:latin typeface="Arial"/>
                <a:cs typeface="Arial"/>
              </a:rPr>
              <a:t> a </a:t>
            </a:r>
            <a:r>
              <a:rPr lang="en-GB" altLang="en-US" sz="4800" kern="0" dirty="0" err="1">
                <a:solidFill>
                  <a:srgbClr val="000000"/>
                </a:solidFill>
                <a:latin typeface="Arial"/>
                <a:cs typeface="Arial"/>
              </a:rPr>
              <a:t>dysgu</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proffesiynol</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cynhwysfawr</a:t>
            </a:r>
            <a:r>
              <a:rPr lang="en-GB" altLang="en-US" sz="4800" kern="0" dirty="0">
                <a:solidFill>
                  <a:srgbClr val="000000"/>
                </a:solidFill>
                <a:latin typeface="Arial"/>
                <a:cs typeface="Arial"/>
              </a:rPr>
              <a:t> ac </a:t>
            </a:r>
            <a:r>
              <a:rPr lang="en-GB" altLang="en-US" sz="4800" kern="0" dirty="0" err="1">
                <a:solidFill>
                  <a:srgbClr val="000000"/>
                </a:solidFill>
                <a:latin typeface="Arial"/>
                <a:cs typeface="Arial"/>
              </a:rPr>
              <a:t>fe</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anogir</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unigolion</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uchelgeisiol</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sydd</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yn</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awyddus</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i</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ddatblygu</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yn</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eu</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gyrfa</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i</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ymgeisio</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ar</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gyfer</a:t>
            </a:r>
            <a:r>
              <a:rPr lang="en-GB" altLang="en-US" sz="4800" kern="0" dirty="0">
                <a:solidFill>
                  <a:srgbClr val="000000"/>
                </a:solidFill>
                <a:latin typeface="Arial"/>
                <a:cs typeface="Arial"/>
              </a:rPr>
              <a:t> y </a:t>
            </a:r>
            <a:r>
              <a:rPr lang="en-GB" altLang="en-US" sz="4800" kern="0" dirty="0" err="1">
                <a:solidFill>
                  <a:srgbClr val="000000"/>
                </a:solidFill>
                <a:latin typeface="Arial"/>
                <a:cs typeface="Arial"/>
              </a:rPr>
              <a:t>swydd</a:t>
            </a:r>
            <a:r>
              <a:rPr lang="en-GB" altLang="en-US" sz="4800" kern="0" dirty="0">
                <a:solidFill>
                  <a:srgbClr val="000000"/>
                </a:solidFill>
                <a:latin typeface="Arial"/>
                <a:cs typeface="Arial"/>
              </a:rPr>
              <a:t> hon </a:t>
            </a:r>
            <a:r>
              <a:rPr lang="en-GB" altLang="en-US" sz="4800" kern="0" dirty="0" err="1">
                <a:solidFill>
                  <a:srgbClr val="000000"/>
                </a:solidFill>
                <a:latin typeface="Arial"/>
                <a:cs typeface="Arial"/>
              </a:rPr>
              <a:t>mewn</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ysgol</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sydd</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yn</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parhau</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i</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dyfu</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Disgwylir</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i’r</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ymgeisydd</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llwyddiannus</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addysgu</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ar</a:t>
            </a:r>
            <a:r>
              <a:rPr lang="en-GB" altLang="en-US" sz="4800" kern="0" dirty="0">
                <a:solidFill>
                  <a:srgbClr val="000000"/>
                </a:solidFill>
                <a:latin typeface="Arial"/>
                <a:cs typeface="Arial"/>
              </a:rPr>
              <a:t> draws yr </a:t>
            </a:r>
            <a:r>
              <a:rPr lang="en-GB" altLang="en-US" sz="4800" kern="0" dirty="0" err="1">
                <a:solidFill>
                  <a:srgbClr val="000000"/>
                </a:solidFill>
                <a:latin typeface="Arial"/>
                <a:cs typeface="Arial"/>
              </a:rPr>
              <a:t>ystod</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oed</a:t>
            </a:r>
            <a:r>
              <a:rPr lang="en-GB" altLang="en-US" sz="4800" kern="0" dirty="0">
                <a:solidFill>
                  <a:srgbClr val="000000"/>
                </a:solidFill>
                <a:latin typeface="Arial"/>
                <a:cs typeface="Arial"/>
              </a:rPr>
              <a:t> a </a:t>
            </a:r>
            <a:r>
              <a:rPr lang="en-GB" altLang="en-US" sz="4800" kern="0" dirty="0" err="1">
                <a:solidFill>
                  <a:srgbClr val="000000"/>
                </a:solidFill>
                <a:latin typeface="Arial"/>
                <a:cs typeface="Arial"/>
              </a:rPr>
              <a:t>gallu</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ar</a:t>
            </a:r>
            <a:r>
              <a:rPr lang="en-GB" altLang="en-US" sz="4800" kern="0" dirty="0">
                <a:solidFill>
                  <a:srgbClr val="000000"/>
                </a:solidFill>
                <a:latin typeface="Arial"/>
                <a:cs typeface="Arial"/>
              </a:rPr>
              <a:t> y </a:t>
            </a:r>
            <a:r>
              <a:rPr lang="en-GB" altLang="en-US" sz="4800" kern="0" dirty="0" err="1">
                <a:solidFill>
                  <a:srgbClr val="000000"/>
                </a:solidFill>
                <a:latin typeface="Arial"/>
                <a:cs typeface="Arial"/>
              </a:rPr>
              <a:t>naill</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safle</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neu’r</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llall</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Gwahoddir</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ymgeiswyr</a:t>
            </a:r>
            <a:r>
              <a:rPr lang="en-GB" altLang="en-US" sz="4800" kern="0" dirty="0">
                <a:solidFill>
                  <a:srgbClr val="000000"/>
                </a:solidFill>
                <a:latin typeface="Arial"/>
                <a:cs typeface="Arial"/>
              </a:rPr>
              <a:t> a </a:t>
            </a:r>
            <a:r>
              <a:rPr lang="en-GB" altLang="en-US" sz="4800" kern="0" dirty="0" err="1">
                <a:solidFill>
                  <a:srgbClr val="000000"/>
                </a:solidFill>
                <a:latin typeface="Arial"/>
                <a:cs typeface="Arial"/>
              </a:rPr>
              <a:t>chanddynt</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radd</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anrhydedd</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dda</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mewn</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pwnc</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gwyddonol</a:t>
            </a:r>
            <a:r>
              <a:rPr lang="en-GB" altLang="en-US" sz="4800" kern="0" dirty="0">
                <a:solidFill>
                  <a:srgbClr val="000000"/>
                </a:solidFill>
                <a:latin typeface="Arial"/>
                <a:cs typeface="Arial"/>
              </a:rPr>
              <a:t> neu </a:t>
            </a:r>
            <a:r>
              <a:rPr lang="en-GB" altLang="en-US" sz="4800" kern="0" dirty="0" err="1">
                <a:solidFill>
                  <a:srgbClr val="000000"/>
                </a:solidFill>
                <a:latin typeface="Arial"/>
                <a:cs typeface="Arial"/>
              </a:rPr>
              <a:t>bwnc</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safonol</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perthnasol</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ar</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gyfer</a:t>
            </a:r>
            <a:r>
              <a:rPr lang="en-GB" altLang="en-US" sz="4800" kern="0" dirty="0">
                <a:solidFill>
                  <a:srgbClr val="000000"/>
                </a:solidFill>
                <a:latin typeface="Arial"/>
                <a:cs typeface="Arial"/>
              </a:rPr>
              <a:t> Medi 2024 </a:t>
            </a:r>
            <a:r>
              <a:rPr lang="en-GB" altLang="en-US" sz="4800" kern="0" dirty="0" err="1">
                <a:solidFill>
                  <a:srgbClr val="000000"/>
                </a:solidFill>
                <a:latin typeface="Arial"/>
                <a:cs typeface="Arial"/>
              </a:rPr>
              <a:t>yn</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ddelfrydol</a:t>
            </a:r>
            <a:r>
              <a:rPr lang="en-GB" altLang="en-US" sz="4800" kern="0" dirty="0">
                <a:solidFill>
                  <a:srgbClr val="000000"/>
                </a:solidFill>
                <a:latin typeface="Arial"/>
                <a:cs typeface="Arial"/>
              </a:rPr>
              <a:t>.</a:t>
            </a:r>
          </a:p>
          <a:p>
            <a:pPr marL="0" lvl="0" indent="0" eaLnBrk="0" fontAlgn="base" hangingPunct="0">
              <a:lnSpc>
                <a:spcPct val="120000"/>
              </a:lnSpc>
              <a:spcBef>
                <a:spcPts val="0"/>
              </a:spcBef>
              <a:spcAft>
                <a:spcPct val="0"/>
              </a:spcAft>
              <a:buNone/>
            </a:pPr>
            <a:endParaRPr lang="en-GB" altLang="en-US" sz="3600" kern="0" dirty="0">
              <a:solidFill>
                <a:srgbClr val="000000"/>
              </a:solidFill>
              <a:latin typeface="Arial"/>
              <a:cs typeface="Arial"/>
            </a:endParaRPr>
          </a:p>
          <a:p>
            <a:pPr marL="0" lvl="0" indent="0" eaLnBrk="0" fontAlgn="base" hangingPunct="0">
              <a:lnSpc>
                <a:spcPct val="120000"/>
              </a:lnSpc>
              <a:spcBef>
                <a:spcPts val="0"/>
              </a:spcBef>
              <a:spcAft>
                <a:spcPct val="0"/>
              </a:spcAft>
              <a:buNone/>
            </a:pPr>
            <a:r>
              <a:rPr lang="en-GB" altLang="en-US" sz="4800" kern="0" dirty="0" err="1">
                <a:solidFill>
                  <a:srgbClr val="000000"/>
                </a:solidFill>
                <a:latin typeface="Arial"/>
                <a:cs typeface="Arial"/>
              </a:rPr>
              <a:t>Cyflog</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ar</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gyfer</a:t>
            </a:r>
            <a:r>
              <a:rPr lang="en-GB" altLang="en-US" sz="4800" kern="0" dirty="0">
                <a:solidFill>
                  <a:srgbClr val="000000"/>
                </a:solidFill>
                <a:latin typeface="Arial"/>
                <a:cs typeface="Arial"/>
              </a:rPr>
              <a:t> y </a:t>
            </a:r>
            <a:r>
              <a:rPr lang="en-GB" altLang="en-US" sz="4800" kern="0" dirty="0" err="1">
                <a:solidFill>
                  <a:srgbClr val="000000"/>
                </a:solidFill>
                <a:latin typeface="Arial"/>
                <a:cs typeface="Arial"/>
              </a:rPr>
              <a:t>swydd</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uchod</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Prif</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Raddfa</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Broffesiynol</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Athrawon</a:t>
            </a:r>
            <a:r>
              <a:rPr lang="en-GB" altLang="en-US" sz="4800" kern="0" dirty="0">
                <a:solidFill>
                  <a:srgbClr val="000000"/>
                </a:solidFill>
                <a:latin typeface="Arial"/>
                <a:cs typeface="Arial"/>
              </a:rPr>
              <a:t>.</a:t>
            </a:r>
          </a:p>
          <a:p>
            <a:pPr marL="0" lvl="0" indent="0" eaLnBrk="0" fontAlgn="base" hangingPunct="0">
              <a:lnSpc>
                <a:spcPct val="120000"/>
              </a:lnSpc>
              <a:spcBef>
                <a:spcPts val="0"/>
              </a:spcBef>
              <a:spcAft>
                <a:spcPct val="0"/>
              </a:spcAft>
              <a:buNone/>
            </a:pPr>
            <a:endParaRPr lang="en-GB" altLang="en-US" sz="3600" kern="0" dirty="0">
              <a:solidFill>
                <a:srgbClr val="000000"/>
              </a:solidFill>
              <a:latin typeface="Arial"/>
              <a:cs typeface="Arial"/>
            </a:endParaRPr>
          </a:p>
          <a:p>
            <a:pPr marL="0" lvl="0" indent="0" eaLnBrk="0" fontAlgn="base" hangingPunct="0">
              <a:lnSpc>
                <a:spcPct val="120000"/>
              </a:lnSpc>
              <a:spcBef>
                <a:spcPts val="0"/>
              </a:spcBef>
              <a:spcAft>
                <a:spcPct val="0"/>
              </a:spcAft>
              <a:buNone/>
            </a:pPr>
            <a:r>
              <a:rPr lang="en-GB" altLang="en-US" sz="4800" kern="0" dirty="0" err="1">
                <a:solidFill>
                  <a:srgbClr val="000000"/>
                </a:solidFill>
                <a:latin typeface="Arial"/>
                <a:cs typeface="Arial"/>
              </a:rPr>
              <a:t>Petai</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ymgeisydd</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yn</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awyddus</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i</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dderbyn</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gwybodaeth</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ychwanegol</a:t>
            </a:r>
            <a:r>
              <a:rPr lang="en-GB" altLang="en-US" sz="4800" kern="0" dirty="0">
                <a:solidFill>
                  <a:srgbClr val="000000"/>
                </a:solidFill>
                <a:latin typeface="Arial"/>
                <a:cs typeface="Arial"/>
              </a:rPr>
              <a:t> am yr </a:t>
            </a:r>
            <a:r>
              <a:rPr lang="en-GB" altLang="en-US" sz="4800" kern="0" dirty="0" err="1">
                <a:solidFill>
                  <a:srgbClr val="000000"/>
                </a:solidFill>
                <a:latin typeface="Arial"/>
                <a:cs typeface="Arial"/>
              </a:rPr>
              <a:t>ysgol</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neu’r</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swydd</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mae</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croeso</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i</a:t>
            </a:r>
            <a:r>
              <a:rPr lang="en-GB" altLang="en-US" sz="4800" kern="0" dirty="0">
                <a:solidFill>
                  <a:srgbClr val="000000"/>
                </a:solidFill>
                <a:latin typeface="Arial"/>
                <a:cs typeface="Arial"/>
              </a:rPr>
              <a:t> chi </a:t>
            </a:r>
            <a:r>
              <a:rPr lang="en-GB" altLang="en-US" sz="4800" kern="0" dirty="0" err="1">
                <a:solidFill>
                  <a:srgbClr val="000000"/>
                </a:solidFill>
                <a:latin typeface="Arial"/>
                <a:cs typeface="Arial"/>
              </a:rPr>
              <a:t>gysylltu</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â’r</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Prifathro</a:t>
            </a:r>
            <a:r>
              <a:rPr lang="en-GB" altLang="en-US" sz="4800" kern="0" dirty="0">
                <a:solidFill>
                  <a:srgbClr val="000000"/>
                </a:solidFill>
                <a:latin typeface="Arial"/>
                <a:cs typeface="Arial"/>
              </a:rPr>
              <a:t>, Mr Matthew Webb.</a:t>
            </a:r>
          </a:p>
          <a:p>
            <a:pPr marL="0" lvl="0" indent="0" eaLnBrk="0" fontAlgn="base" hangingPunct="0">
              <a:lnSpc>
                <a:spcPct val="120000"/>
              </a:lnSpc>
              <a:spcBef>
                <a:spcPts val="0"/>
              </a:spcBef>
              <a:spcAft>
                <a:spcPct val="0"/>
              </a:spcAft>
              <a:buNone/>
            </a:pPr>
            <a:endParaRPr lang="en-GB" altLang="en-US" sz="3600" kern="0" dirty="0">
              <a:solidFill>
                <a:srgbClr val="000000"/>
              </a:solidFill>
              <a:latin typeface="Arial"/>
              <a:cs typeface="Arial"/>
            </a:endParaRPr>
          </a:p>
          <a:p>
            <a:pPr marL="0" lvl="0" indent="0" eaLnBrk="0" fontAlgn="base" hangingPunct="0">
              <a:lnSpc>
                <a:spcPct val="120000"/>
              </a:lnSpc>
              <a:spcBef>
                <a:spcPts val="0"/>
              </a:spcBef>
              <a:spcAft>
                <a:spcPct val="0"/>
              </a:spcAft>
              <a:buNone/>
            </a:pPr>
            <a:r>
              <a:rPr lang="en-GB" altLang="en-US" sz="4800" kern="0" dirty="0">
                <a:solidFill>
                  <a:srgbClr val="000000"/>
                </a:solidFill>
                <a:latin typeface="Arial"/>
                <a:cs typeface="Arial"/>
              </a:rPr>
              <a:t>Mae Ysgol Gyfun Cwm Rhymni </a:t>
            </a:r>
            <a:r>
              <a:rPr lang="en-GB" altLang="en-US" sz="4800" kern="0" dirty="0" err="1">
                <a:solidFill>
                  <a:srgbClr val="000000"/>
                </a:solidFill>
                <a:latin typeface="Arial"/>
                <a:cs typeface="Arial"/>
              </a:rPr>
              <a:t>yn</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ysgol</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lwyddiannus</a:t>
            </a:r>
            <a:r>
              <a:rPr lang="en-GB" altLang="en-US" sz="4800" kern="0" dirty="0">
                <a:solidFill>
                  <a:srgbClr val="000000"/>
                </a:solidFill>
                <a:latin typeface="Arial"/>
                <a:cs typeface="Arial"/>
              </a:rPr>
              <a:t> a </a:t>
            </a:r>
            <a:r>
              <a:rPr lang="en-GB" altLang="en-US" sz="4800" kern="0" dirty="0" err="1">
                <a:solidFill>
                  <a:srgbClr val="000000"/>
                </a:solidFill>
                <a:latin typeface="Arial"/>
                <a:cs typeface="Arial"/>
              </a:rPr>
              <a:t>phoblogaidd</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dros</a:t>
            </a:r>
            <a:r>
              <a:rPr lang="en-GB" altLang="en-US" sz="4800" kern="0" dirty="0">
                <a:solidFill>
                  <a:srgbClr val="000000"/>
                </a:solidFill>
                <a:latin typeface="Arial"/>
                <a:cs typeface="Arial"/>
              </a:rPr>
              <a:t> ben. </a:t>
            </a:r>
            <a:r>
              <a:rPr lang="en-GB" altLang="en-US" sz="4800" kern="0" dirty="0" err="1">
                <a:solidFill>
                  <a:srgbClr val="000000"/>
                </a:solidFill>
                <a:latin typeface="Arial"/>
                <a:cs typeface="Arial"/>
              </a:rPr>
              <a:t>Ymatebodd</a:t>
            </a:r>
            <a:r>
              <a:rPr lang="en-GB" altLang="en-US" sz="4800" kern="0" dirty="0">
                <a:solidFill>
                  <a:srgbClr val="000000"/>
                </a:solidFill>
                <a:latin typeface="Arial"/>
                <a:cs typeface="Arial"/>
              </a:rPr>
              <a:t> yr </a:t>
            </a:r>
            <a:r>
              <a:rPr lang="en-GB" altLang="en-US" sz="4800" kern="0" dirty="0" err="1">
                <a:solidFill>
                  <a:srgbClr val="000000"/>
                </a:solidFill>
                <a:latin typeface="Arial"/>
                <a:cs typeface="Arial"/>
              </a:rPr>
              <a:t>ysgol</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i’r</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twf</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yn</a:t>
            </a:r>
            <a:r>
              <a:rPr lang="en-GB" altLang="en-US" sz="4800" kern="0" dirty="0">
                <a:solidFill>
                  <a:srgbClr val="000000"/>
                </a:solidFill>
                <a:latin typeface="Arial"/>
                <a:cs typeface="Arial"/>
              </a:rPr>
              <a:t> y </a:t>
            </a:r>
            <a:r>
              <a:rPr lang="en-GB" altLang="en-US" sz="4800" kern="0" dirty="0" err="1">
                <a:solidFill>
                  <a:srgbClr val="000000"/>
                </a:solidFill>
                <a:latin typeface="Arial"/>
                <a:cs typeface="Arial"/>
              </a:rPr>
              <a:t>galw</a:t>
            </a:r>
            <a:r>
              <a:rPr lang="en-GB" altLang="en-US" sz="4800" kern="0" dirty="0">
                <a:solidFill>
                  <a:srgbClr val="000000"/>
                </a:solidFill>
                <a:latin typeface="Arial"/>
                <a:cs typeface="Arial"/>
              </a:rPr>
              <a:t> am </a:t>
            </a:r>
            <a:r>
              <a:rPr lang="en-GB" altLang="en-US" sz="4800" kern="0" dirty="0" err="1">
                <a:solidFill>
                  <a:srgbClr val="000000"/>
                </a:solidFill>
                <a:latin typeface="Arial"/>
                <a:cs typeface="Arial"/>
              </a:rPr>
              <a:t>addysg</a:t>
            </a:r>
            <a:r>
              <a:rPr lang="en-GB" altLang="en-US" sz="4800" kern="0" dirty="0">
                <a:solidFill>
                  <a:srgbClr val="000000"/>
                </a:solidFill>
                <a:latin typeface="Arial"/>
                <a:cs typeface="Arial"/>
              </a:rPr>
              <a:t> Gymraeg </a:t>
            </a:r>
            <a:r>
              <a:rPr lang="en-GB" altLang="en-US" sz="4800" kern="0" dirty="0" err="1">
                <a:solidFill>
                  <a:srgbClr val="000000"/>
                </a:solidFill>
                <a:latin typeface="Arial"/>
                <a:cs typeface="Arial"/>
              </a:rPr>
              <a:t>yn</a:t>
            </a:r>
            <a:r>
              <a:rPr lang="en-GB" altLang="en-US" sz="4800" kern="0" dirty="0">
                <a:solidFill>
                  <a:srgbClr val="000000"/>
                </a:solidFill>
                <a:latin typeface="Arial"/>
                <a:cs typeface="Arial"/>
              </a:rPr>
              <a:t> yr </a:t>
            </a:r>
            <a:r>
              <a:rPr lang="en-GB" altLang="en-US" sz="4800" kern="0" dirty="0" err="1">
                <a:solidFill>
                  <a:srgbClr val="000000"/>
                </a:solidFill>
                <a:latin typeface="Arial"/>
                <a:cs typeface="Arial"/>
              </a:rPr>
              <a:t>ardal</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trwy</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agor</a:t>
            </a:r>
            <a:r>
              <a:rPr lang="en-GB" altLang="en-US" sz="4800" kern="0" dirty="0">
                <a:solidFill>
                  <a:srgbClr val="000000"/>
                </a:solidFill>
                <a:latin typeface="Arial"/>
                <a:cs typeface="Arial"/>
              </a:rPr>
              <a:t> ail </a:t>
            </a:r>
            <a:r>
              <a:rPr lang="en-GB" altLang="en-US" sz="4800" kern="0" dirty="0" err="1">
                <a:solidFill>
                  <a:srgbClr val="000000"/>
                </a:solidFill>
                <a:latin typeface="Arial"/>
                <a:cs typeface="Arial"/>
              </a:rPr>
              <a:t>safle</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yng</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Nghaerffili</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yn</a:t>
            </a:r>
            <a:r>
              <a:rPr lang="en-GB" altLang="en-US" sz="4800" kern="0" dirty="0">
                <a:solidFill>
                  <a:srgbClr val="000000"/>
                </a:solidFill>
                <a:latin typeface="Arial"/>
                <a:cs typeface="Arial"/>
              </a:rPr>
              <a:t> 2013, </a:t>
            </a:r>
            <a:r>
              <a:rPr lang="en-GB" altLang="en-US" sz="4800" kern="0" dirty="0" err="1">
                <a:solidFill>
                  <a:srgbClr val="000000"/>
                </a:solidFill>
                <a:latin typeface="Arial"/>
                <a:cs typeface="Arial"/>
              </a:rPr>
              <a:t>safle</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sydd</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bellach</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yn</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cynnwys</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disgyblion</a:t>
            </a:r>
            <a:r>
              <a:rPr lang="en-GB" altLang="en-US" sz="4800" kern="0" dirty="0">
                <a:solidFill>
                  <a:srgbClr val="000000"/>
                </a:solidFill>
                <a:latin typeface="Arial"/>
                <a:cs typeface="Arial"/>
              </a:rPr>
              <a:t> o </a:t>
            </a:r>
            <a:r>
              <a:rPr lang="en-GB" altLang="en-US" sz="4800" kern="0" dirty="0" err="1">
                <a:solidFill>
                  <a:srgbClr val="000000"/>
                </a:solidFill>
                <a:latin typeface="Arial"/>
                <a:cs typeface="Arial"/>
              </a:rPr>
              <a:t>flwyddyn</a:t>
            </a:r>
            <a:r>
              <a:rPr lang="en-GB" altLang="en-US" sz="4800" kern="0" dirty="0">
                <a:solidFill>
                  <a:srgbClr val="000000"/>
                </a:solidFill>
                <a:latin typeface="Arial"/>
                <a:cs typeface="Arial"/>
              </a:rPr>
              <a:t> 7 </a:t>
            </a:r>
            <a:r>
              <a:rPr lang="en-GB" altLang="en-US" sz="4800" kern="0" dirty="0" err="1">
                <a:solidFill>
                  <a:srgbClr val="000000"/>
                </a:solidFill>
                <a:latin typeface="Arial"/>
                <a:cs typeface="Arial"/>
              </a:rPr>
              <a:t>i</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flwyddyn</a:t>
            </a:r>
            <a:r>
              <a:rPr lang="en-GB" altLang="en-US" sz="4800" kern="0" dirty="0">
                <a:solidFill>
                  <a:srgbClr val="000000"/>
                </a:solidFill>
                <a:latin typeface="Arial"/>
                <a:cs typeface="Arial"/>
              </a:rPr>
              <a:t> 11 ac </a:t>
            </a:r>
            <a:r>
              <a:rPr lang="en-GB" altLang="en-US" sz="4800" kern="0" dirty="0" err="1">
                <a:solidFill>
                  <a:srgbClr val="000000"/>
                </a:solidFill>
                <a:latin typeface="Arial"/>
                <a:cs typeface="Arial"/>
              </a:rPr>
              <a:t>sy’n</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parhau</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i</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dyfu</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Lleolir</a:t>
            </a:r>
            <a:r>
              <a:rPr lang="en-GB" altLang="en-US" sz="4800" kern="0" dirty="0">
                <a:solidFill>
                  <a:srgbClr val="000000"/>
                </a:solidFill>
                <a:latin typeface="Arial"/>
                <a:cs typeface="Arial"/>
              </a:rPr>
              <a:t> y </a:t>
            </a:r>
            <a:r>
              <a:rPr lang="en-GB" altLang="en-US" sz="4800" kern="0" dirty="0" err="1">
                <a:solidFill>
                  <a:srgbClr val="000000"/>
                </a:solidFill>
                <a:latin typeface="Arial"/>
                <a:cs typeface="Arial"/>
              </a:rPr>
              <a:t>chweched</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dosbarth</a:t>
            </a:r>
            <a:r>
              <a:rPr lang="en-GB" altLang="en-US" sz="4800" kern="0" dirty="0">
                <a:solidFill>
                  <a:srgbClr val="000000"/>
                </a:solidFill>
                <a:latin typeface="Arial"/>
                <a:cs typeface="Arial"/>
              </a:rPr>
              <a:t> a </a:t>
            </a:r>
            <a:r>
              <a:rPr lang="en-GB" altLang="en-US" sz="4800" kern="0" dirty="0" err="1">
                <a:solidFill>
                  <a:srgbClr val="000000"/>
                </a:solidFill>
                <a:latin typeface="Arial"/>
                <a:cs typeface="Arial"/>
              </a:rPr>
              <a:t>ffrwd</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arall</a:t>
            </a:r>
            <a:r>
              <a:rPr lang="en-GB" altLang="en-US" sz="4800" kern="0" dirty="0">
                <a:solidFill>
                  <a:srgbClr val="000000"/>
                </a:solidFill>
                <a:latin typeface="Arial"/>
                <a:cs typeface="Arial"/>
              </a:rPr>
              <a:t> o </a:t>
            </a:r>
            <a:r>
              <a:rPr lang="en-GB" altLang="en-US" sz="4800" kern="0" dirty="0" err="1">
                <a:solidFill>
                  <a:srgbClr val="000000"/>
                </a:solidFill>
                <a:latin typeface="Arial"/>
                <a:cs typeface="Arial"/>
              </a:rPr>
              <a:t>ddisgyblion</a:t>
            </a:r>
            <a:r>
              <a:rPr lang="en-GB" altLang="en-US" sz="4800" kern="0" dirty="0">
                <a:solidFill>
                  <a:srgbClr val="000000"/>
                </a:solidFill>
                <a:latin typeface="Arial"/>
                <a:cs typeface="Arial"/>
              </a:rPr>
              <a:t> CA3 a CA4 </a:t>
            </a:r>
            <a:r>
              <a:rPr lang="en-GB" altLang="en-US" sz="4800" kern="0" dirty="0" err="1">
                <a:solidFill>
                  <a:srgbClr val="000000"/>
                </a:solidFill>
                <a:latin typeface="Arial"/>
                <a:cs typeface="Arial"/>
              </a:rPr>
              <a:t>ar</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safle</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Gellihaf</a:t>
            </a:r>
            <a:r>
              <a:rPr lang="en-GB" altLang="en-US" sz="4800" kern="0" dirty="0">
                <a:solidFill>
                  <a:srgbClr val="000000"/>
                </a:solidFill>
                <a:latin typeface="Arial"/>
                <a:cs typeface="Arial"/>
              </a:rPr>
              <a:t>, ger </a:t>
            </a:r>
            <a:r>
              <a:rPr lang="en-GB" altLang="en-US" sz="4800" kern="0" dirty="0" err="1">
                <a:solidFill>
                  <a:srgbClr val="000000"/>
                </a:solidFill>
                <a:latin typeface="Arial"/>
                <a:cs typeface="Arial"/>
              </a:rPr>
              <a:t>pentref</a:t>
            </a:r>
            <a:r>
              <a:rPr lang="en-GB" altLang="en-US" sz="4800" kern="0" dirty="0">
                <a:solidFill>
                  <a:srgbClr val="000000"/>
                </a:solidFill>
                <a:latin typeface="Arial"/>
                <a:cs typeface="Arial"/>
              </a:rPr>
              <a:t> Fleur-de-lys </a:t>
            </a:r>
            <a:r>
              <a:rPr lang="en-GB" altLang="en-US" sz="4800" kern="0" dirty="0" err="1">
                <a:solidFill>
                  <a:srgbClr val="000000"/>
                </a:solidFill>
                <a:latin typeface="Arial"/>
                <a:cs typeface="Arial"/>
              </a:rPr>
              <a:t>yn</a:t>
            </a:r>
            <a:r>
              <a:rPr lang="en-GB" altLang="en-US" sz="4800" kern="0" dirty="0">
                <a:solidFill>
                  <a:srgbClr val="000000"/>
                </a:solidFill>
                <a:latin typeface="Arial"/>
                <a:cs typeface="Arial"/>
              </a:rPr>
              <a:t> y </a:t>
            </a:r>
            <a:r>
              <a:rPr lang="en-GB" altLang="en-US" sz="4800" kern="0" dirty="0" err="1">
                <a:solidFill>
                  <a:srgbClr val="000000"/>
                </a:solidFill>
                <a:latin typeface="Arial"/>
                <a:cs typeface="Arial"/>
              </a:rPr>
              <a:t>Coed</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Duon</a:t>
            </a:r>
            <a:r>
              <a:rPr lang="en-GB" altLang="en-US" sz="4800" kern="0" dirty="0">
                <a:solidFill>
                  <a:srgbClr val="000000"/>
                </a:solidFill>
                <a:latin typeface="Arial"/>
                <a:cs typeface="Arial"/>
              </a:rPr>
              <a:t>.</a:t>
            </a:r>
          </a:p>
          <a:p>
            <a:pPr marL="0" lvl="0" indent="0" eaLnBrk="0" fontAlgn="base" hangingPunct="0">
              <a:lnSpc>
                <a:spcPct val="120000"/>
              </a:lnSpc>
              <a:spcBef>
                <a:spcPts val="0"/>
              </a:spcBef>
              <a:spcAft>
                <a:spcPct val="0"/>
              </a:spcAft>
              <a:buNone/>
            </a:pPr>
            <a:endParaRPr lang="en-GB" altLang="en-US" sz="4800" kern="0" dirty="0">
              <a:solidFill>
                <a:srgbClr val="000000"/>
              </a:solidFill>
              <a:latin typeface="Arial"/>
              <a:cs typeface="Arial"/>
            </a:endParaRPr>
          </a:p>
          <a:p>
            <a:pPr marL="0" lvl="0" indent="0" eaLnBrk="0" fontAlgn="base" hangingPunct="0">
              <a:lnSpc>
                <a:spcPct val="120000"/>
              </a:lnSpc>
              <a:spcBef>
                <a:spcPts val="0"/>
              </a:spcBef>
              <a:spcAft>
                <a:spcPct val="0"/>
              </a:spcAft>
              <a:buNone/>
            </a:pPr>
            <a:r>
              <a:rPr lang="en-GB" altLang="en-US" sz="4800" kern="0" dirty="0" err="1">
                <a:solidFill>
                  <a:srgbClr val="000000"/>
                </a:solidFill>
                <a:latin typeface="Arial"/>
                <a:cs typeface="Arial"/>
              </a:rPr>
              <a:t>Nifer</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disgyblion</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ym</a:t>
            </a:r>
            <a:r>
              <a:rPr lang="en-GB" altLang="en-US" sz="4800" kern="0" dirty="0">
                <a:solidFill>
                  <a:srgbClr val="000000"/>
                </a:solidFill>
                <a:latin typeface="Arial"/>
                <a:cs typeface="Arial"/>
              </a:rPr>
              <a:t> mis Medi 2022: 1800		</a:t>
            </a:r>
            <a:r>
              <a:rPr lang="en-GB" altLang="en-US" sz="4800" kern="0" dirty="0" err="1">
                <a:solidFill>
                  <a:srgbClr val="000000"/>
                </a:solidFill>
                <a:latin typeface="Arial"/>
                <a:cs typeface="Arial"/>
              </a:rPr>
              <a:t>Nifer</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yn</a:t>
            </a:r>
            <a:r>
              <a:rPr lang="en-GB" altLang="en-US" sz="4800" kern="0" dirty="0">
                <a:solidFill>
                  <a:srgbClr val="000000"/>
                </a:solidFill>
                <a:latin typeface="Arial"/>
                <a:cs typeface="Arial"/>
              </a:rPr>
              <a:t> y </a:t>
            </a:r>
            <a:r>
              <a:rPr lang="en-GB" altLang="en-US" sz="4800" kern="0" dirty="0" err="1">
                <a:solidFill>
                  <a:srgbClr val="000000"/>
                </a:solidFill>
                <a:latin typeface="Arial"/>
                <a:cs typeface="Arial"/>
              </a:rPr>
              <a:t>Chweched</a:t>
            </a:r>
            <a:r>
              <a:rPr lang="en-GB" altLang="en-US" sz="4800" kern="0" dirty="0">
                <a:solidFill>
                  <a:srgbClr val="000000"/>
                </a:solidFill>
                <a:latin typeface="Arial"/>
                <a:cs typeface="Arial"/>
              </a:rPr>
              <a:t> Dosbarth: 200.</a:t>
            </a:r>
          </a:p>
          <a:p>
            <a:pPr marL="0" lvl="0" indent="0" eaLnBrk="0" fontAlgn="base" hangingPunct="0">
              <a:lnSpc>
                <a:spcPct val="120000"/>
              </a:lnSpc>
              <a:spcBef>
                <a:spcPts val="0"/>
              </a:spcBef>
              <a:spcAft>
                <a:spcPct val="0"/>
              </a:spcAft>
              <a:buNone/>
            </a:pPr>
            <a:endParaRPr lang="en-GB" altLang="en-US" sz="3600" kern="0" dirty="0">
              <a:solidFill>
                <a:srgbClr val="000000"/>
              </a:solidFill>
              <a:latin typeface="Arial"/>
              <a:cs typeface="Arial"/>
            </a:endParaRPr>
          </a:p>
          <a:p>
            <a:pPr marL="0" lvl="0" indent="0" eaLnBrk="0" fontAlgn="base" hangingPunct="0">
              <a:lnSpc>
                <a:spcPct val="120000"/>
              </a:lnSpc>
              <a:spcBef>
                <a:spcPts val="0"/>
              </a:spcBef>
              <a:spcAft>
                <a:spcPct val="0"/>
              </a:spcAft>
              <a:buNone/>
            </a:pPr>
            <a:r>
              <a:rPr lang="en-GB" altLang="en-US" sz="4800" kern="0" dirty="0" err="1">
                <a:solidFill>
                  <a:srgbClr val="000000"/>
                </a:solidFill>
                <a:latin typeface="Arial"/>
                <a:cs typeface="Arial"/>
              </a:rPr>
              <a:t>Gofynnwn</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i</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ymgeiswyr</a:t>
            </a:r>
            <a:r>
              <a:rPr lang="en-GB" altLang="en-US" sz="4800" kern="0" dirty="0">
                <a:solidFill>
                  <a:srgbClr val="000000"/>
                </a:solidFill>
                <a:latin typeface="Arial"/>
                <a:cs typeface="Arial"/>
              </a:rPr>
              <a:t> e-</a:t>
            </a:r>
            <a:r>
              <a:rPr lang="en-GB" altLang="en-US" sz="4800" kern="0" dirty="0" err="1">
                <a:solidFill>
                  <a:srgbClr val="000000"/>
                </a:solidFill>
                <a:latin typeface="Arial"/>
                <a:cs typeface="Arial"/>
              </a:rPr>
              <a:t>bostio’r</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ffurflen</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gais</a:t>
            </a:r>
            <a:r>
              <a:rPr lang="en-GB" altLang="en-US" sz="4800" kern="0" dirty="0">
                <a:solidFill>
                  <a:srgbClr val="000000"/>
                </a:solidFill>
                <a:latin typeface="Arial"/>
                <a:cs typeface="Arial"/>
              </a:rPr>
              <a:t> a </a:t>
            </a:r>
            <a:r>
              <a:rPr lang="en-GB" altLang="en-US" sz="4800" kern="0" dirty="0" err="1">
                <a:solidFill>
                  <a:srgbClr val="000000"/>
                </a:solidFill>
                <a:latin typeface="Arial"/>
                <a:cs typeface="Arial"/>
              </a:rPr>
              <a:t>chysylltu</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â’r</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ysgol</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i</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gadarnhau</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ei</a:t>
            </a:r>
            <a:r>
              <a:rPr lang="en-GB" altLang="en-US" sz="4800" kern="0" dirty="0">
                <a:solidFill>
                  <a:srgbClr val="000000"/>
                </a:solidFill>
                <a:latin typeface="Arial"/>
                <a:cs typeface="Arial"/>
              </a:rPr>
              <a:t> bod </a:t>
            </a:r>
            <a:r>
              <a:rPr lang="en-GB" altLang="en-US" sz="4800" kern="0" dirty="0" err="1">
                <a:solidFill>
                  <a:srgbClr val="000000"/>
                </a:solidFill>
                <a:latin typeface="Arial"/>
                <a:cs typeface="Arial"/>
              </a:rPr>
              <a:t>wedi</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ei</a:t>
            </a:r>
            <a:r>
              <a:rPr lang="en-GB" altLang="en-US" sz="4800" kern="0" dirty="0">
                <a:solidFill>
                  <a:srgbClr val="000000"/>
                </a:solidFill>
                <a:latin typeface="Arial"/>
                <a:cs typeface="Arial"/>
              </a:rPr>
              <a:t> </a:t>
            </a:r>
            <a:r>
              <a:rPr lang="en-GB" altLang="en-US" sz="4800" kern="0" dirty="0" err="1">
                <a:solidFill>
                  <a:srgbClr val="000000"/>
                </a:solidFill>
                <a:latin typeface="Arial"/>
                <a:cs typeface="Arial"/>
              </a:rPr>
              <a:t>derbyn</a:t>
            </a:r>
            <a:r>
              <a:rPr lang="en-GB" altLang="en-US" sz="4800" kern="0" dirty="0">
                <a:solidFill>
                  <a:srgbClr val="000000"/>
                </a:solidFill>
                <a:latin typeface="Arial"/>
                <a:cs typeface="Arial"/>
              </a:rPr>
              <a:t>.</a:t>
            </a:r>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784A8904-0249-054A-7DF2-2E9B7A450B0C}"/>
                  </a:ext>
                </a:extLst>
              </p14:cNvPr>
              <p14:cNvContentPartPr/>
              <p14:nvPr/>
            </p14:nvContentPartPr>
            <p14:xfrm>
              <a:off x="8801280" y="2108160"/>
              <a:ext cx="635040" cy="32040"/>
            </p14:xfrm>
          </p:contentPart>
        </mc:Choice>
        <mc:Fallback xmlns="">
          <p:pic>
            <p:nvPicPr>
              <p:cNvPr id="4" name="Ink 3">
                <a:extLst>
                  <a:ext uri="{FF2B5EF4-FFF2-40B4-BE49-F238E27FC236}">
                    <a16:creationId xmlns:a16="http://schemas.microsoft.com/office/drawing/2014/main" id="{784A8904-0249-054A-7DF2-2E9B7A450B0C}"/>
                  </a:ext>
                </a:extLst>
              </p:cNvPr>
              <p:cNvPicPr/>
              <p:nvPr/>
            </p:nvPicPr>
            <p:blipFill>
              <a:blip r:embed="rId3"/>
              <a:stretch>
                <a:fillRect/>
              </a:stretch>
            </p:blipFill>
            <p:spPr>
              <a:xfrm>
                <a:off x="8785440" y="2044800"/>
                <a:ext cx="666360" cy="15876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B9F8D4FE-CEB9-8537-C29D-C3CC14F2B499}"/>
                  </a:ext>
                </a:extLst>
              </p14:cNvPr>
              <p14:cNvContentPartPr/>
              <p14:nvPr/>
            </p14:nvContentPartPr>
            <p14:xfrm>
              <a:off x="7207200" y="4311720"/>
              <a:ext cx="4165920" cy="25560"/>
            </p14:xfrm>
          </p:contentPart>
        </mc:Choice>
        <mc:Fallback xmlns="">
          <p:pic>
            <p:nvPicPr>
              <p:cNvPr id="5" name="Ink 4">
                <a:extLst>
                  <a:ext uri="{FF2B5EF4-FFF2-40B4-BE49-F238E27FC236}">
                    <a16:creationId xmlns:a16="http://schemas.microsoft.com/office/drawing/2014/main" id="{B9F8D4FE-CEB9-8537-C29D-C3CC14F2B499}"/>
                  </a:ext>
                </a:extLst>
              </p:cNvPr>
              <p:cNvPicPr/>
              <p:nvPr/>
            </p:nvPicPr>
            <p:blipFill>
              <a:blip r:embed="rId5"/>
              <a:stretch>
                <a:fillRect/>
              </a:stretch>
            </p:blipFill>
            <p:spPr>
              <a:xfrm>
                <a:off x="7191360" y="4248360"/>
                <a:ext cx="4197240" cy="15228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580F9F90-8421-9E2D-5D8E-970378F8D4EC}"/>
                  </a:ext>
                </a:extLst>
              </p14:cNvPr>
              <p14:cNvContentPartPr/>
              <p14:nvPr/>
            </p14:nvContentPartPr>
            <p14:xfrm>
              <a:off x="7924680" y="5118120"/>
              <a:ext cx="3474000" cy="51120"/>
            </p14:xfrm>
          </p:contentPart>
        </mc:Choice>
        <mc:Fallback xmlns="">
          <p:pic>
            <p:nvPicPr>
              <p:cNvPr id="6" name="Ink 5">
                <a:extLst>
                  <a:ext uri="{FF2B5EF4-FFF2-40B4-BE49-F238E27FC236}">
                    <a16:creationId xmlns:a16="http://schemas.microsoft.com/office/drawing/2014/main" id="{580F9F90-8421-9E2D-5D8E-970378F8D4EC}"/>
                  </a:ext>
                </a:extLst>
              </p:cNvPr>
              <p:cNvPicPr/>
              <p:nvPr/>
            </p:nvPicPr>
            <p:blipFill>
              <a:blip r:embed="rId7"/>
              <a:stretch>
                <a:fillRect/>
              </a:stretch>
            </p:blipFill>
            <p:spPr>
              <a:xfrm>
                <a:off x="7908840" y="5054760"/>
                <a:ext cx="3505320" cy="17784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7" name="Ink 6">
                <a:extLst>
                  <a:ext uri="{FF2B5EF4-FFF2-40B4-BE49-F238E27FC236}">
                    <a16:creationId xmlns:a16="http://schemas.microsoft.com/office/drawing/2014/main" id="{C524017F-2D8D-E544-B4A3-0F2E2E5E6507}"/>
                  </a:ext>
                </a:extLst>
              </p14:cNvPr>
              <p14:cNvContentPartPr/>
              <p14:nvPr/>
            </p14:nvContentPartPr>
            <p14:xfrm>
              <a:off x="1790640" y="5619600"/>
              <a:ext cx="1530720" cy="76680"/>
            </p14:xfrm>
          </p:contentPart>
        </mc:Choice>
        <mc:Fallback xmlns="">
          <p:pic>
            <p:nvPicPr>
              <p:cNvPr id="7" name="Ink 6">
                <a:extLst>
                  <a:ext uri="{FF2B5EF4-FFF2-40B4-BE49-F238E27FC236}">
                    <a16:creationId xmlns:a16="http://schemas.microsoft.com/office/drawing/2014/main" id="{C524017F-2D8D-E544-B4A3-0F2E2E5E6507}"/>
                  </a:ext>
                </a:extLst>
              </p:cNvPr>
              <p:cNvPicPr/>
              <p:nvPr/>
            </p:nvPicPr>
            <p:blipFill>
              <a:blip r:embed="rId9"/>
              <a:stretch>
                <a:fillRect/>
              </a:stretch>
            </p:blipFill>
            <p:spPr>
              <a:xfrm>
                <a:off x="1774800" y="5556240"/>
                <a:ext cx="1562040" cy="2034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a:extLst>
                  <a:ext uri="{FF2B5EF4-FFF2-40B4-BE49-F238E27FC236}">
                    <a16:creationId xmlns:a16="http://schemas.microsoft.com/office/drawing/2014/main" id="{3773D476-8DE6-8A98-A0D0-E9C900E77331}"/>
                  </a:ext>
                </a:extLst>
              </p14:cNvPr>
              <p14:cNvContentPartPr/>
              <p14:nvPr/>
            </p14:nvContentPartPr>
            <p14:xfrm>
              <a:off x="4807080" y="5816520"/>
              <a:ext cx="3657960" cy="38520"/>
            </p14:xfrm>
          </p:contentPart>
        </mc:Choice>
        <mc:Fallback xmlns="">
          <p:pic>
            <p:nvPicPr>
              <p:cNvPr id="8" name="Ink 7">
                <a:extLst>
                  <a:ext uri="{FF2B5EF4-FFF2-40B4-BE49-F238E27FC236}">
                    <a16:creationId xmlns:a16="http://schemas.microsoft.com/office/drawing/2014/main" id="{3773D476-8DE6-8A98-A0D0-E9C900E77331}"/>
                  </a:ext>
                </a:extLst>
              </p:cNvPr>
              <p:cNvPicPr/>
              <p:nvPr/>
            </p:nvPicPr>
            <p:blipFill>
              <a:blip r:embed="rId11"/>
              <a:stretch>
                <a:fillRect/>
              </a:stretch>
            </p:blipFill>
            <p:spPr>
              <a:xfrm>
                <a:off x="4791240" y="5753160"/>
                <a:ext cx="3689280" cy="16524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9" name="Ink 8">
                <a:extLst>
                  <a:ext uri="{FF2B5EF4-FFF2-40B4-BE49-F238E27FC236}">
                    <a16:creationId xmlns:a16="http://schemas.microsoft.com/office/drawing/2014/main" id="{4ACDF727-A68D-9478-8056-C716BCEBCFB9}"/>
                  </a:ext>
                </a:extLst>
              </p14:cNvPr>
              <p14:cNvContentPartPr/>
              <p14:nvPr/>
            </p14:nvContentPartPr>
            <p14:xfrm>
              <a:off x="1454040" y="6445080"/>
              <a:ext cx="6706080" cy="216360"/>
            </p14:xfrm>
          </p:contentPart>
        </mc:Choice>
        <mc:Fallback xmlns="">
          <p:pic>
            <p:nvPicPr>
              <p:cNvPr id="9" name="Ink 8">
                <a:extLst>
                  <a:ext uri="{FF2B5EF4-FFF2-40B4-BE49-F238E27FC236}">
                    <a16:creationId xmlns:a16="http://schemas.microsoft.com/office/drawing/2014/main" id="{4ACDF727-A68D-9478-8056-C716BCEBCFB9}"/>
                  </a:ext>
                </a:extLst>
              </p:cNvPr>
              <p:cNvPicPr/>
              <p:nvPr/>
            </p:nvPicPr>
            <p:blipFill>
              <a:blip r:embed="rId13"/>
              <a:stretch>
                <a:fillRect/>
              </a:stretch>
            </p:blipFill>
            <p:spPr>
              <a:xfrm>
                <a:off x="1438200" y="6381720"/>
                <a:ext cx="6737400" cy="343080"/>
              </a:xfrm>
              <a:prstGeom prst="rect">
                <a:avLst/>
              </a:prstGeom>
            </p:spPr>
          </p:pic>
        </mc:Fallback>
      </mc:AlternateContent>
    </p:spTree>
    <p:extLst>
      <p:ext uri="{BB962C8B-B14F-4D97-AF65-F5344CB8AC3E}">
        <p14:creationId xmlns:p14="http://schemas.microsoft.com/office/powerpoint/2010/main" val="2710702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2135" y="387162"/>
            <a:ext cx="8924109" cy="1325563"/>
          </a:xfrm>
        </p:spPr>
        <p:txBody>
          <a:bodyPr/>
          <a:lstStyle/>
          <a:p>
            <a:r>
              <a:rPr lang="en-GB" altLang="en-US" b="1" dirty="0" err="1"/>
              <a:t>A’i</a:t>
            </a:r>
            <a:r>
              <a:rPr lang="en-GB" altLang="en-US" b="1" dirty="0"/>
              <a:t> </a:t>
            </a:r>
            <a:r>
              <a:rPr lang="en-GB" altLang="en-US" b="1" dirty="0" err="1"/>
              <a:t>dyma’r</a:t>
            </a:r>
            <a:r>
              <a:rPr lang="en-GB" altLang="en-US" b="1" dirty="0"/>
              <a:t> </a:t>
            </a:r>
            <a:r>
              <a:rPr lang="en-GB" altLang="en-US" b="1" dirty="0" err="1"/>
              <a:t>swydd</a:t>
            </a:r>
            <a:r>
              <a:rPr lang="en-GB" altLang="en-US" b="1" dirty="0"/>
              <a:t> </a:t>
            </a:r>
            <a:r>
              <a:rPr lang="en-GB" altLang="en-US" b="1" dirty="0" err="1"/>
              <a:t>i</a:t>
            </a:r>
            <a:r>
              <a:rPr lang="en-GB" altLang="en-US" b="1" dirty="0"/>
              <a:t> chi</a:t>
            </a:r>
            <a:r>
              <a:rPr lang="en-GB" altLang="en-US" b="1" kern="0" dirty="0">
                <a:solidFill>
                  <a:srgbClr val="000000"/>
                </a:solidFill>
                <a:latin typeface="Arial"/>
                <a:cs typeface="Arial"/>
              </a:rPr>
              <a:t>?</a:t>
            </a:r>
            <a:endParaRPr lang="en-GB" dirty="0"/>
          </a:p>
        </p:txBody>
      </p:sp>
      <p:sp>
        <p:nvSpPr>
          <p:cNvPr id="3" name="Content Placeholder 2"/>
          <p:cNvSpPr>
            <a:spLocks noGrp="1"/>
          </p:cNvSpPr>
          <p:nvPr>
            <p:ph idx="1"/>
          </p:nvPr>
        </p:nvSpPr>
        <p:spPr>
          <a:xfrm>
            <a:off x="1593373" y="1585901"/>
            <a:ext cx="10234670" cy="4491458"/>
          </a:xfrm>
        </p:spPr>
        <p:txBody>
          <a:bodyPr>
            <a:noAutofit/>
          </a:bodyPr>
          <a:lstStyle/>
          <a:p>
            <a:pPr marL="342900" lvl="0" indent="-342900" eaLnBrk="0" fontAlgn="base" hangingPunct="0">
              <a:lnSpc>
                <a:spcPct val="100000"/>
              </a:lnSpc>
              <a:spcBef>
                <a:spcPct val="20000"/>
              </a:spcBef>
              <a:spcAft>
                <a:spcPct val="0"/>
              </a:spcAft>
              <a:buNone/>
            </a:pPr>
            <a:endParaRPr lang="en-GB" altLang="en-US" sz="2400" kern="0" dirty="0">
              <a:solidFill>
                <a:srgbClr val="000000"/>
              </a:solidFill>
              <a:latin typeface="Arial"/>
              <a:cs typeface="Arial"/>
            </a:endParaRPr>
          </a:p>
          <a:p>
            <a:pPr marL="342900" lvl="0" indent="-342900" eaLnBrk="0" fontAlgn="base" hangingPunct="0">
              <a:lnSpc>
                <a:spcPct val="100000"/>
              </a:lnSpc>
              <a:spcBef>
                <a:spcPts val="600"/>
              </a:spcBef>
              <a:spcAft>
                <a:spcPts val="600"/>
              </a:spcAft>
              <a:buNone/>
            </a:pPr>
            <a:r>
              <a:rPr lang="en-GB" altLang="en-US" sz="2400" kern="0" dirty="0" err="1">
                <a:solidFill>
                  <a:srgbClr val="000000"/>
                </a:solidFill>
                <a:latin typeface="Arial"/>
                <a:cs typeface="Arial"/>
              </a:rPr>
              <a:t>Darllen</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yr</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hysbyseb</a:t>
            </a:r>
            <a:endParaRPr lang="en-GB" altLang="en-US" sz="2400" kern="0" dirty="0">
              <a:solidFill>
                <a:srgbClr val="000000"/>
              </a:solidFill>
              <a:latin typeface="Arial"/>
              <a:cs typeface="Arial"/>
            </a:endParaRPr>
          </a:p>
          <a:p>
            <a:pPr marL="342900" lvl="0" indent="-342900" eaLnBrk="0" fontAlgn="base" hangingPunct="0">
              <a:lnSpc>
                <a:spcPct val="100000"/>
              </a:lnSpc>
              <a:spcBef>
                <a:spcPts val="600"/>
              </a:spcBef>
              <a:spcAft>
                <a:spcPts val="600"/>
              </a:spcAft>
              <a:buNone/>
            </a:pPr>
            <a:r>
              <a:rPr lang="en-GB" altLang="en-US" sz="2400" kern="0" dirty="0" err="1">
                <a:solidFill>
                  <a:srgbClr val="000000"/>
                </a:solidFill>
                <a:latin typeface="Arial"/>
                <a:cs typeface="Arial"/>
              </a:rPr>
              <a:t>Adnabod</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yr</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Ysgol</a:t>
            </a:r>
            <a:endParaRPr lang="en-GB" altLang="en-US" sz="2400" kern="0" dirty="0">
              <a:solidFill>
                <a:srgbClr val="000000"/>
              </a:solidFill>
              <a:latin typeface="Arial"/>
              <a:cs typeface="Arial"/>
            </a:endParaRPr>
          </a:p>
          <a:p>
            <a:pPr marL="342900" lvl="0" indent="-342900" eaLnBrk="0" fontAlgn="base" hangingPunct="0">
              <a:lnSpc>
                <a:spcPct val="100000"/>
              </a:lnSpc>
              <a:spcBef>
                <a:spcPts val="600"/>
              </a:spcBef>
              <a:spcAft>
                <a:spcPts val="600"/>
              </a:spcAft>
              <a:buNone/>
            </a:pPr>
            <a:r>
              <a:rPr lang="en-GB" altLang="en-US" sz="2400" kern="0" dirty="0" err="1">
                <a:solidFill>
                  <a:srgbClr val="000000"/>
                </a:solidFill>
                <a:latin typeface="Arial"/>
                <a:cs typeface="Arial"/>
              </a:rPr>
              <a:t>Adnabod</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yr</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Ardal</a:t>
            </a:r>
            <a:endParaRPr lang="en-GB" altLang="en-US" sz="2400" kern="0" dirty="0">
              <a:solidFill>
                <a:srgbClr val="000000"/>
              </a:solidFill>
              <a:latin typeface="Arial"/>
              <a:cs typeface="Arial"/>
            </a:endParaRPr>
          </a:p>
          <a:p>
            <a:pPr marL="342900" lvl="0" indent="-342900" eaLnBrk="0" fontAlgn="base" hangingPunct="0">
              <a:lnSpc>
                <a:spcPct val="100000"/>
              </a:lnSpc>
              <a:spcBef>
                <a:spcPts val="600"/>
              </a:spcBef>
              <a:spcAft>
                <a:spcPts val="600"/>
              </a:spcAft>
              <a:buNone/>
            </a:pPr>
            <a:r>
              <a:rPr lang="en-GB" altLang="en-US" sz="2400" kern="0" dirty="0" err="1">
                <a:solidFill>
                  <a:srgbClr val="000000"/>
                </a:solidFill>
                <a:latin typeface="Arial"/>
                <a:cs typeface="Arial"/>
              </a:rPr>
              <a:t>Gyrru</a:t>
            </a:r>
            <a:r>
              <a:rPr lang="en-GB" altLang="en-US" sz="2400" kern="0" dirty="0">
                <a:solidFill>
                  <a:srgbClr val="000000"/>
                </a:solidFill>
                <a:latin typeface="Arial"/>
                <a:cs typeface="Arial"/>
              </a:rPr>
              <a:t> am </a:t>
            </a:r>
            <a:r>
              <a:rPr lang="en-GB" altLang="en-US" sz="2400" kern="0" dirty="0" err="1">
                <a:solidFill>
                  <a:srgbClr val="000000"/>
                </a:solidFill>
                <a:latin typeface="Arial"/>
                <a:cs typeface="Arial"/>
              </a:rPr>
              <a:t>wybodaeth</a:t>
            </a:r>
            <a:endParaRPr lang="en-GB" altLang="en-US" sz="2400" kern="0" dirty="0">
              <a:solidFill>
                <a:srgbClr val="000000"/>
              </a:solidFill>
              <a:latin typeface="Arial"/>
              <a:cs typeface="Arial"/>
            </a:endParaRPr>
          </a:p>
          <a:p>
            <a:pPr marL="1344613" lvl="0" indent="-363538" eaLnBrk="0" fontAlgn="base" hangingPunct="0">
              <a:lnSpc>
                <a:spcPct val="100000"/>
              </a:lnSpc>
              <a:spcBef>
                <a:spcPts val="600"/>
              </a:spcBef>
              <a:spcAft>
                <a:spcPts val="600"/>
              </a:spcAft>
              <a:buClr>
                <a:srgbClr val="0070C0"/>
              </a:buClr>
            </a:pPr>
            <a:r>
              <a:rPr lang="en-GB" altLang="en-US" sz="2400" kern="0" dirty="0" err="1">
                <a:solidFill>
                  <a:srgbClr val="000000"/>
                </a:solidFill>
                <a:latin typeface="Arial"/>
                <a:cs typeface="Arial"/>
              </a:rPr>
              <a:t>Gwybodaeth</a:t>
            </a:r>
            <a:r>
              <a:rPr lang="en-GB" altLang="en-US" sz="2400" kern="0" dirty="0">
                <a:solidFill>
                  <a:srgbClr val="000000"/>
                </a:solidFill>
                <a:latin typeface="Arial"/>
                <a:cs typeface="Arial"/>
              </a:rPr>
              <a:t> am yr Ysgol (</a:t>
            </a:r>
            <a:r>
              <a:rPr lang="en-GB" altLang="en-US" sz="2400" kern="0" dirty="0" err="1">
                <a:solidFill>
                  <a:srgbClr val="000000"/>
                </a:solidFill>
                <a:latin typeface="Arial"/>
                <a:cs typeface="Arial"/>
              </a:rPr>
              <a:t>arolygiad</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diwethaf</a:t>
            </a:r>
            <a:r>
              <a:rPr lang="en-GB" altLang="en-US" sz="2400" kern="0" dirty="0">
                <a:solidFill>
                  <a:srgbClr val="000000"/>
                </a:solidFill>
                <a:latin typeface="Arial"/>
                <a:cs typeface="Arial"/>
              </a:rPr>
              <a:t> Estyn, </a:t>
            </a:r>
            <a:r>
              <a:rPr lang="en-GB" altLang="en-US" sz="2400" kern="0" dirty="0" err="1">
                <a:solidFill>
                  <a:srgbClr val="000000"/>
                </a:solidFill>
                <a:latin typeface="Arial"/>
                <a:cs typeface="Arial"/>
              </a:rPr>
              <a:t>ayyb</a:t>
            </a:r>
            <a:r>
              <a:rPr lang="en-GB" altLang="en-US" sz="2400" kern="0" dirty="0">
                <a:solidFill>
                  <a:srgbClr val="000000"/>
                </a:solidFill>
                <a:latin typeface="Arial"/>
                <a:cs typeface="Arial"/>
              </a:rPr>
              <a:t>)</a:t>
            </a:r>
          </a:p>
          <a:p>
            <a:pPr marL="1344613" lvl="0" indent="-363538" eaLnBrk="0" fontAlgn="base" hangingPunct="0">
              <a:lnSpc>
                <a:spcPct val="100000"/>
              </a:lnSpc>
              <a:spcBef>
                <a:spcPts val="600"/>
              </a:spcBef>
              <a:spcAft>
                <a:spcPts val="600"/>
              </a:spcAft>
              <a:buClr>
                <a:srgbClr val="0070C0"/>
              </a:buClr>
            </a:pPr>
            <a:r>
              <a:rPr lang="en-GB" altLang="en-US" sz="2400" kern="0" dirty="0" err="1">
                <a:solidFill>
                  <a:srgbClr val="000000"/>
                </a:solidFill>
                <a:latin typeface="Arial"/>
                <a:cs typeface="Arial"/>
              </a:rPr>
              <a:t>Swydd</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Ddisgrifiad</a:t>
            </a:r>
            <a:endParaRPr lang="en-GB" altLang="en-US" sz="2400" kern="0" dirty="0">
              <a:solidFill>
                <a:srgbClr val="000000"/>
              </a:solidFill>
              <a:latin typeface="Arial"/>
              <a:cs typeface="Arial"/>
            </a:endParaRPr>
          </a:p>
          <a:p>
            <a:pPr marL="1344613" lvl="0" indent="-363538" eaLnBrk="0" fontAlgn="base" hangingPunct="0">
              <a:lnSpc>
                <a:spcPct val="100000"/>
              </a:lnSpc>
              <a:spcBef>
                <a:spcPts val="600"/>
              </a:spcBef>
              <a:spcAft>
                <a:spcPts val="600"/>
              </a:spcAft>
              <a:buClr>
                <a:srgbClr val="0070C0"/>
              </a:buClr>
            </a:pPr>
            <a:r>
              <a:rPr lang="en-GB" altLang="en-US" sz="2400" kern="0" dirty="0" err="1">
                <a:solidFill>
                  <a:srgbClr val="000000"/>
                </a:solidFill>
                <a:latin typeface="Arial"/>
                <a:cs typeface="Arial"/>
              </a:rPr>
              <a:t>Manyleb</a:t>
            </a:r>
            <a:r>
              <a:rPr lang="en-GB" altLang="en-US" sz="2400" kern="0" dirty="0">
                <a:solidFill>
                  <a:srgbClr val="000000"/>
                </a:solidFill>
                <a:latin typeface="Arial"/>
                <a:cs typeface="Arial"/>
              </a:rPr>
              <a:t> y Person</a:t>
            </a:r>
          </a:p>
          <a:p>
            <a:pPr marL="1344613" lvl="0" indent="-363538" eaLnBrk="0" fontAlgn="base" hangingPunct="0">
              <a:lnSpc>
                <a:spcPct val="100000"/>
              </a:lnSpc>
              <a:spcBef>
                <a:spcPts val="600"/>
              </a:spcBef>
              <a:spcAft>
                <a:spcPts val="600"/>
              </a:spcAft>
              <a:buClr>
                <a:srgbClr val="0070C0"/>
              </a:buClr>
            </a:pPr>
            <a:r>
              <a:rPr lang="en-GB" altLang="en-US" sz="2400" kern="0" dirty="0" err="1">
                <a:solidFill>
                  <a:srgbClr val="000000"/>
                </a:solidFill>
                <a:latin typeface="Arial"/>
                <a:cs typeface="Arial"/>
              </a:rPr>
              <a:t>Cyfleoedd</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i</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ymweld</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â’r</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Ysgol</a:t>
            </a:r>
            <a:endParaRPr lang="en-GB" altLang="en-US" sz="2400" kern="0" dirty="0">
              <a:solidFill>
                <a:srgbClr val="000000"/>
              </a:solidFill>
              <a:latin typeface="Arial"/>
              <a:cs typeface="Arial"/>
            </a:endParaRPr>
          </a:p>
        </p:txBody>
      </p:sp>
    </p:spTree>
    <p:extLst>
      <p:ext uri="{BB962C8B-B14F-4D97-AF65-F5344CB8AC3E}">
        <p14:creationId xmlns:p14="http://schemas.microsoft.com/office/powerpoint/2010/main" val="9207649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Edrychwch</a:t>
            </a:r>
            <a:r>
              <a:rPr lang="en-GB" b="1" dirty="0"/>
              <a:t> </a:t>
            </a:r>
            <a:r>
              <a:rPr lang="en-GB" b="1" dirty="0" err="1"/>
              <a:t>allan</a:t>
            </a:r>
            <a:r>
              <a:rPr lang="en-GB" b="1" dirty="0"/>
              <a:t> am…</a:t>
            </a:r>
          </a:p>
        </p:txBody>
      </p:sp>
      <p:pic>
        <p:nvPicPr>
          <p:cNvPr id="5" name="Picture 4"/>
          <p:cNvPicPr>
            <a:picLocks noChangeAspect="1"/>
          </p:cNvPicPr>
          <p:nvPr/>
        </p:nvPicPr>
        <p:blipFill>
          <a:blip r:embed="rId3">
            <a:clrChange>
              <a:clrFrom>
                <a:srgbClr val="FEFEFE"/>
              </a:clrFrom>
              <a:clrTo>
                <a:srgbClr val="FEFEFE">
                  <a:alpha val="0"/>
                </a:srgbClr>
              </a:clrTo>
            </a:clrChange>
            <a:extLst>
              <a:ext uri="{28A0092B-C50C-407E-A947-70E740481C1C}">
                <a14:useLocalDpi xmlns:a14="http://schemas.microsoft.com/office/drawing/2010/main" val="0"/>
              </a:ext>
            </a:extLst>
          </a:blip>
          <a:stretch>
            <a:fillRect/>
          </a:stretch>
        </p:blipFill>
        <p:spPr>
          <a:xfrm>
            <a:off x="932330" y="1556792"/>
            <a:ext cx="2667000" cy="3333750"/>
          </a:xfrm>
          <a:prstGeom prst="rect">
            <a:avLst/>
          </a:prstGeom>
        </p:spPr>
      </p:pic>
      <p:graphicFrame>
        <p:nvGraphicFramePr>
          <p:cNvPr id="7" name="Table 6"/>
          <p:cNvGraphicFramePr>
            <a:graphicFrameLocks noGrp="1"/>
          </p:cNvGraphicFramePr>
          <p:nvPr>
            <p:extLst>
              <p:ext uri="{D42A27DB-BD31-4B8C-83A1-F6EECF244321}">
                <p14:modId xmlns:p14="http://schemas.microsoft.com/office/powerpoint/2010/main" val="4032267165"/>
              </p:ext>
            </p:extLst>
          </p:nvPr>
        </p:nvGraphicFramePr>
        <p:xfrm>
          <a:off x="3415229" y="1711825"/>
          <a:ext cx="6753340" cy="4937760"/>
        </p:xfrm>
        <a:graphic>
          <a:graphicData uri="http://schemas.openxmlformats.org/drawingml/2006/table">
            <a:tbl>
              <a:tblPr firstRow="1" bandRow="1">
                <a:tableStyleId>{5C22544A-7EE6-4342-B048-85BDC9FD1C3A}</a:tableStyleId>
              </a:tblPr>
              <a:tblGrid>
                <a:gridCol w="3376670">
                  <a:extLst>
                    <a:ext uri="{9D8B030D-6E8A-4147-A177-3AD203B41FA5}">
                      <a16:colId xmlns:a16="http://schemas.microsoft.com/office/drawing/2014/main" val="3127717967"/>
                    </a:ext>
                  </a:extLst>
                </a:gridCol>
                <a:gridCol w="3376670">
                  <a:extLst>
                    <a:ext uri="{9D8B030D-6E8A-4147-A177-3AD203B41FA5}">
                      <a16:colId xmlns:a16="http://schemas.microsoft.com/office/drawing/2014/main" val="3598953504"/>
                    </a:ext>
                  </a:extLst>
                </a:gridCol>
              </a:tblGrid>
              <a:tr h="890771">
                <a:tc>
                  <a:txBody>
                    <a:bodyPr/>
                    <a:lstStyle/>
                    <a:p>
                      <a:r>
                        <a:rPr lang="en-GB" b="0" dirty="0">
                          <a:solidFill>
                            <a:schemeClr val="tx1"/>
                          </a:solidFill>
                        </a:rPr>
                        <a:t>Math o </a:t>
                      </a:r>
                      <a:r>
                        <a:rPr lang="en-GB" b="0" dirty="0" err="1">
                          <a:solidFill>
                            <a:schemeClr val="tx1"/>
                          </a:solidFill>
                        </a:rPr>
                        <a:t>Gytundeb</a:t>
                      </a:r>
                      <a:endParaRPr lang="en-GB" b="0" dirty="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C00"/>
                    </a:solidFill>
                  </a:tcPr>
                </a:tc>
                <a:tc>
                  <a:txBody>
                    <a:bodyPr/>
                    <a:lstStyle/>
                    <a:p>
                      <a:r>
                        <a:rPr lang="en-GB" b="0" i="1" dirty="0" err="1">
                          <a:solidFill>
                            <a:schemeClr val="tx1"/>
                          </a:solidFill>
                        </a:rPr>
                        <a:t>Parhaol</a:t>
                      </a:r>
                      <a:endParaRPr lang="en-GB" b="0" i="1" dirty="0">
                        <a:solidFill>
                          <a:schemeClr val="tx1"/>
                        </a:solidFill>
                      </a:endParaRPr>
                    </a:p>
                    <a:p>
                      <a:r>
                        <a:rPr lang="en-GB" b="0" i="1" dirty="0" err="1">
                          <a:solidFill>
                            <a:schemeClr val="tx1"/>
                          </a:solidFill>
                        </a:rPr>
                        <a:t>Cyfnod</a:t>
                      </a:r>
                      <a:r>
                        <a:rPr lang="en-GB" b="0" i="1" baseline="0" dirty="0">
                          <a:solidFill>
                            <a:schemeClr val="tx1"/>
                          </a:solidFill>
                        </a:rPr>
                        <a:t> </a:t>
                      </a:r>
                      <a:r>
                        <a:rPr lang="en-GB" b="0" i="1" baseline="0" dirty="0" err="1">
                          <a:solidFill>
                            <a:schemeClr val="tx1"/>
                          </a:solidFill>
                        </a:rPr>
                        <a:t>Penodol</a:t>
                      </a:r>
                      <a:endParaRPr lang="en-GB" b="0" i="1" dirty="0">
                        <a:solidFill>
                          <a:schemeClr val="tx1"/>
                        </a:solidFill>
                      </a:endParaRPr>
                    </a:p>
                    <a:p>
                      <a:r>
                        <a:rPr lang="en-GB" b="0" i="1" dirty="0" err="1">
                          <a:solidFill>
                            <a:schemeClr val="tx1"/>
                          </a:solidFill>
                        </a:rPr>
                        <a:t>Mamolaeth</a:t>
                      </a:r>
                      <a:endParaRPr lang="en-GB" b="0" i="1" dirty="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C99"/>
                    </a:solidFill>
                  </a:tcPr>
                </a:tc>
                <a:extLst>
                  <a:ext uri="{0D108BD9-81ED-4DB2-BD59-A6C34878D82A}">
                    <a16:rowId xmlns:a16="http://schemas.microsoft.com/office/drawing/2014/main" val="2965083561"/>
                  </a:ext>
                </a:extLst>
              </a:tr>
              <a:tr h="623539">
                <a:tc>
                  <a:txBody>
                    <a:bodyPr/>
                    <a:lstStyle/>
                    <a:p>
                      <a:r>
                        <a:rPr lang="en-GB" dirty="0" err="1"/>
                        <a:t>Gweithio</a:t>
                      </a:r>
                      <a:r>
                        <a:rPr lang="en-GB" dirty="0"/>
                        <a:t> </a:t>
                      </a:r>
                      <a:r>
                        <a:rPr lang="en-GB" dirty="0" err="1"/>
                        <a:t>rhan</a:t>
                      </a:r>
                      <a:r>
                        <a:rPr lang="en-GB" dirty="0"/>
                        <a:t> </a:t>
                      </a:r>
                      <a:r>
                        <a:rPr lang="en-GB" dirty="0" err="1"/>
                        <a:t>amser</a:t>
                      </a:r>
                      <a:endParaRPr lang="en-GB"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C00"/>
                    </a:solidFill>
                  </a:tcPr>
                </a:tc>
                <a:tc>
                  <a:txBody>
                    <a:bodyPr/>
                    <a:lstStyle/>
                    <a:p>
                      <a:r>
                        <a:rPr lang="en-GB" i="1" dirty="0"/>
                        <a:t>Mae 0.1 </a:t>
                      </a:r>
                      <a:r>
                        <a:rPr lang="en-GB" i="1" dirty="0" err="1"/>
                        <a:t>yn</a:t>
                      </a:r>
                      <a:r>
                        <a:rPr lang="en-GB" i="1" dirty="0"/>
                        <a:t> </a:t>
                      </a:r>
                      <a:r>
                        <a:rPr lang="en-GB" i="1" dirty="0" err="1"/>
                        <a:t>hanner</a:t>
                      </a:r>
                      <a:r>
                        <a:rPr lang="en-GB" i="1" dirty="0"/>
                        <a:t> </a:t>
                      </a:r>
                      <a:r>
                        <a:rPr lang="en-GB" i="1" dirty="0" err="1"/>
                        <a:t>diwrnod</a:t>
                      </a:r>
                      <a:r>
                        <a:rPr lang="en-GB" i="1" dirty="0"/>
                        <a:t> felly </a:t>
                      </a:r>
                      <a:r>
                        <a:rPr lang="en-GB" i="1" dirty="0" err="1"/>
                        <a:t>mae</a:t>
                      </a:r>
                      <a:r>
                        <a:rPr lang="en-GB" i="1" dirty="0"/>
                        <a:t> </a:t>
                      </a:r>
                      <a:r>
                        <a:rPr lang="en-GB" i="1" dirty="0" err="1"/>
                        <a:t>cytundeb</a:t>
                      </a:r>
                      <a:r>
                        <a:rPr lang="en-GB" i="1" dirty="0"/>
                        <a:t> 0.6 </a:t>
                      </a:r>
                      <a:r>
                        <a:rPr lang="en-GB" i="1" dirty="0" err="1"/>
                        <a:t>yn</a:t>
                      </a:r>
                      <a:r>
                        <a:rPr lang="en-GB" i="1" dirty="0"/>
                        <a:t> 3 </a:t>
                      </a:r>
                      <a:r>
                        <a:rPr lang="en-GB" i="1" dirty="0" err="1"/>
                        <a:t>diwrnod</a:t>
                      </a:r>
                      <a:endParaRPr lang="en-GB" i="1"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C99"/>
                    </a:solidFill>
                  </a:tcPr>
                </a:tc>
                <a:extLst>
                  <a:ext uri="{0D108BD9-81ED-4DB2-BD59-A6C34878D82A}">
                    <a16:rowId xmlns:a16="http://schemas.microsoft.com/office/drawing/2014/main" val="3695112981"/>
                  </a:ext>
                </a:extLst>
              </a:tr>
              <a:tr h="623539">
                <a:tc>
                  <a:txBody>
                    <a:bodyPr/>
                    <a:lstStyle/>
                    <a:p>
                      <a:r>
                        <a:rPr lang="en-GB" dirty="0" err="1"/>
                        <a:t>Cyflog</a:t>
                      </a:r>
                      <a:r>
                        <a:rPr lang="en-GB" dirty="0"/>
                        <a:t>?</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C00"/>
                    </a:solidFill>
                  </a:tcPr>
                </a:tc>
                <a:tc>
                  <a:txBody>
                    <a:bodyPr/>
                    <a:lstStyle/>
                    <a:p>
                      <a:r>
                        <a:rPr lang="en-GB" i="1" dirty="0"/>
                        <a:t>PRG / URG</a:t>
                      </a:r>
                      <a:endParaRPr lang="en-GB" i="1" baseline="0" dirty="0"/>
                    </a:p>
                    <a:p>
                      <a:r>
                        <a:rPr lang="en-GB" i="1" baseline="0" dirty="0" err="1"/>
                        <a:t>Cyflog</a:t>
                      </a:r>
                      <a:r>
                        <a:rPr lang="en-GB" i="1" baseline="0" dirty="0"/>
                        <a:t> </a:t>
                      </a:r>
                      <a:r>
                        <a:rPr lang="en-GB" i="1" baseline="0" dirty="0" err="1"/>
                        <a:t>i'w</a:t>
                      </a:r>
                      <a:r>
                        <a:rPr lang="en-GB" i="1" baseline="0" dirty="0"/>
                        <a:t> </a:t>
                      </a:r>
                      <a:r>
                        <a:rPr lang="en-GB" i="1" baseline="0" dirty="0" err="1"/>
                        <a:t>Drafod</a:t>
                      </a:r>
                      <a:endParaRPr lang="en-GB" i="1"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C99"/>
                    </a:solidFill>
                  </a:tcPr>
                </a:tc>
                <a:extLst>
                  <a:ext uri="{0D108BD9-81ED-4DB2-BD59-A6C34878D82A}">
                    <a16:rowId xmlns:a16="http://schemas.microsoft.com/office/drawing/2014/main" val="3751175707"/>
                  </a:ext>
                </a:extLst>
              </a:tr>
              <a:tr h="890771">
                <a:tc>
                  <a:txBody>
                    <a:bodyPr/>
                    <a:lstStyle/>
                    <a:p>
                      <a:r>
                        <a:rPr lang="en-GB" dirty="0"/>
                        <a:t>A </a:t>
                      </a:r>
                      <a:r>
                        <a:rPr lang="en-GB" dirty="0" err="1"/>
                        <a:t>yw'r</a:t>
                      </a:r>
                      <a:r>
                        <a:rPr lang="en-GB" dirty="0"/>
                        <a:t> </a:t>
                      </a:r>
                      <a:r>
                        <a:rPr lang="en-GB" dirty="0" err="1"/>
                        <a:t>ysgol</a:t>
                      </a:r>
                      <a:r>
                        <a:rPr lang="en-GB" dirty="0"/>
                        <a:t> </a:t>
                      </a:r>
                      <a:r>
                        <a:rPr lang="en-GB" dirty="0" err="1"/>
                        <a:t>yn</a:t>
                      </a:r>
                      <a:r>
                        <a:rPr lang="en-GB" dirty="0"/>
                        <a:t> un a </a:t>
                      </a:r>
                      <a:r>
                        <a:rPr lang="en-GB" dirty="0" err="1"/>
                        <a:t>gynhelir</a:t>
                      </a:r>
                      <a:r>
                        <a:rPr lang="en-GB" dirty="0"/>
                        <a:t> </a:t>
                      </a:r>
                      <a:r>
                        <a:rPr lang="en-GB" dirty="0" err="1"/>
                        <a:t>gan</a:t>
                      </a:r>
                      <a:r>
                        <a:rPr lang="en-GB" dirty="0"/>
                        <a:t> </a:t>
                      </a:r>
                      <a:r>
                        <a:rPr lang="en-GB" dirty="0" err="1"/>
                        <a:t>yr</a:t>
                      </a:r>
                      <a:r>
                        <a:rPr lang="en-GB" dirty="0"/>
                        <a:t> </a:t>
                      </a:r>
                      <a:r>
                        <a:rPr lang="en-GB" dirty="0" err="1"/>
                        <a:t>ALl</a:t>
                      </a:r>
                      <a:r>
                        <a:rPr lang="en-GB" dirty="0"/>
                        <a:t>, </a:t>
                      </a:r>
                      <a:r>
                        <a:rPr lang="en-GB" dirty="0" err="1"/>
                        <a:t>academi</a:t>
                      </a:r>
                      <a:r>
                        <a:rPr lang="en-GB" dirty="0"/>
                        <a:t>, </a:t>
                      </a:r>
                      <a:r>
                        <a:rPr lang="en-GB" dirty="0" err="1"/>
                        <a:t>ysgol</a:t>
                      </a:r>
                      <a:r>
                        <a:rPr lang="en-GB" dirty="0"/>
                        <a:t> </a:t>
                      </a:r>
                      <a:r>
                        <a:rPr lang="en-GB" dirty="0" err="1"/>
                        <a:t>rydd</a:t>
                      </a:r>
                      <a:r>
                        <a:rPr lang="en-GB" dirty="0"/>
                        <a:t> </a:t>
                      </a:r>
                      <a:r>
                        <a:rPr lang="en-GB" dirty="0" err="1"/>
                        <a:t>neu'n</a:t>
                      </a:r>
                      <a:r>
                        <a:rPr lang="en-GB" dirty="0"/>
                        <a:t> </a:t>
                      </a:r>
                      <a:r>
                        <a:rPr lang="en-GB" dirty="0" err="1"/>
                        <a:t>annibynnol</a:t>
                      </a:r>
                      <a:r>
                        <a:rPr lang="en-GB" dirty="0"/>
                        <a:t>?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C00"/>
                    </a:solidFill>
                  </a:tcPr>
                </a:tc>
                <a:tc>
                  <a:txBody>
                    <a:bodyPr/>
                    <a:lstStyle/>
                    <a:p>
                      <a:r>
                        <a:rPr lang="en-GB" i="1" dirty="0" err="1"/>
                        <a:t>Os</a:t>
                      </a:r>
                      <a:r>
                        <a:rPr lang="en-GB" i="1" dirty="0"/>
                        <a:t> felly, </a:t>
                      </a:r>
                      <a:r>
                        <a:rPr lang="en-GB" i="1" dirty="0" err="1"/>
                        <a:t>gwnewch</a:t>
                      </a:r>
                      <a:r>
                        <a:rPr lang="en-GB" i="1" dirty="0"/>
                        <a:t> </a:t>
                      </a:r>
                      <a:r>
                        <a:rPr lang="en-GB" i="1" dirty="0" err="1"/>
                        <a:t>yn</a:t>
                      </a:r>
                      <a:r>
                        <a:rPr lang="en-GB" i="1" dirty="0"/>
                        <a:t> </a:t>
                      </a:r>
                      <a:r>
                        <a:rPr lang="en-GB" i="1" dirty="0" err="1"/>
                        <a:t>siŵr</a:t>
                      </a:r>
                      <a:r>
                        <a:rPr lang="en-GB" i="1" dirty="0"/>
                        <a:t> </a:t>
                      </a:r>
                      <a:r>
                        <a:rPr lang="en-GB" i="1" dirty="0" err="1"/>
                        <a:t>eich</a:t>
                      </a:r>
                      <a:r>
                        <a:rPr lang="en-GB" i="1" dirty="0"/>
                        <a:t> bod </a:t>
                      </a:r>
                      <a:r>
                        <a:rPr lang="en-GB" i="1" dirty="0" err="1"/>
                        <a:t>yn</a:t>
                      </a:r>
                      <a:r>
                        <a:rPr lang="en-GB" i="1" dirty="0"/>
                        <a:t> </a:t>
                      </a:r>
                      <a:r>
                        <a:rPr lang="en-GB" i="1" dirty="0" err="1"/>
                        <a:t>gwirio'r</a:t>
                      </a:r>
                      <a:r>
                        <a:rPr lang="en-GB" i="1" dirty="0"/>
                        <a:t> </a:t>
                      </a:r>
                      <a:r>
                        <a:rPr lang="en-GB" i="1" dirty="0" err="1"/>
                        <a:t>cytundeb</a:t>
                      </a:r>
                      <a:r>
                        <a:rPr lang="en-GB" i="1" baseline="0" dirty="0"/>
                        <a:t> </a:t>
                      </a:r>
                      <a:r>
                        <a:rPr lang="en-GB" i="1" dirty="0" err="1"/>
                        <a:t>yn</a:t>
                      </a:r>
                      <a:r>
                        <a:rPr lang="en-GB" i="1" dirty="0"/>
                        <a:t> </a:t>
                      </a:r>
                      <a:r>
                        <a:rPr lang="en-GB" i="1" dirty="0" err="1"/>
                        <a:t>ofalus</a:t>
                      </a:r>
                      <a:r>
                        <a:rPr lang="en-GB" i="1" dirty="0"/>
                        <a:t>!</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C99"/>
                    </a:solidFill>
                  </a:tcPr>
                </a:tc>
                <a:extLst>
                  <a:ext uri="{0D108BD9-81ED-4DB2-BD59-A6C34878D82A}">
                    <a16:rowId xmlns:a16="http://schemas.microsoft.com/office/drawing/2014/main" val="1730788623"/>
                  </a:ext>
                </a:extLst>
              </a:tr>
              <a:tr h="623539">
                <a:tc>
                  <a:txBody>
                    <a:bodyPr/>
                    <a:lstStyle/>
                    <a:p>
                      <a:r>
                        <a:rPr lang="en-GB" dirty="0" err="1"/>
                        <a:t>Oes</a:t>
                      </a:r>
                      <a:r>
                        <a:rPr lang="en-GB" dirty="0"/>
                        <a:t> </a:t>
                      </a:r>
                      <a:r>
                        <a:rPr lang="en-GB" dirty="0" err="1"/>
                        <a:t>dyletswyddau</a:t>
                      </a:r>
                      <a:r>
                        <a:rPr lang="en-GB" dirty="0"/>
                        <a:t> </a:t>
                      </a:r>
                      <a:r>
                        <a:rPr lang="en-GB" dirty="0" err="1"/>
                        <a:t>eraill</a:t>
                      </a:r>
                      <a:r>
                        <a:rPr lang="en-GB" dirty="0"/>
                        <a:t> </a:t>
                      </a:r>
                      <a:r>
                        <a:rPr lang="en-GB" dirty="0" err="1"/>
                        <a:t>yn</a:t>
                      </a:r>
                      <a:r>
                        <a:rPr lang="en-GB" dirty="0"/>
                        <a:t> </a:t>
                      </a:r>
                      <a:r>
                        <a:rPr lang="en-GB" dirty="0" err="1"/>
                        <a:t>gysylltiedig</a:t>
                      </a:r>
                      <a:r>
                        <a:rPr lang="en-GB" dirty="0"/>
                        <a:t> </a:t>
                      </a:r>
                      <a:r>
                        <a:rPr lang="en-GB" dirty="0" err="1"/>
                        <a:t>â’r</a:t>
                      </a:r>
                      <a:r>
                        <a:rPr lang="en-GB" dirty="0"/>
                        <a:t> </a:t>
                      </a:r>
                      <a:r>
                        <a:rPr lang="en-GB" dirty="0" err="1"/>
                        <a:t>swydd</a:t>
                      </a:r>
                      <a:r>
                        <a:rPr lang="en-GB" dirty="0"/>
                        <a:t>?</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C00"/>
                    </a:solidFill>
                  </a:tcPr>
                </a:tc>
                <a:tc>
                  <a:txBody>
                    <a:bodyPr/>
                    <a:lstStyle/>
                    <a:p>
                      <a:r>
                        <a:rPr lang="en-GB" i="1" dirty="0" err="1"/>
                        <a:t>Os</a:t>
                      </a:r>
                      <a:r>
                        <a:rPr lang="en-GB" i="1" dirty="0"/>
                        <a:t> felly, </a:t>
                      </a:r>
                      <a:r>
                        <a:rPr lang="en-GB" i="1" dirty="0" err="1"/>
                        <a:t>beth</a:t>
                      </a:r>
                      <a:r>
                        <a:rPr lang="en-GB" i="1" dirty="0"/>
                        <a:t> </a:t>
                      </a:r>
                      <a:r>
                        <a:rPr lang="en-GB" i="1" dirty="0" err="1"/>
                        <a:t>ydyn</a:t>
                      </a:r>
                      <a:r>
                        <a:rPr lang="en-GB" i="1" dirty="0"/>
                        <a:t> </a:t>
                      </a:r>
                      <a:r>
                        <a:rPr lang="en-GB" i="1" dirty="0" err="1"/>
                        <a:t>nhw</a:t>
                      </a:r>
                      <a:r>
                        <a:rPr lang="en-GB" i="1" dirty="0"/>
                        <a:t>?</a:t>
                      </a:r>
                    </a:p>
                    <a:p>
                      <a:r>
                        <a:rPr lang="en-GB" i="1" baseline="0" dirty="0" err="1"/>
                        <a:t>Blwyddyn</a:t>
                      </a:r>
                      <a:r>
                        <a:rPr lang="en-GB" i="1" baseline="0" dirty="0"/>
                        <a:t> </a:t>
                      </a:r>
                      <a:r>
                        <a:rPr lang="en-GB" i="1" baseline="0" dirty="0" err="1"/>
                        <a:t>Sefydlu</a:t>
                      </a:r>
                      <a:endParaRPr lang="en-GB" i="1"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C99"/>
                    </a:solidFill>
                  </a:tcPr>
                </a:tc>
                <a:extLst>
                  <a:ext uri="{0D108BD9-81ED-4DB2-BD59-A6C34878D82A}">
                    <a16:rowId xmlns:a16="http://schemas.microsoft.com/office/drawing/2014/main" val="3814755911"/>
                  </a:ext>
                </a:extLst>
              </a:tr>
              <a:tr h="115800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 </a:t>
                      </a:r>
                      <a:r>
                        <a:rPr lang="en-GB" baseline="0" dirty="0" err="1"/>
                        <a:t>yw'r</a:t>
                      </a:r>
                      <a:r>
                        <a:rPr lang="en-GB" baseline="0" dirty="0"/>
                        <a:t> </a:t>
                      </a:r>
                      <a:r>
                        <a:rPr lang="en-GB" baseline="0" dirty="0" err="1"/>
                        <a:t>hysbyseb</a:t>
                      </a:r>
                      <a:r>
                        <a:rPr lang="en-GB" baseline="0" dirty="0"/>
                        <a:t> </a:t>
                      </a:r>
                      <a:r>
                        <a:rPr lang="en-GB" baseline="0" dirty="0" err="1"/>
                        <a:t>yn</a:t>
                      </a:r>
                      <a:r>
                        <a:rPr lang="en-GB" baseline="0" dirty="0"/>
                        <a:t> '</a:t>
                      </a:r>
                      <a:r>
                        <a:rPr lang="en-GB" baseline="0" dirty="0" err="1"/>
                        <a:t>gwahodd</a:t>
                      </a:r>
                      <a:r>
                        <a:rPr lang="en-GB" baseline="0" dirty="0"/>
                        <a:t>' </a:t>
                      </a:r>
                      <a:r>
                        <a:rPr lang="en-GB" baseline="0" dirty="0" err="1"/>
                        <a:t>ceisiadau</a:t>
                      </a:r>
                      <a:r>
                        <a:rPr lang="en-GB" baseline="0" dirty="0"/>
                        <a:t> </a:t>
                      </a:r>
                      <a:r>
                        <a:rPr lang="en-GB" baseline="0" dirty="0" err="1"/>
                        <a:t>gan</a:t>
                      </a:r>
                      <a:r>
                        <a:rPr lang="en-GB" baseline="0" dirty="0"/>
                        <a:t> </a:t>
                      </a:r>
                      <a:r>
                        <a:rPr lang="en-GB" baseline="0" dirty="0" err="1"/>
                        <a:t>ANGau</a:t>
                      </a:r>
                      <a:r>
                        <a:rPr lang="en-GB" baseline="0" dirty="0"/>
                        <a:t>?</a:t>
                      </a:r>
                      <a:endParaRPr lang="en-GB"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CC00"/>
                    </a:solidFill>
                  </a:tcPr>
                </a:tc>
                <a:tc>
                  <a:txBody>
                    <a:bodyPr/>
                    <a:lstStyle/>
                    <a:p>
                      <a:r>
                        <a:rPr lang="en-GB" i="1" dirty="0" err="1"/>
                        <a:t>Os</a:t>
                      </a:r>
                      <a:r>
                        <a:rPr lang="en-GB" i="1" baseline="0" dirty="0"/>
                        <a:t> </a:t>
                      </a:r>
                      <a:r>
                        <a:rPr lang="en-GB" i="1" baseline="0" dirty="0" err="1"/>
                        <a:t>ddim</a:t>
                      </a:r>
                      <a:r>
                        <a:rPr lang="en-GB" i="1" dirty="0"/>
                        <a:t>, </a:t>
                      </a:r>
                      <a:r>
                        <a:rPr lang="en-GB" i="1" dirty="0" err="1"/>
                        <a:t>unai</a:t>
                      </a:r>
                      <a:r>
                        <a:rPr lang="en-GB" i="1" dirty="0"/>
                        <a:t>;</a:t>
                      </a:r>
                    </a:p>
                    <a:p>
                      <a:r>
                        <a:rPr lang="en-GB" i="1" dirty="0" err="1"/>
                        <a:t>i</a:t>
                      </a:r>
                      <a:r>
                        <a:rPr lang="en-GB" i="1" dirty="0"/>
                        <a:t>. </a:t>
                      </a:r>
                      <a:r>
                        <a:rPr lang="en-GB" i="1" dirty="0" err="1"/>
                        <a:t>peidiwch</a:t>
                      </a:r>
                      <a:r>
                        <a:rPr lang="en-GB" i="1" baseline="0" dirty="0"/>
                        <a:t> a </a:t>
                      </a:r>
                      <a:r>
                        <a:rPr lang="en-GB" i="1" baseline="0" dirty="0" err="1"/>
                        <a:t>cheisio</a:t>
                      </a:r>
                      <a:endParaRPr lang="en-GB" i="1" dirty="0"/>
                    </a:p>
                    <a:p>
                      <a:r>
                        <a:rPr lang="en-GB" i="1" dirty="0"/>
                        <a:t>ii. </a:t>
                      </a:r>
                      <a:r>
                        <a:rPr lang="en-GB" i="1" dirty="0" err="1"/>
                        <a:t>cysylltwch</a:t>
                      </a:r>
                      <a:r>
                        <a:rPr lang="en-GB" i="1" dirty="0"/>
                        <a:t> </a:t>
                      </a:r>
                      <a:r>
                        <a:rPr lang="en-GB" i="1" dirty="0" err="1"/>
                        <a:t>â’r</a:t>
                      </a:r>
                      <a:r>
                        <a:rPr lang="en-GB" i="1" dirty="0"/>
                        <a:t> </a:t>
                      </a:r>
                      <a:r>
                        <a:rPr lang="en-GB" i="1" dirty="0" err="1"/>
                        <a:t>ysgol</a:t>
                      </a:r>
                      <a:r>
                        <a:rPr lang="en-GB" i="1" dirty="0"/>
                        <a:t> </a:t>
                      </a:r>
                      <a:r>
                        <a:rPr lang="en-GB" i="1" dirty="0" err="1"/>
                        <a:t>i</a:t>
                      </a:r>
                      <a:r>
                        <a:rPr lang="en-GB" i="1" dirty="0"/>
                        <a:t> </a:t>
                      </a:r>
                      <a:r>
                        <a:rPr lang="en-GB" i="1" dirty="0" err="1"/>
                        <a:t>ofyn</a:t>
                      </a:r>
                      <a:r>
                        <a:rPr lang="en-GB" i="1" dirty="0"/>
                        <a:t> </a:t>
                      </a:r>
                      <a:r>
                        <a:rPr lang="en-GB" i="1" dirty="0" err="1"/>
                        <a:t>os</a:t>
                      </a:r>
                      <a:r>
                        <a:rPr lang="en-GB" i="1" dirty="0"/>
                        <a:t> </a:t>
                      </a:r>
                      <a:r>
                        <a:rPr lang="en-GB" i="1" dirty="0" err="1"/>
                        <a:t>gallwch</a:t>
                      </a:r>
                      <a:r>
                        <a:rPr lang="en-GB" i="1" dirty="0"/>
                        <a:t> </a:t>
                      </a:r>
                      <a:r>
                        <a:rPr lang="en-GB" i="1" dirty="0" err="1"/>
                        <a:t>wneud</a:t>
                      </a:r>
                      <a:r>
                        <a:rPr lang="en-GB" i="1" baseline="0" dirty="0"/>
                        <a:t> </a:t>
                      </a:r>
                      <a:r>
                        <a:rPr lang="en-GB" i="1" baseline="0" dirty="0" err="1"/>
                        <a:t>cais</a:t>
                      </a:r>
                      <a:endParaRPr lang="en-GB" i="1"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CC99"/>
                    </a:solidFill>
                  </a:tcPr>
                </a:tc>
                <a:extLst>
                  <a:ext uri="{0D108BD9-81ED-4DB2-BD59-A6C34878D82A}">
                    <a16:rowId xmlns:a16="http://schemas.microsoft.com/office/drawing/2014/main" val="995426033"/>
                  </a:ext>
                </a:extLst>
              </a:tr>
            </a:tbl>
          </a:graphicData>
        </a:graphic>
      </p:graphicFrame>
    </p:spTree>
    <p:extLst>
      <p:ext uri="{BB962C8B-B14F-4D97-AF65-F5344CB8AC3E}">
        <p14:creationId xmlns:p14="http://schemas.microsoft.com/office/powerpoint/2010/main" val="995808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371" y="179777"/>
            <a:ext cx="9156911" cy="1325563"/>
          </a:xfrm>
        </p:spPr>
        <p:txBody>
          <a:bodyPr/>
          <a:lstStyle/>
          <a:p>
            <a:r>
              <a:rPr lang="en-GB" altLang="en-US" b="1" kern="0" dirty="0" err="1">
                <a:solidFill>
                  <a:srgbClr val="000000"/>
                </a:solidFill>
                <a:latin typeface="Arial"/>
                <a:cs typeface="Arial"/>
              </a:rPr>
              <a:t>Gwneud</a:t>
            </a:r>
            <a:r>
              <a:rPr lang="en-GB" altLang="en-US" b="1" kern="0" dirty="0">
                <a:solidFill>
                  <a:srgbClr val="000000"/>
                </a:solidFill>
                <a:latin typeface="Arial"/>
                <a:cs typeface="Arial"/>
              </a:rPr>
              <a:t> </a:t>
            </a:r>
            <a:r>
              <a:rPr lang="en-GB" altLang="en-US" b="1" kern="0" dirty="0" err="1">
                <a:solidFill>
                  <a:srgbClr val="000000"/>
                </a:solidFill>
                <a:latin typeface="Arial"/>
                <a:cs typeface="Arial"/>
              </a:rPr>
              <a:t>eich</a:t>
            </a:r>
            <a:r>
              <a:rPr lang="en-GB" altLang="en-US" b="1" kern="0" dirty="0">
                <a:solidFill>
                  <a:srgbClr val="000000"/>
                </a:solidFill>
                <a:latin typeface="Arial"/>
                <a:cs typeface="Arial"/>
              </a:rPr>
              <a:t> </a:t>
            </a:r>
            <a:r>
              <a:rPr lang="en-GB" altLang="en-US" b="1" kern="0" dirty="0" err="1">
                <a:solidFill>
                  <a:srgbClr val="000000"/>
                </a:solidFill>
                <a:latin typeface="Arial"/>
                <a:cs typeface="Arial"/>
              </a:rPr>
              <a:t>Cais</a:t>
            </a:r>
            <a:endParaRPr lang="en-GB" dirty="0"/>
          </a:p>
        </p:txBody>
      </p:sp>
      <p:sp>
        <p:nvSpPr>
          <p:cNvPr id="3" name="Content Placeholder 2"/>
          <p:cNvSpPr>
            <a:spLocks noGrp="1"/>
          </p:cNvSpPr>
          <p:nvPr>
            <p:ph idx="1"/>
          </p:nvPr>
        </p:nvSpPr>
        <p:spPr>
          <a:xfrm>
            <a:off x="1219200" y="1721813"/>
            <a:ext cx="10972800" cy="4956409"/>
          </a:xfrm>
        </p:spPr>
        <p:txBody>
          <a:bodyPr>
            <a:noAutofit/>
          </a:bodyPr>
          <a:lstStyle/>
          <a:p>
            <a:pPr marL="0" lvl="0" indent="0" eaLnBrk="0" fontAlgn="base" hangingPunct="0">
              <a:lnSpc>
                <a:spcPct val="108000"/>
              </a:lnSpc>
              <a:spcBef>
                <a:spcPct val="0"/>
              </a:spcBef>
              <a:spcAft>
                <a:spcPct val="0"/>
              </a:spcAft>
              <a:buNone/>
            </a:pPr>
            <a:r>
              <a:rPr lang="en-GB" altLang="en-US" sz="2200" kern="0" dirty="0" err="1">
                <a:solidFill>
                  <a:srgbClr val="000000"/>
                </a:solidFill>
                <a:latin typeface="Arial"/>
                <a:cs typeface="Times New Roman" pitchFamily="18" charset="0"/>
              </a:rPr>
              <a:t>Darllenwch</a:t>
            </a:r>
            <a:r>
              <a:rPr lang="en-GB" altLang="en-US" sz="2200" kern="0" dirty="0">
                <a:solidFill>
                  <a:srgbClr val="000000"/>
                </a:solidFill>
                <a:latin typeface="Arial"/>
                <a:cs typeface="Times New Roman" pitchFamily="18" charset="0"/>
              </a:rPr>
              <a:t> y </a:t>
            </a:r>
            <a:r>
              <a:rPr lang="en-GB" altLang="en-US" sz="2200" kern="0" dirty="0" err="1">
                <a:solidFill>
                  <a:srgbClr val="000000"/>
                </a:solidFill>
                <a:latin typeface="Arial"/>
                <a:cs typeface="Times New Roman" pitchFamily="18" charset="0"/>
              </a:rPr>
              <a:t>cyfarwyddiadau</a:t>
            </a:r>
            <a:endParaRPr lang="en-GB" altLang="en-US" sz="2200" kern="0" dirty="0">
              <a:solidFill>
                <a:srgbClr val="000000"/>
              </a:solidFill>
              <a:latin typeface="Arial"/>
              <a:cs typeface="Arial"/>
            </a:endParaRPr>
          </a:p>
          <a:p>
            <a:pPr marL="0" lvl="0" indent="0" eaLnBrk="0" fontAlgn="base" hangingPunct="0">
              <a:lnSpc>
                <a:spcPct val="108000"/>
              </a:lnSpc>
              <a:spcBef>
                <a:spcPct val="0"/>
              </a:spcBef>
              <a:spcAft>
                <a:spcPct val="0"/>
              </a:spcAft>
              <a:buNone/>
            </a:pPr>
            <a:r>
              <a:rPr lang="en-GB" altLang="en-US" sz="2200" kern="0" dirty="0" err="1">
                <a:solidFill>
                  <a:srgbClr val="000000"/>
                </a:solidFill>
                <a:latin typeface="Arial"/>
                <a:cs typeface="Times New Roman" pitchFamily="18" charset="0"/>
              </a:rPr>
              <a:t>Angen</a:t>
            </a:r>
            <a:r>
              <a:rPr lang="en-GB" altLang="en-US" sz="2200" kern="0" dirty="0">
                <a:solidFill>
                  <a:srgbClr val="000000"/>
                </a:solidFill>
                <a:latin typeface="Arial"/>
                <a:cs typeface="Times New Roman" pitchFamily="18" charset="0"/>
              </a:rPr>
              <a:t> </a:t>
            </a:r>
            <a:r>
              <a:rPr lang="en-GB" altLang="en-US" sz="2200" kern="0" dirty="0" err="1">
                <a:solidFill>
                  <a:srgbClr val="000000"/>
                </a:solidFill>
                <a:latin typeface="Arial"/>
                <a:cs typeface="Times New Roman" pitchFamily="18" charset="0"/>
              </a:rPr>
              <a:t>cynnwys</a:t>
            </a:r>
            <a:r>
              <a:rPr lang="en-GB" altLang="en-US" sz="2200" kern="0" dirty="0">
                <a:solidFill>
                  <a:srgbClr val="000000"/>
                </a:solidFill>
                <a:latin typeface="Arial"/>
                <a:cs typeface="Times New Roman" pitchFamily="18" charset="0"/>
              </a:rPr>
              <a:t> </a:t>
            </a:r>
            <a:r>
              <a:rPr lang="en-GB" altLang="en-US" sz="2200" kern="0" dirty="0" err="1">
                <a:solidFill>
                  <a:srgbClr val="000000"/>
                </a:solidFill>
                <a:latin typeface="Arial"/>
                <a:cs typeface="Times New Roman" pitchFamily="18" charset="0"/>
              </a:rPr>
              <a:t>Llythyr</a:t>
            </a:r>
            <a:r>
              <a:rPr lang="en-GB" altLang="en-US" sz="2200" kern="0" dirty="0">
                <a:solidFill>
                  <a:srgbClr val="000000"/>
                </a:solidFill>
                <a:latin typeface="Arial"/>
                <a:cs typeface="Times New Roman" pitchFamily="18" charset="0"/>
              </a:rPr>
              <a:t> </a:t>
            </a:r>
            <a:r>
              <a:rPr lang="en-GB" altLang="en-US" sz="2200" kern="0" dirty="0" err="1">
                <a:solidFill>
                  <a:srgbClr val="000000"/>
                </a:solidFill>
                <a:latin typeface="Arial"/>
                <a:cs typeface="Times New Roman" pitchFamily="18" charset="0"/>
              </a:rPr>
              <a:t>Eglurhaol</a:t>
            </a:r>
            <a:r>
              <a:rPr lang="en-GB" altLang="en-US" sz="2200" kern="0" dirty="0">
                <a:solidFill>
                  <a:srgbClr val="000000"/>
                </a:solidFill>
                <a:latin typeface="Arial"/>
                <a:cs typeface="Times New Roman" pitchFamily="18" charset="0"/>
              </a:rPr>
              <a:t> / </a:t>
            </a:r>
            <a:r>
              <a:rPr lang="en-GB" altLang="en-US" sz="2200" kern="0" dirty="0" err="1">
                <a:solidFill>
                  <a:srgbClr val="000000"/>
                </a:solidFill>
                <a:latin typeface="Arial"/>
                <a:cs typeface="Times New Roman" pitchFamily="18" charset="0"/>
              </a:rPr>
              <a:t>Gwybodaeth</a:t>
            </a:r>
            <a:r>
              <a:rPr lang="en-GB" altLang="en-US" sz="2200" kern="0" dirty="0">
                <a:solidFill>
                  <a:srgbClr val="000000"/>
                </a:solidFill>
                <a:latin typeface="Arial"/>
                <a:cs typeface="Times New Roman" pitchFamily="18" charset="0"/>
              </a:rPr>
              <a:t> </a:t>
            </a:r>
            <a:r>
              <a:rPr lang="en-GB" altLang="en-US" sz="2200" kern="0" dirty="0" err="1">
                <a:solidFill>
                  <a:srgbClr val="000000"/>
                </a:solidFill>
                <a:latin typeface="Arial"/>
                <a:cs typeface="Times New Roman" pitchFamily="18" charset="0"/>
              </a:rPr>
              <a:t>Ychwanegol</a:t>
            </a:r>
            <a:r>
              <a:rPr lang="en-GB" altLang="en-US" sz="2200" kern="0" dirty="0">
                <a:solidFill>
                  <a:srgbClr val="000000"/>
                </a:solidFill>
                <a:latin typeface="Arial"/>
                <a:cs typeface="Times New Roman" pitchFamily="18" charset="0"/>
              </a:rPr>
              <a:t> / </a:t>
            </a:r>
            <a:r>
              <a:rPr lang="en-GB" altLang="en-US" sz="2200" kern="0" dirty="0" err="1">
                <a:solidFill>
                  <a:srgbClr val="000000"/>
                </a:solidFill>
                <a:latin typeface="Arial"/>
                <a:cs typeface="Times New Roman" pitchFamily="18" charset="0"/>
              </a:rPr>
              <a:t>Datganiad</a:t>
            </a:r>
            <a:r>
              <a:rPr lang="en-GB" altLang="en-US" sz="2200" kern="0" dirty="0">
                <a:solidFill>
                  <a:srgbClr val="000000"/>
                </a:solidFill>
                <a:latin typeface="Arial"/>
                <a:cs typeface="Times New Roman" pitchFamily="18" charset="0"/>
              </a:rPr>
              <a:t> </a:t>
            </a:r>
            <a:r>
              <a:rPr lang="en-GB" altLang="en-US" sz="2200" kern="0" dirty="0" err="1">
                <a:solidFill>
                  <a:srgbClr val="000000"/>
                </a:solidFill>
                <a:latin typeface="Arial"/>
                <a:cs typeface="Times New Roman" pitchFamily="18" charset="0"/>
              </a:rPr>
              <a:t>Personol</a:t>
            </a:r>
            <a:r>
              <a:rPr lang="en-GB" altLang="en-US" sz="2200" kern="0" dirty="0">
                <a:solidFill>
                  <a:srgbClr val="000000"/>
                </a:solidFill>
                <a:latin typeface="Arial"/>
                <a:cs typeface="Times New Roman" pitchFamily="18" charset="0"/>
              </a:rPr>
              <a:t> / </a:t>
            </a:r>
            <a:r>
              <a:rPr lang="en-GB" altLang="en-US" sz="2200" kern="0" dirty="0" err="1">
                <a:solidFill>
                  <a:srgbClr val="000000"/>
                </a:solidFill>
                <a:latin typeface="Arial"/>
                <a:cs typeface="Times New Roman" pitchFamily="18" charset="0"/>
              </a:rPr>
              <a:t>Ffurflen</a:t>
            </a:r>
            <a:r>
              <a:rPr lang="en-GB" altLang="en-US" sz="2200" kern="0" dirty="0">
                <a:solidFill>
                  <a:srgbClr val="000000"/>
                </a:solidFill>
                <a:latin typeface="Arial"/>
                <a:cs typeface="Times New Roman" pitchFamily="18" charset="0"/>
              </a:rPr>
              <a:t> (</a:t>
            </a:r>
            <a:r>
              <a:rPr lang="en-GB" altLang="en-US" sz="2200" kern="0" dirty="0" err="1">
                <a:solidFill>
                  <a:srgbClr val="000000"/>
                </a:solidFill>
                <a:latin typeface="Arial"/>
                <a:cs typeface="Times New Roman" pitchFamily="18" charset="0"/>
              </a:rPr>
              <a:t>Tabl</a:t>
            </a:r>
            <a:r>
              <a:rPr lang="en-GB" altLang="en-US" sz="2200" kern="0" dirty="0">
                <a:solidFill>
                  <a:srgbClr val="000000"/>
                </a:solidFill>
                <a:latin typeface="Arial"/>
                <a:cs typeface="Times New Roman" pitchFamily="18" charset="0"/>
              </a:rPr>
              <a:t>) – </a:t>
            </a:r>
            <a:r>
              <a:rPr lang="en-GB" altLang="en-US" sz="2200" u="sng" kern="0" dirty="0" err="1">
                <a:solidFill>
                  <a:srgbClr val="000000"/>
                </a:solidFill>
                <a:latin typeface="Arial"/>
                <a:cs typeface="Times New Roman" pitchFamily="18" charset="0"/>
              </a:rPr>
              <a:t>Hwn</a:t>
            </a:r>
            <a:r>
              <a:rPr lang="en-GB" altLang="en-US" sz="2200" u="sng" kern="0" dirty="0">
                <a:solidFill>
                  <a:srgbClr val="000000"/>
                </a:solidFill>
                <a:latin typeface="Arial"/>
                <a:cs typeface="Times New Roman" pitchFamily="18" charset="0"/>
              </a:rPr>
              <a:t> </a:t>
            </a:r>
            <a:r>
              <a:rPr lang="en-GB" altLang="en-US" sz="2200" u="sng" kern="0" dirty="0" err="1">
                <a:solidFill>
                  <a:srgbClr val="000000"/>
                </a:solidFill>
                <a:latin typeface="Arial"/>
                <a:cs typeface="Times New Roman" pitchFamily="18" charset="0"/>
              </a:rPr>
              <a:t>yw’r</a:t>
            </a:r>
            <a:r>
              <a:rPr lang="en-GB" altLang="en-US" sz="2200" u="sng" kern="0" dirty="0">
                <a:solidFill>
                  <a:srgbClr val="000000"/>
                </a:solidFill>
                <a:latin typeface="Arial"/>
                <a:cs typeface="Times New Roman" pitchFamily="18" charset="0"/>
              </a:rPr>
              <a:t> </a:t>
            </a:r>
            <a:r>
              <a:rPr lang="en-GB" altLang="en-US" sz="2200" u="sng" kern="0" dirty="0" err="1">
                <a:solidFill>
                  <a:srgbClr val="000000"/>
                </a:solidFill>
                <a:latin typeface="Arial"/>
                <a:cs typeface="Times New Roman" pitchFamily="18" charset="0"/>
              </a:rPr>
              <a:t>rhan</a:t>
            </a:r>
            <a:r>
              <a:rPr lang="en-GB" altLang="en-US" sz="2200" u="sng" kern="0" dirty="0">
                <a:solidFill>
                  <a:srgbClr val="000000"/>
                </a:solidFill>
                <a:latin typeface="Arial"/>
                <a:cs typeface="Times New Roman" pitchFamily="18" charset="0"/>
              </a:rPr>
              <a:t> </a:t>
            </a:r>
            <a:r>
              <a:rPr lang="en-GB" altLang="en-US" sz="2200" u="sng" kern="0" dirty="0" err="1">
                <a:solidFill>
                  <a:srgbClr val="000000"/>
                </a:solidFill>
                <a:latin typeface="Arial"/>
                <a:cs typeface="Times New Roman" pitchFamily="18" charset="0"/>
              </a:rPr>
              <a:t>pwysicaf</a:t>
            </a:r>
            <a:endParaRPr lang="en-GB" altLang="en-US" sz="2200" u="sng" kern="0" dirty="0">
              <a:solidFill>
                <a:srgbClr val="000000"/>
              </a:solidFill>
              <a:latin typeface="Arial"/>
              <a:cs typeface="Times New Roman" pitchFamily="18" charset="0"/>
            </a:endParaRPr>
          </a:p>
          <a:p>
            <a:pPr marL="0" lvl="0" indent="0" eaLnBrk="0" fontAlgn="base" hangingPunct="0">
              <a:lnSpc>
                <a:spcPct val="108000"/>
              </a:lnSpc>
              <a:spcBef>
                <a:spcPct val="0"/>
              </a:spcBef>
              <a:spcAft>
                <a:spcPct val="0"/>
              </a:spcAft>
              <a:buNone/>
            </a:pPr>
            <a:r>
              <a:rPr lang="en-GB" altLang="en-US" sz="2200" kern="0" dirty="0" err="1">
                <a:solidFill>
                  <a:srgbClr val="000000"/>
                </a:solidFill>
                <a:latin typeface="Arial"/>
                <a:cs typeface="Times New Roman" pitchFamily="18" charset="0"/>
              </a:rPr>
              <a:t>Dogfen</a:t>
            </a:r>
            <a:r>
              <a:rPr lang="en-GB" altLang="en-US" sz="2200" kern="0" dirty="0">
                <a:solidFill>
                  <a:srgbClr val="000000"/>
                </a:solidFill>
                <a:latin typeface="Arial"/>
                <a:cs typeface="Times New Roman" pitchFamily="18" charset="0"/>
              </a:rPr>
              <a:t> </a:t>
            </a:r>
            <a:r>
              <a:rPr lang="en-GB" altLang="en-US" sz="2200" kern="0" dirty="0" err="1">
                <a:solidFill>
                  <a:srgbClr val="000000"/>
                </a:solidFill>
                <a:latin typeface="Arial"/>
                <a:cs typeface="Times New Roman" pitchFamily="18" charset="0"/>
              </a:rPr>
              <a:t>maint</a:t>
            </a:r>
            <a:r>
              <a:rPr lang="en-GB" altLang="en-US" sz="2200" kern="0" dirty="0">
                <a:solidFill>
                  <a:srgbClr val="000000"/>
                </a:solidFill>
                <a:latin typeface="Arial"/>
                <a:cs typeface="Times New Roman" pitchFamily="18" charset="0"/>
              </a:rPr>
              <a:t> A4 – dim </a:t>
            </a:r>
            <a:r>
              <a:rPr lang="en-GB" altLang="en-US" sz="2200" kern="0" dirty="0" err="1">
                <a:solidFill>
                  <a:srgbClr val="000000"/>
                </a:solidFill>
                <a:latin typeface="Arial"/>
                <a:cs typeface="Times New Roman" pitchFamily="18" charset="0"/>
              </a:rPr>
              <a:t>mwy</a:t>
            </a:r>
            <a:r>
              <a:rPr lang="en-GB" altLang="en-US" sz="2200" kern="0" dirty="0">
                <a:solidFill>
                  <a:srgbClr val="000000"/>
                </a:solidFill>
                <a:latin typeface="Arial"/>
                <a:cs typeface="Times New Roman" pitchFamily="18" charset="0"/>
              </a:rPr>
              <a:t> </a:t>
            </a:r>
            <a:r>
              <a:rPr lang="en-GB" altLang="en-US" sz="2200" kern="0" dirty="0" err="1">
                <a:solidFill>
                  <a:srgbClr val="000000"/>
                </a:solidFill>
                <a:latin typeface="Arial"/>
                <a:cs typeface="Times New Roman" pitchFamily="18" charset="0"/>
              </a:rPr>
              <a:t>na</a:t>
            </a:r>
            <a:r>
              <a:rPr lang="en-GB" altLang="en-US" sz="2200" kern="0" dirty="0">
                <a:solidFill>
                  <a:srgbClr val="000000"/>
                </a:solidFill>
                <a:latin typeface="Arial"/>
                <a:cs typeface="Times New Roman" pitchFamily="18" charset="0"/>
              </a:rPr>
              <a:t> 2 </a:t>
            </a:r>
            <a:r>
              <a:rPr lang="en-GB" altLang="en-US" sz="2200" kern="0" dirty="0" err="1">
                <a:solidFill>
                  <a:srgbClr val="000000"/>
                </a:solidFill>
                <a:latin typeface="Arial"/>
                <a:cs typeface="Times New Roman" pitchFamily="18" charset="0"/>
              </a:rPr>
              <a:t>ochor</a:t>
            </a:r>
            <a:r>
              <a:rPr lang="en-GB" altLang="en-US" sz="2200" kern="0" dirty="0">
                <a:solidFill>
                  <a:srgbClr val="000000"/>
                </a:solidFill>
                <a:latin typeface="Arial"/>
                <a:cs typeface="Times New Roman" pitchFamily="18" charset="0"/>
              </a:rPr>
              <a:t> </a:t>
            </a:r>
            <a:r>
              <a:rPr lang="en-GB" altLang="en-US" sz="2200" kern="0" dirty="0" err="1">
                <a:solidFill>
                  <a:srgbClr val="000000"/>
                </a:solidFill>
                <a:latin typeface="Arial"/>
                <a:cs typeface="Times New Roman" pitchFamily="18" charset="0"/>
              </a:rPr>
              <a:t>os</a:t>
            </a:r>
            <a:r>
              <a:rPr lang="en-GB" altLang="en-US" sz="2200" kern="0" dirty="0">
                <a:solidFill>
                  <a:srgbClr val="000000"/>
                </a:solidFill>
                <a:latin typeface="Arial"/>
                <a:cs typeface="Times New Roman" pitchFamily="18" charset="0"/>
              </a:rPr>
              <a:t> </a:t>
            </a:r>
            <a:r>
              <a:rPr lang="en-GB" altLang="en-US" sz="2200" kern="0" dirty="0" err="1">
                <a:solidFill>
                  <a:srgbClr val="000000"/>
                </a:solidFill>
                <a:latin typeface="Arial"/>
                <a:cs typeface="Times New Roman" pitchFamily="18" charset="0"/>
              </a:rPr>
              <a:t>yn</a:t>
            </a:r>
            <a:r>
              <a:rPr lang="en-GB" altLang="en-US" sz="2200" kern="0" dirty="0">
                <a:solidFill>
                  <a:srgbClr val="000000"/>
                </a:solidFill>
                <a:latin typeface="Arial"/>
                <a:cs typeface="Times New Roman" pitchFamily="18" charset="0"/>
              </a:rPr>
              <a:t> </a:t>
            </a:r>
            <a:r>
              <a:rPr lang="en-GB" altLang="en-US" sz="2200" kern="0" dirty="0" err="1">
                <a:solidFill>
                  <a:srgbClr val="000000"/>
                </a:solidFill>
                <a:latin typeface="Arial"/>
                <a:cs typeface="Times New Roman" pitchFamily="18" charset="0"/>
              </a:rPr>
              <a:t>bosib</a:t>
            </a:r>
            <a:r>
              <a:rPr lang="en-GB" altLang="en-US" sz="2200" kern="0" dirty="0">
                <a:solidFill>
                  <a:srgbClr val="000000"/>
                </a:solidFill>
                <a:latin typeface="Arial"/>
                <a:cs typeface="Times New Roman" pitchFamily="18" charset="0"/>
              </a:rPr>
              <a:t> – </a:t>
            </a:r>
            <a:r>
              <a:rPr lang="en-GB" altLang="en-US" sz="2200" kern="0" dirty="0" err="1">
                <a:solidFill>
                  <a:srgbClr val="000000"/>
                </a:solidFill>
                <a:latin typeface="Arial"/>
                <a:cs typeface="Times New Roman" pitchFamily="18" charset="0"/>
              </a:rPr>
              <a:t>lleihau</a:t>
            </a:r>
            <a:r>
              <a:rPr lang="en-GB" altLang="en-US" sz="2200" kern="0" dirty="0">
                <a:solidFill>
                  <a:srgbClr val="000000"/>
                </a:solidFill>
                <a:latin typeface="Arial"/>
                <a:cs typeface="Times New Roman" pitchFamily="18" charset="0"/>
              </a:rPr>
              <a:t> </a:t>
            </a:r>
            <a:r>
              <a:rPr lang="en-GB" altLang="en-US" sz="2200" kern="0" dirty="0" err="1">
                <a:solidFill>
                  <a:srgbClr val="000000"/>
                </a:solidFill>
                <a:latin typeface="Arial"/>
                <a:cs typeface="Times New Roman" pitchFamily="18" charset="0"/>
              </a:rPr>
              <a:t>maint</a:t>
            </a:r>
            <a:r>
              <a:rPr lang="en-GB" altLang="en-US" sz="2200" kern="0" dirty="0">
                <a:solidFill>
                  <a:srgbClr val="000000"/>
                </a:solidFill>
                <a:latin typeface="Arial"/>
                <a:cs typeface="Times New Roman" pitchFamily="18" charset="0"/>
              </a:rPr>
              <a:t> y </a:t>
            </a:r>
            <a:r>
              <a:rPr lang="en-GB" altLang="en-US" sz="2200" kern="0" dirty="0" err="1">
                <a:solidFill>
                  <a:srgbClr val="000000"/>
                </a:solidFill>
                <a:latin typeface="Arial"/>
                <a:cs typeface="Times New Roman" pitchFamily="18" charset="0"/>
              </a:rPr>
              <a:t>ffont</a:t>
            </a:r>
            <a:r>
              <a:rPr lang="en-GB" altLang="en-US" sz="2200" kern="0" dirty="0">
                <a:solidFill>
                  <a:srgbClr val="000000"/>
                </a:solidFill>
                <a:latin typeface="Arial"/>
                <a:cs typeface="Times New Roman" pitchFamily="18" charset="0"/>
              </a:rPr>
              <a:t> </a:t>
            </a:r>
            <a:r>
              <a:rPr lang="en-GB" altLang="en-US" sz="2200" kern="0" dirty="0" err="1">
                <a:solidFill>
                  <a:srgbClr val="000000"/>
                </a:solidFill>
                <a:latin typeface="Arial"/>
                <a:cs typeface="Times New Roman" pitchFamily="18" charset="0"/>
              </a:rPr>
              <a:t>os</a:t>
            </a:r>
            <a:r>
              <a:rPr lang="en-GB" altLang="en-US" sz="2200" kern="0" dirty="0">
                <a:solidFill>
                  <a:srgbClr val="000000"/>
                </a:solidFill>
                <a:latin typeface="Arial"/>
                <a:cs typeface="Times New Roman" pitchFamily="18" charset="0"/>
              </a:rPr>
              <a:t> </a:t>
            </a:r>
            <a:r>
              <a:rPr lang="en-GB" altLang="en-US" sz="2200" kern="0" dirty="0" err="1">
                <a:solidFill>
                  <a:srgbClr val="000000"/>
                </a:solidFill>
                <a:latin typeface="Arial"/>
                <a:cs typeface="Times New Roman" pitchFamily="18" charset="0"/>
              </a:rPr>
              <a:t>oes</a:t>
            </a:r>
            <a:r>
              <a:rPr lang="en-GB" altLang="en-US" sz="2200" kern="0" dirty="0">
                <a:solidFill>
                  <a:srgbClr val="000000"/>
                </a:solidFill>
                <a:latin typeface="Arial"/>
                <a:cs typeface="Times New Roman" pitchFamily="18" charset="0"/>
              </a:rPr>
              <a:t> </a:t>
            </a:r>
            <a:r>
              <a:rPr lang="en-GB" altLang="en-US" sz="2200" kern="0" dirty="0" err="1">
                <a:solidFill>
                  <a:srgbClr val="000000"/>
                </a:solidFill>
                <a:latin typeface="Arial"/>
                <a:cs typeface="Times New Roman" pitchFamily="18" charset="0"/>
              </a:rPr>
              <a:t>rhaid</a:t>
            </a:r>
            <a:endParaRPr lang="en-GB" altLang="en-US" sz="2200" kern="0" dirty="0">
              <a:solidFill>
                <a:srgbClr val="000000"/>
              </a:solidFill>
              <a:latin typeface="Arial"/>
              <a:cs typeface="Times New Roman" pitchFamily="18" charset="0"/>
            </a:endParaRPr>
          </a:p>
          <a:p>
            <a:pPr marL="0" lvl="0" indent="0" eaLnBrk="0" fontAlgn="base" hangingPunct="0">
              <a:lnSpc>
                <a:spcPct val="108000"/>
              </a:lnSpc>
              <a:spcBef>
                <a:spcPct val="0"/>
              </a:spcBef>
              <a:spcAft>
                <a:spcPct val="0"/>
              </a:spcAft>
              <a:buNone/>
            </a:pPr>
            <a:r>
              <a:rPr lang="en-GB" altLang="en-US" sz="2200" kern="0" dirty="0" err="1">
                <a:solidFill>
                  <a:srgbClr val="000000"/>
                </a:solidFill>
                <a:latin typeface="Arial"/>
                <a:cs typeface="Times New Roman" pitchFamily="18" charset="0"/>
              </a:rPr>
              <a:t>Angen</a:t>
            </a:r>
            <a:r>
              <a:rPr lang="en-GB" altLang="en-US" sz="2200" kern="0" dirty="0">
                <a:solidFill>
                  <a:srgbClr val="000000"/>
                </a:solidFill>
                <a:latin typeface="Arial"/>
                <a:cs typeface="Times New Roman" pitchFamily="18" charset="0"/>
              </a:rPr>
              <a:t> </a:t>
            </a:r>
            <a:r>
              <a:rPr lang="en-GB" altLang="en-US" sz="2200" kern="0" dirty="0" err="1">
                <a:solidFill>
                  <a:srgbClr val="000000"/>
                </a:solidFill>
                <a:latin typeface="Arial"/>
                <a:cs typeface="Times New Roman" pitchFamily="18" charset="0"/>
              </a:rPr>
              <a:t>ei</a:t>
            </a:r>
            <a:r>
              <a:rPr lang="en-GB" altLang="en-US" sz="2200" kern="0" dirty="0">
                <a:solidFill>
                  <a:srgbClr val="000000"/>
                </a:solidFill>
                <a:latin typeface="Arial"/>
                <a:cs typeface="Times New Roman" pitchFamily="18" charset="0"/>
              </a:rPr>
              <a:t> </a:t>
            </a:r>
            <a:r>
              <a:rPr lang="en-GB" altLang="en-US" sz="2200" kern="0" dirty="0" err="1">
                <a:solidFill>
                  <a:srgbClr val="000000"/>
                </a:solidFill>
                <a:latin typeface="Arial"/>
                <a:cs typeface="Times New Roman" pitchFamily="18" charset="0"/>
              </a:rPr>
              <a:t>wneud</a:t>
            </a:r>
            <a:r>
              <a:rPr lang="en-GB" altLang="en-US" sz="2200" kern="0" dirty="0">
                <a:solidFill>
                  <a:srgbClr val="000000"/>
                </a:solidFill>
                <a:latin typeface="Arial"/>
                <a:cs typeface="Times New Roman" pitchFamily="18" charset="0"/>
              </a:rPr>
              <a:t> </a:t>
            </a:r>
            <a:r>
              <a:rPr lang="en-GB" altLang="en-US" sz="2200" kern="0" dirty="0" err="1">
                <a:solidFill>
                  <a:srgbClr val="000000"/>
                </a:solidFill>
                <a:latin typeface="Arial"/>
                <a:cs typeface="Times New Roman" pitchFamily="18" charset="0"/>
              </a:rPr>
              <a:t>yn</a:t>
            </a:r>
            <a:r>
              <a:rPr lang="en-GB" altLang="en-US" sz="2200" kern="0" dirty="0">
                <a:solidFill>
                  <a:srgbClr val="000000"/>
                </a:solidFill>
                <a:latin typeface="Arial"/>
                <a:cs typeface="Times New Roman" pitchFamily="18" charset="0"/>
              </a:rPr>
              <a:t> </a:t>
            </a:r>
            <a:r>
              <a:rPr lang="en-GB" altLang="en-US" sz="2200" kern="0" dirty="0" err="1">
                <a:solidFill>
                  <a:srgbClr val="000000"/>
                </a:solidFill>
                <a:latin typeface="Arial"/>
                <a:cs typeface="Times New Roman" pitchFamily="18" charset="0"/>
              </a:rPr>
              <a:t>berthnasol</a:t>
            </a:r>
            <a:r>
              <a:rPr lang="en-GB" altLang="en-US" sz="2200" kern="0" dirty="0">
                <a:solidFill>
                  <a:srgbClr val="000000"/>
                </a:solidFill>
                <a:latin typeface="Arial"/>
                <a:cs typeface="Times New Roman" pitchFamily="18" charset="0"/>
              </a:rPr>
              <a:t> i </a:t>
            </a:r>
            <a:r>
              <a:rPr lang="en-GB" altLang="en-US" sz="2200" kern="0" dirty="0" err="1">
                <a:solidFill>
                  <a:srgbClr val="000000"/>
                </a:solidFill>
                <a:latin typeface="Arial"/>
                <a:cs typeface="Times New Roman" pitchFamily="18" charset="0"/>
              </a:rPr>
              <a:t>Fanyleb</a:t>
            </a:r>
            <a:r>
              <a:rPr lang="en-GB" altLang="en-US" sz="2200" kern="0" dirty="0">
                <a:solidFill>
                  <a:srgbClr val="000000"/>
                </a:solidFill>
                <a:latin typeface="Arial"/>
                <a:cs typeface="Times New Roman" pitchFamily="18" charset="0"/>
              </a:rPr>
              <a:t> y Person / </a:t>
            </a:r>
            <a:r>
              <a:rPr lang="en-GB" altLang="en-US" sz="2200" kern="0" dirty="0" err="1">
                <a:solidFill>
                  <a:srgbClr val="000000"/>
                </a:solidFill>
                <a:latin typeface="Arial"/>
                <a:cs typeface="Times New Roman" pitchFamily="18" charset="0"/>
              </a:rPr>
              <a:t>Swydd</a:t>
            </a:r>
            <a:r>
              <a:rPr lang="en-GB" altLang="en-US" sz="2200" kern="0" dirty="0">
                <a:solidFill>
                  <a:srgbClr val="000000"/>
                </a:solidFill>
                <a:latin typeface="Arial"/>
                <a:cs typeface="Times New Roman" pitchFamily="18" charset="0"/>
              </a:rPr>
              <a:t> </a:t>
            </a:r>
            <a:r>
              <a:rPr lang="en-GB" altLang="en-US" sz="2200" kern="0" dirty="0" err="1">
                <a:solidFill>
                  <a:srgbClr val="000000"/>
                </a:solidFill>
                <a:latin typeface="Arial"/>
                <a:cs typeface="Times New Roman" pitchFamily="18" charset="0"/>
              </a:rPr>
              <a:t>Ddisgrifiad</a:t>
            </a:r>
            <a:endParaRPr lang="en-GB" altLang="en-US" sz="2200" kern="0" dirty="0">
              <a:solidFill>
                <a:srgbClr val="000000"/>
              </a:solidFill>
              <a:latin typeface="Arial"/>
              <a:cs typeface="Times New Roman" pitchFamily="18" charset="0"/>
            </a:endParaRPr>
          </a:p>
          <a:p>
            <a:pPr marL="0" lvl="0" indent="0" eaLnBrk="0" fontAlgn="base" hangingPunct="0">
              <a:lnSpc>
                <a:spcPct val="108000"/>
              </a:lnSpc>
              <a:spcBef>
                <a:spcPct val="0"/>
              </a:spcBef>
              <a:spcAft>
                <a:spcPct val="0"/>
              </a:spcAft>
              <a:buNone/>
            </a:pPr>
            <a:r>
              <a:rPr lang="en-GB" altLang="en-US" sz="2200" b="1" kern="0" dirty="0">
                <a:solidFill>
                  <a:srgbClr val="000000"/>
                </a:solidFill>
                <a:latin typeface="Arial"/>
                <a:cs typeface="Times New Roman" pitchFamily="18" charset="0"/>
              </a:rPr>
              <a:t>PWYNT – TYSTIOLAETH – ARFARNIAD</a:t>
            </a:r>
          </a:p>
          <a:p>
            <a:pPr marL="0" lvl="0" indent="0" eaLnBrk="0" fontAlgn="base" hangingPunct="0">
              <a:lnSpc>
                <a:spcPct val="108000"/>
              </a:lnSpc>
              <a:spcBef>
                <a:spcPct val="0"/>
              </a:spcBef>
              <a:spcAft>
                <a:spcPct val="0"/>
              </a:spcAft>
              <a:buNone/>
            </a:pPr>
            <a:r>
              <a:rPr lang="en-GB" altLang="en-US" sz="2200" kern="0" dirty="0">
                <a:solidFill>
                  <a:srgbClr val="000000"/>
                </a:solidFill>
                <a:latin typeface="Arial"/>
                <a:cs typeface="Times New Roman" pitchFamily="18" charset="0"/>
              </a:rPr>
              <a:t>Cael </a:t>
            </a:r>
            <a:r>
              <a:rPr lang="en-GB" altLang="en-US" sz="2200" kern="0" dirty="0" err="1">
                <a:solidFill>
                  <a:srgbClr val="000000"/>
                </a:solidFill>
                <a:latin typeface="Arial"/>
                <a:cs typeface="Times New Roman" pitchFamily="18" charset="0"/>
              </a:rPr>
              <a:t>rhywun</a:t>
            </a:r>
            <a:r>
              <a:rPr lang="en-GB" altLang="en-US" sz="2200" kern="0" dirty="0">
                <a:solidFill>
                  <a:srgbClr val="000000"/>
                </a:solidFill>
                <a:latin typeface="Arial"/>
                <a:cs typeface="Times New Roman" pitchFamily="18" charset="0"/>
              </a:rPr>
              <a:t> </a:t>
            </a:r>
            <a:r>
              <a:rPr lang="en-GB" altLang="en-US" sz="2200" kern="0" dirty="0" err="1">
                <a:solidFill>
                  <a:srgbClr val="000000"/>
                </a:solidFill>
                <a:latin typeface="Arial"/>
                <a:cs typeface="Times New Roman" pitchFamily="18" charset="0"/>
              </a:rPr>
              <a:t>i’w</a:t>
            </a:r>
            <a:r>
              <a:rPr lang="en-GB" altLang="en-US" sz="2200" kern="0" dirty="0">
                <a:solidFill>
                  <a:srgbClr val="000000"/>
                </a:solidFill>
                <a:latin typeface="Arial"/>
                <a:cs typeface="Times New Roman" pitchFamily="18" charset="0"/>
              </a:rPr>
              <a:t> </a:t>
            </a:r>
            <a:r>
              <a:rPr lang="en-GB" altLang="en-US" sz="2200" kern="0" dirty="0" err="1">
                <a:solidFill>
                  <a:srgbClr val="000000"/>
                </a:solidFill>
                <a:latin typeface="Arial"/>
                <a:cs typeface="Times New Roman" pitchFamily="18" charset="0"/>
              </a:rPr>
              <a:t>ddarllen</a:t>
            </a:r>
            <a:r>
              <a:rPr lang="en-GB" altLang="en-US" sz="2200" kern="0" dirty="0">
                <a:solidFill>
                  <a:srgbClr val="000000"/>
                </a:solidFill>
                <a:latin typeface="Arial"/>
                <a:cs typeface="Times New Roman" pitchFamily="18" charset="0"/>
              </a:rPr>
              <a:t> (proofread)</a:t>
            </a:r>
          </a:p>
          <a:p>
            <a:pPr marL="0" lvl="0" indent="0" eaLnBrk="0" fontAlgn="base" hangingPunct="0">
              <a:lnSpc>
                <a:spcPct val="108000"/>
              </a:lnSpc>
              <a:spcBef>
                <a:spcPct val="0"/>
              </a:spcBef>
              <a:spcAft>
                <a:spcPct val="0"/>
              </a:spcAft>
              <a:buNone/>
            </a:pPr>
            <a:r>
              <a:rPr lang="en-GB" altLang="en-US" sz="2200" kern="0" dirty="0" err="1">
                <a:solidFill>
                  <a:srgbClr val="000000"/>
                </a:solidFill>
                <a:latin typeface="Arial"/>
                <a:cs typeface="Arial"/>
              </a:rPr>
              <a:t>Os</a:t>
            </a: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yn</a:t>
            </a: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gyrru</a:t>
            </a: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trwy’r</a:t>
            </a:r>
            <a:r>
              <a:rPr lang="en-GB" altLang="en-US" sz="2200" kern="0" dirty="0">
                <a:solidFill>
                  <a:srgbClr val="000000"/>
                </a:solidFill>
                <a:latin typeface="Arial"/>
                <a:cs typeface="Arial"/>
              </a:rPr>
              <a:t> post - </a:t>
            </a:r>
            <a:r>
              <a:rPr lang="en-GB" altLang="en-US" sz="2200" kern="0" dirty="0" err="1">
                <a:solidFill>
                  <a:srgbClr val="000000"/>
                </a:solidFill>
                <a:latin typeface="Arial"/>
                <a:cs typeface="Arial"/>
              </a:rPr>
              <a:t>defnyddiwch</a:t>
            </a: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amlen</a:t>
            </a:r>
            <a:r>
              <a:rPr lang="en-GB" altLang="en-US" sz="2200" kern="0" dirty="0">
                <a:solidFill>
                  <a:srgbClr val="000000"/>
                </a:solidFill>
                <a:latin typeface="Arial"/>
                <a:cs typeface="Arial"/>
              </a:rPr>
              <a:t> A4 a </a:t>
            </a:r>
            <a:r>
              <a:rPr lang="en-GB" altLang="en-US" sz="2200" kern="0" dirty="0" err="1">
                <a:solidFill>
                  <a:srgbClr val="000000"/>
                </a:solidFill>
                <a:latin typeface="Arial"/>
                <a:cs typeface="Arial"/>
              </a:rPr>
              <a:t>chlip</a:t>
            </a: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papur</a:t>
            </a:r>
            <a:endParaRPr lang="en-GB" altLang="en-US" sz="2200" kern="0" dirty="0">
              <a:solidFill>
                <a:srgbClr val="000000"/>
              </a:solidFill>
              <a:latin typeface="Arial"/>
              <a:cs typeface="Arial"/>
            </a:endParaRPr>
          </a:p>
          <a:p>
            <a:pPr marL="0" lvl="0" indent="0" eaLnBrk="0" fontAlgn="base" hangingPunct="0">
              <a:lnSpc>
                <a:spcPct val="108000"/>
              </a:lnSpc>
              <a:spcBef>
                <a:spcPct val="0"/>
              </a:spcBef>
              <a:spcAft>
                <a:spcPct val="0"/>
              </a:spcAft>
              <a:buNone/>
            </a:pPr>
            <a:r>
              <a:rPr lang="en-GB" altLang="en-US" sz="2200" kern="0" dirty="0" err="1">
                <a:solidFill>
                  <a:srgbClr val="000000"/>
                </a:solidFill>
                <a:latin typeface="Arial"/>
                <a:cs typeface="Arial"/>
              </a:rPr>
              <a:t>Os</a:t>
            </a: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yn</a:t>
            </a: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gyrru</a:t>
            </a: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trwy</a:t>
            </a: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ebost</a:t>
            </a:r>
            <a:r>
              <a:rPr lang="en-GB" altLang="en-US" sz="2200" kern="0" dirty="0">
                <a:solidFill>
                  <a:srgbClr val="000000"/>
                </a:solidFill>
                <a:latin typeface="Arial"/>
                <a:cs typeface="Arial"/>
              </a:rPr>
              <a:t> – </a:t>
            </a:r>
            <a:r>
              <a:rPr lang="en-GB" altLang="en-US" sz="2200" kern="0" dirty="0" err="1">
                <a:solidFill>
                  <a:srgbClr val="000000"/>
                </a:solidFill>
                <a:latin typeface="Arial"/>
                <a:cs typeface="Arial"/>
              </a:rPr>
              <a:t>atodwch</a:t>
            </a: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dderbynneb</a:t>
            </a: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derbyn</a:t>
            </a:r>
            <a:r>
              <a:rPr lang="en-GB" altLang="en-US" sz="2200" kern="0" dirty="0">
                <a:solidFill>
                  <a:srgbClr val="000000"/>
                </a:solidFill>
                <a:latin typeface="Arial"/>
                <a:cs typeface="Arial"/>
              </a:rPr>
              <a:t> a </a:t>
            </a:r>
            <a:r>
              <a:rPr lang="en-GB" altLang="en-US" sz="2200" kern="0" dirty="0" err="1">
                <a:solidFill>
                  <a:srgbClr val="000000"/>
                </a:solidFill>
                <a:latin typeface="Arial"/>
                <a:cs typeface="Arial"/>
              </a:rPr>
              <a:t>darllen</a:t>
            </a:r>
            <a:r>
              <a:rPr lang="en-GB" altLang="en-US" sz="2200" kern="0" dirty="0">
                <a:solidFill>
                  <a:srgbClr val="000000"/>
                </a:solidFill>
                <a:latin typeface="Arial"/>
                <a:cs typeface="Arial"/>
              </a:rPr>
              <a:t> (</a:t>
            </a:r>
            <a:r>
              <a:rPr lang="en-GB" altLang="en-US" sz="2200" i="1" kern="0" dirty="0">
                <a:solidFill>
                  <a:srgbClr val="000000"/>
                </a:solidFill>
                <a:latin typeface="Arial"/>
                <a:cs typeface="Arial"/>
              </a:rPr>
              <a:t>delivered &amp; read receipts</a:t>
            </a:r>
            <a:r>
              <a:rPr lang="en-GB" altLang="en-US" sz="2200" kern="0" dirty="0">
                <a:solidFill>
                  <a:srgbClr val="000000"/>
                </a:solidFill>
                <a:latin typeface="Arial"/>
                <a:cs typeface="Arial"/>
              </a:rPr>
              <a:t>)</a:t>
            </a:r>
          </a:p>
          <a:p>
            <a:pPr marL="0" lvl="0" indent="0" eaLnBrk="0" fontAlgn="base" hangingPunct="0">
              <a:lnSpc>
                <a:spcPct val="108000"/>
              </a:lnSpc>
              <a:spcBef>
                <a:spcPct val="0"/>
              </a:spcBef>
              <a:spcAft>
                <a:spcPct val="0"/>
              </a:spcAft>
              <a:buNone/>
            </a:pPr>
            <a:r>
              <a:rPr lang="en-GB" altLang="en-US" sz="2200" kern="0" dirty="0" err="1">
                <a:solidFill>
                  <a:srgbClr val="000000"/>
                </a:solidFill>
                <a:latin typeface="Arial"/>
                <a:cs typeface="Arial"/>
              </a:rPr>
              <a:t>Peidiwch</a:t>
            </a:r>
            <a:r>
              <a:rPr lang="en-GB" altLang="en-US" sz="2200" kern="0" dirty="0">
                <a:solidFill>
                  <a:srgbClr val="000000"/>
                </a:solidFill>
                <a:latin typeface="Arial"/>
                <a:cs typeface="Arial"/>
              </a:rPr>
              <a:t> a </a:t>
            </a:r>
            <a:r>
              <a:rPr lang="en-GB" altLang="en-US" sz="2200" kern="0" dirty="0" err="1">
                <a:solidFill>
                  <a:srgbClr val="000000"/>
                </a:solidFill>
                <a:latin typeface="Arial"/>
                <a:cs typeface="Arial"/>
              </a:rPr>
              <a:t>chynnwys</a:t>
            </a:r>
            <a:r>
              <a:rPr lang="en-GB" altLang="en-US" sz="2200" kern="0" dirty="0">
                <a:solidFill>
                  <a:srgbClr val="000000"/>
                </a:solidFill>
                <a:latin typeface="Arial"/>
                <a:cs typeface="Arial"/>
              </a:rPr>
              <a:t> CV </a:t>
            </a:r>
            <a:r>
              <a:rPr lang="en-GB" altLang="en-US" sz="2200" kern="0" dirty="0" err="1">
                <a:solidFill>
                  <a:srgbClr val="000000"/>
                </a:solidFill>
                <a:latin typeface="Arial"/>
                <a:cs typeface="Arial"/>
              </a:rPr>
              <a:t>os</a:t>
            </a: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nad</a:t>
            </a: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oes</a:t>
            </a: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angen</a:t>
            </a:r>
            <a:endParaRPr lang="en-GB" altLang="en-US" sz="2200" kern="0" dirty="0">
              <a:solidFill>
                <a:srgbClr val="000000"/>
              </a:solidFill>
              <a:latin typeface="Arial"/>
              <a:cs typeface="Arial"/>
            </a:endParaRPr>
          </a:p>
          <a:p>
            <a:pPr marL="0" lvl="0" indent="0" eaLnBrk="0" fontAlgn="base" hangingPunct="0">
              <a:lnSpc>
                <a:spcPct val="108000"/>
              </a:lnSpc>
              <a:spcBef>
                <a:spcPct val="0"/>
              </a:spcBef>
              <a:spcAft>
                <a:spcPct val="0"/>
              </a:spcAft>
              <a:buNone/>
            </a:pPr>
            <a:r>
              <a:rPr lang="en-GB" altLang="en-US" sz="2200" kern="0" dirty="0" err="1">
                <a:solidFill>
                  <a:srgbClr val="000000"/>
                </a:solidFill>
                <a:latin typeface="Arial"/>
                <a:cs typeface="Arial"/>
              </a:rPr>
              <a:t>Sillafu</a:t>
            </a: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Sillafy</a:t>
            </a: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Silllafu</a:t>
            </a:r>
            <a:r>
              <a:rPr lang="en-GB" altLang="en-US" sz="2200" kern="0" dirty="0">
                <a:solidFill>
                  <a:srgbClr val="000000"/>
                </a:solidFill>
                <a:latin typeface="Arial"/>
                <a:cs typeface="Arial"/>
              </a:rPr>
              <a:t>!</a:t>
            </a:r>
          </a:p>
        </p:txBody>
      </p:sp>
    </p:spTree>
    <p:extLst>
      <p:ext uri="{BB962C8B-B14F-4D97-AF65-F5344CB8AC3E}">
        <p14:creationId xmlns:p14="http://schemas.microsoft.com/office/powerpoint/2010/main" val="671003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10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1500"/>
                            </p:stCondLst>
                            <p:childTnLst>
                              <p:par>
                                <p:cTn id="9" presetID="10"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3000"/>
                            </p:stCondLst>
                            <p:childTnLst>
                              <p:par>
                                <p:cTn id="13" presetID="10" presetClass="entr" presetSubtype="0" fill="hold" nodeType="afterEffect">
                                  <p:stCondLst>
                                    <p:cond delay="1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par>
                          <p:cTn id="16" fill="hold">
                            <p:stCondLst>
                              <p:cond delay="4500"/>
                            </p:stCondLst>
                            <p:childTnLst>
                              <p:par>
                                <p:cTn id="17" presetID="10" presetClass="entr" presetSubtype="0" fill="hold" nodeType="afterEffect">
                                  <p:stCondLst>
                                    <p:cond delay="1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childTnLst>
                          </p:cTn>
                        </p:par>
                        <p:par>
                          <p:cTn id="20" fill="hold">
                            <p:stCondLst>
                              <p:cond delay="6000"/>
                            </p:stCondLst>
                            <p:childTnLst>
                              <p:par>
                                <p:cTn id="21" presetID="10" presetClass="entr" presetSubtype="0" fill="hold" nodeType="afterEffect">
                                  <p:stCondLst>
                                    <p:cond delay="100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par>
                          <p:cTn id="24" fill="hold">
                            <p:stCondLst>
                              <p:cond delay="7500"/>
                            </p:stCondLst>
                            <p:childTnLst>
                              <p:par>
                                <p:cTn id="25" presetID="10" presetClass="entr" presetSubtype="0" fill="hold" nodeType="afterEffect">
                                  <p:stCondLst>
                                    <p:cond delay="100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par>
                          <p:cTn id="28" fill="hold">
                            <p:stCondLst>
                              <p:cond delay="9000"/>
                            </p:stCondLst>
                            <p:childTnLst>
                              <p:par>
                                <p:cTn id="29" presetID="10" presetClass="entr" presetSubtype="0" fill="hold" nodeType="afterEffect">
                                  <p:stCondLst>
                                    <p:cond delay="100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childTnLst>
                          </p:cTn>
                        </p:par>
                        <p:par>
                          <p:cTn id="32" fill="hold">
                            <p:stCondLst>
                              <p:cond delay="10500"/>
                            </p:stCondLst>
                            <p:childTnLst>
                              <p:par>
                                <p:cTn id="33" presetID="10" presetClass="entr" presetSubtype="0" fill="hold" nodeType="afterEffect">
                                  <p:stCondLst>
                                    <p:cond delay="100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500"/>
                                        <p:tgtEl>
                                          <p:spTgt spid="3">
                                            <p:txEl>
                                              <p:pRg st="7" end="7"/>
                                            </p:txEl>
                                          </p:spTgt>
                                        </p:tgtEl>
                                      </p:cBhvr>
                                    </p:animEffect>
                                  </p:childTnLst>
                                </p:cTn>
                              </p:par>
                            </p:childTnLst>
                          </p:cTn>
                        </p:par>
                        <p:par>
                          <p:cTn id="36" fill="hold">
                            <p:stCondLst>
                              <p:cond delay="12000"/>
                            </p:stCondLst>
                            <p:childTnLst>
                              <p:par>
                                <p:cTn id="37" presetID="10" presetClass="entr" presetSubtype="0" fill="hold" nodeType="afterEffect">
                                  <p:stCondLst>
                                    <p:cond delay="100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500"/>
                                        <p:tgtEl>
                                          <p:spTgt spid="3">
                                            <p:txEl>
                                              <p:pRg st="8" end="8"/>
                                            </p:txEl>
                                          </p:spTgt>
                                        </p:tgtEl>
                                      </p:cBhvr>
                                    </p:animEffect>
                                  </p:childTnLst>
                                </p:cTn>
                              </p:par>
                            </p:childTnLst>
                          </p:cTn>
                        </p:par>
                        <p:par>
                          <p:cTn id="40" fill="hold">
                            <p:stCondLst>
                              <p:cond delay="13500"/>
                            </p:stCondLst>
                            <p:childTnLst>
                              <p:par>
                                <p:cTn id="41" presetID="10" presetClass="entr" presetSubtype="0" fill="hold" nodeType="afterEffect">
                                  <p:stCondLst>
                                    <p:cond delay="100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931500F-05E8-42C4-8255-4DB5DB9591B3}"/>
              </a:ext>
            </a:extLst>
          </p:cNvPr>
          <p:cNvPicPr>
            <a:picLocks noChangeAspect="1"/>
          </p:cNvPicPr>
          <p:nvPr/>
        </p:nvPicPr>
        <p:blipFill>
          <a:blip r:embed="rId3"/>
          <a:stretch>
            <a:fillRect/>
          </a:stretch>
        </p:blipFill>
        <p:spPr>
          <a:xfrm>
            <a:off x="2793077" y="1755657"/>
            <a:ext cx="5778663" cy="4804889"/>
          </a:xfrm>
          <a:prstGeom prst="rect">
            <a:avLst/>
          </a:prstGeom>
        </p:spPr>
      </p:pic>
      <p:sp>
        <p:nvSpPr>
          <p:cNvPr id="2" name="Title 1"/>
          <p:cNvSpPr>
            <a:spLocks noGrp="1"/>
          </p:cNvSpPr>
          <p:nvPr>
            <p:ph type="title"/>
          </p:nvPr>
        </p:nvSpPr>
        <p:spPr>
          <a:xfrm>
            <a:off x="207031" y="297453"/>
            <a:ext cx="9500059" cy="1030737"/>
          </a:xfrm>
        </p:spPr>
        <p:txBody>
          <a:bodyPr>
            <a:normAutofit fontScale="90000"/>
          </a:bodyPr>
          <a:lstStyle/>
          <a:p>
            <a:pPr algn="ctr"/>
            <a:r>
              <a:rPr lang="en-GB" b="1" dirty="0" err="1"/>
              <a:t>Gwnewch</a:t>
            </a:r>
            <a:r>
              <a:rPr lang="en-GB" b="1" dirty="0"/>
              <a:t> </a:t>
            </a:r>
            <a:r>
              <a:rPr lang="en-GB" b="1" dirty="0" err="1"/>
              <a:t>yn</a:t>
            </a:r>
            <a:r>
              <a:rPr lang="en-GB" b="1" dirty="0"/>
              <a:t> </a:t>
            </a:r>
            <a:r>
              <a:rPr lang="en-GB" b="1" dirty="0" err="1"/>
              <a:t>siŵr</a:t>
            </a:r>
            <a:r>
              <a:rPr lang="en-GB" b="1" dirty="0"/>
              <a:t> </a:t>
            </a:r>
            <a:r>
              <a:rPr lang="en-GB" b="1" dirty="0" err="1"/>
              <a:t>eich</a:t>
            </a:r>
            <a:r>
              <a:rPr lang="en-GB" b="1" dirty="0"/>
              <a:t> bod </a:t>
            </a:r>
            <a:r>
              <a:rPr lang="en-GB" b="1" dirty="0" err="1"/>
              <a:t>yn</a:t>
            </a:r>
            <a:br>
              <a:rPr lang="en-GB" b="1" dirty="0"/>
            </a:br>
            <a:r>
              <a:rPr lang="en-GB" b="1" dirty="0" err="1"/>
              <a:t>bodloni</a:t>
            </a:r>
            <a:r>
              <a:rPr lang="en-GB" b="1" dirty="0"/>
              <a:t> </a:t>
            </a:r>
            <a:r>
              <a:rPr lang="en-GB" b="1" dirty="0" err="1"/>
              <a:t>manyleb</a:t>
            </a:r>
            <a:r>
              <a:rPr lang="en-GB" b="1" dirty="0"/>
              <a:t> y person</a:t>
            </a:r>
          </a:p>
        </p:txBody>
      </p:sp>
      <p:grpSp>
        <p:nvGrpSpPr>
          <p:cNvPr id="13" name="Group 12"/>
          <p:cNvGrpSpPr/>
          <p:nvPr/>
        </p:nvGrpSpPr>
        <p:grpSpPr>
          <a:xfrm>
            <a:off x="622871" y="1661442"/>
            <a:ext cx="5473129" cy="4610149"/>
            <a:chOff x="179512" y="2060848"/>
            <a:chExt cx="5473129" cy="4723864"/>
          </a:xfrm>
        </p:grpSpPr>
        <p:cxnSp>
          <p:nvCxnSpPr>
            <p:cNvPr id="8" name="Straight Arrow Connector 7"/>
            <p:cNvCxnSpPr>
              <a:cxnSpLocks/>
              <a:stCxn id="4" idx="5"/>
            </p:cNvCxnSpPr>
            <p:nvPr/>
          </p:nvCxnSpPr>
          <p:spPr>
            <a:xfrm>
              <a:off x="2530844" y="3742901"/>
              <a:ext cx="3121797" cy="1809513"/>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4" name="Oval 3"/>
            <p:cNvSpPr/>
            <p:nvPr/>
          </p:nvSpPr>
          <p:spPr>
            <a:xfrm>
              <a:off x="179512" y="2060848"/>
              <a:ext cx="2754757" cy="1970649"/>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 </a:t>
              </a:r>
              <a:r>
                <a:rPr lang="en-GB" dirty="0" err="1">
                  <a:solidFill>
                    <a:schemeClr val="tx1"/>
                  </a:solidFill>
                </a:rPr>
                <a:t>yw'ch</a:t>
              </a:r>
              <a:r>
                <a:rPr lang="en-GB" dirty="0">
                  <a:solidFill>
                    <a:schemeClr val="tx1"/>
                  </a:solidFill>
                </a:rPr>
                <a:t> </a:t>
              </a:r>
              <a:r>
                <a:rPr lang="en-GB" dirty="0" err="1">
                  <a:solidFill>
                    <a:schemeClr val="tx1"/>
                  </a:solidFill>
                </a:rPr>
                <a:t>cais</a:t>
              </a:r>
              <a:r>
                <a:rPr lang="en-GB" dirty="0">
                  <a:solidFill>
                    <a:schemeClr val="tx1"/>
                  </a:solidFill>
                </a:rPr>
                <a:t> </a:t>
              </a:r>
              <a:r>
                <a:rPr lang="en-GB" dirty="0" err="1">
                  <a:solidFill>
                    <a:schemeClr val="tx1"/>
                  </a:solidFill>
                </a:rPr>
                <a:t>yn</a:t>
              </a:r>
              <a:r>
                <a:rPr lang="en-GB" dirty="0">
                  <a:solidFill>
                    <a:schemeClr val="tx1"/>
                  </a:solidFill>
                </a:rPr>
                <a:t> </a:t>
              </a:r>
              <a:r>
                <a:rPr lang="en-GB" b="1" dirty="0" err="1">
                  <a:solidFill>
                    <a:schemeClr val="tx1"/>
                  </a:solidFill>
                </a:rPr>
                <a:t>dangos</a:t>
              </a:r>
              <a:r>
                <a:rPr lang="en-GB" dirty="0">
                  <a:solidFill>
                    <a:schemeClr val="tx1"/>
                  </a:solidFill>
                </a:rPr>
                <a:t> bod </a:t>
              </a:r>
              <a:r>
                <a:rPr lang="en-GB" dirty="0" err="1">
                  <a:solidFill>
                    <a:schemeClr val="tx1"/>
                  </a:solidFill>
                </a:rPr>
                <a:t>gennych</a:t>
              </a:r>
              <a:r>
                <a:rPr lang="en-GB" dirty="0">
                  <a:solidFill>
                    <a:schemeClr val="tx1"/>
                  </a:solidFill>
                </a:rPr>
                <a:t> chi </a:t>
              </a:r>
              <a:r>
                <a:rPr lang="en-GB" dirty="0" err="1">
                  <a:solidFill>
                    <a:schemeClr val="tx1"/>
                  </a:solidFill>
                </a:rPr>
                <a:t>rhain</a:t>
              </a:r>
              <a:r>
                <a:rPr lang="en-GB" dirty="0">
                  <a:solidFill>
                    <a:schemeClr val="tx1"/>
                  </a:solidFill>
                </a:rPr>
                <a:t>?</a:t>
              </a:r>
            </a:p>
          </p:txBody>
        </p:sp>
        <p:cxnSp>
          <p:nvCxnSpPr>
            <p:cNvPr id="6" name="Straight Arrow Connector 5"/>
            <p:cNvCxnSpPr>
              <a:cxnSpLocks/>
            </p:cNvCxnSpPr>
            <p:nvPr/>
          </p:nvCxnSpPr>
          <p:spPr>
            <a:xfrm>
              <a:off x="2530844" y="3553837"/>
              <a:ext cx="3121797" cy="1285680"/>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cxnSpLocks/>
            </p:cNvCxnSpPr>
            <p:nvPr/>
          </p:nvCxnSpPr>
          <p:spPr>
            <a:xfrm>
              <a:off x="2230609" y="3830127"/>
              <a:ext cx="3422032" cy="2363897"/>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cxnSpLocks/>
            </p:cNvCxnSpPr>
            <p:nvPr/>
          </p:nvCxnSpPr>
          <p:spPr>
            <a:xfrm>
              <a:off x="1820706" y="3935231"/>
              <a:ext cx="3831935" cy="2849481"/>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7" name="Group 16"/>
          <p:cNvGrpSpPr/>
          <p:nvPr/>
        </p:nvGrpSpPr>
        <p:grpSpPr>
          <a:xfrm>
            <a:off x="6917635" y="2175200"/>
            <a:ext cx="4469913" cy="4185843"/>
            <a:chOff x="2895654" y="154542"/>
            <a:chExt cx="4469913" cy="4185843"/>
          </a:xfrm>
        </p:grpSpPr>
        <p:sp>
          <p:nvSpPr>
            <p:cNvPr id="14" name="Oval 13"/>
            <p:cNvSpPr/>
            <p:nvPr/>
          </p:nvSpPr>
          <p:spPr>
            <a:xfrm>
              <a:off x="4989303" y="154542"/>
              <a:ext cx="2376264" cy="1552830"/>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…ac </a:t>
              </a:r>
              <a:r>
                <a:rPr lang="en-GB" dirty="0" err="1">
                  <a:solidFill>
                    <a:schemeClr val="tx1"/>
                  </a:solidFill>
                </a:rPr>
                <a:t>ychydig</a:t>
              </a:r>
              <a:r>
                <a:rPr lang="en-GB" dirty="0">
                  <a:solidFill>
                    <a:schemeClr val="tx1"/>
                  </a:solidFill>
                </a:rPr>
                <a:t> o </a:t>
              </a:r>
              <a:r>
                <a:rPr lang="en-GB" dirty="0" err="1">
                  <a:solidFill>
                    <a:schemeClr val="tx1"/>
                  </a:solidFill>
                </a:rPr>
                <a:t>rhain</a:t>
              </a:r>
              <a:r>
                <a:rPr lang="en-GB" dirty="0">
                  <a:solidFill>
                    <a:schemeClr val="tx1"/>
                  </a:solidFill>
                </a:rPr>
                <a:t>?</a:t>
              </a:r>
            </a:p>
          </p:txBody>
        </p:sp>
        <p:cxnSp>
          <p:nvCxnSpPr>
            <p:cNvPr id="16" name="Straight Arrow Connector 15"/>
            <p:cNvCxnSpPr>
              <a:cxnSpLocks/>
              <a:stCxn id="14" idx="4"/>
            </p:cNvCxnSpPr>
            <p:nvPr/>
          </p:nvCxnSpPr>
          <p:spPr>
            <a:xfrm flipH="1">
              <a:off x="2895654" y="1707372"/>
              <a:ext cx="3281781" cy="2633013"/>
            </a:xfrm>
            <a:prstGeom prst="straightConnector1">
              <a:avLst/>
            </a:prstGeom>
            <a:ln w="76200">
              <a:solidFill>
                <a:srgbClr val="FFC000"/>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9146505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371" y="179777"/>
            <a:ext cx="8924109" cy="1325563"/>
          </a:xfrm>
        </p:spPr>
        <p:txBody>
          <a:bodyPr>
            <a:normAutofit/>
          </a:bodyPr>
          <a:lstStyle/>
          <a:p>
            <a:r>
              <a:rPr lang="en-GB" altLang="en-US" sz="4000" kern="0" dirty="0" err="1">
                <a:solidFill>
                  <a:srgbClr val="000000"/>
                </a:solidFill>
                <a:latin typeface="Arial"/>
                <a:cs typeface="Arial"/>
              </a:rPr>
              <a:t>Manyleb</a:t>
            </a:r>
            <a:r>
              <a:rPr lang="en-GB" altLang="en-US" sz="4000" kern="0" dirty="0">
                <a:solidFill>
                  <a:srgbClr val="000000"/>
                </a:solidFill>
                <a:latin typeface="Arial"/>
                <a:cs typeface="Arial"/>
              </a:rPr>
              <a:t> y Person – </a:t>
            </a:r>
            <a:r>
              <a:rPr lang="en-GB" altLang="en-US" sz="4000" kern="0" dirty="0" err="1">
                <a:solidFill>
                  <a:srgbClr val="000000"/>
                </a:solidFill>
                <a:latin typeface="Arial"/>
                <a:cs typeface="Arial"/>
              </a:rPr>
              <a:t>esiampl</a:t>
            </a:r>
            <a:r>
              <a:rPr lang="en-GB" altLang="en-US" sz="4000" kern="0" dirty="0">
                <a:solidFill>
                  <a:srgbClr val="000000"/>
                </a:solidFill>
                <a:latin typeface="Arial"/>
                <a:cs typeface="Arial"/>
              </a:rPr>
              <a:t> </a:t>
            </a:r>
            <a:r>
              <a:rPr lang="en-GB" altLang="en-US" sz="4000" kern="0" dirty="0" err="1">
                <a:solidFill>
                  <a:srgbClr val="000000"/>
                </a:solidFill>
                <a:latin typeface="Arial"/>
                <a:cs typeface="Arial"/>
              </a:rPr>
              <a:t>cyfredol</a:t>
            </a:r>
            <a:endParaRPr lang="en-GB" sz="4000" dirty="0"/>
          </a:p>
        </p:txBody>
      </p:sp>
      <p:sp>
        <p:nvSpPr>
          <p:cNvPr id="6" name="TextBox 5">
            <a:extLst>
              <a:ext uri="{FF2B5EF4-FFF2-40B4-BE49-F238E27FC236}">
                <a16:creationId xmlns:a16="http://schemas.microsoft.com/office/drawing/2014/main" id="{90158DA7-BDB3-54DA-037C-6F8E171061D3}"/>
              </a:ext>
            </a:extLst>
          </p:cNvPr>
          <p:cNvSpPr txBox="1"/>
          <p:nvPr/>
        </p:nvSpPr>
        <p:spPr>
          <a:xfrm>
            <a:off x="6691911" y="4318702"/>
            <a:ext cx="4778573" cy="646331"/>
          </a:xfrm>
          <a:prstGeom prst="rect">
            <a:avLst/>
          </a:prstGeom>
          <a:noFill/>
        </p:spPr>
        <p:txBody>
          <a:bodyPr wrap="square" rtlCol="0">
            <a:spAutoFit/>
          </a:bodyPr>
          <a:lstStyle/>
          <a:p>
            <a:pPr algn="ctr"/>
            <a:r>
              <a:rPr lang="en-GB" dirty="0"/>
              <a:t>22 </a:t>
            </a:r>
            <a:r>
              <a:rPr lang="en-GB" dirty="0" err="1"/>
              <a:t>Meini</a:t>
            </a:r>
            <a:r>
              <a:rPr lang="en-GB" dirty="0"/>
              <a:t> </a:t>
            </a:r>
            <a:r>
              <a:rPr lang="en-GB" dirty="0" err="1"/>
              <a:t>Prawf</a:t>
            </a:r>
            <a:r>
              <a:rPr lang="en-GB" dirty="0"/>
              <a:t> </a:t>
            </a:r>
            <a:r>
              <a:rPr lang="en-GB" dirty="0" err="1"/>
              <a:t>Hanfodol</a:t>
            </a:r>
            <a:endParaRPr lang="en-GB" dirty="0"/>
          </a:p>
          <a:p>
            <a:pPr algn="ctr"/>
            <a:r>
              <a:rPr lang="en-GB" dirty="0"/>
              <a:t>5 </a:t>
            </a:r>
            <a:r>
              <a:rPr lang="en-GB" dirty="0" err="1"/>
              <a:t>Meini</a:t>
            </a:r>
            <a:r>
              <a:rPr lang="en-GB" dirty="0"/>
              <a:t> </a:t>
            </a:r>
            <a:r>
              <a:rPr lang="en-GB" dirty="0" err="1"/>
              <a:t>Prawf</a:t>
            </a:r>
            <a:r>
              <a:rPr lang="en-GB" dirty="0"/>
              <a:t> </a:t>
            </a:r>
            <a:r>
              <a:rPr lang="en-GB" dirty="0" err="1"/>
              <a:t>Dymunol</a:t>
            </a:r>
            <a:endParaRPr lang="en-GB" dirty="0"/>
          </a:p>
        </p:txBody>
      </p:sp>
      <p:pic>
        <p:nvPicPr>
          <p:cNvPr id="20" name="Picture 19">
            <a:extLst>
              <a:ext uri="{FF2B5EF4-FFF2-40B4-BE49-F238E27FC236}">
                <a16:creationId xmlns:a16="http://schemas.microsoft.com/office/drawing/2014/main" id="{A6A6295E-EAE5-F35D-B9B0-289511C6CD1C}"/>
              </a:ext>
            </a:extLst>
          </p:cNvPr>
          <p:cNvPicPr>
            <a:picLocks noChangeAspect="1"/>
          </p:cNvPicPr>
          <p:nvPr/>
        </p:nvPicPr>
        <p:blipFill>
          <a:blip r:embed="rId2"/>
          <a:srcRect l="29511" t="22405" r="30788" b="2246"/>
          <a:stretch/>
        </p:blipFill>
        <p:spPr>
          <a:xfrm>
            <a:off x="1317425" y="1505340"/>
            <a:ext cx="5093313" cy="5254488"/>
          </a:xfrm>
          <a:prstGeom prst="rect">
            <a:avLst/>
          </a:prstGeom>
        </p:spPr>
      </p:pic>
      <p:pic>
        <p:nvPicPr>
          <p:cNvPr id="22" name="Picture 21">
            <a:extLst>
              <a:ext uri="{FF2B5EF4-FFF2-40B4-BE49-F238E27FC236}">
                <a16:creationId xmlns:a16="http://schemas.microsoft.com/office/drawing/2014/main" id="{F7990003-A866-7E1A-1BF4-09BFFE56B4AA}"/>
              </a:ext>
            </a:extLst>
          </p:cNvPr>
          <p:cNvPicPr>
            <a:picLocks noChangeAspect="1"/>
          </p:cNvPicPr>
          <p:nvPr/>
        </p:nvPicPr>
        <p:blipFill>
          <a:blip r:embed="rId3"/>
          <a:srcRect l="29592" t="67599" r="30706" b="7256"/>
          <a:stretch/>
        </p:blipFill>
        <p:spPr>
          <a:xfrm>
            <a:off x="6410738" y="2315817"/>
            <a:ext cx="5340921" cy="1838739"/>
          </a:xfrm>
          <a:prstGeom prst="rect">
            <a:avLst/>
          </a:prstGeom>
        </p:spPr>
      </p:pic>
    </p:spTree>
    <p:extLst>
      <p:ext uri="{BB962C8B-B14F-4D97-AF65-F5344CB8AC3E}">
        <p14:creationId xmlns:p14="http://schemas.microsoft.com/office/powerpoint/2010/main" val="34436240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DA2C2B-9557-088C-E884-25D0721DFA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255FAA-6528-B8B5-3016-313E724B31B2}"/>
              </a:ext>
            </a:extLst>
          </p:cNvPr>
          <p:cNvSpPr>
            <a:spLocks noGrp="1"/>
          </p:cNvSpPr>
          <p:nvPr>
            <p:ph type="title"/>
          </p:nvPr>
        </p:nvSpPr>
        <p:spPr>
          <a:xfrm>
            <a:off x="824371" y="179777"/>
            <a:ext cx="8924109" cy="1325563"/>
          </a:xfrm>
        </p:spPr>
        <p:txBody>
          <a:bodyPr/>
          <a:lstStyle/>
          <a:p>
            <a:r>
              <a:rPr lang="en-GB" altLang="en-US" b="1" kern="0" dirty="0" err="1">
                <a:solidFill>
                  <a:srgbClr val="000000"/>
                </a:solidFill>
                <a:latin typeface="Arial"/>
                <a:cs typeface="Arial"/>
              </a:rPr>
              <a:t>Meini</a:t>
            </a:r>
            <a:r>
              <a:rPr lang="en-GB" altLang="en-US" b="1" kern="0" dirty="0">
                <a:solidFill>
                  <a:srgbClr val="000000"/>
                </a:solidFill>
                <a:latin typeface="Arial"/>
                <a:cs typeface="Arial"/>
              </a:rPr>
              <a:t> </a:t>
            </a:r>
            <a:r>
              <a:rPr lang="en-GB" altLang="en-US" b="1" kern="0" dirty="0" err="1">
                <a:solidFill>
                  <a:srgbClr val="000000"/>
                </a:solidFill>
                <a:latin typeface="Arial"/>
                <a:cs typeface="Arial"/>
              </a:rPr>
              <a:t>Prawf</a:t>
            </a:r>
            <a:r>
              <a:rPr lang="en-GB" altLang="en-US" b="1" kern="0" dirty="0">
                <a:solidFill>
                  <a:srgbClr val="000000"/>
                </a:solidFill>
                <a:latin typeface="Arial"/>
                <a:cs typeface="Arial"/>
              </a:rPr>
              <a:t> </a:t>
            </a:r>
            <a:r>
              <a:rPr lang="en-GB" altLang="en-US" b="1" kern="0" dirty="0" err="1">
                <a:solidFill>
                  <a:srgbClr val="000000"/>
                </a:solidFill>
                <a:latin typeface="Arial"/>
                <a:cs typeface="Arial"/>
              </a:rPr>
              <a:t>Hanfodol</a:t>
            </a:r>
            <a:r>
              <a:rPr lang="en-GB" altLang="en-US" b="1" kern="0" dirty="0">
                <a:solidFill>
                  <a:srgbClr val="000000"/>
                </a:solidFill>
                <a:latin typeface="Arial"/>
                <a:cs typeface="Arial"/>
              </a:rPr>
              <a:t> a </a:t>
            </a:r>
            <a:r>
              <a:rPr lang="en-GB" altLang="en-US" b="1" kern="0" dirty="0" err="1">
                <a:solidFill>
                  <a:srgbClr val="000000"/>
                </a:solidFill>
                <a:latin typeface="Arial"/>
                <a:cs typeface="Arial"/>
              </a:rPr>
              <a:t>Dymunol</a:t>
            </a:r>
            <a:endParaRPr lang="en-GB" dirty="0"/>
          </a:p>
        </p:txBody>
      </p:sp>
      <p:sp>
        <p:nvSpPr>
          <p:cNvPr id="3" name="Content Placeholder 2">
            <a:extLst>
              <a:ext uri="{FF2B5EF4-FFF2-40B4-BE49-F238E27FC236}">
                <a16:creationId xmlns:a16="http://schemas.microsoft.com/office/drawing/2014/main" id="{107BAA46-01D2-384E-D112-13B31E7FAF80}"/>
              </a:ext>
            </a:extLst>
          </p:cNvPr>
          <p:cNvSpPr>
            <a:spLocks noGrp="1"/>
          </p:cNvSpPr>
          <p:nvPr>
            <p:ph idx="1"/>
          </p:nvPr>
        </p:nvSpPr>
        <p:spPr>
          <a:xfrm>
            <a:off x="1476260" y="1848678"/>
            <a:ext cx="10222097" cy="4618223"/>
          </a:xfrm>
        </p:spPr>
        <p:txBody>
          <a:bodyPr>
            <a:normAutofit lnSpcReduction="10000"/>
          </a:bodyPr>
          <a:lstStyle/>
          <a:p>
            <a:pPr marL="0" lvl="0" indent="0" eaLnBrk="0" fontAlgn="base" hangingPunct="0">
              <a:lnSpc>
                <a:spcPct val="100000"/>
              </a:lnSpc>
              <a:spcBef>
                <a:spcPct val="0"/>
              </a:spcBef>
              <a:spcAft>
                <a:spcPct val="0"/>
              </a:spcAft>
              <a:buNone/>
            </a:pPr>
            <a:r>
              <a:rPr lang="en-GB" altLang="en-US" sz="2000" kern="0" dirty="0" err="1">
                <a:solidFill>
                  <a:srgbClr val="000000"/>
                </a:solidFill>
                <a:latin typeface="Arial"/>
                <a:cs typeface="Times New Roman" pitchFamily="18" charset="0"/>
              </a:rPr>
              <a:t>Gallwch</a:t>
            </a:r>
            <a:r>
              <a:rPr lang="en-GB" altLang="en-US" sz="2000" kern="0" dirty="0">
                <a:solidFill>
                  <a:srgbClr val="000000"/>
                </a:solidFill>
                <a:latin typeface="Arial"/>
                <a:cs typeface="Times New Roman" pitchFamily="18" charset="0"/>
              </a:rPr>
              <a:t>:</a:t>
            </a:r>
          </a:p>
          <a:p>
            <a:pPr marL="0" lvl="0" indent="0" eaLnBrk="0" fontAlgn="base" hangingPunct="0">
              <a:lnSpc>
                <a:spcPct val="100000"/>
              </a:lnSpc>
              <a:spcBef>
                <a:spcPct val="0"/>
              </a:spcBef>
              <a:spcAft>
                <a:spcPct val="0"/>
              </a:spcAft>
              <a:buNone/>
            </a:pPr>
            <a:endParaRPr lang="en-GB" altLang="en-US" sz="1100" kern="0" dirty="0">
              <a:solidFill>
                <a:srgbClr val="000000"/>
              </a:solidFill>
              <a:latin typeface="Arial"/>
              <a:cs typeface="Times New Roman" pitchFamily="18" charset="0"/>
            </a:endParaRPr>
          </a:p>
          <a:p>
            <a:pPr eaLnBrk="0" fontAlgn="base" hangingPunct="0">
              <a:lnSpc>
                <a:spcPct val="100000"/>
              </a:lnSpc>
              <a:spcBef>
                <a:spcPct val="0"/>
              </a:spcBef>
              <a:spcAft>
                <a:spcPct val="0"/>
              </a:spcAft>
            </a:pPr>
            <a:r>
              <a:rPr lang="en-GB" altLang="en-US" sz="2000" kern="0" dirty="0" err="1">
                <a:solidFill>
                  <a:srgbClr val="000000"/>
                </a:solidFill>
                <a:latin typeface="Arial"/>
                <a:cs typeface="Times New Roman" pitchFamily="18" charset="0"/>
              </a:rPr>
              <a:t>ymateb</a:t>
            </a:r>
            <a:r>
              <a:rPr lang="en-GB" altLang="en-US" sz="2000" kern="0" dirty="0">
                <a:solidFill>
                  <a:srgbClr val="000000"/>
                </a:solidFill>
                <a:latin typeface="Arial"/>
                <a:cs typeface="Times New Roman" pitchFamily="18" charset="0"/>
              </a:rPr>
              <a:t> i bob </a:t>
            </a:r>
            <a:r>
              <a:rPr lang="en-GB" altLang="en-US" sz="2000" kern="0" dirty="0" err="1">
                <a:solidFill>
                  <a:srgbClr val="000000"/>
                </a:solidFill>
                <a:latin typeface="Arial"/>
                <a:cs typeface="Times New Roman" pitchFamily="18" charset="0"/>
              </a:rPr>
              <a:t>meini</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prawf</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yn</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unigol</a:t>
            </a:r>
            <a:endParaRPr lang="en-GB" altLang="en-US" sz="2000" kern="0" dirty="0">
              <a:solidFill>
                <a:srgbClr val="000000"/>
              </a:solidFill>
              <a:latin typeface="Arial"/>
              <a:cs typeface="Times New Roman" pitchFamily="18" charset="0"/>
            </a:endParaRPr>
          </a:p>
          <a:p>
            <a:pPr eaLnBrk="0" fontAlgn="base" hangingPunct="0">
              <a:lnSpc>
                <a:spcPct val="100000"/>
              </a:lnSpc>
              <a:spcBef>
                <a:spcPct val="0"/>
              </a:spcBef>
              <a:spcAft>
                <a:spcPct val="0"/>
              </a:spcAft>
            </a:pPr>
            <a:r>
              <a:rPr lang="en-GB" altLang="en-US" sz="2000" kern="0" dirty="0" err="1">
                <a:solidFill>
                  <a:srgbClr val="000000"/>
                </a:solidFill>
                <a:latin typeface="Arial"/>
                <a:cs typeface="Times New Roman" pitchFamily="18" charset="0"/>
              </a:rPr>
              <a:t>cyfuno</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rhai</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o’r</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meini</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prawf</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mewn</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paragraff</a:t>
            </a:r>
            <a:endParaRPr lang="en-GB" altLang="en-US" sz="2000" kern="0" dirty="0">
              <a:solidFill>
                <a:srgbClr val="000000"/>
              </a:solidFill>
              <a:latin typeface="Arial"/>
              <a:cs typeface="Times New Roman" pitchFamily="18" charset="0"/>
            </a:endParaRPr>
          </a:p>
          <a:p>
            <a:pPr marL="0" lvl="0" indent="0" eaLnBrk="0" fontAlgn="base" hangingPunct="0">
              <a:lnSpc>
                <a:spcPct val="100000"/>
              </a:lnSpc>
              <a:spcBef>
                <a:spcPct val="0"/>
              </a:spcBef>
              <a:spcAft>
                <a:spcPct val="0"/>
              </a:spcAft>
              <a:buNone/>
            </a:pPr>
            <a:endParaRPr lang="en-GB" altLang="en-US" sz="2000" kern="0" dirty="0">
              <a:solidFill>
                <a:srgbClr val="000000"/>
              </a:solidFill>
              <a:latin typeface="Arial"/>
              <a:cs typeface="Times New Roman" pitchFamily="18" charset="0"/>
            </a:endParaRPr>
          </a:p>
          <a:p>
            <a:pPr marL="0" lvl="0" indent="0" eaLnBrk="0" fontAlgn="base" hangingPunct="0">
              <a:lnSpc>
                <a:spcPct val="100000"/>
              </a:lnSpc>
              <a:spcBef>
                <a:spcPct val="0"/>
              </a:spcBef>
              <a:spcAft>
                <a:spcPct val="0"/>
              </a:spcAft>
              <a:buNone/>
            </a:pPr>
            <a:r>
              <a:rPr lang="en-GB" altLang="en-US" sz="2000" u="sng" kern="0" dirty="0" err="1">
                <a:solidFill>
                  <a:srgbClr val="000000"/>
                </a:solidFill>
                <a:latin typeface="Arial"/>
                <a:cs typeface="Times New Roman" pitchFamily="18" charset="0"/>
              </a:rPr>
              <a:t>Llythyr</a:t>
            </a:r>
            <a:r>
              <a:rPr lang="en-GB" altLang="en-US" sz="2000" u="sng" kern="0" dirty="0">
                <a:solidFill>
                  <a:srgbClr val="000000"/>
                </a:solidFill>
                <a:latin typeface="Arial"/>
                <a:cs typeface="Times New Roman" pitchFamily="18" charset="0"/>
              </a:rPr>
              <a:t> </a:t>
            </a:r>
            <a:r>
              <a:rPr lang="en-GB" altLang="en-US" sz="2000" u="sng" kern="0" dirty="0" err="1">
                <a:solidFill>
                  <a:srgbClr val="000000"/>
                </a:solidFill>
                <a:latin typeface="Arial"/>
                <a:cs typeface="Times New Roman" pitchFamily="18" charset="0"/>
              </a:rPr>
              <a:t>Eglurhaol</a:t>
            </a:r>
            <a:r>
              <a:rPr lang="en-GB" altLang="en-US" sz="2000" u="sng" kern="0" dirty="0">
                <a:solidFill>
                  <a:srgbClr val="000000"/>
                </a:solidFill>
                <a:latin typeface="Arial"/>
                <a:cs typeface="Times New Roman" pitchFamily="18" charset="0"/>
              </a:rPr>
              <a:t> / </a:t>
            </a:r>
            <a:r>
              <a:rPr lang="en-GB" altLang="en-US" sz="2000" u="sng" kern="0" dirty="0" err="1">
                <a:solidFill>
                  <a:srgbClr val="000000"/>
                </a:solidFill>
                <a:latin typeface="Arial"/>
                <a:cs typeface="Times New Roman" pitchFamily="18" charset="0"/>
              </a:rPr>
              <a:t>Gwybodaeth</a:t>
            </a:r>
            <a:r>
              <a:rPr lang="en-GB" altLang="en-US" sz="2000" u="sng" kern="0" dirty="0">
                <a:solidFill>
                  <a:srgbClr val="000000"/>
                </a:solidFill>
                <a:latin typeface="Arial"/>
                <a:cs typeface="Times New Roman" pitchFamily="18" charset="0"/>
              </a:rPr>
              <a:t> </a:t>
            </a:r>
            <a:r>
              <a:rPr lang="en-GB" altLang="en-US" sz="2000" u="sng" kern="0" dirty="0" err="1">
                <a:solidFill>
                  <a:srgbClr val="000000"/>
                </a:solidFill>
                <a:latin typeface="Arial"/>
                <a:cs typeface="Times New Roman" pitchFamily="18" charset="0"/>
              </a:rPr>
              <a:t>Ychwanegol</a:t>
            </a:r>
            <a:r>
              <a:rPr lang="en-GB" altLang="en-US" sz="2000" u="sng" kern="0" dirty="0">
                <a:solidFill>
                  <a:srgbClr val="000000"/>
                </a:solidFill>
                <a:latin typeface="Arial"/>
                <a:cs typeface="Times New Roman" pitchFamily="18" charset="0"/>
              </a:rPr>
              <a:t> / </a:t>
            </a:r>
            <a:r>
              <a:rPr lang="en-GB" altLang="en-US" sz="2000" u="sng" kern="0" dirty="0" err="1">
                <a:solidFill>
                  <a:srgbClr val="000000"/>
                </a:solidFill>
                <a:latin typeface="Arial"/>
                <a:cs typeface="Times New Roman" pitchFamily="18" charset="0"/>
              </a:rPr>
              <a:t>Datganiad</a:t>
            </a:r>
            <a:r>
              <a:rPr lang="en-GB" altLang="en-US" sz="2000" u="sng" kern="0" dirty="0">
                <a:solidFill>
                  <a:srgbClr val="000000"/>
                </a:solidFill>
                <a:latin typeface="Arial"/>
                <a:cs typeface="Times New Roman" pitchFamily="18" charset="0"/>
              </a:rPr>
              <a:t> </a:t>
            </a:r>
            <a:r>
              <a:rPr lang="en-GB" altLang="en-US" sz="2000" u="sng" kern="0" dirty="0" err="1">
                <a:solidFill>
                  <a:srgbClr val="000000"/>
                </a:solidFill>
                <a:latin typeface="Arial"/>
                <a:cs typeface="Times New Roman" pitchFamily="18" charset="0"/>
              </a:rPr>
              <a:t>Personol</a:t>
            </a:r>
            <a:endParaRPr lang="en-GB" altLang="en-US" sz="2000" u="sng" kern="0" dirty="0">
              <a:solidFill>
                <a:srgbClr val="000000"/>
              </a:solidFill>
              <a:latin typeface="Arial"/>
              <a:cs typeface="Times New Roman" pitchFamily="18" charset="0"/>
            </a:endParaRPr>
          </a:p>
          <a:p>
            <a:pPr marL="0" lvl="0" indent="0" eaLnBrk="0" fontAlgn="base" hangingPunct="0">
              <a:lnSpc>
                <a:spcPct val="100000"/>
              </a:lnSpc>
              <a:spcBef>
                <a:spcPct val="0"/>
              </a:spcBef>
              <a:spcAft>
                <a:spcPct val="0"/>
              </a:spcAft>
              <a:buNone/>
            </a:pPr>
            <a:r>
              <a:rPr lang="en-GB" altLang="en-US" sz="2000" kern="0" dirty="0" err="1">
                <a:solidFill>
                  <a:srgbClr val="000000"/>
                </a:solidFill>
                <a:latin typeface="Arial"/>
                <a:cs typeface="Times New Roman" pitchFamily="18" charset="0"/>
              </a:rPr>
              <a:t>Hwn</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yw’r</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ffurf</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mwyaf</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poblogaidd</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gan</a:t>
            </a:r>
            <a:r>
              <a:rPr lang="en-GB" altLang="en-US" sz="2000" kern="0" dirty="0">
                <a:solidFill>
                  <a:srgbClr val="000000"/>
                </a:solidFill>
                <a:latin typeface="Arial"/>
                <a:cs typeface="Times New Roman" pitchFamily="18" charset="0"/>
              </a:rPr>
              <a:t> y </a:t>
            </a:r>
            <a:r>
              <a:rPr lang="en-GB" altLang="en-US" sz="2000" kern="0" dirty="0" err="1">
                <a:solidFill>
                  <a:srgbClr val="000000"/>
                </a:solidFill>
                <a:latin typeface="Arial"/>
                <a:cs typeface="Times New Roman" pitchFamily="18" charset="0"/>
              </a:rPr>
              <a:t>mwyafrif</a:t>
            </a:r>
            <a:r>
              <a:rPr lang="en-GB" altLang="en-US" sz="2000" kern="0" dirty="0">
                <a:solidFill>
                  <a:srgbClr val="000000"/>
                </a:solidFill>
                <a:latin typeface="Arial"/>
                <a:cs typeface="Times New Roman" pitchFamily="18" charset="0"/>
              </a:rPr>
              <a:t> o </a:t>
            </a:r>
            <a:r>
              <a:rPr lang="en-GB" altLang="en-US" sz="2000" kern="0" dirty="0" err="1">
                <a:solidFill>
                  <a:srgbClr val="000000"/>
                </a:solidFill>
                <a:latin typeface="Arial"/>
                <a:cs typeface="Times New Roman" pitchFamily="18" charset="0"/>
              </a:rPr>
              <a:t>ymgeiswyr</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Cyfle</a:t>
            </a:r>
            <a:r>
              <a:rPr lang="en-GB" altLang="en-US" sz="2000" kern="0" dirty="0">
                <a:solidFill>
                  <a:srgbClr val="000000"/>
                </a:solidFill>
                <a:latin typeface="Arial"/>
                <a:cs typeface="Times New Roman" pitchFamily="18" charset="0"/>
              </a:rPr>
              <a:t> i </a:t>
            </a:r>
            <a:r>
              <a:rPr lang="en-GB" altLang="en-US" sz="2000" kern="0" dirty="0" err="1">
                <a:solidFill>
                  <a:srgbClr val="000000"/>
                </a:solidFill>
                <a:latin typeface="Arial"/>
                <a:cs typeface="Times New Roman" pitchFamily="18" charset="0"/>
              </a:rPr>
              <a:t>gyfeirio</a:t>
            </a:r>
            <a:r>
              <a:rPr lang="en-GB" altLang="en-US" sz="2000" kern="0" dirty="0">
                <a:solidFill>
                  <a:srgbClr val="000000"/>
                </a:solidFill>
                <a:latin typeface="Arial"/>
                <a:cs typeface="Times New Roman" pitchFamily="18" charset="0"/>
              </a:rPr>
              <a:t> at bob un </a:t>
            </a:r>
            <a:r>
              <a:rPr lang="en-GB" altLang="en-US" sz="2000" kern="0" dirty="0" err="1">
                <a:solidFill>
                  <a:srgbClr val="000000"/>
                </a:solidFill>
                <a:latin typeface="Arial"/>
                <a:cs typeface="Times New Roman" pitchFamily="18" charset="0"/>
              </a:rPr>
              <a:t>o'r</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meini</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prawf</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yn</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unigol</a:t>
            </a:r>
            <a:r>
              <a:rPr lang="en-GB" altLang="en-US" sz="2000" kern="0" dirty="0">
                <a:solidFill>
                  <a:srgbClr val="000000"/>
                </a:solidFill>
                <a:latin typeface="Arial"/>
                <a:cs typeface="Times New Roman" pitchFamily="18" charset="0"/>
              </a:rPr>
              <a:t> neu </a:t>
            </a:r>
            <a:r>
              <a:rPr lang="en-GB" altLang="en-US" sz="2000" kern="0" dirty="0" err="1">
                <a:solidFill>
                  <a:srgbClr val="000000"/>
                </a:solidFill>
                <a:latin typeface="Arial"/>
                <a:cs typeface="Times New Roman" pitchFamily="18" charset="0"/>
              </a:rPr>
              <a:t>gyfuno</a:t>
            </a:r>
            <a:r>
              <a:rPr lang="en-GB" altLang="en-US" sz="2000" kern="0" dirty="0">
                <a:solidFill>
                  <a:srgbClr val="000000"/>
                </a:solidFill>
                <a:latin typeface="Arial"/>
                <a:cs typeface="Times New Roman" pitchFamily="18" charset="0"/>
              </a:rPr>
              <a:t> ac </a:t>
            </a:r>
            <a:r>
              <a:rPr lang="en-GB" altLang="en-US" sz="2000" kern="0" dirty="0" err="1">
                <a:solidFill>
                  <a:srgbClr val="000000"/>
                </a:solidFill>
                <a:latin typeface="Arial"/>
                <a:cs typeface="Times New Roman" pitchFamily="18" charset="0"/>
              </a:rPr>
              <a:t>ehangu'r</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meini</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prawf</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trwy</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ddefnyddio</a:t>
            </a:r>
            <a:endParaRPr lang="en-GB" altLang="en-US" sz="2000" kern="0" dirty="0">
              <a:solidFill>
                <a:srgbClr val="000000"/>
              </a:solidFill>
              <a:latin typeface="Arial"/>
              <a:cs typeface="Times New Roman" pitchFamily="18" charset="0"/>
            </a:endParaRPr>
          </a:p>
          <a:p>
            <a:pPr marL="0" lvl="0" indent="0" eaLnBrk="0" fontAlgn="base" hangingPunct="0">
              <a:lnSpc>
                <a:spcPct val="100000"/>
              </a:lnSpc>
              <a:spcBef>
                <a:spcPct val="0"/>
              </a:spcBef>
              <a:spcAft>
                <a:spcPct val="0"/>
              </a:spcAft>
              <a:buNone/>
            </a:pPr>
            <a:endParaRPr lang="en-GB" altLang="en-US" sz="2000" kern="0" dirty="0">
              <a:solidFill>
                <a:srgbClr val="000000"/>
              </a:solidFill>
              <a:latin typeface="Arial"/>
              <a:cs typeface="Times New Roman" pitchFamily="18" charset="0"/>
            </a:endParaRPr>
          </a:p>
          <a:p>
            <a:pPr marL="0" lvl="0" indent="0" algn="ctr" eaLnBrk="0" fontAlgn="base" hangingPunct="0">
              <a:lnSpc>
                <a:spcPct val="100000"/>
              </a:lnSpc>
              <a:spcBef>
                <a:spcPct val="0"/>
              </a:spcBef>
              <a:spcAft>
                <a:spcPct val="0"/>
              </a:spcAft>
              <a:buNone/>
            </a:pPr>
            <a:r>
              <a:rPr lang="en-GB" altLang="en-US" sz="2000" b="1" kern="0" dirty="0">
                <a:solidFill>
                  <a:srgbClr val="000000"/>
                </a:solidFill>
                <a:latin typeface="Arial"/>
                <a:cs typeface="Times New Roman" pitchFamily="18" charset="0"/>
              </a:rPr>
              <a:t>PWYNT – TYSTIOLAETH – ARFARNIAD</a:t>
            </a:r>
          </a:p>
          <a:p>
            <a:pPr marL="0" lvl="0" indent="0" eaLnBrk="0" fontAlgn="base" hangingPunct="0">
              <a:lnSpc>
                <a:spcPct val="100000"/>
              </a:lnSpc>
              <a:spcBef>
                <a:spcPct val="0"/>
              </a:spcBef>
              <a:spcAft>
                <a:spcPct val="0"/>
              </a:spcAft>
              <a:buNone/>
            </a:pPr>
            <a:endParaRPr lang="en-GB" altLang="en-US" sz="1600" b="1" kern="0" dirty="0">
              <a:solidFill>
                <a:srgbClr val="000000"/>
              </a:solidFill>
              <a:latin typeface="Arial"/>
              <a:cs typeface="Times New Roman" pitchFamily="18" charset="0"/>
            </a:endParaRPr>
          </a:p>
          <a:p>
            <a:pPr marL="0" lvl="0" indent="0" eaLnBrk="0" fontAlgn="base" hangingPunct="0">
              <a:lnSpc>
                <a:spcPct val="100000"/>
              </a:lnSpc>
              <a:spcBef>
                <a:spcPct val="0"/>
              </a:spcBef>
              <a:spcAft>
                <a:spcPct val="0"/>
              </a:spcAft>
              <a:buNone/>
            </a:pPr>
            <a:r>
              <a:rPr lang="en-GB" altLang="en-US" sz="2000" u="sng" kern="0" dirty="0" err="1">
                <a:solidFill>
                  <a:srgbClr val="000000"/>
                </a:solidFill>
                <a:latin typeface="Arial"/>
                <a:cs typeface="Times New Roman" pitchFamily="18" charset="0"/>
              </a:rPr>
              <a:t>Ffurflen</a:t>
            </a:r>
            <a:r>
              <a:rPr lang="en-GB" altLang="en-US" sz="2000" u="sng" kern="0" dirty="0">
                <a:solidFill>
                  <a:srgbClr val="000000"/>
                </a:solidFill>
                <a:latin typeface="Arial"/>
                <a:cs typeface="Times New Roman" pitchFamily="18" charset="0"/>
              </a:rPr>
              <a:t> (</a:t>
            </a:r>
            <a:r>
              <a:rPr lang="en-GB" altLang="en-US" sz="2000" u="sng" kern="0" dirty="0" err="1">
                <a:solidFill>
                  <a:srgbClr val="000000"/>
                </a:solidFill>
                <a:latin typeface="Arial"/>
                <a:cs typeface="Times New Roman" pitchFamily="18" charset="0"/>
              </a:rPr>
              <a:t>Tabl</a:t>
            </a:r>
            <a:r>
              <a:rPr lang="en-GB" altLang="en-US" sz="2000" u="sng" kern="0" dirty="0">
                <a:solidFill>
                  <a:srgbClr val="000000"/>
                </a:solidFill>
                <a:latin typeface="Arial"/>
                <a:cs typeface="Times New Roman" pitchFamily="18" charset="0"/>
              </a:rPr>
              <a:t>)</a:t>
            </a:r>
          </a:p>
          <a:p>
            <a:pPr marL="0" lvl="0" indent="0" eaLnBrk="0" fontAlgn="base" hangingPunct="0">
              <a:lnSpc>
                <a:spcPct val="100000"/>
              </a:lnSpc>
              <a:spcBef>
                <a:spcPct val="0"/>
              </a:spcBef>
              <a:spcAft>
                <a:spcPct val="0"/>
              </a:spcAft>
              <a:buNone/>
            </a:pPr>
            <a:r>
              <a:rPr lang="en-GB" altLang="en-US" sz="2000" kern="0" dirty="0">
                <a:solidFill>
                  <a:srgbClr val="000000"/>
                </a:solidFill>
                <a:latin typeface="Arial"/>
                <a:cs typeface="Times New Roman" pitchFamily="18" charset="0"/>
              </a:rPr>
              <a:t>Mae </a:t>
            </a:r>
            <a:r>
              <a:rPr lang="en-GB" altLang="en-US" sz="2000" kern="0" dirty="0" err="1">
                <a:solidFill>
                  <a:srgbClr val="000000"/>
                </a:solidFill>
                <a:latin typeface="Arial"/>
                <a:cs typeface="Times New Roman" pitchFamily="18" charset="0"/>
              </a:rPr>
              <a:t>nifer</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yn</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dewis</a:t>
            </a:r>
            <a:r>
              <a:rPr lang="en-GB" altLang="en-US" sz="2000" kern="0" dirty="0">
                <a:solidFill>
                  <a:srgbClr val="000000"/>
                </a:solidFill>
                <a:latin typeface="Arial"/>
                <a:cs typeface="Times New Roman" pitchFamily="18" charset="0"/>
              </a:rPr>
              <a:t> yr </a:t>
            </a:r>
            <a:r>
              <a:rPr lang="en-GB" altLang="en-US" sz="2000" kern="0" dirty="0" err="1">
                <a:solidFill>
                  <a:srgbClr val="000000"/>
                </a:solidFill>
                <a:latin typeface="Arial"/>
                <a:cs typeface="Times New Roman" pitchFamily="18" charset="0"/>
              </a:rPr>
              <a:t>opsiwn</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yma</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gan</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ei</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fod</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yn</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eich</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galluogi</a:t>
            </a:r>
            <a:r>
              <a:rPr lang="en-GB" altLang="en-US" sz="2000" kern="0" dirty="0">
                <a:solidFill>
                  <a:srgbClr val="000000"/>
                </a:solidFill>
                <a:latin typeface="Arial"/>
                <a:cs typeface="Times New Roman" pitchFamily="18" charset="0"/>
              </a:rPr>
              <a:t> i </a:t>
            </a:r>
            <a:r>
              <a:rPr lang="en-GB" altLang="en-US" sz="2000" kern="0" dirty="0" err="1">
                <a:solidFill>
                  <a:srgbClr val="000000"/>
                </a:solidFill>
                <a:latin typeface="Arial"/>
                <a:cs typeface="Times New Roman" pitchFamily="18" charset="0"/>
              </a:rPr>
              <a:t>gyfeirio</a:t>
            </a:r>
            <a:r>
              <a:rPr lang="en-GB" altLang="en-US" sz="2000" kern="0" dirty="0">
                <a:solidFill>
                  <a:srgbClr val="000000"/>
                </a:solidFill>
                <a:latin typeface="Arial"/>
                <a:cs typeface="Times New Roman" pitchFamily="18" charset="0"/>
              </a:rPr>
              <a:t> at </a:t>
            </a:r>
            <a:r>
              <a:rPr lang="en-GB" altLang="en-US" sz="2000" kern="0" dirty="0" err="1">
                <a:solidFill>
                  <a:srgbClr val="000000"/>
                </a:solidFill>
                <a:latin typeface="Arial"/>
                <a:cs typeface="Times New Roman" pitchFamily="18" charset="0"/>
              </a:rPr>
              <a:t>pob</a:t>
            </a:r>
            <a:r>
              <a:rPr lang="en-GB" altLang="en-US" sz="2000" kern="0" dirty="0">
                <a:solidFill>
                  <a:srgbClr val="000000"/>
                </a:solidFill>
                <a:latin typeface="Arial"/>
                <a:cs typeface="Times New Roman" pitchFamily="18" charset="0"/>
              </a:rPr>
              <a:t> un </a:t>
            </a:r>
            <a:r>
              <a:rPr lang="en-GB" altLang="en-US" sz="2000" kern="0" dirty="0" err="1">
                <a:solidFill>
                  <a:srgbClr val="000000"/>
                </a:solidFill>
                <a:latin typeface="Arial"/>
                <a:cs typeface="Times New Roman" pitchFamily="18" charset="0"/>
              </a:rPr>
              <a:t>o’r</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meini</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prawf</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yn</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unigol</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ond</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rhaid</a:t>
            </a:r>
            <a:r>
              <a:rPr lang="en-GB" altLang="en-US" sz="2000" kern="0" dirty="0">
                <a:solidFill>
                  <a:srgbClr val="000000"/>
                </a:solidFill>
                <a:latin typeface="Arial"/>
                <a:cs typeface="Times New Roman" pitchFamily="18" charset="0"/>
              </a:rPr>
              <a:t> </a:t>
            </a:r>
            <a:r>
              <a:rPr lang="en-GB" altLang="en-US" sz="2000" kern="0" dirty="0" err="1">
                <a:solidFill>
                  <a:srgbClr val="000000"/>
                </a:solidFill>
                <a:latin typeface="Arial"/>
                <a:cs typeface="Times New Roman" pitchFamily="18" charset="0"/>
              </a:rPr>
              <a:t>defnyddio</a:t>
            </a:r>
            <a:endParaRPr lang="en-GB" altLang="en-US" sz="2000" kern="0" dirty="0">
              <a:solidFill>
                <a:srgbClr val="000000"/>
              </a:solidFill>
              <a:latin typeface="Arial"/>
              <a:cs typeface="Times New Roman" pitchFamily="18" charset="0"/>
            </a:endParaRPr>
          </a:p>
          <a:p>
            <a:pPr marL="0" lvl="0" indent="0" eaLnBrk="0" fontAlgn="base" hangingPunct="0">
              <a:lnSpc>
                <a:spcPct val="100000"/>
              </a:lnSpc>
              <a:spcBef>
                <a:spcPct val="0"/>
              </a:spcBef>
              <a:spcAft>
                <a:spcPct val="0"/>
              </a:spcAft>
              <a:buNone/>
            </a:pPr>
            <a:endParaRPr lang="en-GB" altLang="en-US" sz="2000" b="1" kern="0" dirty="0">
              <a:solidFill>
                <a:srgbClr val="000000"/>
              </a:solidFill>
              <a:latin typeface="Arial"/>
              <a:cs typeface="Times New Roman" pitchFamily="18" charset="0"/>
            </a:endParaRPr>
          </a:p>
          <a:p>
            <a:pPr marL="0" lvl="0" indent="0" algn="ctr" eaLnBrk="0" fontAlgn="base" hangingPunct="0">
              <a:lnSpc>
                <a:spcPct val="100000"/>
              </a:lnSpc>
              <a:spcBef>
                <a:spcPct val="0"/>
              </a:spcBef>
              <a:spcAft>
                <a:spcPct val="0"/>
              </a:spcAft>
              <a:buNone/>
            </a:pPr>
            <a:r>
              <a:rPr lang="en-GB" altLang="en-US" sz="2000" b="1" kern="0" dirty="0">
                <a:solidFill>
                  <a:srgbClr val="000000"/>
                </a:solidFill>
                <a:latin typeface="Arial"/>
                <a:cs typeface="Times New Roman" pitchFamily="18" charset="0"/>
              </a:rPr>
              <a:t>TYSTIOLAETH – ARFARNIAD</a:t>
            </a:r>
          </a:p>
        </p:txBody>
      </p:sp>
    </p:spTree>
    <p:extLst>
      <p:ext uri="{BB962C8B-B14F-4D97-AF65-F5344CB8AC3E}">
        <p14:creationId xmlns:p14="http://schemas.microsoft.com/office/powerpoint/2010/main" val="4158983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371" y="179777"/>
            <a:ext cx="8924109" cy="1325563"/>
          </a:xfrm>
        </p:spPr>
        <p:txBody>
          <a:bodyPr/>
          <a:lstStyle/>
          <a:p>
            <a:r>
              <a:rPr lang="en-GB" altLang="en-US" b="1" kern="0" dirty="0">
                <a:solidFill>
                  <a:srgbClr val="000000"/>
                </a:solidFill>
                <a:latin typeface="Arial"/>
                <a:cs typeface="Arial"/>
              </a:rPr>
              <a:t>PWYNT</a:t>
            </a:r>
            <a:endParaRPr lang="en-GB" b="1" dirty="0"/>
          </a:p>
        </p:txBody>
      </p:sp>
      <p:sp>
        <p:nvSpPr>
          <p:cNvPr id="3" name="Content Placeholder 2"/>
          <p:cNvSpPr>
            <a:spLocks noGrp="1"/>
          </p:cNvSpPr>
          <p:nvPr>
            <p:ph idx="1"/>
          </p:nvPr>
        </p:nvSpPr>
        <p:spPr>
          <a:xfrm>
            <a:off x="1454226" y="2063577"/>
            <a:ext cx="10239209" cy="4250726"/>
          </a:xfrm>
        </p:spPr>
        <p:txBody>
          <a:bodyPr>
            <a:normAutofit/>
          </a:bodyPr>
          <a:lstStyle/>
          <a:p>
            <a:pPr marL="342900" lvl="0" indent="-342900" eaLnBrk="0" fontAlgn="base" hangingPunct="0">
              <a:lnSpc>
                <a:spcPct val="100000"/>
              </a:lnSpc>
              <a:spcBef>
                <a:spcPct val="20000"/>
              </a:spcBef>
              <a:spcAft>
                <a:spcPct val="0"/>
              </a:spcAft>
              <a:buClr>
                <a:srgbClr val="1D4F91"/>
              </a:buClr>
              <a:buFontTx/>
              <a:buChar char="•"/>
              <a:defRPr/>
            </a:pPr>
            <a:endParaRPr lang="en-GB" kern="0" dirty="0">
              <a:solidFill>
                <a:srgbClr val="000000"/>
              </a:solidFill>
              <a:latin typeface="Arial"/>
              <a:cs typeface="Arial"/>
            </a:endParaRPr>
          </a:p>
          <a:p>
            <a:pPr marL="342900" lvl="0" indent="-342900" eaLnBrk="0" fontAlgn="base" hangingPunct="0">
              <a:lnSpc>
                <a:spcPct val="100000"/>
              </a:lnSpc>
              <a:spcBef>
                <a:spcPct val="20000"/>
              </a:spcBef>
              <a:spcAft>
                <a:spcPct val="0"/>
              </a:spcAft>
              <a:buClr>
                <a:srgbClr val="1D4F91"/>
              </a:buClr>
              <a:buFontTx/>
              <a:buChar char="•"/>
              <a:defRPr/>
            </a:pPr>
            <a:r>
              <a:rPr lang="en-GB" kern="0" dirty="0" err="1">
                <a:solidFill>
                  <a:srgbClr val="000000"/>
                </a:solidFill>
                <a:latin typeface="Arial"/>
                <a:cs typeface="Arial"/>
              </a:rPr>
              <a:t>Dyma’r</a:t>
            </a:r>
            <a:r>
              <a:rPr lang="en-GB" kern="0" dirty="0">
                <a:solidFill>
                  <a:srgbClr val="000000"/>
                </a:solidFill>
                <a:latin typeface="Arial"/>
                <a:cs typeface="Arial"/>
              </a:rPr>
              <a:t> </a:t>
            </a:r>
            <a:r>
              <a:rPr lang="en-GB" kern="0" dirty="0" err="1">
                <a:solidFill>
                  <a:srgbClr val="000000"/>
                </a:solidFill>
                <a:latin typeface="Arial"/>
                <a:cs typeface="Arial"/>
              </a:rPr>
              <a:t>meini</a:t>
            </a:r>
            <a:r>
              <a:rPr lang="en-GB" kern="0" dirty="0">
                <a:solidFill>
                  <a:srgbClr val="000000"/>
                </a:solidFill>
                <a:latin typeface="Arial"/>
                <a:cs typeface="Arial"/>
              </a:rPr>
              <a:t> </a:t>
            </a:r>
            <a:r>
              <a:rPr lang="en-GB" kern="0" dirty="0" err="1">
                <a:solidFill>
                  <a:srgbClr val="000000"/>
                </a:solidFill>
                <a:latin typeface="Arial"/>
                <a:cs typeface="Arial"/>
              </a:rPr>
              <a:t>prawf</a:t>
            </a:r>
            <a:r>
              <a:rPr lang="en-GB" kern="0" dirty="0">
                <a:solidFill>
                  <a:srgbClr val="000000"/>
                </a:solidFill>
                <a:latin typeface="Arial"/>
                <a:cs typeface="Arial"/>
              </a:rPr>
              <a:t> </a:t>
            </a:r>
            <a:r>
              <a:rPr lang="en-GB" kern="0" dirty="0" err="1">
                <a:solidFill>
                  <a:srgbClr val="000000"/>
                </a:solidFill>
                <a:latin typeface="Arial"/>
                <a:cs typeface="Arial"/>
              </a:rPr>
              <a:t>ym</a:t>
            </a:r>
            <a:r>
              <a:rPr lang="en-GB" kern="0" dirty="0">
                <a:solidFill>
                  <a:srgbClr val="000000"/>
                </a:solidFill>
                <a:latin typeface="Arial"/>
                <a:cs typeface="Arial"/>
              </a:rPr>
              <a:t> </a:t>
            </a:r>
            <a:r>
              <a:rPr lang="en-GB" kern="0" dirty="0" err="1">
                <a:solidFill>
                  <a:srgbClr val="000000"/>
                </a:solidFill>
                <a:latin typeface="Arial"/>
                <a:cs typeface="Arial"/>
              </a:rPr>
              <a:t>Manyleb</a:t>
            </a:r>
            <a:r>
              <a:rPr lang="en-GB" kern="0" dirty="0">
                <a:solidFill>
                  <a:srgbClr val="000000"/>
                </a:solidFill>
                <a:latin typeface="Arial"/>
                <a:cs typeface="Arial"/>
              </a:rPr>
              <a:t> y Person – </a:t>
            </a:r>
            <a:r>
              <a:rPr lang="en-GB" kern="0" dirty="0" err="1">
                <a:solidFill>
                  <a:srgbClr val="000000"/>
                </a:solidFill>
                <a:latin typeface="Arial"/>
                <a:cs typeface="Arial"/>
              </a:rPr>
              <a:t>Hanfodol</a:t>
            </a:r>
            <a:r>
              <a:rPr lang="en-GB" kern="0" dirty="0">
                <a:solidFill>
                  <a:srgbClr val="000000"/>
                </a:solidFill>
                <a:latin typeface="Arial"/>
                <a:cs typeface="Arial"/>
              </a:rPr>
              <a:t> neu </a:t>
            </a:r>
            <a:r>
              <a:rPr lang="en-GB" kern="0" dirty="0" err="1">
                <a:solidFill>
                  <a:srgbClr val="000000"/>
                </a:solidFill>
                <a:latin typeface="Arial"/>
                <a:cs typeface="Arial"/>
              </a:rPr>
              <a:t>Ddymunol</a:t>
            </a:r>
            <a:r>
              <a:rPr lang="en-GB" kern="0" dirty="0">
                <a:solidFill>
                  <a:srgbClr val="000000"/>
                </a:solidFill>
                <a:latin typeface="Arial"/>
                <a:cs typeface="Arial"/>
              </a:rPr>
              <a:t> – y </a:t>
            </a:r>
            <a:r>
              <a:rPr lang="en-GB" kern="0" dirty="0" err="1">
                <a:solidFill>
                  <a:srgbClr val="000000"/>
                </a:solidFill>
                <a:latin typeface="Arial"/>
                <a:cs typeface="Arial"/>
              </a:rPr>
              <a:t>mae’n</a:t>
            </a:r>
            <a:r>
              <a:rPr lang="en-GB" kern="0" dirty="0">
                <a:solidFill>
                  <a:srgbClr val="000000"/>
                </a:solidFill>
                <a:latin typeface="Arial"/>
                <a:cs typeface="Arial"/>
              </a:rPr>
              <a:t> </a:t>
            </a:r>
            <a:r>
              <a:rPr lang="en-GB" kern="0" dirty="0" err="1">
                <a:solidFill>
                  <a:srgbClr val="000000"/>
                </a:solidFill>
                <a:latin typeface="Arial"/>
                <a:cs typeface="Arial"/>
              </a:rPr>
              <a:t>rhaid</a:t>
            </a:r>
            <a:r>
              <a:rPr lang="en-GB" kern="0" dirty="0">
                <a:solidFill>
                  <a:srgbClr val="000000"/>
                </a:solidFill>
                <a:latin typeface="Arial"/>
                <a:cs typeface="Arial"/>
              </a:rPr>
              <a:t> </a:t>
            </a:r>
            <a:r>
              <a:rPr lang="en-GB" kern="0" dirty="0" err="1">
                <a:solidFill>
                  <a:srgbClr val="000000"/>
                </a:solidFill>
                <a:latin typeface="Arial"/>
                <a:cs typeface="Arial"/>
              </a:rPr>
              <a:t>ichi</a:t>
            </a:r>
            <a:r>
              <a:rPr lang="en-GB" kern="0" dirty="0">
                <a:solidFill>
                  <a:srgbClr val="000000"/>
                </a:solidFill>
                <a:latin typeface="Arial"/>
                <a:cs typeface="Arial"/>
              </a:rPr>
              <a:t> </a:t>
            </a:r>
            <a:r>
              <a:rPr lang="en-GB" kern="0" dirty="0" err="1">
                <a:solidFill>
                  <a:srgbClr val="000000"/>
                </a:solidFill>
                <a:latin typeface="Arial"/>
                <a:cs typeface="Arial"/>
              </a:rPr>
              <a:t>roi</a:t>
            </a:r>
            <a:r>
              <a:rPr lang="en-GB" kern="0" dirty="0">
                <a:solidFill>
                  <a:srgbClr val="000000"/>
                </a:solidFill>
                <a:latin typeface="Arial"/>
                <a:cs typeface="Arial"/>
              </a:rPr>
              <a:t> </a:t>
            </a:r>
            <a:r>
              <a:rPr lang="en-GB" kern="0" dirty="0" err="1">
                <a:solidFill>
                  <a:srgbClr val="000000"/>
                </a:solidFill>
                <a:latin typeface="Arial"/>
                <a:cs typeface="Arial"/>
              </a:rPr>
              <a:t>sylw</a:t>
            </a:r>
            <a:r>
              <a:rPr lang="en-GB" kern="0" dirty="0">
                <a:solidFill>
                  <a:srgbClr val="000000"/>
                </a:solidFill>
                <a:latin typeface="Arial"/>
                <a:cs typeface="Arial"/>
              </a:rPr>
              <a:t> </a:t>
            </a:r>
            <a:r>
              <a:rPr lang="en-GB" kern="0" dirty="0" err="1">
                <a:solidFill>
                  <a:srgbClr val="000000"/>
                </a:solidFill>
                <a:latin typeface="Arial"/>
                <a:cs typeface="Arial"/>
              </a:rPr>
              <a:t>iddynt</a:t>
            </a:r>
            <a:endParaRPr lang="en-GB" kern="0" dirty="0">
              <a:solidFill>
                <a:srgbClr val="000000"/>
              </a:solidFill>
              <a:latin typeface="Arial"/>
              <a:cs typeface="Arial"/>
            </a:endParaRPr>
          </a:p>
          <a:p>
            <a:pPr marL="342900" lvl="0" indent="-342900" eaLnBrk="0" fontAlgn="base" hangingPunct="0">
              <a:lnSpc>
                <a:spcPct val="100000"/>
              </a:lnSpc>
              <a:spcBef>
                <a:spcPct val="20000"/>
              </a:spcBef>
              <a:spcAft>
                <a:spcPct val="0"/>
              </a:spcAft>
              <a:buFontTx/>
              <a:buChar char="•"/>
              <a:defRPr/>
            </a:pPr>
            <a:endParaRPr lang="en-GB" kern="0" dirty="0">
              <a:solidFill>
                <a:srgbClr val="000000"/>
              </a:solidFill>
              <a:latin typeface="Arial"/>
              <a:cs typeface="Arial"/>
            </a:endParaRPr>
          </a:p>
          <a:p>
            <a:pPr marL="0" lvl="0" indent="0" eaLnBrk="0" fontAlgn="base" hangingPunct="0">
              <a:lnSpc>
                <a:spcPct val="100000"/>
              </a:lnSpc>
              <a:spcBef>
                <a:spcPct val="20000"/>
              </a:spcBef>
              <a:spcAft>
                <a:spcPct val="0"/>
              </a:spcAft>
              <a:buNone/>
              <a:defRPr/>
            </a:pPr>
            <a:r>
              <a:rPr lang="en-GB" kern="0" dirty="0">
                <a:solidFill>
                  <a:srgbClr val="000000"/>
                </a:solidFill>
                <a:latin typeface="Arial"/>
                <a:cs typeface="Arial"/>
              </a:rPr>
              <a:t>   </a:t>
            </a:r>
            <a:r>
              <a:rPr lang="en-GB" u="sng" kern="0" dirty="0" err="1">
                <a:solidFill>
                  <a:srgbClr val="000000"/>
                </a:solidFill>
                <a:latin typeface="Arial"/>
                <a:cs typeface="Arial"/>
              </a:rPr>
              <a:t>Esiampl</a:t>
            </a:r>
            <a:endParaRPr lang="en-GB" u="sng" kern="0" dirty="0">
              <a:solidFill>
                <a:srgbClr val="000000"/>
              </a:solidFill>
              <a:latin typeface="Arial"/>
              <a:cs typeface="Arial"/>
            </a:endParaRPr>
          </a:p>
          <a:p>
            <a:pPr marL="0" lvl="0" indent="0" eaLnBrk="0" fontAlgn="base" hangingPunct="0">
              <a:lnSpc>
                <a:spcPct val="100000"/>
              </a:lnSpc>
              <a:spcBef>
                <a:spcPct val="20000"/>
              </a:spcBef>
              <a:spcAft>
                <a:spcPct val="0"/>
              </a:spcAft>
              <a:buNone/>
              <a:defRPr/>
            </a:pPr>
            <a:r>
              <a:rPr lang="en-GB" kern="0" dirty="0">
                <a:solidFill>
                  <a:srgbClr val="000000"/>
                </a:solidFill>
                <a:latin typeface="Arial"/>
                <a:cs typeface="Arial"/>
              </a:rPr>
              <a:t>    Y </a:t>
            </a:r>
            <a:r>
              <a:rPr lang="en-GB" kern="0" dirty="0" err="1">
                <a:solidFill>
                  <a:srgbClr val="000000"/>
                </a:solidFill>
                <a:latin typeface="Arial"/>
                <a:cs typeface="Arial"/>
              </a:rPr>
              <a:t>gallu</a:t>
            </a:r>
            <a:r>
              <a:rPr lang="en-GB" kern="0" dirty="0">
                <a:solidFill>
                  <a:srgbClr val="000000"/>
                </a:solidFill>
                <a:latin typeface="Arial"/>
                <a:cs typeface="Arial"/>
              </a:rPr>
              <a:t> </a:t>
            </a:r>
            <a:r>
              <a:rPr lang="en-GB" kern="0" dirty="0" err="1">
                <a:solidFill>
                  <a:srgbClr val="000000"/>
                </a:solidFill>
                <a:latin typeface="Arial"/>
                <a:cs typeface="Arial"/>
              </a:rPr>
              <a:t>i</a:t>
            </a:r>
            <a:r>
              <a:rPr lang="en-GB" kern="0" dirty="0">
                <a:solidFill>
                  <a:srgbClr val="000000"/>
                </a:solidFill>
                <a:latin typeface="Arial"/>
                <a:cs typeface="Arial"/>
              </a:rPr>
              <a:t> </a:t>
            </a:r>
            <a:r>
              <a:rPr lang="en-GB" kern="0" dirty="0" err="1">
                <a:solidFill>
                  <a:srgbClr val="000000"/>
                </a:solidFill>
                <a:latin typeface="Arial"/>
                <a:cs typeface="Arial"/>
              </a:rPr>
              <a:t>ddefnyddio</a:t>
            </a:r>
            <a:r>
              <a:rPr lang="en-GB" kern="0" dirty="0">
                <a:solidFill>
                  <a:srgbClr val="000000"/>
                </a:solidFill>
                <a:latin typeface="Arial"/>
                <a:cs typeface="Arial"/>
              </a:rPr>
              <a:t> </a:t>
            </a:r>
            <a:r>
              <a:rPr lang="en-GB" kern="0" dirty="0" err="1">
                <a:solidFill>
                  <a:srgbClr val="000000"/>
                </a:solidFill>
                <a:latin typeface="Arial"/>
                <a:cs typeface="Arial"/>
              </a:rPr>
              <a:t>strategaethau</a:t>
            </a:r>
            <a:r>
              <a:rPr lang="en-GB" kern="0" dirty="0">
                <a:solidFill>
                  <a:srgbClr val="000000"/>
                </a:solidFill>
                <a:latin typeface="Arial"/>
                <a:cs typeface="Arial"/>
              </a:rPr>
              <a:t> </a:t>
            </a:r>
            <a:r>
              <a:rPr lang="en-GB" kern="0" dirty="0" err="1">
                <a:solidFill>
                  <a:srgbClr val="000000"/>
                </a:solidFill>
                <a:latin typeface="Arial"/>
                <a:cs typeface="Arial"/>
              </a:rPr>
              <a:t>ymyrryd</a:t>
            </a:r>
            <a:r>
              <a:rPr lang="en-GB" kern="0" dirty="0">
                <a:solidFill>
                  <a:srgbClr val="000000"/>
                </a:solidFill>
                <a:latin typeface="Arial"/>
                <a:cs typeface="Arial"/>
              </a:rPr>
              <a:t> </a:t>
            </a:r>
            <a:r>
              <a:rPr lang="en-GB" kern="0" dirty="0" err="1">
                <a:solidFill>
                  <a:srgbClr val="000000"/>
                </a:solidFill>
                <a:latin typeface="Arial"/>
                <a:cs typeface="Arial"/>
              </a:rPr>
              <a:t>sydd</a:t>
            </a:r>
            <a:r>
              <a:rPr lang="en-GB" kern="0" dirty="0">
                <a:solidFill>
                  <a:srgbClr val="000000"/>
                </a:solidFill>
                <a:latin typeface="Arial"/>
                <a:cs typeface="Arial"/>
              </a:rPr>
              <a:t> </a:t>
            </a:r>
            <a:r>
              <a:rPr lang="en-GB" kern="0" dirty="0" err="1">
                <a:solidFill>
                  <a:srgbClr val="000000"/>
                </a:solidFill>
                <a:latin typeface="Arial"/>
                <a:cs typeface="Arial"/>
              </a:rPr>
              <a:t>yn</a:t>
            </a:r>
            <a:endParaRPr lang="en-GB" kern="0" dirty="0">
              <a:solidFill>
                <a:srgbClr val="000000"/>
              </a:solidFill>
              <a:latin typeface="Arial"/>
              <a:cs typeface="Arial"/>
            </a:endParaRPr>
          </a:p>
          <a:p>
            <a:pPr marL="0" lvl="0" indent="0" eaLnBrk="0" fontAlgn="base" hangingPunct="0">
              <a:lnSpc>
                <a:spcPct val="100000"/>
              </a:lnSpc>
              <a:spcBef>
                <a:spcPct val="20000"/>
              </a:spcBef>
              <a:spcAft>
                <a:spcPct val="0"/>
              </a:spcAft>
              <a:buNone/>
              <a:defRPr/>
            </a:pPr>
            <a:r>
              <a:rPr lang="en-GB" kern="0" dirty="0">
                <a:solidFill>
                  <a:srgbClr val="000000"/>
                </a:solidFill>
                <a:latin typeface="Arial"/>
                <a:cs typeface="Arial"/>
              </a:rPr>
              <a:t>    </a:t>
            </a:r>
            <a:r>
              <a:rPr lang="en-GB" kern="0" dirty="0" err="1">
                <a:solidFill>
                  <a:srgbClr val="000000"/>
                </a:solidFill>
                <a:latin typeface="Arial"/>
                <a:cs typeface="Arial"/>
              </a:rPr>
              <a:t>effeithio’n</a:t>
            </a:r>
            <a:r>
              <a:rPr lang="en-GB" kern="0" dirty="0">
                <a:solidFill>
                  <a:srgbClr val="000000"/>
                </a:solidFill>
                <a:latin typeface="Arial"/>
                <a:cs typeface="Arial"/>
              </a:rPr>
              <a:t> </a:t>
            </a:r>
            <a:r>
              <a:rPr lang="en-GB" kern="0" dirty="0" err="1">
                <a:solidFill>
                  <a:srgbClr val="000000"/>
                </a:solidFill>
                <a:latin typeface="Arial"/>
                <a:cs typeface="Arial"/>
              </a:rPr>
              <a:t>uniongyrchol</a:t>
            </a:r>
            <a:r>
              <a:rPr lang="en-GB" kern="0" dirty="0">
                <a:solidFill>
                  <a:srgbClr val="000000"/>
                </a:solidFill>
                <a:latin typeface="Arial"/>
                <a:cs typeface="Arial"/>
              </a:rPr>
              <a:t> </a:t>
            </a:r>
            <a:r>
              <a:rPr lang="en-GB" kern="0" dirty="0" err="1">
                <a:solidFill>
                  <a:srgbClr val="000000"/>
                </a:solidFill>
                <a:latin typeface="Arial"/>
                <a:cs typeface="Arial"/>
              </a:rPr>
              <a:t>ar</a:t>
            </a:r>
            <a:r>
              <a:rPr lang="en-GB" kern="0" dirty="0">
                <a:solidFill>
                  <a:srgbClr val="000000"/>
                </a:solidFill>
                <a:latin typeface="Arial"/>
                <a:cs typeface="Arial"/>
              </a:rPr>
              <a:t> </a:t>
            </a:r>
            <a:r>
              <a:rPr lang="en-GB" kern="0" dirty="0" err="1">
                <a:solidFill>
                  <a:srgbClr val="000000"/>
                </a:solidFill>
                <a:latin typeface="Arial"/>
                <a:cs typeface="Arial"/>
              </a:rPr>
              <a:t>ddealltwriaeth</a:t>
            </a:r>
            <a:r>
              <a:rPr lang="en-GB" kern="0" dirty="0">
                <a:solidFill>
                  <a:srgbClr val="000000"/>
                </a:solidFill>
                <a:latin typeface="Arial"/>
                <a:cs typeface="Arial"/>
              </a:rPr>
              <a:t> y </a:t>
            </a:r>
            <a:r>
              <a:rPr lang="en-GB" kern="0" dirty="0" err="1">
                <a:solidFill>
                  <a:srgbClr val="000000"/>
                </a:solidFill>
                <a:latin typeface="Arial"/>
                <a:cs typeface="Arial"/>
              </a:rPr>
              <a:t>disgyblion</a:t>
            </a:r>
            <a:r>
              <a:rPr lang="en-GB" kern="0" dirty="0">
                <a:solidFill>
                  <a:srgbClr val="000000"/>
                </a:solidFill>
                <a:latin typeface="Arial"/>
                <a:cs typeface="Arial"/>
              </a:rPr>
              <a:t>   </a:t>
            </a:r>
          </a:p>
          <a:p>
            <a:pPr marL="0" lvl="0" indent="0" eaLnBrk="0" fontAlgn="base" hangingPunct="0">
              <a:lnSpc>
                <a:spcPct val="100000"/>
              </a:lnSpc>
              <a:spcBef>
                <a:spcPct val="20000"/>
              </a:spcBef>
              <a:spcAft>
                <a:spcPct val="0"/>
              </a:spcAft>
              <a:buNone/>
              <a:defRPr/>
            </a:pPr>
            <a:r>
              <a:rPr lang="en-GB" sz="2400" kern="0" dirty="0">
                <a:solidFill>
                  <a:srgbClr val="000000"/>
                </a:solidFill>
                <a:latin typeface="Arial"/>
                <a:cs typeface="Arial"/>
              </a:rPr>
              <a:t>   (</a:t>
            </a:r>
            <a:r>
              <a:rPr lang="en-GB" sz="2400" kern="0" dirty="0" err="1">
                <a:solidFill>
                  <a:srgbClr val="000000"/>
                </a:solidFill>
                <a:latin typeface="Arial"/>
                <a:cs typeface="Arial"/>
              </a:rPr>
              <a:t>Gwahaniaethu</a:t>
            </a:r>
            <a:r>
              <a:rPr lang="en-GB" sz="2400" kern="0" dirty="0">
                <a:solidFill>
                  <a:srgbClr val="000000"/>
                </a:solidFill>
                <a:latin typeface="Arial"/>
                <a:cs typeface="Arial"/>
              </a:rPr>
              <a:t>)</a:t>
            </a:r>
          </a:p>
          <a:p>
            <a:pPr marL="0" lvl="0" indent="0" eaLnBrk="0" fontAlgn="base" hangingPunct="0">
              <a:lnSpc>
                <a:spcPct val="100000"/>
              </a:lnSpc>
              <a:spcBef>
                <a:spcPct val="0"/>
              </a:spcBef>
              <a:spcAft>
                <a:spcPct val="0"/>
              </a:spcAft>
              <a:buNone/>
              <a:defRPr/>
            </a:pPr>
            <a:endParaRPr lang="en-GB" altLang="en-US" sz="2000" kern="0" dirty="0">
              <a:solidFill>
                <a:srgbClr val="000000"/>
              </a:solidFill>
              <a:latin typeface="Arial"/>
              <a:cs typeface="Times New Roman" pitchFamily="18" charset="0"/>
            </a:endParaRPr>
          </a:p>
        </p:txBody>
      </p:sp>
    </p:spTree>
    <p:extLst>
      <p:ext uri="{BB962C8B-B14F-4D97-AF65-F5344CB8AC3E}">
        <p14:creationId xmlns:p14="http://schemas.microsoft.com/office/powerpoint/2010/main" val="54216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animEffect transition="in" filter="fade">
                                      <p:cBhvr>
                                        <p:cTn id="18" dur="500"/>
                                        <p:tgtEl>
                                          <p:spTgt spid="3">
                                            <p:txEl>
                                              <p:pRg st="5" end="5"/>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371" y="179777"/>
            <a:ext cx="8924109" cy="1325563"/>
          </a:xfrm>
        </p:spPr>
        <p:txBody>
          <a:bodyPr/>
          <a:lstStyle/>
          <a:p>
            <a:r>
              <a:rPr lang="en-GB" altLang="en-US" b="1" kern="0" dirty="0">
                <a:solidFill>
                  <a:srgbClr val="000000"/>
                </a:solidFill>
                <a:latin typeface="Arial"/>
                <a:cs typeface="Arial"/>
              </a:rPr>
              <a:t>TYSTIOLAETH</a:t>
            </a:r>
            <a:endParaRPr lang="en-GB" b="1" dirty="0"/>
          </a:p>
        </p:txBody>
      </p:sp>
      <p:sp>
        <p:nvSpPr>
          <p:cNvPr id="3" name="Content Placeholder 2"/>
          <p:cNvSpPr>
            <a:spLocks noGrp="1"/>
          </p:cNvSpPr>
          <p:nvPr>
            <p:ph idx="1"/>
          </p:nvPr>
        </p:nvSpPr>
        <p:spPr>
          <a:xfrm>
            <a:off x="1410160" y="2063577"/>
            <a:ext cx="10283277" cy="4381290"/>
          </a:xfrm>
        </p:spPr>
        <p:txBody>
          <a:bodyPr>
            <a:normAutofit/>
          </a:bodyPr>
          <a:lstStyle/>
          <a:p>
            <a:pPr marL="342900" lvl="0" indent="-342900" eaLnBrk="0" fontAlgn="base" hangingPunct="0">
              <a:lnSpc>
                <a:spcPct val="100000"/>
              </a:lnSpc>
              <a:spcBef>
                <a:spcPct val="20000"/>
              </a:spcBef>
              <a:spcAft>
                <a:spcPct val="0"/>
              </a:spcAft>
              <a:buClr>
                <a:srgbClr val="1D4F91"/>
              </a:buClr>
              <a:buFontTx/>
              <a:buChar char="•"/>
              <a:defRPr/>
            </a:pPr>
            <a:endParaRPr lang="en-GB" kern="0" dirty="0">
              <a:solidFill>
                <a:srgbClr val="000000"/>
              </a:solidFill>
              <a:latin typeface="Arial"/>
              <a:cs typeface="Arial"/>
            </a:endParaRPr>
          </a:p>
          <a:p>
            <a:pPr marL="342900" lvl="0" indent="-342900" eaLnBrk="0" fontAlgn="base" hangingPunct="0">
              <a:lnSpc>
                <a:spcPct val="100000"/>
              </a:lnSpc>
              <a:spcBef>
                <a:spcPct val="20000"/>
              </a:spcBef>
              <a:spcAft>
                <a:spcPct val="0"/>
              </a:spcAft>
              <a:buClr>
                <a:srgbClr val="1D4F91"/>
              </a:buClr>
              <a:buFontTx/>
              <a:buChar char="•"/>
              <a:defRPr/>
            </a:pPr>
            <a:r>
              <a:rPr lang="en-GB" kern="0" dirty="0">
                <a:solidFill>
                  <a:srgbClr val="000000"/>
                </a:solidFill>
                <a:latin typeface="Arial"/>
                <a:cs typeface="Arial"/>
              </a:rPr>
              <a:t>Mae </a:t>
            </a:r>
            <a:r>
              <a:rPr lang="en-GB" kern="0" dirty="0" err="1">
                <a:solidFill>
                  <a:srgbClr val="000000"/>
                </a:solidFill>
                <a:latin typeface="Arial"/>
                <a:cs typeface="Arial"/>
              </a:rPr>
              <a:t>angen</a:t>
            </a:r>
            <a:r>
              <a:rPr lang="en-GB" kern="0" dirty="0">
                <a:solidFill>
                  <a:srgbClr val="000000"/>
                </a:solidFill>
                <a:latin typeface="Arial"/>
                <a:cs typeface="Arial"/>
              </a:rPr>
              <a:t> i chi </a:t>
            </a:r>
            <a:r>
              <a:rPr lang="en-GB" kern="0" dirty="0" err="1">
                <a:solidFill>
                  <a:srgbClr val="000000"/>
                </a:solidFill>
                <a:latin typeface="Arial"/>
                <a:cs typeface="Arial"/>
              </a:rPr>
              <a:t>ddangos</a:t>
            </a:r>
            <a:r>
              <a:rPr lang="en-GB" kern="0" dirty="0">
                <a:solidFill>
                  <a:srgbClr val="000000"/>
                </a:solidFill>
                <a:latin typeface="Arial"/>
                <a:cs typeface="Arial"/>
              </a:rPr>
              <a:t> </a:t>
            </a:r>
            <a:r>
              <a:rPr lang="en-GB" kern="0" dirty="0" err="1">
                <a:solidFill>
                  <a:srgbClr val="000000"/>
                </a:solidFill>
                <a:latin typeface="Arial"/>
                <a:cs typeface="Arial"/>
              </a:rPr>
              <a:t>tystiolaeth</a:t>
            </a:r>
            <a:r>
              <a:rPr lang="en-GB" kern="0" dirty="0">
                <a:solidFill>
                  <a:srgbClr val="000000"/>
                </a:solidFill>
                <a:latin typeface="Arial"/>
                <a:cs typeface="Arial"/>
              </a:rPr>
              <a:t> </a:t>
            </a:r>
            <a:r>
              <a:rPr lang="en-GB" kern="0" dirty="0" err="1">
                <a:solidFill>
                  <a:srgbClr val="000000"/>
                </a:solidFill>
                <a:latin typeface="Arial"/>
                <a:cs typeface="Arial"/>
              </a:rPr>
              <a:t>eich</a:t>
            </a:r>
            <a:r>
              <a:rPr lang="en-GB" kern="0" dirty="0">
                <a:solidFill>
                  <a:srgbClr val="000000"/>
                </a:solidFill>
                <a:latin typeface="Arial"/>
                <a:cs typeface="Arial"/>
              </a:rPr>
              <a:t> bod </a:t>
            </a:r>
            <a:r>
              <a:rPr lang="en-GB" kern="0" dirty="0" err="1">
                <a:solidFill>
                  <a:srgbClr val="000000"/>
                </a:solidFill>
                <a:latin typeface="Arial"/>
                <a:cs typeface="Arial"/>
              </a:rPr>
              <a:t>wedi</a:t>
            </a:r>
            <a:r>
              <a:rPr lang="en-GB" kern="0" dirty="0">
                <a:solidFill>
                  <a:srgbClr val="000000"/>
                </a:solidFill>
                <a:latin typeface="Arial"/>
                <a:cs typeface="Arial"/>
              </a:rPr>
              <a:t> </a:t>
            </a:r>
            <a:r>
              <a:rPr lang="en-GB" kern="0" dirty="0" err="1">
                <a:solidFill>
                  <a:srgbClr val="000000"/>
                </a:solidFill>
                <a:latin typeface="Arial"/>
                <a:cs typeface="Arial"/>
              </a:rPr>
              <a:t>gwneud</a:t>
            </a:r>
            <a:r>
              <a:rPr lang="en-GB" kern="0" dirty="0">
                <a:solidFill>
                  <a:srgbClr val="000000"/>
                </a:solidFill>
                <a:latin typeface="Arial"/>
                <a:cs typeface="Arial"/>
              </a:rPr>
              <a:t> yr </a:t>
            </a:r>
            <a:r>
              <a:rPr lang="en-GB" kern="0" dirty="0" err="1">
                <a:solidFill>
                  <a:srgbClr val="000000"/>
                </a:solidFill>
                <a:latin typeface="Arial"/>
                <a:cs typeface="Arial"/>
              </a:rPr>
              <a:t>hyn</a:t>
            </a:r>
            <a:r>
              <a:rPr lang="en-GB" kern="0" dirty="0">
                <a:solidFill>
                  <a:srgbClr val="000000"/>
                </a:solidFill>
                <a:latin typeface="Arial"/>
                <a:cs typeface="Arial"/>
              </a:rPr>
              <a:t> a </a:t>
            </a:r>
            <a:r>
              <a:rPr lang="en-GB" kern="0" dirty="0" err="1">
                <a:solidFill>
                  <a:srgbClr val="000000"/>
                </a:solidFill>
                <a:latin typeface="Arial"/>
                <a:cs typeface="Arial"/>
              </a:rPr>
              <a:t>ofynnir</a:t>
            </a:r>
            <a:r>
              <a:rPr lang="en-GB" kern="0" dirty="0">
                <a:solidFill>
                  <a:srgbClr val="000000"/>
                </a:solidFill>
                <a:latin typeface="Arial"/>
                <a:cs typeface="Arial"/>
              </a:rPr>
              <a:t> </a:t>
            </a:r>
            <a:r>
              <a:rPr lang="en-GB" kern="0" dirty="0" err="1">
                <a:solidFill>
                  <a:srgbClr val="000000"/>
                </a:solidFill>
                <a:latin typeface="Arial"/>
                <a:cs typeface="Arial"/>
              </a:rPr>
              <a:t>yn</a:t>
            </a:r>
            <a:r>
              <a:rPr lang="en-GB" kern="0" dirty="0">
                <a:solidFill>
                  <a:srgbClr val="000000"/>
                </a:solidFill>
                <a:latin typeface="Arial"/>
                <a:cs typeface="Arial"/>
              </a:rPr>
              <a:t> y </a:t>
            </a:r>
            <a:r>
              <a:rPr lang="en-GB" kern="0" dirty="0" err="1">
                <a:solidFill>
                  <a:srgbClr val="000000"/>
                </a:solidFill>
                <a:latin typeface="Arial"/>
                <a:cs typeface="Arial"/>
              </a:rPr>
              <a:t>meini</a:t>
            </a:r>
            <a:r>
              <a:rPr lang="en-GB" kern="0" dirty="0">
                <a:solidFill>
                  <a:srgbClr val="000000"/>
                </a:solidFill>
                <a:latin typeface="Arial"/>
                <a:cs typeface="Arial"/>
              </a:rPr>
              <a:t> </a:t>
            </a:r>
            <a:r>
              <a:rPr lang="en-GB" kern="0" dirty="0" err="1">
                <a:solidFill>
                  <a:srgbClr val="000000"/>
                </a:solidFill>
                <a:latin typeface="Arial"/>
                <a:cs typeface="Arial"/>
              </a:rPr>
              <a:t>prawf</a:t>
            </a:r>
            <a:r>
              <a:rPr lang="en-GB" kern="0" dirty="0">
                <a:solidFill>
                  <a:srgbClr val="000000"/>
                </a:solidFill>
                <a:latin typeface="Arial"/>
                <a:cs typeface="Arial"/>
              </a:rPr>
              <a:t> </a:t>
            </a:r>
          </a:p>
          <a:p>
            <a:pPr marL="0" lvl="0" indent="0" eaLnBrk="0" fontAlgn="base" hangingPunct="0">
              <a:lnSpc>
                <a:spcPct val="100000"/>
              </a:lnSpc>
              <a:spcBef>
                <a:spcPct val="20000"/>
              </a:spcBef>
              <a:spcAft>
                <a:spcPct val="0"/>
              </a:spcAft>
              <a:buNone/>
              <a:defRPr/>
            </a:pPr>
            <a:endParaRPr lang="en-GB" sz="2400" kern="0" dirty="0">
              <a:solidFill>
                <a:srgbClr val="000000"/>
              </a:solidFill>
              <a:latin typeface="Arial"/>
              <a:cs typeface="Arial"/>
            </a:endParaRPr>
          </a:p>
          <a:p>
            <a:pPr marL="0" lvl="0" indent="0" eaLnBrk="0" fontAlgn="base" hangingPunct="0">
              <a:lnSpc>
                <a:spcPct val="100000"/>
              </a:lnSpc>
              <a:spcBef>
                <a:spcPct val="20000"/>
              </a:spcBef>
              <a:spcAft>
                <a:spcPct val="0"/>
              </a:spcAft>
              <a:buNone/>
              <a:defRPr/>
            </a:pPr>
            <a:r>
              <a:rPr lang="en-GB" kern="0" dirty="0">
                <a:solidFill>
                  <a:srgbClr val="000000"/>
                </a:solidFill>
                <a:latin typeface="Arial"/>
                <a:cs typeface="Arial"/>
              </a:rPr>
              <a:t>    </a:t>
            </a:r>
            <a:r>
              <a:rPr lang="en-GB" u="sng" kern="0" dirty="0" err="1">
                <a:solidFill>
                  <a:srgbClr val="000000"/>
                </a:solidFill>
                <a:latin typeface="Arial"/>
                <a:cs typeface="Arial"/>
              </a:rPr>
              <a:t>Esiampl</a:t>
            </a:r>
            <a:endParaRPr lang="en-GB" u="sng" kern="0" dirty="0">
              <a:solidFill>
                <a:srgbClr val="000000"/>
              </a:solidFill>
              <a:latin typeface="Arial"/>
              <a:cs typeface="Arial"/>
            </a:endParaRPr>
          </a:p>
          <a:p>
            <a:pPr marL="357188" lvl="0" indent="-357188" eaLnBrk="0" fontAlgn="base" hangingPunct="0">
              <a:lnSpc>
                <a:spcPct val="100000"/>
              </a:lnSpc>
              <a:spcBef>
                <a:spcPct val="20000"/>
              </a:spcBef>
              <a:spcAft>
                <a:spcPct val="0"/>
              </a:spcAft>
              <a:buNone/>
              <a:defRPr/>
            </a:pPr>
            <a:r>
              <a:rPr lang="en-GB" kern="0" dirty="0">
                <a:solidFill>
                  <a:srgbClr val="000000"/>
                </a:solidFill>
                <a:latin typeface="Arial"/>
                <a:cs typeface="Arial"/>
              </a:rPr>
              <a:t>    </a:t>
            </a:r>
            <a:r>
              <a:rPr lang="en-GB" kern="0" dirty="0" err="1">
                <a:solidFill>
                  <a:srgbClr val="000000"/>
                </a:solidFill>
                <a:latin typeface="Arial"/>
                <a:cs typeface="Arial"/>
              </a:rPr>
              <a:t>ymhelaethu</a:t>
            </a:r>
            <a:r>
              <a:rPr lang="en-GB" kern="0" dirty="0">
                <a:solidFill>
                  <a:srgbClr val="000000"/>
                </a:solidFill>
                <a:latin typeface="Arial"/>
                <a:cs typeface="Arial"/>
              </a:rPr>
              <a:t> </a:t>
            </a:r>
            <a:r>
              <a:rPr lang="en-GB" kern="0" dirty="0" err="1">
                <a:solidFill>
                  <a:srgbClr val="000000"/>
                </a:solidFill>
                <a:latin typeface="Arial"/>
                <a:cs typeface="Arial"/>
              </a:rPr>
              <a:t>ar</a:t>
            </a:r>
            <a:r>
              <a:rPr lang="en-GB" kern="0" dirty="0">
                <a:solidFill>
                  <a:srgbClr val="000000"/>
                </a:solidFill>
                <a:latin typeface="Arial"/>
                <a:cs typeface="Arial"/>
              </a:rPr>
              <a:t> </a:t>
            </a:r>
            <a:r>
              <a:rPr lang="en-GB" kern="0" dirty="0" err="1">
                <a:solidFill>
                  <a:srgbClr val="000000"/>
                </a:solidFill>
                <a:latin typeface="Arial"/>
                <a:cs typeface="Arial"/>
              </a:rPr>
              <a:t>pryd</a:t>
            </a:r>
            <a:r>
              <a:rPr lang="en-GB" kern="0" dirty="0">
                <a:solidFill>
                  <a:srgbClr val="000000"/>
                </a:solidFill>
                <a:latin typeface="Arial"/>
                <a:cs typeface="Arial"/>
              </a:rPr>
              <a:t> </a:t>
            </a:r>
            <a:r>
              <a:rPr lang="en-GB" kern="0" dirty="0" err="1">
                <a:solidFill>
                  <a:srgbClr val="000000"/>
                </a:solidFill>
                <a:latin typeface="Arial"/>
                <a:cs typeface="Arial"/>
              </a:rPr>
              <a:t>ddaru</a:t>
            </a:r>
            <a:r>
              <a:rPr lang="en-GB" kern="0" dirty="0">
                <a:solidFill>
                  <a:srgbClr val="000000"/>
                </a:solidFill>
                <a:latin typeface="Arial"/>
                <a:cs typeface="Arial"/>
              </a:rPr>
              <a:t> chi </a:t>
            </a:r>
            <a:r>
              <a:rPr lang="en-GB" kern="0" dirty="0" err="1">
                <a:solidFill>
                  <a:srgbClr val="000000"/>
                </a:solidFill>
                <a:latin typeface="Arial"/>
                <a:cs typeface="Arial"/>
              </a:rPr>
              <a:t>wahaniaethu</a:t>
            </a:r>
            <a:r>
              <a:rPr lang="en-GB" kern="0" dirty="0">
                <a:solidFill>
                  <a:srgbClr val="000000"/>
                </a:solidFill>
                <a:latin typeface="Arial"/>
                <a:cs typeface="Arial"/>
              </a:rPr>
              <a:t> a </a:t>
            </a:r>
            <a:r>
              <a:rPr lang="en-GB" kern="0" dirty="0" err="1">
                <a:solidFill>
                  <a:srgbClr val="000000"/>
                </a:solidFill>
                <a:latin typeface="Arial"/>
                <a:cs typeface="Arial"/>
              </a:rPr>
              <a:t>beth</a:t>
            </a:r>
            <a:r>
              <a:rPr lang="en-GB" kern="0" dirty="0">
                <a:solidFill>
                  <a:srgbClr val="000000"/>
                </a:solidFill>
                <a:latin typeface="Arial"/>
                <a:cs typeface="Arial"/>
              </a:rPr>
              <a:t> </a:t>
            </a:r>
            <a:r>
              <a:rPr lang="en-GB" kern="0" dirty="0" err="1">
                <a:solidFill>
                  <a:srgbClr val="000000"/>
                </a:solidFill>
                <a:latin typeface="Arial"/>
                <a:cs typeface="Arial"/>
              </a:rPr>
              <a:t>yn</a:t>
            </a:r>
            <a:r>
              <a:rPr lang="en-GB" kern="0" dirty="0">
                <a:solidFill>
                  <a:srgbClr val="000000"/>
                </a:solidFill>
                <a:latin typeface="Arial"/>
                <a:cs typeface="Arial"/>
              </a:rPr>
              <a:t> union </a:t>
            </a:r>
            <a:r>
              <a:rPr lang="en-GB" kern="0" dirty="0" err="1">
                <a:solidFill>
                  <a:srgbClr val="000000"/>
                </a:solidFill>
                <a:latin typeface="Arial"/>
                <a:cs typeface="Arial"/>
              </a:rPr>
              <a:t>ddaru</a:t>
            </a:r>
            <a:r>
              <a:rPr lang="en-GB" kern="0" dirty="0">
                <a:solidFill>
                  <a:srgbClr val="000000"/>
                </a:solidFill>
                <a:latin typeface="Arial"/>
                <a:cs typeface="Arial"/>
              </a:rPr>
              <a:t> chi </a:t>
            </a:r>
            <a:r>
              <a:rPr lang="en-GB" kern="0" dirty="0" err="1">
                <a:solidFill>
                  <a:srgbClr val="000000"/>
                </a:solidFill>
                <a:latin typeface="Arial"/>
                <a:cs typeface="Arial"/>
              </a:rPr>
              <a:t>ei</a:t>
            </a:r>
            <a:r>
              <a:rPr lang="en-GB" kern="0" dirty="0">
                <a:solidFill>
                  <a:srgbClr val="000000"/>
                </a:solidFill>
                <a:latin typeface="Arial"/>
                <a:cs typeface="Arial"/>
              </a:rPr>
              <a:t> </a:t>
            </a:r>
            <a:r>
              <a:rPr lang="en-GB" kern="0" dirty="0" err="1">
                <a:solidFill>
                  <a:srgbClr val="000000"/>
                </a:solidFill>
                <a:latin typeface="Arial"/>
                <a:cs typeface="Arial"/>
              </a:rPr>
              <a:t>wneud</a:t>
            </a:r>
            <a:r>
              <a:rPr lang="en-GB" kern="0" dirty="0">
                <a:solidFill>
                  <a:srgbClr val="000000"/>
                </a:solidFill>
                <a:latin typeface="Arial"/>
                <a:cs typeface="Arial"/>
              </a:rPr>
              <a:t> (</a:t>
            </a:r>
            <a:r>
              <a:rPr lang="en-GB" kern="0" dirty="0" err="1">
                <a:solidFill>
                  <a:srgbClr val="000000"/>
                </a:solidFill>
                <a:latin typeface="Arial"/>
                <a:cs typeface="Arial"/>
              </a:rPr>
              <a:t>gyda’r</a:t>
            </a:r>
            <a:r>
              <a:rPr lang="en-GB" kern="0" dirty="0">
                <a:solidFill>
                  <a:srgbClr val="000000"/>
                </a:solidFill>
                <a:latin typeface="Arial"/>
                <a:cs typeface="Arial"/>
              </a:rPr>
              <a:t> </a:t>
            </a:r>
            <a:r>
              <a:rPr lang="en-GB" kern="0" dirty="0" err="1">
                <a:solidFill>
                  <a:srgbClr val="000000"/>
                </a:solidFill>
                <a:latin typeface="Arial"/>
                <a:cs typeface="Arial"/>
              </a:rPr>
              <a:t>rhai</a:t>
            </a:r>
            <a:r>
              <a:rPr lang="en-GB" kern="0" dirty="0">
                <a:solidFill>
                  <a:srgbClr val="000000"/>
                </a:solidFill>
                <a:latin typeface="Arial"/>
                <a:cs typeface="Arial"/>
              </a:rPr>
              <a:t> </a:t>
            </a:r>
            <a:r>
              <a:rPr lang="en-GB" kern="0" dirty="0" err="1">
                <a:solidFill>
                  <a:srgbClr val="000000"/>
                </a:solidFill>
                <a:latin typeface="Arial"/>
                <a:cs typeface="Arial"/>
              </a:rPr>
              <a:t>abl</a:t>
            </a:r>
            <a:r>
              <a:rPr lang="en-GB" kern="0" dirty="0">
                <a:solidFill>
                  <a:srgbClr val="000000"/>
                </a:solidFill>
                <a:latin typeface="Arial"/>
                <a:cs typeface="Arial"/>
              </a:rPr>
              <a:t> a </a:t>
            </a:r>
            <a:r>
              <a:rPr lang="en-GB" kern="0" dirty="0" err="1">
                <a:solidFill>
                  <a:srgbClr val="000000"/>
                </a:solidFill>
                <a:latin typeface="Arial"/>
                <a:cs typeface="Arial"/>
              </a:rPr>
              <a:t>thalentog</a:t>
            </a:r>
            <a:r>
              <a:rPr lang="en-GB" kern="0" dirty="0">
                <a:solidFill>
                  <a:srgbClr val="000000"/>
                </a:solidFill>
                <a:latin typeface="Arial"/>
                <a:cs typeface="Arial"/>
              </a:rPr>
              <a:t> </a:t>
            </a:r>
            <a:r>
              <a:rPr lang="en-GB" kern="0" dirty="0" err="1">
                <a:solidFill>
                  <a:srgbClr val="000000"/>
                </a:solidFill>
                <a:latin typeface="Arial"/>
                <a:cs typeface="Arial"/>
              </a:rPr>
              <a:t>a’r</a:t>
            </a:r>
            <a:r>
              <a:rPr lang="en-GB" kern="0" dirty="0">
                <a:solidFill>
                  <a:srgbClr val="000000"/>
                </a:solidFill>
                <a:latin typeface="Arial"/>
                <a:cs typeface="Arial"/>
              </a:rPr>
              <a:t> </a:t>
            </a:r>
            <a:r>
              <a:rPr lang="en-GB" kern="0" dirty="0" err="1">
                <a:solidFill>
                  <a:srgbClr val="000000"/>
                </a:solidFill>
                <a:latin typeface="Arial"/>
                <a:cs typeface="Arial"/>
              </a:rPr>
              <a:t>rhai</a:t>
            </a:r>
            <a:r>
              <a:rPr lang="en-GB" kern="0" dirty="0">
                <a:solidFill>
                  <a:srgbClr val="000000"/>
                </a:solidFill>
                <a:latin typeface="Arial"/>
                <a:cs typeface="Arial"/>
              </a:rPr>
              <a:t> </a:t>
            </a:r>
            <a:r>
              <a:rPr lang="en-GB" kern="0" dirty="0" err="1">
                <a:solidFill>
                  <a:srgbClr val="000000"/>
                </a:solidFill>
                <a:latin typeface="Arial"/>
                <a:cs typeface="Arial"/>
              </a:rPr>
              <a:t>llai</a:t>
            </a:r>
            <a:r>
              <a:rPr lang="en-GB" kern="0" dirty="0">
                <a:solidFill>
                  <a:srgbClr val="000000"/>
                </a:solidFill>
                <a:latin typeface="Arial"/>
                <a:cs typeface="Arial"/>
              </a:rPr>
              <a:t> </a:t>
            </a:r>
            <a:r>
              <a:rPr lang="en-GB" kern="0" dirty="0" err="1">
                <a:solidFill>
                  <a:srgbClr val="000000"/>
                </a:solidFill>
                <a:latin typeface="Arial"/>
                <a:cs typeface="Arial"/>
              </a:rPr>
              <a:t>galluog</a:t>
            </a:r>
            <a:r>
              <a:rPr lang="en-GB" kern="0" dirty="0">
                <a:solidFill>
                  <a:srgbClr val="000000"/>
                </a:solidFill>
                <a:latin typeface="Arial"/>
                <a:cs typeface="Arial"/>
              </a:rPr>
              <a:t>)</a:t>
            </a:r>
          </a:p>
          <a:p>
            <a:pPr marL="0" lvl="0" indent="0" eaLnBrk="0" fontAlgn="base" hangingPunct="0">
              <a:lnSpc>
                <a:spcPct val="100000"/>
              </a:lnSpc>
              <a:spcBef>
                <a:spcPct val="20000"/>
              </a:spcBef>
              <a:spcAft>
                <a:spcPct val="0"/>
              </a:spcAft>
              <a:buNone/>
              <a:defRPr/>
            </a:pPr>
            <a:endParaRPr lang="en-US" sz="2000" kern="0" dirty="0">
              <a:solidFill>
                <a:srgbClr val="000000"/>
              </a:solidFill>
              <a:latin typeface="Arial"/>
              <a:cs typeface="Arial"/>
            </a:endParaRPr>
          </a:p>
        </p:txBody>
      </p:sp>
    </p:spTree>
    <p:extLst>
      <p:ext uri="{BB962C8B-B14F-4D97-AF65-F5344CB8AC3E}">
        <p14:creationId xmlns:p14="http://schemas.microsoft.com/office/powerpoint/2010/main" val="1983090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371" y="179777"/>
            <a:ext cx="8924109" cy="1325563"/>
          </a:xfrm>
        </p:spPr>
        <p:txBody>
          <a:bodyPr/>
          <a:lstStyle/>
          <a:p>
            <a:r>
              <a:rPr lang="en-GB" altLang="en-US" b="1" kern="0" dirty="0">
                <a:solidFill>
                  <a:srgbClr val="000000"/>
                </a:solidFill>
                <a:latin typeface="Arial"/>
                <a:cs typeface="Arial"/>
              </a:rPr>
              <a:t>ARFARNIAD</a:t>
            </a:r>
            <a:endParaRPr lang="en-GB" dirty="0"/>
          </a:p>
        </p:txBody>
      </p:sp>
      <p:sp>
        <p:nvSpPr>
          <p:cNvPr id="3" name="Content Placeholder 2"/>
          <p:cNvSpPr>
            <a:spLocks noGrp="1"/>
          </p:cNvSpPr>
          <p:nvPr>
            <p:ph idx="1"/>
          </p:nvPr>
        </p:nvSpPr>
        <p:spPr>
          <a:xfrm>
            <a:off x="1276639" y="2103333"/>
            <a:ext cx="10531047" cy="4250726"/>
          </a:xfrm>
        </p:spPr>
        <p:txBody>
          <a:bodyPr>
            <a:normAutofit/>
          </a:bodyPr>
          <a:lstStyle/>
          <a:p>
            <a:pPr marL="342900" lvl="0" indent="-342900" eaLnBrk="0" fontAlgn="base" hangingPunct="0">
              <a:lnSpc>
                <a:spcPct val="100000"/>
              </a:lnSpc>
              <a:spcBef>
                <a:spcPct val="20000"/>
              </a:spcBef>
              <a:spcAft>
                <a:spcPct val="0"/>
              </a:spcAft>
              <a:buClr>
                <a:srgbClr val="1D4F91"/>
              </a:buClr>
              <a:buFontTx/>
              <a:buChar char="•"/>
              <a:defRPr/>
            </a:pPr>
            <a:r>
              <a:rPr lang="en-GB" sz="2400" kern="0" dirty="0" err="1">
                <a:solidFill>
                  <a:srgbClr val="000000"/>
                </a:solidFill>
                <a:latin typeface="Arial"/>
                <a:cs typeface="Arial"/>
              </a:rPr>
              <a:t>Yma</a:t>
            </a:r>
            <a:r>
              <a:rPr lang="en-GB" sz="2400" kern="0" dirty="0">
                <a:solidFill>
                  <a:srgbClr val="000000"/>
                </a:solidFill>
                <a:latin typeface="Arial"/>
                <a:cs typeface="Arial"/>
              </a:rPr>
              <a:t> </a:t>
            </a:r>
            <a:r>
              <a:rPr lang="en-GB" sz="2400" kern="0" dirty="0" err="1">
                <a:solidFill>
                  <a:srgbClr val="000000"/>
                </a:solidFill>
                <a:latin typeface="Arial"/>
                <a:cs typeface="Arial"/>
              </a:rPr>
              <a:t>rhaid</a:t>
            </a:r>
            <a:r>
              <a:rPr lang="en-GB" sz="2400" kern="0" dirty="0">
                <a:solidFill>
                  <a:srgbClr val="000000"/>
                </a:solidFill>
                <a:latin typeface="Arial"/>
                <a:cs typeface="Arial"/>
              </a:rPr>
              <a:t> </a:t>
            </a:r>
            <a:r>
              <a:rPr lang="en-GB" sz="2400" kern="0" dirty="0" err="1">
                <a:solidFill>
                  <a:srgbClr val="000000"/>
                </a:solidFill>
                <a:latin typeface="Arial"/>
                <a:cs typeface="Arial"/>
              </a:rPr>
              <a:t>dweud</a:t>
            </a:r>
            <a:r>
              <a:rPr lang="en-GB" sz="2400" kern="0" dirty="0">
                <a:solidFill>
                  <a:srgbClr val="000000"/>
                </a:solidFill>
                <a:latin typeface="Arial"/>
                <a:cs typeface="Arial"/>
              </a:rPr>
              <a:t> am yr </a:t>
            </a:r>
            <a:r>
              <a:rPr lang="en-GB" sz="2400" kern="0" dirty="0" err="1">
                <a:solidFill>
                  <a:srgbClr val="000000"/>
                </a:solidFill>
                <a:latin typeface="Arial"/>
                <a:cs typeface="Arial"/>
              </a:rPr>
              <a:t>effaith</a:t>
            </a:r>
            <a:r>
              <a:rPr lang="en-GB" sz="2400" kern="0" dirty="0">
                <a:solidFill>
                  <a:srgbClr val="000000"/>
                </a:solidFill>
                <a:latin typeface="Arial"/>
                <a:cs typeface="Arial"/>
              </a:rPr>
              <a:t> </a:t>
            </a:r>
            <a:r>
              <a:rPr lang="en-GB" sz="2400" kern="0" dirty="0" err="1">
                <a:solidFill>
                  <a:srgbClr val="000000"/>
                </a:solidFill>
                <a:latin typeface="Arial"/>
                <a:cs typeface="Arial"/>
              </a:rPr>
              <a:t>ddaru’r</a:t>
            </a:r>
            <a:r>
              <a:rPr lang="en-GB" sz="2400" kern="0" dirty="0">
                <a:solidFill>
                  <a:srgbClr val="000000"/>
                </a:solidFill>
                <a:latin typeface="Arial"/>
                <a:cs typeface="Arial"/>
              </a:rPr>
              <a:t> </a:t>
            </a:r>
            <a:r>
              <a:rPr lang="en-GB" sz="2400" kern="0" dirty="0" err="1">
                <a:solidFill>
                  <a:srgbClr val="000000"/>
                </a:solidFill>
                <a:latin typeface="Arial"/>
                <a:cs typeface="Arial"/>
              </a:rPr>
              <a:t>gwahaniaethu</a:t>
            </a:r>
            <a:r>
              <a:rPr lang="en-GB" sz="2400" kern="0" dirty="0">
                <a:solidFill>
                  <a:srgbClr val="000000"/>
                </a:solidFill>
                <a:latin typeface="Arial"/>
                <a:cs typeface="Arial"/>
              </a:rPr>
              <a:t> </a:t>
            </a:r>
            <a:r>
              <a:rPr lang="en-GB" sz="2400" kern="0" dirty="0" err="1">
                <a:solidFill>
                  <a:srgbClr val="000000"/>
                </a:solidFill>
                <a:latin typeface="Arial"/>
                <a:cs typeface="Arial"/>
              </a:rPr>
              <a:t>ei</a:t>
            </a:r>
            <a:r>
              <a:rPr lang="en-GB" sz="2400" kern="0" dirty="0">
                <a:solidFill>
                  <a:srgbClr val="000000"/>
                </a:solidFill>
                <a:latin typeface="Arial"/>
                <a:cs typeface="Arial"/>
              </a:rPr>
              <a:t> </a:t>
            </a:r>
            <a:r>
              <a:rPr lang="en-GB" sz="2400" kern="0" dirty="0" err="1">
                <a:solidFill>
                  <a:srgbClr val="000000"/>
                </a:solidFill>
                <a:latin typeface="Arial"/>
                <a:cs typeface="Arial"/>
              </a:rPr>
              <a:t>gael</a:t>
            </a:r>
            <a:r>
              <a:rPr lang="en-GB" sz="2400" kern="0" dirty="0">
                <a:solidFill>
                  <a:srgbClr val="000000"/>
                </a:solidFill>
                <a:latin typeface="Arial"/>
                <a:cs typeface="Arial"/>
              </a:rPr>
              <a:t> </a:t>
            </a:r>
            <a:r>
              <a:rPr lang="en-GB" sz="2400" kern="0" dirty="0" err="1">
                <a:solidFill>
                  <a:srgbClr val="000000"/>
                </a:solidFill>
                <a:latin typeface="Arial"/>
                <a:cs typeface="Arial"/>
              </a:rPr>
              <a:t>ar</a:t>
            </a:r>
            <a:r>
              <a:rPr lang="en-GB" sz="2400" kern="0" dirty="0">
                <a:solidFill>
                  <a:srgbClr val="000000"/>
                </a:solidFill>
                <a:latin typeface="Arial"/>
                <a:cs typeface="Arial"/>
              </a:rPr>
              <a:t> </a:t>
            </a:r>
            <a:r>
              <a:rPr lang="en-GB" sz="2400" kern="0" dirty="0" err="1">
                <a:solidFill>
                  <a:srgbClr val="000000"/>
                </a:solidFill>
                <a:latin typeface="Arial"/>
                <a:cs typeface="Arial"/>
              </a:rPr>
              <a:t>gynnydd</a:t>
            </a:r>
            <a:r>
              <a:rPr lang="en-GB" sz="2400" kern="0" dirty="0">
                <a:solidFill>
                  <a:srgbClr val="000000"/>
                </a:solidFill>
                <a:latin typeface="Arial"/>
                <a:cs typeface="Arial"/>
              </a:rPr>
              <a:t> a </a:t>
            </a:r>
            <a:r>
              <a:rPr lang="en-GB" sz="2400" kern="0" dirty="0" err="1">
                <a:solidFill>
                  <a:srgbClr val="000000"/>
                </a:solidFill>
                <a:latin typeface="Arial"/>
                <a:cs typeface="Arial"/>
              </a:rPr>
              <a:t>chyrhaeddiad</a:t>
            </a:r>
            <a:r>
              <a:rPr lang="en-GB" sz="2400" kern="0" dirty="0">
                <a:solidFill>
                  <a:srgbClr val="000000"/>
                </a:solidFill>
                <a:latin typeface="Arial"/>
                <a:cs typeface="Arial"/>
              </a:rPr>
              <a:t> y </a:t>
            </a:r>
            <a:r>
              <a:rPr lang="en-GB" sz="2400" kern="0" dirty="0" err="1">
                <a:solidFill>
                  <a:srgbClr val="000000"/>
                </a:solidFill>
                <a:latin typeface="Arial"/>
                <a:cs typeface="Arial"/>
              </a:rPr>
              <a:t>disgyblion</a:t>
            </a:r>
            <a:r>
              <a:rPr lang="en-GB" sz="2400" kern="0" dirty="0">
                <a:solidFill>
                  <a:srgbClr val="000000"/>
                </a:solidFill>
                <a:latin typeface="Arial"/>
                <a:cs typeface="Arial"/>
              </a:rPr>
              <a:t>. Felly </a:t>
            </a:r>
            <a:r>
              <a:rPr lang="en-GB" sz="2400" kern="0" dirty="0" err="1">
                <a:solidFill>
                  <a:srgbClr val="000000"/>
                </a:solidFill>
                <a:latin typeface="Arial"/>
                <a:cs typeface="Arial"/>
              </a:rPr>
              <a:t>rhaid</a:t>
            </a:r>
            <a:r>
              <a:rPr lang="en-GB" sz="2400" kern="0" dirty="0">
                <a:solidFill>
                  <a:srgbClr val="000000"/>
                </a:solidFill>
                <a:latin typeface="Arial"/>
                <a:cs typeface="Arial"/>
              </a:rPr>
              <a:t> </a:t>
            </a:r>
            <a:r>
              <a:rPr lang="en-GB" sz="2400" kern="0" dirty="0" err="1">
                <a:solidFill>
                  <a:srgbClr val="000000"/>
                </a:solidFill>
                <a:latin typeface="Arial"/>
                <a:cs typeface="Arial"/>
              </a:rPr>
              <a:t>rhannu</a:t>
            </a:r>
            <a:r>
              <a:rPr lang="en-GB" sz="2400" kern="0" dirty="0">
                <a:solidFill>
                  <a:srgbClr val="000000"/>
                </a:solidFill>
                <a:latin typeface="Arial"/>
                <a:cs typeface="Arial"/>
              </a:rPr>
              <a:t> </a:t>
            </a:r>
            <a:r>
              <a:rPr lang="en-GB" sz="2400" kern="0" dirty="0" err="1">
                <a:solidFill>
                  <a:srgbClr val="000000"/>
                </a:solidFill>
                <a:latin typeface="Arial"/>
                <a:cs typeface="Arial"/>
              </a:rPr>
              <a:t>llwyddiannau</a:t>
            </a:r>
            <a:r>
              <a:rPr lang="en-GB" sz="2400" kern="0" dirty="0">
                <a:solidFill>
                  <a:srgbClr val="000000"/>
                </a:solidFill>
                <a:latin typeface="Arial"/>
                <a:cs typeface="Arial"/>
              </a:rPr>
              <a:t> </a:t>
            </a:r>
            <a:r>
              <a:rPr lang="en-GB" sz="2400" kern="0" dirty="0" err="1">
                <a:solidFill>
                  <a:srgbClr val="000000"/>
                </a:solidFill>
                <a:latin typeface="Arial"/>
                <a:cs typeface="Arial"/>
              </a:rPr>
              <a:t>yma</a:t>
            </a:r>
            <a:r>
              <a:rPr lang="en-GB" sz="2400" kern="0" dirty="0">
                <a:solidFill>
                  <a:srgbClr val="000000"/>
                </a:solidFill>
                <a:latin typeface="Arial"/>
                <a:cs typeface="Arial"/>
              </a:rPr>
              <a:t>, </a:t>
            </a:r>
            <a:r>
              <a:rPr lang="en-GB" sz="2400" kern="0" dirty="0" err="1">
                <a:solidFill>
                  <a:srgbClr val="000000"/>
                </a:solidFill>
                <a:latin typeface="Arial"/>
                <a:cs typeface="Arial"/>
              </a:rPr>
              <a:t>gan</a:t>
            </a:r>
            <a:r>
              <a:rPr lang="en-GB" sz="2400" kern="0" dirty="0">
                <a:solidFill>
                  <a:srgbClr val="000000"/>
                </a:solidFill>
                <a:latin typeface="Arial"/>
                <a:cs typeface="Arial"/>
              </a:rPr>
              <a:t> </a:t>
            </a:r>
            <a:r>
              <a:rPr lang="en-GB" sz="2400" kern="0" dirty="0" err="1">
                <a:solidFill>
                  <a:srgbClr val="000000"/>
                </a:solidFill>
                <a:latin typeface="Arial"/>
                <a:cs typeface="Arial"/>
              </a:rPr>
              <a:t>fod</a:t>
            </a:r>
            <a:r>
              <a:rPr lang="en-GB" sz="2400" kern="0" dirty="0">
                <a:solidFill>
                  <a:srgbClr val="000000"/>
                </a:solidFill>
                <a:latin typeface="Arial"/>
                <a:cs typeface="Arial"/>
              </a:rPr>
              <a:t> y </a:t>
            </a:r>
            <a:r>
              <a:rPr lang="en-GB" sz="2400" kern="0" dirty="0" err="1">
                <a:solidFill>
                  <a:srgbClr val="000000"/>
                </a:solidFill>
                <a:latin typeface="Arial"/>
                <a:cs typeface="Arial"/>
              </a:rPr>
              <a:t>pennaeth</a:t>
            </a:r>
            <a:r>
              <a:rPr lang="en-GB" sz="2400" kern="0" dirty="0">
                <a:solidFill>
                  <a:srgbClr val="000000"/>
                </a:solidFill>
                <a:latin typeface="Arial"/>
                <a:cs typeface="Arial"/>
              </a:rPr>
              <a:t> </a:t>
            </a:r>
            <a:r>
              <a:rPr lang="en-GB" sz="2400" kern="0" dirty="0" err="1">
                <a:solidFill>
                  <a:srgbClr val="000000"/>
                </a:solidFill>
                <a:latin typeface="Arial"/>
                <a:cs typeface="Arial"/>
              </a:rPr>
              <a:t>a’r</a:t>
            </a:r>
            <a:r>
              <a:rPr lang="en-GB" sz="2400" kern="0" dirty="0">
                <a:solidFill>
                  <a:srgbClr val="000000"/>
                </a:solidFill>
                <a:latin typeface="Arial"/>
                <a:cs typeface="Arial"/>
              </a:rPr>
              <a:t> </a:t>
            </a:r>
            <a:r>
              <a:rPr lang="en-GB" sz="2400" kern="0" dirty="0" err="1">
                <a:solidFill>
                  <a:srgbClr val="000000"/>
                </a:solidFill>
                <a:latin typeface="Arial"/>
                <a:cs typeface="Arial"/>
              </a:rPr>
              <a:t>llywodraethwyr</a:t>
            </a:r>
            <a:r>
              <a:rPr lang="en-GB" sz="2400" kern="0" dirty="0">
                <a:solidFill>
                  <a:srgbClr val="000000"/>
                </a:solidFill>
                <a:latin typeface="Arial"/>
                <a:cs typeface="Arial"/>
              </a:rPr>
              <a:t> </a:t>
            </a:r>
            <a:r>
              <a:rPr lang="en-GB" sz="2400" kern="0" dirty="0" err="1">
                <a:solidFill>
                  <a:srgbClr val="000000"/>
                </a:solidFill>
                <a:latin typeface="Arial"/>
                <a:cs typeface="Arial"/>
              </a:rPr>
              <a:t>eisiau</a:t>
            </a:r>
            <a:r>
              <a:rPr lang="en-GB" sz="2400" kern="0" dirty="0">
                <a:solidFill>
                  <a:srgbClr val="000000"/>
                </a:solidFill>
                <a:latin typeface="Arial"/>
                <a:cs typeface="Arial"/>
              </a:rPr>
              <a:t> </a:t>
            </a:r>
            <a:r>
              <a:rPr lang="en-GB" sz="2400" kern="0" dirty="0" err="1">
                <a:solidFill>
                  <a:srgbClr val="000000"/>
                </a:solidFill>
                <a:latin typeface="Arial"/>
                <a:cs typeface="Arial"/>
              </a:rPr>
              <a:t>gwybod</a:t>
            </a:r>
            <a:r>
              <a:rPr lang="en-GB" sz="2400" kern="0" dirty="0">
                <a:solidFill>
                  <a:srgbClr val="000000"/>
                </a:solidFill>
                <a:latin typeface="Arial"/>
                <a:cs typeface="Arial"/>
              </a:rPr>
              <a:t> be </a:t>
            </a:r>
            <a:r>
              <a:rPr lang="en-GB" sz="2400" kern="0" dirty="0" err="1">
                <a:solidFill>
                  <a:srgbClr val="000000"/>
                </a:solidFill>
                <a:latin typeface="Arial"/>
                <a:cs typeface="Arial"/>
              </a:rPr>
              <a:t>allwch</a:t>
            </a:r>
            <a:r>
              <a:rPr lang="en-GB" sz="2400" kern="0" dirty="0">
                <a:solidFill>
                  <a:srgbClr val="000000"/>
                </a:solidFill>
                <a:latin typeface="Arial"/>
                <a:cs typeface="Arial"/>
              </a:rPr>
              <a:t> chi </a:t>
            </a:r>
            <a:r>
              <a:rPr lang="en-GB" sz="2400" kern="0" dirty="0" err="1">
                <a:solidFill>
                  <a:srgbClr val="000000"/>
                </a:solidFill>
                <a:latin typeface="Arial"/>
                <a:cs typeface="Arial"/>
              </a:rPr>
              <a:t>ei</a:t>
            </a:r>
            <a:r>
              <a:rPr lang="en-GB" sz="2400" kern="0" dirty="0">
                <a:solidFill>
                  <a:srgbClr val="000000"/>
                </a:solidFill>
                <a:latin typeface="Arial"/>
                <a:cs typeface="Arial"/>
              </a:rPr>
              <a:t> </a:t>
            </a:r>
            <a:r>
              <a:rPr lang="en-GB" sz="2400" kern="0" dirty="0" err="1">
                <a:solidFill>
                  <a:srgbClr val="000000"/>
                </a:solidFill>
                <a:latin typeface="Arial"/>
                <a:cs typeface="Arial"/>
              </a:rPr>
              <a:t>wneud</a:t>
            </a:r>
            <a:r>
              <a:rPr lang="en-GB" sz="2400" kern="0" dirty="0">
                <a:solidFill>
                  <a:srgbClr val="000000"/>
                </a:solidFill>
                <a:latin typeface="Arial"/>
                <a:cs typeface="Arial"/>
              </a:rPr>
              <a:t> </a:t>
            </a:r>
            <a:r>
              <a:rPr lang="en-GB" sz="2400" kern="0" dirty="0" err="1">
                <a:solidFill>
                  <a:srgbClr val="000000"/>
                </a:solidFill>
                <a:latin typeface="Arial"/>
                <a:cs typeface="Arial"/>
              </a:rPr>
              <a:t>ar</a:t>
            </a:r>
            <a:r>
              <a:rPr lang="en-GB" sz="2400" kern="0" dirty="0">
                <a:solidFill>
                  <a:srgbClr val="000000"/>
                </a:solidFill>
                <a:latin typeface="Arial"/>
                <a:cs typeface="Arial"/>
              </a:rPr>
              <a:t> </a:t>
            </a:r>
            <a:r>
              <a:rPr lang="en-GB" sz="2400" kern="0" dirty="0" err="1">
                <a:solidFill>
                  <a:srgbClr val="000000"/>
                </a:solidFill>
                <a:latin typeface="Arial"/>
                <a:cs typeface="Arial"/>
              </a:rPr>
              <a:t>gyfer</a:t>
            </a:r>
            <a:r>
              <a:rPr lang="en-GB" sz="2400" kern="0" dirty="0">
                <a:solidFill>
                  <a:srgbClr val="000000"/>
                </a:solidFill>
                <a:latin typeface="Arial"/>
                <a:cs typeface="Arial"/>
              </a:rPr>
              <a:t> y </a:t>
            </a:r>
            <a:r>
              <a:rPr lang="en-GB" sz="2400" kern="0" dirty="0" err="1">
                <a:solidFill>
                  <a:srgbClr val="000000"/>
                </a:solidFill>
                <a:latin typeface="Arial"/>
                <a:cs typeface="Arial"/>
              </a:rPr>
              <a:t>disgyblion</a:t>
            </a:r>
            <a:r>
              <a:rPr lang="en-GB" sz="2400" kern="0" dirty="0">
                <a:solidFill>
                  <a:srgbClr val="000000"/>
                </a:solidFill>
                <a:latin typeface="Arial"/>
                <a:cs typeface="Arial"/>
              </a:rPr>
              <a:t> </a:t>
            </a:r>
            <a:r>
              <a:rPr lang="en-GB" sz="2400" kern="0" dirty="0" err="1">
                <a:solidFill>
                  <a:srgbClr val="000000"/>
                </a:solidFill>
                <a:latin typeface="Arial"/>
                <a:cs typeface="Arial"/>
              </a:rPr>
              <a:t>yn</a:t>
            </a:r>
            <a:r>
              <a:rPr lang="en-GB" sz="2400" kern="0" dirty="0">
                <a:solidFill>
                  <a:srgbClr val="000000"/>
                </a:solidFill>
                <a:latin typeface="Arial"/>
                <a:cs typeface="Arial"/>
              </a:rPr>
              <a:t> </a:t>
            </a:r>
            <a:r>
              <a:rPr lang="en-GB" sz="2400" kern="0" dirty="0" err="1">
                <a:solidFill>
                  <a:srgbClr val="000000"/>
                </a:solidFill>
                <a:latin typeface="Arial"/>
                <a:cs typeface="Arial"/>
              </a:rPr>
              <a:t>eu</a:t>
            </a:r>
            <a:r>
              <a:rPr lang="en-GB" sz="2400" kern="0" dirty="0">
                <a:solidFill>
                  <a:srgbClr val="000000"/>
                </a:solidFill>
                <a:latin typeface="Arial"/>
                <a:cs typeface="Arial"/>
              </a:rPr>
              <a:t> </a:t>
            </a:r>
            <a:r>
              <a:rPr lang="en-GB" sz="2400" kern="0" dirty="0" err="1">
                <a:solidFill>
                  <a:srgbClr val="000000"/>
                </a:solidFill>
                <a:latin typeface="Arial"/>
                <a:cs typeface="Arial"/>
              </a:rPr>
              <a:t>hysgol</a:t>
            </a:r>
            <a:r>
              <a:rPr lang="en-GB" sz="2400" kern="0" dirty="0">
                <a:solidFill>
                  <a:srgbClr val="000000"/>
                </a:solidFill>
                <a:latin typeface="Arial"/>
                <a:cs typeface="Arial"/>
              </a:rPr>
              <a:t>.</a:t>
            </a:r>
          </a:p>
          <a:p>
            <a:pPr marL="342900" lvl="0" indent="-342900" eaLnBrk="0" fontAlgn="base" hangingPunct="0">
              <a:lnSpc>
                <a:spcPct val="100000"/>
              </a:lnSpc>
              <a:spcBef>
                <a:spcPct val="20000"/>
              </a:spcBef>
              <a:spcAft>
                <a:spcPct val="0"/>
              </a:spcAft>
              <a:buClr>
                <a:srgbClr val="1D4F91"/>
              </a:buClr>
              <a:buFontTx/>
              <a:buChar char="•"/>
              <a:defRPr/>
            </a:pPr>
            <a:r>
              <a:rPr lang="en-GB" sz="2400" kern="0" dirty="0" err="1">
                <a:solidFill>
                  <a:srgbClr val="000000"/>
                </a:solidFill>
                <a:latin typeface="Arial"/>
                <a:cs typeface="Arial"/>
              </a:rPr>
              <a:t>Adrannau</a:t>
            </a:r>
            <a:r>
              <a:rPr lang="en-GB" sz="2400" kern="0" dirty="0">
                <a:solidFill>
                  <a:srgbClr val="000000"/>
                </a:solidFill>
                <a:latin typeface="Arial"/>
                <a:cs typeface="Arial"/>
              </a:rPr>
              <a:t> </a:t>
            </a:r>
            <a:r>
              <a:rPr lang="en-GB" sz="2400" kern="0" dirty="0" err="1">
                <a:solidFill>
                  <a:srgbClr val="000000"/>
                </a:solidFill>
                <a:latin typeface="Arial"/>
                <a:cs typeface="Arial"/>
              </a:rPr>
              <a:t>Sgiliau</a:t>
            </a:r>
            <a:r>
              <a:rPr lang="en-GB" sz="2400" kern="0" dirty="0">
                <a:solidFill>
                  <a:srgbClr val="000000"/>
                </a:solidFill>
                <a:latin typeface="Arial"/>
                <a:cs typeface="Arial"/>
              </a:rPr>
              <a:t> a </a:t>
            </a:r>
            <a:r>
              <a:rPr lang="en-GB" sz="2400" kern="0" dirty="0" err="1">
                <a:solidFill>
                  <a:srgbClr val="000000"/>
                </a:solidFill>
                <a:latin typeface="Arial"/>
                <a:cs typeface="Arial"/>
              </a:rPr>
              <a:t>Rhinweddau</a:t>
            </a:r>
            <a:r>
              <a:rPr lang="en-GB" sz="2400" kern="0" dirty="0">
                <a:solidFill>
                  <a:srgbClr val="000000"/>
                </a:solidFill>
                <a:latin typeface="Arial"/>
                <a:cs typeface="Arial"/>
              </a:rPr>
              <a:t> </a:t>
            </a:r>
            <a:r>
              <a:rPr lang="en-GB" sz="2400" kern="0" dirty="0" err="1">
                <a:solidFill>
                  <a:srgbClr val="000000"/>
                </a:solidFill>
                <a:latin typeface="Arial"/>
                <a:cs typeface="Arial"/>
              </a:rPr>
              <a:t>Personol</a:t>
            </a:r>
            <a:r>
              <a:rPr lang="en-GB" sz="2400" kern="0" dirty="0">
                <a:solidFill>
                  <a:srgbClr val="000000"/>
                </a:solidFill>
                <a:latin typeface="Arial"/>
                <a:cs typeface="Arial"/>
              </a:rPr>
              <a:t> - </a:t>
            </a:r>
            <a:r>
              <a:rPr lang="en-GB" sz="2400" kern="0" dirty="0" err="1">
                <a:solidFill>
                  <a:srgbClr val="000000"/>
                </a:solidFill>
                <a:latin typeface="Arial"/>
                <a:cs typeface="Arial"/>
              </a:rPr>
              <a:t>eich</a:t>
            </a:r>
            <a:r>
              <a:rPr lang="en-GB" sz="2400" kern="0" dirty="0">
                <a:solidFill>
                  <a:srgbClr val="000000"/>
                </a:solidFill>
                <a:latin typeface="Arial"/>
                <a:cs typeface="Arial"/>
              </a:rPr>
              <a:t> </a:t>
            </a:r>
            <a:r>
              <a:rPr lang="en-GB" sz="2400" kern="0" dirty="0" err="1">
                <a:solidFill>
                  <a:srgbClr val="000000"/>
                </a:solidFill>
                <a:latin typeface="Arial"/>
                <a:cs typeface="Arial"/>
              </a:rPr>
              <a:t>datblygiad</a:t>
            </a:r>
            <a:r>
              <a:rPr lang="en-GB" sz="2400" kern="0" dirty="0">
                <a:solidFill>
                  <a:srgbClr val="000000"/>
                </a:solidFill>
                <a:latin typeface="Arial"/>
                <a:cs typeface="Arial"/>
              </a:rPr>
              <a:t> </a:t>
            </a:r>
            <a:r>
              <a:rPr lang="en-GB" sz="2400" kern="0" dirty="0" err="1">
                <a:solidFill>
                  <a:srgbClr val="000000"/>
                </a:solidFill>
                <a:latin typeface="Arial"/>
                <a:cs typeface="Arial"/>
              </a:rPr>
              <a:t>eich</a:t>
            </a:r>
            <a:r>
              <a:rPr lang="en-GB" sz="2400" kern="0" dirty="0">
                <a:solidFill>
                  <a:srgbClr val="000000"/>
                </a:solidFill>
                <a:latin typeface="Arial"/>
                <a:cs typeface="Arial"/>
              </a:rPr>
              <a:t> </a:t>
            </a:r>
            <a:r>
              <a:rPr lang="en-GB" sz="2400" kern="0" dirty="0" err="1">
                <a:solidFill>
                  <a:srgbClr val="000000"/>
                </a:solidFill>
                <a:latin typeface="Arial"/>
                <a:cs typeface="Arial"/>
              </a:rPr>
              <a:t>hun</a:t>
            </a:r>
            <a:r>
              <a:rPr lang="en-GB" sz="2400" kern="0" dirty="0">
                <a:solidFill>
                  <a:srgbClr val="000000"/>
                </a:solidFill>
                <a:latin typeface="Arial"/>
                <a:cs typeface="Arial"/>
              </a:rPr>
              <a:t> </a:t>
            </a:r>
            <a:r>
              <a:rPr lang="en-GB" sz="2400" kern="0" dirty="0" err="1">
                <a:solidFill>
                  <a:srgbClr val="000000"/>
                </a:solidFill>
                <a:latin typeface="Arial"/>
                <a:cs typeface="Arial"/>
              </a:rPr>
              <a:t>a'r</a:t>
            </a:r>
            <a:r>
              <a:rPr lang="en-GB" sz="2400" kern="0" dirty="0">
                <a:solidFill>
                  <a:srgbClr val="000000"/>
                </a:solidFill>
                <a:latin typeface="Arial"/>
                <a:cs typeface="Arial"/>
              </a:rPr>
              <a:t> </a:t>
            </a:r>
            <a:r>
              <a:rPr lang="en-GB" sz="2400" kern="0" dirty="0" err="1">
                <a:solidFill>
                  <a:srgbClr val="000000"/>
                </a:solidFill>
                <a:latin typeface="Arial"/>
                <a:cs typeface="Arial"/>
              </a:rPr>
              <a:t>hyn</a:t>
            </a:r>
            <a:r>
              <a:rPr lang="en-GB" sz="2400" kern="0" dirty="0">
                <a:solidFill>
                  <a:srgbClr val="000000"/>
                </a:solidFill>
                <a:latin typeface="Arial"/>
                <a:cs typeface="Arial"/>
              </a:rPr>
              <a:t> yr </a:t>
            </a:r>
            <a:r>
              <a:rPr lang="en-GB" sz="2400" kern="0" dirty="0" err="1">
                <a:solidFill>
                  <a:srgbClr val="000000"/>
                </a:solidFill>
                <a:latin typeface="Arial"/>
                <a:cs typeface="Arial"/>
              </a:rPr>
              <a:t>ydych</a:t>
            </a:r>
            <a:r>
              <a:rPr lang="en-GB" sz="2400" kern="0" dirty="0">
                <a:solidFill>
                  <a:srgbClr val="000000"/>
                </a:solidFill>
                <a:latin typeface="Arial"/>
                <a:cs typeface="Arial"/>
              </a:rPr>
              <a:t> </a:t>
            </a:r>
            <a:r>
              <a:rPr lang="en-GB" sz="2400" kern="0" dirty="0" err="1">
                <a:solidFill>
                  <a:srgbClr val="000000"/>
                </a:solidFill>
                <a:latin typeface="Arial"/>
                <a:cs typeface="Arial"/>
              </a:rPr>
              <a:t>wedi'i</a:t>
            </a:r>
            <a:r>
              <a:rPr lang="en-GB" sz="2400" kern="0" dirty="0">
                <a:solidFill>
                  <a:srgbClr val="000000"/>
                </a:solidFill>
                <a:latin typeface="Arial"/>
                <a:cs typeface="Arial"/>
              </a:rPr>
              <a:t> </a:t>
            </a:r>
            <a:r>
              <a:rPr lang="en-GB" sz="2400" kern="0" dirty="0" err="1">
                <a:solidFill>
                  <a:srgbClr val="000000"/>
                </a:solidFill>
                <a:latin typeface="Arial"/>
                <a:cs typeface="Arial"/>
              </a:rPr>
              <a:t>gyflawni</a:t>
            </a:r>
            <a:r>
              <a:rPr lang="en-GB" sz="2400" kern="0" dirty="0">
                <a:solidFill>
                  <a:srgbClr val="000000"/>
                </a:solidFill>
                <a:latin typeface="Arial"/>
                <a:cs typeface="Arial"/>
              </a:rPr>
              <a:t>.</a:t>
            </a:r>
          </a:p>
          <a:p>
            <a:pPr marL="342900" lvl="0" indent="-342900" eaLnBrk="0" fontAlgn="base" hangingPunct="0">
              <a:lnSpc>
                <a:spcPct val="100000"/>
              </a:lnSpc>
              <a:spcBef>
                <a:spcPct val="20000"/>
              </a:spcBef>
              <a:spcAft>
                <a:spcPct val="0"/>
              </a:spcAft>
              <a:buNone/>
              <a:defRPr/>
            </a:pPr>
            <a:endParaRPr lang="en-GB" sz="2400" kern="0" dirty="0">
              <a:solidFill>
                <a:srgbClr val="000000"/>
              </a:solidFill>
              <a:latin typeface="Arial"/>
              <a:cs typeface="Arial"/>
            </a:endParaRPr>
          </a:p>
          <a:p>
            <a:pPr marL="0" lvl="0" indent="0" eaLnBrk="0" fontAlgn="base" hangingPunct="0">
              <a:lnSpc>
                <a:spcPct val="100000"/>
              </a:lnSpc>
              <a:spcBef>
                <a:spcPct val="20000"/>
              </a:spcBef>
              <a:spcAft>
                <a:spcPct val="0"/>
              </a:spcAft>
              <a:buNone/>
              <a:defRPr/>
            </a:pPr>
            <a:r>
              <a:rPr lang="en-GB" sz="2400" kern="0" dirty="0">
                <a:solidFill>
                  <a:srgbClr val="000000"/>
                </a:solidFill>
                <a:latin typeface="Arial"/>
                <a:cs typeface="Arial"/>
              </a:rPr>
              <a:t>    </a:t>
            </a:r>
            <a:r>
              <a:rPr lang="en-GB" sz="2400" u="sng" kern="0" dirty="0" err="1">
                <a:solidFill>
                  <a:srgbClr val="000000"/>
                </a:solidFill>
                <a:latin typeface="Arial"/>
                <a:cs typeface="Arial"/>
              </a:rPr>
              <a:t>Esiampl</a:t>
            </a:r>
            <a:endParaRPr lang="en-GB" sz="2400" kern="0" dirty="0">
              <a:solidFill>
                <a:srgbClr val="000000"/>
              </a:solidFill>
              <a:latin typeface="Arial"/>
              <a:cs typeface="Arial"/>
            </a:endParaRPr>
          </a:p>
          <a:p>
            <a:pPr marL="357188" lvl="0" indent="0" eaLnBrk="0" fontAlgn="base" hangingPunct="0">
              <a:lnSpc>
                <a:spcPct val="100000"/>
              </a:lnSpc>
              <a:spcBef>
                <a:spcPct val="20000"/>
              </a:spcBef>
              <a:spcAft>
                <a:spcPct val="0"/>
              </a:spcAft>
              <a:buNone/>
              <a:defRPr/>
            </a:pPr>
            <a:r>
              <a:rPr lang="en-GB" sz="2400" kern="0" dirty="0" err="1">
                <a:solidFill>
                  <a:srgbClr val="000000"/>
                </a:solidFill>
                <a:latin typeface="Arial"/>
                <a:cs typeface="Arial"/>
              </a:rPr>
              <a:t>Nifer</a:t>
            </a:r>
            <a:r>
              <a:rPr lang="en-GB" sz="2400" kern="0" dirty="0">
                <a:solidFill>
                  <a:srgbClr val="000000"/>
                </a:solidFill>
                <a:latin typeface="Arial"/>
                <a:cs typeface="Arial"/>
              </a:rPr>
              <a:t> </a:t>
            </a:r>
            <a:r>
              <a:rPr lang="en-GB" sz="2400" kern="0" dirty="0" err="1">
                <a:solidFill>
                  <a:srgbClr val="000000"/>
                </a:solidFill>
                <a:latin typeface="Arial"/>
                <a:cs typeface="Arial"/>
              </a:rPr>
              <a:t>fawr</a:t>
            </a:r>
            <a:r>
              <a:rPr lang="en-GB" sz="2400" kern="0" dirty="0">
                <a:solidFill>
                  <a:srgbClr val="000000"/>
                </a:solidFill>
                <a:latin typeface="Arial"/>
                <a:cs typeface="Arial"/>
              </a:rPr>
              <a:t> o </a:t>
            </a:r>
            <a:r>
              <a:rPr lang="en-GB" sz="2400" kern="0" dirty="0" err="1">
                <a:solidFill>
                  <a:srgbClr val="000000"/>
                </a:solidFill>
                <a:latin typeface="Arial"/>
                <a:cs typeface="Arial"/>
              </a:rPr>
              <a:t>ddisgyblion</a:t>
            </a:r>
            <a:r>
              <a:rPr lang="en-GB" sz="2400" kern="0" dirty="0">
                <a:solidFill>
                  <a:srgbClr val="000000"/>
                </a:solidFill>
                <a:latin typeface="Arial"/>
                <a:cs typeface="Arial"/>
              </a:rPr>
              <a:t> </a:t>
            </a:r>
            <a:r>
              <a:rPr lang="en-GB" sz="2400" kern="0" dirty="0" err="1">
                <a:solidFill>
                  <a:srgbClr val="000000"/>
                </a:solidFill>
                <a:latin typeface="Arial"/>
                <a:cs typeface="Arial"/>
              </a:rPr>
              <a:t>yn</a:t>
            </a:r>
            <a:r>
              <a:rPr lang="en-GB" sz="2400" kern="0" dirty="0">
                <a:solidFill>
                  <a:srgbClr val="000000"/>
                </a:solidFill>
                <a:latin typeface="Arial"/>
                <a:cs typeface="Arial"/>
              </a:rPr>
              <a:t> </a:t>
            </a:r>
            <a:r>
              <a:rPr lang="en-GB" sz="2400" kern="0" dirty="0" err="1">
                <a:solidFill>
                  <a:srgbClr val="000000"/>
                </a:solidFill>
                <a:latin typeface="Arial"/>
                <a:cs typeface="Arial"/>
              </a:rPr>
              <a:t>llwyddo</a:t>
            </a:r>
            <a:r>
              <a:rPr lang="en-GB" sz="2400" kern="0" dirty="0">
                <a:solidFill>
                  <a:srgbClr val="000000"/>
                </a:solidFill>
                <a:latin typeface="Arial"/>
                <a:cs typeface="Arial"/>
              </a:rPr>
              <a:t> </a:t>
            </a:r>
            <a:r>
              <a:rPr lang="en-GB" sz="2400" kern="0" dirty="0" err="1">
                <a:solidFill>
                  <a:srgbClr val="000000"/>
                </a:solidFill>
                <a:latin typeface="Arial"/>
                <a:cs typeface="Arial"/>
              </a:rPr>
              <a:t>i</a:t>
            </a:r>
            <a:r>
              <a:rPr lang="en-GB" sz="2400" kern="0" dirty="0">
                <a:solidFill>
                  <a:srgbClr val="000000"/>
                </a:solidFill>
                <a:latin typeface="Arial"/>
                <a:cs typeface="Arial"/>
              </a:rPr>
              <a:t> </a:t>
            </a:r>
            <a:r>
              <a:rPr lang="en-GB" sz="2400" kern="0" dirty="0" err="1">
                <a:solidFill>
                  <a:srgbClr val="000000"/>
                </a:solidFill>
                <a:latin typeface="Arial"/>
                <a:cs typeface="Arial"/>
              </a:rPr>
              <a:t>wneud</a:t>
            </a:r>
            <a:r>
              <a:rPr lang="en-GB" sz="2400" kern="0" dirty="0">
                <a:solidFill>
                  <a:srgbClr val="000000"/>
                </a:solidFill>
                <a:latin typeface="Arial"/>
                <a:cs typeface="Arial"/>
              </a:rPr>
              <a:t> </a:t>
            </a:r>
            <a:r>
              <a:rPr lang="en-GB" sz="2400" kern="0" dirty="0" err="1">
                <a:solidFill>
                  <a:srgbClr val="000000"/>
                </a:solidFill>
                <a:latin typeface="Arial"/>
                <a:cs typeface="Arial"/>
              </a:rPr>
              <a:t>cynnydd</a:t>
            </a:r>
            <a:r>
              <a:rPr lang="en-GB" sz="2400" kern="0" dirty="0">
                <a:solidFill>
                  <a:srgbClr val="000000"/>
                </a:solidFill>
                <a:latin typeface="Arial"/>
                <a:cs typeface="Arial"/>
              </a:rPr>
              <a:t> </a:t>
            </a:r>
            <a:r>
              <a:rPr lang="en-GB" sz="2400" kern="0" dirty="0" err="1">
                <a:solidFill>
                  <a:srgbClr val="000000"/>
                </a:solidFill>
                <a:latin typeface="Arial"/>
                <a:cs typeface="Arial"/>
              </a:rPr>
              <a:t>ar</a:t>
            </a:r>
            <a:r>
              <a:rPr lang="en-GB" sz="2400" kern="0" dirty="0">
                <a:solidFill>
                  <a:srgbClr val="000000"/>
                </a:solidFill>
                <a:latin typeface="Arial"/>
                <a:cs typeface="Arial"/>
              </a:rPr>
              <a:t> </a:t>
            </a:r>
            <a:r>
              <a:rPr lang="en-GB" sz="2400" kern="0" dirty="0" err="1">
                <a:solidFill>
                  <a:srgbClr val="000000"/>
                </a:solidFill>
                <a:latin typeface="Arial"/>
                <a:cs typeface="Arial"/>
              </a:rPr>
              <a:t>hyd</a:t>
            </a:r>
            <a:r>
              <a:rPr lang="en-GB" sz="2400" kern="0" dirty="0">
                <a:solidFill>
                  <a:srgbClr val="000000"/>
                </a:solidFill>
                <a:latin typeface="Arial"/>
                <a:cs typeface="Arial"/>
              </a:rPr>
              <a:t> y </a:t>
            </a:r>
            <a:r>
              <a:rPr lang="en-GB" sz="2400" kern="0" dirty="0" err="1">
                <a:solidFill>
                  <a:srgbClr val="000000"/>
                </a:solidFill>
                <a:latin typeface="Arial"/>
                <a:cs typeface="Arial"/>
              </a:rPr>
              <a:t>continwwm</a:t>
            </a:r>
            <a:r>
              <a:rPr lang="en-GB" sz="2400" kern="0" dirty="0">
                <a:solidFill>
                  <a:srgbClr val="000000"/>
                </a:solidFill>
                <a:latin typeface="Arial"/>
                <a:cs typeface="Arial"/>
              </a:rPr>
              <a:t> </a:t>
            </a:r>
            <a:r>
              <a:rPr lang="en-GB" sz="2400" kern="0" dirty="0" err="1">
                <a:solidFill>
                  <a:srgbClr val="000000"/>
                </a:solidFill>
                <a:latin typeface="Arial"/>
                <a:cs typeface="Arial"/>
              </a:rPr>
              <a:t>rhwng</a:t>
            </a:r>
            <a:r>
              <a:rPr lang="en-GB" sz="2400" kern="0" dirty="0">
                <a:solidFill>
                  <a:srgbClr val="000000"/>
                </a:solidFill>
                <a:latin typeface="Arial"/>
                <a:cs typeface="Arial"/>
              </a:rPr>
              <a:t> 3 ac 16 </a:t>
            </a:r>
            <a:r>
              <a:rPr lang="en-GB" sz="2400" kern="0" dirty="0" err="1">
                <a:solidFill>
                  <a:srgbClr val="000000"/>
                </a:solidFill>
                <a:latin typeface="Arial"/>
                <a:cs typeface="Arial"/>
              </a:rPr>
              <a:t>oed</a:t>
            </a:r>
            <a:endParaRPr lang="en-GB" sz="2400" kern="0" dirty="0">
              <a:solidFill>
                <a:srgbClr val="000000"/>
              </a:solidFill>
              <a:latin typeface="Arial"/>
              <a:cs typeface="Arial"/>
            </a:endParaRPr>
          </a:p>
          <a:p>
            <a:pPr marL="0" lvl="0" indent="0" eaLnBrk="0" fontAlgn="base" hangingPunct="0">
              <a:lnSpc>
                <a:spcPct val="100000"/>
              </a:lnSpc>
              <a:spcBef>
                <a:spcPct val="20000"/>
              </a:spcBef>
              <a:spcAft>
                <a:spcPct val="0"/>
              </a:spcAft>
              <a:buNone/>
              <a:defRPr/>
            </a:pPr>
            <a:endParaRPr lang="en-GB" sz="1800" kern="0" dirty="0">
              <a:solidFill>
                <a:srgbClr val="000000"/>
              </a:solidFill>
              <a:latin typeface="Arial"/>
              <a:cs typeface="Arial"/>
            </a:endParaRPr>
          </a:p>
        </p:txBody>
      </p:sp>
    </p:spTree>
    <p:extLst>
      <p:ext uri="{BB962C8B-B14F-4D97-AF65-F5344CB8AC3E}">
        <p14:creationId xmlns:p14="http://schemas.microsoft.com/office/powerpoint/2010/main" val="339159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371" y="179777"/>
            <a:ext cx="8924109" cy="1325563"/>
          </a:xfrm>
        </p:spPr>
        <p:txBody>
          <a:bodyPr/>
          <a:lstStyle/>
          <a:p>
            <a:r>
              <a:rPr lang="en-GB" altLang="en-US" b="1" kern="0" dirty="0" err="1">
                <a:solidFill>
                  <a:srgbClr val="000000"/>
                </a:solidFill>
                <a:latin typeface="Arial"/>
                <a:cs typeface="Arial"/>
              </a:rPr>
              <a:t>Ymateb</a:t>
            </a:r>
            <a:r>
              <a:rPr lang="en-GB" altLang="en-US" b="1" kern="0" dirty="0">
                <a:solidFill>
                  <a:srgbClr val="000000"/>
                </a:solidFill>
                <a:latin typeface="Arial"/>
                <a:cs typeface="Arial"/>
              </a:rPr>
              <a:t> </a:t>
            </a:r>
            <a:r>
              <a:rPr lang="en-GB" altLang="en-US" b="1" kern="0" dirty="0" err="1">
                <a:solidFill>
                  <a:srgbClr val="000000"/>
                </a:solidFill>
                <a:latin typeface="Arial"/>
                <a:cs typeface="Arial"/>
              </a:rPr>
              <a:t>i'r</a:t>
            </a:r>
            <a:r>
              <a:rPr lang="en-GB" altLang="en-US" b="1" kern="0" dirty="0">
                <a:solidFill>
                  <a:srgbClr val="000000"/>
                </a:solidFill>
                <a:latin typeface="Arial"/>
                <a:cs typeface="Arial"/>
              </a:rPr>
              <a:t> </a:t>
            </a:r>
            <a:r>
              <a:rPr lang="en-GB" altLang="en-US" b="1" kern="0" dirty="0" err="1">
                <a:solidFill>
                  <a:srgbClr val="000000"/>
                </a:solidFill>
                <a:latin typeface="Arial"/>
                <a:cs typeface="Arial"/>
              </a:rPr>
              <a:t>Meini</a:t>
            </a:r>
            <a:r>
              <a:rPr lang="en-GB" altLang="en-US" b="1" kern="0" dirty="0">
                <a:solidFill>
                  <a:srgbClr val="000000"/>
                </a:solidFill>
                <a:latin typeface="Arial"/>
                <a:cs typeface="Arial"/>
              </a:rPr>
              <a:t> </a:t>
            </a:r>
            <a:r>
              <a:rPr lang="en-GB" altLang="en-US" b="1" kern="0" dirty="0" err="1">
                <a:solidFill>
                  <a:srgbClr val="000000"/>
                </a:solidFill>
                <a:latin typeface="Arial"/>
                <a:cs typeface="Arial"/>
              </a:rPr>
              <a:t>Prawf</a:t>
            </a:r>
            <a:endParaRPr lang="en-GB" b="1" dirty="0"/>
          </a:p>
        </p:txBody>
      </p:sp>
      <p:sp>
        <p:nvSpPr>
          <p:cNvPr id="3" name="Content Placeholder 2"/>
          <p:cNvSpPr>
            <a:spLocks noGrp="1"/>
          </p:cNvSpPr>
          <p:nvPr>
            <p:ph idx="1"/>
          </p:nvPr>
        </p:nvSpPr>
        <p:spPr>
          <a:xfrm>
            <a:off x="1399143" y="2063577"/>
            <a:ext cx="10294295" cy="4250726"/>
          </a:xfrm>
        </p:spPr>
        <p:txBody>
          <a:bodyPr>
            <a:normAutofit/>
          </a:bodyPr>
          <a:lstStyle/>
          <a:p>
            <a:pPr marL="0" lvl="0" indent="0" eaLnBrk="0" fontAlgn="base" hangingPunct="0">
              <a:lnSpc>
                <a:spcPct val="100000"/>
              </a:lnSpc>
              <a:spcBef>
                <a:spcPct val="20000"/>
              </a:spcBef>
              <a:spcAft>
                <a:spcPct val="0"/>
              </a:spcAft>
              <a:buNone/>
              <a:defRPr/>
            </a:pPr>
            <a:r>
              <a:rPr lang="en-GB" sz="2000" b="1" kern="0" dirty="0" err="1">
                <a:solidFill>
                  <a:srgbClr val="000000"/>
                </a:solidFill>
                <a:latin typeface="Arial"/>
                <a:cs typeface="Arial"/>
              </a:rPr>
              <a:t>Llythyr</a:t>
            </a:r>
            <a:r>
              <a:rPr lang="en-GB" sz="2000" b="1" kern="0" dirty="0">
                <a:solidFill>
                  <a:srgbClr val="000000"/>
                </a:solidFill>
                <a:latin typeface="Arial"/>
                <a:cs typeface="Arial"/>
              </a:rPr>
              <a:t> </a:t>
            </a:r>
            <a:r>
              <a:rPr lang="en-GB" sz="2000" b="1" kern="0" dirty="0" err="1">
                <a:solidFill>
                  <a:srgbClr val="000000"/>
                </a:solidFill>
                <a:latin typeface="Arial"/>
                <a:cs typeface="Arial"/>
              </a:rPr>
              <a:t>Eglurhaol</a:t>
            </a:r>
            <a:r>
              <a:rPr lang="en-GB" sz="2000" b="1" kern="0" dirty="0">
                <a:solidFill>
                  <a:srgbClr val="000000"/>
                </a:solidFill>
                <a:latin typeface="Arial"/>
                <a:cs typeface="Arial"/>
              </a:rPr>
              <a:t> / </a:t>
            </a:r>
            <a:r>
              <a:rPr lang="en-GB" sz="2000" b="1" kern="0" dirty="0" err="1">
                <a:solidFill>
                  <a:srgbClr val="000000"/>
                </a:solidFill>
                <a:latin typeface="Arial"/>
                <a:cs typeface="Arial"/>
              </a:rPr>
              <a:t>Gwybodaeth</a:t>
            </a:r>
            <a:r>
              <a:rPr lang="en-GB" sz="2000" b="1" kern="0" dirty="0">
                <a:solidFill>
                  <a:srgbClr val="000000"/>
                </a:solidFill>
                <a:latin typeface="Arial"/>
                <a:cs typeface="Arial"/>
              </a:rPr>
              <a:t> </a:t>
            </a:r>
            <a:r>
              <a:rPr lang="en-GB" sz="2000" b="1" kern="0" dirty="0" err="1">
                <a:solidFill>
                  <a:srgbClr val="000000"/>
                </a:solidFill>
                <a:latin typeface="Arial"/>
                <a:cs typeface="Arial"/>
              </a:rPr>
              <a:t>Ychwanegol</a:t>
            </a:r>
            <a:r>
              <a:rPr lang="en-GB" sz="2000" b="1" kern="0" dirty="0">
                <a:solidFill>
                  <a:srgbClr val="000000"/>
                </a:solidFill>
                <a:latin typeface="Arial"/>
                <a:cs typeface="Arial"/>
              </a:rPr>
              <a:t> / </a:t>
            </a:r>
            <a:r>
              <a:rPr lang="en-GB" sz="2000" b="1" kern="0" dirty="0" err="1">
                <a:solidFill>
                  <a:srgbClr val="000000"/>
                </a:solidFill>
                <a:latin typeface="Arial"/>
                <a:cs typeface="Arial"/>
              </a:rPr>
              <a:t>Datganiad</a:t>
            </a:r>
            <a:r>
              <a:rPr lang="en-GB" sz="2000" b="1" kern="0" dirty="0">
                <a:solidFill>
                  <a:srgbClr val="000000"/>
                </a:solidFill>
                <a:latin typeface="Arial"/>
                <a:cs typeface="Arial"/>
              </a:rPr>
              <a:t> </a:t>
            </a:r>
            <a:r>
              <a:rPr lang="en-GB" sz="2000" b="1" kern="0" dirty="0" err="1">
                <a:solidFill>
                  <a:srgbClr val="000000"/>
                </a:solidFill>
                <a:latin typeface="Arial"/>
                <a:cs typeface="Arial"/>
              </a:rPr>
              <a:t>Personol</a:t>
            </a:r>
            <a:r>
              <a:rPr lang="en-GB" sz="2000" b="1" kern="0" dirty="0">
                <a:solidFill>
                  <a:srgbClr val="000000"/>
                </a:solidFill>
                <a:latin typeface="Arial"/>
                <a:cs typeface="Arial"/>
              </a:rPr>
              <a:t> - </a:t>
            </a:r>
            <a:r>
              <a:rPr lang="en-GB" sz="2000" b="1" kern="0" dirty="0" err="1">
                <a:solidFill>
                  <a:srgbClr val="000000"/>
                </a:solidFill>
                <a:latin typeface="Arial"/>
                <a:cs typeface="Arial"/>
              </a:rPr>
              <a:t>Esiampl</a:t>
            </a:r>
            <a:endParaRPr lang="en-GB" sz="2000" b="1" kern="0" dirty="0">
              <a:solidFill>
                <a:srgbClr val="000000"/>
              </a:solidFill>
              <a:latin typeface="Arial"/>
              <a:cs typeface="Arial"/>
            </a:endParaRPr>
          </a:p>
          <a:p>
            <a:pPr marL="0" lvl="0" indent="0" eaLnBrk="0" fontAlgn="base" hangingPunct="0">
              <a:lnSpc>
                <a:spcPct val="100000"/>
              </a:lnSpc>
              <a:spcBef>
                <a:spcPct val="20000"/>
              </a:spcBef>
              <a:spcAft>
                <a:spcPct val="0"/>
              </a:spcAft>
              <a:buNone/>
              <a:defRPr/>
            </a:pPr>
            <a:endParaRPr lang="en-GB" sz="1000" kern="0" dirty="0">
              <a:solidFill>
                <a:srgbClr val="000000"/>
              </a:solidFill>
              <a:latin typeface="Arial"/>
              <a:cs typeface="Arial"/>
            </a:endParaRPr>
          </a:p>
          <a:p>
            <a:pPr marL="0" lvl="0" indent="0" eaLnBrk="0" fontAlgn="base" hangingPunct="0">
              <a:lnSpc>
                <a:spcPct val="100000"/>
              </a:lnSpc>
              <a:spcBef>
                <a:spcPct val="20000"/>
              </a:spcBef>
              <a:spcAft>
                <a:spcPct val="0"/>
              </a:spcAft>
              <a:buNone/>
              <a:defRPr/>
            </a:pPr>
            <a:r>
              <a:rPr lang="en-US" sz="2000" i="1" kern="0" dirty="0">
                <a:solidFill>
                  <a:srgbClr val="000000"/>
                </a:solidFill>
                <a:latin typeface="Arial"/>
                <a:cs typeface="Arial"/>
              </a:rPr>
              <a:t>“Mynd </a:t>
            </a:r>
            <a:r>
              <a:rPr lang="en-US" sz="2000" i="1" kern="0" dirty="0" err="1">
                <a:solidFill>
                  <a:srgbClr val="000000"/>
                </a:solidFill>
                <a:latin typeface="Arial"/>
                <a:cs typeface="Arial"/>
              </a:rPr>
              <a:t>i'r</a:t>
            </a:r>
            <a:r>
              <a:rPr lang="en-US" sz="2000" i="1" kern="0" dirty="0">
                <a:solidFill>
                  <a:srgbClr val="000000"/>
                </a:solidFill>
                <a:latin typeface="Arial"/>
                <a:cs typeface="Arial"/>
              </a:rPr>
              <a:t> </a:t>
            </a:r>
            <a:r>
              <a:rPr lang="en-US" sz="2000" i="1" kern="0" dirty="0" err="1">
                <a:solidFill>
                  <a:srgbClr val="000000"/>
                </a:solidFill>
                <a:latin typeface="Arial"/>
                <a:cs typeface="Arial"/>
              </a:rPr>
              <a:t>afael</a:t>
            </a:r>
            <a:r>
              <a:rPr lang="en-US" sz="2000" i="1" kern="0" dirty="0">
                <a:solidFill>
                  <a:srgbClr val="000000"/>
                </a:solidFill>
                <a:latin typeface="Arial"/>
                <a:cs typeface="Arial"/>
              </a:rPr>
              <a:t> </a:t>
            </a:r>
            <a:r>
              <a:rPr lang="en-US" sz="2000" i="1" kern="0" dirty="0" err="1">
                <a:solidFill>
                  <a:srgbClr val="000000"/>
                </a:solidFill>
                <a:latin typeface="Arial"/>
                <a:cs typeface="Arial"/>
              </a:rPr>
              <a:t>â’r</a:t>
            </a:r>
            <a:r>
              <a:rPr lang="en-US" sz="2000" i="1" kern="0" dirty="0">
                <a:solidFill>
                  <a:srgbClr val="000000"/>
                </a:solidFill>
                <a:latin typeface="Arial"/>
                <a:cs typeface="Arial"/>
              </a:rPr>
              <a:t> </a:t>
            </a:r>
            <a:r>
              <a:rPr lang="en-US" sz="2000" i="1" kern="0" dirty="0" err="1">
                <a:solidFill>
                  <a:srgbClr val="000000"/>
                </a:solidFill>
                <a:latin typeface="Arial"/>
                <a:cs typeface="Arial"/>
              </a:rPr>
              <a:t>continwwm</a:t>
            </a:r>
            <a:r>
              <a:rPr lang="en-US" sz="2000" i="1" kern="0" dirty="0">
                <a:solidFill>
                  <a:srgbClr val="000000"/>
                </a:solidFill>
                <a:latin typeface="Arial"/>
                <a:cs typeface="Arial"/>
              </a:rPr>
              <a:t> </a:t>
            </a:r>
            <a:r>
              <a:rPr lang="en-US" sz="2000" i="1" kern="0" dirty="0" err="1">
                <a:solidFill>
                  <a:srgbClr val="000000"/>
                </a:solidFill>
                <a:latin typeface="Arial"/>
                <a:cs typeface="Arial"/>
              </a:rPr>
              <a:t>addysg</a:t>
            </a:r>
            <a:r>
              <a:rPr lang="en-US" sz="2000" i="1" kern="0" dirty="0">
                <a:solidFill>
                  <a:srgbClr val="000000"/>
                </a:solidFill>
                <a:latin typeface="Arial"/>
                <a:cs typeface="Arial"/>
              </a:rPr>
              <a:t> </a:t>
            </a:r>
            <a:r>
              <a:rPr lang="en-US" sz="2000" i="1" kern="0" dirty="0" err="1">
                <a:solidFill>
                  <a:srgbClr val="000000"/>
                </a:solidFill>
                <a:latin typeface="Arial"/>
                <a:cs typeface="Arial"/>
              </a:rPr>
              <a:t>gorfforol</a:t>
            </a:r>
            <a:r>
              <a:rPr lang="en-US" sz="2000" i="1" kern="0" dirty="0">
                <a:solidFill>
                  <a:srgbClr val="000000"/>
                </a:solidFill>
                <a:latin typeface="Arial"/>
                <a:cs typeface="Arial"/>
              </a:rPr>
              <a:t> </a:t>
            </a:r>
            <a:r>
              <a:rPr lang="en-US" sz="2000" i="1" kern="0" dirty="0" err="1">
                <a:solidFill>
                  <a:srgbClr val="000000"/>
                </a:solidFill>
                <a:latin typeface="Arial"/>
                <a:cs typeface="Arial"/>
              </a:rPr>
              <a:t>gyfan</a:t>
            </a:r>
            <a:r>
              <a:rPr lang="en-US" sz="2000" i="1" kern="0" dirty="0">
                <a:solidFill>
                  <a:srgbClr val="000000"/>
                </a:solidFill>
                <a:latin typeface="Arial"/>
                <a:cs typeface="Arial"/>
              </a:rPr>
              <a:t>, </a:t>
            </a:r>
            <a:r>
              <a:rPr lang="en-US" sz="2000" i="1" kern="0" dirty="0" err="1">
                <a:solidFill>
                  <a:srgbClr val="000000"/>
                </a:solidFill>
                <a:latin typeface="Arial"/>
                <a:cs typeface="Arial"/>
              </a:rPr>
              <a:t>gan</a:t>
            </a:r>
            <a:r>
              <a:rPr lang="en-US" sz="2000" i="1" kern="0" dirty="0">
                <a:solidFill>
                  <a:srgbClr val="000000"/>
                </a:solidFill>
                <a:latin typeface="Arial"/>
                <a:cs typeface="Arial"/>
              </a:rPr>
              <a:t> </a:t>
            </a:r>
            <a:r>
              <a:rPr lang="en-US" sz="2000" i="1" kern="0" dirty="0" err="1">
                <a:solidFill>
                  <a:srgbClr val="000000"/>
                </a:solidFill>
                <a:latin typeface="Arial"/>
                <a:cs typeface="Arial"/>
              </a:rPr>
              <a:t>gynnwys</a:t>
            </a:r>
            <a:r>
              <a:rPr lang="en-US" sz="2000" i="1" kern="0" dirty="0">
                <a:solidFill>
                  <a:srgbClr val="000000"/>
                </a:solidFill>
                <a:latin typeface="Arial"/>
                <a:cs typeface="Arial"/>
              </a:rPr>
              <a:t> - </a:t>
            </a:r>
            <a:r>
              <a:rPr lang="en-US" sz="2000" i="1" u="sng" kern="0" dirty="0" err="1">
                <a:solidFill>
                  <a:srgbClr val="000000"/>
                </a:solidFill>
                <a:latin typeface="Arial"/>
                <a:cs typeface="Arial"/>
              </a:rPr>
              <a:t>gweithio</a:t>
            </a:r>
            <a:r>
              <a:rPr lang="en-US" sz="2000" i="1" u="sng" kern="0" dirty="0">
                <a:solidFill>
                  <a:srgbClr val="000000"/>
                </a:solidFill>
                <a:latin typeface="Arial"/>
                <a:cs typeface="Arial"/>
              </a:rPr>
              <a:t> </a:t>
            </a:r>
            <a:r>
              <a:rPr lang="en-US" sz="2000" i="1" u="sng" kern="0" dirty="0" err="1">
                <a:solidFill>
                  <a:srgbClr val="000000"/>
                </a:solidFill>
                <a:latin typeface="Arial"/>
                <a:cs typeface="Arial"/>
              </a:rPr>
              <a:t>ar</a:t>
            </a:r>
            <a:r>
              <a:rPr lang="en-US" sz="2000" i="1" u="sng" kern="0" dirty="0">
                <a:solidFill>
                  <a:srgbClr val="000000"/>
                </a:solidFill>
                <a:latin typeface="Arial"/>
                <a:cs typeface="Arial"/>
              </a:rPr>
              <a:t> y </a:t>
            </a:r>
            <a:r>
              <a:rPr lang="en-US" sz="2000" i="1" u="sng" kern="0" dirty="0" err="1">
                <a:solidFill>
                  <a:srgbClr val="000000"/>
                </a:solidFill>
                <a:latin typeface="Arial"/>
                <a:cs typeface="Arial"/>
              </a:rPr>
              <a:t>cyd</a:t>
            </a:r>
            <a:r>
              <a:rPr lang="en-US" sz="2000" i="1" u="sng" kern="0" dirty="0">
                <a:solidFill>
                  <a:srgbClr val="000000"/>
                </a:solidFill>
                <a:latin typeface="Arial"/>
                <a:cs typeface="Arial"/>
              </a:rPr>
              <a:t> </a:t>
            </a:r>
            <a:r>
              <a:rPr lang="en-US" sz="2000" i="1" u="sng" kern="0" dirty="0" err="1">
                <a:solidFill>
                  <a:srgbClr val="000000"/>
                </a:solidFill>
                <a:latin typeface="Arial"/>
                <a:cs typeface="Arial"/>
              </a:rPr>
              <a:t>gydag</a:t>
            </a:r>
            <a:r>
              <a:rPr lang="en-US" sz="2000" i="1" u="sng" kern="0" dirty="0">
                <a:solidFill>
                  <a:srgbClr val="000000"/>
                </a:solidFill>
                <a:latin typeface="Arial"/>
                <a:cs typeface="Arial"/>
              </a:rPr>
              <a:t> </a:t>
            </a:r>
            <a:r>
              <a:rPr lang="en-US" sz="2000" i="1" u="sng" kern="0" dirty="0" err="1">
                <a:solidFill>
                  <a:srgbClr val="000000"/>
                </a:solidFill>
                <a:latin typeface="Arial"/>
                <a:cs typeface="Arial"/>
              </a:rPr>
              <a:t>ysgolion</a:t>
            </a:r>
            <a:r>
              <a:rPr lang="en-US" sz="2000" i="1" u="sng" kern="0" dirty="0">
                <a:solidFill>
                  <a:srgbClr val="000000"/>
                </a:solidFill>
                <a:latin typeface="Arial"/>
                <a:cs typeface="Arial"/>
              </a:rPr>
              <a:t> y </a:t>
            </a:r>
            <a:r>
              <a:rPr lang="en-US" sz="2000" i="1" u="sng" kern="0" dirty="0" err="1">
                <a:solidFill>
                  <a:srgbClr val="000000"/>
                </a:solidFill>
                <a:latin typeface="Arial"/>
                <a:cs typeface="Arial"/>
              </a:rPr>
              <a:t>dalgylch</a:t>
            </a:r>
            <a:r>
              <a:rPr lang="en-US" sz="2000" i="1" u="sng" kern="0" dirty="0">
                <a:solidFill>
                  <a:srgbClr val="000000"/>
                </a:solidFill>
                <a:latin typeface="Arial"/>
                <a:cs typeface="Arial"/>
              </a:rPr>
              <a:t>, y broses </a:t>
            </a:r>
            <a:r>
              <a:rPr lang="en-US" sz="2000" i="1" u="sng" kern="0" dirty="0" err="1">
                <a:solidFill>
                  <a:srgbClr val="000000"/>
                </a:solidFill>
                <a:latin typeface="Arial"/>
                <a:cs typeface="Arial"/>
              </a:rPr>
              <a:t>bontio</a:t>
            </a:r>
            <a:r>
              <a:rPr lang="en-US" sz="2000" i="1" u="sng" kern="0" dirty="0">
                <a:solidFill>
                  <a:srgbClr val="000000"/>
                </a:solidFill>
                <a:latin typeface="Arial"/>
                <a:cs typeface="Arial"/>
              </a:rPr>
              <a:t>.</a:t>
            </a:r>
            <a:r>
              <a:rPr lang="en-US" sz="2000" i="1" kern="0" dirty="0">
                <a:solidFill>
                  <a:srgbClr val="000000"/>
                </a:solidFill>
                <a:latin typeface="Arial"/>
                <a:cs typeface="Arial"/>
              </a:rPr>
              <a:t>”</a:t>
            </a:r>
            <a:endParaRPr lang="en-GB" sz="2000" i="1" kern="0" dirty="0">
              <a:solidFill>
                <a:srgbClr val="000000"/>
              </a:solidFill>
              <a:latin typeface="Arial"/>
              <a:cs typeface="Arial"/>
            </a:endParaRPr>
          </a:p>
          <a:p>
            <a:pPr marL="0" lvl="0" indent="0" eaLnBrk="0" fontAlgn="base" hangingPunct="0">
              <a:lnSpc>
                <a:spcPct val="100000"/>
              </a:lnSpc>
              <a:spcBef>
                <a:spcPct val="20000"/>
              </a:spcBef>
              <a:spcAft>
                <a:spcPct val="0"/>
              </a:spcAft>
              <a:buNone/>
              <a:defRPr/>
            </a:pPr>
            <a:endParaRPr lang="en-GB" sz="1000" kern="0" dirty="0">
              <a:solidFill>
                <a:srgbClr val="000000"/>
              </a:solidFill>
              <a:latin typeface="Arial"/>
              <a:cs typeface="Arial"/>
            </a:endParaRPr>
          </a:p>
          <a:p>
            <a:pPr marL="342900" lvl="0" indent="-342900" eaLnBrk="0" fontAlgn="base" hangingPunct="0">
              <a:lnSpc>
                <a:spcPct val="100000"/>
              </a:lnSpc>
              <a:spcBef>
                <a:spcPct val="20000"/>
              </a:spcBef>
              <a:spcAft>
                <a:spcPct val="0"/>
              </a:spcAft>
              <a:buClr>
                <a:srgbClr val="1D4F91"/>
              </a:buClr>
              <a:buFontTx/>
              <a:buChar char="•"/>
              <a:defRPr/>
            </a:pPr>
            <a:r>
              <a:rPr lang="en-GB" sz="2000" kern="0" dirty="0" err="1">
                <a:solidFill>
                  <a:srgbClr val="0070C0"/>
                </a:solidFill>
                <a:latin typeface="Arial"/>
                <a:cs typeface="Arial"/>
              </a:rPr>
              <a:t>Rwyf</a:t>
            </a:r>
            <a:r>
              <a:rPr lang="en-GB" sz="2000" kern="0" dirty="0">
                <a:solidFill>
                  <a:srgbClr val="0070C0"/>
                </a:solidFill>
                <a:latin typeface="Arial"/>
                <a:cs typeface="Arial"/>
              </a:rPr>
              <a:t> </a:t>
            </a:r>
            <a:r>
              <a:rPr lang="en-GB" sz="2000" kern="0" dirty="0" err="1">
                <a:solidFill>
                  <a:srgbClr val="0070C0"/>
                </a:solidFill>
                <a:latin typeface="Arial"/>
                <a:cs typeface="Arial"/>
              </a:rPr>
              <a:t>wedi</a:t>
            </a:r>
            <a:r>
              <a:rPr lang="en-GB" sz="2000" kern="0" dirty="0">
                <a:solidFill>
                  <a:srgbClr val="0070C0"/>
                </a:solidFill>
                <a:latin typeface="Arial"/>
                <a:cs typeface="Arial"/>
              </a:rPr>
              <a:t> </a:t>
            </a:r>
            <a:r>
              <a:rPr lang="en-GB" sz="2000" kern="0" dirty="0" err="1">
                <a:solidFill>
                  <a:srgbClr val="0070C0"/>
                </a:solidFill>
                <a:latin typeface="Arial"/>
                <a:cs typeface="Arial"/>
              </a:rPr>
              <a:t>ehangu</a:t>
            </a:r>
            <a:r>
              <a:rPr lang="en-GB" sz="2000" kern="0" dirty="0">
                <a:solidFill>
                  <a:srgbClr val="0070C0"/>
                </a:solidFill>
                <a:latin typeface="Arial"/>
                <a:cs typeface="Arial"/>
              </a:rPr>
              <a:t> a </a:t>
            </a:r>
            <a:r>
              <a:rPr lang="en-GB" sz="2000" kern="0" dirty="0" err="1">
                <a:solidFill>
                  <a:srgbClr val="0070C0"/>
                </a:solidFill>
                <a:latin typeface="Arial"/>
                <a:cs typeface="Arial"/>
              </a:rPr>
              <a:t>chryfhau</a:t>
            </a:r>
            <a:r>
              <a:rPr lang="en-GB" sz="2000" kern="0" dirty="0">
                <a:solidFill>
                  <a:srgbClr val="0070C0"/>
                </a:solidFill>
                <a:latin typeface="Arial"/>
                <a:cs typeface="Arial"/>
              </a:rPr>
              <a:t> </a:t>
            </a:r>
            <a:r>
              <a:rPr lang="en-GB" sz="2000" kern="0" dirty="0" err="1">
                <a:solidFill>
                  <a:srgbClr val="0070C0"/>
                </a:solidFill>
                <a:latin typeface="Arial"/>
                <a:cs typeface="Arial"/>
              </a:rPr>
              <a:t>cysylltiadau</a:t>
            </a:r>
            <a:r>
              <a:rPr lang="en-GB" sz="2000" kern="0" dirty="0">
                <a:solidFill>
                  <a:srgbClr val="0070C0"/>
                </a:solidFill>
                <a:latin typeface="Arial"/>
                <a:cs typeface="Arial"/>
              </a:rPr>
              <a:t> </a:t>
            </a:r>
            <a:r>
              <a:rPr lang="en-GB" sz="2000" kern="0" dirty="0" err="1">
                <a:solidFill>
                  <a:srgbClr val="0070C0"/>
                </a:solidFill>
                <a:latin typeface="Arial"/>
                <a:cs typeface="Arial"/>
              </a:rPr>
              <a:t>Cynradd-Uwchradd</a:t>
            </a:r>
            <a:r>
              <a:rPr lang="en-GB" sz="2000" kern="0" dirty="0">
                <a:solidFill>
                  <a:srgbClr val="0070C0"/>
                </a:solidFill>
                <a:latin typeface="Arial"/>
                <a:cs typeface="Arial"/>
              </a:rPr>
              <a:t> o </a:t>
            </a:r>
            <a:r>
              <a:rPr lang="en-GB" sz="2000" kern="0" dirty="0" err="1">
                <a:solidFill>
                  <a:srgbClr val="0070C0"/>
                </a:solidFill>
                <a:latin typeface="Arial"/>
                <a:cs typeface="Arial"/>
              </a:rPr>
              <a:t>fewn</a:t>
            </a:r>
            <a:r>
              <a:rPr lang="en-GB" sz="2000" kern="0" dirty="0">
                <a:solidFill>
                  <a:srgbClr val="0070C0"/>
                </a:solidFill>
                <a:latin typeface="Arial"/>
                <a:cs typeface="Arial"/>
              </a:rPr>
              <a:t> y </a:t>
            </a:r>
            <a:r>
              <a:rPr lang="en-GB" sz="2000" kern="0" dirty="0" err="1">
                <a:solidFill>
                  <a:srgbClr val="0070C0"/>
                </a:solidFill>
                <a:latin typeface="Arial"/>
                <a:cs typeface="Arial"/>
              </a:rPr>
              <a:t>dalgylch</a:t>
            </a:r>
            <a:r>
              <a:rPr lang="en-GB" sz="2000" kern="0" dirty="0">
                <a:solidFill>
                  <a:srgbClr val="0070C0"/>
                </a:solidFill>
                <a:latin typeface="Arial"/>
                <a:cs typeface="Arial"/>
              </a:rPr>
              <a:t> </a:t>
            </a:r>
            <a:r>
              <a:rPr lang="en-GB" sz="2000" kern="0" dirty="0" err="1">
                <a:solidFill>
                  <a:srgbClr val="0070C0"/>
                </a:solidFill>
                <a:latin typeface="Arial"/>
                <a:cs typeface="Arial"/>
              </a:rPr>
              <a:t>trwy</a:t>
            </a:r>
            <a:r>
              <a:rPr lang="en-GB" sz="2000" kern="0" dirty="0">
                <a:solidFill>
                  <a:srgbClr val="0070C0"/>
                </a:solidFill>
                <a:latin typeface="Arial"/>
                <a:cs typeface="Arial"/>
              </a:rPr>
              <a:t> </a:t>
            </a:r>
            <a:r>
              <a:rPr lang="en-GB" sz="2000" kern="0" dirty="0" err="1">
                <a:solidFill>
                  <a:srgbClr val="0070C0"/>
                </a:solidFill>
                <a:latin typeface="Arial"/>
                <a:cs typeface="Arial"/>
              </a:rPr>
              <a:t>drefnu</a:t>
            </a:r>
            <a:r>
              <a:rPr lang="en-GB" sz="2000" kern="0" dirty="0">
                <a:solidFill>
                  <a:srgbClr val="0070C0"/>
                </a:solidFill>
                <a:latin typeface="Arial"/>
                <a:cs typeface="Arial"/>
              </a:rPr>
              <a:t> </a:t>
            </a:r>
            <a:r>
              <a:rPr lang="en-GB" sz="2000" kern="0" dirty="0" err="1">
                <a:solidFill>
                  <a:srgbClr val="0070C0"/>
                </a:solidFill>
                <a:latin typeface="Arial"/>
                <a:cs typeface="Arial"/>
              </a:rPr>
              <a:t>cystadlaethau</a:t>
            </a:r>
            <a:r>
              <a:rPr lang="en-GB" sz="2000" kern="0" dirty="0">
                <a:solidFill>
                  <a:srgbClr val="0070C0"/>
                </a:solidFill>
                <a:latin typeface="Arial"/>
                <a:cs typeface="Arial"/>
              </a:rPr>
              <a:t> </a:t>
            </a:r>
            <a:r>
              <a:rPr lang="en-GB" sz="2000" kern="0" dirty="0" err="1">
                <a:solidFill>
                  <a:srgbClr val="0070C0"/>
                </a:solidFill>
                <a:latin typeface="Arial"/>
                <a:cs typeface="Arial"/>
              </a:rPr>
              <a:t>pêl-droed</a:t>
            </a:r>
            <a:r>
              <a:rPr lang="en-GB" sz="2000" kern="0" dirty="0">
                <a:solidFill>
                  <a:srgbClr val="0070C0"/>
                </a:solidFill>
                <a:latin typeface="Arial"/>
                <a:cs typeface="Arial"/>
              </a:rPr>
              <a:t>, </a:t>
            </a:r>
            <a:r>
              <a:rPr lang="en-GB" sz="2000" kern="0" dirty="0" err="1">
                <a:solidFill>
                  <a:srgbClr val="0070C0"/>
                </a:solidFill>
                <a:latin typeface="Arial"/>
                <a:cs typeface="Arial"/>
              </a:rPr>
              <a:t>rygbi</a:t>
            </a:r>
            <a:r>
              <a:rPr lang="en-GB" sz="2000" kern="0" dirty="0">
                <a:solidFill>
                  <a:srgbClr val="0070C0"/>
                </a:solidFill>
                <a:latin typeface="Arial"/>
                <a:cs typeface="Arial"/>
              </a:rPr>
              <a:t> a </a:t>
            </a:r>
            <a:r>
              <a:rPr lang="en-GB" sz="2000" kern="0" dirty="0" err="1">
                <a:solidFill>
                  <a:srgbClr val="0070C0"/>
                </a:solidFill>
                <a:latin typeface="Arial"/>
                <a:cs typeface="Arial"/>
              </a:rPr>
              <a:t>phêl-rwyd</a:t>
            </a:r>
            <a:r>
              <a:rPr lang="en-GB" sz="2000" kern="0" dirty="0">
                <a:solidFill>
                  <a:srgbClr val="0070C0"/>
                </a:solidFill>
                <a:latin typeface="Arial"/>
                <a:cs typeface="Arial"/>
              </a:rPr>
              <a:t>, </a:t>
            </a:r>
            <a:r>
              <a:rPr lang="en-GB" sz="2000" kern="0" dirty="0" err="1">
                <a:solidFill>
                  <a:srgbClr val="0070C0"/>
                </a:solidFill>
                <a:latin typeface="Arial"/>
                <a:cs typeface="Arial"/>
              </a:rPr>
              <a:t>yn</a:t>
            </a:r>
            <a:r>
              <a:rPr lang="en-GB" sz="2000" kern="0" dirty="0">
                <a:solidFill>
                  <a:srgbClr val="0070C0"/>
                </a:solidFill>
                <a:latin typeface="Arial"/>
                <a:cs typeface="Arial"/>
              </a:rPr>
              <a:t> </a:t>
            </a:r>
            <a:r>
              <a:rPr lang="en-GB" sz="2000" kern="0" dirty="0" err="1">
                <a:solidFill>
                  <a:srgbClr val="0070C0"/>
                </a:solidFill>
                <a:latin typeface="Arial"/>
                <a:cs typeface="Arial"/>
              </a:rPr>
              <a:t>ogystal</a:t>
            </a:r>
            <a:r>
              <a:rPr lang="en-GB" sz="2000" kern="0" dirty="0">
                <a:solidFill>
                  <a:srgbClr val="0070C0"/>
                </a:solidFill>
                <a:latin typeface="Arial"/>
                <a:cs typeface="Arial"/>
              </a:rPr>
              <a:t> â </a:t>
            </a:r>
            <a:r>
              <a:rPr lang="en-GB" sz="2000" kern="0" dirty="0" err="1">
                <a:solidFill>
                  <a:srgbClr val="0070C0"/>
                </a:solidFill>
                <a:latin typeface="Arial"/>
                <a:cs typeface="Arial"/>
              </a:rPr>
              <a:t>noson</a:t>
            </a:r>
            <a:r>
              <a:rPr lang="en-GB" sz="2000" kern="0" dirty="0">
                <a:solidFill>
                  <a:srgbClr val="0070C0"/>
                </a:solidFill>
                <a:latin typeface="Arial"/>
                <a:cs typeface="Arial"/>
              </a:rPr>
              <a:t> </a:t>
            </a:r>
            <a:r>
              <a:rPr lang="en-GB" sz="2000" kern="0" dirty="0" err="1">
                <a:solidFill>
                  <a:srgbClr val="0070C0"/>
                </a:solidFill>
                <a:latin typeface="Arial"/>
                <a:cs typeface="Arial"/>
              </a:rPr>
              <a:t>athletau</a:t>
            </a:r>
            <a:r>
              <a:rPr lang="en-GB" sz="2000" kern="0" dirty="0">
                <a:solidFill>
                  <a:srgbClr val="0070C0"/>
                </a:solidFill>
                <a:latin typeface="Arial"/>
                <a:cs typeface="Arial"/>
              </a:rPr>
              <a:t>, </a:t>
            </a:r>
            <a:r>
              <a:rPr lang="en-GB" sz="2000" kern="0" dirty="0" err="1">
                <a:solidFill>
                  <a:srgbClr val="0070C0"/>
                </a:solidFill>
                <a:latin typeface="Arial"/>
                <a:cs typeface="Arial"/>
              </a:rPr>
              <a:t>gyda'r</a:t>
            </a:r>
            <a:r>
              <a:rPr lang="en-GB" sz="2000" kern="0" dirty="0">
                <a:solidFill>
                  <a:srgbClr val="0070C0"/>
                </a:solidFill>
                <a:latin typeface="Arial"/>
                <a:cs typeface="Arial"/>
              </a:rPr>
              <a:t> </a:t>
            </a:r>
            <a:r>
              <a:rPr lang="en-GB" sz="2000" kern="0" dirty="0" err="1">
                <a:solidFill>
                  <a:srgbClr val="0070C0"/>
                </a:solidFill>
                <a:latin typeface="Arial"/>
                <a:cs typeface="Arial"/>
              </a:rPr>
              <a:t>bwriad</a:t>
            </a:r>
            <a:r>
              <a:rPr lang="en-GB" sz="2000" kern="0" dirty="0">
                <a:solidFill>
                  <a:srgbClr val="0070C0"/>
                </a:solidFill>
                <a:latin typeface="Arial"/>
                <a:cs typeface="Arial"/>
              </a:rPr>
              <a:t> o </a:t>
            </a:r>
            <a:r>
              <a:rPr lang="en-GB" sz="2000" kern="0" dirty="0" err="1">
                <a:solidFill>
                  <a:srgbClr val="0070C0"/>
                </a:solidFill>
                <a:latin typeface="Arial"/>
                <a:cs typeface="Arial"/>
              </a:rPr>
              <a:t>gynyddu</a:t>
            </a:r>
            <a:r>
              <a:rPr lang="en-GB" sz="2000" kern="0" dirty="0">
                <a:solidFill>
                  <a:srgbClr val="0070C0"/>
                </a:solidFill>
                <a:latin typeface="Arial"/>
                <a:cs typeface="Arial"/>
              </a:rPr>
              <a:t> </a:t>
            </a:r>
            <a:r>
              <a:rPr lang="en-GB" sz="2000" kern="0" dirty="0" err="1">
                <a:solidFill>
                  <a:srgbClr val="0070C0"/>
                </a:solidFill>
                <a:latin typeface="Arial"/>
                <a:cs typeface="Arial"/>
              </a:rPr>
              <a:t>nifer</a:t>
            </a:r>
            <a:r>
              <a:rPr lang="en-GB" sz="2000" kern="0" dirty="0">
                <a:solidFill>
                  <a:srgbClr val="0070C0"/>
                </a:solidFill>
                <a:latin typeface="Arial"/>
                <a:cs typeface="Arial"/>
              </a:rPr>
              <a:t> y </a:t>
            </a:r>
            <a:r>
              <a:rPr lang="en-GB" sz="2000" kern="0" dirty="0" err="1">
                <a:solidFill>
                  <a:srgbClr val="0070C0"/>
                </a:solidFill>
                <a:latin typeface="Arial"/>
                <a:cs typeface="Arial"/>
              </a:rPr>
              <a:t>disgyblion</a:t>
            </a:r>
            <a:r>
              <a:rPr lang="en-GB" sz="2000" kern="0" dirty="0">
                <a:solidFill>
                  <a:srgbClr val="0070C0"/>
                </a:solidFill>
                <a:latin typeface="Arial"/>
                <a:cs typeface="Arial"/>
              </a:rPr>
              <a:t> </a:t>
            </a:r>
            <a:r>
              <a:rPr lang="en-GB" sz="2000" kern="0" dirty="0" err="1">
                <a:solidFill>
                  <a:srgbClr val="0070C0"/>
                </a:solidFill>
                <a:latin typeface="Arial"/>
                <a:cs typeface="Arial"/>
              </a:rPr>
              <a:t>sy’n</a:t>
            </a:r>
            <a:r>
              <a:rPr lang="en-GB" sz="2000" kern="0" dirty="0">
                <a:solidFill>
                  <a:srgbClr val="0070C0"/>
                </a:solidFill>
                <a:latin typeface="Arial"/>
                <a:cs typeface="Arial"/>
              </a:rPr>
              <a:t> </a:t>
            </a:r>
            <a:r>
              <a:rPr lang="en-GB" sz="2000" kern="0" dirty="0" err="1">
                <a:solidFill>
                  <a:srgbClr val="0070C0"/>
                </a:solidFill>
                <a:latin typeface="Arial"/>
                <a:cs typeface="Arial"/>
              </a:rPr>
              <a:t>trosglwyddo</a:t>
            </a:r>
            <a:r>
              <a:rPr lang="en-GB" sz="2000" kern="0" dirty="0">
                <a:solidFill>
                  <a:srgbClr val="0070C0"/>
                </a:solidFill>
                <a:latin typeface="Arial"/>
                <a:cs typeface="Arial"/>
              </a:rPr>
              <a:t> </a:t>
            </a:r>
            <a:r>
              <a:rPr lang="en-GB" sz="2000" kern="0" dirty="0" err="1">
                <a:solidFill>
                  <a:srgbClr val="0070C0"/>
                </a:solidFill>
                <a:latin typeface="Arial"/>
                <a:cs typeface="Arial"/>
              </a:rPr>
              <a:t>i'r</a:t>
            </a:r>
            <a:r>
              <a:rPr lang="en-GB" sz="2000" kern="0" dirty="0">
                <a:solidFill>
                  <a:srgbClr val="0070C0"/>
                </a:solidFill>
                <a:latin typeface="Arial"/>
                <a:cs typeface="Arial"/>
              </a:rPr>
              <a:t> </a:t>
            </a:r>
            <a:r>
              <a:rPr lang="en-GB" sz="2000" kern="0" dirty="0" err="1">
                <a:solidFill>
                  <a:srgbClr val="0070C0"/>
                </a:solidFill>
                <a:latin typeface="Arial"/>
                <a:cs typeface="Arial"/>
              </a:rPr>
              <a:t>ysgol</a:t>
            </a:r>
            <a:r>
              <a:rPr lang="en-GB" sz="2000" kern="0" dirty="0">
                <a:solidFill>
                  <a:srgbClr val="0070C0"/>
                </a:solidFill>
                <a:latin typeface="Arial"/>
                <a:cs typeface="Arial"/>
              </a:rPr>
              <a:t>, </a:t>
            </a:r>
            <a:r>
              <a:rPr lang="en-GB" sz="2000" kern="0" dirty="0" err="1">
                <a:solidFill>
                  <a:srgbClr val="0070C0"/>
                </a:solidFill>
                <a:latin typeface="Arial"/>
                <a:cs typeface="Arial"/>
              </a:rPr>
              <a:t>ond</a:t>
            </a:r>
            <a:r>
              <a:rPr lang="en-GB" sz="2000" kern="0" dirty="0">
                <a:solidFill>
                  <a:srgbClr val="0070C0"/>
                </a:solidFill>
                <a:latin typeface="Arial"/>
                <a:cs typeface="Arial"/>
              </a:rPr>
              <a:t> </a:t>
            </a:r>
            <a:r>
              <a:rPr lang="en-GB" sz="2000" kern="0" dirty="0" err="1">
                <a:solidFill>
                  <a:srgbClr val="0070C0"/>
                </a:solidFill>
                <a:latin typeface="Arial"/>
                <a:cs typeface="Arial"/>
              </a:rPr>
              <a:t>yn</a:t>
            </a:r>
            <a:r>
              <a:rPr lang="en-GB" sz="2000" kern="0" dirty="0">
                <a:solidFill>
                  <a:srgbClr val="0070C0"/>
                </a:solidFill>
                <a:latin typeface="Arial"/>
                <a:cs typeface="Arial"/>
              </a:rPr>
              <a:t> y pen draw </a:t>
            </a:r>
            <a:r>
              <a:rPr lang="en-GB" sz="2000" kern="0" dirty="0" err="1">
                <a:solidFill>
                  <a:srgbClr val="0070C0"/>
                </a:solidFill>
                <a:latin typeface="Arial"/>
                <a:cs typeface="Arial"/>
              </a:rPr>
              <a:t>er</a:t>
            </a:r>
            <a:r>
              <a:rPr lang="en-GB" sz="2000" kern="0" dirty="0">
                <a:solidFill>
                  <a:srgbClr val="0070C0"/>
                </a:solidFill>
                <a:latin typeface="Arial"/>
                <a:cs typeface="Arial"/>
              </a:rPr>
              <a:t> </a:t>
            </a:r>
            <a:r>
              <a:rPr lang="en-GB" sz="2000" kern="0" dirty="0" err="1">
                <a:solidFill>
                  <a:srgbClr val="0070C0"/>
                </a:solidFill>
                <a:latin typeface="Arial"/>
                <a:cs typeface="Arial"/>
              </a:rPr>
              <a:t>mwyn</a:t>
            </a:r>
            <a:r>
              <a:rPr lang="en-GB" sz="2000" kern="0" dirty="0">
                <a:solidFill>
                  <a:srgbClr val="0070C0"/>
                </a:solidFill>
                <a:latin typeface="Arial"/>
                <a:cs typeface="Arial"/>
              </a:rPr>
              <a:t> </a:t>
            </a:r>
            <a:r>
              <a:rPr lang="en-GB" sz="2000" kern="0" dirty="0" err="1">
                <a:solidFill>
                  <a:srgbClr val="0070C0"/>
                </a:solidFill>
                <a:latin typeface="Arial"/>
                <a:cs typeface="Arial"/>
              </a:rPr>
              <a:t>canolbwyntio</a:t>
            </a:r>
            <a:r>
              <a:rPr lang="en-GB" sz="2000" kern="0" dirty="0">
                <a:solidFill>
                  <a:srgbClr val="0070C0"/>
                </a:solidFill>
                <a:latin typeface="Arial"/>
                <a:cs typeface="Arial"/>
              </a:rPr>
              <a:t> </a:t>
            </a:r>
            <a:r>
              <a:rPr lang="en-GB" sz="2000" kern="0" dirty="0" err="1">
                <a:solidFill>
                  <a:srgbClr val="0070C0"/>
                </a:solidFill>
                <a:latin typeface="Arial"/>
                <a:cs typeface="Arial"/>
              </a:rPr>
              <a:t>ar</a:t>
            </a:r>
            <a:r>
              <a:rPr lang="en-GB" sz="2000" kern="0" dirty="0">
                <a:solidFill>
                  <a:srgbClr val="0070C0"/>
                </a:solidFill>
                <a:latin typeface="Arial"/>
                <a:cs typeface="Arial"/>
              </a:rPr>
              <a:t> </a:t>
            </a:r>
            <a:r>
              <a:rPr lang="en-GB" sz="2000" kern="0" dirty="0" err="1">
                <a:solidFill>
                  <a:srgbClr val="0070C0"/>
                </a:solidFill>
                <a:latin typeface="Arial"/>
                <a:cs typeface="Arial"/>
              </a:rPr>
              <a:t>nodi</a:t>
            </a:r>
            <a:r>
              <a:rPr lang="en-GB" sz="2000" kern="0" dirty="0">
                <a:solidFill>
                  <a:srgbClr val="0070C0"/>
                </a:solidFill>
                <a:latin typeface="Arial"/>
                <a:cs typeface="Arial"/>
              </a:rPr>
              <a:t> </a:t>
            </a:r>
            <a:r>
              <a:rPr lang="en-GB" sz="2000" kern="0" dirty="0" err="1">
                <a:solidFill>
                  <a:srgbClr val="0070C0"/>
                </a:solidFill>
                <a:latin typeface="Arial"/>
                <a:cs typeface="Arial"/>
              </a:rPr>
              <a:t>lefelau</a:t>
            </a:r>
            <a:r>
              <a:rPr lang="en-GB" sz="2000" kern="0" dirty="0">
                <a:solidFill>
                  <a:srgbClr val="0070C0"/>
                </a:solidFill>
                <a:latin typeface="Arial"/>
                <a:cs typeface="Arial"/>
              </a:rPr>
              <a:t> </a:t>
            </a:r>
            <a:r>
              <a:rPr lang="en-GB" sz="2000" kern="0" dirty="0" err="1">
                <a:solidFill>
                  <a:srgbClr val="0070C0"/>
                </a:solidFill>
                <a:latin typeface="Arial"/>
                <a:cs typeface="Arial"/>
              </a:rPr>
              <a:t>cyrhaeddiad</a:t>
            </a:r>
            <a:r>
              <a:rPr lang="en-GB" sz="2000" kern="0" dirty="0">
                <a:solidFill>
                  <a:srgbClr val="0070C0"/>
                </a:solidFill>
                <a:latin typeface="Arial"/>
                <a:cs typeface="Arial"/>
              </a:rPr>
              <a:t> </a:t>
            </a:r>
            <a:r>
              <a:rPr lang="en-GB" sz="2000" kern="0" dirty="0" err="1">
                <a:solidFill>
                  <a:srgbClr val="0070C0"/>
                </a:solidFill>
                <a:latin typeface="Arial"/>
                <a:cs typeface="Arial"/>
              </a:rPr>
              <a:t>diwedd</a:t>
            </a:r>
            <a:r>
              <a:rPr lang="en-GB" sz="2000" kern="0" dirty="0">
                <a:solidFill>
                  <a:srgbClr val="0070C0"/>
                </a:solidFill>
                <a:latin typeface="Arial"/>
                <a:cs typeface="Arial"/>
              </a:rPr>
              <a:t> </a:t>
            </a:r>
            <a:r>
              <a:rPr lang="en-GB" sz="2000" kern="0" dirty="0" err="1">
                <a:solidFill>
                  <a:srgbClr val="0070C0"/>
                </a:solidFill>
                <a:latin typeface="Arial"/>
                <a:cs typeface="Arial"/>
              </a:rPr>
              <a:t>Cyfnod</a:t>
            </a:r>
            <a:r>
              <a:rPr lang="en-GB" sz="2000" kern="0" dirty="0">
                <a:solidFill>
                  <a:srgbClr val="0070C0"/>
                </a:solidFill>
                <a:latin typeface="Arial"/>
                <a:cs typeface="Arial"/>
              </a:rPr>
              <a:t> </a:t>
            </a:r>
            <a:r>
              <a:rPr lang="en-GB" sz="2000" kern="0" dirty="0" err="1">
                <a:solidFill>
                  <a:srgbClr val="0070C0"/>
                </a:solidFill>
                <a:latin typeface="Arial"/>
                <a:cs typeface="Arial"/>
              </a:rPr>
              <a:t>Allweddol</a:t>
            </a:r>
            <a:r>
              <a:rPr lang="en-GB" sz="2000" kern="0" dirty="0">
                <a:solidFill>
                  <a:srgbClr val="0070C0"/>
                </a:solidFill>
                <a:latin typeface="Arial"/>
                <a:cs typeface="Arial"/>
              </a:rPr>
              <a:t> 2 </a:t>
            </a:r>
            <a:r>
              <a:rPr lang="en-GB" sz="2000" kern="0" dirty="0" err="1">
                <a:solidFill>
                  <a:srgbClr val="0070C0"/>
                </a:solidFill>
                <a:latin typeface="Arial"/>
                <a:cs typeface="Arial"/>
              </a:rPr>
              <a:t>er</a:t>
            </a:r>
            <a:r>
              <a:rPr lang="en-GB" sz="2000" kern="0" dirty="0">
                <a:solidFill>
                  <a:srgbClr val="0070C0"/>
                </a:solidFill>
                <a:latin typeface="Arial"/>
                <a:cs typeface="Arial"/>
              </a:rPr>
              <a:t> </a:t>
            </a:r>
            <a:r>
              <a:rPr lang="en-GB" sz="2000" kern="0" dirty="0" err="1">
                <a:solidFill>
                  <a:srgbClr val="0070C0"/>
                </a:solidFill>
                <a:latin typeface="Arial"/>
                <a:cs typeface="Arial"/>
              </a:rPr>
              <a:t>mwyn</a:t>
            </a:r>
            <a:r>
              <a:rPr lang="en-GB" sz="2000" kern="0" dirty="0">
                <a:solidFill>
                  <a:srgbClr val="0070C0"/>
                </a:solidFill>
                <a:latin typeface="Arial"/>
                <a:cs typeface="Arial"/>
              </a:rPr>
              <a:t> </a:t>
            </a:r>
            <a:r>
              <a:rPr lang="en-GB" sz="2000" kern="0" dirty="0" err="1">
                <a:solidFill>
                  <a:srgbClr val="0070C0"/>
                </a:solidFill>
                <a:latin typeface="Arial"/>
                <a:cs typeface="Arial"/>
              </a:rPr>
              <a:t>codi</a:t>
            </a:r>
            <a:r>
              <a:rPr lang="en-GB" sz="2000" kern="0" dirty="0">
                <a:solidFill>
                  <a:srgbClr val="0070C0"/>
                </a:solidFill>
                <a:latin typeface="Arial"/>
                <a:cs typeface="Arial"/>
              </a:rPr>
              <a:t> </a:t>
            </a:r>
            <a:r>
              <a:rPr lang="en-GB" sz="2000" kern="0" dirty="0" err="1">
                <a:solidFill>
                  <a:srgbClr val="0070C0"/>
                </a:solidFill>
                <a:latin typeface="Arial"/>
                <a:cs typeface="Arial"/>
              </a:rPr>
              <a:t>safonau</a:t>
            </a:r>
            <a:r>
              <a:rPr lang="en-GB" sz="2000" kern="0" dirty="0">
                <a:solidFill>
                  <a:srgbClr val="0070C0"/>
                </a:solidFill>
                <a:latin typeface="Arial"/>
                <a:cs typeface="Arial"/>
              </a:rPr>
              <a:t> </a:t>
            </a:r>
            <a:r>
              <a:rPr lang="en-GB" sz="2000" kern="0" dirty="0" err="1">
                <a:solidFill>
                  <a:srgbClr val="0070C0"/>
                </a:solidFill>
                <a:latin typeface="Arial"/>
                <a:cs typeface="Arial"/>
              </a:rPr>
              <a:t>yng</a:t>
            </a:r>
            <a:r>
              <a:rPr lang="en-GB" sz="2000" kern="0" dirty="0">
                <a:solidFill>
                  <a:srgbClr val="0070C0"/>
                </a:solidFill>
                <a:latin typeface="Arial"/>
                <a:cs typeface="Arial"/>
              </a:rPr>
              <a:t> </a:t>
            </a:r>
            <a:r>
              <a:rPr lang="en-GB" sz="2000" kern="0" dirty="0" err="1">
                <a:solidFill>
                  <a:srgbClr val="0070C0"/>
                </a:solidFill>
                <a:latin typeface="Arial"/>
                <a:cs typeface="Arial"/>
              </a:rPr>
              <a:t>Nghyfnod</a:t>
            </a:r>
            <a:r>
              <a:rPr lang="en-GB" sz="2000" kern="0" dirty="0">
                <a:solidFill>
                  <a:srgbClr val="0070C0"/>
                </a:solidFill>
                <a:latin typeface="Arial"/>
                <a:cs typeface="Arial"/>
              </a:rPr>
              <a:t> </a:t>
            </a:r>
            <a:r>
              <a:rPr lang="en-GB" sz="2000" kern="0" dirty="0" err="1">
                <a:solidFill>
                  <a:srgbClr val="0070C0"/>
                </a:solidFill>
                <a:latin typeface="Arial"/>
                <a:cs typeface="Arial"/>
              </a:rPr>
              <a:t>Allweddol</a:t>
            </a:r>
            <a:r>
              <a:rPr lang="en-GB" sz="2000" kern="0" dirty="0">
                <a:solidFill>
                  <a:srgbClr val="0070C0"/>
                </a:solidFill>
                <a:latin typeface="Arial"/>
                <a:cs typeface="Arial"/>
              </a:rPr>
              <a:t> 3.</a:t>
            </a:r>
            <a:r>
              <a:rPr lang="en-GB" sz="2000" kern="0" dirty="0">
                <a:solidFill>
                  <a:srgbClr val="000000"/>
                </a:solidFill>
                <a:latin typeface="Arial"/>
                <a:cs typeface="Arial"/>
              </a:rPr>
              <a:t> </a:t>
            </a:r>
            <a:r>
              <a:rPr lang="en-GB" sz="2000" kern="0" dirty="0" err="1">
                <a:solidFill>
                  <a:srgbClr val="002060"/>
                </a:solidFill>
                <a:latin typeface="Arial"/>
                <a:cs typeface="Arial"/>
              </a:rPr>
              <a:t>Ar</a:t>
            </a:r>
            <a:r>
              <a:rPr lang="en-GB" sz="2000" kern="0" dirty="0">
                <a:solidFill>
                  <a:srgbClr val="002060"/>
                </a:solidFill>
                <a:latin typeface="Arial"/>
                <a:cs typeface="Arial"/>
              </a:rPr>
              <a:t> y </a:t>
            </a:r>
            <a:r>
              <a:rPr lang="en-GB" sz="2000" kern="0" dirty="0" err="1">
                <a:solidFill>
                  <a:srgbClr val="002060"/>
                </a:solidFill>
                <a:latin typeface="Arial"/>
                <a:cs typeface="Arial"/>
              </a:rPr>
              <a:t>cyfan</a:t>
            </a:r>
            <a:r>
              <a:rPr lang="en-GB" sz="2000" kern="0" dirty="0">
                <a:solidFill>
                  <a:srgbClr val="002060"/>
                </a:solidFill>
                <a:latin typeface="Arial"/>
                <a:cs typeface="Arial"/>
              </a:rPr>
              <a:t>, </a:t>
            </a:r>
            <a:r>
              <a:rPr lang="en-GB" sz="2000" kern="0" dirty="0" err="1">
                <a:solidFill>
                  <a:srgbClr val="002060"/>
                </a:solidFill>
                <a:latin typeface="Arial"/>
                <a:cs typeface="Arial"/>
              </a:rPr>
              <a:t>mae</a:t>
            </a:r>
            <a:r>
              <a:rPr lang="en-GB" sz="2000" kern="0" dirty="0">
                <a:solidFill>
                  <a:srgbClr val="002060"/>
                </a:solidFill>
                <a:latin typeface="Arial"/>
                <a:cs typeface="Arial"/>
              </a:rPr>
              <a:t> </a:t>
            </a:r>
            <a:r>
              <a:rPr lang="en-GB" sz="2000" kern="0" dirty="0" err="1">
                <a:solidFill>
                  <a:srgbClr val="002060"/>
                </a:solidFill>
                <a:latin typeface="Arial"/>
                <a:cs typeface="Arial"/>
              </a:rPr>
              <a:t>hyn</a:t>
            </a:r>
            <a:r>
              <a:rPr lang="en-GB" sz="2000" kern="0" dirty="0">
                <a:solidFill>
                  <a:srgbClr val="002060"/>
                </a:solidFill>
                <a:latin typeface="Arial"/>
                <a:cs typeface="Arial"/>
              </a:rPr>
              <a:t> </a:t>
            </a:r>
            <a:r>
              <a:rPr lang="en-GB" sz="2000" kern="0" dirty="0" err="1">
                <a:solidFill>
                  <a:srgbClr val="002060"/>
                </a:solidFill>
                <a:latin typeface="Arial"/>
                <a:cs typeface="Arial"/>
              </a:rPr>
              <a:t>wedi</a:t>
            </a:r>
            <a:r>
              <a:rPr lang="en-GB" sz="2000" kern="0" dirty="0">
                <a:solidFill>
                  <a:srgbClr val="002060"/>
                </a:solidFill>
                <a:latin typeface="Arial"/>
                <a:cs typeface="Arial"/>
              </a:rPr>
              <a:t>, ac </a:t>
            </a:r>
            <a:r>
              <a:rPr lang="en-GB" sz="2000" kern="0" dirty="0" err="1">
                <a:solidFill>
                  <a:srgbClr val="002060"/>
                </a:solidFill>
                <a:latin typeface="Arial"/>
                <a:cs typeface="Arial"/>
              </a:rPr>
              <a:t>yn</a:t>
            </a:r>
            <a:r>
              <a:rPr lang="en-GB" sz="2000" kern="0" dirty="0">
                <a:solidFill>
                  <a:srgbClr val="002060"/>
                </a:solidFill>
                <a:latin typeface="Arial"/>
                <a:cs typeface="Arial"/>
              </a:rPr>
              <a:t> </a:t>
            </a:r>
            <a:r>
              <a:rPr lang="en-GB" sz="2000" kern="0" dirty="0" err="1">
                <a:solidFill>
                  <a:srgbClr val="002060"/>
                </a:solidFill>
                <a:latin typeface="Arial"/>
                <a:cs typeface="Arial"/>
              </a:rPr>
              <a:t>parhau</a:t>
            </a:r>
            <a:r>
              <a:rPr lang="en-GB" sz="2000" kern="0" dirty="0">
                <a:solidFill>
                  <a:srgbClr val="002060"/>
                </a:solidFill>
                <a:latin typeface="Arial"/>
                <a:cs typeface="Arial"/>
              </a:rPr>
              <a:t> </a:t>
            </a:r>
            <a:r>
              <a:rPr lang="en-GB" sz="2000" kern="0" dirty="0" err="1">
                <a:solidFill>
                  <a:srgbClr val="002060"/>
                </a:solidFill>
                <a:latin typeface="Arial"/>
                <a:cs typeface="Arial"/>
              </a:rPr>
              <a:t>i</a:t>
            </a:r>
            <a:r>
              <a:rPr lang="en-GB" sz="2000" kern="0" dirty="0">
                <a:solidFill>
                  <a:srgbClr val="002060"/>
                </a:solidFill>
                <a:latin typeface="Arial"/>
                <a:cs typeface="Arial"/>
              </a:rPr>
              <a:t> </a:t>
            </a:r>
            <a:r>
              <a:rPr lang="en-GB" sz="2000" kern="0" dirty="0" err="1">
                <a:solidFill>
                  <a:srgbClr val="002060"/>
                </a:solidFill>
                <a:latin typeface="Arial"/>
                <a:cs typeface="Arial"/>
              </a:rPr>
              <a:t>fod</a:t>
            </a:r>
            <a:r>
              <a:rPr lang="en-GB" sz="2000" kern="0" dirty="0">
                <a:solidFill>
                  <a:srgbClr val="002060"/>
                </a:solidFill>
                <a:latin typeface="Arial"/>
                <a:cs typeface="Arial"/>
              </a:rPr>
              <a:t>, </a:t>
            </a:r>
            <a:r>
              <a:rPr lang="en-GB" sz="2000" kern="0" dirty="0" err="1">
                <a:solidFill>
                  <a:srgbClr val="002060"/>
                </a:solidFill>
                <a:latin typeface="Arial"/>
                <a:cs typeface="Arial"/>
              </a:rPr>
              <a:t>yn</a:t>
            </a:r>
            <a:r>
              <a:rPr lang="en-GB" sz="2000" kern="0" dirty="0">
                <a:solidFill>
                  <a:srgbClr val="002060"/>
                </a:solidFill>
                <a:latin typeface="Arial"/>
                <a:cs typeface="Arial"/>
              </a:rPr>
              <a:t> </a:t>
            </a:r>
            <a:r>
              <a:rPr lang="en-GB" sz="2000" kern="0" dirty="0" err="1">
                <a:solidFill>
                  <a:srgbClr val="002060"/>
                </a:solidFill>
                <a:latin typeface="Arial"/>
                <a:cs typeface="Arial"/>
              </a:rPr>
              <a:t>ymarfer</a:t>
            </a:r>
            <a:r>
              <a:rPr lang="en-GB" sz="2000" kern="0" dirty="0">
                <a:solidFill>
                  <a:srgbClr val="002060"/>
                </a:solidFill>
                <a:latin typeface="Arial"/>
                <a:cs typeface="Arial"/>
              </a:rPr>
              <a:t> </a:t>
            </a:r>
            <a:r>
              <a:rPr lang="en-GB" sz="2000" kern="0" dirty="0" err="1">
                <a:solidFill>
                  <a:srgbClr val="002060"/>
                </a:solidFill>
                <a:latin typeface="Arial"/>
                <a:cs typeface="Arial"/>
              </a:rPr>
              <a:t>llwyddiannus</a:t>
            </a:r>
            <a:r>
              <a:rPr lang="en-GB" sz="2000" kern="0" dirty="0">
                <a:solidFill>
                  <a:srgbClr val="002060"/>
                </a:solidFill>
                <a:latin typeface="Arial"/>
                <a:cs typeface="Arial"/>
              </a:rPr>
              <a:t> </a:t>
            </a:r>
            <a:r>
              <a:rPr lang="en-GB" sz="2000" kern="0" dirty="0" err="1">
                <a:solidFill>
                  <a:srgbClr val="002060"/>
                </a:solidFill>
                <a:latin typeface="Arial"/>
                <a:cs typeface="Arial"/>
              </a:rPr>
              <a:t>iawn</a:t>
            </a:r>
            <a:r>
              <a:rPr lang="en-GB" sz="2000" kern="0" dirty="0">
                <a:solidFill>
                  <a:srgbClr val="002060"/>
                </a:solidFill>
                <a:latin typeface="Arial"/>
                <a:cs typeface="Arial"/>
              </a:rPr>
              <a:t> </a:t>
            </a:r>
            <a:r>
              <a:rPr lang="en-GB" sz="2000" kern="0" dirty="0" err="1">
                <a:solidFill>
                  <a:srgbClr val="002060"/>
                </a:solidFill>
                <a:latin typeface="Arial"/>
                <a:cs typeface="Arial"/>
              </a:rPr>
              <a:t>gan</a:t>
            </a:r>
            <a:r>
              <a:rPr lang="en-GB" sz="2000" kern="0" dirty="0">
                <a:solidFill>
                  <a:srgbClr val="002060"/>
                </a:solidFill>
                <a:latin typeface="Arial"/>
                <a:cs typeface="Arial"/>
              </a:rPr>
              <a:t> </a:t>
            </a:r>
            <a:r>
              <a:rPr lang="en-GB" sz="2000" kern="0" dirty="0" err="1">
                <a:solidFill>
                  <a:srgbClr val="002060"/>
                </a:solidFill>
                <a:latin typeface="Arial"/>
                <a:cs typeface="Arial"/>
              </a:rPr>
              <a:t>gyrhaeddodd</a:t>
            </a:r>
            <a:r>
              <a:rPr lang="en-GB" sz="2000" kern="0" dirty="0">
                <a:solidFill>
                  <a:srgbClr val="002060"/>
                </a:solidFill>
                <a:latin typeface="Arial"/>
                <a:cs typeface="Arial"/>
              </a:rPr>
              <a:t> 70% o </a:t>
            </a:r>
            <a:r>
              <a:rPr lang="en-GB" sz="2000" kern="0" dirty="0" err="1">
                <a:solidFill>
                  <a:srgbClr val="002060"/>
                </a:solidFill>
                <a:latin typeface="Arial"/>
                <a:cs typeface="Arial"/>
              </a:rPr>
              <a:t>ddisgyblion</a:t>
            </a:r>
            <a:r>
              <a:rPr lang="en-GB" sz="2000" kern="0" dirty="0">
                <a:solidFill>
                  <a:srgbClr val="002060"/>
                </a:solidFill>
                <a:latin typeface="Arial"/>
                <a:cs typeface="Arial"/>
              </a:rPr>
              <a:t> </a:t>
            </a:r>
            <a:r>
              <a:rPr lang="en-GB" sz="2000" kern="0" dirty="0" err="1">
                <a:solidFill>
                  <a:srgbClr val="002060"/>
                </a:solidFill>
                <a:latin typeface="Arial"/>
                <a:cs typeface="Arial"/>
              </a:rPr>
              <a:t>lefel</a:t>
            </a:r>
            <a:r>
              <a:rPr lang="en-GB" sz="2000" kern="0" dirty="0">
                <a:solidFill>
                  <a:srgbClr val="002060"/>
                </a:solidFill>
                <a:latin typeface="Arial"/>
                <a:cs typeface="Arial"/>
              </a:rPr>
              <a:t> 5+ </a:t>
            </a:r>
            <a:r>
              <a:rPr lang="en-GB" sz="2000" kern="0" dirty="0" err="1">
                <a:solidFill>
                  <a:srgbClr val="002060"/>
                </a:solidFill>
                <a:latin typeface="Arial"/>
                <a:cs typeface="Arial"/>
              </a:rPr>
              <a:t>ar</a:t>
            </a:r>
            <a:r>
              <a:rPr lang="en-GB" sz="2000" kern="0" dirty="0">
                <a:solidFill>
                  <a:srgbClr val="002060"/>
                </a:solidFill>
                <a:latin typeface="Arial"/>
                <a:cs typeface="Arial"/>
              </a:rPr>
              <a:t> </a:t>
            </a:r>
            <a:r>
              <a:rPr lang="en-GB" sz="2000" kern="0" dirty="0" err="1">
                <a:solidFill>
                  <a:srgbClr val="002060"/>
                </a:solidFill>
                <a:latin typeface="Arial"/>
                <a:cs typeface="Arial"/>
              </a:rPr>
              <a:t>ddiwedd</a:t>
            </a:r>
            <a:r>
              <a:rPr lang="en-GB" sz="2000" kern="0" dirty="0">
                <a:solidFill>
                  <a:srgbClr val="002060"/>
                </a:solidFill>
                <a:latin typeface="Arial"/>
                <a:cs typeface="Arial"/>
              </a:rPr>
              <a:t> </a:t>
            </a:r>
            <a:r>
              <a:rPr lang="en-GB" sz="2000" kern="0" dirty="0" err="1">
                <a:solidFill>
                  <a:srgbClr val="002060"/>
                </a:solidFill>
                <a:latin typeface="Arial"/>
                <a:cs typeface="Arial"/>
              </a:rPr>
              <a:t>Cyfnod</a:t>
            </a:r>
            <a:r>
              <a:rPr lang="en-GB" sz="2000" kern="0" dirty="0">
                <a:solidFill>
                  <a:srgbClr val="002060"/>
                </a:solidFill>
                <a:latin typeface="Arial"/>
                <a:cs typeface="Arial"/>
              </a:rPr>
              <a:t> </a:t>
            </a:r>
            <a:r>
              <a:rPr lang="en-GB" sz="2000" kern="0" dirty="0" err="1">
                <a:solidFill>
                  <a:srgbClr val="002060"/>
                </a:solidFill>
                <a:latin typeface="Arial"/>
                <a:cs typeface="Arial"/>
              </a:rPr>
              <a:t>Allweddol</a:t>
            </a:r>
            <a:r>
              <a:rPr lang="en-GB" sz="2000" kern="0" dirty="0">
                <a:solidFill>
                  <a:srgbClr val="002060"/>
                </a:solidFill>
                <a:latin typeface="Arial"/>
                <a:cs typeface="Arial"/>
              </a:rPr>
              <a:t> 3 y </a:t>
            </a:r>
            <a:r>
              <a:rPr lang="en-GB" sz="2000" kern="0" dirty="0" err="1">
                <a:solidFill>
                  <a:srgbClr val="002060"/>
                </a:solidFill>
                <a:latin typeface="Arial"/>
                <a:cs typeface="Arial"/>
              </a:rPr>
              <a:t>llynedd</a:t>
            </a:r>
            <a:endParaRPr lang="en-GB" sz="1800" kern="0" dirty="0">
              <a:solidFill>
                <a:srgbClr val="002060"/>
              </a:solidFill>
              <a:latin typeface="Arial"/>
              <a:cs typeface="Arial"/>
            </a:endParaRPr>
          </a:p>
        </p:txBody>
      </p:sp>
    </p:spTree>
    <p:extLst>
      <p:ext uri="{BB962C8B-B14F-4D97-AF65-F5344CB8AC3E}">
        <p14:creationId xmlns:p14="http://schemas.microsoft.com/office/powerpoint/2010/main" val="34904247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D90BFB-4D1D-10AB-0FD0-14F19E7DF9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E38D72-6FDF-2BB6-9AB7-9EECD351D8C0}"/>
              </a:ext>
            </a:extLst>
          </p:cNvPr>
          <p:cNvSpPr>
            <a:spLocks noGrp="1"/>
          </p:cNvSpPr>
          <p:nvPr>
            <p:ph type="title"/>
          </p:nvPr>
        </p:nvSpPr>
        <p:spPr>
          <a:xfrm>
            <a:off x="824371" y="179777"/>
            <a:ext cx="8924109" cy="1325563"/>
          </a:xfrm>
        </p:spPr>
        <p:txBody>
          <a:bodyPr/>
          <a:lstStyle/>
          <a:p>
            <a:r>
              <a:rPr lang="en-GB" altLang="en-US" b="1" kern="0" dirty="0" err="1">
                <a:solidFill>
                  <a:srgbClr val="000000"/>
                </a:solidFill>
                <a:latin typeface="Arial"/>
                <a:cs typeface="Arial"/>
              </a:rPr>
              <a:t>Ymateb</a:t>
            </a:r>
            <a:r>
              <a:rPr lang="en-GB" altLang="en-US" b="1" kern="0" dirty="0">
                <a:solidFill>
                  <a:srgbClr val="000000"/>
                </a:solidFill>
                <a:latin typeface="Arial"/>
                <a:cs typeface="Arial"/>
              </a:rPr>
              <a:t> </a:t>
            </a:r>
            <a:r>
              <a:rPr lang="en-GB" altLang="en-US" b="1" kern="0" dirty="0" err="1">
                <a:solidFill>
                  <a:srgbClr val="000000"/>
                </a:solidFill>
                <a:latin typeface="Arial"/>
                <a:cs typeface="Arial"/>
              </a:rPr>
              <a:t>i'r</a:t>
            </a:r>
            <a:r>
              <a:rPr lang="en-GB" altLang="en-US" b="1" kern="0" dirty="0">
                <a:solidFill>
                  <a:srgbClr val="000000"/>
                </a:solidFill>
                <a:latin typeface="Arial"/>
                <a:cs typeface="Arial"/>
              </a:rPr>
              <a:t> </a:t>
            </a:r>
            <a:r>
              <a:rPr lang="en-GB" altLang="en-US" b="1" kern="0" dirty="0" err="1">
                <a:solidFill>
                  <a:srgbClr val="000000"/>
                </a:solidFill>
                <a:latin typeface="Arial"/>
                <a:cs typeface="Arial"/>
              </a:rPr>
              <a:t>Meini</a:t>
            </a:r>
            <a:r>
              <a:rPr lang="en-GB" altLang="en-US" b="1" kern="0" dirty="0">
                <a:solidFill>
                  <a:srgbClr val="000000"/>
                </a:solidFill>
                <a:latin typeface="Arial"/>
                <a:cs typeface="Arial"/>
              </a:rPr>
              <a:t> </a:t>
            </a:r>
            <a:r>
              <a:rPr lang="en-GB" altLang="en-US" b="1" kern="0" dirty="0" err="1">
                <a:solidFill>
                  <a:srgbClr val="000000"/>
                </a:solidFill>
                <a:latin typeface="Arial"/>
                <a:cs typeface="Arial"/>
              </a:rPr>
              <a:t>Prawf</a:t>
            </a:r>
            <a:endParaRPr lang="en-GB" b="1" dirty="0"/>
          </a:p>
        </p:txBody>
      </p:sp>
      <p:sp>
        <p:nvSpPr>
          <p:cNvPr id="3" name="Content Placeholder 2">
            <a:extLst>
              <a:ext uri="{FF2B5EF4-FFF2-40B4-BE49-F238E27FC236}">
                <a16:creationId xmlns:a16="http://schemas.microsoft.com/office/drawing/2014/main" id="{49342961-9AB5-B1B0-0217-F738FDEE676B}"/>
              </a:ext>
            </a:extLst>
          </p:cNvPr>
          <p:cNvSpPr>
            <a:spLocks noGrp="1"/>
          </p:cNvSpPr>
          <p:nvPr>
            <p:ph idx="1"/>
          </p:nvPr>
        </p:nvSpPr>
        <p:spPr>
          <a:xfrm>
            <a:off x="1399143" y="2063577"/>
            <a:ext cx="10294295" cy="4250726"/>
          </a:xfrm>
        </p:spPr>
        <p:txBody>
          <a:bodyPr>
            <a:normAutofit/>
          </a:bodyPr>
          <a:lstStyle/>
          <a:p>
            <a:pPr marL="0" lvl="0" indent="0" eaLnBrk="0" fontAlgn="base" hangingPunct="0">
              <a:lnSpc>
                <a:spcPct val="100000"/>
              </a:lnSpc>
              <a:spcBef>
                <a:spcPct val="20000"/>
              </a:spcBef>
              <a:spcAft>
                <a:spcPct val="0"/>
              </a:spcAft>
              <a:buNone/>
              <a:defRPr/>
            </a:pPr>
            <a:r>
              <a:rPr lang="en-GB" sz="2000" b="1" kern="0" dirty="0">
                <a:solidFill>
                  <a:srgbClr val="000000"/>
                </a:solidFill>
                <a:latin typeface="Arial"/>
                <a:cs typeface="Arial"/>
              </a:rPr>
              <a:t>Mynd </a:t>
            </a:r>
            <a:r>
              <a:rPr lang="en-GB" sz="2000" b="1" kern="0" dirty="0" err="1">
                <a:solidFill>
                  <a:srgbClr val="000000"/>
                </a:solidFill>
                <a:latin typeface="Arial"/>
                <a:cs typeface="Arial"/>
              </a:rPr>
              <a:t>i'r</a:t>
            </a:r>
            <a:r>
              <a:rPr lang="en-GB" sz="2000" b="1" kern="0" dirty="0">
                <a:solidFill>
                  <a:srgbClr val="000000"/>
                </a:solidFill>
                <a:latin typeface="Arial"/>
                <a:cs typeface="Arial"/>
              </a:rPr>
              <a:t> </a:t>
            </a:r>
            <a:r>
              <a:rPr lang="en-GB" sz="2000" b="1" kern="0" dirty="0" err="1">
                <a:solidFill>
                  <a:srgbClr val="000000"/>
                </a:solidFill>
                <a:latin typeface="Arial"/>
                <a:cs typeface="Arial"/>
              </a:rPr>
              <a:t>afael</a:t>
            </a:r>
            <a:r>
              <a:rPr lang="en-GB" sz="2000" b="1" kern="0" dirty="0">
                <a:solidFill>
                  <a:srgbClr val="000000"/>
                </a:solidFill>
                <a:latin typeface="Arial"/>
                <a:cs typeface="Arial"/>
              </a:rPr>
              <a:t> â </a:t>
            </a:r>
            <a:r>
              <a:rPr lang="en-GB" sz="2000" b="1" kern="0" dirty="0" err="1">
                <a:solidFill>
                  <a:srgbClr val="000000"/>
                </a:solidFill>
                <a:latin typeface="Arial"/>
                <a:cs typeface="Arial"/>
              </a:rPr>
              <a:t>phob</a:t>
            </a:r>
            <a:r>
              <a:rPr lang="en-GB" sz="2000" b="1" kern="0" dirty="0">
                <a:solidFill>
                  <a:srgbClr val="000000"/>
                </a:solidFill>
                <a:latin typeface="Arial"/>
                <a:cs typeface="Arial"/>
              </a:rPr>
              <a:t> un </a:t>
            </a:r>
            <a:r>
              <a:rPr lang="en-GB" sz="2000" b="1" kern="0" dirty="0" err="1">
                <a:solidFill>
                  <a:srgbClr val="000000"/>
                </a:solidFill>
                <a:latin typeface="Arial"/>
                <a:cs typeface="Arial"/>
              </a:rPr>
              <a:t>o'r</a:t>
            </a:r>
            <a:r>
              <a:rPr lang="en-GB" sz="2000" b="1" kern="0" dirty="0">
                <a:solidFill>
                  <a:srgbClr val="000000"/>
                </a:solidFill>
                <a:latin typeface="Arial"/>
                <a:cs typeface="Arial"/>
              </a:rPr>
              <a:t> </a:t>
            </a:r>
            <a:r>
              <a:rPr lang="en-GB" sz="2000" b="1" kern="0" dirty="0" err="1">
                <a:solidFill>
                  <a:srgbClr val="000000"/>
                </a:solidFill>
                <a:latin typeface="Arial"/>
                <a:cs typeface="Arial"/>
              </a:rPr>
              <a:t>meini</a:t>
            </a:r>
            <a:r>
              <a:rPr lang="en-GB" sz="2000" b="1" kern="0" dirty="0">
                <a:solidFill>
                  <a:srgbClr val="000000"/>
                </a:solidFill>
                <a:latin typeface="Arial"/>
                <a:cs typeface="Arial"/>
              </a:rPr>
              <a:t> </a:t>
            </a:r>
            <a:r>
              <a:rPr lang="en-GB" sz="2000" b="1" kern="0" dirty="0" err="1">
                <a:solidFill>
                  <a:srgbClr val="000000"/>
                </a:solidFill>
                <a:latin typeface="Arial"/>
                <a:cs typeface="Arial"/>
              </a:rPr>
              <a:t>prawf</a:t>
            </a:r>
            <a:r>
              <a:rPr lang="en-GB" sz="2000" b="1" kern="0" dirty="0">
                <a:solidFill>
                  <a:srgbClr val="000000"/>
                </a:solidFill>
                <a:latin typeface="Arial"/>
                <a:cs typeface="Arial"/>
              </a:rPr>
              <a:t> </a:t>
            </a:r>
            <a:r>
              <a:rPr lang="en-GB" sz="2000" b="1" kern="0" dirty="0" err="1">
                <a:solidFill>
                  <a:srgbClr val="000000"/>
                </a:solidFill>
                <a:latin typeface="Arial"/>
                <a:cs typeface="Arial"/>
              </a:rPr>
              <a:t>yn</a:t>
            </a:r>
            <a:r>
              <a:rPr lang="en-GB" sz="2000" b="1" kern="0" dirty="0">
                <a:solidFill>
                  <a:srgbClr val="000000"/>
                </a:solidFill>
                <a:latin typeface="Arial"/>
                <a:cs typeface="Arial"/>
              </a:rPr>
              <a:t> y </a:t>
            </a:r>
            <a:r>
              <a:rPr lang="en-GB" sz="2000" b="1" kern="0" dirty="0" err="1">
                <a:solidFill>
                  <a:srgbClr val="000000"/>
                </a:solidFill>
                <a:latin typeface="Arial"/>
                <a:cs typeface="Arial"/>
              </a:rPr>
              <a:t>drefn</a:t>
            </a:r>
            <a:r>
              <a:rPr lang="en-GB" sz="2000" b="1" kern="0" dirty="0">
                <a:solidFill>
                  <a:srgbClr val="000000"/>
                </a:solidFill>
                <a:latin typeface="Arial"/>
                <a:cs typeface="Arial"/>
              </a:rPr>
              <a:t> y </a:t>
            </a:r>
            <a:r>
              <a:rPr lang="en-GB" sz="2000" b="1" kern="0" dirty="0" err="1">
                <a:solidFill>
                  <a:srgbClr val="000000"/>
                </a:solidFill>
                <a:latin typeface="Arial"/>
                <a:cs typeface="Arial"/>
              </a:rPr>
              <a:t>maent</a:t>
            </a:r>
            <a:r>
              <a:rPr lang="en-GB" sz="2000" b="1" kern="0" dirty="0">
                <a:solidFill>
                  <a:srgbClr val="000000"/>
                </a:solidFill>
                <a:latin typeface="Arial"/>
                <a:cs typeface="Arial"/>
              </a:rPr>
              <a:t> </a:t>
            </a:r>
            <a:r>
              <a:rPr lang="en-GB" sz="2000" b="1" kern="0" dirty="0" err="1">
                <a:solidFill>
                  <a:srgbClr val="000000"/>
                </a:solidFill>
                <a:latin typeface="Arial"/>
                <a:cs typeface="Arial"/>
              </a:rPr>
              <a:t>yn</a:t>
            </a:r>
            <a:r>
              <a:rPr lang="en-GB" sz="2000" b="1" kern="0" dirty="0">
                <a:solidFill>
                  <a:srgbClr val="000000"/>
                </a:solidFill>
                <a:latin typeface="Arial"/>
                <a:cs typeface="Arial"/>
              </a:rPr>
              <a:t> </a:t>
            </a:r>
            <a:r>
              <a:rPr lang="en-GB" sz="2000" b="1" kern="0" dirty="0" err="1">
                <a:solidFill>
                  <a:srgbClr val="000000"/>
                </a:solidFill>
                <a:latin typeface="Arial"/>
                <a:cs typeface="Arial"/>
              </a:rPr>
              <a:t>ymddangos</a:t>
            </a:r>
            <a:endParaRPr lang="en-GB" sz="2000" b="1" kern="0" dirty="0">
              <a:solidFill>
                <a:srgbClr val="000000"/>
              </a:solidFill>
              <a:latin typeface="Arial"/>
              <a:cs typeface="Arial"/>
            </a:endParaRPr>
          </a:p>
          <a:p>
            <a:pPr marL="0" lvl="0" indent="0" eaLnBrk="0" fontAlgn="base" hangingPunct="0">
              <a:lnSpc>
                <a:spcPct val="100000"/>
              </a:lnSpc>
              <a:spcBef>
                <a:spcPct val="20000"/>
              </a:spcBef>
              <a:spcAft>
                <a:spcPct val="0"/>
              </a:spcAft>
              <a:buNone/>
              <a:defRPr/>
            </a:pPr>
            <a:endParaRPr lang="en-GB" sz="1000" kern="0" dirty="0">
              <a:solidFill>
                <a:srgbClr val="000000"/>
              </a:solidFill>
              <a:latin typeface="Arial"/>
              <a:cs typeface="Arial"/>
            </a:endParaRPr>
          </a:p>
          <a:p>
            <a:pPr marL="0" lvl="0" indent="0" eaLnBrk="0" fontAlgn="base" hangingPunct="0">
              <a:lnSpc>
                <a:spcPct val="100000"/>
              </a:lnSpc>
              <a:spcBef>
                <a:spcPct val="20000"/>
              </a:spcBef>
              <a:spcAft>
                <a:spcPct val="0"/>
              </a:spcAft>
              <a:buNone/>
              <a:defRPr/>
            </a:pPr>
            <a:r>
              <a:rPr lang="en-US" sz="2000" b="1" i="1" u="sng" kern="0" dirty="0" err="1">
                <a:solidFill>
                  <a:srgbClr val="000000"/>
                </a:solidFill>
                <a:latin typeface="Arial"/>
                <a:cs typeface="Arial"/>
              </a:rPr>
              <a:t>Gwybodaeth</a:t>
            </a:r>
            <a:r>
              <a:rPr lang="en-US" sz="2000" b="1" i="1" u="sng" kern="0" dirty="0">
                <a:solidFill>
                  <a:srgbClr val="000000"/>
                </a:solidFill>
                <a:latin typeface="Arial"/>
                <a:cs typeface="Arial"/>
              </a:rPr>
              <a:t> a </a:t>
            </a:r>
            <a:r>
              <a:rPr lang="en-US" sz="2000" b="1" i="1" u="sng" kern="0" dirty="0" err="1">
                <a:solidFill>
                  <a:srgbClr val="000000"/>
                </a:solidFill>
                <a:latin typeface="Arial"/>
                <a:cs typeface="Arial"/>
              </a:rPr>
              <a:t>Phrofiad</a:t>
            </a:r>
            <a:endParaRPr lang="en-US" sz="2000" b="1" i="1" u="sng" kern="0" dirty="0">
              <a:solidFill>
                <a:srgbClr val="000000"/>
              </a:solidFill>
              <a:latin typeface="Arial"/>
              <a:cs typeface="Arial"/>
            </a:endParaRPr>
          </a:p>
          <a:p>
            <a:pPr marL="0" lvl="0" indent="0" eaLnBrk="0" fontAlgn="base" hangingPunct="0">
              <a:lnSpc>
                <a:spcPct val="100000"/>
              </a:lnSpc>
              <a:spcBef>
                <a:spcPct val="20000"/>
              </a:spcBef>
              <a:spcAft>
                <a:spcPct val="0"/>
              </a:spcAft>
              <a:buNone/>
              <a:defRPr/>
            </a:pPr>
            <a:r>
              <a:rPr lang="en-US" sz="2000" i="1" u="sng" kern="0" dirty="0">
                <a:solidFill>
                  <a:srgbClr val="000000"/>
                </a:solidFill>
                <a:latin typeface="Arial"/>
                <a:cs typeface="Arial"/>
              </a:rPr>
              <a:t>Mynd </a:t>
            </a:r>
            <a:r>
              <a:rPr lang="en-US" sz="2000" i="1" u="sng" kern="0" dirty="0" err="1">
                <a:solidFill>
                  <a:srgbClr val="000000"/>
                </a:solidFill>
                <a:latin typeface="Arial"/>
                <a:cs typeface="Arial"/>
              </a:rPr>
              <a:t>i'r</a:t>
            </a:r>
            <a:r>
              <a:rPr lang="en-US" sz="2000" i="1" u="sng" kern="0" dirty="0">
                <a:solidFill>
                  <a:srgbClr val="000000"/>
                </a:solidFill>
                <a:latin typeface="Arial"/>
                <a:cs typeface="Arial"/>
              </a:rPr>
              <a:t> </a:t>
            </a:r>
            <a:r>
              <a:rPr lang="en-US" sz="2000" i="1" u="sng" kern="0" dirty="0" err="1">
                <a:solidFill>
                  <a:srgbClr val="000000"/>
                </a:solidFill>
                <a:latin typeface="Arial"/>
                <a:cs typeface="Arial"/>
              </a:rPr>
              <a:t>afael</a:t>
            </a:r>
            <a:r>
              <a:rPr lang="en-US" sz="2000" i="1" u="sng" kern="0" dirty="0">
                <a:solidFill>
                  <a:srgbClr val="000000"/>
                </a:solidFill>
                <a:latin typeface="Arial"/>
                <a:cs typeface="Arial"/>
              </a:rPr>
              <a:t> </a:t>
            </a:r>
            <a:r>
              <a:rPr lang="en-US" sz="2000" i="1" u="sng" kern="0" dirty="0" err="1">
                <a:solidFill>
                  <a:srgbClr val="000000"/>
                </a:solidFill>
                <a:latin typeface="Arial"/>
                <a:cs typeface="Arial"/>
              </a:rPr>
              <a:t>â’r</a:t>
            </a:r>
            <a:r>
              <a:rPr lang="en-US" sz="2000" i="1" u="sng" kern="0" dirty="0">
                <a:solidFill>
                  <a:srgbClr val="000000"/>
                </a:solidFill>
                <a:latin typeface="Arial"/>
                <a:cs typeface="Arial"/>
              </a:rPr>
              <a:t> </a:t>
            </a:r>
            <a:r>
              <a:rPr lang="en-US" sz="2000" i="1" u="sng" kern="0" dirty="0" err="1">
                <a:solidFill>
                  <a:srgbClr val="000000"/>
                </a:solidFill>
                <a:latin typeface="Arial"/>
                <a:cs typeface="Arial"/>
              </a:rPr>
              <a:t>continwwm</a:t>
            </a:r>
            <a:r>
              <a:rPr lang="en-US" sz="2000" i="1" u="sng" kern="0" dirty="0">
                <a:solidFill>
                  <a:srgbClr val="000000"/>
                </a:solidFill>
                <a:latin typeface="Arial"/>
                <a:cs typeface="Arial"/>
              </a:rPr>
              <a:t> </a:t>
            </a:r>
            <a:r>
              <a:rPr lang="en-US" sz="2000" i="1" u="sng" kern="0" dirty="0" err="1">
                <a:solidFill>
                  <a:srgbClr val="000000"/>
                </a:solidFill>
                <a:latin typeface="Arial"/>
                <a:cs typeface="Arial"/>
              </a:rPr>
              <a:t>addysg</a:t>
            </a:r>
            <a:r>
              <a:rPr lang="en-US" sz="2000" i="1" u="sng" kern="0" dirty="0">
                <a:solidFill>
                  <a:srgbClr val="000000"/>
                </a:solidFill>
                <a:latin typeface="Arial"/>
                <a:cs typeface="Arial"/>
              </a:rPr>
              <a:t> </a:t>
            </a:r>
            <a:r>
              <a:rPr lang="en-US" sz="2000" i="1" u="sng" kern="0" dirty="0" err="1">
                <a:solidFill>
                  <a:srgbClr val="000000"/>
                </a:solidFill>
                <a:latin typeface="Arial"/>
                <a:cs typeface="Arial"/>
              </a:rPr>
              <a:t>gorfforol</a:t>
            </a:r>
            <a:r>
              <a:rPr lang="en-US" sz="2000" i="1" u="sng" kern="0" dirty="0">
                <a:solidFill>
                  <a:srgbClr val="000000"/>
                </a:solidFill>
                <a:latin typeface="Arial"/>
                <a:cs typeface="Arial"/>
              </a:rPr>
              <a:t> </a:t>
            </a:r>
            <a:r>
              <a:rPr lang="en-US" sz="2000" i="1" u="sng" kern="0" dirty="0" err="1">
                <a:solidFill>
                  <a:srgbClr val="000000"/>
                </a:solidFill>
                <a:latin typeface="Arial"/>
                <a:cs typeface="Arial"/>
              </a:rPr>
              <a:t>gyfan</a:t>
            </a:r>
            <a:r>
              <a:rPr lang="en-US" sz="2000" i="1" u="sng" kern="0" dirty="0">
                <a:solidFill>
                  <a:srgbClr val="000000"/>
                </a:solidFill>
                <a:latin typeface="Arial"/>
                <a:cs typeface="Arial"/>
              </a:rPr>
              <a:t>, </a:t>
            </a:r>
            <a:r>
              <a:rPr lang="en-US" sz="2000" i="1" u="sng" kern="0" dirty="0" err="1">
                <a:solidFill>
                  <a:srgbClr val="000000"/>
                </a:solidFill>
                <a:latin typeface="Arial"/>
                <a:cs typeface="Arial"/>
              </a:rPr>
              <a:t>gan</a:t>
            </a:r>
            <a:r>
              <a:rPr lang="en-US" sz="2000" i="1" u="sng" kern="0" dirty="0">
                <a:solidFill>
                  <a:srgbClr val="000000"/>
                </a:solidFill>
                <a:latin typeface="Arial"/>
                <a:cs typeface="Arial"/>
              </a:rPr>
              <a:t> </a:t>
            </a:r>
            <a:r>
              <a:rPr lang="en-US" sz="2000" i="1" u="sng" kern="0" dirty="0" err="1">
                <a:solidFill>
                  <a:srgbClr val="000000"/>
                </a:solidFill>
                <a:latin typeface="Arial"/>
                <a:cs typeface="Arial"/>
              </a:rPr>
              <a:t>gynnwys</a:t>
            </a:r>
            <a:r>
              <a:rPr lang="en-US" sz="2000" i="1" u="sng" kern="0" dirty="0">
                <a:solidFill>
                  <a:srgbClr val="000000"/>
                </a:solidFill>
                <a:latin typeface="Arial"/>
                <a:cs typeface="Arial"/>
              </a:rPr>
              <a:t> - </a:t>
            </a:r>
            <a:r>
              <a:rPr lang="en-US" sz="2000" i="1" u="sng" kern="0" dirty="0" err="1">
                <a:solidFill>
                  <a:srgbClr val="000000"/>
                </a:solidFill>
                <a:latin typeface="Arial"/>
                <a:cs typeface="Arial"/>
              </a:rPr>
              <a:t>gweithio</a:t>
            </a:r>
            <a:r>
              <a:rPr lang="en-US" sz="2000" i="1" u="sng" kern="0" dirty="0">
                <a:solidFill>
                  <a:srgbClr val="000000"/>
                </a:solidFill>
                <a:latin typeface="Arial"/>
                <a:cs typeface="Arial"/>
              </a:rPr>
              <a:t> </a:t>
            </a:r>
            <a:r>
              <a:rPr lang="en-US" sz="2000" i="1" u="sng" kern="0" dirty="0" err="1">
                <a:solidFill>
                  <a:srgbClr val="000000"/>
                </a:solidFill>
                <a:latin typeface="Arial"/>
                <a:cs typeface="Arial"/>
              </a:rPr>
              <a:t>ar</a:t>
            </a:r>
            <a:r>
              <a:rPr lang="en-US" sz="2000" i="1" u="sng" kern="0" dirty="0">
                <a:solidFill>
                  <a:srgbClr val="000000"/>
                </a:solidFill>
                <a:latin typeface="Arial"/>
                <a:cs typeface="Arial"/>
              </a:rPr>
              <a:t> y </a:t>
            </a:r>
            <a:r>
              <a:rPr lang="en-US" sz="2000" i="1" u="sng" kern="0" dirty="0" err="1">
                <a:solidFill>
                  <a:srgbClr val="000000"/>
                </a:solidFill>
                <a:latin typeface="Arial"/>
                <a:cs typeface="Arial"/>
              </a:rPr>
              <a:t>cyd</a:t>
            </a:r>
            <a:r>
              <a:rPr lang="en-US" sz="2000" i="1" u="sng" kern="0" dirty="0">
                <a:solidFill>
                  <a:srgbClr val="000000"/>
                </a:solidFill>
                <a:latin typeface="Arial"/>
                <a:cs typeface="Arial"/>
              </a:rPr>
              <a:t> </a:t>
            </a:r>
            <a:r>
              <a:rPr lang="en-US" sz="2000" i="1" u="sng" kern="0" dirty="0" err="1">
                <a:solidFill>
                  <a:srgbClr val="000000"/>
                </a:solidFill>
                <a:latin typeface="Arial"/>
                <a:cs typeface="Arial"/>
              </a:rPr>
              <a:t>gydag</a:t>
            </a:r>
            <a:r>
              <a:rPr lang="en-US" sz="2000" i="1" u="sng" kern="0" dirty="0">
                <a:solidFill>
                  <a:srgbClr val="000000"/>
                </a:solidFill>
                <a:latin typeface="Arial"/>
                <a:cs typeface="Arial"/>
              </a:rPr>
              <a:t> </a:t>
            </a:r>
            <a:r>
              <a:rPr lang="en-US" sz="2000" i="1" u="sng" kern="0" dirty="0" err="1">
                <a:solidFill>
                  <a:srgbClr val="000000"/>
                </a:solidFill>
                <a:latin typeface="Arial"/>
                <a:cs typeface="Arial"/>
              </a:rPr>
              <a:t>ysgolion</a:t>
            </a:r>
            <a:r>
              <a:rPr lang="en-US" sz="2000" i="1" u="sng" kern="0" dirty="0">
                <a:solidFill>
                  <a:srgbClr val="000000"/>
                </a:solidFill>
                <a:latin typeface="Arial"/>
                <a:cs typeface="Arial"/>
              </a:rPr>
              <a:t> y </a:t>
            </a:r>
            <a:r>
              <a:rPr lang="en-US" sz="2000" i="1" u="sng" kern="0" dirty="0" err="1">
                <a:solidFill>
                  <a:srgbClr val="000000"/>
                </a:solidFill>
                <a:latin typeface="Arial"/>
                <a:cs typeface="Arial"/>
              </a:rPr>
              <a:t>dalgylch</a:t>
            </a:r>
            <a:endParaRPr lang="en-GB" sz="2000" i="1" u="sng" kern="0" dirty="0">
              <a:solidFill>
                <a:srgbClr val="000000"/>
              </a:solidFill>
              <a:latin typeface="Arial"/>
              <a:cs typeface="Arial"/>
            </a:endParaRPr>
          </a:p>
          <a:p>
            <a:pPr marL="0" lvl="0" indent="0" eaLnBrk="0" fontAlgn="base" hangingPunct="0">
              <a:lnSpc>
                <a:spcPct val="100000"/>
              </a:lnSpc>
              <a:spcBef>
                <a:spcPct val="20000"/>
              </a:spcBef>
              <a:spcAft>
                <a:spcPct val="0"/>
              </a:spcAft>
              <a:buNone/>
              <a:defRPr/>
            </a:pPr>
            <a:endParaRPr lang="en-GB" sz="1000" kern="0" dirty="0">
              <a:solidFill>
                <a:srgbClr val="000000"/>
              </a:solidFill>
              <a:latin typeface="Arial"/>
              <a:cs typeface="Arial"/>
            </a:endParaRPr>
          </a:p>
          <a:p>
            <a:pPr marL="0" lvl="0" indent="0" eaLnBrk="0" fontAlgn="base" hangingPunct="0">
              <a:lnSpc>
                <a:spcPct val="100000"/>
              </a:lnSpc>
              <a:spcBef>
                <a:spcPct val="20000"/>
              </a:spcBef>
              <a:spcAft>
                <a:spcPct val="0"/>
              </a:spcAft>
              <a:buClr>
                <a:srgbClr val="1D4F91"/>
              </a:buClr>
              <a:buNone/>
              <a:defRPr/>
            </a:pPr>
            <a:r>
              <a:rPr lang="en-GB" sz="2000" kern="0" dirty="0" err="1">
                <a:solidFill>
                  <a:srgbClr val="0070C0"/>
                </a:solidFill>
                <a:latin typeface="Arial"/>
                <a:cs typeface="Arial"/>
              </a:rPr>
              <a:t>Rwyf</a:t>
            </a:r>
            <a:r>
              <a:rPr lang="en-GB" sz="2000" kern="0" dirty="0">
                <a:solidFill>
                  <a:srgbClr val="0070C0"/>
                </a:solidFill>
                <a:latin typeface="Arial"/>
                <a:cs typeface="Arial"/>
              </a:rPr>
              <a:t> </a:t>
            </a:r>
            <a:r>
              <a:rPr lang="en-GB" sz="2000" kern="0" dirty="0" err="1">
                <a:solidFill>
                  <a:srgbClr val="0070C0"/>
                </a:solidFill>
                <a:latin typeface="Arial"/>
                <a:cs typeface="Arial"/>
              </a:rPr>
              <a:t>wedi</a:t>
            </a:r>
            <a:r>
              <a:rPr lang="en-GB" sz="2000" kern="0" dirty="0">
                <a:solidFill>
                  <a:srgbClr val="0070C0"/>
                </a:solidFill>
                <a:latin typeface="Arial"/>
                <a:cs typeface="Arial"/>
              </a:rPr>
              <a:t> </a:t>
            </a:r>
            <a:r>
              <a:rPr lang="en-GB" sz="2000" kern="0" dirty="0" err="1">
                <a:solidFill>
                  <a:srgbClr val="0070C0"/>
                </a:solidFill>
                <a:latin typeface="Arial"/>
                <a:cs typeface="Arial"/>
              </a:rPr>
              <a:t>ehangu</a:t>
            </a:r>
            <a:r>
              <a:rPr lang="en-GB" sz="2000" kern="0" dirty="0">
                <a:solidFill>
                  <a:srgbClr val="0070C0"/>
                </a:solidFill>
                <a:latin typeface="Arial"/>
                <a:cs typeface="Arial"/>
              </a:rPr>
              <a:t> a </a:t>
            </a:r>
            <a:r>
              <a:rPr lang="en-GB" sz="2000" kern="0" dirty="0" err="1">
                <a:solidFill>
                  <a:srgbClr val="0070C0"/>
                </a:solidFill>
                <a:latin typeface="Arial"/>
                <a:cs typeface="Arial"/>
              </a:rPr>
              <a:t>chryfhau</a:t>
            </a:r>
            <a:r>
              <a:rPr lang="en-GB" sz="2000" kern="0" dirty="0">
                <a:solidFill>
                  <a:srgbClr val="0070C0"/>
                </a:solidFill>
                <a:latin typeface="Arial"/>
                <a:cs typeface="Arial"/>
              </a:rPr>
              <a:t> </a:t>
            </a:r>
            <a:r>
              <a:rPr lang="en-GB" sz="2000" kern="0" dirty="0" err="1">
                <a:solidFill>
                  <a:srgbClr val="0070C0"/>
                </a:solidFill>
                <a:latin typeface="Arial"/>
                <a:cs typeface="Arial"/>
              </a:rPr>
              <a:t>cysylltiadau</a:t>
            </a:r>
            <a:r>
              <a:rPr lang="en-GB" sz="2000" kern="0" dirty="0">
                <a:solidFill>
                  <a:srgbClr val="0070C0"/>
                </a:solidFill>
                <a:latin typeface="Arial"/>
                <a:cs typeface="Arial"/>
              </a:rPr>
              <a:t> </a:t>
            </a:r>
            <a:r>
              <a:rPr lang="en-GB" sz="2000" kern="0" dirty="0" err="1">
                <a:solidFill>
                  <a:srgbClr val="0070C0"/>
                </a:solidFill>
                <a:latin typeface="Arial"/>
                <a:cs typeface="Arial"/>
              </a:rPr>
              <a:t>Cynradd-Uwchradd</a:t>
            </a:r>
            <a:r>
              <a:rPr lang="en-GB" sz="2000" kern="0" dirty="0">
                <a:solidFill>
                  <a:srgbClr val="0070C0"/>
                </a:solidFill>
                <a:latin typeface="Arial"/>
                <a:cs typeface="Arial"/>
              </a:rPr>
              <a:t> o </a:t>
            </a:r>
            <a:r>
              <a:rPr lang="en-GB" sz="2000" kern="0" dirty="0" err="1">
                <a:solidFill>
                  <a:srgbClr val="0070C0"/>
                </a:solidFill>
                <a:latin typeface="Arial"/>
                <a:cs typeface="Arial"/>
              </a:rPr>
              <a:t>fewn</a:t>
            </a:r>
            <a:r>
              <a:rPr lang="en-GB" sz="2000" kern="0" dirty="0">
                <a:solidFill>
                  <a:srgbClr val="0070C0"/>
                </a:solidFill>
                <a:latin typeface="Arial"/>
                <a:cs typeface="Arial"/>
              </a:rPr>
              <a:t> y </a:t>
            </a:r>
            <a:r>
              <a:rPr lang="en-GB" sz="2000" kern="0" dirty="0" err="1">
                <a:solidFill>
                  <a:srgbClr val="0070C0"/>
                </a:solidFill>
                <a:latin typeface="Arial"/>
                <a:cs typeface="Arial"/>
              </a:rPr>
              <a:t>dalgylch</a:t>
            </a:r>
            <a:r>
              <a:rPr lang="en-GB" sz="2000" kern="0" dirty="0">
                <a:solidFill>
                  <a:srgbClr val="0070C0"/>
                </a:solidFill>
                <a:latin typeface="Arial"/>
                <a:cs typeface="Arial"/>
              </a:rPr>
              <a:t> </a:t>
            </a:r>
            <a:r>
              <a:rPr lang="en-GB" sz="2000" kern="0" dirty="0" err="1">
                <a:solidFill>
                  <a:srgbClr val="0070C0"/>
                </a:solidFill>
                <a:latin typeface="Arial"/>
                <a:cs typeface="Arial"/>
              </a:rPr>
              <a:t>trwy</a:t>
            </a:r>
            <a:r>
              <a:rPr lang="en-GB" sz="2000" kern="0" dirty="0">
                <a:solidFill>
                  <a:srgbClr val="0070C0"/>
                </a:solidFill>
                <a:latin typeface="Arial"/>
                <a:cs typeface="Arial"/>
              </a:rPr>
              <a:t> </a:t>
            </a:r>
            <a:r>
              <a:rPr lang="en-GB" sz="2000" kern="0" dirty="0" err="1">
                <a:solidFill>
                  <a:srgbClr val="0070C0"/>
                </a:solidFill>
                <a:latin typeface="Arial"/>
                <a:cs typeface="Arial"/>
              </a:rPr>
              <a:t>drefnu</a:t>
            </a:r>
            <a:r>
              <a:rPr lang="en-GB" sz="2000" kern="0" dirty="0">
                <a:solidFill>
                  <a:srgbClr val="0070C0"/>
                </a:solidFill>
                <a:latin typeface="Arial"/>
                <a:cs typeface="Arial"/>
              </a:rPr>
              <a:t> </a:t>
            </a:r>
            <a:r>
              <a:rPr lang="en-GB" sz="2000" kern="0" dirty="0" err="1">
                <a:solidFill>
                  <a:srgbClr val="0070C0"/>
                </a:solidFill>
                <a:latin typeface="Arial"/>
                <a:cs typeface="Arial"/>
              </a:rPr>
              <a:t>cystadlaethau</a:t>
            </a:r>
            <a:r>
              <a:rPr lang="en-GB" sz="2000" kern="0" dirty="0">
                <a:solidFill>
                  <a:srgbClr val="0070C0"/>
                </a:solidFill>
                <a:latin typeface="Arial"/>
                <a:cs typeface="Arial"/>
              </a:rPr>
              <a:t> </a:t>
            </a:r>
            <a:r>
              <a:rPr lang="en-GB" sz="2000" kern="0" dirty="0" err="1">
                <a:solidFill>
                  <a:srgbClr val="0070C0"/>
                </a:solidFill>
                <a:latin typeface="Arial"/>
                <a:cs typeface="Arial"/>
              </a:rPr>
              <a:t>pêl-droed</a:t>
            </a:r>
            <a:r>
              <a:rPr lang="en-GB" sz="2000" kern="0" dirty="0">
                <a:solidFill>
                  <a:srgbClr val="0070C0"/>
                </a:solidFill>
                <a:latin typeface="Arial"/>
                <a:cs typeface="Arial"/>
              </a:rPr>
              <a:t>, </a:t>
            </a:r>
            <a:r>
              <a:rPr lang="en-GB" sz="2000" kern="0" dirty="0" err="1">
                <a:solidFill>
                  <a:srgbClr val="0070C0"/>
                </a:solidFill>
                <a:latin typeface="Arial"/>
                <a:cs typeface="Arial"/>
              </a:rPr>
              <a:t>rygbi</a:t>
            </a:r>
            <a:r>
              <a:rPr lang="en-GB" sz="2000" kern="0" dirty="0">
                <a:solidFill>
                  <a:srgbClr val="0070C0"/>
                </a:solidFill>
                <a:latin typeface="Arial"/>
                <a:cs typeface="Arial"/>
              </a:rPr>
              <a:t> a </a:t>
            </a:r>
            <a:r>
              <a:rPr lang="en-GB" sz="2000" kern="0" dirty="0" err="1">
                <a:solidFill>
                  <a:srgbClr val="0070C0"/>
                </a:solidFill>
                <a:latin typeface="Arial"/>
                <a:cs typeface="Arial"/>
              </a:rPr>
              <a:t>phêl-rwyd</a:t>
            </a:r>
            <a:r>
              <a:rPr lang="en-GB" sz="2000" kern="0" dirty="0">
                <a:solidFill>
                  <a:srgbClr val="0070C0"/>
                </a:solidFill>
                <a:latin typeface="Arial"/>
                <a:cs typeface="Arial"/>
              </a:rPr>
              <a:t>, </a:t>
            </a:r>
            <a:r>
              <a:rPr lang="en-GB" sz="2000" kern="0" dirty="0" err="1">
                <a:solidFill>
                  <a:srgbClr val="0070C0"/>
                </a:solidFill>
                <a:latin typeface="Arial"/>
                <a:cs typeface="Arial"/>
              </a:rPr>
              <a:t>yn</a:t>
            </a:r>
            <a:r>
              <a:rPr lang="en-GB" sz="2000" kern="0" dirty="0">
                <a:solidFill>
                  <a:srgbClr val="0070C0"/>
                </a:solidFill>
                <a:latin typeface="Arial"/>
                <a:cs typeface="Arial"/>
              </a:rPr>
              <a:t> </a:t>
            </a:r>
            <a:r>
              <a:rPr lang="en-GB" sz="2000" kern="0" dirty="0" err="1">
                <a:solidFill>
                  <a:srgbClr val="0070C0"/>
                </a:solidFill>
                <a:latin typeface="Arial"/>
                <a:cs typeface="Arial"/>
              </a:rPr>
              <a:t>ogystal</a:t>
            </a:r>
            <a:r>
              <a:rPr lang="en-GB" sz="2000" kern="0" dirty="0">
                <a:solidFill>
                  <a:srgbClr val="0070C0"/>
                </a:solidFill>
                <a:latin typeface="Arial"/>
                <a:cs typeface="Arial"/>
              </a:rPr>
              <a:t> â </a:t>
            </a:r>
            <a:r>
              <a:rPr lang="en-GB" sz="2000" kern="0" dirty="0" err="1">
                <a:solidFill>
                  <a:srgbClr val="0070C0"/>
                </a:solidFill>
                <a:latin typeface="Arial"/>
                <a:cs typeface="Arial"/>
              </a:rPr>
              <a:t>noson</a:t>
            </a:r>
            <a:r>
              <a:rPr lang="en-GB" sz="2000" kern="0" dirty="0">
                <a:solidFill>
                  <a:srgbClr val="0070C0"/>
                </a:solidFill>
                <a:latin typeface="Arial"/>
                <a:cs typeface="Arial"/>
              </a:rPr>
              <a:t> </a:t>
            </a:r>
            <a:r>
              <a:rPr lang="en-GB" sz="2000" kern="0" dirty="0" err="1">
                <a:solidFill>
                  <a:srgbClr val="0070C0"/>
                </a:solidFill>
                <a:latin typeface="Arial"/>
                <a:cs typeface="Arial"/>
              </a:rPr>
              <a:t>athletau</a:t>
            </a:r>
            <a:r>
              <a:rPr lang="en-GB" sz="2000" kern="0" dirty="0">
                <a:solidFill>
                  <a:srgbClr val="0070C0"/>
                </a:solidFill>
                <a:latin typeface="Arial"/>
                <a:cs typeface="Arial"/>
              </a:rPr>
              <a:t>, </a:t>
            </a:r>
            <a:r>
              <a:rPr lang="en-GB" sz="2000" kern="0" dirty="0" err="1">
                <a:solidFill>
                  <a:srgbClr val="0070C0"/>
                </a:solidFill>
                <a:latin typeface="Arial"/>
                <a:cs typeface="Arial"/>
              </a:rPr>
              <a:t>gyda'r</a:t>
            </a:r>
            <a:r>
              <a:rPr lang="en-GB" sz="2000" kern="0" dirty="0">
                <a:solidFill>
                  <a:srgbClr val="0070C0"/>
                </a:solidFill>
                <a:latin typeface="Arial"/>
                <a:cs typeface="Arial"/>
              </a:rPr>
              <a:t> </a:t>
            </a:r>
            <a:r>
              <a:rPr lang="en-GB" sz="2000" kern="0" dirty="0" err="1">
                <a:solidFill>
                  <a:srgbClr val="0070C0"/>
                </a:solidFill>
                <a:latin typeface="Arial"/>
                <a:cs typeface="Arial"/>
              </a:rPr>
              <a:t>bwriad</a:t>
            </a:r>
            <a:r>
              <a:rPr lang="en-GB" sz="2000" kern="0" dirty="0">
                <a:solidFill>
                  <a:srgbClr val="0070C0"/>
                </a:solidFill>
                <a:latin typeface="Arial"/>
                <a:cs typeface="Arial"/>
              </a:rPr>
              <a:t> o </a:t>
            </a:r>
            <a:r>
              <a:rPr lang="en-GB" sz="2000" kern="0" dirty="0" err="1">
                <a:solidFill>
                  <a:srgbClr val="0070C0"/>
                </a:solidFill>
                <a:latin typeface="Arial"/>
                <a:cs typeface="Arial"/>
              </a:rPr>
              <a:t>gynyddu</a:t>
            </a:r>
            <a:r>
              <a:rPr lang="en-GB" sz="2000" kern="0" dirty="0">
                <a:solidFill>
                  <a:srgbClr val="0070C0"/>
                </a:solidFill>
                <a:latin typeface="Arial"/>
                <a:cs typeface="Arial"/>
              </a:rPr>
              <a:t> </a:t>
            </a:r>
            <a:r>
              <a:rPr lang="en-GB" sz="2000" kern="0" dirty="0" err="1">
                <a:solidFill>
                  <a:srgbClr val="0070C0"/>
                </a:solidFill>
                <a:latin typeface="Arial"/>
                <a:cs typeface="Arial"/>
              </a:rPr>
              <a:t>nifer</a:t>
            </a:r>
            <a:r>
              <a:rPr lang="en-GB" sz="2000" kern="0" dirty="0">
                <a:solidFill>
                  <a:srgbClr val="0070C0"/>
                </a:solidFill>
                <a:latin typeface="Arial"/>
                <a:cs typeface="Arial"/>
              </a:rPr>
              <a:t> y </a:t>
            </a:r>
            <a:r>
              <a:rPr lang="en-GB" sz="2000" kern="0" dirty="0" err="1">
                <a:solidFill>
                  <a:srgbClr val="0070C0"/>
                </a:solidFill>
                <a:latin typeface="Arial"/>
                <a:cs typeface="Arial"/>
              </a:rPr>
              <a:t>disgyblion</a:t>
            </a:r>
            <a:r>
              <a:rPr lang="en-GB" sz="2000" kern="0" dirty="0">
                <a:solidFill>
                  <a:srgbClr val="0070C0"/>
                </a:solidFill>
                <a:latin typeface="Arial"/>
                <a:cs typeface="Arial"/>
              </a:rPr>
              <a:t> </a:t>
            </a:r>
            <a:r>
              <a:rPr lang="en-GB" sz="2000" kern="0" dirty="0" err="1">
                <a:solidFill>
                  <a:srgbClr val="0070C0"/>
                </a:solidFill>
                <a:latin typeface="Arial"/>
                <a:cs typeface="Arial"/>
              </a:rPr>
              <a:t>sy’n</a:t>
            </a:r>
            <a:r>
              <a:rPr lang="en-GB" sz="2000" kern="0" dirty="0">
                <a:solidFill>
                  <a:srgbClr val="0070C0"/>
                </a:solidFill>
                <a:latin typeface="Arial"/>
                <a:cs typeface="Arial"/>
              </a:rPr>
              <a:t> </a:t>
            </a:r>
            <a:r>
              <a:rPr lang="en-GB" sz="2000" kern="0" dirty="0" err="1">
                <a:solidFill>
                  <a:srgbClr val="0070C0"/>
                </a:solidFill>
                <a:latin typeface="Arial"/>
                <a:cs typeface="Arial"/>
              </a:rPr>
              <a:t>trosglwyddo</a:t>
            </a:r>
            <a:r>
              <a:rPr lang="en-GB" sz="2000" kern="0" dirty="0">
                <a:solidFill>
                  <a:srgbClr val="0070C0"/>
                </a:solidFill>
                <a:latin typeface="Arial"/>
                <a:cs typeface="Arial"/>
              </a:rPr>
              <a:t> </a:t>
            </a:r>
            <a:r>
              <a:rPr lang="en-GB" sz="2000" kern="0" dirty="0" err="1">
                <a:solidFill>
                  <a:srgbClr val="0070C0"/>
                </a:solidFill>
                <a:latin typeface="Arial"/>
                <a:cs typeface="Arial"/>
              </a:rPr>
              <a:t>i'r</a:t>
            </a:r>
            <a:r>
              <a:rPr lang="en-GB" sz="2000" kern="0" dirty="0">
                <a:solidFill>
                  <a:srgbClr val="0070C0"/>
                </a:solidFill>
                <a:latin typeface="Arial"/>
                <a:cs typeface="Arial"/>
              </a:rPr>
              <a:t> </a:t>
            </a:r>
            <a:r>
              <a:rPr lang="en-GB" sz="2000" kern="0" dirty="0" err="1">
                <a:solidFill>
                  <a:srgbClr val="0070C0"/>
                </a:solidFill>
                <a:latin typeface="Arial"/>
                <a:cs typeface="Arial"/>
              </a:rPr>
              <a:t>ysgol</a:t>
            </a:r>
            <a:r>
              <a:rPr lang="en-GB" sz="2000" kern="0" dirty="0">
                <a:solidFill>
                  <a:srgbClr val="0070C0"/>
                </a:solidFill>
                <a:latin typeface="Arial"/>
                <a:cs typeface="Arial"/>
              </a:rPr>
              <a:t>, </a:t>
            </a:r>
            <a:r>
              <a:rPr lang="en-GB" sz="2000" kern="0" dirty="0" err="1">
                <a:solidFill>
                  <a:srgbClr val="0070C0"/>
                </a:solidFill>
                <a:latin typeface="Arial"/>
                <a:cs typeface="Arial"/>
              </a:rPr>
              <a:t>ond</a:t>
            </a:r>
            <a:r>
              <a:rPr lang="en-GB" sz="2000" kern="0" dirty="0">
                <a:solidFill>
                  <a:srgbClr val="0070C0"/>
                </a:solidFill>
                <a:latin typeface="Arial"/>
                <a:cs typeface="Arial"/>
              </a:rPr>
              <a:t> </a:t>
            </a:r>
            <a:r>
              <a:rPr lang="en-GB" sz="2000" kern="0" dirty="0" err="1">
                <a:solidFill>
                  <a:srgbClr val="0070C0"/>
                </a:solidFill>
                <a:latin typeface="Arial"/>
                <a:cs typeface="Arial"/>
              </a:rPr>
              <a:t>yn</a:t>
            </a:r>
            <a:r>
              <a:rPr lang="en-GB" sz="2000" kern="0" dirty="0">
                <a:solidFill>
                  <a:srgbClr val="0070C0"/>
                </a:solidFill>
                <a:latin typeface="Arial"/>
                <a:cs typeface="Arial"/>
              </a:rPr>
              <a:t> y pen draw </a:t>
            </a:r>
            <a:r>
              <a:rPr lang="en-GB" sz="2000" kern="0" dirty="0" err="1">
                <a:solidFill>
                  <a:srgbClr val="0070C0"/>
                </a:solidFill>
                <a:latin typeface="Arial"/>
                <a:cs typeface="Arial"/>
              </a:rPr>
              <a:t>er</a:t>
            </a:r>
            <a:r>
              <a:rPr lang="en-GB" sz="2000" kern="0" dirty="0">
                <a:solidFill>
                  <a:srgbClr val="0070C0"/>
                </a:solidFill>
                <a:latin typeface="Arial"/>
                <a:cs typeface="Arial"/>
              </a:rPr>
              <a:t> </a:t>
            </a:r>
            <a:r>
              <a:rPr lang="en-GB" sz="2000" kern="0" dirty="0" err="1">
                <a:solidFill>
                  <a:srgbClr val="0070C0"/>
                </a:solidFill>
                <a:latin typeface="Arial"/>
                <a:cs typeface="Arial"/>
              </a:rPr>
              <a:t>mwyn</a:t>
            </a:r>
            <a:r>
              <a:rPr lang="en-GB" sz="2000" kern="0" dirty="0">
                <a:solidFill>
                  <a:srgbClr val="0070C0"/>
                </a:solidFill>
                <a:latin typeface="Arial"/>
                <a:cs typeface="Arial"/>
              </a:rPr>
              <a:t> </a:t>
            </a:r>
            <a:r>
              <a:rPr lang="en-GB" sz="2000" kern="0" dirty="0" err="1">
                <a:solidFill>
                  <a:srgbClr val="0070C0"/>
                </a:solidFill>
                <a:latin typeface="Arial"/>
                <a:cs typeface="Arial"/>
              </a:rPr>
              <a:t>canolbwyntio</a:t>
            </a:r>
            <a:r>
              <a:rPr lang="en-GB" sz="2000" kern="0" dirty="0">
                <a:solidFill>
                  <a:srgbClr val="0070C0"/>
                </a:solidFill>
                <a:latin typeface="Arial"/>
                <a:cs typeface="Arial"/>
              </a:rPr>
              <a:t> </a:t>
            </a:r>
            <a:r>
              <a:rPr lang="en-GB" sz="2000" kern="0" dirty="0" err="1">
                <a:solidFill>
                  <a:srgbClr val="0070C0"/>
                </a:solidFill>
                <a:latin typeface="Arial"/>
                <a:cs typeface="Arial"/>
              </a:rPr>
              <a:t>ar</a:t>
            </a:r>
            <a:r>
              <a:rPr lang="en-GB" sz="2000" kern="0" dirty="0">
                <a:solidFill>
                  <a:srgbClr val="0070C0"/>
                </a:solidFill>
                <a:latin typeface="Arial"/>
                <a:cs typeface="Arial"/>
              </a:rPr>
              <a:t> </a:t>
            </a:r>
            <a:r>
              <a:rPr lang="en-GB" sz="2000" kern="0" dirty="0" err="1">
                <a:solidFill>
                  <a:srgbClr val="0070C0"/>
                </a:solidFill>
                <a:latin typeface="Arial"/>
                <a:cs typeface="Arial"/>
              </a:rPr>
              <a:t>nodi</a:t>
            </a:r>
            <a:r>
              <a:rPr lang="en-GB" sz="2000" kern="0" dirty="0">
                <a:solidFill>
                  <a:srgbClr val="0070C0"/>
                </a:solidFill>
                <a:latin typeface="Arial"/>
                <a:cs typeface="Arial"/>
              </a:rPr>
              <a:t> </a:t>
            </a:r>
            <a:r>
              <a:rPr lang="en-GB" sz="2000" kern="0" dirty="0" err="1">
                <a:solidFill>
                  <a:srgbClr val="0070C0"/>
                </a:solidFill>
                <a:latin typeface="Arial"/>
                <a:cs typeface="Arial"/>
              </a:rPr>
              <a:t>lefelau</a:t>
            </a:r>
            <a:r>
              <a:rPr lang="en-GB" sz="2000" kern="0" dirty="0">
                <a:solidFill>
                  <a:srgbClr val="0070C0"/>
                </a:solidFill>
                <a:latin typeface="Arial"/>
                <a:cs typeface="Arial"/>
              </a:rPr>
              <a:t> </a:t>
            </a:r>
            <a:r>
              <a:rPr lang="en-GB" sz="2000" kern="0" dirty="0" err="1">
                <a:solidFill>
                  <a:srgbClr val="0070C0"/>
                </a:solidFill>
                <a:latin typeface="Arial"/>
                <a:cs typeface="Arial"/>
              </a:rPr>
              <a:t>cyrhaeddiad</a:t>
            </a:r>
            <a:r>
              <a:rPr lang="en-GB" sz="2000" kern="0" dirty="0">
                <a:solidFill>
                  <a:srgbClr val="0070C0"/>
                </a:solidFill>
                <a:latin typeface="Arial"/>
                <a:cs typeface="Arial"/>
              </a:rPr>
              <a:t> </a:t>
            </a:r>
            <a:r>
              <a:rPr lang="en-GB" sz="2000" kern="0" dirty="0" err="1">
                <a:solidFill>
                  <a:srgbClr val="0070C0"/>
                </a:solidFill>
                <a:latin typeface="Arial"/>
                <a:cs typeface="Arial"/>
              </a:rPr>
              <a:t>diwedd</a:t>
            </a:r>
            <a:r>
              <a:rPr lang="en-GB" sz="2000" kern="0" dirty="0">
                <a:solidFill>
                  <a:srgbClr val="0070C0"/>
                </a:solidFill>
                <a:latin typeface="Arial"/>
                <a:cs typeface="Arial"/>
              </a:rPr>
              <a:t> </a:t>
            </a:r>
            <a:r>
              <a:rPr lang="en-GB" sz="2000" kern="0" dirty="0" err="1">
                <a:solidFill>
                  <a:srgbClr val="0070C0"/>
                </a:solidFill>
                <a:latin typeface="Arial"/>
                <a:cs typeface="Arial"/>
              </a:rPr>
              <a:t>Cyfnod</a:t>
            </a:r>
            <a:r>
              <a:rPr lang="en-GB" sz="2000" kern="0" dirty="0">
                <a:solidFill>
                  <a:srgbClr val="0070C0"/>
                </a:solidFill>
                <a:latin typeface="Arial"/>
                <a:cs typeface="Arial"/>
              </a:rPr>
              <a:t> </a:t>
            </a:r>
            <a:r>
              <a:rPr lang="en-GB" sz="2000" kern="0" dirty="0" err="1">
                <a:solidFill>
                  <a:srgbClr val="0070C0"/>
                </a:solidFill>
                <a:latin typeface="Arial"/>
                <a:cs typeface="Arial"/>
              </a:rPr>
              <a:t>Allweddol</a:t>
            </a:r>
            <a:r>
              <a:rPr lang="en-GB" sz="2000" kern="0" dirty="0">
                <a:solidFill>
                  <a:srgbClr val="0070C0"/>
                </a:solidFill>
                <a:latin typeface="Arial"/>
                <a:cs typeface="Arial"/>
              </a:rPr>
              <a:t> 2 </a:t>
            </a:r>
            <a:r>
              <a:rPr lang="en-GB" sz="2000" kern="0" dirty="0" err="1">
                <a:solidFill>
                  <a:srgbClr val="0070C0"/>
                </a:solidFill>
                <a:latin typeface="Arial"/>
                <a:cs typeface="Arial"/>
              </a:rPr>
              <a:t>er</a:t>
            </a:r>
            <a:r>
              <a:rPr lang="en-GB" sz="2000" kern="0" dirty="0">
                <a:solidFill>
                  <a:srgbClr val="0070C0"/>
                </a:solidFill>
                <a:latin typeface="Arial"/>
                <a:cs typeface="Arial"/>
              </a:rPr>
              <a:t> </a:t>
            </a:r>
            <a:r>
              <a:rPr lang="en-GB" sz="2000" kern="0" dirty="0" err="1">
                <a:solidFill>
                  <a:srgbClr val="0070C0"/>
                </a:solidFill>
                <a:latin typeface="Arial"/>
                <a:cs typeface="Arial"/>
              </a:rPr>
              <a:t>mwyn</a:t>
            </a:r>
            <a:r>
              <a:rPr lang="en-GB" sz="2000" kern="0" dirty="0">
                <a:solidFill>
                  <a:srgbClr val="0070C0"/>
                </a:solidFill>
                <a:latin typeface="Arial"/>
                <a:cs typeface="Arial"/>
              </a:rPr>
              <a:t> </a:t>
            </a:r>
            <a:r>
              <a:rPr lang="en-GB" sz="2000" kern="0" dirty="0" err="1">
                <a:solidFill>
                  <a:srgbClr val="0070C0"/>
                </a:solidFill>
                <a:latin typeface="Arial"/>
                <a:cs typeface="Arial"/>
              </a:rPr>
              <a:t>codi</a:t>
            </a:r>
            <a:r>
              <a:rPr lang="en-GB" sz="2000" kern="0" dirty="0">
                <a:solidFill>
                  <a:srgbClr val="0070C0"/>
                </a:solidFill>
                <a:latin typeface="Arial"/>
                <a:cs typeface="Arial"/>
              </a:rPr>
              <a:t> </a:t>
            </a:r>
            <a:r>
              <a:rPr lang="en-GB" sz="2000" kern="0" dirty="0" err="1">
                <a:solidFill>
                  <a:srgbClr val="0070C0"/>
                </a:solidFill>
                <a:latin typeface="Arial"/>
                <a:cs typeface="Arial"/>
              </a:rPr>
              <a:t>safonau</a:t>
            </a:r>
            <a:r>
              <a:rPr lang="en-GB" sz="2000" kern="0" dirty="0">
                <a:solidFill>
                  <a:srgbClr val="0070C0"/>
                </a:solidFill>
                <a:latin typeface="Arial"/>
                <a:cs typeface="Arial"/>
              </a:rPr>
              <a:t> </a:t>
            </a:r>
            <a:r>
              <a:rPr lang="en-GB" sz="2000" kern="0" dirty="0" err="1">
                <a:solidFill>
                  <a:srgbClr val="0070C0"/>
                </a:solidFill>
                <a:latin typeface="Arial"/>
                <a:cs typeface="Arial"/>
              </a:rPr>
              <a:t>yng</a:t>
            </a:r>
            <a:r>
              <a:rPr lang="en-GB" sz="2000" kern="0" dirty="0">
                <a:solidFill>
                  <a:srgbClr val="0070C0"/>
                </a:solidFill>
                <a:latin typeface="Arial"/>
                <a:cs typeface="Arial"/>
              </a:rPr>
              <a:t> </a:t>
            </a:r>
            <a:r>
              <a:rPr lang="en-GB" sz="2000" kern="0" dirty="0" err="1">
                <a:solidFill>
                  <a:srgbClr val="0070C0"/>
                </a:solidFill>
                <a:latin typeface="Arial"/>
                <a:cs typeface="Arial"/>
              </a:rPr>
              <a:t>Nghyfnod</a:t>
            </a:r>
            <a:r>
              <a:rPr lang="en-GB" sz="2000" kern="0" dirty="0">
                <a:solidFill>
                  <a:srgbClr val="0070C0"/>
                </a:solidFill>
                <a:latin typeface="Arial"/>
                <a:cs typeface="Arial"/>
              </a:rPr>
              <a:t> </a:t>
            </a:r>
            <a:r>
              <a:rPr lang="en-GB" sz="2000" kern="0" dirty="0" err="1">
                <a:solidFill>
                  <a:srgbClr val="0070C0"/>
                </a:solidFill>
                <a:latin typeface="Arial"/>
                <a:cs typeface="Arial"/>
              </a:rPr>
              <a:t>Allweddol</a:t>
            </a:r>
            <a:r>
              <a:rPr lang="en-GB" sz="2000" kern="0" dirty="0">
                <a:solidFill>
                  <a:srgbClr val="0070C0"/>
                </a:solidFill>
                <a:latin typeface="Arial"/>
                <a:cs typeface="Arial"/>
              </a:rPr>
              <a:t> 3.</a:t>
            </a:r>
            <a:r>
              <a:rPr lang="en-GB" sz="2000" kern="0" dirty="0">
                <a:solidFill>
                  <a:srgbClr val="000000"/>
                </a:solidFill>
                <a:latin typeface="Arial"/>
                <a:cs typeface="Arial"/>
              </a:rPr>
              <a:t> </a:t>
            </a:r>
            <a:r>
              <a:rPr lang="en-GB" sz="2000" kern="0" dirty="0" err="1">
                <a:solidFill>
                  <a:srgbClr val="002060"/>
                </a:solidFill>
                <a:latin typeface="Arial"/>
                <a:cs typeface="Arial"/>
              </a:rPr>
              <a:t>Ar</a:t>
            </a:r>
            <a:r>
              <a:rPr lang="en-GB" sz="2000" kern="0" dirty="0">
                <a:solidFill>
                  <a:srgbClr val="002060"/>
                </a:solidFill>
                <a:latin typeface="Arial"/>
                <a:cs typeface="Arial"/>
              </a:rPr>
              <a:t> y </a:t>
            </a:r>
            <a:r>
              <a:rPr lang="en-GB" sz="2000" kern="0" dirty="0" err="1">
                <a:solidFill>
                  <a:srgbClr val="002060"/>
                </a:solidFill>
                <a:latin typeface="Arial"/>
                <a:cs typeface="Arial"/>
              </a:rPr>
              <a:t>cyfan</a:t>
            </a:r>
            <a:r>
              <a:rPr lang="en-GB" sz="2000" kern="0" dirty="0">
                <a:solidFill>
                  <a:srgbClr val="002060"/>
                </a:solidFill>
                <a:latin typeface="Arial"/>
                <a:cs typeface="Arial"/>
              </a:rPr>
              <a:t>, </a:t>
            </a:r>
            <a:r>
              <a:rPr lang="en-GB" sz="2000" kern="0" dirty="0" err="1">
                <a:solidFill>
                  <a:srgbClr val="002060"/>
                </a:solidFill>
                <a:latin typeface="Arial"/>
                <a:cs typeface="Arial"/>
              </a:rPr>
              <a:t>mae</a:t>
            </a:r>
            <a:r>
              <a:rPr lang="en-GB" sz="2000" kern="0" dirty="0">
                <a:solidFill>
                  <a:srgbClr val="002060"/>
                </a:solidFill>
                <a:latin typeface="Arial"/>
                <a:cs typeface="Arial"/>
              </a:rPr>
              <a:t> </a:t>
            </a:r>
            <a:r>
              <a:rPr lang="en-GB" sz="2000" kern="0" dirty="0" err="1">
                <a:solidFill>
                  <a:srgbClr val="002060"/>
                </a:solidFill>
                <a:latin typeface="Arial"/>
                <a:cs typeface="Arial"/>
              </a:rPr>
              <a:t>hyn</a:t>
            </a:r>
            <a:r>
              <a:rPr lang="en-GB" sz="2000" kern="0" dirty="0">
                <a:solidFill>
                  <a:srgbClr val="002060"/>
                </a:solidFill>
                <a:latin typeface="Arial"/>
                <a:cs typeface="Arial"/>
              </a:rPr>
              <a:t> </a:t>
            </a:r>
            <a:r>
              <a:rPr lang="en-GB" sz="2000" kern="0" dirty="0" err="1">
                <a:solidFill>
                  <a:srgbClr val="002060"/>
                </a:solidFill>
                <a:latin typeface="Arial"/>
                <a:cs typeface="Arial"/>
              </a:rPr>
              <a:t>wedi</a:t>
            </a:r>
            <a:r>
              <a:rPr lang="en-GB" sz="2000" kern="0" dirty="0">
                <a:solidFill>
                  <a:srgbClr val="002060"/>
                </a:solidFill>
                <a:latin typeface="Arial"/>
                <a:cs typeface="Arial"/>
              </a:rPr>
              <a:t>, ac </a:t>
            </a:r>
            <a:r>
              <a:rPr lang="en-GB" sz="2000" kern="0" dirty="0" err="1">
                <a:solidFill>
                  <a:srgbClr val="002060"/>
                </a:solidFill>
                <a:latin typeface="Arial"/>
                <a:cs typeface="Arial"/>
              </a:rPr>
              <a:t>yn</a:t>
            </a:r>
            <a:r>
              <a:rPr lang="en-GB" sz="2000" kern="0" dirty="0">
                <a:solidFill>
                  <a:srgbClr val="002060"/>
                </a:solidFill>
                <a:latin typeface="Arial"/>
                <a:cs typeface="Arial"/>
              </a:rPr>
              <a:t> </a:t>
            </a:r>
            <a:r>
              <a:rPr lang="en-GB" sz="2000" kern="0" dirty="0" err="1">
                <a:solidFill>
                  <a:srgbClr val="002060"/>
                </a:solidFill>
                <a:latin typeface="Arial"/>
                <a:cs typeface="Arial"/>
              </a:rPr>
              <a:t>parhau</a:t>
            </a:r>
            <a:r>
              <a:rPr lang="en-GB" sz="2000" kern="0" dirty="0">
                <a:solidFill>
                  <a:srgbClr val="002060"/>
                </a:solidFill>
                <a:latin typeface="Arial"/>
                <a:cs typeface="Arial"/>
              </a:rPr>
              <a:t> </a:t>
            </a:r>
            <a:r>
              <a:rPr lang="en-GB" sz="2000" kern="0" dirty="0" err="1">
                <a:solidFill>
                  <a:srgbClr val="002060"/>
                </a:solidFill>
                <a:latin typeface="Arial"/>
                <a:cs typeface="Arial"/>
              </a:rPr>
              <a:t>i</a:t>
            </a:r>
            <a:r>
              <a:rPr lang="en-GB" sz="2000" kern="0" dirty="0">
                <a:solidFill>
                  <a:srgbClr val="002060"/>
                </a:solidFill>
                <a:latin typeface="Arial"/>
                <a:cs typeface="Arial"/>
              </a:rPr>
              <a:t> </a:t>
            </a:r>
            <a:r>
              <a:rPr lang="en-GB" sz="2000" kern="0" dirty="0" err="1">
                <a:solidFill>
                  <a:srgbClr val="002060"/>
                </a:solidFill>
                <a:latin typeface="Arial"/>
                <a:cs typeface="Arial"/>
              </a:rPr>
              <a:t>fod</a:t>
            </a:r>
            <a:r>
              <a:rPr lang="en-GB" sz="2000" kern="0" dirty="0">
                <a:solidFill>
                  <a:srgbClr val="002060"/>
                </a:solidFill>
                <a:latin typeface="Arial"/>
                <a:cs typeface="Arial"/>
              </a:rPr>
              <a:t>, </a:t>
            </a:r>
            <a:r>
              <a:rPr lang="en-GB" sz="2000" kern="0" dirty="0" err="1">
                <a:solidFill>
                  <a:srgbClr val="002060"/>
                </a:solidFill>
                <a:latin typeface="Arial"/>
                <a:cs typeface="Arial"/>
              </a:rPr>
              <a:t>yn</a:t>
            </a:r>
            <a:r>
              <a:rPr lang="en-GB" sz="2000" kern="0" dirty="0">
                <a:solidFill>
                  <a:srgbClr val="002060"/>
                </a:solidFill>
                <a:latin typeface="Arial"/>
                <a:cs typeface="Arial"/>
              </a:rPr>
              <a:t> </a:t>
            </a:r>
            <a:r>
              <a:rPr lang="en-GB" sz="2000" kern="0" dirty="0" err="1">
                <a:solidFill>
                  <a:srgbClr val="002060"/>
                </a:solidFill>
                <a:latin typeface="Arial"/>
                <a:cs typeface="Arial"/>
              </a:rPr>
              <a:t>ymarfer</a:t>
            </a:r>
            <a:r>
              <a:rPr lang="en-GB" sz="2000" kern="0" dirty="0">
                <a:solidFill>
                  <a:srgbClr val="002060"/>
                </a:solidFill>
                <a:latin typeface="Arial"/>
                <a:cs typeface="Arial"/>
              </a:rPr>
              <a:t> </a:t>
            </a:r>
            <a:r>
              <a:rPr lang="en-GB" sz="2000" kern="0" dirty="0" err="1">
                <a:solidFill>
                  <a:srgbClr val="002060"/>
                </a:solidFill>
                <a:latin typeface="Arial"/>
                <a:cs typeface="Arial"/>
              </a:rPr>
              <a:t>llwyddiannus</a:t>
            </a:r>
            <a:r>
              <a:rPr lang="en-GB" sz="2000" kern="0" dirty="0">
                <a:solidFill>
                  <a:srgbClr val="002060"/>
                </a:solidFill>
                <a:latin typeface="Arial"/>
                <a:cs typeface="Arial"/>
              </a:rPr>
              <a:t> </a:t>
            </a:r>
            <a:r>
              <a:rPr lang="en-GB" sz="2000" kern="0" dirty="0" err="1">
                <a:solidFill>
                  <a:srgbClr val="002060"/>
                </a:solidFill>
                <a:latin typeface="Arial"/>
                <a:cs typeface="Arial"/>
              </a:rPr>
              <a:t>iawn</a:t>
            </a:r>
            <a:r>
              <a:rPr lang="en-GB" sz="2000" kern="0" dirty="0">
                <a:solidFill>
                  <a:srgbClr val="002060"/>
                </a:solidFill>
                <a:latin typeface="Arial"/>
                <a:cs typeface="Arial"/>
              </a:rPr>
              <a:t> </a:t>
            </a:r>
            <a:r>
              <a:rPr lang="en-GB" sz="2000" kern="0" dirty="0" err="1">
                <a:solidFill>
                  <a:srgbClr val="002060"/>
                </a:solidFill>
                <a:latin typeface="Arial"/>
                <a:cs typeface="Arial"/>
              </a:rPr>
              <a:t>gan</a:t>
            </a:r>
            <a:r>
              <a:rPr lang="en-GB" sz="2000" kern="0" dirty="0">
                <a:solidFill>
                  <a:srgbClr val="002060"/>
                </a:solidFill>
                <a:latin typeface="Arial"/>
                <a:cs typeface="Arial"/>
              </a:rPr>
              <a:t> </a:t>
            </a:r>
            <a:r>
              <a:rPr lang="en-GB" sz="2000" kern="0" dirty="0" err="1">
                <a:solidFill>
                  <a:srgbClr val="002060"/>
                </a:solidFill>
                <a:latin typeface="Arial"/>
                <a:cs typeface="Arial"/>
              </a:rPr>
              <a:t>gyrhaeddodd</a:t>
            </a:r>
            <a:r>
              <a:rPr lang="en-GB" sz="2000" kern="0" dirty="0">
                <a:solidFill>
                  <a:srgbClr val="002060"/>
                </a:solidFill>
                <a:latin typeface="Arial"/>
                <a:cs typeface="Arial"/>
              </a:rPr>
              <a:t> 70% o </a:t>
            </a:r>
            <a:r>
              <a:rPr lang="en-GB" sz="2000" kern="0" dirty="0" err="1">
                <a:solidFill>
                  <a:srgbClr val="002060"/>
                </a:solidFill>
                <a:latin typeface="Arial"/>
                <a:cs typeface="Arial"/>
              </a:rPr>
              <a:t>ddisgyblion</a:t>
            </a:r>
            <a:r>
              <a:rPr lang="en-GB" sz="2000" kern="0" dirty="0">
                <a:solidFill>
                  <a:srgbClr val="002060"/>
                </a:solidFill>
                <a:latin typeface="Arial"/>
                <a:cs typeface="Arial"/>
              </a:rPr>
              <a:t> </a:t>
            </a:r>
            <a:r>
              <a:rPr lang="en-GB" sz="2000" kern="0" dirty="0" err="1">
                <a:solidFill>
                  <a:srgbClr val="002060"/>
                </a:solidFill>
                <a:latin typeface="Arial"/>
                <a:cs typeface="Arial"/>
              </a:rPr>
              <a:t>lefel</a:t>
            </a:r>
            <a:r>
              <a:rPr lang="en-GB" sz="2000" kern="0" dirty="0">
                <a:solidFill>
                  <a:srgbClr val="002060"/>
                </a:solidFill>
                <a:latin typeface="Arial"/>
                <a:cs typeface="Arial"/>
              </a:rPr>
              <a:t> 5+ </a:t>
            </a:r>
            <a:r>
              <a:rPr lang="en-GB" sz="2000" kern="0" dirty="0" err="1">
                <a:solidFill>
                  <a:srgbClr val="002060"/>
                </a:solidFill>
                <a:latin typeface="Arial"/>
                <a:cs typeface="Arial"/>
              </a:rPr>
              <a:t>ar</a:t>
            </a:r>
            <a:r>
              <a:rPr lang="en-GB" sz="2000" kern="0" dirty="0">
                <a:solidFill>
                  <a:srgbClr val="002060"/>
                </a:solidFill>
                <a:latin typeface="Arial"/>
                <a:cs typeface="Arial"/>
              </a:rPr>
              <a:t> </a:t>
            </a:r>
            <a:r>
              <a:rPr lang="en-GB" sz="2000" kern="0" dirty="0" err="1">
                <a:solidFill>
                  <a:srgbClr val="002060"/>
                </a:solidFill>
                <a:latin typeface="Arial"/>
                <a:cs typeface="Arial"/>
              </a:rPr>
              <a:t>ddiwedd</a:t>
            </a:r>
            <a:r>
              <a:rPr lang="en-GB" sz="2000" kern="0" dirty="0">
                <a:solidFill>
                  <a:srgbClr val="002060"/>
                </a:solidFill>
                <a:latin typeface="Arial"/>
                <a:cs typeface="Arial"/>
              </a:rPr>
              <a:t> </a:t>
            </a:r>
            <a:r>
              <a:rPr lang="en-GB" sz="2000" kern="0" dirty="0" err="1">
                <a:solidFill>
                  <a:srgbClr val="002060"/>
                </a:solidFill>
                <a:latin typeface="Arial"/>
                <a:cs typeface="Arial"/>
              </a:rPr>
              <a:t>Cyfnod</a:t>
            </a:r>
            <a:r>
              <a:rPr lang="en-GB" sz="2000" kern="0" dirty="0">
                <a:solidFill>
                  <a:srgbClr val="002060"/>
                </a:solidFill>
                <a:latin typeface="Arial"/>
                <a:cs typeface="Arial"/>
              </a:rPr>
              <a:t> </a:t>
            </a:r>
            <a:r>
              <a:rPr lang="en-GB" sz="2000" kern="0" dirty="0" err="1">
                <a:solidFill>
                  <a:srgbClr val="002060"/>
                </a:solidFill>
                <a:latin typeface="Arial"/>
                <a:cs typeface="Arial"/>
              </a:rPr>
              <a:t>Allweddol</a:t>
            </a:r>
            <a:r>
              <a:rPr lang="en-GB" sz="2000" kern="0" dirty="0">
                <a:solidFill>
                  <a:srgbClr val="002060"/>
                </a:solidFill>
                <a:latin typeface="Arial"/>
                <a:cs typeface="Arial"/>
              </a:rPr>
              <a:t> 3 y </a:t>
            </a:r>
            <a:r>
              <a:rPr lang="en-GB" sz="2000" kern="0" dirty="0" err="1">
                <a:solidFill>
                  <a:srgbClr val="002060"/>
                </a:solidFill>
                <a:latin typeface="Arial"/>
                <a:cs typeface="Arial"/>
              </a:rPr>
              <a:t>llynedd</a:t>
            </a:r>
            <a:endParaRPr lang="en-GB" sz="1800" kern="0" dirty="0">
              <a:solidFill>
                <a:srgbClr val="002060"/>
              </a:solidFill>
              <a:latin typeface="Arial"/>
              <a:cs typeface="Arial"/>
            </a:endParaRPr>
          </a:p>
        </p:txBody>
      </p:sp>
    </p:spTree>
    <p:extLst>
      <p:ext uri="{BB962C8B-B14F-4D97-AF65-F5344CB8AC3E}">
        <p14:creationId xmlns:p14="http://schemas.microsoft.com/office/powerpoint/2010/main" val="42288311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371" y="179777"/>
            <a:ext cx="8924109" cy="1325563"/>
          </a:xfrm>
        </p:spPr>
        <p:txBody>
          <a:bodyPr/>
          <a:lstStyle/>
          <a:p>
            <a:pPr algn="ctr"/>
            <a:r>
              <a:rPr lang="en-GB" altLang="en-US" b="1" kern="0" dirty="0" err="1">
                <a:solidFill>
                  <a:srgbClr val="000000"/>
                </a:solidFill>
                <a:latin typeface="Arial"/>
                <a:cs typeface="Arial"/>
              </a:rPr>
              <a:t>Ymateb</a:t>
            </a:r>
            <a:r>
              <a:rPr lang="en-GB" altLang="en-US" b="1" kern="0" dirty="0">
                <a:solidFill>
                  <a:srgbClr val="000000"/>
                </a:solidFill>
                <a:latin typeface="Arial"/>
                <a:cs typeface="Arial"/>
              </a:rPr>
              <a:t> </a:t>
            </a:r>
            <a:r>
              <a:rPr lang="en-GB" altLang="en-US" b="1" kern="0" dirty="0" err="1">
                <a:solidFill>
                  <a:srgbClr val="000000"/>
                </a:solidFill>
                <a:latin typeface="Arial"/>
                <a:cs typeface="Arial"/>
              </a:rPr>
              <a:t>i'r</a:t>
            </a:r>
            <a:r>
              <a:rPr lang="en-GB" altLang="en-US" b="1" kern="0" dirty="0">
                <a:solidFill>
                  <a:srgbClr val="000000"/>
                </a:solidFill>
                <a:latin typeface="Arial"/>
                <a:cs typeface="Arial"/>
              </a:rPr>
              <a:t> </a:t>
            </a:r>
            <a:r>
              <a:rPr lang="en-GB" altLang="en-US" b="1" kern="0" dirty="0" err="1">
                <a:solidFill>
                  <a:srgbClr val="000000"/>
                </a:solidFill>
                <a:latin typeface="Arial"/>
                <a:cs typeface="Arial"/>
              </a:rPr>
              <a:t>Meini</a:t>
            </a:r>
            <a:r>
              <a:rPr lang="en-GB" altLang="en-US" b="1" kern="0" dirty="0">
                <a:solidFill>
                  <a:srgbClr val="000000"/>
                </a:solidFill>
                <a:latin typeface="Arial"/>
                <a:cs typeface="Arial"/>
              </a:rPr>
              <a:t> </a:t>
            </a:r>
            <a:r>
              <a:rPr lang="en-GB" altLang="en-US" b="1" kern="0" dirty="0" err="1">
                <a:solidFill>
                  <a:srgbClr val="000000"/>
                </a:solidFill>
                <a:latin typeface="Arial"/>
                <a:cs typeface="Arial"/>
              </a:rPr>
              <a:t>Prawf</a:t>
            </a:r>
            <a:br>
              <a:rPr lang="en-GB" altLang="en-US" b="1" kern="0" dirty="0">
                <a:solidFill>
                  <a:srgbClr val="000000"/>
                </a:solidFill>
                <a:latin typeface="Arial"/>
                <a:cs typeface="Arial"/>
              </a:rPr>
            </a:br>
            <a:r>
              <a:rPr lang="en-GB" altLang="en-US" b="1" kern="0" dirty="0" err="1">
                <a:solidFill>
                  <a:srgbClr val="000000"/>
                </a:solidFill>
                <a:latin typeface="Arial"/>
                <a:cs typeface="Arial"/>
              </a:rPr>
              <a:t>Ffurflen</a:t>
            </a:r>
            <a:r>
              <a:rPr lang="en-GB" altLang="en-US" b="1" kern="0" dirty="0">
                <a:solidFill>
                  <a:srgbClr val="000000"/>
                </a:solidFill>
                <a:latin typeface="Arial"/>
                <a:cs typeface="Arial"/>
              </a:rPr>
              <a:t> (</a:t>
            </a:r>
            <a:r>
              <a:rPr lang="en-GB" altLang="en-US" b="1" kern="0" dirty="0" err="1">
                <a:solidFill>
                  <a:srgbClr val="000000"/>
                </a:solidFill>
                <a:latin typeface="Arial"/>
                <a:cs typeface="Arial"/>
              </a:rPr>
              <a:t>Tabl</a:t>
            </a:r>
            <a:r>
              <a:rPr lang="en-GB" altLang="en-US" b="1" kern="0" dirty="0">
                <a:solidFill>
                  <a:srgbClr val="000000"/>
                </a:solidFill>
                <a:latin typeface="Arial"/>
                <a:cs typeface="Arial"/>
              </a:rPr>
              <a:t>)</a:t>
            </a:r>
            <a:endParaRPr lang="en-GB" b="1" dirty="0"/>
          </a:p>
        </p:txBody>
      </p:sp>
      <p:graphicFrame>
        <p:nvGraphicFramePr>
          <p:cNvPr id="4" name="Table 4">
            <a:extLst>
              <a:ext uri="{FF2B5EF4-FFF2-40B4-BE49-F238E27FC236}">
                <a16:creationId xmlns:a16="http://schemas.microsoft.com/office/drawing/2014/main" id="{9CF1C898-F1F8-46B4-850D-A7CD9146BC85}"/>
              </a:ext>
            </a:extLst>
          </p:cNvPr>
          <p:cNvGraphicFramePr>
            <a:graphicFrameLocks noGrp="1"/>
          </p:cNvGraphicFramePr>
          <p:nvPr>
            <p:ph idx="1"/>
            <p:extLst>
              <p:ext uri="{D42A27DB-BD31-4B8C-83A1-F6EECF244321}">
                <p14:modId xmlns:p14="http://schemas.microsoft.com/office/powerpoint/2010/main" val="2151790054"/>
              </p:ext>
            </p:extLst>
          </p:nvPr>
        </p:nvGraphicFramePr>
        <p:xfrm>
          <a:off x="1322784" y="2195982"/>
          <a:ext cx="10761826" cy="4482241"/>
        </p:xfrm>
        <a:graphic>
          <a:graphicData uri="http://schemas.openxmlformats.org/drawingml/2006/table">
            <a:tbl>
              <a:tblPr firstRow="1" bandRow="1">
                <a:tableStyleId>{5C22544A-7EE6-4342-B048-85BDC9FD1C3A}</a:tableStyleId>
              </a:tblPr>
              <a:tblGrid>
                <a:gridCol w="5380913">
                  <a:extLst>
                    <a:ext uri="{9D8B030D-6E8A-4147-A177-3AD203B41FA5}">
                      <a16:colId xmlns:a16="http://schemas.microsoft.com/office/drawing/2014/main" val="695747394"/>
                    </a:ext>
                  </a:extLst>
                </a:gridCol>
                <a:gridCol w="5380913">
                  <a:extLst>
                    <a:ext uri="{9D8B030D-6E8A-4147-A177-3AD203B41FA5}">
                      <a16:colId xmlns:a16="http://schemas.microsoft.com/office/drawing/2014/main" val="2923548137"/>
                    </a:ext>
                  </a:extLst>
                </a:gridCol>
              </a:tblGrid>
              <a:tr h="378790">
                <a:tc>
                  <a:txBody>
                    <a:bodyPr/>
                    <a:lstStyle/>
                    <a:p>
                      <a:r>
                        <a:rPr lang="en-GB" dirty="0"/>
                        <a:t>Essential Criteria (PWYNT)</a:t>
                      </a:r>
                    </a:p>
                  </a:txBody>
                  <a:tcPr>
                    <a:solidFill>
                      <a:schemeClr val="accent1"/>
                    </a:solidFill>
                  </a:tcPr>
                </a:tc>
                <a:tc>
                  <a:txBody>
                    <a:bodyPr/>
                    <a:lstStyle/>
                    <a:p>
                      <a:r>
                        <a:rPr lang="en-GB" dirty="0"/>
                        <a:t>TYSTIOLAETH &amp; ARFARNIAD</a:t>
                      </a:r>
                    </a:p>
                  </a:txBody>
                  <a:tcPr/>
                </a:tc>
                <a:extLst>
                  <a:ext uri="{0D108BD9-81ED-4DB2-BD59-A6C34878D82A}">
                    <a16:rowId xmlns:a16="http://schemas.microsoft.com/office/drawing/2014/main" val="2989799750"/>
                  </a:ext>
                </a:extLst>
              </a:tr>
              <a:tr h="2345195">
                <a:tc>
                  <a:txBody>
                    <a:bodyPr/>
                    <a:lstStyle/>
                    <a:p>
                      <a:r>
                        <a:rPr lang="en-GB" sz="1600" b="1" dirty="0" err="1"/>
                        <a:t>Gwybodaeth</a:t>
                      </a:r>
                      <a:r>
                        <a:rPr lang="en-GB" sz="1600" b="1" dirty="0"/>
                        <a:t> &amp; </a:t>
                      </a:r>
                      <a:r>
                        <a:rPr lang="en-GB" sz="1600" b="1" dirty="0" err="1"/>
                        <a:t>Phrofiad</a:t>
                      </a:r>
                      <a:endParaRPr lang="en-GB" sz="1600" b="1" dirty="0"/>
                    </a:p>
                    <a:p>
                      <a:r>
                        <a:rPr lang="en-GB" sz="1600" b="0" dirty="0" err="1"/>
                        <a:t>Mynd</a:t>
                      </a:r>
                      <a:r>
                        <a:rPr lang="en-GB" sz="1600" b="0" dirty="0"/>
                        <a:t> </a:t>
                      </a:r>
                      <a:r>
                        <a:rPr lang="en-GB" sz="1600" b="0" dirty="0" err="1"/>
                        <a:t>i'r</a:t>
                      </a:r>
                      <a:r>
                        <a:rPr lang="en-GB" sz="1600" b="0" dirty="0"/>
                        <a:t> </a:t>
                      </a:r>
                      <a:r>
                        <a:rPr lang="en-GB" sz="1600" b="0" dirty="0" err="1"/>
                        <a:t>afael</a:t>
                      </a:r>
                      <a:r>
                        <a:rPr lang="en-GB" sz="1600" b="0" dirty="0"/>
                        <a:t> </a:t>
                      </a:r>
                      <a:r>
                        <a:rPr lang="en-GB" sz="1600" b="0" dirty="0" err="1"/>
                        <a:t>â’r</a:t>
                      </a:r>
                      <a:r>
                        <a:rPr lang="en-GB" sz="1600" b="0" dirty="0"/>
                        <a:t> </a:t>
                      </a:r>
                      <a:r>
                        <a:rPr lang="en-GB" sz="1600" b="0" dirty="0" err="1"/>
                        <a:t>continwwm</a:t>
                      </a:r>
                      <a:r>
                        <a:rPr lang="en-GB" sz="1600" b="0" dirty="0"/>
                        <a:t> </a:t>
                      </a:r>
                      <a:r>
                        <a:rPr lang="en-GB" sz="1600" b="0" dirty="0" err="1"/>
                        <a:t>addysg</a:t>
                      </a:r>
                      <a:r>
                        <a:rPr lang="en-GB" sz="1600" b="0" dirty="0"/>
                        <a:t> </a:t>
                      </a:r>
                      <a:r>
                        <a:rPr lang="en-GB" sz="1600" b="0" dirty="0" err="1"/>
                        <a:t>gorfforol</a:t>
                      </a:r>
                      <a:r>
                        <a:rPr lang="en-GB" sz="1600" b="0" dirty="0"/>
                        <a:t> </a:t>
                      </a:r>
                      <a:r>
                        <a:rPr lang="en-GB" sz="1600" b="0" dirty="0" err="1"/>
                        <a:t>gyfan</a:t>
                      </a:r>
                      <a:r>
                        <a:rPr lang="en-GB" sz="1600" b="0" dirty="0"/>
                        <a:t>, </a:t>
                      </a:r>
                      <a:r>
                        <a:rPr lang="en-GB" sz="1600" b="0" dirty="0" err="1"/>
                        <a:t>gan</a:t>
                      </a:r>
                      <a:r>
                        <a:rPr lang="en-GB" sz="1600" b="0" dirty="0"/>
                        <a:t> </a:t>
                      </a:r>
                      <a:r>
                        <a:rPr lang="en-GB" sz="1600" b="0" dirty="0" err="1"/>
                        <a:t>gynnwys</a:t>
                      </a:r>
                      <a:r>
                        <a:rPr lang="en-GB" sz="1600" b="0" dirty="0"/>
                        <a:t> - </a:t>
                      </a:r>
                      <a:r>
                        <a:rPr lang="en-GB" sz="1600" b="0" dirty="0" err="1"/>
                        <a:t>gweithio</a:t>
                      </a:r>
                      <a:r>
                        <a:rPr lang="en-GB" sz="1600" b="0" dirty="0"/>
                        <a:t> </a:t>
                      </a:r>
                      <a:r>
                        <a:rPr lang="en-GB" sz="1600" b="0" dirty="0" err="1"/>
                        <a:t>ar</a:t>
                      </a:r>
                      <a:r>
                        <a:rPr lang="en-GB" sz="1600" b="0" dirty="0"/>
                        <a:t> y </a:t>
                      </a:r>
                      <a:r>
                        <a:rPr lang="en-GB" sz="1600" b="0" dirty="0" err="1"/>
                        <a:t>cyd</a:t>
                      </a:r>
                      <a:r>
                        <a:rPr lang="en-GB" sz="1600" b="0" dirty="0"/>
                        <a:t> </a:t>
                      </a:r>
                      <a:r>
                        <a:rPr lang="en-GB" sz="1600" b="0" dirty="0" err="1"/>
                        <a:t>gydag</a:t>
                      </a:r>
                      <a:r>
                        <a:rPr lang="en-GB" sz="1600" b="0" dirty="0"/>
                        <a:t> </a:t>
                      </a:r>
                      <a:r>
                        <a:rPr lang="en-GB" sz="1600" b="0" dirty="0" err="1"/>
                        <a:t>ysgolion</a:t>
                      </a:r>
                      <a:r>
                        <a:rPr lang="en-GB" sz="1600" b="0" dirty="0"/>
                        <a:t> y </a:t>
                      </a:r>
                      <a:r>
                        <a:rPr lang="en-GB" sz="1600" b="0" dirty="0" err="1"/>
                        <a:t>dalgylch</a:t>
                      </a:r>
                      <a:r>
                        <a:rPr lang="en-GB" sz="1600" b="0" dirty="0"/>
                        <a:t>, y broses </a:t>
                      </a:r>
                      <a:r>
                        <a:rPr lang="en-GB" sz="1600" b="0" dirty="0" err="1"/>
                        <a:t>bontio</a:t>
                      </a:r>
                      <a:endParaRPr lang="en-GB" sz="1600" b="0" dirty="0"/>
                    </a:p>
                  </a:txBody>
                  <a:tcPr/>
                </a:tc>
                <a:tc>
                  <a:txBody>
                    <a:bodyPr/>
                    <a:lstStyle/>
                    <a:p>
                      <a:r>
                        <a:rPr lang="en-GB" sz="1600" dirty="0" err="1"/>
                        <a:t>Rwyf</a:t>
                      </a:r>
                      <a:r>
                        <a:rPr lang="en-GB" sz="1600" dirty="0"/>
                        <a:t> </a:t>
                      </a:r>
                      <a:r>
                        <a:rPr lang="en-GB" sz="1600" dirty="0" err="1"/>
                        <a:t>wedi</a:t>
                      </a:r>
                      <a:r>
                        <a:rPr lang="en-GB" sz="1600" dirty="0"/>
                        <a:t> </a:t>
                      </a:r>
                      <a:r>
                        <a:rPr lang="en-GB" sz="1600" dirty="0" err="1"/>
                        <a:t>ehangu</a:t>
                      </a:r>
                      <a:r>
                        <a:rPr lang="en-GB" sz="1600" dirty="0"/>
                        <a:t> a </a:t>
                      </a:r>
                      <a:r>
                        <a:rPr lang="en-GB" sz="1600" dirty="0" err="1"/>
                        <a:t>chryfhau</a:t>
                      </a:r>
                      <a:r>
                        <a:rPr lang="en-GB" sz="1600" dirty="0"/>
                        <a:t> </a:t>
                      </a:r>
                      <a:r>
                        <a:rPr lang="en-GB" sz="1600" dirty="0" err="1"/>
                        <a:t>cysylltiadau</a:t>
                      </a:r>
                      <a:r>
                        <a:rPr lang="en-GB" sz="1600" dirty="0"/>
                        <a:t> </a:t>
                      </a:r>
                      <a:r>
                        <a:rPr lang="en-GB" sz="1600" dirty="0" err="1"/>
                        <a:t>Cynradd-Uwchradd</a:t>
                      </a:r>
                      <a:r>
                        <a:rPr lang="en-GB" sz="1600" dirty="0"/>
                        <a:t> o </a:t>
                      </a:r>
                      <a:r>
                        <a:rPr lang="en-GB" sz="1600" dirty="0" err="1"/>
                        <a:t>fewn</a:t>
                      </a:r>
                      <a:r>
                        <a:rPr lang="en-GB" sz="1600" dirty="0"/>
                        <a:t> y </a:t>
                      </a:r>
                      <a:r>
                        <a:rPr lang="en-GB" sz="1600" dirty="0" err="1"/>
                        <a:t>dalgylch</a:t>
                      </a:r>
                      <a:r>
                        <a:rPr lang="en-GB" sz="1600" dirty="0"/>
                        <a:t> </a:t>
                      </a:r>
                      <a:r>
                        <a:rPr lang="en-GB" sz="1600" dirty="0" err="1"/>
                        <a:t>trwy</a:t>
                      </a:r>
                      <a:r>
                        <a:rPr lang="en-GB" sz="1600" dirty="0"/>
                        <a:t> </a:t>
                      </a:r>
                      <a:r>
                        <a:rPr lang="en-GB" sz="1600" dirty="0" err="1"/>
                        <a:t>drefnu</a:t>
                      </a:r>
                      <a:r>
                        <a:rPr lang="en-GB" sz="1600" dirty="0"/>
                        <a:t> </a:t>
                      </a:r>
                      <a:r>
                        <a:rPr lang="en-GB" sz="1600" dirty="0" err="1"/>
                        <a:t>cystadlaethau</a:t>
                      </a:r>
                      <a:r>
                        <a:rPr lang="en-GB" sz="1600" dirty="0"/>
                        <a:t> </a:t>
                      </a:r>
                      <a:r>
                        <a:rPr lang="en-GB" sz="1600" dirty="0" err="1"/>
                        <a:t>pêl-droed</a:t>
                      </a:r>
                      <a:r>
                        <a:rPr lang="en-GB" sz="1600" dirty="0"/>
                        <a:t>, </a:t>
                      </a:r>
                      <a:r>
                        <a:rPr lang="en-GB" sz="1600" dirty="0" err="1"/>
                        <a:t>rygbi</a:t>
                      </a:r>
                      <a:r>
                        <a:rPr lang="en-GB" sz="1600" dirty="0"/>
                        <a:t> a </a:t>
                      </a:r>
                      <a:r>
                        <a:rPr lang="en-GB" sz="1600" dirty="0" err="1"/>
                        <a:t>phêl-rwyd</a:t>
                      </a:r>
                      <a:r>
                        <a:rPr lang="en-GB" sz="1600" dirty="0"/>
                        <a:t>, </a:t>
                      </a:r>
                      <a:r>
                        <a:rPr lang="en-GB" sz="1600" dirty="0" err="1"/>
                        <a:t>yn</a:t>
                      </a:r>
                      <a:r>
                        <a:rPr lang="en-GB" sz="1600" dirty="0"/>
                        <a:t> </a:t>
                      </a:r>
                      <a:r>
                        <a:rPr lang="en-GB" sz="1600" dirty="0" err="1"/>
                        <a:t>ogystal</a:t>
                      </a:r>
                      <a:r>
                        <a:rPr lang="en-GB" sz="1600" dirty="0"/>
                        <a:t> â </a:t>
                      </a:r>
                      <a:r>
                        <a:rPr lang="en-GB" sz="1600" dirty="0" err="1"/>
                        <a:t>noson</a:t>
                      </a:r>
                      <a:r>
                        <a:rPr lang="en-GB" sz="1600" dirty="0"/>
                        <a:t> </a:t>
                      </a:r>
                      <a:r>
                        <a:rPr lang="en-GB" sz="1600" dirty="0" err="1"/>
                        <a:t>athletau</a:t>
                      </a:r>
                      <a:r>
                        <a:rPr lang="en-GB" sz="1600" dirty="0"/>
                        <a:t>, </a:t>
                      </a:r>
                      <a:r>
                        <a:rPr lang="en-GB" sz="1600" dirty="0" err="1"/>
                        <a:t>gyda'r</a:t>
                      </a:r>
                      <a:r>
                        <a:rPr lang="en-GB" sz="1600" dirty="0"/>
                        <a:t> </a:t>
                      </a:r>
                      <a:r>
                        <a:rPr lang="en-GB" sz="1600" dirty="0" err="1"/>
                        <a:t>bwriad</a:t>
                      </a:r>
                      <a:r>
                        <a:rPr lang="en-GB" sz="1600" dirty="0"/>
                        <a:t> o </a:t>
                      </a:r>
                      <a:r>
                        <a:rPr lang="en-GB" sz="1600" dirty="0" err="1"/>
                        <a:t>gynyddu</a:t>
                      </a:r>
                      <a:r>
                        <a:rPr lang="en-GB" sz="1600" dirty="0"/>
                        <a:t> </a:t>
                      </a:r>
                      <a:r>
                        <a:rPr lang="en-GB" sz="1600" dirty="0" err="1"/>
                        <a:t>nifer</a:t>
                      </a:r>
                      <a:r>
                        <a:rPr lang="en-GB" sz="1600" dirty="0"/>
                        <a:t> y </a:t>
                      </a:r>
                      <a:r>
                        <a:rPr lang="en-GB" sz="1600" dirty="0" err="1"/>
                        <a:t>disgyblion</a:t>
                      </a:r>
                      <a:r>
                        <a:rPr lang="en-GB" sz="1600" dirty="0"/>
                        <a:t> </a:t>
                      </a:r>
                      <a:r>
                        <a:rPr lang="en-GB" sz="1600" dirty="0" err="1"/>
                        <a:t>sy’n</a:t>
                      </a:r>
                      <a:r>
                        <a:rPr lang="en-GB" sz="1600" dirty="0"/>
                        <a:t> </a:t>
                      </a:r>
                      <a:r>
                        <a:rPr lang="en-GB" sz="1600" dirty="0" err="1"/>
                        <a:t>trosglwyddo</a:t>
                      </a:r>
                      <a:r>
                        <a:rPr lang="en-GB" sz="1600" dirty="0"/>
                        <a:t> </a:t>
                      </a:r>
                      <a:r>
                        <a:rPr lang="en-GB" sz="1600" dirty="0" err="1"/>
                        <a:t>i'r</a:t>
                      </a:r>
                      <a:r>
                        <a:rPr lang="en-GB" sz="1600" dirty="0"/>
                        <a:t> </a:t>
                      </a:r>
                      <a:r>
                        <a:rPr lang="en-GB" sz="1600" dirty="0" err="1"/>
                        <a:t>ysgol</a:t>
                      </a:r>
                      <a:r>
                        <a:rPr lang="en-GB" sz="1600" dirty="0"/>
                        <a:t>, </a:t>
                      </a:r>
                      <a:r>
                        <a:rPr lang="en-GB" sz="1600" dirty="0" err="1"/>
                        <a:t>ond</a:t>
                      </a:r>
                      <a:r>
                        <a:rPr lang="en-GB" sz="1600" dirty="0"/>
                        <a:t> </a:t>
                      </a:r>
                      <a:r>
                        <a:rPr lang="en-GB" sz="1600" dirty="0" err="1"/>
                        <a:t>yn</a:t>
                      </a:r>
                      <a:r>
                        <a:rPr lang="en-GB" sz="1600" dirty="0"/>
                        <a:t> y pen draw er </a:t>
                      </a:r>
                      <a:r>
                        <a:rPr lang="en-GB" sz="1600" dirty="0" err="1"/>
                        <a:t>mwyn</a:t>
                      </a:r>
                      <a:r>
                        <a:rPr lang="en-GB" sz="1600" dirty="0"/>
                        <a:t> </a:t>
                      </a:r>
                      <a:r>
                        <a:rPr lang="en-GB" sz="1600" dirty="0" err="1"/>
                        <a:t>canolbwyntio</a:t>
                      </a:r>
                      <a:r>
                        <a:rPr lang="en-GB" sz="1600" dirty="0"/>
                        <a:t> </a:t>
                      </a:r>
                      <a:r>
                        <a:rPr lang="en-GB" sz="1600" dirty="0" err="1"/>
                        <a:t>ar</a:t>
                      </a:r>
                      <a:r>
                        <a:rPr lang="en-GB" sz="1600" dirty="0"/>
                        <a:t> nodi </a:t>
                      </a:r>
                      <a:r>
                        <a:rPr lang="en-GB" sz="1600" dirty="0" err="1"/>
                        <a:t>lefelau</a:t>
                      </a:r>
                      <a:r>
                        <a:rPr lang="en-GB" sz="1600" dirty="0"/>
                        <a:t> </a:t>
                      </a:r>
                      <a:r>
                        <a:rPr lang="en-GB" sz="1600" dirty="0" err="1"/>
                        <a:t>cyrhaeddiad</a:t>
                      </a:r>
                      <a:r>
                        <a:rPr lang="en-GB" sz="1600" dirty="0"/>
                        <a:t> </a:t>
                      </a:r>
                      <a:r>
                        <a:rPr lang="en-GB" sz="1600" dirty="0" err="1"/>
                        <a:t>diwedd</a:t>
                      </a:r>
                      <a:r>
                        <a:rPr lang="en-GB" sz="1600" dirty="0"/>
                        <a:t> </a:t>
                      </a:r>
                      <a:r>
                        <a:rPr lang="en-GB" sz="1600" dirty="0" err="1"/>
                        <a:t>Cyfnod</a:t>
                      </a:r>
                      <a:r>
                        <a:rPr lang="en-GB" sz="1600" dirty="0"/>
                        <a:t> </a:t>
                      </a:r>
                      <a:r>
                        <a:rPr lang="en-GB" sz="1600" dirty="0" err="1"/>
                        <a:t>Allweddol</a:t>
                      </a:r>
                      <a:r>
                        <a:rPr lang="en-GB" sz="1600" dirty="0"/>
                        <a:t> 2 er </a:t>
                      </a:r>
                      <a:r>
                        <a:rPr lang="en-GB" sz="1600" dirty="0" err="1"/>
                        <a:t>mwyn</a:t>
                      </a:r>
                      <a:r>
                        <a:rPr lang="en-GB" sz="1600" dirty="0"/>
                        <a:t> </a:t>
                      </a:r>
                      <a:r>
                        <a:rPr lang="en-GB" sz="1600" dirty="0" err="1"/>
                        <a:t>codi</a:t>
                      </a:r>
                      <a:r>
                        <a:rPr lang="en-GB" sz="1600" dirty="0"/>
                        <a:t> </a:t>
                      </a:r>
                      <a:r>
                        <a:rPr lang="en-GB" sz="1600" dirty="0" err="1"/>
                        <a:t>safonau</a:t>
                      </a:r>
                      <a:r>
                        <a:rPr lang="en-GB" sz="1600" dirty="0"/>
                        <a:t> </a:t>
                      </a:r>
                      <a:r>
                        <a:rPr lang="en-GB" sz="1600" dirty="0" err="1"/>
                        <a:t>yng</a:t>
                      </a:r>
                      <a:r>
                        <a:rPr lang="en-GB" sz="1600" dirty="0"/>
                        <a:t> </a:t>
                      </a:r>
                      <a:r>
                        <a:rPr lang="en-GB" sz="1600" dirty="0" err="1"/>
                        <a:t>Nghyfnod</a:t>
                      </a:r>
                      <a:r>
                        <a:rPr lang="en-GB" sz="1600" dirty="0"/>
                        <a:t> </a:t>
                      </a:r>
                      <a:r>
                        <a:rPr lang="en-GB" sz="1600" dirty="0" err="1"/>
                        <a:t>Allweddol</a:t>
                      </a:r>
                      <a:r>
                        <a:rPr lang="en-GB" sz="1600" dirty="0"/>
                        <a:t> 3. </a:t>
                      </a:r>
                      <a:r>
                        <a:rPr lang="en-GB" sz="1600" dirty="0" err="1"/>
                        <a:t>Ar</a:t>
                      </a:r>
                      <a:r>
                        <a:rPr lang="en-GB" sz="1600" dirty="0"/>
                        <a:t> y </a:t>
                      </a:r>
                      <a:r>
                        <a:rPr lang="en-GB" sz="1600" dirty="0" err="1"/>
                        <a:t>cyfan</a:t>
                      </a:r>
                      <a:r>
                        <a:rPr lang="en-GB" sz="1600" dirty="0"/>
                        <a:t>, </a:t>
                      </a:r>
                      <a:r>
                        <a:rPr lang="en-GB" sz="1600" dirty="0" err="1"/>
                        <a:t>mae</a:t>
                      </a:r>
                      <a:r>
                        <a:rPr lang="en-GB" sz="1600" dirty="0"/>
                        <a:t> </a:t>
                      </a:r>
                      <a:r>
                        <a:rPr lang="en-GB" sz="1600" dirty="0" err="1"/>
                        <a:t>hyn</a:t>
                      </a:r>
                      <a:r>
                        <a:rPr lang="en-GB" sz="1600" dirty="0"/>
                        <a:t> </a:t>
                      </a:r>
                      <a:r>
                        <a:rPr lang="en-GB" sz="1600" dirty="0" err="1"/>
                        <a:t>wedi</a:t>
                      </a:r>
                      <a:r>
                        <a:rPr lang="en-GB" sz="1600" dirty="0"/>
                        <a:t>, ac </a:t>
                      </a:r>
                      <a:r>
                        <a:rPr lang="en-GB" sz="1600" dirty="0" err="1"/>
                        <a:t>yn</a:t>
                      </a:r>
                      <a:r>
                        <a:rPr lang="en-GB" sz="1600" dirty="0"/>
                        <a:t> </a:t>
                      </a:r>
                      <a:r>
                        <a:rPr lang="en-GB" sz="1600" dirty="0" err="1"/>
                        <a:t>parhau</a:t>
                      </a:r>
                      <a:r>
                        <a:rPr lang="en-GB" sz="1600" dirty="0"/>
                        <a:t> </a:t>
                      </a:r>
                      <a:r>
                        <a:rPr lang="en-GB" sz="1600" dirty="0" err="1"/>
                        <a:t>i</a:t>
                      </a:r>
                      <a:r>
                        <a:rPr lang="en-GB" sz="1600" dirty="0"/>
                        <a:t> </a:t>
                      </a:r>
                      <a:r>
                        <a:rPr lang="en-GB" sz="1600" dirty="0" err="1"/>
                        <a:t>fod</a:t>
                      </a:r>
                      <a:r>
                        <a:rPr lang="en-GB" sz="1600" dirty="0"/>
                        <a:t>, </a:t>
                      </a:r>
                      <a:r>
                        <a:rPr lang="en-GB" sz="1600" dirty="0" err="1"/>
                        <a:t>yn</a:t>
                      </a:r>
                      <a:r>
                        <a:rPr lang="en-GB" sz="1600" dirty="0"/>
                        <a:t> </a:t>
                      </a:r>
                      <a:r>
                        <a:rPr lang="en-GB" sz="1600" dirty="0" err="1"/>
                        <a:t>ymarfer</a:t>
                      </a:r>
                      <a:r>
                        <a:rPr lang="en-GB" sz="1600" dirty="0"/>
                        <a:t> </a:t>
                      </a:r>
                      <a:r>
                        <a:rPr lang="en-GB" sz="1600" dirty="0" err="1"/>
                        <a:t>llwyddiannus</a:t>
                      </a:r>
                      <a:r>
                        <a:rPr lang="en-GB" sz="1600" dirty="0"/>
                        <a:t> </a:t>
                      </a:r>
                      <a:r>
                        <a:rPr lang="en-GB" sz="1600" dirty="0" err="1"/>
                        <a:t>iawn</a:t>
                      </a:r>
                      <a:r>
                        <a:rPr lang="en-GB" sz="1600" dirty="0"/>
                        <a:t> </a:t>
                      </a:r>
                      <a:r>
                        <a:rPr lang="en-GB" sz="1600" dirty="0" err="1"/>
                        <a:t>gan</a:t>
                      </a:r>
                      <a:r>
                        <a:rPr lang="en-GB" sz="1600" dirty="0"/>
                        <a:t> </a:t>
                      </a:r>
                      <a:r>
                        <a:rPr lang="en-GB" sz="1600" dirty="0" err="1"/>
                        <a:t>gyrhaeddodd</a:t>
                      </a:r>
                      <a:r>
                        <a:rPr lang="en-GB" sz="1600" dirty="0"/>
                        <a:t> 70% o </a:t>
                      </a:r>
                      <a:r>
                        <a:rPr lang="en-GB" sz="1600" dirty="0" err="1"/>
                        <a:t>ddisgyblion</a:t>
                      </a:r>
                      <a:r>
                        <a:rPr lang="en-GB" sz="1600" dirty="0"/>
                        <a:t> </a:t>
                      </a:r>
                      <a:r>
                        <a:rPr lang="en-GB" sz="1600" dirty="0" err="1"/>
                        <a:t>lefel</a:t>
                      </a:r>
                      <a:r>
                        <a:rPr lang="en-GB" sz="1600" dirty="0"/>
                        <a:t> 5+ </a:t>
                      </a:r>
                      <a:r>
                        <a:rPr lang="en-GB" sz="1600" dirty="0" err="1"/>
                        <a:t>ar</a:t>
                      </a:r>
                      <a:r>
                        <a:rPr lang="en-GB" sz="1600" dirty="0"/>
                        <a:t> </a:t>
                      </a:r>
                      <a:r>
                        <a:rPr lang="en-GB" sz="1600" dirty="0" err="1"/>
                        <a:t>ddiwedd</a:t>
                      </a:r>
                      <a:r>
                        <a:rPr lang="en-GB" sz="1600" dirty="0"/>
                        <a:t> </a:t>
                      </a:r>
                      <a:r>
                        <a:rPr lang="en-GB" sz="1600" dirty="0" err="1"/>
                        <a:t>Cyfnod</a:t>
                      </a:r>
                      <a:r>
                        <a:rPr lang="en-GB" sz="1600" dirty="0"/>
                        <a:t> </a:t>
                      </a:r>
                      <a:r>
                        <a:rPr lang="en-GB" sz="1600" dirty="0" err="1"/>
                        <a:t>Allweddol</a:t>
                      </a:r>
                      <a:r>
                        <a:rPr lang="en-GB" sz="1600" dirty="0"/>
                        <a:t> 3 y </a:t>
                      </a:r>
                      <a:r>
                        <a:rPr lang="en-GB" sz="1600" dirty="0" err="1"/>
                        <a:t>llynedd</a:t>
                      </a:r>
                      <a:r>
                        <a:rPr lang="en-GB" sz="1600" dirty="0"/>
                        <a:t>.</a:t>
                      </a:r>
                    </a:p>
                  </a:txBody>
                  <a:tcPr/>
                </a:tc>
                <a:extLst>
                  <a:ext uri="{0D108BD9-81ED-4DB2-BD59-A6C34878D82A}">
                    <a16:rowId xmlns:a16="http://schemas.microsoft.com/office/drawing/2014/main" val="1736341638"/>
                  </a:ext>
                </a:extLst>
              </a:tr>
              <a:tr h="579385">
                <a:tc>
                  <a:txBody>
                    <a:bodyPr/>
                    <a:lstStyle/>
                    <a:p>
                      <a:r>
                        <a:rPr lang="en-GB" sz="1600" dirty="0" err="1"/>
                        <a:t>Gwybodaeth</a:t>
                      </a:r>
                      <a:r>
                        <a:rPr lang="en-GB" sz="1600" dirty="0"/>
                        <a:t> / </a:t>
                      </a:r>
                      <a:r>
                        <a:rPr lang="en-GB" sz="1600" dirty="0" err="1"/>
                        <a:t>dealltwriaeth</a:t>
                      </a:r>
                      <a:r>
                        <a:rPr lang="en-GB" sz="1600" dirty="0"/>
                        <a:t> o </a:t>
                      </a:r>
                      <a:r>
                        <a:rPr lang="en-GB" sz="1600" dirty="0" err="1"/>
                        <a:t>gymhwyso</a:t>
                      </a:r>
                      <a:r>
                        <a:rPr lang="en-GB" sz="1600" dirty="0"/>
                        <a:t> </a:t>
                      </a:r>
                      <a:r>
                        <a:rPr lang="en-GB" sz="1600" dirty="0" err="1"/>
                        <a:t>egwyddorion</a:t>
                      </a:r>
                      <a:r>
                        <a:rPr lang="en-GB" sz="1600" dirty="0"/>
                        <a:t> </a:t>
                      </a:r>
                      <a:r>
                        <a:rPr lang="en-GB" sz="1600" dirty="0" err="1"/>
                        <a:t>sgiliau</a:t>
                      </a:r>
                      <a:r>
                        <a:rPr lang="en-GB" sz="1600" dirty="0"/>
                        <a:t> </a:t>
                      </a:r>
                      <a:r>
                        <a:rPr lang="en-GB" sz="1600" dirty="0" err="1"/>
                        <a:t>Asesu</a:t>
                      </a:r>
                      <a:r>
                        <a:rPr lang="en-GB" sz="1600" dirty="0"/>
                        <a:t> </a:t>
                      </a:r>
                      <a:r>
                        <a:rPr lang="en-GB" sz="1600" dirty="0" err="1"/>
                        <a:t>ar</a:t>
                      </a:r>
                      <a:r>
                        <a:rPr lang="en-GB" sz="1600" dirty="0"/>
                        <a:t> </a:t>
                      </a:r>
                      <a:r>
                        <a:rPr lang="en-GB" sz="1600" dirty="0" err="1"/>
                        <a:t>gyfer</a:t>
                      </a:r>
                      <a:r>
                        <a:rPr lang="en-GB" sz="1600" dirty="0"/>
                        <a:t> </a:t>
                      </a:r>
                      <a:r>
                        <a:rPr lang="en-GB" sz="1600" dirty="0" err="1"/>
                        <a:t>Dysgu</a:t>
                      </a:r>
                      <a:r>
                        <a:rPr lang="en-GB" sz="1600" dirty="0"/>
                        <a:t> / </a:t>
                      </a:r>
                      <a:r>
                        <a:rPr lang="en-GB" sz="1600" dirty="0" err="1"/>
                        <a:t>Meddwl</a:t>
                      </a:r>
                      <a:r>
                        <a:rPr lang="en-GB" sz="1600" dirty="0"/>
                        <a:t> </a:t>
                      </a:r>
                      <a:r>
                        <a:rPr lang="en-GB" sz="1600" dirty="0" err="1"/>
                        <a:t>yn</a:t>
                      </a:r>
                      <a:r>
                        <a:rPr lang="en-GB" sz="1600" dirty="0"/>
                        <a:t> </a:t>
                      </a:r>
                      <a:r>
                        <a:rPr lang="en-GB" sz="1600" dirty="0" err="1"/>
                        <a:t>yr</a:t>
                      </a:r>
                      <a:r>
                        <a:rPr lang="en-GB" sz="1600" dirty="0"/>
                        <a:t> </a:t>
                      </a:r>
                      <a:r>
                        <a:rPr lang="en-GB" sz="1600" dirty="0" err="1"/>
                        <a:t>ystafell</a:t>
                      </a:r>
                      <a:r>
                        <a:rPr lang="en-GB" sz="1600" dirty="0"/>
                        <a:t> </a:t>
                      </a:r>
                      <a:r>
                        <a:rPr lang="en-GB" sz="1600" dirty="0" err="1"/>
                        <a:t>ddosbarth</a:t>
                      </a:r>
                      <a:endParaRPr lang="en-GB" sz="1600" dirty="0"/>
                    </a:p>
                  </a:txBody>
                  <a:tcPr/>
                </a:tc>
                <a:tc>
                  <a:txBody>
                    <a:bodyPr/>
                    <a:lstStyle/>
                    <a:p>
                      <a:endParaRPr lang="en-GB" dirty="0"/>
                    </a:p>
                  </a:txBody>
                  <a:tcPr/>
                </a:tc>
                <a:extLst>
                  <a:ext uri="{0D108BD9-81ED-4DB2-BD59-A6C34878D82A}">
                    <a16:rowId xmlns:a16="http://schemas.microsoft.com/office/drawing/2014/main" val="710466271"/>
                  </a:ext>
                </a:extLst>
              </a:tr>
              <a:tr h="572453">
                <a:tc>
                  <a:txBody>
                    <a:bodyPr/>
                    <a:lstStyle/>
                    <a:p>
                      <a:r>
                        <a:rPr lang="en-GB" sz="1600" dirty="0" err="1"/>
                        <a:t>Gwybodaeth</a:t>
                      </a:r>
                      <a:r>
                        <a:rPr lang="en-GB" sz="1600" dirty="0"/>
                        <a:t> a </a:t>
                      </a:r>
                      <a:r>
                        <a:rPr lang="en-GB" sz="1600" dirty="0" err="1"/>
                        <a:t>dealltwriaeth</a:t>
                      </a:r>
                      <a:r>
                        <a:rPr lang="en-GB" sz="1600" dirty="0"/>
                        <a:t> </a:t>
                      </a:r>
                      <a:r>
                        <a:rPr lang="en-GB" sz="1600" dirty="0" err="1"/>
                        <a:t>o’r</a:t>
                      </a:r>
                      <a:r>
                        <a:rPr lang="en-GB" sz="1600" dirty="0"/>
                        <a:t> </a:t>
                      </a:r>
                      <a:r>
                        <a:rPr lang="en-GB" sz="1600" dirty="0" err="1"/>
                        <a:t>adolygiad</a:t>
                      </a:r>
                      <a:r>
                        <a:rPr lang="en-GB" sz="1600" dirty="0"/>
                        <a:t> </a:t>
                      </a:r>
                      <a:r>
                        <a:rPr lang="en-GB" sz="1600" dirty="0" err="1"/>
                        <a:t>cwricwlwm</a:t>
                      </a:r>
                      <a:r>
                        <a:rPr lang="en-GB" sz="1600" dirty="0"/>
                        <a:t>, </a:t>
                      </a:r>
                      <a:r>
                        <a:rPr lang="en-GB" sz="1600" dirty="0" err="1"/>
                        <a:t>Dyfodol</a:t>
                      </a:r>
                      <a:r>
                        <a:rPr lang="en-GB" sz="1600" dirty="0"/>
                        <a:t> </a:t>
                      </a:r>
                      <a:r>
                        <a:rPr lang="en-GB" sz="1600" dirty="0" err="1"/>
                        <a:t>Llwyddiannus</a:t>
                      </a:r>
                      <a:r>
                        <a:rPr lang="en-GB" sz="1600" dirty="0"/>
                        <a:t>, </a:t>
                      </a:r>
                      <a:r>
                        <a:rPr lang="en-GB" sz="1600" dirty="0" err="1"/>
                        <a:t>ynghyd</a:t>
                      </a:r>
                      <a:r>
                        <a:rPr lang="en-GB" sz="1600" dirty="0"/>
                        <a:t> </a:t>
                      </a:r>
                      <a:r>
                        <a:rPr lang="en-GB" sz="1600" dirty="0" err="1"/>
                        <a:t>â'r</a:t>
                      </a:r>
                      <a:r>
                        <a:rPr lang="en-GB" sz="1600" dirty="0"/>
                        <a:t> </a:t>
                      </a:r>
                      <a:r>
                        <a:rPr lang="en-GB" sz="1600" dirty="0" err="1"/>
                        <a:t>fframwaith</a:t>
                      </a:r>
                      <a:r>
                        <a:rPr lang="en-GB" sz="1600" dirty="0"/>
                        <a:t> </a:t>
                      </a:r>
                      <a:r>
                        <a:rPr lang="en-GB" sz="1600" dirty="0" err="1"/>
                        <a:t>cymhwysedd</a:t>
                      </a:r>
                      <a:r>
                        <a:rPr lang="en-GB" sz="1600" dirty="0"/>
                        <a:t> </a:t>
                      </a:r>
                      <a:r>
                        <a:rPr lang="en-GB" sz="1600" dirty="0" err="1"/>
                        <a:t>digidol</a:t>
                      </a:r>
                      <a:endParaRPr lang="en-GB" sz="1600" dirty="0"/>
                    </a:p>
                  </a:txBody>
                  <a:tcPr/>
                </a:tc>
                <a:tc>
                  <a:txBody>
                    <a:bodyPr/>
                    <a:lstStyle/>
                    <a:p>
                      <a:endParaRPr lang="en-GB" dirty="0"/>
                    </a:p>
                  </a:txBody>
                  <a:tcPr/>
                </a:tc>
                <a:extLst>
                  <a:ext uri="{0D108BD9-81ED-4DB2-BD59-A6C34878D82A}">
                    <a16:rowId xmlns:a16="http://schemas.microsoft.com/office/drawing/2014/main" val="1790182479"/>
                  </a:ext>
                </a:extLst>
              </a:tr>
              <a:tr h="599751">
                <a:tc>
                  <a:txBody>
                    <a:bodyPr/>
                    <a:lstStyle/>
                    <a:p>
                      <a:r>
                        <a:rPr lang="en-GB" sz="1600" dirty="0" err="1"/>
                        <a:t>Gwybodaeth</a:t>
                      </a:r>
                      <a:r>
                        <a:rPr lang="en-GB" sz="1600" dirty="0"/>
                        <a:t> am </a:t>
                      </a:r>
                      <a:r>
                        <a:rPr lang="en-GB" sz="1600" dirty="0" err="1"/>
                        <a:t>ddatblygu'r</a:t>
                      </a:r>
                      <a:r>
                        <a:rPr lang="en-GB" sz="1600" dirty="0"/>
                        <a:t> agenda </a:t>
                      </a:r>
                      <a:r>
                        <a:rPr lang="en-GB" sz="1600" dirty="0" err="1"/>
                        <a:t>Mwy</a:t>
                      </a:r>
                      <a:r>
                        <a:rPr lang="en-GB" sz="1600" dirty="0"/>
                        <a:t> </a:t>
                      </a:r>
                      <a:r>
                        <a:rPr lang="en-GB" sz="1600" dirty="0" err="1"/>
                        <a:t>Abl</a:t>
                      </a:r>
                      <a:r>
                        <a:rPr lang="en-GB" sz="1600" dirty="0"/>
                        <a:t> a </a:t>
                      </a:r>
                      <a:r>
                        <a:rPr lang="en-GB" sz="1600" dirty="0" err="1"/>
                        <a:t>Thalentog</a:t>
                      </a:r>
                      <a:r>
                        <a:rPr lang="en-GB" sz="1600" dirty="0"/>
                        <a:t> </a:t>
                      </a:r>
                      <a:r>
                        <a:rPr lang="en-GB" sz="1600" dirty="0" err="1"/>
                        <a:t>mewn</a:t>
                      </a:r>
                      <a:r>
                        <a:rPr lang="en-GB" sz="1600" dirty="0"/>
                        <a:t> </a:t>
                      </a:r>
                      <a:r>
                        <a:rPr lang="en-GB" sz="1600" dirty="0" err="1"/>
                        <a:t>Gwyddoniaeth</a:t>
                      </a:r>
                      <a:endParaRPr lang="en-GB" sz="1600" dirty="0"/>
                    </a:p>
                  </a:txBody>
                  <a:tcPr/>
                </a:tc>
                <a:tc>
                  <a:txBody>
                    <a:bodyPr/>
                    <a:lstStyle/>
                    <a:p>
                      <a:endParaRPr lang="en-GB" dirty="0"/>
                    </a:p>
                  </a:txBody>
                  <a:tcPr/>
                </a:tc>
                <a:extLst>
                  <a:ext uri="{0D108BD9-81ED-4DB2-BD59-A6C34878D82A}">
                    <a16:rowId xmlns:a16="http://schemas.microsoft.com/office/drawing/2014/main" val="2860841332"/>
                  </a:ext>
                </a:extLst>
              </a:tr>
            </a:tbl>
          </a:graphicData>
        </a:graphic>
      </p:graphicFrame>
    </p:spTree>
    <p:extLst>
      <p:ext uri="{BB962C8B-B14F-4D97-AF65-F5344CB8AC3E}">
        <p14:creationId xmlns:p14="http://schemas.microsoft.com/office/powerpoint/2010/main" val="13639645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371" y="179777"/>
            <a:ext cx="8924109" cy="1325563"/>
          </a:xfrm>
        </p:spPr>
        <p:txBody>
          <a:bodyPr/>
          <a:lstStyle/>
          <a:p>
            <a:r>
              <a:rPr lang="en-GB" altLang="en-US" b="1" kern="0" dirty="0">
                <a:solidFill>
                  <a:srgbClr val="000000"/>
                </a:solidFill>
                <a:latin typeface="Arial"/>
                <a:cs typeface="Arial"/>
              </a:rPr>
              <a:t>Y Broses</a:t>
            </a:r>
            <a:endParaRPr lang="en-GB" b="1" dirty="0"/>
          </a:p>
        </p:txBody>
      </p:sp>
      <p:sp>
        <p:nvSpPr>
          <p:cNvPr id="3" name="Content Placeholder 2"/>
          <p:cNvSpPr>
            <a:spLocks noGrp="1"/>
          </p:cNvSpPr>
          <p:nvPr>
            <p:ph idx="1"/>
          </p:nvPr>
        </p:nvSpPr>
        <p:spPr>
          <a:xfrm>
            <a:off x="1623434" y="2153029"/>
            <a:ext cx="10338361" cy="3610110"/>
          </a:xfrm>
        </p:spPr>
        <p:txBody>
          <a:bodyPr>
            <a:normAutofit/>
          </a:bodyPr>
          <a:lstStyle/>
          <a:p>
            <a:pPr eaLnBrk="0" fontAlgn="base" hangingPunct="0">
              <a:lnSpc>
                <a:spcPct val="100000"/>
              </a:lnSpc>
              <a:spcBef>
                <a:spcPct val="20000"/>
              </a:spcBef>
              <a:spcAft>
                <a:spcPct val="0"/>
              </a:spcAft>
            </a:pPr>
            <a:r>
              <a:rPr lang="en-GB" altLang="en-US" sz="2400" kern="0" dirty="0" err="1">
                <a:solidFill>
                  <a:srgbClr val="000000"/>
                </a:solidFill>
                <a:latin typeface="Arial"/>
                <a:cs typeface="Arial"/>
              </a:rPr>
              <a:t>Ysgol</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yn</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derbyn</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eich</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cais</a:t>
            </a:r>
            <a:endParaRPr lang="en-GB" altLang="en-US" sz="2400" kern="0" dirty="0">
              <a:solidFill>
                <a:srgbClr val="000000"/>
              </a:solidFill>
              <a:latin typeface="Arial"/>
              <a:cs typeface="Arial"/>
            </a:endParaRPr>
          </a:p>
          <a:p>
            <a:pPr eaLnBrk="0" fontAlgn="base" hangingPunct="0">
              <a:lnSpc>
                <a:spcPct val="100000"/>
              </a:lnSpc>
              <a:spcBef>
                <a:spcPct val="20000"/>
              </a:spcBef>
              <a:spcAft>
                <a:spcPct val="0"/>
              </a:spcAft>
            </a:pPr>
            <a:r>
              <a:rPr lang="en-GB" altLang="en-US" sz="2400" kern="0" dirty="0" err="1">
                <a:solidFill>
                  <a:srgbClr val="000000"/>
                </a:solidFill>
                <a:latin typeface="Arial"/>
                <a:cs typeface="Arial"/>
              </a:rPr>
              <a:t>Gwneud</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llungopïau</a:t>
            </a:r>
            <a:r>
              <a:rPr lang="en-GB" altLang="en-US" sz="2400" kern="0" dirty="0">
                <a:solidFill>
                  <a:srgbClr val="000000"/>
                </a:solidFill>
                <a:latin typeface="Arial"/>
                <a:cs typeface="Arial"/>
              </a:rPr>
              <a:t> / </a:t>
            </a:r>
            <a:r>
              <a:rPr lang="en-GB" altLang="en-US" sz="2400" kern="0" dirty="0" err="1">
                <a:solidFill>
                  <a:srgbClr val="000000"/>
                </a:solidFill>
                <a:latin typeface="Arial"/>
                <a:cs typeface="Arial"/>
              </a:rPr>
              <a:t>argraffu</a:t>
            </a:r>
            <a:endParaRPr lang="en-GB" altLang="en-US" sz="2400" kern="0" dirty="0">
              <a:solidFill>
                <a:srgbClr val="000000"/>
              </a:solidFill>
              <a:latin typeface="Arial"/>
              <a:cs typeface="Arial"/>
            </a:endParaRPr>
          </a:p>
          <a:p>
            <a:pPr eaLnBrk="0" fontAlgn="base" hangingPunct="0">
              <a:lnSpc>
                <a:spcPct val="100000"/>
              </a:lnSpc>
              <a:spcBef>
                <a:spcPct val="20000"/>
              </a:spcBef>
              <a:spcAft>
                <a:spcPct val="0"/>
              </a:spcAft>
            </a:pPr>
            <a:r>
              <a:rPr lang="en-GB" altLang="en-US" sz="2400" kern="0" dirty="0" err="1">
                <a:solidFill>
                  <a:srgbClr val="000000"/>
                </a:solidFill>
                <a:latin typeface="Arial"/>
                <a:cs typeface="Arial"/>
              </a:rPr>
              <a:t>Gyrru’r</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ceisiadau</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i’r</a:t>
            </a:r>
            <a:r>
              <a:rPr lang="en-GB" altLang="en-US" sz="2400" kern="0" dirty="0">
                <a:solidFill>
                  <a:srgbClr val="000000"/>
                </a:solidFill>
                <a:latin typeface="Arial"/>
                <a:cs typeface="Arial"/>
              </a:rPr>
              <a:t> Panel </a:t>
            </a:r>
            <a:r>
              <a:rPr lang="en-GB" altLang="en-US" sz="2400" kern="0" dirty="0" err="1">
                <a:solidFill>
                  <a:srgbClr val="000000"/>
                </a:solidFill>
                <a:latin typeface="Arial"/>
                <a:cs typeface="Arial"/>
              </a:rPr>
              <a:t>Penodi</a:t>
            </a:r>
            <a:endParaRPr lang="en-GB" altLang="en-US" sz="2400" kern="0" dirty="0">
              <a:solidFill>
                <a:srgbClr val="000000"/>
              </a:solidFill>
              <a:latin typeface="Arial"/>
              <a:cs typeface="Arial"/>
            </a:endParaRPr>
          </a:p>
          <a:p>
            <a:pPr eaLnBrk="0" fontAlgn="base" hangingPunct="0">
              <a:lnSpc>
                <a:spcPct val="100000"/>
              </a:lnSpc>
              <a:spcBef>
                <a:spcPct val="20000"/>
              </a:spcBef>
              <a:spcAft>
                <a:spcPct val="0"/>
              </a:spcAft>
            </a:pPr>
            <a:r>
              <a:rPr lang="en-GB" altLang="en-US" sz="2400" kern="0" dirty="0" err="1">
                <a:solidFill>
                  <a:srgbClr val="000000"/>
                </a:solidFill>
                <a:latin typeface="Arial"/>
                <a:cs typeface="Arial"/>
              </a:rPr>
              <a:t>Tynnu</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Rhestr</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Fer</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trwy</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sgorio</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eich</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atebion</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yn</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erbyn</a:t>
            </a:r>
            <a:r>
              <a:rPr lang="en-GB" altLang="en-US" sz="2400" kern="0" dirty="0">
                <a:solidFill>
                  <a:srgbClr val="000000"/>
                </a:solidFill>
                <a:latin typeface="Arial"/>
                <a:cs typeface="Arial"/>
              </a:rPr>
              <a:t> y </a:t>
            </a:r>
            <a:r>
              <a:rPr lang="en-GB" altLang="en-US" sz="2400" kern="0" dirty="0" err="1">
                <a:solidFill>
                  <a:srgbClr val="000000"/>
                </a:solidFill>
                <a:latin typeface="Arial"/>
                <a:cs typeface="Arial"/>
              </a:rPr>
              <a:t>meini</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prawf</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ym</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manyleb</a:t>
            </a:r>
            <a:r>
              <a:rPr lang="en-GB" altLang="en-US" sz="2400" kern="0" dirty="0">
                <a:solidFill>
                  <a:srgbClr val="000000"/>
                </a:solidFill>
                <a:latin typeface="Arial"/>
                <a:cs typeface="Arial"/>
              </a:rPr>
              <a:t> y person</a:t>
            </a:r>
          </a:p>
          <a:p>
            <a:pPr eaLnBrk="0" fontAlgn="base" hangingPunct="0">
              <a:lnSpc>
                <a:spcPct val="100000"/>
              </a:lnSpc>
              <a:spcBef>
                <a:spcPct val="20000"/>
              </a:spcBef>
              <a:spcAft>
                <a:spcPct val="0"/>
              </a:spcAft>
            </a:pPr>
            <a:r>
              <a:rPr lang="en-GB" altLang="en-US" sz="2400" kern="0" dirty="0">
                <a:solidFill>
                  <a:srgbClr val="000000"/>
                </a:solidFill>
                <a:latin typeface="Arial"/>
                <a:cs typeface="Arial"/>
              </a:rPr>
              <a:t>Gall </a:t>
            </a:r>
            <a:r>
              <a:rPr lang="en-GB" altLang="en-US" sz="2400" kern="0" dirty="0" err="1">
                <a:solidFill>
                  <a:srgbClr val="000000"/>
                </a:solidFill>
                <a:latin typeface="Arial"/>
                <a:cs typeface="Arial"/>
              </a:rPr>
              <a:t>fynd</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trwy</a:t>
            </a:r>
            <a:r>
              <a:rPr lang="en-GB" altLang="en-US" sz="2400" kern="0" dirty="0">
                <a:solidFill>
                  <a:srgbClr val="000000"/>
                </a:solidFill>
                <a:latin typeface="Arial"/>
                <a:cs typeface="Arial"/>
              </a:rPr>
              <a:t> system o </a:t>
            </a:r>
            <a:r>
              <a:rPr lang="en-GB" altLang="en-US" sz="2400" kern="0" dirty="0" err="1">
                <a:solidFill>
                  <a:srgbClr val="000000"/>
                </a:solidFill>
                <a:latin typeface="Arial"/>
                <a:cs typeface="Arial"/>
              </a:rPr>
              <a:t>ddefnyddio</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pentwr</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Ie</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Posib</a:t>
            </a:r>
            <a:r>
              <a:rPr lang="en-GB" altLang="en-US" sz="2400" kern="0" dirty="0">
                <a:solidFill>
                  <a:srgbClr val="000000"/>
                </a:solidFill>
                <a:latin typeface="Arial"/>
                <a:cs typeface="Arial"/>
              </a:rPr>
              <a:t> a Na </a:t>
            </a:r>
          </a:p>
          <a:p>
            <a:pPr eaLnBrk="0" fontAlgn="base" hangingPunct="0">
              <a:lnSpc>
                <a:spcPct val="100000"/>
              </a:lnSpc>
              <a:spcBef>
                <a:spcPct val="20000"/>
              </a:spcBef>
              <a:spcAft>
                <a:spcPct val="0"/>
              </a:spcAft>
            </a:pPr>
            <a:r>
              <a:rPr lang="en-GB" altLang="en-US" sz="2400" kern="0" dirty="0" err="1">
                <a:solidFill>
                  <a:srgbClr val="000000"/>
                </a:solidFill>
                <a:latin typeface="Arial"/>
                <a:cs typeface="Arial"/>
              </a:rPr>
              <a:t>Gwahodd</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ymgeiswyr</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ar</a:t>
            </a:r>
            <a:r>
              <a:rPr lang="en-GB" altLang="en-US" sz="2400" kern="0" dirty="0">
                <a:solidFill>
                  <a:srgbClr val="000000"/>
                </a:solidFill>
                <a:latin typeface="Arial"/>
                <a:cs typeface="Arial"/>
              </a:rPr>
              <a:t> y </a:t>
            </a:r>
            <a:r>
              <a:rPr lang="en-GB" altLang="en-US" sz="2400" kern="0" dirty="0" err="1">
                <a:solidFill>
                  <a:srgbClr val="000000"/>
                </a:solidFill>
                <a:latin typeface="Arial"/>
                <a:cs typeface="Arial"/>
              </a:rPr>
              <a:t>rhestr</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fer</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i</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gyfweliad</a:t>
            </a:r>
            <a:endParaRPr lang="en-GB" altLang="en-US" sz="2400" kern="0" dirty="0">
              <a:solidFill>
                <a:srgbClr val="000000"/>
              </a:solidFill>
              <a:latin typeface="Arial"/>
              <a:cs typeface="Arial"/>
            </a:endParaRPr>
          </a:p>
        </p:txBody>
      </p:sp>
    </p:spTree>
    <p:extLst>
      <p:ext uri="{BB962C8B-B14F-4D97-AF65-F5344CB8AC3E}">
        <p14:creationId xmlns:p14="http://schemas.microsoft.com/office/powerpoint/2010/main" val="1653336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10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1500"/>
                            </p:stCondLst>
                            <p:childTnLst>
                              <p:par>
                                <p:cTn id="9" presetID="10"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3000"/>
                            </p:stCondLst>
                            <p:childTnLst>
                              <p:par>
                                <p:cTn id="13" presetID="10" presetClass="entr" presetSubtype="0" fill="hold" nodeType="afterEffect">
                                  <p:stCondLst>
                                    <p:cond delay="1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par>
                          <p:cTn id="16" fill="hold">
                            <p:stCondLst>
                              <p:cond delay="4500"/>
                            </p:stCondLst>
                            <p:childTnLst>
                              <p:par>
                                <p:cTn id="17" presetID="10" presetClass="entr" presetSubtype="0" fill="hold" nodeType="afterEffect">
                                  <p:stCondLst>
                                    <p:cond delay="1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childTnLst>
                          </p:cTn>
                        </p:par>
                        <p:par>
                          <p:cTn id="20" fill="hold">
                            <p:stCondLst>
                              <p:cond delay="6000"/>
                            </p:stCondLst>
                            <p:childTnLst>
                              <p:par>
                                <p:cTn id="21" presetID="10" presetClass="entr" presetSubtype="0" fill="hold" nodeType="afterEffect">
                                  <p:stCondLst>
                                    <p:cond delay="100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par>
                          <p:cTn id="24" fill="hold">
                            <p:stCondLst>
                              <p:cond delay="7500"/>
                            </p:stCondLst>
                            <p:childTnLst>
                              <p:par>
                                <p:cTn id="25" presetID="10" presetClass="entr" presetSubtype="0" fill="hold" nodeType="afterEffect">
                                  <p:stCondLst>
                                    <p:cond delay="100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371" y="179777"/>
            <a:ext cx="8924109" cy="1325563"/>
          </a:xfrm>
        </p:spPr>
        <p:txBody>
          <a:bodyPr>
            <a:normAutofit/>
          </a:bodyPr>
          <a:lstStyle/>
          <a:p>
            <a:r>
              <a:rPr lang="en-GB" altLang="en-US" b="1" kern="0" dirty="0" err="1">
                <a:solidFill>
                  <a:srgbClr val="000000"/>
                </a:solidFill>
                <a:latin typeface="Arial"/>
                <a:cs typeface="Arial"/>
              </a:rPr>
              <a:t>Sut</a:t>
            </a:r>
            <a:r>
              <a:rPr lang="en-GB" altLang="en-US" b="1" kern="0" dirty="0">
                <a:solidFill>
                  <a:srgbClr val="000000"/>
                </a:solidFill>
                <a:latin typeface="Arial"/>
                <a:cs typeface="Arial"/>
              </a:rPr>
              <a:t> </a:t>
            </a:r>
            <a:r>
              <a:rPr lang="en-GB" altLang="en-US" b="1" kern="0" dirty="0" err="1">
                <a:solidFill>
                  <a:srgbClr val="000000"/>
                </a:solidFill>
                <a:latin typeface="Arial"/>
                <a:cs typeface="Arial"/>
              </a:rPr>
              <a:t>i</a:t>
            </a:r>
            <a:r>
              <a:rPr lang="en-GB" altLang="en-US" b="1" kern="0" dirty="0">
                <a:solidFill>
                  <a:srgbClr val="000000"/>
                </a:solidFill>
                <a:latin typeface="Arial"/>
                <a:cs typeface="Arial"/>
              </a:rPr>
              <a:t> </a:t>
            </a:r>
            <a:r>
              <a:rPr lang="en-GB" altLang="en-US" b="1" kern="0" dirty="0" err="1">
                <a:solidFill>
                  <a:srgbClr val="000000"/>
                </a:solidFill>
                <a:latin typeface="Arial"/>
                <a:cs typeface="Arial"/>
              </a:rPr>
              <a:t>osgoi’r</a:t>
            </a:r>
            <a:r>
              <a:rPr lang="en-GB" altLang="en-US" b="1" kern="0" dirty="0">
                <a:solidFill>
                  <a:srgbClr val="000000"/>
                </a:solidFill>
                <a:latin typeface="Arial"/>
                <a:cs typeface="Arial"/>
              </a:rPr>
              <a:t> </a:t>
            </a:r>
            <a:r>
              <a:rPr lang="en-GB" altLang="en-US" b="1" kern="0" dirty="0" err="1">
                <a:solidFill>
                  <a:srgbClr val="000000"/>
                </a:solidFill>
                <a:latin typeface="Arial"/>
                <a:cs typeface="Arial"/>
              </a:rPr>
              <a:t>pentwr</a:t>
            </a:r>
            <a:r>
              <a:rPr lang="en-GB" altLang="en-US" b="1" kern="0" dirty="0">
                <a:solidFill>
                  <a:srgbClr val="000000"/>
                </a:solidFill>
                <a:latin typeface="Arial"/>
                <a:cs typeface="Arial"/>
              </a:rPr>
              <a:t> ‘Na’ </a:t>
            </a:r>
            <a:endParaRPr lang="en-GB" sz="4800" b="1" dirty="0"/>
          </a:p>
        </p:txBody>
      </p:sp>
      <p:sp>
        <p:nvSpPr>
          <p:cNvPr id="3" name="Content Placeholder 2"/>
          <p:cNvSpPr>
            <a:spLocks noGrp="1"/>
          </p:cNvSpPr>
          <p:nvPr>
            <p:ph idx="1"/>
          </p:nvPr>
        </p:nvSpPr>
        <p:spPr>
          <a:xfrm>
            <a:off x="1391479" y="2659924"/>
            <a:ext cx="10485782" cy="2856293"/>
          </a:xfrm>
        </p:spPr>
        <p:txBody>
          <a:bodyPr>
            <a:normAutofit/>
          </a:bodyPr>
          <a:lstStyle/>
          <a:p>
            <a:pPr eaLnBrk="0" fontAlgn="base" hangingPunct="0">
              <a:lnSpc>
                <a:spcPct val="100000"/>
              </a:lnSpc>
              <a:spcBef>
                <a:spcPct val="20000"/>
              </a:spcBef>
              <a:spcAft>
                <a:spcPct val="0"/>
              </a:spcAft>
            </a:pPr>
            <a:r>
              <a:rPr lang="en-GB" altLang="en-US" sz="2400" kern="0" dirty="0" err="1">
                <a:solidFill>
                  <a:srgbClr val="000000"/>
                </a:solidFill>
                <a:latin typeface="Arial"/>
                <a:cs typeface="Arial"/>
              </a:rPr>
              <a:t>Teilwra</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eich</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Llythyr</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Eglurhaol</a:t>
            </a:r>
            <a:r>
              <a:rPr lang="en-GB" altLang="en-US" sz="2400" kern="0" dirty="0">
                <a:solidFill>
                  <a:srgbClr val="000000"/>
                </a:solidFill>
                <a:latin typeface="Arial"/>
                <a:cs typeface="Arial"/>
              </a:rPr>
              <a:t> / </a:t>
            </a:r>
            <a:r>
              <a:rPr lang="en-GB" altLang="en-US" sz="2400" kern="0" dirty="0" err="1">
                <a:solidFill>
                  <a:srgbClr val="000000"/>
                </a:solidFill>
                <a:latin typeface="Arial"/>
                <a:cs typeface="Arial"/>
              </a:rPr>
              <a:t>Gwybodaeth</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Ychwanegol</a:t>
            </a:r>
            <a:r>
              <a:rPr lang="en-GB" altLang="en-US" sz="2400" kern="0" dirty="0">
                <a:solidFill>
                  <a:srgbClr val="000000"/>
                </a:solidFill>
                <a:latin typeface="Arial"/>
                <a:cs typeface="Arial"/>
              </a:rPr>
              <a:t> / </a:t>
            </a:r>
            <a:r>
              <a:rPr lang="en-GB" altLang="en-US" sz="2400" kern="0" dirty="0" err="1">
                <a:solidFill>
                  <a:srgbClr val="000000"/>
                </a:solidFill>
                <a:latin typeface="Arial"/>
                <a:cs typeface="Arial"/>
              </a:rPr>
              <a:t>Datganiad</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Personol</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i'r</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ysgol</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a'u</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gofynion</a:t>
            </a:r>
            <a:endParaRPr lang="en-GB" altLang="en-US" sz="2400" kern="0" dirty="0">
              <a:solidFill>
                <a:srgbClr val="000000"/>
              </a:solidFill>
              <a:latin typeface="Arial"/>
              <a:cs typeface="Arial"/>
            </a:endParaRPr>
          </a:p>
          <a:p>
            <a:pPr eaLnBrk="0" fontAlgn="base" hangingPunct="0">
              <a:lnSpc>
                <a:spcPct val="100000"/>
              </a:lnSpc>
              <a:spcBef>
                <a:spcPct val="20000"/>
              </a:spcBef>
              <a:spcAft>
                <a:spcPct val="0"/>
              </a:spcAft>
            </a:pPr>
            <a:r>
              <a:rPr lang="en-GB" altLang="en-US" sz="2400" kern="0" dirty="0">
                <a:solidFill>
                  <a:srgbClr val="000000"/>
                </a:solidFill>
                <a:latin typeface="Arial"/>
                <a:cs typeface="Arial"/>
              </a:rPr>
              <a:t>Dim </a:t>
            </a:r>
            <a:r>
              <a:rPr lang="en-GB" altLang="en-US" sz="2400" kern="0" dirty="0" err="1">
                <a:solidFill>
                  <a:srgbClr val="000000"/>
                </a:solidFill>
                <a:latin typeface="Arial"/>
                <a:cs typeface="Arial"/>
              </a:rPr>
              <a:t>camgymeriadau</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yn</a:t>
            </a:r>
            <a:r>
              <a:rPr lang="en-GB" altLang="en-US" sz="2400" kern="0" dirty="0">
                <a:solidFill>
                  <a:srgbClr val="000000"/>
                </a:solidFill>
                <a:latin typeface="Arial"/>
                <a:cs typeface="Arial"/>
              </a:rPr>
              <a:t> y </a:t>
            </a:r>
            <a:r>
              <a:rPr lang="en-GB" altLang="en-US" sz="2400" kern="0" dirty="0" err="1">
                <a:solidFill>
                  <a:srgbClr val="000000"/>
                </a:solidFill>
                <a:latin typeface="Arial"/>
                <a:cs typeface="Arial"/>
              </a:rPr>
              <a:t>cais</a:t>
            </a:r>
            <a:endParaRPr lang="en-GB" altLang="en-US" sz="2400" kern="0" dirty="0">
              <a:solidFill>
                <a:srgbClr val="000000"/>
              </a:solidFill>
              <a:latin typeface="Arial"/>
              <a:cs typeface="Arial"/>
            </a:endParaRPr>
          </a:p>
          <a:p>
            <a:pPr eaLnBrk="0" fontAlgn="base" hangingPunct="0">
              <a:lnSpc>
                <a:spcPct val="100000"/>
              </a:lnSpc>
              <a:spcBef>
                <a:spcPct val="20000"/>
              </a:spcBef>
              <a:spcAft>
                <a:spcPct val="0"/>
              </a:spcAft>
            </a:pPr>
            <a:r>
              <a:rPr lang="en-GB" altLang="en-US" sz="2400" kern="0" dirty="0" err="1">
                <a:solidFill>
                  <a:srgbClr val="000000"/>
                </a:solidFill>
                <a:latin typeface="Arial"/>
                <a:cs typeface="Arial"/>
              </a:rPr>
              <a:t>Os</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oes</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bylchau</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yn</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eich</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cyflogaeth</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eglurwch</a:t>
            </a:r>
            <a:r>
              <a:rPr lang="en-GB" altLang="en-US" sz="2400" kern="0" dirty="0">
                <a:solidFill>
                  <a:srgbClr val="000000"/>
                </a:solidFill>
                <a:latin typeface="Arial"/>
                <a:cs typeface="Arial"/>
              </a:rPr>
              <a:t> pam</a:t>
            </a:r>
          </a:p>
          <a:p>
            <a:pPr eaLnBrk="0" fontAlgn="base" hangingPunct="0">
              <a:lnSpc>
                <a:spcPct val="100000"/>
              </a:lnSpc>
              <a:spcBef>
                <a:spcPct val="20000"/>
              </a:spcBef>
              <a:spcAft>
                <a:spcPct val="0"/>
              </a:spcAft>
            </a:pPr>
            <a:r>
              <a:rPr lang="en-GB" altLang="en-US" sz="2400" kern="0" dirty="0" err="1">
                <a:solidFill>
                  <a:srgbClr val="000000"/>
                </a:solidFill>
                <a:latin typeface="Arial"/>
                <a:cs typeface="Arial"/>
              </a:rPr>
              <a:t>Collfarnau</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Troseddol</a:t>
            </a:r>
            <a:r>
              <a:rPr lang="en-GB" altLang="en-US" sz="2400" kern="0" dirty="0">
                <a:solidFill>
                  <a:srgbClr val="000000"/>
                </a:solidFill>
                <a:latin typeface="Arial"/>
                <a:cs typeface="Arial"/>
              </a:rPr>
              <a:t> (DBS)</a:t>
            </a:r>
          </a:p>
          <a:p>
            <a:pPr eaLnBrk="0" fontAlgn="base" hangingPunct="0">
              <a:lnSpc>
                <a:spcPct val="100000"/>
              </a:lnSpc>
              <a:spcBef>
                <a:spcPct val="20000"/>
              </a:spcBef>
              <a:spcAft>
                <a:spcPct val="0"/>
              </a:spcAft>
            </a:pPr>
            <a:r>
              <a:rPr lang="en-GB" altLang="en-US" sz="2400" kern="0" dirty="0" err="1">
                <a:solidFill>
                  <a:srgbClr val="000000"/>
                </a:solidFill>
                <a:latin typeface="Arial"/>
                <a:cs typeface="Arial"/>
              </a:rPr>
              <a:t>Peidiwch</a:t>
            </a:r>
            <a:r>
              <a:rPr lang="en-GB" altLang="en-US" sz="2400" kern="0" dirty="0">
                <a:solidFill>
                  <a:srgbClr val="000000"/>
                </a:solidFill>
                <a:latin typeface="Arial"/>
                <a:cs typeface="Arial"/>
              </a:rPr>
              <a:t> a </a:t>
            </a:r>
            <a:r>
              <a:rPr lang="en-GB" altLang="en-US" sz="2400" kern="0" dirty="0" err="1">
                <a:solidFill>
                  <a:srgbClr val="000000"/>
                </a:solidFill>
                <a:latin typeface="Arial"/>
                <a:cs typeface="Arial"/>
              </a:rPr>
              <a:t>defnyddio</a:t>
            </a:r>
            <a:r>
              <a:rPr lang="en-GB" altLang="en-US" sz="2400" kern="0" dirty="0">
                <a:solidFill>
                  <a:srgbClr val="000000"/>
                </a:solidFill>
                <a:latin typeface="Arial"/>
                <a:cs typeface="Arial"/>
              </a:rPr>
              <a:t> jargon (</a:t>
            </a:r>
            <a:r>
              <a:rPr lang="en-GB" altLang="en-US" sz="2400" i="1" kern="0" dirty="0">
                <a:solidFill>
                  <a:srgbClr val="000000"/>
                </a:solidFill>
                <a:latin typeface="Arial"/>
                <a:cs typeface="Arial"/>
              </a:rPr>
              <a:t>acronyms</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yn</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eich</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cais</a:t>
            </a:r>
            <a:endParaRPr lang="en-GB" altLang="en-US" sz="2400" kern="0" dirty="0">
              <a:solidFill>
                <a:srgbClr val="000000"/>
              </a:solidFill>
              <a:latin typeface="Arial"/>
              <a:cs typeface="Arial"/>
            </a:endParaRPr>
          </a:p>
        </p:txBody>
      </p:sp>
    </p:spTree>
    <p:extLst>
      <p:ext uri="{BB962C8B-B14F-4D97-AF65-F5344CB8AC3E}">
        <p14:creationId xmlns:p14="http://schemas.microsoft.com/office/powerpoint/2010/main" val="2492872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2000"/>
                            </p:stCondLst>
                            <p:childTnLst>
                              <p:par>
                                <p:cTn id="13" presetID="10" presetClass="entr" presetSubtype="0" fill="hold" nodeType="afterEffect">
                                  <p:stCondLst>
                                    <p:cond delay="1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par>
                          <p:cTn id="16" fill="hold">
                            <p:stCondLst>
                              <p:cond delay="3500"/>
                            </p:stCondLst>
                            <p:childTnLst>
                              <p:par>
                                <p:cTn id="17" presetID="10" presetClass="entr" presetSubtype="0" fill="hold" nodeType="afterEffect">
                                  <p:stCondLst>
                                    <p:cond delay="1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childTnLst>
                          </p:cTn>
                        </p:par>
                        <p:par>
                          <p:cTn id="20" fill="hold">
                            <p:stCondLst>
                              <p:cond delay="5000"/>
                            </p:stCondLst>
                            <p:childTnLst>
                              <p:par>
                                <p:cTn id="21" presetID="10" presetClass="entr" presetSubtype="0" fill="hold" nodeType="afterEffect">
                                  <p:stCondLst>
                                    <p:cond delay="100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371" y="179777"/>
            <a:ext cx="8924109" cy="1325563"/>
          </a:xfrm>
        </p:spPr>
        <p:txBody>
          <a:bodyPr>
            <a:normAutofit/>
          </a:bodyPr>
          <a:lstStyle/>
          <a:p>
            <a:r>
              <a:rPr lang="en-GB" altLang="en-US" b="1" kern="0" dirty="0" err="1">
                <a:solidFill>
                  <a:srgbClr val="000000"/>
                </a:solidFill>
                <a:latin typeface="Arial"/>
                <a:cs typeface="Arial"/>
              </a:rPr>
              <a:t>Gair</a:t>
            </a:r>
            <a:r>
              <a:rPr lang="en-GB" altLang="en-US" b="1" kern="0" dirty="0">
                <a:solidFill>
                  <a:srgbClr val="000000"/>
                </a:solidFill>
                <a:latin typeface="Arial"/>
                <a:cs typeface="Arial"/>
              </a:rPr>
              <a:t> o </a:t>
            </a:r>
            <a:r>
              <a:rPr lang="en-GB" altLang="en-US" b="1" kern="0" dirty="0" err="1">
                <a:solidFill>
                  <a:srgbClr val="000000"/>
                </a:solidFill>
                <a:latin typeface="Arial"/>
                <a:cs typeface="Arial"/>
              </a:rPr>
              <a:t>Gyngor</a:t>
            </a:r>
            <a:endParaRPr lang="en-GB" sz="4800" b="1" dirty="0"/>
          </a:p>
        </p:txBody>
      </p:sp>
      <p:sp>
        <p:nvSpPr>
          <p:cNvPr id="5" name="Content Placeholder 4"/>
          <p:cNvSpPr>
            <a:spLocks noGrp="1"/>
          </p:cNvSpPr>
          <p:nvPr>
            <p:ph idx="1"/>
          </p:nvPr>
        </p:nvSpPr>
        <p:spPr/>
        <p:txBody>
          <a:bodyPr>
            <a:normAutofit/>
          </a:bodyPr>
          <a:lstStyle/>
          <a:p>
            <a:pPr marL="342900" lvl="0" indent="-342900" fontAlgn="base">
              <a:lnSpc>
                <a:spcPct val="100000"/>
              </a:lnSpc>
              <a:spcBef>
                <a:spcPct val="20000"/>
              </a:spcBef>
              <a:spcAft>
                <a:spcPct val="0"/>
              </a:spcAft>
              <a:buFontTx/>
              <a:buChar char="•"/>
            </a:pPr>
            <a:endParaRPr lang="en-GB" altLang="en-US" sz="2400" kern="0" dirty="0">
              <a:solidFill>
                <a:srgbClr val="000000"/>
              </a:solidFill>
              <a:latin typeface="Arial"/>
              <a:cs typeface="Arial"/>
            </a:endParaRPr>
          </a:p>
          <a:p>
            <a:pPr marL="342900" lvl="0" indent="-342900" fontAlgn="base">
              <a:lnSpc>
                <a:spcPct val="100000"/>
              </a:lnSpc>
              <a:spcBef>
                <a:spcPct val="20000"/>
              </a:spcBef>
              <a:spcAft>
                <a:spcPct val="0"/>
              </a:spcAft>
              <a:buClr>
                <a:srgbClr val="1D4F91"/>
              </a:buClr>
              <a:buFontTx/>
              <a:buChar char="•"/>
            </a:pPr>
            <a:r>
              <a:rPr lang="en-GB" altLang="en-US" sz="2400" kern="0" dirty="0">
                <a:solidFill>
                  <a:srgbClr val="000000"/>
                </a:solidFill>
                <a:latin typeface="Arial"/>
                <a:cs typeface="Arial"/>
              </a:rPr>
              <a:t>Y </a:t>
            </a:r>
            <a:r>
              <a:rPr lang="en-GB" altLang="en-US" sz="2400" kern="0" dirty="0" err="1">
                <a:solidFill>
                  <a:srgbClr val="000000"/>
                </a:solidFill>
                <a:latin typeface="Arial"/>
                <a:cs typeface="Arial"/>
              </a:rPr>
              <a:t>Cais</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a’r</a:t>
            </a:r>
            <a:r>
              <a:rPr lang="en-GB" altLang="en-US" sz="2400" kern="0" dirty="0">
                <a:solidFill>
                  <a:srgbClr val="000000"/>
                </a:solidFill>
                <a:latin typeface="Arial"/>
                <a:cs typeface="Arial"/>
              </a:rPr>
              <a:t> </a:t>
            </a:r>
            <a:r>
              <a:rPr lang="en-GB" altLang="en-US" sz="2400" kern="0" dirty="0" err="1">
                <a:solidFill>
                  <a:srgbClr val="000000"/>
                </a:solidFill>
                <a:latin typeface="Arial"/>
                <a:cs typeface="Times New Roman" pitchFamily="18" charset="0"/>
              </a:rPr>
              <a:t>Ffurflen</a:t>
            </a:r>
            <a:r>
              <a:rPr lang="en-GB" altLang="en-US" sz="2400" kern="0" dirty="0">
                <a:solidFill>
                  <a:srgbClr val="000000"/>
                </a:solidFill>
                <a:latin typeface="Arial"/>
                <a:cs typeface="Times New Roman" pitchFamily="18" charset="0"/>
              </a:rPr>
              <a:t> (</a:t>
            </a:r>
            <a:r>
              <a:rPr lang="en-GB" altLang="en-US" sz="2400" kern="0" dirty="0" err="1">
                <a:solidFill>
                  <a:srgbClr val="000000"/>
                </a:solidFill>
                <a:latin typeface="Arial"/>
                <a:cs typeface="Times New Roman" pitchFamily="18" charset="0"/>
              </a:rPr>
              <a:t>tabl</a:t>
            </a:r>
            <a:r>
              <a:rPr lang="en-GB" altLang="en-US" sz="2400" kern="0" dirty="0">
                <a:solidFill>
                  <a:srgbClr val="000000"/>
                </a:solidFill>
                <a:latin typeface="Arial"/>
                <a:cs typeface="Times New Roman" pitchFamily="18" charset="0"/>
              </a:rPr>
              <a:t>) / </a:t>
            </a:r>
            <a:r>
              <a:rPr lang="en-GB" altLang="en-US" sz="2400" kern="0" dirty="0" err="1">
                <a:solidFill>
                  <a:srgbClr val="000000"/>
                </a:solidFill>
                <a:latin typeface="Arial"/>
                <a:cs typeface="Times New Roman" pitchFamily="18" charset="0"/>
              </a:rPr>
              <a:t>Llythyr</a:t>
            </a:r>
            <a:r>
              <a:rPr lang="en-GB" altLang="en-US" sz="2400" kern="0" dirty="0">
                <a:solidFill>
                  <a:srgbClr val="000000"/>
                </a:solidFill>
                <a:latin typeface="Arial"/>
                <a:cs typeface="Times New Roman" pitchFamily="18" charset="0"/>
              </a:rPr>
              <a:t> </a:t>
            </a:r>
            <a:r>
              <a:rPr lang="en-GB" altLang="en-US" sz="2400" kern="0" dirty="0" err="1">
                <a:solidFill>
                  <a:srgbClr val="000000"/>
                </a:solidFill>
                <a:latin typeface="Arial"/>
                <a:cs typeface="Times New Roman" pitchFamily="18" charset="0"/>
              </a:rPr>
              <a:t>Eglurhaol</a:t>
            </a:r>
            <a:r>
              <a:rPr lang="en-GB" altLang="en-US" sz="2400" kern="0" dirty="0">
                <a:solidFill>
                  <a:srgbClr val="000000"/>
                </a:solidFill>
                <a:latin typeface="Arial"/>
                <a:cs typeface="Times New Roman" pitchFamily="18" charset="0"/>
              </a:rPr>
              <a:t> / </a:t>
            </a:r>
            <a:r>
              <a:rPr lang="en-GB" altLang="en-US" sz="2400" kern="0" dirty="0" err="1">
                <a:solidFill>
                  <a:srgbClr val="000000"/>
                </a:solidFill>
                <a:latin typeface="Arial"/>
                <a:cs typeface="Times New Roman" pitchFamily="18" charset="0"/>
              </a:rPr>
              <a:t>Gwybodaeth</a:t>
            </a:r>
            <a:r>
              <a:rPr lang="en-GB" altLang="en-US" sz="2400" kern="0" dirty="0">
                <a:solidFill>
                  <a:srgbClr val="000000"/>
                </a:solidFill>
                <a:latin typeface="Arial"/>
                <a:cs typeface="Times New Roman" pitchFamily="18" charset="0"/>
              </a:rPr>
              <a:t> </a:t>
            </a:r>
            <a:r>
              <a:rPr lang="en-GB" altLang="en-US" sz="2400" kern="0" dirty="0" err="1">
                <a:solidFill>
                  <a:srgbClr val="000000"/>
                </a:solidFill>
                <a:latin typeface="Arial"/>
                <a:cs typeface="Times New Roman" pitchFamily="18" charset="0"/>
              </a:rPr>
              <a:t>Ychwanegol</a:t>
            </a:r>
            <a:r>
              <a:rPr lang="en-GB" altLang="en-US" sz="2400" kern="0" dirty="0">
                <a:solidFill>
                  <a:srgbClr val="000000"/>
                </a:solidFill>
                <a:latin typeface="Arial"/>
                <a:cs typeface="Times New Roman" pitchFamily="18" charset="0"/>
              </a:rPr>
              <a:t> / </a:t>
            </a:r>
            <a:r>
              <a:rPr lang="en-GB" altLang="en-US" sz="2400" kern="0" dirty="0" err="1">
                <a:solidFill>
                  <a:srgbClr val="000000"/>
                </a:solidFill>
                <a:latin typeface="Arial"/>
                <a:cs typeface="Times New Roman" pitchFamily="18" charset="0"/>
              </a:rPr>
              <a:t>Datganiad</a:t>
            </a:r>
            <a:r>
              <a:rPr lang="en-GB" altLang="en-US" sz="2400" kern="0" dirty="0">
                <a:solidFill>
                  <a:srgbClr val="000000"/>
                </a:solidFill>
                <a:latin typeface="Arial"/>
                <a:cs typeface="Times New Roman" pitchFamily="18" charset="0"/>
              </a:rPr>
              <a:t> </a:t>
            </a:r>
            <a:r>
              <a:rPr lang="en-GB" altLang="en-US" sz="2400" kern="0" dirty="0" err="1">
                <a:solidFill>
                  <a:srgbClr val="000000"/>
                </a:solidFill>
                <a:latin typeface="Arial"/>
                <a:cs typeface="Times New Roman" pitchFamily="18" charset="0"/>
              </a:rPr>
              <a:t>Personol</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yw</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beth</a:t>
            </a:r>
            <a:r>
              <a:rPr lang="en-GB" altLang="en-US" sz="2400" kern="0" dirty="0">
                <a:solidFill>
                  <a:srgbClr val="000000"/>
                </a:solidFill>
                <a:latin typeface="Arial"/>
                <a:cs typeface="Arial"/>
              </a:rPr>
              <a:t> a </a:t>
            </a:r>
            <a:r>
              <a:rPr lang="en-GB" altLang="en-US" sz="2400" kern="0" dirty="0" err="1">
                <a:solidFill>
                  <a:srgbClr val="000000"/>
                </a:solidFill>
                <a:latin typeface="Arial"/>
                <a:cs typeface="Arial"/>
              </a:rPr>
              <a:t>ddefnyddir</a:t>
            </a:r>
            <a:r>
              <a:rPr lang="en-GB" altLang="en-US" sz="2400" kern="0" dirty="0">
                <a:solidFill>
                  <a:srgbClr val="000000"/>
                </a:solidFill>
                <a:latin typeface="Arial"/>
                <a:cs typeface="Arial"/>
              </a:rPr>
              <a:t> i </a:t>
            </a:r>
            <a:r>
              <a:rPr lang="en-GB" altLang="en-US" sz="2400" kern="0" dirty="0" err="1">
                <a:solidFill>
                  <a:srgbClr val="000000"/>
                </a:solidFill>
                <a:latin typeface="Arial"/>
                <a:cs typeface="Arial"/>
              </a:rPr>
              <a:t>gael</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cyfweliad</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Rhaid</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cymryd</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eich</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amser</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i’w</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cwblhau</a:t>
            </a:r>
            <a:r>
              <a:rPr lang="en-GB" altLang="en-US" sz="2400" kern="0" dirty="0">
                <a:solidFill>
                  <a:srgbClr val="000000"/>
                </a:solidFill>
                <a:latin typeface="Arial"/>
                <a:cs typeface="Arial"/>
              </a:rPr>
              <a:t> a </a:t>
            </a:r>
            <a:r>
              <a:rPr lang="en-GB" altLang="en-US" sz="2400" kern="0" dirty="0" err="1">
                <a:solidFill>
                  <a:srgbClr val="000000"/>
                </a:solidFill>
                <a:latin typeface="Arial"/>
                <a:cs typeface="Arial"/>
              </a:rPr>
              <a:t>gwnewch</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yn</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siwr</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eich</a:t>
            </a:r>
            <a:r>
              <a:rPr lang="en-GB" altLang="en-US" sz="2400" kern="0" dirty="0">
                <a:solidFill>
                  <a:srgbClr val="000000"/>
                </a:solidFill>
                <a:latin typeface="Arial"/>
                <a:cs typeface="Arial"/>
              </a:rPr>
              <a:t> bod </a:t>
            </a:r>
            <a:r>
              <a:rPr lang="en-GB" altLang="en-US" sz="2400" kern="0" dirty="0" err="1">
                <a:solidFill>
                  <a:srgbClr val="000000"/>
                </a:solidFill>
                <a:latin typeface="Arial"/>
                <a:cs typeface="Arial"/>
              </a:rPr>
              <a:t>yn</a:t>
            </a:r>
            <a:r>
              <a:rPr lang="en-GB" altLang="en-US" sz="2400" kern="0" dirty="0">
                <a:solidFill>
                  <a:srgbClr val="000000"/>
                </a:solidFill>
                <a:latin typeface="Arial"/>
                <a:cs typeface="Arial"/>
              </a:rPr>
              <a:t> 100% </a:t>
            </a:r>
            <a:r>
              <a:rPr lang="en-GB" altLang="en-US" sz="2400" kern="0" dirty="0" err="1">
                <a:solidFill>
                  <a:srgbClr val="000000"/>
                </a:solidFill>
                <a:latin typeface="Arial"/>
                <a:cs typeface="Arial"/>
              </a:rPr>
              <a:t>yn</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hapus</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gyda</a:t>
            </a:r>
            <a:r>
              <a:rPr lang="en-GB" altLang="en-US" sz="2400" kern="0" dirty="0">
                <a:solidFill>
                  <a:srgbClr val="000000"/>
                </a:solidFill>
                <a:latin typeface="Arial"/>
                <a:cs typeface="Arial"/>
              </a:rPr>
              <a:t> bob dim </a:t>
            </a:r>
            <a:r>
              <a:rPr lang="en-GB" altLang="en-US" sz="2400" kern="0" dirty="0" err="1">
                <a:solidFill>
                  <a:srgbClr val="000000"/>
                </a:solidFill>
                <a:latin typeface="Arial"/>
                <a:cs typeface="Arial"/>
              </a:rPr>
              <a:t>cyn</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ei</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anfon</a:t>
            </a:r>
            <a:r>
              <a:rPr lang="en-GB" altLang="en-US" sz="2400" kern="0" dirty="0">
                <a:solidFill>
                  <a:srgbClr val="000000"/>
                </a:solidFill>
                <a:latin typeface="Arial"/>
                <a:cs typeface="Arial"/>
              </a:rPr>
              <a:t>.</a:t>
            </a:r>
          </a:p>
          <a:p>
            <a:pPr marL="0" lvl="0" indent="0" fontAlgn="base">
              <a:lnSpc>
                <a:spcPct val="100000"/>
              </a:lnSpc>
              <a:spcBef>
                <a:spcPct val="20000"/>
              </a:spcBef>
              <a:spcAft>
                <a:spcPct val="0"/>
              </a:spcAft>
              <a:buClr>
                <a:srgbClr val="1D4F91"/>
              </a:buClr>
              <a:buNone/>
            </a:pPr>
            <a:endParaRPr lang="en-GB" altLang="en-US" sz="2400" kern="0" dirty="0">
              <a:solidFill>
                <a:srgbClr val="000000"/>
              </a:solidFill>
              <a:latin typeface="Arial"/>
              <a:cs typeface="Arial"/>
            </a:endParaRPr>
          </a:p>
          <a:p>
            <a:pPr marL="342900" lvl="0" indent="-342900" fontAlgn="base">
              <a:lnSpc>
                <a:spcPct val="100000"/>
              </a:lnSpc>
              <a:spcBef>
                <a:spcPct val="20000"/>
              </a:spcBef>
              <a:spcAft>
                <a:spcPct val="0"/>
              </a:spcAft>
              <a:buClr>
                <a:srgbClr val="1D4F91"/>
              </a:buClr>
              <a:buFontTx/>
              <a:buChar char="•"/>
            </a:pPr>
            <a:r>
              <a:rPr lang="en-GB" altLang="en-US" sz="2400" kern="0" dirty="0" err="1">
                <a:solidFill>
                  <a:srgbClr val="000000"/>
                </a:solidFill>
                <a:latin typeface="Arial"/>
                <a:cs typeface="Arial"/>
              </a:rPr>
              <a:t>Anfonwch</a:t>
            </a:r>
            <a:r>
              <a:rPr lang="en-GB" altLang="en-US" sz="2400" kern="0" dirty="0">
                <a:solidFill>
                  <a:srgbClr val="000000"/>
                </a:solidFill>
                <a:latin typeface="Arial"/>
                <a:cs typeface="Arial"/>
              </a:rPr>
              <a:t> y </a:t>
            </a:r>
            <a:r>
              <a:rPr lang="en-GB" altLang="en-US" sz="2400" kern="0" dirty="0" err="1">
                <a:solidFill>
                  <a:srgbClr val="000000"/>
                </a:solidFill>
                <a:latin typeface="Arial"/>
                <a:cs typeface="Arial"/>
              </a:rPr>
              <a:t>cais</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i</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gyrraedd</a:t>
            </a:r>
            <a:r>
              <a:rPr lang="en-GB" altLang="en-US" sz="2400" kern="0" dirty="0">
                <a:solidFill>
                  <a:srgbClr val="000000"/>
                </a:solidFill>
                <a:latin typeface="Arial"/>
                <a:cs typeface="Arial"/>
              </a:rPr>
              <a:t> o </a:t>
            </a:r>
            <a:r>
              <a:rPr lang="en-GB" altLang="en-US" sz="2400" kern="0" dirty="0" err="1">
                <a:solidFill>
                  <a:srgbClr val="000000"/>
                </a:solidFill>
                <a:latin typeface="Arial"/>
                <a:cs typeface="Arial"/>
              </a:rPr>
              <a:t>leiaf</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diwrnod</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cyn</a:t>
            </a:r>
            <a:r>
              <a:rPr lang="en-GB" altLang="en-US" sz="2400" kern="0" dirty="0">
                <a:solidFill>
                  <a:srgbClr val="000000"/>
                </a:solidFill>
                <a:latin typeface="Arial"/>
                <a:cs typeface="Arial"/>
              </a:rPr>
              <a:t> y </a:t>
            </a:r>
            <a:r>
              <a:rPr lang="en-GB" altLang="en-US" sz="2400" kern="0" dirty="0" err="1">
                <a:solidFill>
                  <a:srgbClr val="000000"/>
                </a:solidFill>
                <a:latin typeface="Arial"/>
                <a:cs typeface="Arial"/>
              </a:rPr>
              <a:t>dyddiad</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cau</a:t>
            </a:r>
            <a:r>
              <a:rPr lang="en-GB" altLang="en-US" sz="2400" kern="0" dirty="0">
                <a:solidFill>
                  <a:srgbClr val="000000"/>
                </a:solidFill>
                <a:latin typeface="Arial"/>
                <a:cs typeface="Arial"/>
              </a:rPr>
              <a:t>.</a:t>
            </a:r>
          </a:p>
        </p:txBody>
      </p:sp>
    </p:spTree>
    <p:extLst>
      <p:ext uri="{BB962C8B-B14F-4D97-AF65-F5344CB8AC3E}">
        <p14:creationId xmlns:p14="http://schemas.microsoft.com/office/powerpoint/2010/main" val="37478766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9325" y="561264"/>
            <a:ext cx="9144000" cy="3706418"/>
          </a:xfrm>
        </p:spPr>
        <p:txBody>
          <a:bodyPr>
            <a:normAutofit/>
          </a:bodyPr>
          <a:lstStyle/>
          <a:p>
            <a:pPr marL="342900" lvl="0" indent="-342900" algn="ctr" fontAlgn="base">
              <a:spcBef>
                <a:spcPct val="20000"/>
              </a:spcBef>
              <a:spcAft>
                <a:spcPct val="0"/>
              </a:spcAft>
              <a:defRPr/>
            </a:pPr>
            <a:r>
              <a:rPr lang="en-GB" sz="9600" b="0" kern="0" dirty="0" err="1">
                <a:latin typeface="Arial Rounded MT Bold" pitchFamily="34" charset="0"/>
                <a:ea typeface="+mn-ea"/>
                <a:cs typeface="Arial"/>
              </a:rPr>
              <a:t>Pob</a:t>
            </a:r>
            <a:r>
              <a:rPr lang="en-GB" sz="9600" b="0" kern="0" dirty="0">
                <a:latin typeface="Arial Rounded MT Bold" pitchFamily="34" charset="0"/>
                <a:ea typeface="+mn-ea"/>
                <a:cs typeface="Arial"/>
              </a:rPr>
              <a:t> </a:t>
            </a:r>
            <a:r>
              <a:rPr lang="en-GB" sz="9600" b="0" kern="0" dirty="0" err="1">
                <a:latin typeface="Arial Rounded MT Bold" pitchFamily="34" charset="0"/>
                <a:ea typeface="+mn-ea"/>
                <a:cs typeface="Arial"/>
              </a:rPr>
              <a:t>Lwc</a:t>
            </a:r>
            <a:r>
              <a:rPr lang="en-GB" sz="9600" b="0" kern="0" dirty="0">
                <a:latin typeface="Arial Rounded MT Bold" pitchFamily="34" charset="0"/>
                <a:ea typeface="+mn-ea"/>
                <a:cs typeface="Arial"/>
              </a:rPr>
              <a:t>!</a:t>
            </a:r>
            <a:endParaRPr lang="en-GB" sz="2800" dirty="0"/>
          </a:p>
        </p:txBody>
      </p:sp>
      <p:sp>
        <p:nvSpPr>
          <p:cNvPr id="3" name="Subtitle 2"/>
          <p:cNvSpPr>
            <a:spLocks noGrp="1"/>
          </p:cNvSpPr>
          <p:nvPr>
            <p:ph type="subTitle" idx="1"/>
          </p:nvPr>
        </p:nvSpPr>
        <p:spPr>
          <a:xfrm>
            <a:off x="126275" y="4818527"/>
            <a:ext cx="9144000" cy="1622030"/>
          </a:xfrm>
        </p:spPr>
        <p:txBody>
          <a:bodyPr>
            <a:normAutofit lnSpcReduction="10000"/>
          </a:bodyPr>
          <a:lstStyle/>
          <a:p>
            <a:pPr lvl="0">
              <a:lnSpc>
                <a:spcPct val="100000"/>
              </a:lnSpc>
              <a:spcBef>
                <a:spcPts val="0"/>
              </a:spcBef>
            </a:pPr>
            <a:r>
              <a:rPr lang="en-GB" sz="2800" b="1" dirty="0" err="1">
                <a:solidFill>
                  <a:prstClr val="white"/>
                </a:solidFill>
                <a:ea typeface="+mj-ea"/>
              </a:rPr>
              <a:t>Cyswllt</a:t>
            </a:r>
            <a:r>
              <a:rPr lang="en-GB" sz="2800" b="1" dirty="0">
                <a:solidFill>
                  <a:prstClr val="white"/>
                </a:solidFill>
                <a:ea typeface="+mj-ea"/>
              </a:rPr>
              <a:t>:</a:t>
            </a:r>
          </a:p>
          <a:p>
            <a:pPr lvl="0">
              <a:lnSpc>
                <a:spcPct val="100000"/>
              </a:lnSpc>
              <a:spcBef>
                <a:spcPts val="0"/>
              </a:spcBef>
            </a:pPr>
            <a:r>
              <a:rPr lang="en-GB" sz="2000" dirty="0">
                <a:solidFill>
                  <a:prstClr val="white"/>
                </a:solidFill>
              </a:rPr>
              <a:t>Stuart Williams</a:t>
            </a:r>
          </a:p>
          <a:p>
            <a:pPr lvl="0">
              <a:lnSpc>
                <a:spcPct val="100000"/>
              </a:lnSpc>
              <a:spcBef>
                <a:spcPts val="0"/>
              </a:spcBef>
            </a:pPr>
            <a:r>
              <a:rPr lang="en-GB" sz="2000" dirty="0" err="1">
                <a:solidFill>
                  <a:prstClr val="white"/>
                </a:solidFill>
              </a:rPr>
              <a:t>Swyddog</a:t>
            </a:r>
            <a:r>
              <a:rPr lang="en-GB" sz="2000" dirty="0">
                <a:solidFill>
                  <a:prstClr val="white"/>
                </a:solidFill>
              </a:rPr>
              <a:t> </a:t>
            </a:r>
            <a:r>
              <a:rPr lang="en-GB" sz="2000" dirty="0" err="1">
                <a:solidFill>
                  <a:prstClr val="white"/>
                </a:solidFill>
              </a:rPr>
              <a:t>Polisi</a:t>
            </a:r>
            <a:endParaRPr lang="en-GB" sz="2000" dirty="0">
              <a:solidFill>
                <a:prstClr val="white"/>
              </a:solidFill>
            </a:endParaRPr>
          </a:p>
          <a:p>
            <a:pPr lvl="0">
              <a:lnSpc>
                <a:spcPct val="100000"/>
              </a:lnSpc>
              <a:spcBef>
                <a:spcPts val="0"/>
              </a:spcBef>
            </a:pPr>
            <a:r>
              <a:rPr lang="en-GB" sz="2000" dirty="0">
                <a:solidFill>
                  <a:prstClr val="white"/>
                </a:solidFill>
                <a:hlinkClick r:id="rId2"/>
              </a:rPr>
              <a:t>stuart.williams@neu.org.uk</a:t>
            </a:r>
            <a:r>
              <a:rPr lang="en-GB" sz="2000" dirty="0">
                <a:solidFill>
                  <a:prstClr val="white"/>
                </a:solidFill>
              </a:rPr>
              <a:t> </a:t>
            </a:r>
          </a:p>
          <a:p>
            <a:pPr lvl="0">
              <a:lnSpc>
                <a:spcPct val="100000"/>
              </a:lnSpc>
              <a:spcBef>
                <a:spcPts val="0"/>
              </a:spcBef>
            </a:pPr>
            <a:r>
              <a:rPr lang="en-GB" sz="2000" dirty="0">
                <a:solidFill>
                  <a:prstClr val="white"/>
                </a:solidFill>
              </a:rPr>
              <a:t>@</a:t>
            </a:r>
            <a:r>
              <a:rPr lang="en-GB" sz="2000" dirty="0" err="1">
                <a:solidFill>
                  <a:prstClr val="white"/>
                </a:solidFill>
              </a:rPr>
              <a:t>NEUCymru</a:t>
            </a:r>
            <a:endParaRPr lang="en-GB" sz="2000" dirty="0">
              <a:solidFill>
                <a:prstClr val="white"/>
              </a:solidFill>
            </a:endParaRPr>
          </a:p>
          <a:p>
            <a:pPr>
              <a:lnSpc>
                <a:spcPct val="100000"/>
              </a:lnSpc>
              <a:spcBef>
                <a:spcPts val="0"/>
              </a:spcBef>
            </a:pPr>
            <a:endParaRPr lang="en-GB" sz="2000" dirty="0"/>
          </a:p>
        </p:txBody>
      </p:sp>
      <p:sp>
        <p:nvSpPr>
          <p:cNvPr id="4" name="TextBox 3">
            <a:extLst>
              <a:ext uri="{FF2B5EF4-FFF2-40B4-BE49-F238E27FC236}">
                <a16:creationId xmlns:a16="http://schemas.microsoft.com/office/drawing/2014/main" id="{1973EDB9-8B41-44F4-AD35-6481A833D3B8}"/>
              </a:ext>
            </a:extLst>
          </p:cNvPr>
          <p:cNvSpPr txBox="1"/>
          <p:nvPr/>
        </p:nvSpPr>
        <p:spPr>
          <a:xfrm>
            <a:off x="8039423" y="4309241"/>
            <a:ext cx="4000588" cy="92333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err="1">
                <a:ln>
                  <a:noFill/>
                </a:ln>
                <a:solidFill>
                  <a:prstClr val="white"/>
                </a:solidFill>
                <a:effectLst/>
                <a:uLnTx/>
                <a:uFillTx/>
                <a:latin typeface="Arial Rounded MT Bold" panose="020F0704030504030204" pitchFamily="34" charset="0"/>
              </a:rPr>
              <a:t>Uwchraddiwch</a:t>
            </a:r>
            <a:r>
              <a:rPr kumimoji="0" lang="en-GB" altLang="en-US" sz="1800" b="0" i="0" u="none" strike="noStrike" kern="0" cap="none" spc="0" normalizeH="0" baseline="0" noProof="0" dirty="0">
                <a:ln>
                  <a:noFill/>
                </a:ln>
                <a:solidFill>
                  <a:prstClr val="white"/>
                </a:solidFill>
                <a:effectLst/>
                <a:uLnTx/>
                <a:uFillTx/>
                <a:latin typeface="Arial Rounded MT Bold" panose="020F0704030504030204" pitchFamily="34" charset="0"/>
              </a:rPr>
              <a:t> </a:t>
            </a:r>
            <a:r>
              <a:rPr kumimoji="0" lang="en-GB" altLang="en-US" sz="1800" b="0" i="0" u="none" strike="noStrike" kern="0" cap="none" spc="0" normalizeH="0" baseline="0" noProof="0" dirty="0" err="1">
                <a:ln>
                  <a:noFill/>
                </a:ln>
                <a:solidFill>
                  <a:prstClr val="white"/>
                </a:solidFill>
                <a:effectLst/>
                <a:uLnTx/>
                <a:uFillTx/>
                <a:latin typeface="Arial Rounded MT Bold" panose="020F0704030504030204" pitchFamily="34" charset="0"/>
              </a:rPr>
              <a:t>i</a:t>
            </a:r>
            <a:r>
              <a:rPr kumimoji="0" lang="en-GB" altLang="en-US" sz="1800" b="0" i="0" u="none" strike="noStrike" kern="0" cap="none" spc="0" normalizeH="0" baseline="0" noProof="0" dirty="0">
                <a:ln>
                  <a:noFill/>
                </a:ln>
                <a:solidFill>
                  <a:prstClr val="white"/>
                </a:solidFill>
                <a:effectLst/>
                <a:uLnTx/>
                <a:uFillTx/>
                <a:latin typeface="Arial Rounded MT Bold" panose="020F0704030504030204" pitchFamily="34" charset="0"/>
              </a:rPr>
              <a:t> </a:t>
            </a:r>
            <a:r>
              <a:rPr kumimoji="0" lang="en-GB" altLang="en-US" sz="1800" b="0" i="0" u="none" strike="noStrike" kern="0" cap="none" spc="0" normalizeH="0" baseline="0" noProof="0" dirty="0" err="1">
                <a:ln>
                  <a:noFill/>
                </a:ln>
                <a:solidFill>
                  <a:prstClr val="white"/>
                </a:solidFill>
                <a:effectLst/>
                <a:uLnTx/>
                <a:uFillTx/>
                <a:latin typeface="Arial Rounded MT Bold" panose="020F0704030504030204" pitchFamily="34" charset="0"/>
              </a:rPr>
              <a:t>aelodaeth</a:t>
            </a:r>
            <a:r>
              <a:rPr kumimoji="0" lang="en-GB" altLang="en-US" sz="1800" b="0" i="0" u="none" strike="noStrike" kern="0" cap="none" spc="0" normalizeH="0" baseline="0" noProof="0" dirty="0">
                <a:ln>
                  <a:noFill/>
                </a:ln>
                <a:solidFill>
                  <a:prstClr val="white"/>
                </a:solidFill>
                <a:effectLst/>
                <a:uLnTx/>
                <a:uFillTx/>
                <a:latin typeface="Arial Rounded MT Bold" panose="020F0704030504030204" pitchFamily="34" charset="0"/>
              </a:rPr>
              <a:t> lawn</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a:ln>
                  <a:noFill/>
                </a:ln>
                <a:solidFill>
                  <a:prstClr val="white"/>
                </a:solidFill>
                <a:effectLst/>
                <a:uLnTx/>
                <a:uFillTx/>
                <a:latin typeface="Arial Rounded MT Bold" panose="020F0704030504030204" pitchFamily="34" charset="0"/>
              </a:rPr>
              <a:t>Dim </a:t>
            </a:r>
            <a:r>
              <a:rPr kumimoji="0" lang="en-GB" altLang="en-US" sz="1800" b="0" i="0" u="none" strike="noStrike" kern="0" cap="none" spc="0" normalizeH="0" baseline="0" noProof="0" dirty="0" err="1">
                <a:ln>
                  <a:noFill/>
                </a:ln>
                <a:solidFill>
                  <a:prstClr val="white"/>
                </a:solidFill>
                <a:effectLst/>
                <a:uLnTx/>
                <a:uFillTx/>
                <a:latin typeface="Arial Rounded MT Bold" panose="020F0704030504030204" pitchFamily="34" charset="0"/>
              </a:rPr>
              <a:t>ond</a:t>
            </a:r>
            <a:r>
              <a:rPr kumimoji="0" lang="en-GB" altLang="en-US" sz="1800" b="0" i="0" u="none" strike="noStrike" kern="0" cap="none" spc="0" normalizeH="0" baseline="0" noProof="0" dirty="0">
                <a:ln>
                  <a:noFill/>
                </a:ln>
                <a:solidFill>
                  <a:prstClr val="white"/>
                </a:solidFill>
                <a:effectLst/>
                <a:uLnTx/>
                <a:uFillTx/>
                <a:latin typeface="Arial Rounded MT Bold" panose="020F0704030504030204" pitchFamily="34" charset="0"/>
              </a:rPr>
              <a:t> £ 1 </a:t>
            </a:r>
            <a:r>
              <a:rPr kumimoji="0" lang="en-GB" altLang="en-US" sz="1800" b="0" i="0" u="none" strike="noStrike" kern="0" cap="none" spc="0" normalizeH="0" baseline="0" noProof="0" dirty="0" err="1">
                <a:ln>
                  <a:noFill/>
                </a:ln>
                <a:solidFill>
                  <a:prstClr val="white"/>
                </a:solidFill>
                <a:effectLst/>
                <a:uLnTx/>
                <a:uFillTx/>
                <a:latin typeface="Arial Rounded MT Bold" panose="020F0704030504030204" pitchFamily="34" charset="0"/>
              </a:rPr>
              <a:t>ar</a:t>
            </a:r>
            <a:r>
              <a:rPr kumimoji="0" lang="en-GB" altLang="en-US" sz="1800" b="0" i="0" u="none" strike="noStrike" kern="0" cap="none" spc="0" normalizeH="0" baseline="0" noProof="0" dirty="0">
                <a:ln>
                  <a:noFill/>
                </a:ln>
                <a:solidFill>
                  <a:prstClr val="white"/>
                </a:solidFill>
                <a:effectLst/>
                <a:uLnTx/>
                <a:uFillTx/>
                <a:latin typeface="Arial Rounded MT Bold" panose="020F0704030504030204" pitchFamily="34" charset="0"/>
              </a:rPr>
              <a:t> </a:t>
            </a:r>
            <a:r>
              <a:rPr kumimoji="0" lang="en-GB" altLang="en-US" sz="1800" b="0" i="0" u="none" strike="noStrike" kern="0" cap="none" spc="0" normalizeH="0" baseline="0" noProof="0" dirty="0" err="1">
                <a:ln>
                  <a:noFill/>
                </a:ln>
                <a:solidFill>
                  <a:prstClr val="white"/>
                </a:solidFill>
                <a:effectLst/>
                <a:uLnTx/>
                <a:uFillTx/>
                <a:latin typeface="Arial Rounded MT Bold" panose="020F0704030504030204" pitchFamily="34" charset="0"/>
              </a:rPr>
              <a:t>gyfer</a:t>
            </a:r>
            <a:r>
              <a:rPr kumimoji="0" lang="en-GB" altLang="en-US" sz="1800" b="0" i="0" u="none" strike="noStrike" kern="0" cap="none" spc="0" normalizeH="0" baseline="0" noProof="0" dirty="0">
                <a:ln>
                  <a:noFill/>
                </a:ln>
                <a:solidFill>
                  <a:prstClr val="white"/>
                </a:solidFill>
                <a:effectLst/>
                <a:uLnTx/>
                <a:uFillTx/>
                <a:latin typeface="Arial Rounded MT Bold" panose="020F0704030504030204" pitchFamily="34" charset="0"/>
              </a:rPr>
              <a:t> </a:t>
            </a:r>
            <a:r>
              <a:rPr kumimoji="0" lang="en-GB" altLang="en-US" sz="1800" b="0" i="0" u="none" strike="noStrike" kern="0" cap="none" spc="0" normalizeH="0" baseline="0" noProof="0" dirty="0" err="1">
                <a:ln>
                  <a:noFill/>
                </a:ln>
                <a:solidFill>
                  <a:prstClr val="white"/>
                </a:solidFill>
                <a:effectLst/>
                <a:uLnTx/>
                <a:uFillTx/>
                <a:latin typeface="Arial Rounded MT Bold" panose="020F0704030504030204" pitchFamily="34" charset="0"/>
              </a:rPr>
              <a:t>eich</a:t>
            </a:r>
            <a:r>
              <a:rPr kumimoji="0" lang="en-GB" altLang="en-US" sz="1800" b="0" i="0" u="none" strike="noStrike" kern="0" cap="none" spc="0" normalizeH="0" baseline="0" noProof="0" dirty="0">
                <a:ln>
                  <a:noFill/>
                </a:ln>
                <a:solidFill>
                  <a:prstClr val="white"/>
                </a:solidFill>
                <a:effectLst/>
                <a:uLnTx/>
                <a:uFillTx/>
                <a:latin typeface="Arial Rounded MT Bold" panose="020F0704030504030204" pitchFamily="34" charset="0"/>
              </a:rPr>
              <a:t> </a:t>
            </a:r>
            <a:r>
              <a:rPr kumimoji="0" lang="en-GB" altLang="en-US" sz="1800" b="0" i="0" u="none" strike="noStrike" kern="0" cap="none" spc="0" normalizeH="0" baseline="0" noProof="0" dirty="0" err="1">
                <a:ln>
                  <a:noFill/>
                </a:ln>
                <a:solidFill>
                  <a:prstClr val="white"/>
                </a:solidFill>
                <a:effectLst/>
                <a:uLnTx/>
                <a:uFillTx/>
                <a:latin typeface="Arial Rounded MT Bold" panose="020F0704030504030204" pitchFamily="34" charset="0"/>
              </a:rPr>
              <a:t>blwyddyn</a:t>
            </a:r>
            <a:r>
              <a:rPr kumimoji="0" lang="en-GB" altLang="en-US" sz="1800" b="0" i="0" u="none" strike="noStrike" kern="0" cap="none" spc="0" normalizeH="0" baseline="0" noProof="0" dirty="0">
                <a:ln>
                  <a:noFill/>
                </a:ln>
                <a:solidFill>
                  <a:prstClr val="white"/>
                </a:solidFill>
                <a:effectLst/>
                <a:uLnTx/>
                <a:uFillTx/>
                <a:latin typeface="Arial Rounded MT Bold" panose="020F0704030504030204" pitchFamily="34" charset="0"/>
              </a:rPr>
              <a:t> ANG</a:t>
            </a:r>
            <a:endParaRPr kumimoji="0" lang="en-GB" sz="1800" b="0" i="0" u="none" strike="noStrike" kern="0" cap="none" spc="0" normalizeH="0" baseline="0" noProof="0" dirty="0">
              <a:ln>
                <a:noFill/>
              </a:ln>
              <a:solidFill>
                <a:prstClr val="white"/>
              </a:solidFill>
              <a:effectLst/>
              <a:uLnTx/>
              <a:uFillTx/>
            </a:endParaRPr>
          </a:p>
        </p:txBody>
      </p:sp>
      <p:pic>
        <p:nvPicPr>
          <p:cNvPr id="5" name="Picture 4" descr="Qr code&#10;&#10;Description automatically generated">
            <a:extLst>
              <a:ext uri="{FF2B5EF4-FFF2-40B4-BE49-F238E27FC236}">
                <a16:creationId xmlns:a16="http://schemas.microsoft.com/office/drawing/2014/main" id="{8E03C700-EB42-470C-88A0-3FBE9C106BC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332213" y="5232571"/>
            <a:ext cx="1415008" cy="1415008"/>
          </a:xfrm>
          <a:prstGeom prst="rect">
            <a:avLst/>
          </a:prstGeom>
        </p:spPr>
      </p:pic>
    </p:spTree>
    <p:extLst>
      <p:ext uri="{BB962C8B-B14F-4D97-AF65-F5344CB8AC3E}">
        <p14:creationId xmlns:p14="http://schemas.microsoft.com/office/powerpoint/2010/main" val="142178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1161</TotalTime>
  <Words>2556</Words>
  <Application>Microsoft Office PowerPoint</Application>
  <PresentationFormat>Widescreen</PresentationFormat>
  <Paragraphs>226</Paragraphs>
  <Slides>23</Slides>
  <Notes>6</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23</vt:i4>
      </vt:variant>
    </vt:vector>
  </HeadingPairs>
  <TitlesOfParts>
    <vt:vector size="32" baseType="lpstr">
      <vt:lpstr>Arial</vt:lpstr>
      <vt:lpstr>Arial Rounded MT Bold</vt:lpstr>
      <vt:lpstr>Calibri</vt:lpstr>
      <vt:lpstr>Calibri Light</vt:lpstr>
      <vt:lpstr>Office Theme</vt:lpstr>
      <vt:lpstr>1_Office Theme</vt:lpstr>
      <vt:lpstr>2_Office Theme</vt:lpstr>
      <vt:lpstr>3_Office Theme</vt:lpstr>
      <vt:lpstr>4_Office Theme</vt:lpstr>
      <vt:lpstr>Ymgeisio am Swyddi Gwybodaeth Hanfodol</vt:lpstr>
      <vt:lpstr>Cynnwys y sesiwn...</vt:lpstr>
      <vt:lpstr>Cyn cychwyn</vt:lpstr>
      <vt:lpstr>Edrych am swyddi</vt:lpstr>
      <vt:lpstr>Yr Hysbyseb (Cynradd - papur lleol)</vt:lpstr>
      <vt:lpstr>Yr Hysbyseb (Cynradd – e-teach)</vt:lpstr>
      <vt:lpstr>Yr Hysbyseb (Uwchradd – e-teach)</vt:lpstr>
      <vt:lpstr>A’i dyma’r swydd i chi?</vt:lpstr>
      <vt:lpstr>Edrychwch allan am…</vt:lpstr>
      <vt:lpstr>Gwneud eich Cais</vt:lpstr>
      <vt:lpstr>Gwnewch yn siŵr eich bod yn bodloni manyleb y person</vt:lpstr>
      <vt:lpstr>Manyleb y Person – esiampl cyfredol</vt:lpstr>
      <vt:lpstr>Meini Prawf Hanfodol a Dymunol</vt:lpstr>
      <vt:lpstr>PWYNT</vt:lpstr>
      <vt:lpstr>TYSTIOLAETH</vt:lpstr>
      <vt:lpstr>ARFARNIAD</vt:lpstr>
      <vt:lpstr>Ymateb i'r Meini Prawf</vt:lpstr>
      <vt:lpstr>Ymateb i'r Meini Prawf</vt:lpstr>
      <vt:lpstr>Ymateb i'r Meini Prawf Ffurflen (Tabl)</vt:lpstr>
      <vt:lpstr>Y Broses</vt:lpstr>
      <vt:lpstr>Sut i osgoi’r pentwr ‘Na’ </vt:lpstr>
      <vt:lpstr>Gair o Gyngor</vt:lpstr>
      <vt:lpstr>Pob Lwc!</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Richard Marshall</dc:creator>
  <cp:lastModifiedBy>Stuart Williams</cp:lastModifiedBy>
  <cp:revision>137</cp:revision>
  <dcterms:created xsi:type="dcterms:W3CDTF">2017-08-01T08:30:42Z</dcterms:created>
  <dcterms:modified xsi:type="dcterms:W3CDTF">2025-03-04T15:36:52Z</dcterms:modified>
</cp:coreProperties>
</file>