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diagrams/data42.xml" ContentType="application/vnd.openxmlformats-officedocument.drawingml.diagramData+xml"/>
  <Override PartName="/ppt/diagrams/layout42.xml" ContentType="application/vnd.openxmlformats-officedocument.drawingml.diagramLayout+xml"/>
  <Override PartName="/ppt/diagrams/quickStyle42.xml" ContentType="application/vnd.openxmlformats-officedocument.drawingml.diagramStyle+xml"/>
  <Override PartName="/ppt/diagrams/colors42.xml" ContentType="application/vnd.openxmlformats-officedocument.drawingml.diagramColors+xml"/>
  <Override PartName="/ppt/diagrams/drawing42.xml" ContentType="application/vnd.ms-office.drawingml.diagramDrawing+xml"/>
  <Override PartName="/ppt/diagrams/data43.xml" ContentType="application/vnd.openxmlformats-officedocument.drawingml.diagramData+xml"/>
  <Override PartName="/ppt/diagrams/layout43.xml" ContentType="application/vnd.openxmlformats-officedocument.drawingml.diagramLayout+xml"/>
  <Override PartName="/ppt/diagrams/quickStyle43.xml" ContentType="application/vnd.openxmlformats-officedocument.drawingml.diagramStyle+xml"/>
  <Override PartName="/ppt/diagrams/colors43.xml" ContentType="application/vnd.openxmlformats-officedocument.drawingml.diagramColors+xml"/>
  <Override PartName="/ppt/diagrams/drawing43.xml" ContentType="application/vnd.ms-office.drawingml.diagramDrawing+xml"/>
  <Override PartName="/ppt/diagrams/data44.xml" ContentType="application/vnd.openxmlformats-officedocument.drawingml.diagramData+xml"/>
  <Override PartName="/ppt/diagrams/layout44.xml" ContentType="application/vnd.openxmlformats-officedocument.drawingml.diagramLayout+xml"/>
  <Override PartName="/ppt/diagrams/quickStyle44.xml" ContentType="application/vnd.openxmlformats-officedocument.drawingml.diagramStyle+xml"/>
  <Override PartName="/ppt/diagrams/colors44.xml" ContentType="application/vnd.openxmlformats-officedocument.drawingml.diagramColors+xml"/>
  <Override PartName="/ppt/diagrams/drawing44.xml" ContentType="application/vnd.ms-office.drawingml.diagramDrawing+xml"/>
  <Override PartName="/ppt/diagrams/data45.xml" ContentType="application/vnd.openxmlformats-officedocument.drawingml.diagramData+xml"/>
  <Override PartName="/ppt/diagrams/layout45.xml" ContentType="application/vnd.openxmlformats-officedocument.drawingml.diagramLayout+xml"/>
  <Override PartName="/ppt/diagrams/quickStyle45.xml" ContentType="application/vnd.openxmlformats-officedocument.drawingml.diagramStyle+xml"/>
  <Override PartName="/ppt/diagrams/colors45.xml" ContentType="application/vnd.openxmlformats-officedocument.drawingml.diagramColors+xml"/>
  <Override PartName="/ppt/diagrams/drawing45.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48" r:id="rId1"/>
  </p:sldMasterIdLst>
  <p:sldIdLst>
    <p:sldId id="256" r:id="rId2"/>
    <p:sldId id="257" r:id="rId3"/>
    <p:sldId id="258" r:id="rId4"/>
    <p:sldId id="259" r:id="rId5"/>
    <p:sldId id="260" r:id="rId6"/>
    <p:sldId id="275" r:id="rId7"/>
    <p:sldId id="261" r:id="rId8"/>
    <p:sldId id="262" r:id="rId9"/>
    <p:sldId id="263" r:id="rId10"/>
    <p:sldId id="264" r:id="rId11"/>
    <p:sldId id="276" r:id="rId12"/>
    <p:sldId id="277" r:id="rId13"/>
    <p:sldId id="278" r:id="rId14"/>
    <p:sldId id="279" r:id="rId15"/>
    <p:sldId id="265" r:id="rId16"/>
    <p:sldId id="266" r:id="rId17"/>
    <p:sldId id="267" r:id="rId18"/>
    <p:sldId id="268" r:id="rId19"/>
    <p:sldId id="269" r:id="rId20"/>
    <p:sldId id="280" r:id="rId21"/>
    <p:sldId id="270" r:id="rId22"/>
    <p:sldId id="271" r:id="rId23"/>
    <p:sldId id="272" r:id="rId24"/>
    <p:sldId id="274"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70" y="1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 Charlotte Greenway" userId="21ca5f9ab6ecb0bd" providerId="LiveId" clId="{2FC7BF62-E326-49ED-9249-801D66D75C70}"/>
    <pc:docChg chg="modSld">
      <pc:chgData name="Dr Charlotte Greenway" userId="21ca5f9ab6ecb0bd" providerId="LiveId" clId="{2FC7BF62-E326-49ED-9249-801D66D75C70}" dt="2024-07-30T08:30:17.970" v="1" actId="20577"/>
      <pc:docMkLst>
        <pc:docMk/>
      </pc:docMkLst>
      <pc:sldChg chg="modSp mod">
        <pc:chgData name="Dr Charlotte Greenway" userId="21ca5f9ab6ecb0bd" providerId="LiveId" clId="{2FC7BF62-E326-49ED-9249-801D66D75C70}" dt="2024-07-30T08:29:59.495" v="0" actId="20577"/>
        <pc:sldMkLst>
          <pc:docMk/>
          <pc:sldMk cId="760176804" sldId="256"/>
        </pc:sldMkLst>
        <pc:spChg chg="mod">
          <ac:chgData name="Dr Charlotte Greenway" userId="21ca5f9ab6ecb0bd" providerId="LiveId" clId="{2FC7BF62-E326-49ED-9249-801D66D75C70}" dt="2024-07-30T08:29:59.495" v="0" actId="20577"/>
          <ac:spMkLst>
            <pc:docMk/>
            <pc:sldMk cId="760176804" sldId="256"/>
            <ac:spMk id="2" creationId="{00000000-0000-0000-0000-000000000000}"/>
          </ac:spMkLst>
        </pc:spChg>
      </pc:sldChg>
      <pc:sldChg chg="modSp mod">
        <pc:chgData name="Dr Charlotte Greenway" userId="21ca5f9ab6ecb0bd" providerId="LiveId" clId="{2FC7BF62-E326-49ED-9249-801D66D75C70}" dt="2024-07-30T08:30:17.970" v="1" actId="20577"/>
        <pc:sldMkLst>
          <pc:docMk/>
          <pc:sldMk cId="3285831915" sldId="257"/>
        </pc:sldMkLst>
        <pc:spChg chg="mod">
          <ac:chgData name="Dr Charlotte Greenway" userId="21ca5f9ab6ecb0bd" providerId="LiveId" clId="{2FC7BF62-E326-49ED-9249-801D66D75C70}" dt="2024-07-30T08:30:17.970" v="1" actId="20577"/>
          <ac:spMkLst>
            <pc:docMk/>
            <pc:sldMk cId="3285831915" sldId="257"/>
            <ac:spMk id="2"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2.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16AB83-377B-43DB-A020-C6B520291017}" type="doc">
      <dgm:prSet loTypeId="urn:microsoft.com/office/officeart/2005/8/layout/hList1" loCatId="list" qsTypeId="urn:microsoft.com/office/officeart/2005/8/quickstyle/simple1" qsCatId="simple" csTypeId="urn:microsoft.com/office/officeart/2005/8/colors/colorful3" csCatId="colorful" phldr="1"/>
      <dgm:spPr/>
      <dgm:t>
        <a:bodyPr/>
        <a:lstStyle/>
        <a:p>
          <a:endParaRPr lang="en-US"/>
        </a:p>
      </dgm:t>
    </dgm:pt>
    <dgm:pt modelId="{E9A9303C-F3CC-405D-976F-73166BF5697A}">
      <dgm:prSet custT="1"/>
      <dgm:spPr/>
      <dgm:t>
        <a:bodyPr/>
        <a:lstStyle/>
        <a:p>
          <a:pPr rtl="0"/>
          <a:r>
            <a:rPr lang="en-GB" sz="1800" dirty="0"/>
            <a:t>The study of optimism began largely in health contexts, finding positive associations between optimism and markers of better psychological and physical health. </a:t>
          </a:r>
        </a:p>
      </dgm:t>
    </dgm:pt>
    <dgm:pt modelId="{34399DA0-8915-4B32-ABD0-FDCB27CBDF27}" type="parTrans" cxnId="{0AC4C211-D7A7-4B0A-B64B-BA6AA5E9D5C6}">
      <dgm:prSet/>
      <dgm:spPr/>
      <dgm:t>
        <a:bodyPr/>
        <a:lstStyle/>
        <a:p>
          <a:endParaRPr lang="en-US" sz="1800"/>
        </a:p>
      </dgm:t>
    </dgm:pt>
    <dgm:pt modelId="{345A2777-C2CC-4418-9D34-EAFCB654D607}" type="sibTrans" cxnId="{0AC4C211-D7A7-4B0A-B64B-BA6AA5E9D5C6}">
      <dgm:prSet/>
      <dgm:spPr/>
      <dgm:t>
        <a:bodyPr/>
        <a:lstStyle/>
        <a:p>
          <a:endParaRPr lang="en-US" sz="1800"/>
        </a:p>
      </dgm:t>
    </dgm:pt>
    <dgm:pt modelId="{506F9BC7-6AD8-4B2A-B31E-34F698242A1C}">
      <dgm:prSet custT="1"/>
      <dgm:spPr/>
      <dgm:t>
        <a:bodyPr/>
        <a:lstStyle/>
        <a:p>
          <a:pPr rtl="0"/>
          <a:r>
            <a:rPr lang="en-GB" sz="1800" dirty="0"/>
            <a:t>Physical health effects likely occur through differences in both health-promoting behaviours and physiological concomitants of coping. </a:t>
          </a:r>
        </a:p>
      </dgm:t>
    </dgm:pt>
    <dgm:pt modelId="{E78E6332-233D-4BEB-8956-A28DEB5C6B1B}" type="parTrans" cxnId="{5752442B-DA3A-416C-A380-26284E5FCA1E}">
      <dgm:prSet/>
      <dgm:spPr/>
      <dgm:t>
        <a:bodyPr/>
        <a:lstStyle/>
        <a:p>
          <a:endParaRPr lang="en-US" sz="1800"/>
        </a:p>
      </dgm:t>
    </dgm:pt>
    <dgm:pt modelId="{B5FE59E4-1EBD-414C-A5BA-DB079D68ACEF}" type="sibTrans" cxnId="{5752442B-DA3A-416C-A380-26284E5FCA1E}">
      <dgm:prSet/>
      <dgm:spPr/>
      <dgm:t>
        <a:bodyPr/>
        <a:lstStyle/>
        <a:p>
          <a:endParaRPr lang="en-US" sz="1800"/>
        </a:p>
      </dgm:t>
    </dgm:pt>
    <dgm:pt modelId="{204ABF22-1DE1-40D2-8DC4-A5DF7417CE8F}">
      <dgm:prSet custT="1"/>
      <dgm:spPr/>
      <dgm:t>
        <a:bodyPr/>
        <a:lstStyle/>
        <a:p>
          <a:pPr rtl="0"/>
          <a:r>
            <a:rPr lang="en-GB" sz="1800" dirty="0"/>
            <a:t>Recently, the scientific study of optimism has extended to the realm of social relations: new evidence indicates that optimists have better social connections, partly because they work harder at them. </a:t>
          </a:r>
        </a:p>
      </dgm:t>
    </dgm:pt>
    <dgm:pt modelId="{49E8EADB-6B60-4F01-BEA2-D686B29219A8}" type="parTrans" cxnId="{74518564-879D-4961-BDE9-282EC278E51E}">
      <dgm:prSet/>
      <dgm:spPr/>
      <dgm:t>
        <a:bodyPr/>
        <a:lstStyle/>
        <a:p>
          <a:endParaRPr lang="en-US" sz="1800"/>
        </a:p>
      </dgm:t>
    </dgm:pt>
    <dgm:pt modelId="{D32CA7FB-2D36-42FC-8C2E-407B4DC30D3E}" type="sibTrans" cxnId="{74518564-879D-4961-BDE9-282EC278E51E}">
      <dgm:prSet/>
      <dgm:spPr/>
      <dgm:t>
        <a:bodyPr/>
        <a:lstStyle/>
        <a:p>
          <a:endParaRPr lang="en-US" sz="1800"/>
        </a:p>
      </dgm:t>
    </dgm:pt>
    <dgm:pt modelId="{88188674-1DDD-47EC-BF39-19CD4771E9F5}" type="pres">
      <dgm:prSet presAssocID="{6716AB83-377B-43DB-A020-C6B520291017}" presName="Name0" presStyleCnt="0">
        <dgm:presLayoutVars>
          <dgm:dir/>
          <dgm:animLvl val="lvl"/>
          <dgm:resizeHandles val="exact"/>
        </dgm:presLayoutVars>
      </dgm:prSet>
      <dgm:spPr/>
    </dgm:pt>
    <dgm:pt modelId="{053D8110-6429-4CB8-AFB3-D99C503EFB2E}" type="pres">
      <dgm:prSet presAssocID="{E9A9303C-F3CC-405D-976F-73166BF5697A}" presName="composite" presStyleCnt="0"/>
      <dgm:spPr/>
    </dgm:pt>
    <dgm:pt modelId="{07647024-3530-4F99-BDB8-7C30816D5C33}" type="pres">
      <dgm:prSet presAssocID="{E9A9303C-F3CC-405D-976F-73166BF5697A}" presName="parTx" presStyleLbl="alignNode1" presStyleIdx="0" presStyleCnt="3" custScaleY="170950">
        <dgm:presLayoutVars>
          <dgm:chMax val="0"/>
          <dgm:chPref val="0"/>
          <dgm:bulletEnabled val="1"/>
        </dgm:presLayoutVars>
      </dgm:prSet>
      <dgm:spPr/>
    </dgm:pt>
    <dgm:pt modelId="{B8B53210-D491-41F1-9BB4-E99C7B184CC8}" type="pres">
      <dgm:prSet presAssocID="{E9A9303C-F3CC-405D-976F-73166BF5697A}" presName="desTx" presStyleLbl="alignAccFollowNode1" presStyleIdx="0" presStyleCnt="3" custScaleY="66771">
        <dgm:presLayoutVars>
          <dgm:bulletEnabled val="1"/>
        </dgm:presLayoutVars>
      </dgm:prSet>
      <dgm:spPr/>
    </dgm:pt>
    <dgm:pt modelId="{32820EE5-1F87-4AA7-A658-D97B303EB012}" type="pres">
      <dgm:prSet presAssocID="{345A2777-C2CC-4418-9D34-EAFCB654D607}" presName="space" presStyleCnt="0"/>
      <dgm:spPr/>
    </dgm:pt>
    <dgm:pt modelId="{91C84C4B-645D-43FF-A0C9-6D7581925B77}" type="pres">
      <dgm:prSet presAssocID="{506F9BC7-6AD8-4B2A-B31E-34F698242A1C}" presName="composite" presStyleCnt="0"/>
      <dgm:spPr/>
    </dgm:pt>
    <dgm:pt modelId="{CBAFC9BA-0F38-4D5E-BFDA-9D9F295C1DFF}" type="pres">
      <dgm:prSet presAssocID="{506F9BC7-6AD8-4B2A-B31E-34F698242A1C}" presName="parTx" presStyleLbl="alignNode1" presStyleIdx="1" presStyleCnt="3" custScaleY="135222">
        <dgm:presLayoutVars>
          <dgm:chMax val="0"/>
          <dgm:chPref val="0"/>
          <dgm:bulletEnabled val="1"/>
        </dgm:presLayoutVars>
      </dgm:prSet>
      <dgm:spPr/>
    </dgm:pt>
    <dgm:pt modelId="{E0413604-2FAA-4F21-AD85-46EE70A2E20C}" type="pres">
      <dgm:prSet presAssocID="{506F9BC7-6AD8-4B2A-B31E-34F698242A1C}" presName="desTx" presStyleLbl="alignAccFollowNode1" presStyleIdx="1" presStyleCnt="3" custScaleY="76151">
        <dgm:presLayoutVars>
          <dgm:bulletEnabled val="1"/>
        </dgm:presLayoutVars>
      </dgm:prSet>
      <dgm:spPr/>
    </dgm:pt>
    <dgm:pt modelId="{9E36C8B9-C920-48B3-B52A-3FA7D200A0F2}" type="pres">
      <dgm:prSet presAssocID="{B5FE59E4-1EBD-414C-A5BA-DB079D68ACEF}" presName="space" presStyleCnt="0"/>
      <dgm:spPr/>
    </dgm:pt>
    <dgm:pt modelId="{A9B8C880-20BE-4473-84B4-81872173EB57}" type="pres">
      <dgm:prSet presAssocID="{204ABF22-1DE1-40D2-8DC4-A5DF7417CE8F}" presName="composite" presStyleCnt="0"/>
      <dgm:spPr/>
    </dgm:pt>
    <dgm:pt modelId="{ECD52239-D625-434A-8F21-CFA987FAAA8C}" type="pres">
      <dgm:prSet presAssocID="{204ABF22-1DE1-40D2-8DC4-A5DF7417CE8F}" presName="parTx" presStyleLbl="alignNode1" presStyleIdx="2" presStyleCnt="3" custScaleY="174606">
        <dgm:presLayoutVars>
          <dgm:chMax val="0"/>
          <dgm:chPref val="0"/>
          <dgm:bulletEnabled val="1"/>
        </dgm:presLayoutVars>
      </dgm:prSet>
      <dgm:spPr/>
    </dgm:pt>
    <dgm:pt modelId="{981D2C1D-DCB1-4F34-B865-B70076D93E44}" type="pres">
      <dgm:prSet presAssocID="{204ABF22-1DE1-40D2-8DC4-A5DF7417CE8F}" presName="desTx" presStyleLbl="alignAccFollowNode1" presStyleIdx="2" presStyleCnt="3" custScaleY="67037">
        <dgm:presLayoutVars>
          <dgm:bulletEnabled val="1"/>
        </dgm:presLayoutVars>
      </dgm:prSet>
      <dgm:spPr/>
    </dgm:pt>
  </dgm:ptLst>
  <dgm:cxnLst>
    <dgm:cxn modelId="{464B6410-BC45-4915-BA8A-6962BC8E5BCD}" type="presOf" srcId="{204ABF22-1DE1-40D2-8DC4-A5DF7417CE8F}" destId="{ECD52239-D625-434A-8F21-CFA987FAAA8C}" srcOrd="0" destOrd="0" presId="urn:microsoft.com/office/officeart/2005/8/layout/hList1"/>
    <dgm:cxn modelId="{0AC4C211-D7A7-4B0A-B64B-BA6AA5E9D5C6}" srcId="{6716AB83-377B-43DB-A020-C6B520291017}" destId="{E9A9303C-F3CC-405D-976F-73166BF5697A}" srcOrd="0" destOrd="0" parTransId="{34399DA0-8915-4B32-ABD0-FDCB27CBDF27}" sibTransId="{345A2777-C2CC-4418-9D34-EAFCB654D607}"/>
    <dgm:cxn modelId="{5752442B-DA3A-416C-A380-26284E5FCA1E}" srcId="{6716AB83-377B-43DB-A020-C6B520291017}" destId="{506F9BC7-6AD8-4B2A-B31E-34F698242A1C}" srcOrd="1" destOrd="0" parTransId="{E78E6332-233D-4BEB-8956-A28DEB5C6B1B}" sibTransId="{B5FE59E4-1EBD-414C-A5BA-DB079D68ACEF}"/>
    <dgm:cxn modelId="{74518564-879D-4961-BDE9-282EC278E51E}" srcId="{6716AB83-377B-43DB-A020-C6B520291017}" destId="{204ABF22-1DE1-40D2-8DC4-A5DF7417CE8F}" srcOrd="2" destOrd="0" parTransId="{49E8EADB-6B60-4F01-BEA2-D686B29219A8}" sibTransId="{D32CA7FB-2D36-42FC-8C2E-407B4DC30D3E}"/>
    <dgm:cxn modelId="{B1D5A84F-3F2D-420E-B64D-A6D6E5AC5BC1}" type="presOf" srcId="{E9A9303C-F3CC-405D-976F-73166BF5697A}" destId="{07647024-3530-4F99-BDB8-7C30816D5C33}" srcOrd="0" destOrd="0" presId="urn:microsoft.com/office/officeart/2005/8/layout/hList1"/>
    <dgm:cxn modelId="{5F1D559B-46BB-4E30-8F34-F858B3B35274}" type="presOf" srcId="{6716AB83-377B-43DB-A020-C6B520291017}" destId="{88188674-1DDD-47EC-BF39-19CD4771E9F5}" srcOrd="0" destOrd="0" presId="urn:microsoft.com/office/officeart/2005/8/layout/hList1"/>
    <dgm:cxn modelId="{9F2748FD-E29A-48F7-B492-5AA6B6AFA672}" type="presOf" srcId="{506F9BC7-6AD8-4B2A-B31E-34F698242A1C}" destId="{CBAFC9BA-0F38-4D5E-BFDA-9D9F295C1DFF}" srcOrd="0" destOrd="0" presId="urn:microsoft.com/office/officeart/2005/8/layout/hList1"/>
    <dgm:cxn modelId="{70C8947D-B9CA-470F-93D7-1F6D47614611}" type="presParOf" srcId="{88188674-1DDD-47EC-BF39-19CD4771E9F5}" destId="{053D8110-6429-4CB8-AFB3-D99C503EFB2E}" srcOrd="0" destOrd="0" presId="urn:microsoft.com/office/officeart/2005/8/layout/hList1"/>
    <dgm:cxn modelId="{8579BF08-DE33-466E-BE1D-CA8B055A14B0}" type="presParOf" srcId="{053D8110-6429-4CB8-AFB3-D99C503EFB2E}" destId="{07647024-3530-4F99-BDB8-7C30816D5C33}" srcOrd="0" destOrd="0" presId="urn:microsoft.com/office/officeart/2005/8/layout/hList1"/>
    <dgm:cxn modelId="{A2A8DF0C-6ABC-4901-B332-DBF7E40DE787}" type="presParOf" srcId="{053D8110-6429-4CB8-AFB3-D99C503EFB2E}" destId="{B8B53210-D491-41F1-9BB4-E99C7B184CC8}" srcOrd="1" destOrd="0" presId="urn:microsoft.com/office/officeart/2005/8/layout/hList1"/>
    <dgm:cxn modelId="{7A9891D7-CCBA-4D83-A30B-5E3717CB84BE}" type="presParOf" srcId="{88188674-1DDD-47EC-BF39-19CD4771E9F5}" destId="{32820EE5-1F87-4AA7-A658-D97B303EB012}" srcOrd="1" destOrd="0" presId="urn:microsoft.com/office/officeart/2005/8/layout/hList1"/>
    <dgm:cxn modelId="{C9BA44D8-B4BE-4F33-B611-80D11688287D}" type="presParOf" srcId="{88188674-1DDD-47EC-BF39-19CD4771E9F5}" destId="{91C84C4B-645D-43FF-A0C9-6D7581925B77}" srcOrd="2" destOrd="0" presId="urn:microsoft.com/office/officeart/2005/8/layout/hList1"/>
    <dgm:cxn modelId="{C5DBBB85-F414-4CC7-B9E4-F4211D30679C}" type="presParOf" srcId="{91C84C4B-645D-43FF-A0C9-6D7581925B77}" destId="{CBAFC9BA-0F38-4D5E-BFDA-9D9F295C1DFF}" srcOrd="0" destOrd="0" presId="urn:microsoft.com/office/officeart/2005/8/layout/hList1"/>
    <dgm:cxn modelId="{187B8C6F-0983-4699-BA46-248B7B5C3EC0}" type="presParOf" srcId="{91C84C4B-645D-43FF-A0C9-6D7581925B77}" destId="{E0413604-2FAA-4F21-AD85-46EE70A2E20C}" srcOrd="1" destOrd="0" presId="urn:microsoft.com/office/officeart/2005/8/layout/hList1"/>
    <dgm:cxn modelId="{D89752D5-09A3-437A-8664-DFC5180D8EC4}" type="presParOf" srcId="{88188674-1DDD-47EC-BF39-19CD4771E9F5}" destId="{9E36C8B9-C920-48B3-B52A-3FA7D200A0F2}" srcOrd="3" destOrd="0" presId="urn:microsoft.com/office/officeart/2005/8/layout/hList1"/>
    <dgm:cxn modelId="{BF020E88-215B-4057-A3BA-3E5814426C53}" type="presParOf" srcId="{88188674-1DDD-47EC-BF39-19CD4771E9F5}" destId="{A9B8C880-20BE-4473-84B4-81872173EB57}" srcOrd="4" destOrd="0" presId="urn:microsoft.com/office/officeart/2005/8/layout/hList1"/>
    <dgm:cxn modelId="{402A1CEC-EF45-4774-8151-56095DF30FD4}" type="presParOf" srcId="{A9B8C880-20BE-4473-84B4-81872173EB57}" destId="{ECD52239-D625-434A-8F21-CFA987FAAA8C}" srcOrd="0" destOrd="0" presId="urn:microsoft.com/office/officeart/2005/8/layout/hList1"/>
    <dgm:cxn modelId="{6F4F44EA-0C47-472E-9475-6DF35EB1A95D}" type="presParOf" srcId="{A9B8C880-20BE-4473-84B4-81872173EB57}" destId="{981D2C1D-DCB1-4F34-B865-B70076D93E4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6CDE01-CDD8-459E-A599-A5F409B8A1F2}" type="doc">
      <dgm:prSet loTypeId="urn:microsoft.com/office/officeart/2005/8/layout/cycle2" loCatId="cycle" qsTypeId="urn:microsoft.com/office/officeart/2005/8/quickstyle/simple1" qsCatId="simple" csTypeId="urn:microsoft.com/office/officeart/2005/8/colors/colorful2" csCatId="colorful" phldr="1"/>
      <dgm:spPr/>
      <dgm:t>
        <a:bodyPr/>
        <a:lstStyle/>
        <a:p>
          <a:endParaRPr lang="en-US"/>
        </a:p>
      </dgm:t>
    </dgm:pt>
    <dgm:pt modelId="{EECBB1B7-3ACF-489A-AE25-343D8E4AD332}">
      <dgm:prSet/>
      <dgm:spPr/>
      <dgm:t>
        <a:bodyPr/>
        <a:lstStyle/>
        <a:p>
          <a:pPr rtl="0"/>
          <a:r>
            <a:rPr lang="en-GB" dirty="0"/>
            <a:t>Optimism is a cognitive construct (expectancies regarding future outcomes) that also relates to motivation</a:t>
          </a:r>
        </a:p>
      </dgm:t>
    </dgm:pt>
    <dgm:pt modelId="{7561898C-CDF0-4340-80F0-B11553574029}" type="parTrans" cxnId="{BEEB8FF9-CC4D-4D0B-BA63-8ED267D474E6}">
      <dgm:prSet/>
      <dgm:spPr/>
      <dgm:t>
        <a:bodyPr/>
        <a:lstStyle/>
        <a:p>
          <a:endParaRPr lang="en-US"/>
        </a:p>
      </dgm:t>
    </dgm:pt>
    <dgm:pt modelId="{B74897D8-4CC8-49DF-9FEE-8F39DB15119F}" type="sibTrans" cxnId="{BEEB8FF9-CC4D-4D0B-BA63-8ED267D474E6}">
      <dgm:prSet/>
      <dgm:spPr/>
      <dgm:t>
        <a:bodyPr/>
        <a:lstStyle/>
        <a:p>
          <a:endParaRPr lang="en-US"/>
        </a:p>
      </dgm:t>
    </dgm:pt>
    <dgm:pt modelId="{4A8066F5-9885-4BE0-B564-9222D8594B10}" type="pres">
      <dgm:prSet presAssocID="{6A6CDE01-CDD8-459E-A599-A5F409B8A1F2}" presName="cycle" presStyleCnt="0">
        <dgm:presLayoutVars>
          <dgm:dir/>
          <dgm:resizeHandles val="exact"/>
        </dgm:presLayoutVars>
      </dgm:prSet>
      <dgm:spPr/>
    </dgm:pt>
    <dgm:pt modelId="{5625EF6C-D549-48A8-9C94-73959C7F73E1}" type="pres">
      <dgm:prSet presAssocID="{EECBB1B7-3ACF-489A-AE25-343D8E4AD332}" presName="node" presStyleLbl="node1" presStyleIdx="0" presStyleCnt="1" custScaleX="337070" custScaleY="100065">
        <dgm:presLayoutVars>
          <dgm:bulletEnabled val="1"/>
        </dgm:presLayoutVars>
      </dgm:prSet>
      <dgm:spPr/>
    </dgm:pt>
  </dgm:ptLst>
  <dgm:cxnLst>
    <dgm:cxn modelId="{62448A15-9E16-4FCD-AEAE-8A8AA63D2A80}" type="presOf" srcId="{6A6CDE01-CDD8-459E-A599-A5F409B8A1F2}" destId="{4A8066F5-9885-4BE0-B564-9222D8594B10}" srcOrd="0" destOrd="0" presId="urn:microsoft.com/office/officeart/2005/8/layout/cycle2"/>
    <dgm:cxn modelId="{5DE4C4B0-B72C-4A3B-979C-DF219F7149BC}" type="presOf" srcId="{EECBB1B7-3ACF-489A-AE25-343D8E4AD332}" destId="{5625EF6C-D549-48A8-9C94-73959C7F73E1}" srcOrd="0" destOrd="0" presId="urn:microsoft.com/office/officeart/2005/8/layout/cycle2"/>
    <dgm:cxn modelId="{BEEB8FF9-CC4D-4D0B-BA63-8ED267D474E6}" srcId="{6A6CDE01-CDD8-459E-A599-A5F409B8A1F2}" destId="{EECBB1B7-3ACF-489A-AE25-343D8E4AD332}" srcOrd="0" destOrd="0" parTransId="{7561898C-CDF0-4340-80F0-B11553574029}" sibTransId="{B74897D8-4CC8-49DF-9FEE-8F39DB15119F}"/>
    <dgm:cxn modelId="{103423E5-DEEA-45F4-AA4F-9FA50089C55D}" type="presParOf" srcId="{4A8066F5-9885-4BE0-B564-9222D8594B10}" destId="{5625EF6C-D549-48A8-9C94-73959C7F73E1}" srcOrd="0" destOrd="0" presId="urn:microsoft.com/office/officeart/2005/8/layout/cycle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E214CA0-B3E0-471A-9393-5CE78B3454A2}"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79F9C4C1-8400-4FA8-BB37-2463F7F6B591}">
      <dgm:prSet/>
      <dgm:spPr/>
      <dgm:t>
        <a:bodyPr/>
        <a:lstStyle/>
        <a:p>
          <a:pPr rtl="0"/>
          <a:r>
            <a:rPr lang="en-GB" dirty="0"/>
            <a:t>Optimistic people exert effort, whereas pessimistic people disengage from effort.</a:t>
          </a:r>
        </a:p>
      </dgm:t>
    </dgm:pt>
    <dgm:pt modelId="{E96D252D-5129-4F5F-83D1-AB4C09E02E5A}" type="parTrans" cxnId="{2C507BEA-C000-41BD-8604-7F1F85AFF738}">
      <dgm:prSet/>
      <dgm:spPr/>
      <dgm:t>
        <a:bodyPr/>
        <a:lstStyle/>
        <a:p>
          <a:endParaRPr lang="en-US"/>
        </a:p>
      </dgm:t>
    </dgm:pt>
    <dgm:pt modelId="{C7793E8C-F91C-401C-8D90-6C39615D2005}" type="sibTrans" cxnId="{2C507BEA-C000-41BD-8604-7F1F85AFF738}">
      <dgm:prSet/>
      <dgm:spPr/>
      <dgm:t>
        <a:bodyPr/>
        <a:lstStyle/>
        <a:p>
          <a:endParaRPr lang="en-US"/>
        </a:p>
      </dgm:t>
    </dgm:pt>
    <dgm:pt modelId="{CA28E02D-A902-4490-84B1-088DAB798880}" type="pres">
      <dgm:prSet presAssocID="{EE214CA0-B3E0-471A-9393-5CE78B3454A2}" presName="Name0" presStyleCnt="0">
        <dgm:presLayoutVars>
          <dgm:dir/>
          <dgm:animLvl val="lvl"/>
          <dgm:resizeHandles val="exact"/>
        </dgm:presLayoutVars>
      </dgm:prSet>
      <dgm:spPr/>
    </dgm:pt>
    <dgm:pt modelId="{CC6A06FE-FA31-4AA5-957A-EC980E2D12BC}" type="pres">
      <dgm:prSet presAssocID="{79F9C4C1-8400-4FA8-BB37-2463F7F6B591}" presName="linNode" presStyleCnt="0"/>
      <dgm:spPr/>
    </dgm:pt>
    <dgm:pt modelId="{5F1190BF-49D6-4866-B611-C011A0A24DC7}" type="pres">
      <dgm:prSet presAssocID="{79F9C4C1-8400-4FA8-BB37-2463F7F6B591}" presName="parentText" presStyleLbl="node1" presStyleIdx="0" presStyleCnt="1" custScaleX="166204" custLinFactNeighborX="1498" custLinFactNeighborY="9742">
        <dgm:presLayoutVars>
          <dgm:chMax val="1"/>
          <dgm:bulletEnabled val="1"/>
        </dgm:presLayoutVars>
      </dgm:prSet>
      <dgm:spPr/>
    </dgm:pt>
  </dgm:ptLst>
  <dgm:cxnLst>
    <dgm:cxn modelId="{AF864444-EE53-4F0F-8C86-ECCFDFD14D02}" type="presOf" srcId="{79F9C4C1-8400-4FA8-BB37-2463F7F6B591}" destId="{5F1190BF-49D6-4866-B611-C011A0A24DC7}" srcOrd="0" destOrd="0" presId="urn:microsoft.com/office/officeart/2005/8/layout/vList5"/>
    <dgm:cxn modelId="{62E1449F-E0DD-4259-9E60-86951E66691A}" type="presOf" srcId="{EE214CA0-B3E0-471A-9393-5CE78B3454A2}" destId="{CA28E02D-A902-4490-84B1-088DAB798880}" srcOrd="0" destOrd="0" presId="urn:microsoft.com/office/officeart/2005/8/layout/vList5"/>
    <dgm:cxn modelId="{2C507BEA-C000-41BD-8604-7F1F85AFF738}" srcId="{EE214CA0-B3E0-471A-9393-5CE78B3454A2}" destId="{79F9C4C1-8400-4FA8-BB37-2463F7F6B591}" srcOrd="0" destOrd="0" parTransId="{E96D252D-5129-4F5F-83D1-AB4C09E02E5A}" sibTransId="{C7793E8C-F91C-401C-8D90-6C39615D2005}"/>
    <dgm:cxn modelId="{8CEF4BA8-0D97-44A8-81CD-9C91B5961239}" type="presParOf" srcId="{CA28E02D-A902-4490-84B1-088DAB798880}" destId="{CC6A06FE-FA31-4AA5-957A-EC980E2D12BC}" srcOrd="0" destOrd="0" presId="urn:microsoft.com/office/officeart/2005/8/layout/vList5"/>
    <dgm:cxn modelId="{37C22D43-C4B8-4833-92CF-71DAA9B79A29}" type="presParOf" srcId="{CC6A06FE-FA31-4AA5-957A-EC980E2D12BC}" destId="{5F1190BF-49D6-4866-B611-C011A0A24DC7}" srcOrd="0" destOrd="0" presId="urn:microsoft.com/office/officeart/2005/8/layout/vList5"/>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B7C846C-10B4-41A2-B914-F504AA477D31}" type="doc">
      <dgm:prSet loTypeId="urn:microsoft.com/office/officeart/2005/8/layout/process1" loCatId="process" qsTypeId="urn:microsoft.com/office/officeart/2005/8/quickstyle/simple1" qsCatId="simple" csTypeId="urn:microsoft.com/office/officeart/2005/8/colors/colorful2" csCatId="colorful" phldr="1"/>
      <dgm:spPr/>
      <dgm:t>
        <a:bodyPr/>
        <a:lstStyle/>
        <a:p>
          <a:endParaRPr lang="en-US"/>
        </a:p>
      </dgm:t>
    </dgm:pt>
    <dgm:pt modelId="{E524BCBA-A853-4654-888E-FA7C5B6FB768}">
      <dgm:prSet/>
      <dgm:spPr/>
      <dgm:t>
        <a:bodyPr/>
        <a:lstStyle/>
        <a:p>
          <a:pPr rtl="0"/>
          <a:r>
            <a:rPr lang="en-GB" dirty="0"/>
            <a:t>He turned his theory of learned helplessness on its head – you could learn to be optimistic </a:t>
          </a:r>
        </a:p>
      </dgm:t>
    </dgm:pt>
    <dgm:pt modelId="{047EB658-FC62-4C67-B847-D87D04E23677}" type="parTrans" cxnId="{984ECA4D-D829-4971-BA8B-1BE6C498A980}">
      <dgm:prSet/>
      <dgm:spPr/>
      <dgm:t>
        <a:bodyPr/>
        <a:lstStyle/>
        <a:p>
          <a:endParaRPr lang="en-US"/>
        </a:p>
      </dgm:t>
    </dgm:pt>
    <dgm:pt modelId="{593E80AA-08E5-4F06-96BC-4299C74B2D42}" type="sibTrans" cxnId="{984ECA4D-D829-4971-BA8B-1BE6C498A980}">
      <dgm:prSet/>
      <dgm:spPr/>
      <dgm:t>
        <a:bodyPr/>
        <a:lstStyle/>
        <a:p>
          <a:endParaRPr lang="en-US"/>
        </a:p>
      </dgm:t>
    </dgm:pt>
    <dgm:pt modelId="{2F37B6DF-81D0-4486-84CA-B135B9F81F89}">
      <dgm:prSet/>
      <dgm:spPr/>
      <dgm:t>
        <a:bodyPr/>
        <a:lstStyle/>
        <a:p>
          <a:pPr rtl="0"/>
          <a:r>
            <a:rPr lang="en-GB"/>
            <a:t>Helplessness occurs when you find yourself in an uncontrollable situation – you learn to become helpless because you expect events to be uncontrollable.</a:t>
          </a:r>
        </a:p>
      </dgm:t>
    </dgm:pt>
    <dgm:pt modelId="{253FD4AA-2FBB-40AC-908C-193D7D239F2F}" type="parTrans" cxnId="{C2900C91-6750-4D39-9AA3-04DC1D91FF97}">
      <dgm:prSet/>
      <dgm:spPr/>
      <dgm:t>
        <a:bodyPr/>
        <a:lstStyle/>
        <a:p>
          <a:endParaRPr lang="en-US"/>
        </a:p>
      </dgm:t>
    </dgm:pt>
    <dgm:pt modelId="{A5C6ED54-9F4A-4864-9D32-6D12FA4398F4}" type="sibTrans" cxnId="{C2900C91-6750-4D39-9AA3-04DC1D91FF97}">
      <dgm:prSet/>
      <dgm:spPr/>
      <dgm:t>
        <a:bodyPr/>
        <a:lstStyle/>
        <a:p>
          <a:endParaRPr lang="en-US"/>
        </a:p>
      </dgm:t>
    </dgm:pt>
    <dgm:pt modelId="{A3289280-68F1-405B-BEB2-379772D72C3F}">
      <dgm:prSet/>
      <dgm:spPr/>
      <dgm:t>
        <a:bodyPr/>
        <a:lstStyle/>
        <a:p>
          <a:pPr rtl="0"/>
          <a:r>
            <a:rPr lang="en-GB" dirty="0"/>
            <a:t>Learned helplessness happens when a person has learnt to attribute their failures in situations to internal, stable and global factors. </a:t>
          </a:r>
        </a:p>
      </dgm:t>
    </dgm:pt>
    <dgm:pt modelId="{6CD9D850-A0EF-4EEF-B961-08DED2B06010}" type="parTrans" cxnId="{EA4E0B2B-2961-4217-90F2-943ED023CFE2}">
      <dgm:prSet/>
      <dgm:spPr/>
      <dgm:t>
        <a:bodyPr/>
        <a:lstStyle/>
        <a:p>
          <a:endParaRPr lang="en-US"/>
        </a:p>
      </dgm:t>
    </dgm:pt>
    <dgm:pt modelId="{70E1A166-0CAC-4F07-8E83-09A22E3744E2}" type="sibTrans" cxnId="{EA4E0B2B-2961-4217-90F2-943ED023CFE2}">
      <dgm:prSet/>
      <dgm:spPr/>
      <dgm:t>
        <a:bodyPr/>
        <a:lstStyle/>
        <a:p>
          <a:endParaRPr lang="en-US"/>
        </a:p>
      </dgm:t>
    </dgm:pt>
    <dgm:pt modelId="{4E97FA6A-D8D1-4586-99DB-2792BF663548}" type="pres">
      <dgm:prSet presAssocID="{6B7C846C-10B4-41A2-B914-F504AA477D31}" presName="Name0" presStyleCnt="0">
        <dgm:presLayoutVars>
          <dgm:dir/>
          <dgm:resizeHandles val="exact"/>
        </dgm:presLayoutVars>
      </dgm:prSet>
      <dgm:spPr/>
    </dgm:pt>
    <dgm:pt modelId="{0A209B20-36B5-4CA5-B743-8E7C1594C14B}" type="pres">
      <dgm:prSet presAssocID="{E524BCBA-A853-4654-888E-FA7C5B6FB768}" presName="node" presStyleLbl="node1" presStyleIdx="0" presStyleCnt="3">
        <dgm:presLayoutVars>
          <dgm:bulletEnabled val="1"/>
        </dgm:presLayoutVars>
      </dgm:prSet>
      <dgm:spPr/>
    </dgm:pt>
    <dgm:pt modelId="{0EFA2B08-AC8A-4FBA-B29E-276940F31B0E}" type="pres">
      <dgm:prSet presAssocID="{593E80AA-08E5-4F06-96BC-4299C74B2D42}" presName="sibTrans" presStyleLbl="sibTrans2D1" presStyleIdx="0" presStyleCnt="2"/>
      <dgm:spPr/>
    </dgm:pt>
    <dgm:pt modelId="{D49FE6AB-D59D-450F-9224-CBB126A65F0F}" type="pres">
      <dgm:prSet presAssocID="{593E80AA-08E5-4F06-96BC-4299C74B2D42}" presName="connectorText" presStyleLbl="sibTrans2D1" presStyleIdx="0" presStyleCnt="2"/>
      <dgm:spPr/>
    </dgm:pt>
    <dgm:pt modelId="{590D0B3F-81AB-49E4-9CA2-A306996D02EF}" type="pres">
      <dgm:prSet presAssocID="{2F37B6DF-81D0-4486-84CA-B135B9F81F89}" presName="node" presStyleLbl="node1" presStyleIdx="1" presStyleCnt="3">
        <dgm:presLayoutVars>
          <dgm:bulletEnabled val="1"/>
        </dgm:presLayoutVars>
      </dgm:prSet>
      <dgm:spPr/>
    </dgm:pt>
    <dgm:pt modelId="{EFB4377B-0816-4776-9613-B22DAD11F23A}" type="pres">
      <dgm:prSet presAssocID="{A5C6ED54-9F4A-4864-9D32-6D12FA4398F4}" presName="sibTrans" presStyleLbl="sibTrans2D1" presStyleIdx="1" presStyleCnt="2"/>
      <dgm:spPr/>
    </dgm:pt>
    <dgm:pt modelId="{C008C8E4-D78A-421A-9145-9FB63DB75784}" type="pres">
      <dgm:prSet presAssocID="{A5C6ED54-9F4A-4864-9D32-6D12FA4398F4}" presName="connectorText" presStyleLbl="sibTrans2D1" presStyleIdx="1" presStyleCnt="2"/>
      <dgm:spPr/>
    </dgm:pt>
    <dgm:pt modelId="{48100869-1A39-4F0E-80F2-4A4E2920C109}" type="pres">
      <dgm:prSet presAssocID="{A3289280-68F1-405B-BEB2-379772D72C3F}" presName="node" presStyleLbl="node1" presStyleIdx="2" presStyleCnt="3">
        <dgm:presLayoutVars>
          <dgm:bulletEnabled val="1"/>
        </dgm:presLayoutVars>
      </dgm:prSet>
      <dgm:spPr/>
    </dgm:pt>
  </dgm:ptLst>
  <dgm:cxnLst>
    <dgm:cxn modelId="{D890461E-0EB1-4FCE-A997-95BF1A8C4B3A}" type="presOf" srcId="{593E80AA-08E5-4F06-96BC-4299C74B2D42}" destId="{D49FE6AB-D59D-450F-9224-CBB126A65F0F}" srcOrd="1" destOrd="0" presId="urn:microsoft.com/office/officeart/2005/8/layout/process1"/>
    <dgm:cxn modelId="{EA4E0B2B-2961-4217-90F2-943ED023CFE2}" srcId="{6B7C846C-10B4-41A2-B914-F504AA477D31}" destId="{A3289280-68F1-405B-BEB2-379772D72C3F}" srcOrd="2" destOrd="0" parTransId="{6CD9D850-A0EF-4EEF-B961-08DED2B06010}" sibTransId="{70E1A166-0CAC-4F07-8E83-09A22E3744E2}"/>
    <dgm:cxn modelId="{976B7860-2BE4-42D0-A4BA-9775EA79D442}" type="presOf" srcId="{2F37B6DF-81D0-4486-84CA-B135B9F81F89}" destId="{590D0B3F-81AB-49E4-9CA2-A306996D02EF}" srcOrd="0" destOrd="0" presId="urn:microsoft.com/office/officeart/2005/8/layout/process1"/>
    <dgm:cxn modelId="{984ECA4D-D829-4971-BA8B-1BE6C498A980}" srcId="{6B7C846C-10B4-41A2-B914-F504AA477D31}" destId="{E524BCBA-A853-4654-888E-FA7C5B6FB768}" srcOrd="0" destOrd="0" parTransId="{047EB658-FC62-4C67-B847-D87D04E23677}" sibTransId="{593E80AA-08E5-4F06-96BC-4299C74B2D42}"/>
    <dgm:cxn modelId="{7C36836F-4291-492D-88A8-4FABF920D7B9}" type="presOf" srcId="{593E80AA-08E5-4F06-96BC-4299C74B2D42}" destId="{0EFA2B08-AC8A-4FBA-B29E-276940F31B0E}" srcOrd="0" destOrd="0" presId="urn:microsoft.com/office/officeart/2005/8/layout/process1"/>
    <dgm:cxn modelId="{4790D756-3442-4929-B9C9-BBADC1E16121}" type="presOf" srcId="{E524BCBA-A853-4654-888E-FA7C5B6FB768}" destId="{0A209B20-36B5-4CA5-B743-8E7C1594C14B}" srcOrd="0" destOrd="0" presId="urn:microsoft.com/office/officeart/2005/8/layout/process1"/>
    <dgm:cxn modelId="{70BCC085-FBD2-4E21-ACD2-1C6A6028FC59}" type="presOf" srcId="{A3289280-68F1-405B-BEB2-379772D72C3F}" destId="{48100869-1A39-4F0E-80F2-4A4E2920C109}" srcOrd="0" destOrd="0" presId="urn:microsoft.com/office/officeart/2005/8/layout/process1"/>
    <dgm:cxn modelId="{C2900C91-6750-4D39-9AA3-04DC1D91FF97}" srcId="{6B7C846C-10B4-41A2-B914-F504AA477D31}" destId="{2F37B6DF-81D0-4486-84CA-B135B9F81F89}" srcOrd="1" destOrd="0" parTransId="{253FD4AA-2FBB-40AC-908C-193D7D239F2F}" sibTransId="{A5C6ED54-9F4A-4864-9D32-6D12FA4398F4}"/>
    <dgm:cxn modelId="{D0016EA3-81E6-4DCF-9CBA-9BC5EB14B101}" type="presOf" srcId="{A5C6ED54-9F4A-4864-9D32-6D12FA4398F4}" destId="{C008C8E4-D78A-421A-9145-9FB63DB75784}" srcOrd="1" destOrd="0" presId="urn:microsoft.com/office/officeart/2005/8/layout/process1"/>
    <dgm:cxn modelId="{80DD62DF-5543-4295-AEAE-C3A6501ACBD1}" type="presOf" srcId="{6B7C846C-10B4-41A2-B914-F504AA477D31}" destId="{4E97FA6A-D8D1-4586-99DB-2792BF663548}" srcOrd="0" destOrd="0" presId="urn:microsoft.com/office/officeart/2005/8/layout/process1"/>
    <dgm:cxn modelId="{649129F5-930D-4B28-A605-06FD41B4ED6E}" type="presOf" srcId="{A5C6ED54-9F4A-4864-9D32-6D12FA4398F4}" destId="{EFB4377B-0816-4776-9613-B22DAD11F23A}" srcOrd="0" destOrd="0" presId="urn:microsoft.com/office/officeart/2005/8/layout/process1"/>
    <dgm:cxn modelId="{AA687F3C-3104-43E1-A94B-0F028DF8C10F}" type="presParOf" srcId="{4E97FA6A-D8D1-4586-99DB-2792BF663548}" destId="{0A209B20-36B5-4CA5-B743-8E7C1594C14B}" srcOrd="0" destOrd="0" presId="urn:microsoft.com/office/officeart/2005/8/layout/process1"/>
    <dgm:cxn modelId="{CD8D303A-6F0D-4C93-AFFF-9E34A22DD59E}" type="presParOf" srcId="{4E97FA6A-D8D1-4586-99DB-2792BF663548}" destId="{0EFA2B08-AC8A-4FBA-B29E-276940F31B0E}" srcOrd="1" destOrd="0" presId="urn:microsoft.com/office/officeart/2005/8/layout/process1"/>
    <dgm:cxn modelId="{F0AA9D20-FF39-4E64-A30A-54F557829474}" type="presParOf" srcId="{0EFA2B08-AC8A-4FBA-B29E-276940F31B0E}" destId="{D49FE6AB-D59D-450F-9224-CBB126A65F0F}" srcOrd="0" destOrd="0" presId="urn:microsoft.com/office/officeart/2005/8/layout/process1"/>
    <dgm:cxn modelId="{3FC2063D-FAEE-45BE-BC91-E6609E1C8AAA}" type="presParOf" srcId="{4E97FA6A-D8D1-4586-99DB-2792BF663548}" destId="{590D0B3F-81AB-49E4-9CA2-A306996D02EF}" srcOrd="2" destOrd="0" presId="urn:microsoft.com/office/officeart/2005/8/layout/process1"/>
    <dgm:cxn modelId="{B6B9EDF2-0DFC-4993-B6D0-3732764D68D8}" type="presParOf" srcId="{4E97FA6A-D8D1-4586-99DB-2792BF663548}" destId="{EFB4377B-0816-4776-9613-B22DAD11F23A}" srcOrd="3" destOrd="0" presId="urn:microsoft.com/office/officeart/2005/8/layout/process1"/>
    <dgm:cxn modelId="{41DFA56C-2047-49E3-9F13-B0F4FC4D9533}" type="presParOf" srcId="{EFB4377B-0816-4776-9613-B22DAD11F23A}" destId="{C008C8E4-D78A-421A-9145-9FB63DB75784}" srcOrd="0" destOrd="0" presId="urn:microsoft.com/office/officeart/2005/8/layout/process1"/>
    <dgm:cxn modelId="{137A30A4-60B3-4E4A-8AC8-C520C06B57F4}" type="presParOf" srcId="{4E97FA6A-D8D1-4586-99DB-2792BF663548}" destId="{48100869-1A39-4F0E-80F2-4A4E2920C109}"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5F787D3-0290-4F0A-A60F-330F3BFCA19E}" type="doc">
      <dgm:prSet loTypeId="urn:microsoft.com/office/officeart/2009/3/layout/RandomtoResultProcess" loCatId="process" qsTypeId="urn:microsoft.com/office/officeart/2005/8/quickstyle/simple1" qsCatId="simple" csTypeId="urn:microsoft.com/office/officeart/2005/8/colors/colorful3" csCatId="colorful"/>
      <dgm:spPr/>
      <dgm:t>
        <a:bodyPr/>
        <a:lstStyle/>
        <a:p>
          <a:endParaRPr lang="en-US"/>
        </a:p>
      </dgm:t>
    </dgm:pt>
    <dgm:pt modelId="{B471B342-D6D1-48F1-9797-70B7186409A2}">
      <dgm:prSet/>
      <dgm:spPr/>
      <dgm:t>
        <a:bodyPr/>
        <a:lstStyle/>
        <a:p>
          <a:pPr rtl="0"/>
          <a:r>
            <a:rPr lang="en-GB" dirty="0"/>
            <a:t>The way that you explain your problems and setbacks to yourself and choose either a positive or negative way to solve them</a:t>
          </a:r>
        </a:p>
      </dgm:t>
    </dgm:pt>
    <dgm:pt modelId="{964E19C3-4A7B-4EEC-9FB3-DF06708988D5}" type="parTrans" cxnId="{0669D31A-1FB0-4A99-AC33-B9A41D3FF17A}">
      <dgm:prSet/>
      <dgm:spPr/>
      <dgm:t>
        <a:bodyPr/>
        <a:lstStyle/>
        <a:p>
          <a:endParaRPr lang="en-US"/>
        </a:p>
      </dgm:t>
    </dgm:pt>
    <dgm:pt modelId="{4E27EDFF-4F4E-4999-B13D-791BD0DEB502}" type="sibTrans" cxnId="{0669D31A-1FB0-4A99-AC33-B9A41D3FF17A}">
      <dgm:prSet/>
      <dgm:spPr/>
      <dgm:t>
        <a:bodyPr/>
        <a:lstStyle/>
        <a:p>
          <a:endParaRPr lang="en-US"/>
        </a:p>
      </dgm:t>
    </dgm:pt>
    <dgm:pt modelId="{D00ECCDD-A047-48FF-ACB4-AD3324BFEC6F}">
      <dgm:prSet/>
      <dgm:spPr/>
      <dgm:t>
        <a:bodyPr/>
        <a:lstStyle/>
        <a:p>
          <a:pPr rtl="0"/>
          <a:r>
            <a:rPr lang="en-GB" dirty="0" err="1"/>
            <a:t>Eg</a:t>
          </a:r>
          <a:r>
            <a:rPr lang="en-GB" dirty="0"/>
            <a:t>. Lost job: economy is bad – redundant, unlucky ones or laid off because they think you didn’t work hard enough or disliked.</a:t>
          </a:r>
        </a:p>
      </dgm:t>
    </dgm:pt>
    <dgm:pt modelId="{E677EEC0-4A79-4100-BC5C-5F678C00DFD8}" type="parTrans" cxnId="{C833C957-C4DF-4FA0-A63D-46BF1B8E9D05}">
      <dgm:prSet/>
      <dgm:spPr/>
      <dgm:t>
        <a:bodyPr/>
        <a:lstStyle/>
        <a:p>
          <a:endParaRPr lang="en-US"/>
        </a:p>
      </dgm:t>
    </dgm:pt>
    <dgm:pt modelId="{EA9EDEB6-F379-4261-B483-6A7D3174AF38}" type="sibTrans" cxnId="{C833C957-C4DF-4FA0-A63D-46BF1B8E9D05}">
      <dgm:prSet/>
      <dgm:spPr/>
      <dgm:t>
        <a:bodyPr/>
        <a:lstStyle/>
        <a:p>
          <a:endParaRPr lang="en-US"/>
        </a:p>
      </dgm:t>
    </dgm:pt>
    <dgm:pt modelId="{2A8E97DF-56DE-46FC-AEF0-56D0C40081AF}" type="pres">
      <dgm:prSet presAssocID="{85F787D3-0290-4F0A-A60F-330F3BFCA19E}" presName="Name0" presStyleCnt="0">
        <dgm:presLayoutVars>
          <dgm:dir/>
          <dgm:animOne val="branch"/>
          <dgm:animLvl val="lvl"/>
        </dgm:presLayoutVars>
      </dgm:prSet>
      <dgm:spPr/>
    </dgm:pt>
    <dgm:pt modelId="{5AB81B37-AB1B-41F2-9118-39BF2600B493}" type="pres">
      <dgm:prSet presAssocID="{B471B342-D6D1-48F1-9797-70B7186409A2}" presName="chaos" presStyleCnt="0"/>
      <dgm:spPr/>
    </dgm:pt>
    <dgm:pt modelId="{E2124A11-DBFA-4C1A-B4F6-B3E2C5645C80}" type="pres">
      <dgm:prSet presAssocID="{B471B342-D6D1-48F1-9797-70B7186409A2}" presName="parTx1" presStyleLbl="revTx" presStyleIdx="0" presStyleCnt="1"/>
      <dgm:spPr/>
    </dgm:pt>
    <dgm:pt modelId="{B3E57BBB-34A0-4235-8C4A-71C2B36D8BD2}" type="pres">
      <dgm:prSet presAssocID="{B471B342-D6D1-48F1-9797-70B7186409A2}" presName="c1" presStyleLbl="node1" presStyleIdx="0" presStyleCnt="19"/>
      <dgm:spPr/>
    </dgm:pt>
    <dgm:pt modelId="{5F75F42D-9A92-44D9-958E-5C5E4DA0EC22}" type="pres">
      <dgm:prSet presAssocID="{B471B342-D6D1-48F1-9797-70B7186409A2}" presName="c2" presStyleLbl="node1" presStyleIdx="1" presStyleCnt="19"/>
      <dgm:spPr/>
    </dgm:pt>
    <dgm:pt modelId="{108B1C3E-DA12-4F89-ACB1-BB72BDFBDEC6}" type="pres">
      <dgm:prSet presAssocID="{B471B342-D6D1-48F1-9797-70B7186409A2}" presName="c3" presStyleLbl="node1" presStyleIdx="2" presStyleCnt="19"/>
      <dgm:spPr/>
    </dgm:pt>
    <dgm:pt modelId="{4DBEB524-6058-4BBF-9ECA-7C9B0D14DF6D}" type="pres">
      <dgm:prSet presAssocID="{B471B342-D6D1-48F1-9797-70B7186409A2}" presName="c4" presStyleLbl="node1" presStyleIdx="3" presStyleCnt="19"/>
      <dgm:spPr/>
    </dgm:pt>
    <dgm:pt modelId="{72279CBA-5FC4-4DAE-BDFD-3EC3B48E7226}" type="pres">
      <dgm:prSet presAssocID="{B471B342-D6D1-48F1-9797-70B7186409A2}" presName="c5" presStyleLbl="node1" presStyleIdx="4" presStyleCnt="19"/>
      <dgm:spPr/>
    </dgm:pt>
    <dgm:pt modelId="{3C49A249-CECF-4026-99A9-FD998454A23A}" type="pres">
      <dgm:prSet presAssocID="{B471B342-D6D1-48F1-9797-70B7186409A2}" presName="c6" presStyleLbl="node1" presStyleIdx="5" presStyleCnt="19"/>
      <dgm:spPr/>
    </dgm:pt>
    <dgm:pt modelId="{B73D58FC-14C5-4616-9A07-09CAA74742FC}" type="pres">
      <dgm:prSet presAssocID="{B471B342-D6D1-48F1-9797-70B7186409A2}" presName="c7" presStyleLbl="node1" presStyleIdx="6" presStyleCnt="19"/>
      <dgm:spPr/>
    </dgm:pt>
    <dgm:pt modelId="{72297D2C-E85F-4B09-8AFC-0D9723CDF069}" type="pres">
      <dgm:prSet presAssocID="{B471B342-D6D1-48F1-9797-70B7186409A2}" presName="c8" presStyleLbl="node1" presStyleIdx="7" presStyleCnt="19"/>
      <dgm:spPr/>
    </dgm:pt>
    <dgm:pt modelId="{D151CD02-6AE8-4177-A17E-3FB01DDFBE46}" type="pres">
      <dgm:prSet presAssocID="{B471B342-D6D1-48F1-9797-70B7186409A2}" presName="c9" presStyleLbl="node1" presStyleIdx="8" presStyleCnt="19"/>
      <dgm:spPr/>
    </dgm:pt>
    <dgm:pt modelId="{34D9F19F-5816-4248-A40C-93D80BCED1EB}" type="pres">
      <dgm:prSet presAssocID="{B471B342-D6D1-48F1-9797-70B7186409A2}" presName="c10" presStyleLbl="node1" presStyleIdx="9" presStyleCnt="19"/>
      <dgm:spPr/>
    </dgm:pt>
    <dgm:pt modelId="{225D5A4A-A2EF-4877-8341-004627C3EAC7}" type="pres">
      <dgm:prSet presAssocID="{B471B342-D6D1-48F1-9797-70B7186409A2}" presName="c11" presStyleLbl="node1" presStyleIdx="10" presStyleCnt="19"/>
      <dgm:spPr/>
    </dgm:pt>
    <dgm:pt modelId="{5D5FD1EF-0159-4774-B0AB-E1BBA741E53F}" type="pres">
      <dgm:prSet presAssocID="{B471B342-D6D1-48F1-9797-70B7186409A2}" presName="c12" presStyleLbl="node1" presStyleIdx="11" presStyleCnt="19"/>
      <dgm:spPr/>
    </dgm:pt>
    <dgm:pt modelId="{B068F640-5D8E-4BAB-824C-26F6DF30A38B}" type="pres">
      <dgm:prSet presAssocID="{B471B342-D6D1-48F1-9797-70B7186409A2}" presName="c13" presStyleLbl="node1" presStyleIdx="12" presStyleCnt="19"/>
      <dgm:spPr/>
    </dgm:pt>
    <dgm:pt modelId="{8D40646B-C1C5-4A96-9A52-1C830BA3DC8E}" type="pres">
      <dgm:prSet presAssocID="{B471B342-D6D1-48F1-9797-70B7186409A2}" presName="c14" presStyleLbl="node1" presStyleIdx="13" presStyleCnt="19"/>
      <dgm:spPr/>
    </dgm:pt>
    <dgm:pt modelId="{A526DA28-9765-442C-9EED-5DCE60E7968F}" type="pres">
      <dgm:prSet presAssocID="{B471B342-D6D1-48F1-9797-70B7186409A2}" presName="c15" presStyleLbl="node1" presStyleIdx="14" presStyleCnt="19"/>
      <dgm:spPr/>
    </dgm:pt>
    <dgm:pt modelId="{158D72B5-8453-4170-8637-1B878DD46A09}" type="pres">
      <dgm:prSet presAssocID="{B471B342-D6D1-48F1-9797-70B7186409A2}" presName="c16" presStyleLbl="node1" presStyleIdx="15" presStyleCnt="19"/>
      <dgm:spPr/>
    </dgm:pt>
    <dgm:pt modelId="{45F01365-36C5-4EAF-802D-263C48795584}" type="pres">
      <dgm:prSet presAssocID="{B471B342-D6D1-48F1-9797-70B7186409A2}" presName="c17" presStyleLbl="node1" presStyleIdx="16" presStyleCnt="19"/>
      <dgm:spPr/>
    </dgm:pt>
    <dgm:pt modelId="{7EC2E93F-2A3D-4E03-9D35-E9016426EFF0}" type="pres">
      <dgm:prSet presAssocID="{B471B342-D6D1-48F1-9797-70B7186409A2}" presName="c18" presStyleLbl="node1" presStyleIdx="17" presStyleCnt="19"/>
      <dgm:spPr/>
    </dgm:pt>
    <dgm:pt modelId="{B4030A73-4497-44D7-8725-F923D5F99B00}" type="pres">
      <dgm:prSet presAssocID="{4E27EDFF-4F4E-4999-B13D-791BD0DEB502}" presName="chevronComposite1" presStyleCnt="0"/>
      <dgm:spPr/>
    </dgm:pt>
    <dgm:pt modelId="{1FB4AB49-7DA7-4241-B456-D2E429F73FA1}" type="pres">
      <dgm:prSet presAssocID="{4E27EDFF-4F4E-4999-B13D-791BD0DEB502}" presName="chevron1" presStyleLbl="sibTrans2D1" presStyleIdx="0" presStyleCnt="2"/>
      <dgm:spPr/>
    </dgm:pt>
    <dgm:pt modelId="{6A2229FC-EE5D-4B82-B9A4-9B566F459BA2}" type="pres">
      <dgm:prSet presAssocID="{4E27EDFF-4F4E-4999-B13D-791BD0DEB502}" presName="spChevron1" presStyleCnt="0"/>
      <dgm:spPr/>
    </dgm:pt>
    <dgm:pt modelId="{AA0FB3BC-4366-40A5-8FA7-1B6225DC4020}" type="pres">
      <dgm:prSet presAssocID="{4E27EDFF-4F4E-4999-B13D-791BD0DEB502}" presName="overlap" presStyleCnt="0"/>
      <dgm:spPr/>
    </dgm:pt>
    <dgm:pt modelId="{237EB053-A24F-4B85-8FFC-87C40819C05D}" type="pres">
      <dgm:prSet presAssocID="{4E27EDFF-4F4E-4999-B13D-791BD0DEB502}" presName="chevronComposite2" presStyleCnt="0"/>
      <dgm:spPr/>
    </dgm:pt>
    <dgm:pt modelId="{7A524298-E648-411F-AA25-8599D0C7E29C}" type="pres">
      <dgm:prSet presAssocID="{4E27EDFF-4F4E-4999-B13D-791BD0DEB502}" presName="chevron2" presStyleLbl="sibTrans2D1" presStyleIdx="1" presStyleCnt="2"/>
      <dgm:spPr/>
    </dgm:pt>
    <dgm:pt modelId="{0090E974-22FA-411E-B9D7-EBBF5111D95B}" type="pres">
      <dgm:prSet presAssocID="{4E27EDFF-4F4E-4999-B13D-791BD0DEB502}" presName="spChevron2" presStyleCnt="0"/>
      <dgm:spPr/>
    </dgm:pt>
    <dgm:pt modelId="{96AFACDC-04AC-448D-9FC1-BC8A66FFA7D5}" type="pres">
      <dgm:prSet presAssocID="{D00ECCDD-A047-48FF-ACB4-AD3324BFEC6F}" presName="last" presStyleCnt="0"/>
      <dgm:spPr/>
    </dgm:pt>
    <dgm:pt modelId="{69DBA05F-BC2D-45FD-B92A-C00C0D2FDF7F}" type="pres">
      <dgm:prSet presAssocID="{D00ECCDD-A047-48FF-ACB4-AD3324BFEC6F}" presName="circleTx" presStyleLbl="node1" presStyleIdx="18" presStyleCnt="19"/>
      <dgm:spPr/>
    </dgm:pt>
    <dgm:pt modelId="{3E0CE21A-5592-4CBC-B2D8-EEBA88D073EA}" type="pres">
      <dgm:prSet presAssocID="{D00ECCDD-A047-48FF-ACB4-AD3324BFEC6F}" presName="spN" presStyleCnt="0"/>
      <dgm:spPr/>
    </dgm:pt>
  </dgm:ptLst>
  <dgm:cxnLst>
    <dgm:cxn modelId="{5C2B8D0B-80A6-48B3-8699-2EC4E3F7CED7}" type="presOf" srcId="{D00ECCDD-A047-48FF-ACB4-AD3324BFEC6F}" destId="{69DBA05F-BC2D-45FD-B92A-C00C0D2FDF7F}" srcOrd="0" destOrd="0" presId="urn:microsoft.com/office/officeart/2009/3/layout/RandomtoResultProcess"/>
    <dgm:cxn modelId="{B4F15D17-B42D-4EB8-997F-2F1784FB8432}" type="presOf" srcId="{B471B342-D6D1-48F1-9797-70B7186409A2}" destId="{E2124A11-DBFA-4C1A-B4F6-B3E2C5645C80}" srcOrd="0" destOrd="0" presId="urn:microsoft.com/office/officeart/2009/3/layout/RandomtoResultProcess"/>
    <dgm:cxn modelId="{0669D31A-1FB0-4A99-AC33-B9A41D3FF17A}" srcId="{85F787D3-0290-4F0A-A60F-330F3BFCA19E}" destId="{B471B342-D6D1-48F1-9797-70B7186409A2}" srcOrd="0" destOrd="0" parTransId="{964E19C3-4A7B-4EEC-9FB3-DF06708988D5}" sibTransId="{4E27EDFF-4F4E-4999-B13D-791BD0DEB502}"/>
    <dgm:cxn modelId="{1058CB6A-7D40-40C2-A3E0-1B76422F3298}" type="presOf" srcId="{85F787D3-0290-4F0A-A60F-330F3BFCA19E}" destId="{2A8E97DF-56DE-46FC-AEF0-56D0C40081AF}" srcOrd="0" destOrd="0" presId="urn:microsoft.com/office/officeart/2009/3/layout/RandomtoResultProcess"/>
    <dgm:cxn modelId="{C833C957-C4DF-4FA0-A63D-46BF1B8E9D05}" srcId="{85F787D3-0290-4F0A-A60F-330F3BFCA19E}" destId="{D00ECCDD-A047-48FF-ACB4-AD3324BFEC6F}" srcOrd="1" destOrd="0" parTransId="{E677EEC0-4A79-4100-BC5C-5F678C00DFD8}" sibTransId="{EA9EDEB6-F379-4261-B483-6A7D3174AF38}"/>
    <dgm:cxn modelId="{4A705A2D-2555-4741-8A97-BEC5136E87D2}" type="presParOf" srcId="{2A8E97DF-56DE-46FC-AEF0-56D0C40081AF}" destId="{5AB81B37-AB1B-41F2-9118-39BF2600B493}" srcOrd="0" destOrd="0" presId="urn:microsoft.com/office/officeart/2009/3/layout/RandomtoResultProcess"/>
    <dgm:cxn modelId="{542C9ED1-9C71-46A6-8B34-57BEBF1EB957}" type="presParOf" srcId="{5AB81B37-AB1B-41F2-9118-39BF2600B493}" destId="{E2124A11-DBFA-4C1A-B4F6-B3E2C5645C80}" srcOrd="0" destOrd="0" presId="urn:microsoft.com/office/officeart/2009/3/layout/RandomtoResultProcess"/>
    <dgm:cxn modelId="{AEC1772E-5571-45AC-B02F-252B7F76DFB5}" type="presParOf" srcId="{5AB81B37-AB1B-41F2-9118-39BF2600B493}" destId="{B3E57BBB-34A0-4235-8C4A-71C2B36D8BD2}" srcOrd="1" destOrd="0" presId="urn:microsoft.com/office/officeart/2009/3/layout/RandomtoResultProcess"/>
    <dgm:cxn modelId="{621CCC4A-C497-4D60-B3E8-5FB4659072AB}" type="presParOf" srcId="{5AB81B37-AB1B-41F2-9118-39BF2600B493}" destId="{5F75F42D-9A92-44D9-958E-5C5E4DA0EC22}" srcOrd="2" destOrd="0" presId="urn:microsoft.com/office/officeart/2009/3/layout/RandomtoResultProcess"/>
    <dgm:cxn modelId="{5AE55AFD-D94C-41DE-B210-9192DAA12AA6}" type="presParOf" srcId="{5AB81B37-AB1B-41F2-9118-39BF2600B493}" destId="{108B1C3E-DA12-4F89-ACB1-BB72BDFBDEC6}" srcOrd="3" destOrd="0" presId="urn:microsoft.com/office/officeart/2009/3/layout/RandomtoResultProcess"/>
    <dgm:cxn modelId="{3ED03B4B-3291-427B-83E3-24044CD526CF}" type="presParOf" srcId="{5AB81B37-AB1B-41F2-9118-39BF2600B493}" destId="{4DBEB524-6058-4BBF-9ECA-7C9B0D14DF6D}" srcOrd="4" destOrd="0" presId="urn:microsoft.com/office/officeart/2009/3/layout/RandomtoResultProcess"/>
    <dgm:cxn modelId="{13E6483E-4A6E-4121-8792-AF89DB3FD6EC}" type="presParOf" srcId="{5AB81B37-AB1B-41F2-9118-39BF2600B493}" destId="{72279CBA-5FC4-4DAE-BDFD-3EC3B48E7226}" srcOrd="5" destOrd="0" presId="urn:microsoft.com/office/officeart/2009/3/layout/RandomtoResultProcess"/>
    <dgm:cxn modelId="{C5F6D33D-1D30-4586-B519-08FBB41EDA12}" type="presParOf" srcId="{5AB81B37-AB1B-41F2-9118-39BF2600B493}" destId="{3C49A249-CECF-4026-99A9-FD998454A23A}" srcOrd="6" destOrd="0" presId="urn:microsoft.com/office/officeart/2009/3/layout/RandomtoResultProcess"/>
    <dgm:cxn modelId="{E4E8147B-7233-42F9-9FA5-5A46973AD945}" type="presParOf" srcId="{5AB81B37-AB1B-41F2-9118-39BF2600B493}" destId="{B73D58FC-14C5-4616-9A07-09CAA74742FC}" srcOrd="7" destOrd="0" presId="urn:microsoft.com/office/officeart/2009/3/layout/RandomtoResultProcess"/>
    <dgm:cxn modelId="{C3DAE0D5-96A9-4E22-B5B8-65380F8DA1A4}" type="presParOf" srcId="{5AB81B37-AB1B-41F2-9118-39BF2600B493}" destId="{72297D2C-E85F-4B09-8AFC-0D9723CDF069}" srcOrd="8" destOrd="0" presId="urn:microsoft.com/office/officeart/2009/3/layout/RandomtoResultProcess"/>
    <dgm:cxn modelId="{11B9F2E0-40FE-4C8B-AD50-D3A65717D9ED}" type="presParOf" srcId="{5AB81B37-AB1B-41F2-9118-39BF2600B493}" destId="{D151CD02-6AE8-4177-A17E-3FB01DDFBE46}" srcOrd="9" destOrd="0" presId="urn:microsoft.com/office/officeart/2009/3/layout/RandomtoResultProcess"/>
    <dgm:cxn modelId="{688B0447-AC2A-4016-B302-239B479B036A}" type="presParOf" srcId="{5AB81B37-AB1B-41F2-9118-39BF2600B493}" destId="{34D9F19F-5816-4248-A40C-93D80BCED1EB}" srcOrd="10" destOrd="0" presId="urn:microsoft.com/office/officeart/2009/3/layout/RandomtoResultProcess"/>
    <dgm:cxn modelId="{2668E3EB-66C4-4152-9EC1-34BD84F2BD65}" type="presParOf" srcId="{5AB81B37-AB1B-41F2-9118-39BF2600B493}" destId="{225D5A4A-A2EF-4877-8341-004627C3EAC7}" srcOrd="11" destOrd="0" presId="urn:microsoft.com/office/officeart/2009/3/layout/RandomtoResultProcess"/>
    <dgm:cxn modelId="{A7F7C764-4E68-4E64-AC60-8CC4D01707ED}" type="presParOf" srcId="{5AB81B37-AB1B-41F2-9118-39BF2600B493}" destId="{5D5FD1EF-0159-4774-B0AB-E1BBA741E53F}" srcOrd="12" destOrd="0" presId="urn:microsoft.com/office/officeart/2009/3/layout/RandomtoResultProcess"/>
    <dgm:cxn modelId="{1619E0BF-10B7-4B31-BD8F-46BCF4082C73}" type="presParOf" srcId="{5AB81B37-AB1B-41F2-9118-39BF2600B493}" destId="{B068F640-5D8E-4BAB-824C-26F6DF30A38B}" srcOrd="13" destOrd="0" presId="urn:microsoft.com/office/officeart/2009/3/layout/RandomtoResultProcess"/>
    <dgm:cxn modelId="{EF88951B-CBCA-43BD-A07C-3E22954969D3}" type="presParOf" srcId="{5AB81B37-AB1B-41F2-9118-39BF2600B493}" destId="{8D40646B-C1C5-4A96-9A52-1C830BA3DC8E}" srcOrd="14" destOrd="0" presId="urn:microsoft.com/office/officeart/2009/3/layout/RandomtoResultProcess"/>
    <dgm:cxn modelId="{7C318277-21EB-4242-816B-DE508683215D}" type="presParOf" srcId="{5AB81B37-AB1B-41F2-9118-39BF2600B493}" destId="{A526DA28-9765-442C-9EED-5DCE60E7968F}" srcOrd="15" destOrd="0" presId="urn:microsoft.com/office/officeart/2009/3/layout/RandomtoResultProcess"/>
    <dgm:cxn modelId="{1BE8CDDF-E898-4818-B408-E8129549ABF5}" type="presParOf" srcId="{5AB81B37-AB1B-41F2-9118-39BF2600B493}" destId="{158D72B5-8453-4170-8637-1B878DD46A09}" srcOrd="16" destOrd="0" presId="urn:microsoft.com/office/officeart/2009/3/layout/RandomtoResultProcess"/>
    <dgm:cxn modelId="{EEC62C02-446C-4318-8C58-023F7A3B22FA}" type="presParOf" srcId="{5AB81B37-AB1B-41F2-9118-39BF2600B493}" destId="{45F01365-36C5-4EAF-802D-263C48795584}" srcOrd="17" destOrd="0" presId="urn:microsoft.com/office/officeart/2009/3/layout/RandomtoResultProcess"/>
    <dgm:cxn modelId="{C784D1F2-2E19-46B2-9213-AF0525957857}" type="presParOf" srcId="{5AB81B37-AB1B-41F2-9118-39BF2600B493}" destId="{7EC2E93F-2A3D-4E03-9D35-E9016426EFF0}" srcOrd="18" destOrd="0" presId="urn:microsoft.com/office/officeart/2009/3/layout/RandomtoResultProcess"/>
    <dgm:cxn modelId="{560B5BBB-B644-49CC-856A-32687E7BDAC0}" type="presParOf" srcId="{2A8E97DF-56DE-46FC-AEF0-56D0C40081AF}" destId="{B4030A73-4497-44D7-8725-F923D5F99B00}" srcOrd="1" destOrd="0" presId="urn:microsoft.com/office/officeart/2009/3/layout/RandomtoResultProcess"/>
    <dgm:cxn modelId="{7AC29315-717E-4262-921B-CBF9EBAB3C5B}" type="presParOf" srcId="{B4030A73-4497-44D7-8725-F923D5F99B00}" destId="{1FB4AB49-7DA7-4241-B456-D2E429F73FA1}" srcOrd="0" destOrd="0" presId="urn:microsoft.com/office/officeart/2009/3/layout/RandomtoResultProcess"/>
    <dgm:cxn modelId="{2301073C-A7AF-404C-84DD-02E9BBF84776}" type="presParOf" srcId="{B4030A73-4497-44D7-8725-F923D5F99B00}" destId="{6A2229FC-EE5D-4B82-B9A4-9B566F459BA2}" srcOrd="1" destOrd="0" presId="urn:microsoft.com/office/officeart/2009/3/layout/RandomtoResultProcess"/>
    <dgm:cxn modelId="{C7EDE82B-1321-42C9-8698-6E9B52F75EB6}" type="presParOf" srcId="{2A8E97DF-56DE-46FC-AEF0-56D0C40081AF}" destId="{AA0FB3BC-4366-40A5-8FA7-1B6225DC4020}" srcOrd="2" destOrd="0" presId="urn:microsoft.com/office/officeart/2009/3/layout/RandomtoResultProcess"/>
    <dgm:cxn modelId="{3302C038-9F2F-40F5-8924-D73774BAD228}" type="presParOf" srcId="{2A8E97DF-56DE-46FC-AEF0-56D0C40081AF}" destId="{237EB053-A24F-4B85-8FFC-87C40819C05D}" srcOrd="3" destOrd="0" presId="urn:microsoft.com/office/officeart/2009/3/layout/RandomtoResultProcess"/>
    <dgm:cxn modelId="{5525CB6B-3BEF-4930-8932-AFDF02956845}" type="presParOf" srcId="{237EB053-A24F-4B85-8FFC-87C40819C05D}" destId="{7A524298-E648-411F-AA25-8599D0C7E29C}" srcOrd="0" destOrd="0" presId="urn:microsoft.com/office/officeart/2009/3/layout/RandomtoResultProcess"/>
    <dgm:cxn modelId="{0EE1C97D-5422-4F46-BB6E-4D59CCA19589}" type="presParOf" srcId="{237EB053-A24F-4B85-8FFC-87C40819C05D}" destId="{0090E974-22FA-411E-B9D7-EBBF5111D95B}" srcOrd="1" destOrd="0" presId="urn:microsoft.com/office/officeart/2009/3/layout/RandomtoResultProcess"/>
    <dgm:cxn modelId="{CB9DF754-0E53-4EB8-8117-DB6F161A8E21}" type="presParOf" srcId="{2A8E97DF-56DE-46FC-AEF0-56D0C40081AF}" destId="{96AFACDC-04AC-448D-9FC1-BC8A66FFA7D5}" srcOrd="4" destOrd="0" presId="urn:microsoft.com/office/officeart/2009/3/layout/RandomtoResultProcess"/>
    <dgm:cxn modelId="{605D3222-37B3-4CC5-8AC7-1BC6A89CD7CF}" type="presParOf" srcId="{96AFACDC-04AC-448D-9FC1-BC8A66FFA7D5}" destId="{69DBA05F-BC2D-45FD-B92A-C00C0D2FDF7F}" srcOrd="0" destOrd="0" presId="urn:microsoft.com/office/officeart/2009/3/layout/RandomtoResultProcess"/>
    <dgm:cxn modelId="{5FCB2F63-20AD-425B-9077-45187DEA0206}" type="presParOf" srcId="{96AFACDC-04AC-448D-9FC1-BC8A66FFA7D5}" destId="{3E0CE21A-5592-4CBC-B2D8-EEBA88D073EA}" srcOrd="1" destOrd="0" presId="urn:microsoft.com/office/officeart/2009/3/layout/RandomtoResultProces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C829483-CDA0-44DF-83DB-1C295B91CD5E}" type="doc">
      <dgm:prSet loTypeId="urn:microsoft.com/office/officeart/2005/8/layout/target3" loCatId="relationship" qsTypeId="urn:microsoft.com/office/officeart/2005/8/quickstyle/simple1" qsCatId="simple" csTypeId="urn:microsoft.com/office/officeart/2005/8/colors/colorful3" csCatId="colorful"/>
      <dgm:spPr/>
      <dgm:t>
        <a:bodyPr/>
        <a:lstStyle/>
        <a:p>
          <a:endParaRPr lang="en-US"/>
        </a:p>
      </dgm:t>
    </dgm:pt>
    <dgm:pt modelId="{BFE8DAD3-BEA9-4975-9722-E6B7F0191AB1}">
      <dgm:prSet/>
      <dgm:spPr/>
      <dgm:t>
        <a:bodyPr/>
        <a:lstStyle/>
        <a:p>
          <a:pPr rtl="0"/>
          <a:r>
            <a:rPr lang="en-GB"/>
            <a:t>How you interpret your job loss will have different effects on how you solve a problem – getting a new job.</a:t>
          </a:r>
        </a:p>
      </dgm:t>
    </dgm:pt>
    <dgm:pt modelId="{8703386C-2DCE-4217-9073-97DC24812D00}" type="parTrans" cxnId="{772EC66A-EEDA-4D00-8D35-49A83887C078}">
      <dgm:prSet/>
      <dgm:spPr/>
      <dgm:t>
        <a:bodyPr/>
        <a:lstStyle/>
        <a:p>
          <a:endParaRPr lang="en-US"/>
        </a:p>
      </dgm:t>
    </dgm:pt>
    <dgm:pt modelId="{8B24ECA4-4ADC-4EB1-A8C8-EC4074E5DE11}" type="sibTrans" cxnId="{772EC66A-EEDA-4D00-8D35-49A83887C078}">
      <dgm:prSet/>
      <dgm:spPr/>
      <dgm:t>
        <a:bodyPr/>
        <a:lstStyle/>
        <a:p>
          <a:endParaRPr lang="en-US"/>
        </a:p>
      </dgm:t>
    </dgm:pt>
    <dgm:pt modelId="{A454D97C-76B0-4932-9AFF-A7D6153B6F12}">
      <dgm:prSet/>
      <dgm:spPr/>
      <dgm:t>
        <a:bodyPr/>
        <a:lstStyle/>
        <a:p>
          <a:pPr rtl="0"/>
          <a:r>
            <a:rPr lang="en-GB"/>
            <a:t>First style: positive way of solving it, as there are no negative thoughts attached to the explanation.</a:t>
          </a:r>
        </a:p>
      </dgm:t>
    </dgm:pt>
    <dgm:pt modelId="{1590547E-1BFB-4EDF-ADEC-6E43024C33F2}" type="parTrans" cxnId="{2C576079-6A51-43C6-8517-6107F58B0F2F}">
      <dgm:prSet/>
      <dgm:spPr/>
      <dgm:t>
        <a:bodyPr/>
        <a:lstStyle/>
        <a:p>
          <a:endParaRPr lang="en-US"/>
        </a:p>
      </dgm:t>
    </dgm:pt>
    <dgm:pt modelId="{D4F66513-4400-4566-927C-8AA491B92591}" type="sibTrans" cxnId="{2C576079-6A51-43C6-8517-6107F58B0F2F}">
      <dgm:prSet/>
      <dgm:spPr/>
      <dgm:t>
        <a:bodyPr/>
        <a:lstStyle/>
        <a:p>
          <a:endParaRPr lang="en-US"/>
        </a:p>
      </dgm:t>
    </dgm:pt>
    <dgm:pt modelId="{6C1CBEEC-EC27-4979-8A95-32F9691B2CBD}">
      <dgm:prSet/>
      <dgm:spPr/>
      <dgm:t>
        <a:bodyPr/>
        <a:lstStyle/>
        <a:p>
          <a:pPr rtl="0"/>
          <a:r>
            <a:rPr lang="en-GB"/>
            <a:t>Second style: negative thoughts = negative effects on getting future jobs.</a:t>
          </a:r>
        </a:p>
      </dgm:t>
    </dgm:pt>
    <dgm:pt modelId="{3BC617C5-0FBA-4C76-8FEA-676E0A47D112}" type="parTrans" cxnId="{5E57A2C0-95AF-4B55-9AE9-860A1C827B62}">
      <dgm:prSet/>
      <dgm:spPr/>
      <dgm:t>
        <a:bodyPr/>
        <a:lstStyle/>
        <a:p>
          <a:endParaRPr lang="en-US"/>
        </a:p>
      </dgm:t>
    </dgm:pt>
    <dgm:pt modelId="{DEB146D5-52FA-4440-8F97-71DA6C8C03F0}" type="sibTrans" cxnId="{5E57A2C0-95AF-4B55-9AE9-860A1C827B62}">
      <dgm:prSet/>
      <dgm:spPr/>
      <dgm:t>
        <a:bodyPr/>
        <a:lstStyle/>
        <a:p>
          <a:endParaRPr lang="en-US"/>
        </a:p>
      </dgm:t>
    </dgm:pt>
    <dgm:pt modelId="{25913EDC-B722-4744-BC4B-0DF270272A0C}" type="pres">
      <dgm:prSet presAssocID="{6C829483-CDA0-44DF-83DB-1C295B91CD5E}" presName="Name0" presStyleCnt="0">
        <dgm:presLayoutVars>
          <dgm:chMax val="7"/>
          <dgm:dir/>
          <dgm:animLvl val="lvl"/>
          <dgm:resizeHandles val="exact"/>
        </dgm:presLayoutVars>
      </dgm:prSet>
      <dgm:spPr/>
    </dgm:pt>
    <dgm:pt modelId="{8B9A295F-94D9-4851-A933-9A52D9B40DF6}" type="pres">
      <dgm:prSet presAssocID="{BFE8DAD3-BEA9-4975-9722-E6B7F0191AB1}" presName="circle1" presStyleLbl="node1" presStyleIdx="0" presStyleCnt="3"/>
      <dgm:spPr/>
    </dgm:pt>
    <dgm:pt modelId="{D097FC7E-0583-413B-83D0-BBC9CA83DA47}" type="pres">
      <dgm:prSet presAssocID="{BFE8DAD3-BEA9-4975-9722-E6B7F0191AB1}" presName="space" presStyleCnt="0"/>
      <dgm:spPr/>
    </dgm:pt>
    <dgm:pt modelId="{39872752-11FC-4D69-81AD-22305961BA66}" type="pres">
      <dgm:prSet presAssocID="{BFE8DAD3-BEA9-4975-9722-E6B7F0191AB1}" presName="rect1" presStyleLbl="alignAcc1" presStyleIdx="0" presStyleCnt="3"/>
      <dgm:spPr/>
    </dgm:pt>
    <dgm:pt modelId="{99D154EA-E8F1-4B97-9AE9-DB928745DE8A}" type="pres">
      <dgm:prSet presAssocID="{A454D97C-76B0-4932-9AFF-A7D6153B6F12}" presName="vertSpace2" presStyleLbl="node1" presStyleIdx="0" presStyleCnt="3"/>
      <dgm:spPr/>
    </dgm:pt>
    <dgm:pt modelId="{7836B4CC-C44F-432E-ADF7-23BFF8C31825}" type="pres">
      <dgm:prSet presAssocID="{A454D97C-76B0-4932-9AFF-A7D6153B6F12}" presName="circle2" presStyleLbl="node1" presStyleIdx="1" presStyleCnt="3"/>
      <dgm:spPr/>
    </dgm:pt>
    <dgm:pt modelId="{D5663DD5-2C62-46AC-99CF-D533FAC9D85A}" type="pres">
      <dgm:prSet presAssocID="{A454D97C-76B0-4932-9AFF-A7D6153B6F12}" presName="rect2" presStyleLbl="alignAcc1" presStyleIdx="1" presStyleCnt="3"/>
      <dgm:spPr/>
    </dgm:pt>
    <dgm:pt modelId="{165E6328-3537-4632-A5C9-CDA5F1971966}" type="pres">
      <dgm:prSet presAssocID="{6C1CBEEC-EC27-4979-8A95-32F9691B2CBD}" presName="vertSpace3" presStyleLbl="node1" presStyleIdx="1" presStyleCnt="3"/>
      <dgm:spPr/>
    </dgm:pt>
    <dgm:pt modelId="{E4EDC0E4-F23B-4E77-A1C4-DEC6AEAF5B11}" type="pres">
      <dgm:prSet presAssocID="{6C1CBEEC-EC27-4979-8A95-32F9691B2CBD}" presName="circle3" presStyleLbl="node1" presStyleIdx="2" presStyleCnt="3"/>
      <dgm:spPr/>
    </dgm:pt>
    <dgm:pt modelId="{A817B634-B385-4860-AE0F-DA23996DDD57}" type="pres">
      <dgm:prSet presAssocID="{6C1CBEEC-EC27-4979-8A95-32F9691B2CBD}" presName="rect3" presStyleLbl="alignAcc1" presStyleIdx="2" presStyleCnt="3"/>
      <dgm:spPr/>
    </dgm:pt>
    <dgm:pt modelId="{6152CCB9-2B0F-43C1-8F88-A6D75BF8D9F8}" type="pres">
      <dgm:prSet presAssocID="{BFE8DAD3-BEA9-4975-9722-E6B7F0191AB1}" presName="rect1ParTxNoCh" presStyleLbl="alignAcc1" presStyleIdx="2" presStyleCnt="3">
        <dgm:presLayoutVars>
          <dgm:chMax val="1"/>
          <dgm:bulletEnabled val="1"/>
        </dgm:presLayoutVars>
      </dgm:prSet>
      <dgm:spPr/>
    </dgm:pt>
    <dgm:pt modelId="{31677C13-DE25-48F8-8577-4B57720237B8}" type="pres">
      <dgm:prSet presAssocID="{A454D97C-76B0-4932-9AFF-A7D6153B6F12}" presName="rect2ParTxNoCh" presStyleLbl="alignAcc1" presStyleIdx="2" presStyleCnt="3">
        <dgm:presLayoutVars>
          <dgm:chMax val="1"/>
          <dgm:bulletEnabled val="1"/>
        </dgm:presLayoutVars>
      </dgm:prSet>
      <dgm:spPr/>
    </dgm:pt>
    <dgm:pt modelId="{6775C7CC-C774-4CEF-8669-F8A85F34C0F4}" type="pres">
      <dgm:prSet presAssocID="{6C1CBEEC-EC27-4979-8A95-32F9691B2CBD}" presName="rect3ParTxNoCh" presStyleLbl="alignAcc1" presStyleIdx="2" presStyleCnt="3">
        <dgm:presLayoutVars>
          <dgm:chMax val="1"/>
          <dgm:bulletEnabled val="1"/>
        </dgm:presLayoutVars>
      </dgm:prSet>
      <dgm:spPr/>
    </dgm:pt>
  </dgm:ptLst>
  <dgm:cxnLst>
    <dgm:cxn modelId="{014FA93C-38F5-4B90-882D-DAEE93B97940}" type="presOf" srcId="{6C1CBEEC-EC27-4979-8A95-32F9691B2CBD}" destId="{A817B634-B385-4860-AE0F-DA23996DDD57}" srcOrd="0" destOrd="0" presId="urn:microsoft.com/office/officeart/2005/8/layout/target3"/>
    <dgm:cxn modelId="{44C05E3F-8BB9-4AC0-863D-0F301D1A9CD0}" type="presOf" srcId="{BFE8DAD3-BEA9-4975-9722-E6B7F0191AB1}" destId="{39872752-11FC-4D69-81AD-22305961BA66}" srcOrd="0" destOrd="0" presId="urn:microsoft.com/office/officeart/2005/8/layout/target3"/>
    <dgm:cxn modelId="{772EC66A-EEDA-4D00-8D35-49A83887C078}" srcId="{6C829483-CDA0-44DF-83DB-1C295B91CD5E}" destId="{BFE8DAD3-BEA9-4975-9722-E6B7F0191AB1}" srcOrd="0" destOrd="0" parTransId="{8703386C-2DCE-4217-9073-97DC24812D00}" sibTransId="{8B24ECA4-4ADC-4EB1-A8C8-EC4074E5DE11}"/>
    <dgm:cxn modelId="{BF7D2377-4B82-479D-9847-AAD9889D4C0D}" type="presOf" srcId="{A454D97C-76B0-4932-9AFF-A7D6153B6F12}" destId="{D5663DD5-2C62-46AC-99CF-D533FAC9D85A}" srcOrd="0" destOrd="0" presId="urn:microsoft.com/office/officeart/2005/8/layout/target3"/>
    <dgm:cxn modelId="{2C576079-6A51-43C6-8517-6107F58B0F2F}" srcId="{6C829483-CDA0-44DF-83DB-1C295B91CD5E}" destId="{A454D97C-76B0-4932-9AFF-A7D6153B6F12}" srcOrd="1" destOrd="0" parTransId="{1590547E-1BFB-4EDF-ADEC-6E43024C33F2}" sibTransId="{D4F66513-4400-4566-927C-8AA491B92591}"/>
    <dgm:cxn modelId="{FA98EF82-ABF6-4973-9DBB-66F305034A21}" type="presOf" srcId="{6C1CBEEC-EC27-4979-8A95-32F9691B2CBD}" destId="{6775C7CC-C774-4CEF-8669-F8A85F34C0F4}" srcOrd="1" destOrd="0" presId="urn:microsoft.com/office/officeart/2005/8/layout/target3"/>
    <dgm:cxn modelId="{F6431AA8-41B3-4C6F-816E-6FFF8792B6C7}" type="presOf" srcId="{6C829483-CDA0-44DF-83DB-1C295B91CD5E}" destId="{25913EDC-B722-4744-BC4B-0DF270272A0C}" srcOrd="0" destOrd="0" presId="urn:microsoft.com/office/officeart/2005/8/layout/target3"/>
    <dgm:cxn modelId="{5E57A2C0-95AF-4B55-9AE9-860A1C827B62}" srcId="{6C829483-CDA0-44DF-83DB-1C295B91CD5E}" destId="{6C1CBEEC-EC27-4979-8A95-32F9691B2CBD}" srcOrd="2" destOrd="0" parTransId="{3BC617C5-0FBA-4C76-8FEA-676E0A47D112}" sibTransId="{DEB146D5-52FA-4440-8F97-71DA6C8C03F0}"/>
    <dgm:cxn modelId="{0D6996CB-FE1D-4828-B350-DF3BBEC88D75}" type="presOf" srcId="{BFE8DAD3-BEA9-4975-9722-E6B7F0191AB1}" destId="{6152CCB9-2B0F-43C1-8F88-A6D75BF8D9F8}" srcOrd="1" destOrd="0" presId="urn:microsoft.com/office/officeart/2005/8/layout/target3"/>
    <dgm:cxn modelId="{06DDE4F5-6C23-476F-8125-B66FF8C6DBAC}" type="presOf" srcId="{A454D97C-76B0-4932-9AFF-A7D6153B6F12}" destId="{31677C13-DE25-48F8-8577-4B57720237B8}" srcOrd="1" destOrd="0" presId="urn:microsoft.com/office/officeart/2005/8/layout/target3"/>
    <dgm:cxn modelId="{27ECFEE5-1E0E-4021-8F28-6DDEDA05FF9B}" type="presParOf" srcId="{25913EDC-B722-4744-BC4B-0DF270272A0C}" destId="{8B9A295F-94D9-4851-A933-9A52D9B40DF6}" srcOrd="0" destOrd="0" presId="urn:microsoft.com/office/officeart/2005/8/layout/target3"/>
    <dgm:cxn modelId="{CC80C036-7C4D-4D1B-AD8C-8F4CF67F8648}" type="presParOf" srcId="{25913EDC-B722-4744-BC4B-0DF270272A0C}" destId="{D097FC7E-0583-413B-83D0-BBC9CA83DA47}" srcOrd="1" destOrd="0" presId="urn:microsoft.com/office/officeart/2005/8/layout/target3"/>
    <dgm:cxn modelId="{035357F3-CF83-458C-9584-6FE003D3575D}" type="presParOf" srcId="{25913EDC-B722-4744-BC4B-0DF270272A0C}" destId="{39872752-11FC-4D69-81AD-22305961BA66}" srcOrd="2" destOrd="0" presId="urn:microsoft.com/office/officeart/2005/8/layout/target3"/>
    <dgm:cxn modelId="{A0CDAC9D-1054-41A5-8A96-A00F4103A131}" type="presParOf" srcId="{25913EDC-B722-4744-BC4B-0DF270272A0C}" destId="{99D154EA-E8F1-4B97-9AE9-DB928745DE8A}" srcOrd="3" destOrd="0" presId="urn:microsoft.com/office/officeart/2005/8/layout/target3"/>
    <dgm:cxn modelId="{81770DC0-5040-4DEF-9DCF-C169DC200420}" type="presParOf" srcId="{25913EDC-B722-4744-BC4B-0DF270272A0C}" destId="{7836B4CC-C44F-432E-ADF7-23BFF8C31825}" srcOrd="4" destOrd="0" presId="urn:microsoft.com/office/officeart/2005/8/layout/target3"/>
    <dgm:cxn modelId="{6632D633-D4B9-4F5A-BE92-7B5B076B37C0}" type="presParOf" srcId="{25913EDC-B722-4744-BC4B-0DF270272A0C}" destId="{D5663DD5-2C62-46AC-99CF-D533FAC9D85A}" srcOrd="5" destOrd="0" presId="urn:microsoft.com/office/officeart/2005/8/layout/target3"/>
    <dgm:cxn modelId="{9430F658-FBAD-4016-80B4-6807A671BB26}" type="presParOf" srcId="{25913EDC-B722-4744-BC4B-0DF270272A0C}" destId="{165E6328-3537-4632-A5C9-CDA5F1971966}" srcOrd="6" destOrd="0" presId="urn:microsoft.com/office/officeart/2005/8/layout/target3"/>
    <dgm:cxn modelId="{B92DB94E-433D-42BF-8B8B-C15F3A994696}" type="presParOf" srcId="{25913EDC-B722-4744-BC4B-0DF270272A0C}" destId="{E4EDC0E4-F23B-4E77-A1C4-DEC6AEAF5B11}" srcOrd="7" destOrd="0" presId="urn:microsoft.com/office/officeart/2005/8/layout/target3"/>
    <dgm:cxn modelId="{5C86639D-3996-4D87-83EA-34B4F54E87E2}" type="presParOf" srcId="{25913EDC-B722-4744-BC4B-0DF270272A0C}" destId="{A817B634-B385-4860-AE0F-DA23996DDD57}" srcOrd="8" destOrd="0" presId="urn:microsoft.com/office/officeart/2005/8/layout/target3"/>
    <dgm:cxn modelId="{78D73716-1A09-4A36-9548-0A79FB1966DA}" type="presParOf" srcId="{25913EDC-B722-4744-BC4B-0DF270272A0C}" destId="{6152CCB9-2B0F-43C1-8F88-A6D75BF8D9F8}" srcOrd="9" destOrd="0" presId="urn:microsoft.com/office/officeart/2005/8/layout/target3"/>
    <dgm:cxn modelId="{10689357-BC2A-4701-ACE8-4E903D93C4A6}" type="presParOf" srcId="{25913EDC-B722-4744-BC4B-0DF270272A0C}" destId="{31677C13-DE25-48F8-8577-4B57720237B8}" srcOrd="10" destOrd="0" presId="urn:microsoft.com/office/officeart/2005/8/layout/target3"/>
    <dgm:cxn modelId="{E266B251-7774-402F-8441-D4430232DD5A}" type="presParOf" srcId="{25913EDC-B722-4744-BC4B-0DF270272A0C}" destId="{6775C7CC-C774-4CEF-8669-F8A85F34C0F4}" srcOrd="11"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BFCD1D7-015B-4CCC-BF32-F1360DBA2C63}" type="doc">
      <dgm:prSet loTypeId="urn:microsoft.com/office/officeart/2005/8/layout/pyramid2" loCatId="pyramid" qsTypeId="urn:microsoft.com/office/officeart/2005/8/quickstyle/simple1" qsCatId="simple" csTypeId="urn:microsoft.com/office/officeart/2005/8/colors/accent1_5" csCatId="accent1" phldr="1"/>
      <dgm:spPr/>
      <dgm:t>
        <a:bodyPr/>
        <a:lstStyle/>
        <a:p>
          <a:endParaRPr lang="en-US"/>
        </a:p>
      </dgm:t>
    </dgm:pt>
    <dgm:pt modelId="{FD0737AA-D6B0-4403-B36F-C04E8B28A162}">
      <dgm:prSet/>
      <dgm:spPr/>
      <dgm:t>
        <a:bodyPr/>
        <a:lstStyle/>
        <a:p>
          <a:pPr rtl="0"/>
          <a:r>
            <a:rPr lang="en-GB"/>
            <a:t>People tend to be either pessimistic or optimistic</a:t>
          </a:r>
        </a:p>
      </dgm:t>
    </dgm:pt>
    <dgm:pt modelId="{0CF3375F-4452-4116-A20F-175153191D97}" type="parTrans" cxnId="{6D06BE3E-8082-46BF-8E0A-F69AC228947C}">
      <dgm:prSet/>
      <dgm:spPr/>
      <dgm:t>
        <a:bodyPr/>
        <a:lstStyle/>
        <a:p>
          <a:endParaRPr lang="en-US"/>
        </a:p>
      </dgm:t>
    </dgm:pt>
    <dgm:pt modelId="{F4C9AD83-33EC-49DD-A278-56A83BCC3410}" type="sibTrans" cxnId="{6D06BE3E-8082-46BF-8E0A-F69AC228947C}">
      <dgm:prSet/>
      <dgm:spPr/>
      <dgm:t>
        <a:bodyPr/>
        <a:lstStyle/>
        <a:p>
          <a:endParaRPr lang="en-US"/>
        </a:p>
      </dgm:t>
    </dgm:pt>
    <dgm:pt modelId="{3FF395E4-955F-4BE0-A1B0-17D930C82850}">
      <dgm:prSet/>
      <dgm:spPr/>
      <dgm:t>
        <a:bodyPr/>
        <a:lstStyle/>
        <a:p>
          <a:pPr rtl="0"/>
          <a:r>
            <a:rPr lang="en-GB" dirty="0"/>
            <a:t>Both sets of people may have the same life experiences, it is how they handle and think about those experiences that set them apart from each other. </a:t>
          </a:r>
        </a:p>
      </dgm:t>
    </dgm:pt>
    <dgm:pt modelId="{20A99823-51F7-4E87-806E-37892BB7072F}" type="parTrans" cxnId="{55A0460F-B609-4B7B-AF0C-BE9808F7DDD7}">
      <dgm:prSet/>
      <dgm:spPr/>
      <dgm:t>
        <a:bodyPr/>
        <a:lstStyle/>
        <a:p>
          <a:endParaRPr lang="en-US"/>
        </a:p>
      </dgm:t>
    </dgm:pt>
    <dgm:pt modelId="{63A34358-D17B-4D08-838D-53207A156870}" type="sibTrans" cxnId="{55A0460F-B609-4B7B-AF0C-BE9808F7DDD7}">
      <dgm:prSet/>
      <dgm:spPr/>
      <dgm:t>
        <a:bodyPr/>
        <a:lstStyle/>
        <a:p>
          <a:endParaRPr lang="en-US"/>
        </a:p>
      </dgm:t>
    </dgm:pt>
    <dgm:pt modelId="{C841056D-F330-496C-9F7B-787952EF8F1C}">
      <dgm:prSet/>
      <dgm:spPr/>
      <dgm:t>
        <a:bodyPr/>
        <a:lstStyle/>
        <a:p>
          <a:pPr rtl="0"/>
          <a:r>
            <a:rPr lang="en-GB" dirty="0"/>
            <a:t>Optimism is better than pessimism, but it’s easier to be pessimistic. </a:t>
          </a:r>
        </a:p>
      </dgm:t>
    </dgm:pt>
    <dgm:pt modelId="{5C099402-F8A8-41D6-B76F-915E5F59CD5D}" type="parTrans" cxnId="{F19BE9D9-8EA8-4BC8-92D0-2CE9D6DA6F00}">
      <dgm:prSet/>
      <dgm:spPr/>
      <dgm:t>
        <a:bodyPr/>
        <a:lstStyle/>
        <a:p>
          <a:endParaRPr lang="en-US"/>
        </a:p>
      </dgm:t>
    </dgm:pt>
    <dgm:pt modelId="{319EF987-A735-4B63-89DC-E765C646730B}" type="sibTrans" cxnId="{F19BE9D9-8EA8-4BC8-92D0-2CE9D6DA6F00}">
      <dgm:prSet/>
      <dgm:spPr/>
      <dgm:t>
        <a:bodyPr/>
        <a:lstStyle/>
        <a:p>
          <a:endParaRPr lang="en-US"/>
        </a:p>
      </dgm:t>
    </dgm:pt>
    <dgm:pt modelId="{DA70CE1F-EAB7-440F-A0B6-9CBDBE031C3B}" type="pres">
      <dgm:prSet presAssocID="{DBFCD1D7-015B-4CCC-BF32-F1360DBA2C63}" presName="compositeShape" presStyleCnt="0">
        <dgm:presLayoutVars>
          <dgm:dir/>
          <dgm:resizeHandles/>
        </dgm:presLayoutVars>
      </dgm:prSet>
      <dgm:spPr/>
    </dgm:pt>
    <dgm:pt modelId="{22970A6B-8C5C-482D-BA05-401C23AA8432}" type="pres">
      <dgm:prSet presAssocID="{DBFCD1D7-015B-4CCC-BF32-F1360DBA2C63}" presName="pyramid" presStyleLbl="node1" presStyleIdx="0" presStyleCnt="1"/>
      <dgm:spPr/>
    </dgm:pt>
    <dgm:pt modelId="{5C9DC8A2-499C-4743-83AE-73CA7E52389E}" type="pres">
      <dgm:prSet presAssocID="{DBFCD1D7-015B-4CCC-BF32-F1360DBA2C63}" presName="theList" presStyleCnt="0"/>
      <dgm:spPr/>
    </dgm:pt>
    <dgm:pt modelId="{CA9F9FD6-3DEA-483C-B082-4A5164E6FCB8}" type="pres">
      <dgm:prSet presAssocID="{FD0737AA-D6B0-4403-B36F-C04E8B28A162}" presName="aNode" presStyleLbl="fgAcc1" presStyleIdx="0" presStyleCnt="3">
        <dgm:presLayoutVars>
          <dgm:bulletEnabled val="1"/>
        </dgm:presLayoutVars>
      </dgm:prSet>
      <dgm:spPr/>
    </dgm:pt>
    <dgm:pt modelId="{19E45F77-3479-4091-94B4-DC75D2B22736}" type="pres">
      <dgm:prSet presAssocID="{FD0737AA-D6B0-4403-B36F-C04E8B28A162}" presName="aSpace" presStyleCnt="0"/>
      <dgm:spPr/>
    </dgm:pt>
    <dgm:pt modelId="{C5F09370-F393-4A6A-8FD2-F863DA205257}" type="pres">
      <dgm:prSet presAssocID="{3FF395E4-955F-4BE0-A1B0-17D930C82850}" presName="aNode" presStyleLbl="fgAcc1" presStyleIdx="1" presStyleCnt="3">
        <dgm:presLayoutVars>
          <dgm:bulletEnabled val="1"/>
        </dgm:presLayoutVars>
      </dgm:prSet>
      <dgm:spPr/>
    </dgm:pt>
    <dgm:pt modelId="{371D31D1-9BEF-4EC8-BD74-A592EAF84680}" type="pres">
      <dgm:prSet presAssocID="{3FF395E4-955F-4BE0-A1B0-17D930C82850}" presName="aSpace" presStyleCnt="0"/>
      <dgm:spPr/>
    </dgm:pt>
    <dgm:pt modelId="{50D45D71-496E-482E-B7DE-2449E1CC6857}" type="pres">
      <dgm:prSet presAssocID="{C841056D-F330-496C-9F7B-787952EF8F1C}" presName="aNode" presStyleLbl="fgAcc1" presStyleIdx="2" presStyleCnt="3">
        <dgm:presLayoutVars>
          <dgm:bulletEnabled val="1"/>
        </dgm:presLayoutVars>
      </dgm:prSet>
      <dgm:spPr/>
    </dgm:pt>
    <dgm:pt modelId="{E9AD2662-F9F6-4162-BE34-6BFC6DA6FB16}" type="pres">
      <dgm:prSet presAssocID="{C841056D-F330-496C-9F7B-787952EF8F1C}" presName="aSpace" presStyleCnt="0"/>
      <dgm:spPr/>
    </dgm:pt>
  </dgm:ptLst>
  <dgm:cxnLst>
    <dgm:cxn modelId="{55A0460F-B609-4B7B-AF0C-BE9808F7DDD7}" srcId="{DBFCD1D7-015B-4CCC-BF32-F1360DBA2C63}" destId="{3FF395E4-955F-4BE0-A1B0-17D930C82850}" srcOrd="1" destOrd="0" parTransId="{20A99823-51F7-4E87-806E-37892BB7072F}" sibTransId="{63A34358-D17B-4D08-838D-53207A156870}"/>
    <dgm:cxn modelId="{6D06BE3E-8082-46BF-8E0A-F69AC228947C}" srcId="{DBFCD1D7-015B-4CCC-BF32-F1360DBA2C63}" destId="{FD0737AA-D6B0-4403-B36F-C04E8B28A162}" srcOrd="0" destOrd="0" parTransId="{0CF3375F-4452-4116-A20F-175153191D97}" sibTransId="{F4C9AD83-33EC-49DD-A278-56A83BCC3410}"/>
    <dgm:cxn modelId="{6AD1C6CF-59F0-437F-87A9-76C148984320}" type="presOf" srcId="{C841056D-F330-496C-9F7B-787952EF8F1C}" destId="{50D45D71-496E-482E-B7DE-2449E1CC6857}" srcOrd="0" destOrd="0" presId="urn:microsoft.com/office/officeart/2005/8/layout/pyramid2"/>
    <dgm:cxn modelId="{F19BE9D9-8EA8-4BC8-92D0-2CE9D6DA6F00}" srcId="{DBFCD1D7-015B-4CCC-BF32-F1360DBA2C63}" destId="{C841056D-F330-496C-9F7B-787952EF8F1C}" srcOrd="2" destOrd="0" parTransId="{5C099402-F8A8-41D6-B76F-915E5F59CD5D}" sibTransId="{319EF987-A735-4B63-89DC-E765C646730B}"/>
    <dgm:cxn modelId="{C1F024E1-A5D8-4984-B0F3-C31AF39CB6C1}" type="presOf" srcId="{FD0737AA-D6B0-4403-B36F-C04E8B28A162}" destId="{CA9F9FD6-3DEA-483C-B082-4A5164E6FCB8}" srcOrd="0" destOrd="0" presId="urn:microsoft.com/office/officeart/2005/8/layout/pyramid2"/>
    <dgm:cxn modelId="{65205BE4-8C91-418D-AA83-6A9662261B3B}" type="presOf" srcId="{DBFCD1D7-015B-4CCC-BF32-F1360DBA2C63}" destId="{DA70CE1F-EAB7-440F-A0B6-9CBDBE031C3B}" srcOrd="0" destOrd="0" presId="urn:microsoft.com/office/officeart/2005/8/layout/pyramid2"/>
    <dgm:cxn modelId="{596DB8FB-6FD6-45A3-80B7-DFCDF4930159}" type="presOf" srcId="{3FF395E4-955F-4BE0-A1B0-17D930C82850}" destId="{C5F09370-F393-4A6A-8FD2-F863DA205257}" srcOrd="0" destOrd="0" presId="urn:microsoft.com/office/officeart/2005/8/layout/pyramid2"/>
    <dgm:cxn modelId="{BC35A7D4-1A51-4FD0-B3FD-76F270FB1412}" type="presParOf" srcId="{DA70CE1F-EAB7-440F-A0B6-9CBDBE031C3B}" destId="{22970A6B-8C5C-482D-BA05-401C23AA8432}" srcOrd="0" destOrd="0" presId="urn:microsoft.com/office/officeart/2005/8/layout/pyramid2"/>
    <dgm:cxn modelId="{31E84EF7-8D9F-4422-AE96-C7DDE9AB98A8}" type="presParOf" srcId="{DA70CE1F-EAB7-440F-A0B6-9CBDBE031C3B}" destId="{5C9DC8A2-499C-4743-83AE-73CA7E52389E}" srcOrd="1" destOrd="0" presId="urn:microsoft.com/office/officeart/2005/8/layout/pyramid2"/>
    <dgm:cxn modelId="{5DC06225-E886-4C56-8046-657A579D45BF}" type="presParOf" srcId="{5C9DC8A2-499C-4743-83AE-73CA7E52389E}" destId="{CA9F9FD6-3DEA-483C-B082-4A5164E6FCB8}" srcOrd="0" destOrd="0" presId="urn:microsoft.com/office/officeart/2005/8/layout/pyramid2"/>
    <dgm:cxn modelId="{5AC9C4BB-9D91-4BD9-B49A-CE5604C04ADB}" type="presParOf" srcId="{5C9DC8A2-499C-4743-83AE-73CA7E52389E}" destId="{19E45F77-3479-4091-94B4-DC75D2B22736}" srcOrd="1" destOrd="0" presId="urn:microsoft.com/office/officeart/2005/8/layout/pyramid2"/>
    <dgm:cxn modelId="{0F5590F1-EA13-452A-8E53-6CF9A0E5F997}" type="presParOf" srcId="{5C9DC8A2-499C-4743-83AE-73CA7E52389E}" destId="{C5F09370-F393-4A6A-8FD2-F863DA205257}" srcOrd="2" destOrd="0" presId="urn:microsoft.com/office/officeart/2005/8/layout/pyramid2"/>
    <dgm:cxn modelId="{82DC0044-AED3-46DB-AB68-7D10AB4F82FC}" type="presParOf" srcId="{5C9DC8A2-499C-4743-83AE-73CA7E52389E}" destId="{371D31D1-9BEF-4EC8-BD74-A592EAF84680}" srcOrd="3" destOrd="0" presId="urn:microsoft.com/office/officeart/2005/8/layout/pyramid2"/>
    <dgm:cxn modelId="{6B704217-D42F-4447-9287-6C99F7B61731}" type="presParOf" srcId="{5C9DC8A2-499C-4743-83AE-73CA7E52389E}" destId="{50D45D71-496E-482E-B7DE-2449E1CC6857}" srcOrd="4" destOrd="0" presId="urn:microsoft.com/office/officeart/2005/8/layout/pyramid2"/>
    <dgm:cxn modelId="{64BA748C-2BC0-45AB-BF4B-008F2CA5E3D1}" type="presParOf" srcId="{5C9DC8A2-499C-4743-83AE-73CA7E52389E}" destId="{E9AD2662-F9F6-4162-BE34-6BFC6DA6FB16}" srcOrd="5"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4659637-1CF8-46FB-8E1D-A198B75C4C0C}"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US"/>
        </a:p>
      </dgm:t>
    </dgm:pt>
    <dgm:pt modelId="{6FFE20E4-FD2F-4E38-B749-3814CFC17F4A}">
      <dgm:prSet/>
      <dgm:spPr/>
      <dgm:t>
        <a:bodyPr/>
        <a:lstStyle/>
        <a:p>
          <a:pPr algn="ctr" rtl="0"/>
          <a:r>
            <a:rPr lang="en-GB" dirty="0"/>
            <a:t>Optimism and pessimism -habits of thinking and reveal your own personal explanatory style. </a:t>
          </a:r>
        </a:p>
      </dgm:t>
    </dgm:pt>
    <dgm:pt modelId="{EC336004-C5DE-48F0-B27E-D2E058F0B8F5}" type="parTrans" cxnId="{F816CDE4-EAE4-42D2-9F78-4C9AC2C9786B}">
      <dgm:prSet/>
      <dgm:spPr/>
      <dgm:t>
        <a:bodyPr/>
        <a:lstStyle/>
        <a:p>
          <a:pPr algn="ctr"/>
          <a:endParaRPr lang="en-US"/>
        </a:p>
      </dgm:t>
    </dgm:pt>
    <dgm:pt modelId="{977B4E1D-931C-4FEF-A4EA-382A5FA5BC4B}" type="sibTrans" cxnId="{F816CDE4-EAE4-42D2-9F78-4C9AC2C9786B}">
      <dgm:prSet/>
      <dgm:spPr/>
      <dgm:t>
        <a:bodyPr/>
        <a:lstStyle/>
        <a:p>
          <a:pPr algn="ctr"/>
          <a:endParaRPr lang="en-US"/>
        </a:p>
      </dgm:t>
    </dgm:pt>
    <dgm:pt modelId="{1C27F602-092F-4159-9F2A-05A284B10286}">
      <dgm:prSet/>
      <dgm:spPr/>
      <dgm:t>
        <a:bodyPr/>
        <a:lstStyle/>
        <a:p>
          <a:pPr algn="ctr" rtl="0"/>
          <a:r>
            <a:rPr lang="en-GB"/>
            <a:t>This style of thinking works on a continuum that goes from extreme pessimism right through to extreme optimism. </a:t>
          </a:r>
        </a:p>
      </dgm:t>
    </dgm:pt>
    <dgm:pt modelId="{9ED20462-77F7-4319-AC62-D49242863C49}" type="parTrans" cxnId="{42BDF24C-5210-4843-B9AA-3BE0915B0C70}">
      <dgm:prSet/>
      <dgm:spPr/>
      <dgm:t>
        <a:bodyPr/>
        <a:lstStyle/>
        <a:p>
          <a:pPr algn="ctr"/>
          <a:endParaRPr lang="en-US"/>
        </a:p>
      </dgm:t>
    </dgm:pt>
    <dgm:pt modelId="{0EB751CA-1C48-4497-8D5D-925CFEAAAE75}" type="sibTrans" cxnId="{42BDF24C-5210-4843-B9AA-3BE0915B0C70}">
      <dgm:prSet/>
      <dgm:spPr/>
      <dgm:t>
        <a:bodyPr/>
        <a:lstStyle/>
        <a:p>
          <a:pPr algn="ctr"/>
          <a:endParaRPr lang="en-US"/>
        </a:p>
      </dgm:t>
    </dgm:pt>
    <dgm:pt modelId="{ED23E486-8D25-471E-B372-5574C2494F49}" type="pres">
      <dgm:prSet presAssocID="{54659637-1CF8-46FB-8E1D-A198B75C4C0C}" presName="linear" presStyleCnt="0">
        <dgm:presLayoutVars>
          <dgm:animLvl val="lvl"/>
          <dgm:resizeHandles val="exact"/>
        </dgm:presLayoutVars>
      </dgm:prSet>
      <dgm:spPr/>
    </dgm:pt>
    <dgm:pt modelId="{06BA8076-ADC8-43C5-B409-B8B443B84240}" type="pres">
      <dgm:prSet presAssocID="{6FFE20E4-FD2F-4E38-B749-3814CFC17F4A}" presName="parentText" presStyleLbl="node1" presStyleIdx="0" presStyleCnt="2">
        <dgm:presLayoutVars>
          <dgm:chMax val="0"/>
          <dgm:bulletEnabled val="1"/>
        </dgm:presLayoutVars>
      </dgm:prSet>
      <dgm:spPr/>
    </dgm:pt>
    <dgm:pt modelId="{ED682C88-94B2-443A-BA5B-F8B2E2E2D59C}" type="pres">
      <dgm:prSet presAssocID="{977B4E1D-931C-4FEF-A4EA-382A5FA5BC4B}" presName="spacer" presStyleCnt="0"/>
      <dgm:spPr/>
    </dgm:pt>
    <dgm:pt modelId="{DCD6F12B-5AD2-4BC2-B3C0-AEA4E3D33CE9}" type="pres">
      <dgm:prSet presAssocID="{1C27F602-092F-4159-9F2A-05A284B10286}" presName="parentText" presStyleLbl="node1" presStyleIdx="1" presStyleCnt="2">
        <dgm:presLayoutVars>
          <dgm:chMax val="0"/>
          <dgm:bulletEnabled val="1"/>
        </dgm:presLayoutVars>
      </dgm:prSet>
      <dgm:spPr/>
    </dgm:pt>
  </dgm:ptLst>
  <dgm:cxnLst>
    <dgm:cxn modelId="{47344B0F-4ED1-4A8E-B2CA-77269D194718}" type="presOf" srcId="{54659637-1CF8-46FB-8E1D-A198B75C4C0C}" destId="{ED23E486-8D25-471E-B372-5574C2494F49}" srcOrd="0" destOrd="0" presId="urn:microsoft.com/office/officeart/2005/8/layout/vList2"/>
    <dgm:cxn modelId="{42BDF24C-5210-4843-B9AA-3BE0915B0C70}" srcId="{54659637-1CF8-46FB-8E1D-A198B75C4C0C}" destId="{1C27F602-092F-4159-9F2A-05A284B10286}" srcOrd="1" destOrd="0" parTransId="{9ED20462-77F7-4319-AC62-D49242863C49}" sibTransId="{0EB751CA-1C48-4497-8D5D-925CFEAAAE75}"/>
    <dgm:cxn modelId="{1D0BA3C2-8443-4A24-95D6-6B8FC7EE2D75}" type="presOf" srcId="{1C27F602-092F-4159-9F2A-05A284B10286}" destId="{DCD6F12B-5AD2-4BC2-B3C0-AEA4E3D33CE9}" srcOrd="0" destOrd="0" presId="urn:microsoft.com/office/officeart/2005/8/layout/vList2"/>
    <dgm:cxn modelId="{99BEBBC3-C4F3-4DAD-B7F1-03239FA8AF72}" type="presOf" srcId="{6FFE20E4-FD2F-4E38-B749-3814CFC17F4A}" destId="{06BA8076-ADC8-43C5-B409-B8B443B84240}" srcOrd="0" destOrd="0" presId="urn:microsoft.com/office/officeart/2005/8/layout/vList2"/>
    <dgm:cxn modelId="{F816CDE4-EAE4-42D2-9F78-4C9AC2C9786B}" srcId="{54659637-1CF8-46FB-8E1D-A198B75C4C0C}" destId="{6FFE20E4-FD2F-4E38-B749-3814CFC17F4A}" srcOrd="0" destOrd="0" parTransId="{EC336004-C5DE-48F0-B27E-D2E058F0B8F5}" sibTransId="{977B4E1D-931C-4FEF-A4EA-382A5FA5BC4B}"/>
    <dgm:cxn modelId="{AC21B510-774A-4321-AAAF-99DB12676CC4}" type="presParOf" srcId="{ED23E486-8D25-471E-B372-5574C2494F49}" destId="{06BA8076-ADC8-43C5-B409-B8B443B84240}" srcOrd="0" destOrd="0" presId="urn:microsoft.com/office/officeart/2005/8/layout/vList2"/>
    <dgm:cxn modelId="{8E5D99CE-A08E-456C-A241-6DDB358096A9}" type="presParOf" srcId="{ED23E486-8D25-471E-B372-5574C2494F49}" destId="{ED682C88-94B2-443A-BA5B-F8B2E2E2D59C}" srcOrd="1" destOrd="0" presId="urn:microsoft.com/office/officeart/2005/8/layout/vList2"/>
    <dgm:cxn modelId="{95EC3E0E-B2B3-4CF9-AB0E-5F0A20F56FA2}" type="presParOf" srcId="{ED23E486-8D25-471E-B372-5574C2494F49}" destId="{DCD6F12B-5AD2-4BC2-B3C0-AEA4E3D33CE9}" srcOrd="2"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970145C-10CB-454D-933F-7A0AC6BF5B4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D018D92-28E3-4365-9F98-83A4245F9B69}">
      <dgm:prSet custT="1"/>
      <dgm:spPr/>
      <dgm:t>
        <a:bodyPr/>
        <a:lstStyle/>
        <a:p>
          <a:pPr rtl="0"/>
          <a:r>
            <a:rPr lang="en-GB" sz="3600"/>
            <a:t>Adversity (A) </a:t>
          </a:r>
        </a:p>
      </dgm:t>
    </dgm:pt>
    <dgm:pt modelId="{5925C7A4-98D2-4175-9E8B-09F1B7D5F02E}" type="parTrans" cxnId="{F6E41D93-035D-4AD5-9217-279DB068C5CB}">
      <dgm:prSet/>
      <dgm:spPr/>
      <dgm:t>
        <a:bodyPr/>
        <a:lstStyle/>
        <a:p>
          <a:endParaRPr lang="en-US" sz="2000"/>
        </a:p>
      </dgm:t>
    </dgm:pt>
    <dgm:pt modelId="{0FA5F9AF-FF32-4B1F-9783-760D1CB6FB30}" type="sibTrans" cxnId="{F6E41D93-035D-4AD5-9217-279DB068C5CB}">
      <dgm:prSet/>
      <dgm:spPr/>
      <dgm:t>
        <a:bodyPr/>
        <a:lstStyle/>
        <a:p>
          <a:endParaRPr lang="en-US" sz="2000"/>
        </a:p>
      </dgm:t>
    </dgm:pt>
    <dgm:pt modelId="{703EDE61-1EA2-40E0-8502-E745D8B28592}">
      <dgm:prSet custT="1"/>
      <dgm:spPr/>
      <dgm:t>
        <a:bodyPr/>
        <a:lstStyle/>
        <a:p>
          <a:pPr rtl="0"/>
          <a:r>
            <a:rPr lang="en-GB" sz="3600" dirty="0"/>
            <a:t>Forming beliefs about adversity (B)</a:t>
          </a:r>
        </a:p>
      </dgm:t>
    </dgm:pt>
    <dgm:pt modelId="{08D16FC5-A219-4427-AD1C-D30DF8194D09}" type="parTrans" cxnId="{40866E7F-BC1D-4193-9370-F3E7A2D6DAF2}">
      <dgm:prSet/>
      <dgm:spPr/>
      <dgm:t>
        <a:bodyPr/>
        <a:lstStyle/>
        <a:p>
          <a:endParaRPr lang="en-US" sz="2000"/>
        </a:p>
      </dgm:t>
    </dgm:pt>
    <dgm:pt modelId="{6BA6A1E4-32B1-4EA3-BC98-82F4E4FF5FDF}" type="sibTrans" cxnId="{40866E7F-BC1D-4193-9370-F3E7A2D6DAF2}">
      <dgm:prSet/>
      <dgm:spPr/>
      <dgm:t>
        <a:bodyPr/>
        <a:lstStyle/>
        <a:p>
          <a:endParaRPr lang="en-US" sz="2000"/>
        </a:p>
      </dgm:t>
    </dgm:pt>
    <dgm:pt modelId="{8172709A-CD52-4DB8-BD04-731D794FCD4A}">
      <dgm:prSet custT="1"/>
      <dgm:spPr/>
      <dgm:t>
        <a:bodyPr/>
        <a:lstStyle/>
        <a:p>
          <a:pPr rtl="0"/>
          <a:r>
            <a:rPr lang="en-GB" sz="3600"/>
            <a:t>Consequences those beliefs have (C)</a:t>
          </a:r>
        </a:p>
      </dgm:t>
    </dgm:pt>
    <dgm:pt modelId="{B8CB5D59-ED8E-4374-A542-C0FE74C694AE}" type="parTrans" cxnId="{DC16E761-28CE-4525-BC22-ABE419E8493F}">
      <dgm:prSet/>
      <dgm:spPr/>
      <dgm:t>
        <a:bodyPr/>
        <a:lstStyle/>
        <a:p>
          <a:endParaRPr lang="en-US" sz="2000"/>
        </a:p>
      </dgm:t>
    </dgm:pt>
    <dgm:pt modelId="{0D574DE1-77FF-4DD7-988A-7AA0E658F78F}" type="sibTrans" cxnId="{DC16E761-28CE-4525-BC22-ABE419E8493F}">
      <dgm:prSet/>
      <dgm:spPr/>
      <dgm:t>
        <a:bodyPr/>
        <a:lstStyle/>
        <a:p>
          <a:endParaRPr lang="en-US" sz="2000"/>
        </a:p>
      </dgm:t>
    </dgm:pt>
    <dgm:pt modelId="{564DF5BB-81F3-4FF9-8A93-162496FDFAC8}" type="pres">
      <dgm:prSet presAssocID="{0970145C-10CB-454D-933F-7A0AC6BF5B48}" presName="linear" presStyleCnt="0">
        <dgm:presLayoutVars>
          <dgm:animLvl val="lvl"/>
          <dgm:resizeHandles val="exact"/>
        </dgm:presLayoutVars>
      </dgm:prSet>
      <dgm:spPr/>
    </dgm:pt>
    <dgm:pt modelId="{90D1F14E-37CC-418F-9E67-7F5E0F3CE0ED}" type="pres">
      <dgm:prSet presAssocID="{AD018D92-28E3-4365-9F98-83A4245F9B69}" presName="parentText" presStyleLbl="node1" presStyleIdx="0" presStyleCnt="3" custLinFactY="-5231" custLinFactNeighborX="-196" custLinFactNeighborY="-100000">
        <dgm:presLayoutVars>
          <dgm:chMax val="0"/>
          <dgm:bulletEnabled val="1"/>
        </dgm:presLayoutVars>
      </dgm:prSet>
      <dgm:spPr/>
    </dgm:pt>
    <dgm:pt modelId="{B23569FB-4587-40B6-AEAA-D64EF2A5E2E7}" type="pres">
      <dgm:prSet presAssocID="{0FA5F9AF-FF32-4B1F-9783-760D1CB6FB30}" presName="spacer" presStyleCnt="0"/>
      <dgm:spPr/>
    </dgm:pt>
    <dgm:pt modelId="{41E96940-70A8-477D-9BB8-9E433CFAD8B4}" type="pres">
      <dgm:prSet presAssocID="{703EDE61-1EA2-40E0-8502-E745D8B28592}" presName="parentText" presStyleLbl="node1" presStyleIdx="1" presStyleCnt="3">
        <dgm:presLayoutVars>
          <dgm:chMax val="0"/>
          <dgm:bulletEnabled val="1"/>
        </dgm:presLayoutVars>
      </dgm:prSet>
      <dgm:spPr/>
    </dgm:pt>
    <dgm:pt modelId="{C6E8D5D2-7626-4BE7-A97A-C486E851B99C}" type="pres">
      <dgm:prSet presAssocID="{6BA6A1E4-32B1-4EA3-BC98-82F4E4FF5FDF}" presName="spacer" presStyleCnt="0"/>
      <dgm:spPr/>
    </dgm:pt>
    <dgm:pt modelId="{046ED134-A6E4-411E-B772-BB3C26E42DE3}" type="pres">
      <dgm:prSet presAssocID="{8172709A-CD52-4DB8-BD04-731D794FCD4A}" presName="parentText" presStyleLbl="node1" presStyleIdx="2" presStyleCnt="3">
        <dgm:presLayoutVars>
          <dgm:chMax val="0"/>
          <dgm:bulletEnabled val="1"/>
        </dgm:presLayoutVars>
      </dgm:prSet>
      <dgm:spPr/>
    </dgm:pt>
  </dgm:ptLst>
  <dgm:cxnLst>
    <dgm:cxn modelId="{1858A308-E21B-40F3-A39F-9504B6C4F194}" type="presOf" srcId="{703EDE61-1EA2-40E0-8502-E745D8B28592}" destId="{41E96940-70A8-477D-9BB8-9E433CFAD8B4}" srcOrd="0" destOrd="0" presId="urn:microsoft.com/office/officeart/2005/8/layout/vList2"/>
    <dgm:cxn modelId="{DC16E761-28CE-4525-BC22-ABE419E8493F}" srcId="{0970145C-10CB-454D-933F-7A0AC6BF5B48}" destId="{8172709A-CD52-4DB8-BD04-731D794FCD4A}" srcOrd="2" destOrd="0" parTransId="{B8CB5D59-ED8E-4374-A542-C0FE74C694AE}" sibTransId="{0D574DE1-77FF-4DD7-988A-7AA0E658F78F}"/>
    <dgm:cxn modelId="{EDA8D445-DF78-4841-BF54-F745856BD2B5}" type="presOf" srcId="{0970145C-10CB-454D-933F-7A0AC6BF5B48}" destId="{564DF5BB-81F3-4FF9-8A93-162496FDFAC8}" srcOrd="0" destOrd="0" presId="urn:microsoft.com/office/officeart/2005/8/layout/vList2"/>
    <dgm:cxn modelId="{40866E7F-BC1D-4193-9370-F3E7A2D6DAF2}" srcId="{0970145C-10CB-454D-933F-7A0AC6BF5B48}" destId="{703EDE61-1EA2-40E0-8502-E745D8B28592}" srcOrd="1" destOrd="0" parTransId="{08D16FC5-A219-4427-AD1C-D30DF8194D09}" sibTransId="{6BA6A1E4-32B1-4EA3-BC98-82F4E4FF5FDF}"/>
    <dgm:cxn modelId="{0A9D1680-18C5-4ED7-A8BE-84CA10D4BF08}" type="presOf" srcId="{8172709A-CD52-4DB8-BD04-731D794FCD4A}" destId="{046ED134-A6E4-411E-B772-BB3C26E42DE3}" srcOrd="0" destOrd="0" presId="urn:microsoft.com/office/officeart/2005/8/layout/vList2"/>
    <dgm:cxn modelId="{F6E41D93-035D-4AD5-9217-279DB068C5CB}" srcId="{0970145C-10CB-454D-933F-7A0AC6BF5B48}" destId="{AD018D92-28E3-4365-9F98-83A4245F9B69}" srcOrd="0" destOrd="0" parTransId="{5925C7A4-98D2-4175-9E8B-09F1B7D5F02E}" sibTransId="{0FA5F9AF-FF32-4B1F-9783-760D1CB6FB30}"/>
    <dgm:cxn modelId="{88136398-97A6-4070-AB10-4D45189F76CD}" type="presOf" srcId="{AD018D92-28E3-4365-9F98-83A4245F9B69}" destId="{90D1F14E-37CC-418F-9E67-7F5E0F3CE0ED}" srcOrd="0" destOrd="0" presId="urn:microsoft.com/office/officeart/2005/8/layout/vList2"/>
    <dgm:cxn modelId="{27224615-787D-4792-B909-035DC9D6B28E}" type="presParOf" srcId="{564DF5BB-81F3-4FF9-8A93-162496FDFAC8}" destId="{90D1F14E-37CC-418F-9E67-7F5E0F3CE0ED}" srcOrd="0" destOrd="0" presId="urn:microsoft.com/office/officeart/2005/8/layout/vList2"/>
    <dgm:cxn modelId="{61C10420-9E9B-40BF-B963-081FF14B5022}" type="presParOf" srcId="{564DF5BB-81F3-4FF9-8A93-162496FDFAC8}" destId="{B23569FB-4587-40B6-AEAA-D64EF2A5E2E7}" srcOrd="1" destOrd="0" presId="urn:microsoft.com/office/officeart/2005/8/layout/vList2"/>
    <dgm:cxn modelId="{47E1BB08-C24B-4AB1-AC3B-11900E97A583}" type="presParOf" srcId="{564DF5BB-81F3-4FF9-8A93-162496FDFAC8}" destId="{41E96940-70A8-477D-9BB8-9E433CFAD8B4}" srcOrd="2" destOrd="0" presId="urn:microsoft.com/office/officeart/2005/8/layout/vList2"/>
    <dgm:cxn modelId="{EBCD9B90-4E8E-4EAD-8D8E-17B78C42046F}" type="presParOf" srcId="{564DF5BB-81F3-4FF9-8A93-162496FDFAC8}" destId="{C6E8D5D2-7626-4BE7-A97A-C486E851B99C}" srcOrd="3" destOrd="0" presId="urn:microsoft.com/office/officeart/2005/8/layout/vList2"/>
    <dgm:cxn modelId="{EA1EF390-A7F6-455C-AF37-E7A4912FCB83}" type="presParOf" srcId="{564DF5BB-81F3-4FF9-8A93-162496FDFAC8}" destId="{046ED134-A6E4-411E-B772-BB3C26E42DE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9CE8301-17EE-4694-A1CA-96B0534BCEE4}" type="doc">
      <dgm:prSet loTypeId="urn:microsoft.com/office/officeart/2005/8/layout/lProcess3" loCatId="process" qsTypeId="urn:microsoft.com/office/officeart/2005/8/quickstyle/simple1" qsCatId="simple" csTypeId="urn:microsoft.com/office/officeart/2005/8/colors/colorful5" csCatId="colorful"/>
      <dgm:spPr/>
      <dgm:t>
        <a:bodyPr/>
        <a:lstStyle/>
        <a:p>
          <a:endParaRPr lang="en-US"/>
        </a:p>
      </dgm:t>
    </dgm:pt>
    <dgm:pt modelId="{FD4B006F-E5E0-4F6F-9AF0-5543F2935400}">
      <dgm:prSet/>
      <dgm:spPr/>
      <dgm:t>
        <a:bodyPr/>
        <a:lstStyle/>
        <a:p>
          <a:pPr rtl="0"/>
          <a:r>
            <a:rPr lang="en-GB"/>
            <a:t>Distraction  - put adversities aside to re-evaluate the situation and negate the emotional issues</a:t>
          </a:r>
        </a:p>
      </dgm:t>
    </dgm:pt>
    <dgm:pt modelId="{D9AFF149-D1AC-4F23-A690-031A85F6171A}" type="parTrans" cxnId="{1B3BF0CA-ACE1-47BD-864A-A5CDB3AF6490}">
      <dgm:prSet/>
      <dgm:spPr/>
      <dgm:t>
        <a:bodyPr/>
        <a:lstStyle/>
        <a:p>
          <a:endParaRPr lang="en-US"/>
        </a:p>
      </dgm:t>
    </dgm:pt>
    <dgm:pt modelId="{99077A21-AE31-4485-9791-483BFF681C4A}" type="sibTrans" cxnId="{1B3BF0CA-ACE1-47BD-864A-A5CDB3AF6490}">
      <dgm:prSet/>
      <dgm:spPr/>
      <dgm:t>
        <a:bodyPr/>
        <a:lstStyle/>
        <a:p>
          <a:endParaRPr lang="en-US"/>
        </a:p>
      </dgm:t>
    </dgm:pt>
    <dgm:pt modelId="{9F165344-4C2E-4666-9C86-7890C30EC662}">
      <dgm:prSet/>
      <dgm:spPr/>
      <dgm:t>
        <a:bodyPr/>
        <a:lstStyle/>
        <a:p>
          <a:pPr rtl="0"/>
          <a:r>
            <a:rPr lang="en-GB"/>
            <a:t>Disputation – used after distraction, when the person has had time to calm down, to change their beliefs about the adversity </a:t>
          </a:r>
        </a:p>
      </dgm:t>
    </dgm:pt>
    <dgm:pt modelId="{6CC37955-E913-462D-A052-381DC7B0DD9A}" type="parTrans" cxnId="{5D384782-25A1-4816-9542-B96430C424DF}">
      <dgm:prSet/>
      <dgm:spPr/>
      <dgm:t>
        <a:bodyPr/>
        <a:lstStyle/>
        <a:p>
          <a:endParaRPr lang="en-US"/>
        </a:p>
      </dgm:t>
    </dgm:pt>
    <dgm:pt modelId="{83F49CBA-0795-470D-8AF8-F6D5B6030564}" type="sibTrans" cxnId="{5D384782-25A1-4816-9542-B96430C424DF}">
      <dgm:prSet/>
      <dgm:spPr/>
      <dgm:t>
        <a:bodyPr/>
        <a:lstStyle/>
        <a:p>
          <a:endParaRPr lang="en-US"/>
        </a:p>
      </dgm:t>
    </dgm:pt>
    <dgm:pt modelId="{1DD253B4-1EC4-4F7E-A7E2-570C5DBC385E}" type="pres">
      <dgm:prSet presAssocID="{A9CE8301-17EE-4694-A1CA-96B0534BCEE4}" presName="Name0" presStyleCnt="0">
        <dgm:presLayoutVars>
          <dgm:chPref val="3"/>
          <dgm:dir/>
          <dgm:animLvl val="lvl"/>
          <dgm:resizeHandles/>
        </dgm:presLayoutVars>
      </dgm:prSet>
      <dgm:spPr/>
    </dgm:pt>
    <dgm:pt modelId="{83078A8E-0B2B-4F6B-A309-B2D249A2413B}" type="pres">
      <dgm:prSet presAssocID="{FD4B006F-E5E0-4F6F-9AF0-5543F2935400}" presName="horFlow" presStyleCnt="0"/>
      <dgm:spPr/>
    </dgm:pt>
    <dgm:pt modelId="{B35C5BF8-953F-4597-AB0C-16498343B8EB}" type="pres">
      <dgm:prSet presAssocID="{FD4B006F-E5E0-4F6F-9AF0-5543F2935400}" presName="bigChev" presStyleLbl="node1" presStyleIdx="0" presStyleCnt="2"/>
      <dgm:spPr/>
    </dgm:pt>
    <dgm:pt modelId="{5046C7AB-ADF9-4853-A41F-63F16D83E7F3}" type="pres">
      <dgm:prSet presAssocID="{FD4B006F-E5E0-4F6F-9AF0-5543F2935400}" presName="vSp" presStyleCnt="0"/>
      <dgm:spPr/>
    </dgm:pt>
    <dgm:pt modelId="{F64B7DD5-865C-4435-A083-311E74407402}" type="pres">
      <dgm:prSet presAssocID="{9F165344-4C2E-4666-9C86-7890C30EC662}" presName="horFlow" presStyleCnt="0"/>
      <dgm:spPr/>
    </dgm:pt>
    <dgm:pt modelId="{32B96EA9-0586-41F7-9696-B07675768425}" type="pres">
      <dgm:prSet presAssocID="{9F165344-4C2E-4666-9C86-7890C30EC662}" presName="bigChev" presStyleLbl="node1" presStyleIdx="1" presStyleCnt="2"/>
      <dgm:spPr/>
    </dgm:pt>
  </dgm:ptLst>
  <dgm:cxnLst>
    <dgm:cxn modelId="{5D384782-25A1-4816-9542-B96430C424DF}" srcId="{A9CE8301-17EE-4694-A1CA-96B0534BCEE4}" destId="{9F165344-4C2E-4666-9C86-7890C30EC662}" srcOrd="1" destOrd="0" parTransId="{6CC37955-E913-462D-A052-381DC7B0DD9A}" sibTransId="{83F49CBA-0795-470D-8AF8-F6D5B6030564}"/>
    <dgm:cxn modelId="{A6D6C7AC-50B0-4D85-A0B8-1691122E269E}" type="presOf" srcId="{9F165344-4C2E-4666-9C86-7890C30EC662}" destId="{32B96EA9-0586-41F7-9696-B07675768425}" srcOrd="0" destOrd="0" presId="urn:microsoft.com/office/officeart/2005/8/layout/lProcess3"/>
    <dgm:cxn modelId="{D0AAC0C8-0C7F-4123-9928-0A1C767417C6}" type="presOf" srcId="{FD4B006F-E5E0-4F6F-9AF0-5543F2935400}" destId="{B35C5BF8-953F-4597-AB0C-16498343B8EB}" srcOrd="0" destOrd="0" presId="urn:microsoft.com/office/officeart/2005/8/layout/lProcess3"/>
    <dgm:cxn modelId="{1B3BF0CA-ACE1-47BD-864A-A5CDB3AF6490}" srcId="{A9CE8301-17EE-4694-A1CA-96B0534BCEE4}" destId="{FD4B006F-E5E0-4F6F-9AF0-5543F2935400}" srcOrd="0" destOrd="0" parTransId="{D9AFF149-D1AC-4F23-A690-031A85F6171A}" sibTransId="{99077A21-AE31-4485-9791-483BFF681C4A}"/>
    <dgm:cxn modelId="{8DE238E0-D6B5-4A82-8209-04597E4713D2}" type="presOf" srcId="{A9CE8301-17EE-4694-A1CA-96B0534BCEE4}" destId="{1DD253B4-1EC4-4F7E-A7E2-570C5DBC385E}" srcOrd="0" destOrd="0" presId="urn:microsoft.com/office/officeart/2005/8/layout/lProcess3"/>
    <dgm:cxn modelId="{DC50760C-B54A-40D7-AC72-089C58603812}" type="presParOf" srcId="{1DD253B4-1EC4-4F7E-A7E2-570C5DBC385E}" destId="{83078A8E-0B2B-4F6B-A309-B2D249A2413B}" srcOrd="0" destOrd="0" presId="urn:microsoft.com/office/officeart/2005/8/layout/lProcess3"/>
    <dgm:cxn modelId="{F35783A9-74BA-4095-A2A9-26FC5ACF96FD}" type="presParOf" srcId="{83078A8E-0B2B-4F6B-A309-B2D249A2413B}" destId="{B35C5BF8-953F-4597-AB0C-16498343B8EB}" srcOrd="0" destOrd="0" presId="urn:microsoft.com/office/officeart/2005/8/layout/lProcess3"/>
    <dgm:cxn modelId="{FC5E74B0-F9F0-4B22-96CF-CEFBA37B4EBF}" type="presParOf" srcId="{1DD253B4-1EC4-4F7E-A7E2-570C5DBC385E}" destId="{5046C7AB-ADF9-4853-A41F-63F16D83E7F3}" srcOrd="1" destOrd="0" presId="urn:microsoft.com/office/officeart/2005/8/layout/lProcess3"/>
    <dgm:cxn modelId="{DC2459A5-DF70-429E-AA11-E6C41A4A4786}" type="presParOf" srcId="{1DD253B4-1EC4-4F7E-A7E2-570C5DBC385E}" destId="{F64B7DD5-865C-4435-A083-311E74407402}" srcOrd="2" destOrd="0" presId="urn:microsoft.com/office/officeart/2005/8/layout/lProcess3"/>
    <dgm:cxn modelId="{CBD0216F-A616-48E2-B608-21D1F6AC6259}" type="presParOf" srcId="{F64B7DD5-865C-4435-A083-311E74407402}" destId="{32B96EA9-0586-41F7-9696-B07675768425}" srcOrd="0" destOrd="0" presId="urn:microsoft.com/office/officeart/2005/8/layout/lProcess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57192C0-9114-410F-9D0F-0439AC613247}" type="doc">
      <dgm:prSet loTypeId="urn:microsoft.com/office/officeart/2005/8/layout/StepDownProcess" loCatId="process" qsTypeId="urn:microsoft.com/office/officeart/2005/8/quickstyle/simple1" qsCatId="simple" csTypeId="urn:microsoft.com/office/officeart/2005/8/colors/colorful5" csCatId="colorful" phldr="1"/>
      <dgm:spPr/>
      <dgm:t>
        <a:bodyPr/>
        <a:lstStyle/>
        <a:p>
          <a:endParaRPr lang="en-US"/>
        </a:p>
      </dgm:t>
    </dgm:pt>
    <dgm:pt modelId="{102A6DED-491E-4FDF-8E8F-6C8758177911}">
      <dgm:prSet custT="1"/>
      <dgm:spPr/>
      <dgm:t>
        <a:bodyPr/>
        <a:lstStyle/>
        <a:p>
          <a:pPr rtl="0"/>
          <a:r>
            <a:rPr lang="en-GB" sz="1800" dirty="0"/>
            <a:t>A person’s general disposition to be optimistic in their mood or their temperament (personality or genetic disposition)</a:t>
          </a:r>
        </a:p>
      </dgm:t>
    </dgm:pt>
    <dgm:pt modelId="{8FEF59B5-9CB9-462C-A17E-649F2ABD3FEC}" type="parTrans" cxnId="{24E4BAB0-7290-41DB-A497-D16C247C4CAE}">
      <dgm:prSet/>
      <dgm:spPr/>
      <dgm:t>
        <a:bodyPr/>
        <a:lstStyle/>
        <a:p>
          <a:endParaRPr lang="en-US"/>
        </a:p>
      </dgm:t>
    </dgm:pt>
    <dgm:pt modelId="{42ECC535-691E-46BE-A698-96B7D958153C}" type="sibTrans" cxnId="{24E4BAB0-7290-41DB-A497-D16C247C4CAE}">
      <dgm:prSet/>
      <dgm:spPr/>
      <dgm:t>
        <a:bodyPr/>
        <a:lstStyle/>
        <a:p>
          <a:endParaRPr lang="en-US"/>
        </a:p>
      </dgm:t>
    </dgm:pt>
    <dgm:pt modelId="{B306A00F-E275-4456-80EC-506F1F0C149F}">
      <dgm:prSet custT="1"/>
      <dgm:spPr/>
      <dgm:t>
        <a:bodyPr/>
        <a:lstStyle/>
        <a:p>
          <a:pPr rtl="0"/>
          <a:r>
            <a:rPr lang="en-GB" sz="2000"/>
            <a:t>Not learning like Seligman </a:t>
          </a:r>
        </a:p>
      </dgm:t>
    </dgm:pt>
    <dgm:pt modelId="{A5889701-8523-4F38-8BD6-B64BA840E64D}" type="parTrans" cxnId="{4C28E842-234B-4464-B8F5-C5DCD32454B0}">
      <dgm:prSet/>
      <dgm:spPr/>
      <dgm:t>
        <a:bodyPr/>
        <a:lstStyle/>
        <a:p>
          <a:endParaRPr lang="en-US"/>
        </a:p>
      </dgm:t>
    </dgm:pt>
    <dgm:pt modelId="{D923E83C-A822-43E9-8C92-B08FE9894891}" type="sibTrans" cxnId="{4C28E842-234B-4464-B8F5-C5DCD32454B0}">
      <dgm:prSet/>
      <dgm:spPr/>
      <dgm:t>
        <a:bodyPr/>
        <a:lstStyle/>
        <a:p>
          <a:endParaRPr lang="en-US"/>
        </a:p>
      </dgm:t>
    </dgm:pt>
    <dgm:pt modelId="{E5E06225-0C93-494C-947A-1166B8E2362E}">
      <dgm:prSet custT="1"/>
      <dgm:spPr/>
      <dgm:t>
        <a:bodyPr/>
        <a:lstStyle/>
        <a:p>
          <a:pPr rtl="0"/>
          <a:r>
            <a:rPr lang="en-GB" sz="1800" dirty="0"/>
            <a:t>Your disposition leads you to ‘expect’ either favourable or unfavourable outcomes depending on whether you are optimistic or pessimistic. </a:t>
          </a:r>
        </a:p>
      </dgm:t>
    </dgm:pt>
    <dgm:pt modelId="{C1E58EE9-4978-45A0-A4A3-9D89EE411B65}" type="parTrans" cxnId="{F5376E80-5F1D-419C-A281-CB5C6634C65C}">
      <dgm:prSet/>
      <dgm:spPr/>
      <dgm:t>
        <a:bodyPr/>
        <a:lstStyle/>
        <a:p>
          <a:endParaRPr lang="en-US"/>
        </a:p>
      </dgm:t>
    </dgm:pt>
    <dgm:pt modelId="{1DAE814E-58C0-4B33-A4F9-9974F0E2014F}" type="sibTrans" cxnId="{F5376E80-5F1D-419C-A281-CB5C6634C65C}">
      <dgm:prSet/>
      <dgm:spPr/>
      <dgm:t>
        <a:bodyPr/>
        <a:lstStyle/>
        <a:p>
          <a:endParaRPr lang="en-US"/>
        </a:p>
      </dgm:t>
    </dgm:pt>
    <dgm:pt modelId="{9AF4F864-0E63-45BB-85F3-144647E5E517}" type="pres">
      <dgm:prSet presAssocID="{F57192C0-9114-410F-9D0F-0439AC613247}" presName="rootnode" presStyleCnt="0">
        <dgm:presLayoutVars>
          <dgm:chMax/>
          <dgm:chPref/>
          <dgm:dir/>
          <dgm:animLvl val="lvl"/>
        </dgm:presLayoutVars>
      </dgm:prSet>
      <dgm:spPr/>
    </dgm:pt>
    <dgm:pt modelId="{0034E1B8-9044-46FB-9CE9-5D3BB8F6E324}" type="pres">
      <dgm:prSet presAssocID="{102A6DED-491E-4FDF-8E8F-6C8758177911}" presName="composite" presStyleCnt="0"/>
      <dgm:spPr/>
    </dgm:pt>
    <dgm:pt modelId="{692EFCD6-4845-4550-B1CF-CF73C3269CBF}" type="pres">
      <dgm:prSet presAssocID="{102A6DED-491E-4FDF-8E8F-6C8758177911}" presName="bentUpArrow1" presStyleLbl="alignImgPlace1" presStyleIdx="0" presStyleCnt="2"/>
      <dgm:spPr/>
    </dgm:pt>
    <dgm:pt modelId="{5249B5FE-F09E-4042-A0FF-1D31F3F01B3C}" type="pres">
      <dgm:prSet presAssocID="{102A6DED-491E-4FDF-8E8F-6C8758177911}" presName="ParentText" presStyleLbl="node1" presStyleIdx="0" presStyleCnt="3" custScaleX="121124">
        <dgm:presLayoutVars>
          <dgm:chMax val="1"/>
          <dgm:chPref val="1"/>
          <dgm:bulletEnabled val="1"/>
        </dgm:presLayoutVars>
      </dgm:prSet>
      <dgm:spPr/>
    </dgm:pt>
    <dgm:pt modelId="{52C15F41-32D4-4510-9F58-F05341606E92}" type="pres">
      <dgm:prSet presAssocID="{102A6DED-491E-4FDF-8E8F-6C8758177911}" presName="ChildText" presStyleLbl="revTx" presStyleIdx="0" presStyleCnt="2">
        <dgm:presLayoutVars>
          <dgm:chMax val="0"/>
          <dgm:chPref val="0"/>
          <dgm:bulletEnabled val="1"/>
        </dgm:presLayoutVars>
      </dgm:prSet>
      <dgm:spPr/>
    </dgm:pt>
    <dgm:pt modelId="{1C93B108-6D3E-483E-A853-F4F5C6AFF852}" type="pres">
      <dgm:prSet presAssocID="{42ECC535-691E-46BE-A698-96B7D958153C}" presName="sibTrans" presStyleCnt="0"/>
      <dgm:spPr/>
    </dgm:pt>
    <dgm:pt modelId="{5F707809-6AED-444B-AC7C-9D663D3F74AA}" type="pres">
      <dgm:prSet presAssocID="{B306A00F-E275-4456-80EC-506F1F0C149F}" presName="composite" presStyleCnt="0"/>
      <dgm:spPr/>
    </dgm:pt>
    <dgm:pt modelId="{FEFF6339-09D6-4F1F-BB0F-0FDC6DE9571A}" type="pres">
      <dgm:prSet presAssocID="{B306A00F-E275-4456-80EC-506F1F0C149F}" presName="bentUpArrow1" presStyleLbl="alignImgPlace1" presStyleIdx="1" presStyleCnt="2"/>
      <dgm:spPr/>
    </dgm:pt>
    <dgm:pt modelId="{910B1D2F-7227-40A7-8BA8-888AEE7027E7}" type="pres">
      <dgm:prSet presAssocID="{B306A00F-E275-4456-80EC-506F1F0C149F}" presName="ParentText" presStyleLbl="node1" presStyleIdx="1" presStyleCnt="3">
        <dgm:presLayoutVars>
          <dgm:chMax val="1"/>
          <dgm:chPref val="1"/>
          <dgm:bulletEnabled val="1"/>
        </dgm:presLayoutVars>
      </dgm:prSet>
      <dgm:spPr/>
    </dgm:pt>
    <dgm:pt modelId="{C11207B9-F1B3-4AE9-9F95-FF633502AABF}" type="pres">
      <dgm:prSet presAssocID="{B306A00F-E275-4456-80EC-506F1F0C149F}" presName="ChildText" presStyleLbl="revTx" presStyleIdx="1" presStyleCnt="2">
        <dgm:presLayoutVars>
          <dgm:chMax val="0"/>
          <dgm:chPref val="0"/>
          <dgm:bulletEnabled val="1"/>
        </dgm:presLayoutVars>
      </dgm:prSet>
      <dgm:spPr/>
    </dgm:pt>
    <dgm:pt modelId="{725DAFF7-E9B8-450D-A3DB-6889BA37D337}" type="pres">
      <dgm:prSet presAssocID="{D923E83C-A822-43E9-8C92-B08FE9894891}" presName="sibTrans" presStyleCnt="0"/>
      <dgm:spPr/>
    </dgm:pt>
    <dgm:pt modelId="{CD7CBE83-FAD4-475D-84EF-C8DF09A68A2F}" type="pres">
      <dgm:prSet presAssocID="{E5E06225-0C93-494C-947A-1166B8E2362E}" presName="composite" presStyleCnt="0"/>
      <dgm:spPr/>
    </dgm:pt>
    <dgm:pt modelId="{4B9C82A9-AFDC-474B-818B-AF5FA98CDF99}" type="pres">
      <dgm:prSet presAssocID="{E5E06225-0C93-494C-947A-1166B8E2362E}" presName="ParentText" presStyleLbl="node1" presStyleIdx="2" presStyleCnt="3" custScaleX="131063">
        <dgm:presLayoutVars>
          <dgm:chMax val="1"/>
          <dgm:chPref val="1"/>
          <dgm:bulletEnabled val="1"/>
        </dgm:presLayoutVars>
      </dgm:prSet>
      <dgm:spPr/>
    </dgm:pt>
  </dgm:ptLst>
  <dgm:cxnLst>
    <dgm:cxn modelId="{A94EBB1F-9BD9-493E-B753-A3EA7B98071F}" type="presOf" srcId="{B306A00F-E275-4456-80EC-506F1F0C149F}" destId="{910B1D2F-7227-40A7-8BA8-888AEE7027E7}" srcOrd="0" destOrd="0" presId="urn:microsoft.com/office/officeart/2005/8/layout/StepDownProcess"/>
    <dgm:cxn modelId="{4C28E842-234B-4464-B8F5-C5DCD32454B0}" srcId="{F57192C0-9114-410F-9D0F-0439AC613247}" destId="{B306A00F-E275-4456-80EC-506F1F0C149F}" srcOrd="1" destOrd="0" parTransId="{A5889701-8523-4F38-8BD6-B64BA840E64D}" sibTransId="{D923E83C-A822-43E9-8C92-B08FE9894891}"/>
    <dgm:cxn modelId="{F5376E80-5F1D-419C-A281-CB5C6634C65C}" srcId="{F57192C0-9114-410F-9D0F-0439AC613247}" destId="{E5E06225-0C93-494C-947A-1166B8E2362E}" srcOrd="2" destOrd="0" parTransId="{C1E58EE9-4978-45A0-A4A3-9D89EE411B65}" sibTransId="{1DAE814E-58C0-4B33-A4F9-9974F0E2014F}"/>
    <dgm:cxn modelId="{78752F94-04F6-4C0B-8E6A-DA710FFC77D8}" type="presOf" srcId="{F57192C0-9114-410F-9D0F-0439AC613247}" destId="{9AF4F864-0E63-45BB-85F3-144647E5E517}" srcOrd="0" destOrd="0" presId="urn:microsoft.com/office/officeart/2005/8/layout/StepDownProcess"/>
    <dgm:cxn modelId="{24E4BAB0-7290-41DB-A497-D16C247C4CAE}" srcId="{F57192C0-9114-410F-9D0F-0439AC613247}" destId="{102A6DED-491E-4FDF-8E8F-6C8758177911}" srcOrd="0" destOrd="0" parTransId="{8FEF59B5-9CB9-462C-A17E-649F2ABD3FEC}" sibTransId="{42ECC535-691E-46BE-A698-96B7D958153C}"/>
    <dgm:cxn modelId="{1F611FB1-2512-4CDC-BC96-DF159FA357A6}" type="presOf" srcId="{E5E06225-0C93-494C-947A-1166B8E2362E}" destId="{4B9C82A9-AFDC-474B-818B-AF5FA98CDF99}" srcOrd="0" destOrd="0" presId="urn:microsoft.com/office/officeart/2005/8/layout/StepDownProcess"/>
    <dgm:cxn modelId="{066EB7E8-69AA-4CCB-A1BD-A479F56755DF}" type="presOf" srcId="{102A6DED-491E-4FDF-8E8F-6C8758177911}" destId="{5249B5FE-F09E-4042-A0FF-1D31F3F01B3C}" srcOrd="0" destOrd="0" presId="urn:microsoft.com/office/officeart/2005/8/layout/StepDownProcess"/>
    <dgm:cxn modelId="{EE063B95-A481-452C-83E6-179AA0169484}" type="presParOf" srcId="{9AF4F864-0E63-45BB-85F3-144647E5E517}" destId="{0034E1B8-9044-46FB-9CE9-5D3BB8F6E324}" srcOrd="0" destOrd="0" presId="urn:microsoft.com/office/officeart/2005/8/layout/StepDownProcess"/>
    <dgm:cxn modelId="{25A971EE-B531-47D7-9EDB-62C2EC3E47B6}" type="presParOf" srcId="{0034E1B8-9044-46FB-9CE9-5D3BB8F6E324}" destId="{692EFCD6-4845-4550-B1CF-CF73C3269CBF}" srcOrd="0" destOrd="0" presId="urn:microsoft.com/office/officeart/2005/8/layout/StepDownProcess"/>
    <dgm:cxn modelId="{66928A4A-6118-49B4-BDCE-4E34A1146318}" type="presParOf" srcId="{0034E1B8-9044-46FB-9CE9-5D3BB8F6E324}" destId="{5249B5FE-F09E-4042-A0FF-1D31F3F01B3C}" srcOrd="1" destOrd="0" presId="urn:microsoft.com/office/officeart/2005/8/layout/StepDownProcess"/>
    <dgm:cxn modelId="{C65B218C-72D1-4D48-A065-EABDF86F3136}" type="presParOf" srcId="{0034E1B8-9044-46FB-9CE9-5D3BB8F6E324}" destId="{52C15F41-32D4-4510-9F58-F05341606E92}" srcOrd="2" destOrd="0" presId="urn:microsoft.com/office/officeart/2005/8/layout/StepDownProcess"/>
    <dgm:cxn modelId="{B411AD13-64B6-409E-83F2-E985C1903E73}" type="presParOf" srcId="{9AF4F864-0E63-45BB-85F3-144647E5E517}" destId="{1C93B108-6D3E-483E-A853-F4F5C6AFF852}" srcOrd="1" destOrd="0" presId="urn:microsoft.com/office/officeart/2005/8/layout/StepDownProcess"/>
    <dgm:cxn modelId="{AAFB48E0-C8BA-49CF-9EB6-271757B5D9E1}" type="presParOf" srcId="{9AF4F864-0E63-45BB-85F3-144647E5E517}" destId="{5F707809-6AED-444B-AC7C-9D663D3F74AA}" srcOrd="2" destOrd="0" presId="urn:microsoft.com/office/officeart/2005/8/layout/StepDownProcess"/>
    <dgm:cxn modelId="{31B02B9F-260A-41F4-9EA9-0A494ACFA100}" type="presParOf" srcId="{5F707809-6AED-444B-AC7C-9D663D3F74AA}" destId="{FEFF6339-09D6-4F1F-BB0F-0FDC6DE9571A}" srcOrd="0" destOrd="0" presId="urn:microsoft.com/office/officeart/2005/8/layout/StepDownProcess"/>
    <dgm:cxn modelId="{9C966DDD-699E-4A2A-804F-BCFBC8182106}" type="presParOf" srcId="{5F707809-6AED-444B-AC7C-9D663D3F74AA}" destId="{910B1D2F-7227-40A7-8BA8-888AEE7027E7}" srcOrd="1" destOrd="0" presId="urn:microsoft.com/office/officeart/2005/8/layout/StepDownProcess"/>
    <dgm:cxn modelId="{893DD061-6174-4F90-98BE-2D4C43F909A7}" type="presParOf" srcId="{5F707809-6AED-444B-AC7C-9D663D3F74AA}" destId="{C11207B9-F1B3-4AE9-9F95-FF633502AABF}" srcOrd="2" destOrd="0" presId="urn:microsoft.com/office/officeart/2005/8/layout/StepDownProcess"/>
    <dgm:cxn modelId="{F3978CAB-1144-40BF-B26B-19776AF760D7}" type="presParOf" srcId="{9AF4F864-0E63-45BB-85F3-144647E5E517}" destId="{725DAFF7-E9B8-450D-A3DB-6889BA37D337}" srcOrd="3" destOrd="0" presId="urn:microsoft.com/office/officeart/2005/8/layout/StepDownProcess"/>
    <dgm:cxn modelId="{EDE3F28C-B0A7-4604-A1BA-DF255677C227}" type="presParOf" srcId="{9AF4F864-0E63-45BB-85F3-144647E5E517}" destId="{CD7CBE83-FAD4-475D-84EF-C8DF09A68A2F}" srcOrd="4" destOrd="0" presId="urn:microsoft.com/office/officeart/2005/8/layout/StepDownProcess"/>
    <dgm:cxn modelId="{0268AEA6-87B6-4099-A99A-1E7513689BDB}" type="presParOf" srcId="{CD7CBE83-FAD4-475D-84EF-C8DF09A68A2F}" destId="{4B9C82A9-AFDC-474B-818B-AF5FA98CDF99}" srcOrd="0" destOrd="0" presId="urn:microsoft.com/office/officeart/2005/8/layout/StepDow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4C2A352-2813-4410-A8AF-66B70FE959C5}" type="doc">
      <dgm:prSet loTypeId="urn:microsoft.com/office/officeart/2005/8/layout/cycle2" loCatId="cycle" qsTypeId="urn:microsoft.com/office/officeart/2005/8/quickstyle/simple1" qsCatId="simple" csTypeId="urn:microsoft.com/office/officeart/2005/8/colors/accent2_3" csCatId="accent2" phldr="1"/>
      <dgm:spPr/>
      <dgm:t>
        <a:bodyPr/>
        <a:lstStyle/>
        <a:p>
          <a:endParaRPr lang="en-US"/>
        </a:p>
      </dgm:t>
    </dgm:pt>
    <dgm:pt modelId="{2C2F0A4C-62E1-427E-A001-9BF977D6E814}">
      <dgm:prSet/>
      <dgm:spPr/>
      <dgm:t>
        <a:bodyPr/>
        <a:lstStyle/>
        <a:p>
          <a:pPr rtl="0"/>
          <a:r>
            <a:rPr lang="en-GB" dirty="0"/>
            <a:t>Learned optimism = used by the individual to explain future events</a:t>
          </a:r>
        </a:p>
      </dgm:t>
    </dgm:pt>
    <dgm:pt modelId="{1EF89609-7CF1-4165-A738-4AE6629E4FEB}" type="parTrans" cxnId="{60470703-74BC-4A51-9CA6-9D8CEBB0DA1E}">
      <dgm:prSet/>
      <dgm:spPr/>
      <dgm:t>
        <a:bodyPr/>
        <a:lstStyle/>
        <a:p>
          <a:endParaRPr lang="en-US"/>
        </a:p>
      </dgm:t>
    </dgm:pt>
    <dgm:pt modelId="{A967148F-02E9-4C3D-A6A6-614C88B50A2B}" type="sibTrans" cxnId="{60470703-74BC-4A51-9CA6-9D8CEBB0DA1E}">
      <dgm:prSet/>
      <dgm:spPr/>
      <dgm:t>
        <a:bodyPr/>
        <a:lstStyle/>
        <a:p>
          <a:endParaRPr lang="en-US"/>
        </a:p>
      </dgm:t>
    </dgm:pt>
    <dgm:pt modelId="{C9295C59-259B-4CB0-A7DA-5666441F0F6C}" type="pres">
      <dgm:prSet presAssocID="{E4C2A352-2813-4410-A8AF-66B70FE959C5}" presName="cycle" presStyleCnt="0">
        <dgm:presLayoutVars>
          <dgm:dir/>
          <dgm:resizeHandles val="exact"/>
        </dgm:presLayoutVars>
      </dgm:prSet>
      <dgm:spPr/>
    </dgm:pt>
    <dgm:pt modelId="{E5F4B0D9-39A7-4367-A920-3C818AD0A6C4}" type="pres">
      <dgm:prSet presAssocID="{2C2F0A4C-62E1-427E-A001-9BF977D6E814}" presName="node" presStyleLbl="node1" presStyleIdx="0" presStyleCnt="1" custScaleY="100051" custRadScaleRad="101231" custRadScaleInc="139">
        <dgm:presLayoutVars>
          <dgm:bulletEnabled val="1"/>
        </dgm:presLayoutVars>
      </dgm:prSet>
      <dgm:spPr/>
    </dgm:pt>
  </dgm:ptLst>
  <dgm:cxnLst>
    <dgm:cxn modelId="{60470703-74BC-4A51-9CA6-9D8CEBB0DA1E}" srcId="{E4C2A352-2813-4410-A8AF-66B70FE959C5}" destId="{2C2F0A4C-62E1-427E-A001-9BF977D6E814}" srcOrd="0" destOrd="0" parTransId="{1EF89609-7CF1-4165-A738-4AE6629E4FEB}" sibTransId="{A967148F-02E9-4C3D-A6A6-614C88B50A2B}"/>
    <dgm:cxn modelId="{AFCC0206-7CDF-465A-9C83-D36E7822F9E6}" type="presOf" srcId="{2C2F0A4C-62E1-427E-A001-9BF977D6E814}" destId="{E5F4B0D9-39A7-4367-A920-3C818AD0A6C4}" srcOrd="0" destOrd="0" presId="urn:microsoft.com/office/officeart/2005/8/layout/cycle2"/>
    <dgm:cxn modelId="{F6892568-2A81-4D11-938F-E7A331CADAE3}" type="presOf" srcId="{E4C2A352-2813-4410-A8AF-66B70FE959C5}" destId="{C9295C59-259B-4CB0-A7DA-5666441F0F6C}" srcOrd="0" destOrd="0" presId="urn:microsoft.com/office/officeart/2005/8/layout/cycle2"/>
    <dgm:cxn modelId="{DB7B9D8A-84C5-4743-B831-D481172F8E80}" type="presParOf" srcId="{C9295C59-259B-4CB0-A7DA-5666441F0F6C}" destId="{E5F4B0D9-39A7-4367-A920-3C818AD0A6C4}" srcOrd="0" destOrd="0" presId="urn:microsoft.com/office/officeart/2005/8/layout/cycle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8308A62-FFB4-468E-B2D4-3DA4BF0E6910}" type="doc">
      <dgm:prSet loTypeId="urn:microsoft.com/office/officeart/2005/8/layout/cycle2" loCatId="cycle" qsTypeId="urn:microsoft.com/office/officeart/2005/8/quickstyle/simple1" qsCatId="simple" csTypeId="urn:microsoft.com/office/officeart/2005/8/colors/colorful4" csCatId="colorful" phldr="1"/>
      <dgm:spPr/>
      <dgm:t>
        <a:bodyPr/>
        <a:lstStyle/>
        <a:p>
          <a:endParaRPr lang="en-US"/>
        </a:p>
      </dgm:t>
    </dgm:pt>
    <dgm:pt modelId="{C32038E7-AAEB-498B-A47C-DAB0BFC51543}">
      <dgm:prSet/>
      <dgm:spPr/>
      <dgm:t>
        <a:bodyPr/>
        <a:lstStyle/>
        <a:p>
          <a:pPr rtl="0"/>
          <a:r>
            <a:rPr lang="en-GB" dirty="0"/>
            <a:t>Dispositional optimism will expect good events </a:t>
          </a:r>
        </a:p>
      </dgm:t>
    </dgm:pt>
    <dgm:pt modelId="{1B027D72-CF38-4397-9F9F-F1C57FB1CFCD}" type="parTrans" cxnId="{0344B4FA-C1FC-4A0E-8E6D-06B5588C11A3}">
      <dgm:prSet/>
      <dgm:spPr/>
      <dgm:t>
        <a:bodyPr/>
        <a:lstStyle/>
        <a:p>
          <a:endParaRPr lang="en-US"/>
        </a:p>
      </dgm:t>
    </dgm:pt>
    <dgm:pt modelId="{524C1620-B8B1-4900-BEC8-97F17F041A59}" type="sibTrans" cxnId="{0344B4FA-C1FC-4A0E-8E6D-06B5588C11A3}">
      <dgm:prSet/>
      <dgm:spPr/>
      <dgm:t>
        <a:bodyPr/>
        <a:lstStyle/>
        <a:p>
          <a:endParaRPr lang="en-US"/>
        </a:p>
      </dgm:t>
    </dgm:pt>
    <dgm:pt modelId="{8C04A8D7-96EA-4045-86C6-98FE78AF3146}" type="pres">
      <dgm:prSet presAssocID="{98308A62-FFB4-468E-B2D4-3DA4BF0E6910}" presName="cycle" presStyleCnt="0">
        <dgm:presLayoutVars>
          <dgm:dir/>
          <dgm:resizeHandles val="exact"/>
        </dgm:presLayoutVars>
      </dgm:prSet>
      <dgm:spPr/>
    </dgm:pt>
    <dgm:pt modelId="{2BC3AFD0-1431-47A8-92EF-B389A55109D2}" type="pres">
      <dgm:prSet presAssocID="{C32038E7-AAEB-498B-A47C-DAB0BFC51543}" presName="node" presStyleLbl="node1" presStyleIdx="0" presStyleCnt="1" custScaleX="194349" custRadScaleRad="102994" custRadScaleInc="2076">
        <dgm:presLayoutVars>
          <dgm:bulletEnabled val="1"/>
        </dgm:presLayoutVars>
      </dgm:prSet>
      <dgm:spPr/>
    </dgm:pt>
  </dgm:ptLst>
  <dgm:cxnLst>
    <dgm:cxn modelId="{1961D253-58BD-4519-800B-A5F433B11D47}" type="presOf" srcId="{98308A62-FFB4-468E-B2D4-3DA4BF0E6910}" destId="{8C04A8D7-96EA-4045-86C6-98FE78AF3146}" srcOrd="0" destOrd="0" presId="urn:microsoft.com/office/officeart/2005/8/layout/cycle2"/>
    <dgm:cxn modelId="{9D7C2898-D1F7-4A08-8754-4D40C0878ED5}" type="presOf" srcId="{C32038E7-AAEB-498B-A47C-DAB0BFC51543}" destId="{2BC3AFD0-1431-47A8-92EF-B389A55109D2}" srcOrd="0" destOrd="0" presId="urn:microsoft.com/office/officeart/2005/8/layout/cycle2"/>
    <dgm:cxn modelId="{0344B4FA-C1FC-4A0E-8E6D-06B5588C11A3}" srcId="{98308A62-FFB4-468E-B2D4-3DA4BF0E6910}" destId="{C32038E7-AAEB-498B-A47C-DAB0BFC51543}" srcOrd="0" destOrd="0" parTransId="{1B027D72-CF38-4397-9F9F-F1C57FB1CFCD}" sibTransId="{524C1620-B8B1-4900-BEC8-97F17F041A59}"/>
    <dgm:cxn modelId="{871C958E-EDF7-4D9A-8665-97B066674E67}" type="presParOf" srcId="{8C04A8D7-96EA-4045-86C6-98FE78AF3146}" destId="{2BC3AFD0-1431-47A8-92EF-B389A55109D2}" srcOrd="0" destOrd="0" presId="urn:microsoft.com/office/officeart/2005/8/layout/cycle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CF1B3B4B-7C1B-47BB-943D-0BC318CB9F7F}" type="doc">
      <dgm:prSet loTypeId="urn:microsoft.com/office/officeart/2005/8/layout/arrow4" loCatId="process" qsTypeId="urn:microsoft.com/office/officeart/2005/8/quickstyle/simple1" qsCatId="simple" csTypeId="urn:microsoft.com/office/officeart/2005/8/colors/accent5_4" csCatId="accent5"/>
      <dgm:spPr/>
      <dgm:t>
        <a:bodyPr/>
        <a:lstStyle/>
        <a:p>
          <a:endParaRPr lang="en-US"/>
        </a:p>
      </dgm:t>
    </dgm:pt>
    <dgm:pt modelId="{47F3292C-7E51-4733-886B-2FE65311A61E}">
      <dgm:prSet/>
      <dgm:spPr/>
      <dgm:t>
        <a:bodyPr/>
        <a:lstStyle/>
        <a:p>
          <a:pPr rtl="0"/>
          <a:r>
            <a:rPr lang="en-GB" dirty="0"/>
            <a:t>A dispositional optimist will work towards attaining their goals, instead of giving up, because they always expect favourable outcomes. </a:t>
          </a:r>
        </a:p>
      </dgm:t>
    </dgm:pt>
    <dgm:pt modelId="{0C33C178-3B8B-4A97-8207-AA9CA00255D6}" type="parTrans" cxnId="{E41F6928-D65C-46AA-B544-0B7ACB49D656}">
      <dgm:prSet/>
      <dgm:spPr/>
      <dgm:t>
        <a:bodyPr/>
        <a:lstStyle/>
        <a:p>
          <a:endParaRPr lang="en-US"/>
        </a:p>
      </dgm:t>
    </dgm:pt>
    <dgm:pt modelId="{82607493-FB24-47EF-9CA4-94FCF9BF5D6B}" type="sibTrans" cxnId="{E41F6928-D65C-46AA-B544-0B7ACB49D656}">
      <dgm:prSet/>
      <dgm:spPr/>
      <dgm:t>
        <a:bodyPr/>
        <a:lstStyle/>
        <a:p>
          <a:endParaRPr lang="en-US"/>
        </a:p>
      </dgm:t>
    </dgm:pt>
    <dgm:pt modelId="{9A4C205A-89BC-4CED-8516-4F6C197C1FC0}">
      <dgm:prSet/>
      <dgm:spPr/>
      <dgm:t>
        <a:bodyPr/>
        <a:lstStyle/>
        <a:p>
          <a:pPr rtl="0"/>
          <a:r>
            <a:rPr lang="en-GB"/>
            <a:t>A dispositional pessimist will always expect outcomes to be poor and may, as a result give up their goals.</a:t>
          </a:r>
        </a:p>
      </dgm:t>
    </dgm:pt>
    <dgm:pt modelId="{5FAF6DB9-A3E8-4611-9567-8DA1696520DB}" type="parTrans" cxnId="{0A7E7C6F-D675-4770-9879-4F0448D8B544}">
      <dgm:prSet/>
      <dgm:spPr/>
      <dgm:t>
        <a:bodyPr/>
        <a:lstStyle/>
        <a:p>
          <a:endParaRPr lang="en-US"/>
        </a:p>
      </dgm:t>
    </dgm:pt>
    <dgm:pt modelId="{70071D9D-69CC-47CB-9207-9024D2CDD91B}" type="sibTrans" cxnId="{0A7E7C6F-D675-4770-9879-4F0448D8B544}">
      <dgm:prSet/>
      <dgm:spPr/>
      <dgm:t>
        <a:bodyPr/>
        <a:lstStyle/>
        <a:p>
          <a:endParaRPr lang="en-US"/>
        </a:p>
      </dgm:t>
    </dgm:pt>
    <dgm:pt modelId="{3EA80F5F-2254-4C87-B8DB-B937C9869D08}" type="pres">
      <dgm:prSet presAssocID="{CF1B3B4B-7C1B-47BB-943D-0BC318CB9F7F}" presName="compositeShape" presStyleCnt="0">
        <dgm:presLayoutVars>
          <dgm:chMax val="2"/>
          <dgm:dir/>
          <dgm:resizeHandles val="exact"/>
        </dgm:presLayoutVars>
      </dgm:prSet>
      <dgm:spPr/>
    </dgm:pt>
    <dgm:pt modelId="{8C4BAF1E-C6FB-4C0D-A351-A1BD20CDC183}" type="pres">
      <dgm:prSet presAssocID="{47F3292C-7E51-4733-886B-2FE65311A61E}" presName="upArrow" presStyleLbl="node1" presStyleIdx="0" presStyleCnt="2"/>
      <dgm:spPr/>
    </dgm:pt>
    <dgm:pt modelId="{65337C7A-C9F9-45AC-BB3E-E4A62252D671}" type="pres">
      <dgm:prSet presAssocID="{47F3292C-7E51-4733-886B-2FE65311A61E}" presName="upArrowText" presStyleLbl="revTx" presStyleIdx="0" presStyleCnt="2">
        <dgm:presLayoutVars>
          <dgm:chMax val="0"/>
          <dgm:bulletEnabled val="1"/>
        </dgm:presLayoutVars>
      </dgm:prSet>
      <dgm:spPr/>
    </dgm:pt>
    <dgm:pt modelId="{AAD0F913-3F09-4E42-98CA-FC1C66D16E5F}" type="pres">
      <dgm:prSet presAssocID="{9A4C205A-89BC-4CED-8516-4F6C197C1FC0}" presName="downArrow" presStyleLbl="node1" presStyleIdx="1" presStyleCnt="2"/>
      <dgm:spPr/>
    </dgm:pt>
    <dgm:pt modelId="{A1E3FB33-DD78-4A45-886D-D8865553C0CD}" type="pres">
      <dgm:prSet presAssocID="{9A4C205A-89BC-4CED-8516-4F6C197C1FC0}" presName="downArrowText" presStyleLbl="revTx" presStyleIdx="1" presStyleCnt="2">
        <dgm:presLayoutVars>
          <dgm:chMax val="0"/>
          <dgm:bulletEnabled val="1"/>
        </dgm:presLayoutVars>
      </dgm:prSet>
      <dgm:spPr/>
    </dgm:pt>
  </dgm:ptLst>
  <dgm:cxnLst>
    <dgm:cxn modelId="{E41F6928-D65C-46AA-B544-0B7ACB49D656}" srcId="{CF1B3B4B-7C1B-47BB-943D-0BC318CB9F7F}" destId="{47F3292C-7E51-4733-886B-2FE65311A61E}" srcOrd="0" destOrd="0" parTransId="{0C33C178-3B8B-4A97-8207-AA9CA00255D6}" sibTransId="{82607493-FB24-47EF-9CA4-94FCF9BF5D6B}"/>
    <dgm:cxn modelId="{0A7E7C6F-D675-4770-9879-4F0448D8B544}" srcId="{CF1B3B4B-7C1B-47BB-943D-0BC318CB9F7F}" destId="{9A4C205A-89BC-4CED-8516-4F6C197C1FC0}" srcOrd="1" destOrd="0" parTransId="{5FAF6DB9-A3E8-4611-9567-8DA1696520DB}" sibTransId="{70071D9D-69CC-47CB-9207-9024D2CDD91B}"/>
    <dgm:cxn modelId="{8AE77F92-617F-4A5C-9313-90FF4B8C401C}" type="presOf" srcId="{CF1B3B4B-7C1B-47BB-943D-0BC318CB9F7F}" destId="{3EA80F5F-2254-4C87-B8DB-B937C9869D08}" srcOrd="0" destOrd="0" presId="urn:microsoft.com/office/officeart/2005/8/layout/arrow4"/>
    <dgm:cxn modelId="{C3911EF7-B1C8-4EB7-B1AA-3CAD682F2E55}" type="presOf" srcId="{47F3292C-7E51-4733-886B-2FE65311A61E}" destId="{65337C7A-C9F9-45AC-BB3E-E4A62252D671}" srcOrd="0" destOrd="0" presId="urn:microsoft.com/office/officeart/2005/8/layout/arrow4"/>
    <dgm:cxn modelId="{E57EB3F7-3C53-4E41-ADC9-1D2D0A8A9450}" type="presOf" srcId="{9A4C205A-89BC-4CED-8516-4F6C197C1FC0}" destId="{A1E3FB33-DD78-4A45-886D-D8865553C0CD}" srcOrd="0" destOrd="0" presId="urn:microsoft.com/office/officeart/2005/8/layout/arrow4"/>
    <dgm:cxn modelId="{FB0670E0-0778-45F3-A36E-B80038E5A6B4}" type="presParOf" srcId="{3EA80F5F-2254-4C87-B8DB-B937C9869D08}" destId="{8C4BAF1E-C6FB-4C0D-A351-A1BD20CDC183}" srcOrd="0" destOrd="0" presId="urn:microsoft.com/office/officeart/2005/8/layout/arrow4"/>
    <dgm:cxn modelId="{80D089C5-A145-416C-A93A-5134FBCD7D5F}" type="presParOf" srcId="{3EA80F5F-2254-4C87-B8DB-B937C9869D08}" destId="{65337C7A-C9F9-45AC-BB3E-E4A62252D671}" srcOrd="1" destOrd="0" presId="urn:microsoft.com/office/officeart/2005/8/layout/arrow4"/>
    <dgm:cxn modelId="{21E6A8DB-D5FE-4B82-A4B5-B61811C2CA87}" type="presParOf" srcId="{3EA80F5F-2254-4C87-B8DB-B937C9869D08}" destId="{AAD0F913-3F09-4E42-98CA-FC1C66D16E5F}" srcOrd="2" destOrd="0" presId="urn:microsoft.com/office/officeart/2005/8/layout/arrow4"/>
    <dgm:cxn modelId="{9BB3701B-C73C-41B0-8E60-89A64D5E5D5A}" type="presParOf" srcId="{3EA80F5F-2254-4C87-B8DB-B937C9869D08}" destId="{A1E3FB33-DD78-4A45-886D-D8865553C0CD}" srcOrd="3" destOrd="0" presId="urn:microsoft.com/office/officeart/2005/8/layout/arrow4"/>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46BA563-027F-4F84-BC07-EF2104CADA78}" type="doc">
      <dgm:prSet loTypeId="urn:microsoft.com/office/officeart/2005/8/layout/chevronAccent+Icon" loCatId="process" qsTypeId="urn:microsoft.com/office/officeart/2005/8/quickstyle/simple1" qsCatId="simple" csTypeId="urn:microsoft.com/office/officeart/2005/8/colors/accent1_1" csCatId="accent1" phldr="1"/>
      <dgm:spPr/>
      <dgm:t>
        <a:bodyPr/>
        <a:lstStyle/>
        <a:p>
          <a:endParaRPr lang="en-US"/>
        </a:p>
      </dgm:t>
    </dgm:pt>
    <dgm:pt modelId="{02C9CD45-4F7C-436E-BCB4-76AEB36762DF}">
      <dgm:prSet/>
      <dgm:spPr/>
      <dgm:t>
        <a:bodyPr/>
        <a:lstStyle/>
        <a:p>
          <a:pPr rtl="0"/>
          <a:r>
            <a:rPr lang="en-GB" dirty="0"/>
            <a:t>These expectancies have an influence on an individual’s ‘affective experience’ and are considered to be a stable characteristic that an individual will display consistently across time and different contexts. </a:t>
          </a:r>
        </a:p>
      </dgm:t>
    </dgm:pt>
    <dgm:pt modelId="{5DE7E3D4-140A-4A6E-AEEF-ABCE00BA8776}" type="parTrans" cxnId="{92C34677-C47A-41D9-834C-21E0826AD498}">
      <dgm:prSet/>
      <dgm:spPr/>
      <dgm:t>
        <a:bodyPr/>
        <a:lstStyle/>
        <a:p>
          <a:endParaRPr lang="en-US"/>
        </a:p>
      </dgm:t>
    </dgm:pt>
    <dgm:pt modelId="{ED5FA079-2FF2-4FF0-B31C-9DE4908750AA}" type="sibTrans" cxnId="{92C34677-C47A-41D9-834C-21E0826AD498}">
      <dgm:prSet/>
      <dgm:spPr/>
      <dgm:t>
        <a:bodyPr/>
        <a:lstStyle/>
        <a:p>
          <a:endParaRPr lang="en-US"/>
        </a:p>
      </dgm:t>
    </dgm:pt>
    <dgm:pt modelId="{995783CD-AE2F-4C25-883A-4E24AE8039E4}">
      <dgm:prSet/>
      <dgm:spPr/>
      <dgm:t>
        <a:bodyPr/>
        <a:lstStyle/>
        <a:p>
          <a:pPr rtl="0"/>
          <a:r>
            <a:rPr lang="en-GB"/>
            <a:t>For this reason, dispositional optimism is important to how people deal with stress and coping.</a:t>
          </a:r>
        </a:p>
      </dgm:t>
    </dgm:pt>
    <dgm:pt modelId="{32D23949-C71B-4ED2-A30E-597253958A92}" type="parTrans" cxnId="{8697769F-7B44-49BD-94B8-A636A6EB2CB0}">
      <dgm:prSet/>
      <dgm:spPr/>
      <dgm:t>
        <a:bodyPr/>
        <a:lstStyle/>
        <a:p>
          <a:endParaRPr lang="en-US"/>
        </a:p>
      </dgm:t>
    </dgm:pt>
    <dgm:pt modelId="{68C63785-65E0-4277-A0A4-45BAF8D51276}" type="sibTrans" cxnId="{8697769F-7B44-49BD-94B8-A636A6EB2CB0}">
      <dgm:prSet/>
      <dgm:spPr/>
      <dgm:t>
        <a:bodyPr/>
        <a:lstStyle/>
        <a:p>
          <a:endParaRPr lang="en-US"/>
        </a:p>
      </dgm:t>
    </dgm:pt>
    <dgm:pt modelId="{6185EECE-86A3-4555-9F46-07BAF1888326}" type="pres">
      <dgm:prSet presAssocID="{B46BA563-027F-4F84-BC07-EF2104CADA78}" presName="Name0" presStyleCnt="0">
        <dgm:presLayoutVars>
          <dgm:dir/>
          <dgm:resizeHandles val="exact"/>
        </dgm:presLayoutVars>
      </dgm:prSet>
      <dgm:spPr/>
    </dgm:pt>
    <dgm:pt modelId="{0E93D966-20ED-46EA-BE99-CBE7CCC044A1}" type="pres">
      <dgm:prSet presAssocID="{02C9CD45-4F7C-436E-BCB4-76AEB36762DF}" presName="composite" presStyleCnt="0"/>
      <dgm:spPr/>
    </dgm:pt>
    <dgm:pt modelId="{991E659C-3348-4A04-B269-F286C4BB8B6F}" type="pres">
      <dgm:prSet presAssocID="{02C9CD45-4F7C-436E-BCB4-76AEB36762DF}" presName="bgChev" presStyleLbl="node1" presStyleIdx="0" presStyleCnt="2"/>
      <dgm:spPr/>
    </dgm:pt>
    <dgm:pt modelId="{35F60759-DBCD-43B6-8DA2-63A0BEFA4BD2}" type="pres">
      <dgm:prSet presAssocID="{02C9CD45-4F7C-436E-BCB4-76AEB36762DF}" presName="txNode" presStyleLbl="fgAcc1" presStyleIdx="0" presStyleCnt="2">
        <dgm:presLayoutVars>
          <dgm:bulletEnabled val="1"/>
        </dgm:presLayoutVars>
      </dgm:prSet>
      <dgm:spPr/>
    </dgm:pt>
    <dgm:pt modelId="{1EEABF5F-7C97-4BF1-AED2-C107B2FAFA57}" type="pres">
      <dgm:prSet presAssocID="{ED5FA079-2FF2-4FF0-B31C-9DE4908750AA}" presName="compositeSpace" presStyleCnt="0"/>
      <dgm:spPr/>
    </dgm:pt>
    <dgm:pt modelId="{501A2CD2-1E37-46EE-A094-0766C74BC93C}" type="pres">
      <dgm:prSet presAssocID="{995783CD-AE2F-4C25-883A-4E24AE8039E4}" presName="composite" presStyleCnt="0"/>
      <dgm:spPr/>
    </dgm:pt>
    <dgm:pt modelId="{9F34D318-89DB-48C6-84E6-3318DA66F38B}" type="pres">
      <dgm:prSet presAssocID="{995783CD-AE2F-4C25-883A-4E24AE8039E4}" presName="bgChev" presStyleLbl="node1" presStyleIdx="1" presStyleCnt="2"/>
      <dgm:spPr/>
    </dgm:pt>
    <dgm:pt modelId="{C26E70A8-0ED5-49FD-A331-433DD9667213}" type="pres">
      <dgm:prSet presAssocID="{995783CD-AE2F-4C25-883A-4E24AE8039E4}" presName="txNode" presStyleLbl="fgAcc1" presStyleIdx="1" presStyleCnt="2">
        <dgm:presLayoutVars>
          <dgm:bulletEnabled val="1"/>
        </dgm:presLayoutVars>
      </dgm:prSet>
      <dgm:spPr/>
    </dgm:pt>
  </dgm:ptLst>
  <dgm:cxnLst>
    <dgm:cxn modelId="{92C34677-C47A-41D9-834C-21E0826AD498}" srcId="{B46BA563-027F-4F84-BC07-EF2104CADA78}" destId="{02C9CD45-4F7C-436E-BCB4-76AEB36762DF}" srcOrd="0" destOrd="0" parTransId="{5DE7E3D4-140A-4A6E-AEEF-ABCE00BA8776}" sibTransId="{ED5FA079-2FF2-4FF0-B31C-9DE4908750AA}"/>
    <dgm:cxn modelId="{2D64585A-8FB5-456C-B4D7-4E30D8F46306}" type="presOf" srcId="{02C9CD45-4F7C-436E-BCB4-76AEB36762DF}" destId="{35F60759-DBCD-43B6-8DA2-63A0BEFA4BD2}" srcOrd="0" destOrd="0" presId="urn:microsoft.com/office/officeart/2005/8/layout/chevronAccent+Icon"/>
    <dgm:cxn modelId="{8697769F-7B44-49BD-94B8-A636A6EB2CB0}" srcId="{B46BA563-027F-4F84-BC07-EF2104CADA78}" destId="{995783CD-AE2F-4C25-883A-4E24AE8039E4}" srcOrd="1" destOrd="0" parTransId="{32D23949-C71B-4ED2-A30E-597253958A92}" sibTransId="{68C63785-65E0-4277-A0A4-45BAF8D51276}"/>
    <dgm:cxn modelId="{3CFA15BC-561B-400F-A3C6-5634EE97423A}" type="presOf" srcId="{B46BA563-027F-4F84-BC07-EF2104CADA78}" destId="{6185EECE-86A3-4555-9F46-07BAF1888326}" srcOrd="0" destOrd="0" presId="urn:microsoft.com/office/officeart/2005/8/layout/chevronAccent+Icon"/>
    <dgm:cxn modelId="{609F46E5-07F6-494B-AB6E-10B171DB27B2}" type="presOf" srcId="{995783CD-AE2F-4C25-883A-4E24AE8039E4}" destId="{C26E70A8-0ED5-49FD-A331-433DD9667213}" srcOrd="0" destOrd="0" presId="urn:microsoft.com/office/officeart/2005/8/layout/chevronAccent+Icon"/>
    <dgm:cxn modelId="{F1A3BEB8-02F6-42BB-B469-A49D9D870DDE}" type="presParOf" srcId="{6185EECE-86A3-4555-9F46-07BAF1888326}" destId="{0E93D966-20ED-46EA-BE99-CBE7CCC044A1}" srcOrd="0" destOrd="0" presId="urn:microsoft.com/office/officeart/2005/8/layout/chevronAccent+Icon"/>
    <dgm:cxn modelId="{8F25F746-17D0-4880-9925-D7584A367575}" type="presParOf" srcId="{0E93D966-20ED-46EA-BE99-CBE7CCC044A1}" destId="{991E659C-3348-4A04-B269-F286C4BB8B6F}" srcOrd="0" destOrd="0" presId="urn:microsoft.com/office/officeart/2005/8/layout/chevronAccent+Icon"/>
    <dgm:cxn modelId="{AE43E51A-23E9-4EE4-BA7E-B5D920617990}" type="presParOf" srcId="{0E93D966-20ED-46EA-BE99-CBE7CCC044A1}" destId="{35F60759-DBCD-43B6-8DA2-63A0BEFA4BD2}" srcOrd="1" destOrd="0" presId="urn:microsoft.com/office/officeart/2005/8/layout/chevronAccent+Icon"/>
    <dgm:cxn modelId="{A57235D1-7E7E-4BB5-B91D-3785846A930A}" type="presParOf" srcId="{6185EECE-86A3-4555-9F46-07BAF1888326}" destId="{1EEABF5F-7C97-4BF1-AED2-C107B2FAFA57}" srcOrd="1" destOrd="0" presId="urn:microsoft.com/office/officeart/2005/8/layout/chevronAccent+Icon"/>
    <dgm:cxn modelId="{E7DE629E-339F-4F35-87BA-C86B40DF2C1B}" type="presParOf" srcId="{6185EECE-86A3-4555-9F46-07BAF1888326}" destId="{501A2CD2-1E37-46EE-A094-0766C74BC93C}" srcOrd="2" destOrd="0" presId="urn:microsoft.com/office/officeart/2005/8/layout/chevronAccent+Icon"/>
    <dgm:cxn modelId="{64A60423-169A-41AD-AA0D-F430BBD5ADC0}" type="presParOf" srcId="{501A2CD2-1E37-46EE-A094-0766C74BC93C}" destId="{9F34D318-89DB-48C6-84E6-3318DA66F38B}" srcOrd="0" destOrd="0" presId="urn:microsoft.com/office/officeart/2005/8/layout/chevronAccent+Icon"/>
    <dgm:cxn modelId="{319CF9B3-05BA-4386-A3D2-5B94474408D9}" type="presParOf" srcId="{501A2CD2-1E37-46EE-A094-0766C74BC93C}" destId="{C26E70A8-0ED5-49FD-A331-433DD9667213}" srcOrd="1" destOrd="0" presId="urn:microsoft.com/office/officeart/2005/8/layout/chevronAccent+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D7C9D73-8FAF-4D12-BB2B-24BEAF393DDD}" type="doc">
      <dgm:prSet loTypeId="urn:microsoft.com/office/officeart/2005/8/layout/process1" loCatId="process" qsTypeId="urn:microsoft.com/office/officeart/2005/8/quickstyle/simple1" qsCatId="simple" csTypeId="urn:microsoft.com/office/officeart/2005/8/colors/accent6_2" csCatId="accent6" phldr="1"/>
      <dgm:spPr/>
      <dgm:t>
        <a:bodyPr/>
        <a:lstStyle/>
        <a:p>
          <a:endParaRPr lang="en-US"/>
        </a:p>
      </dgm:t>
    </dgm:pt>
    <dgm:pt modelId="{269A432A-3756-4642-ADD7-052E67F30DCB}">
      <dgm:prSet/>
      <dgm:spPr/>
      <dgm:t>
        <a:bodyPr/>
        <a:lstStyle/>
        <a:p>
          <a:pPr rtl="0"/>
          <a:r>
            <a:rPr lang="en-GB"/>
            <a:t>Scheier and Carver (1985) measure dispositional optimism versus pessimism using the Life Orientation Test (LOT)</a:t>
          </a:r>
        </a:p>
      </dgm:t>
    </dgm:pt>
    <dgm:pt modelId="{70F0B63A-8BD3-4DD1-A0F8-8A025053D1FA}" type="parTrans" cxnId="{410C0916-9ABD-4A49-B70F-0B5E680359F8}">
      <dgm:prSet/>
      <dgm:spPr/>
      <dgm:t>
        <a:bodyPr/>
        <a:lstStyle/>
        <a:p>
          <a:endParaRPr lang="en-US"/>
        </a:p>
      </dgm:t>
    </dgm:pt>
    <dgm:pt modelId="{D8B89484-B04D-4126-854E-7C2FF1F9E6A8}" type="sibTrans" cxnId="{410C0916-9ABD-4A49-B70F-0B5E680359F8}">
      <dgm:prSet/>
      <dgm:spPr/>
      <dgm:t>
        <a:bodyPr/>
        <a:lstStyle/>
        <a:p>
          <a:endParaRPr lang="en-US"/>
        </a:p>
      </dgm:t>
    </dgm:pt>
    <dgm:pt modelId="{579D0DAE-34D8-4DE1-968C-F504ABACE4CA}">
      <dgm:prSet/>
      <dgm:spPr/>
      <dgm:t>
        <a:bodyPr/>
        <a:lstStyle/>
        <a:p>
          <a:pPr rtl="0"/>
          <a:r>
            <a:rPr lang="en-GB" dirty="0"/>
            <a:t>Originally had 4 positively and 4 negatively worded items - over time = 4 filler items (neither pes or opt)  - to stop you from guessing what the questionnaire is about and 3 positive and 3 negative items – asked to agree or disagree with them </a:t>
          </a:r>
        </a:p>
      </dgm:t>
    </dgm:pt>
    <dgm:pt modelId="{12173607-EDF0-43BA-B146-50727A5E84CE}" type="parTrans" cxnId="{ADCB4751-9BAE-4108-8F1B-E0C0317FC9E8}">
      <dgm:prSet/>
      <dgm:spPr/>
      <dgm:t>
        <a:bodyPr/>
        <a:lstStyle/>
        <a:p>
          <a:endParaRPr lang="en-US"/>
        </a:p>
      </dgm:t>
    </dgm:pt>
    <dgm:pt modelId="{472EF1A1-6432-4036-A312-3556FD33A073}" type="sibTrans" cxnId="{ADCB4751-9BAE-4108-8F1B-E0C0317FC9E8}">
      <dgm:prSet/>
      <dgm:spPr/>
      <dgm:t>
        <a:bodyPr/>
        <a:lstStyle/>
        <a:p>
          <a:endParaRPr lang="en-US"/>
        </a:p>
      </dgm:t>
    </dgm:pt>
    <dgm:pt modelId="{F8338861-5292-4E93-A89B-DB2FF8B709E6}" type="pres">
      <dgm:prSet presAssocID="{7D7C9D73-8FAF-4D12-BB2B-24BEAF393DDD}" presName="Name0" presStyleCnt="0">
        <dgm:presLayoutVars>
          <dgm:dir/>
          <dgm:resizeHandles val="exact"/>
        </dgm:presLayoutVars>
      </dgm:prSet>
      <dgm:spPr/>
    </dgm:pt>
    <dgm:pt modelId="{C0EFE4C6-83E1-4BB3-BCA7-871F6E3EE5E0}" type="pres">
      <dgm:prSet presAssocID="{269A432A-3756-4642-ADD7-052E67F30DCB}" presName="node" presStyleLbl="node1" presStyleIdx="0" presStyleCnt="2">
        <dgm:presLayoutVars>
          <dgm:bulletEnabled val="1"/>
        </dgm:presLayoutVars>
      </dgm:prSet>
      <dgm:spPr/>
    </dgm:pt>
    <dgm:pt modelId="{305437BF-4192-462A-A5CE-A318F1DBD436}" type="pres">
      <dgm:prSet presAssocID="{D8B89484-B04D-4126-854E-7C2FF1F9E6A8}" presName="sibTrans" presStyleLbl="sibTrans2D1" presStyleIdx="0" presStyleCnt="1"/>
      <dgm:spPr/>
    </dgm:pt>
    <dgm:pt modelId="{1596DB01-4487-49B2-B923-F0C4023BD605}" type="pres">
      <dgm:prSet presAssocID="{D8B89484-B04D-4126-854E-7C2FF1F9E6A8}" presName="connectorText" presStyleLbl="sibTrans2D1" presStyleIdx="0" presStyleCnt="1"/>
      <dgm:spPr/>
    </dgm:pt>
    <dgm:pt modelId="{B9D2C242-4FD1-433A-91CD-FC9E9B79A258}" type="pres">
      <dgm:prSet presAssocID="{579D0DAE-34D8-4DE1-968C-F504ABACE4CA}" presName="node" presStyleLbl="node1" presStyleIdx="1" presStyleCnt="2">
        <dgm:presLayoutVars>
          <dgm:bulletEnabled val="1"/>
        </dgm:presLayoutVars>
      </dgm:prSet>
      <dgm:spPr/>
    </dgm:pt>
  </dgm:ptLst>
  <dgm:cxnLst>
    <dgm:cxn modelId="{410C0916-9ABD-4A49-B70F-0B5E680359F8}" srcId="{7D7C9D73-8FAF-4D12-BB2B-24BEAF393DDD}" destId="{269A432A-3756-4642-ADD7-052E67F30DCB}" srcOrd="0" destOrd="0" parTransId="{70F0B63A-8BD3-4DD1-A0F8-8A025053D1FA}" sibTransId="{D8B89484-B04D-4126-854E-7C2FF1F9E6A8}"/>
    <dgm:cxn modelId="{722DA51F-92F3-446D-9F0C-39E127EEF788}" type="presOf" srcId="{D8B89484-B04D-4126-854E-7C2FF1F9E6A8}" destId="{1596DB01-4487-49B2-B923-F0C4023BD605}" srcOrd="1" destOrd="0" presId="urn:microsoft.com/office/officeart/2005/8/layout/process1"/>
    <dgm:cxn modelId="{ADCB4751-9BAE-4108-8F1B-E0C0317FC9E8}" srcId="{7D7C9D73-8FAF-4D12-BB2B-24BEAF393DDD}" destId="{579D0DAE-34D8-4DE1-968C-F504ABACE4CA}" srcOrd="1" destOrd="0" parTransId="{12173607-EDF0-43BA-B146-50727A5E84CE}" sibTransId="{472EF1A1-6432-4036-A312-3556FD33A073}"/>
    <dgm:cxn modelId="{0CABF3AB-3355-412A-AB5F-51405C1C52A3}" type="presOf" srcId="{579D0DAE-34D8-4DE1-968C-F504ABACE4CA}" destId="{B9D2C242-4FD1-433A-91CD-FC9E9B79A258}" srcOrd="0" destOrd="0" presId="urn:microsoft.com/office/officeart/2005/8/layout/process1"/>
    <dgm:cxn modelId="{809A5DB3-CD3C-43C5-842F-C990DB759503}" type="presOf" srcId="{269A432A-3756-4642-ADD7-052E67F30DCB}" destId="{C0EFE4C6-83E1-4BB3-BCA7-871F6E3EE5E0}" srcOrd="0" destOrd="0" presId="urn:microsoft.com/office/officeart/2005/8/layout/process1"/>
    <dgm:cxn modelId="{EAC966C5-198B-4D9C-8F53-1CE37F4FB57A}" type="presOf" srcId="{D8B89484-B04D-4126-854E-7C2FF1F9E6A8}" destId="{305437BF-4192-462A-A5CE-A318F1DBD436}" srcOrd="0" destOrd="0" presId="urn:microsoft.com/office/officeart/2005/8/layout/process1"/>
    <dgm:cxn modelId="{B5B2D0D2-6A46-4345-B0B9-C75C5AF96C07}" type="presOf" srcId="{7D7C9D73-8FAF-4D12-BB2B-24BEAF393DDD}" destId="{F8338861-5292-4E93-A89B-DB2FF8B709E6}" srcOrd="0" destOrd="0" presId="urn:microsoft.com/office/officeart/2005/8/layout/process1"/>
    <dgm:cxn modelId="{E6A76376-071A-44A0-A429-BF59991FDC86}" type="presParOf" srcId="{F8338861-5292-4E93-A89B-DB2FF8B709E6}" destId="{C0EFE4C6-83E1-4BB3-BCA7-871F6E3EE5E0}" srcOrd="0" destOrd="0" presId="urn:microsoft.com/office/officeart/2005/8/layout/process1"/>
    <dgm:cxn modelId="{76CC172B-03A0-49AE-9BEC-B464A32A329E}" type="presParOf" srcId="{F8338861-5292-4E93-A89B-DB2FF8B709E6}" destId="{305437BF-4192-462A-A5CE-A318F1DBD436}" srcOrd="1" destOrd="0" presId="urn:microsoft.com/office/officeart/2005/8/layout/process1"/>
    <dgm:cxn modelId="{DB13F022-3169-4DFB-9113-2B22A5114828}" type="presParOf" srcId="{305437BF-4192-462A-A5CE-A318F1DBD436}" destId="{1596DB01-4487-49B2-B923-F0C4023BD605}" srcOrd="0" destOrd="0" presId="urn:microsoft.com/office/officeart/2005/8/layout/process1"/>
    <dgm:cxn modelId="{4335D8E9-5E62-454D-856B-464BFBD7F0E7}" type="presParOf" srcId="{F8338861-5292-4E93-A89B-DB2FF8B709E6}" destId="{B9D2C242-4FD1-433A-91CD-FC9E9B79A258}" srcOrd="2"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07071468-5F90-4E30-B0D2-0F957AD7DB4A}" type="doc">
      <dgm:prSet loTypeId="urn:microsoft.com/office/officeart/2005/8/layout/vList2" loCatId="list" qsTypeId="urn:microsoft.com/office/officeart/2005/8/quickstyle/simple1" qsCatId="simple" csTypeId="urn:microsoft.com/office/officeart/2005/8/colors/colorful3" csCatId="colorful"/>
      <dgm:spPr/>
      <dgm:t>
        <a:bodyPr/>
        <a:lstStyle/>
        <a:p>
          <a:endParaRPr lang="en-US"/>
        </a:p>
      </dgm:t>
    </dgm:pt>
    <dgm:pt modelId="{CA1BC301-B51C-4E3D-9B2A-AC7ACE401265}">
      <dgm:prSet/>
      <dgm:spPr/>
      <dgm:t>
        <a:bodyPr/>
        <a:lstStyle/>
        <a:p>
          <a:pPr rtl="0"/>
          <a:r>
            <a:rPr lang="en-GB"/>
            <a:t>problem solving by looking for logical and active ways to solve the stressful situations. </a:t>
          </a:r>
        </a:p>
      </dgm:t>
    </dgm:pt>
    <dgm:pt modelId="{93C15B12-7143-43B6-B8C0-D0FAC3D028B3}" type="parTrans" cxnId="{BD1C3917-C481-4E5B-B003-DEC01142D32A}">
      <dgm:prSet/>
      <dgm:spPr/>
      <dgm:t>
        <a:bodyPr/>
        <a:lstStyle/>
        <a:p>
          <a:endParaRPr lang="en-US"/>
        </a:p>
      </dgm:t>
    </dgm:pt>
    <dgm:pt modelId="{2BAD90A6-4555-4C0F-BDD7-F01260A13273}" type="sibTrans" cxnId="{BD1C3917-C481-4E5B-B003-DEC01142D32A}">
      <dgm:prSet/>
      <dgm:spPr/>
      <dgm:t>
        <a:bodyPr/>
        <a:lstStyle/>
        <a:p>
          <a:endParaRPr lang="en-US"/>
        </a:p>
      </dgm:t>
    </dgm:pt>
    <dgm:pt modelId="{AF9DA4E9-AB8A-4311-91D8-351ADE8A9491}">
      <dgm:prSet/>
      <dgm:spPr/>
      <dgm:t>
        <a:bodyPr/>
        <a:lstStyle/>
        <a:p>
          <a:pPr rtl="0"/>
          <a:r>
            <a:rPr lang="en-GB" dirty="0"/>
            <a:t>weigh up the costs and benefits of actions, think of solutions, take actions to alter what is changeable and learn new skills. </a:t>
          </a:r>
        </a:p>
      </dgm:t>
    </dgm:pt>
    <dgm:pt modelId="{0717E88F-942B-4343-B1BD-3C3C3F0D1E99}" type="parTrans" cxnId="{ECBDD291-926D-4C24-82BE-2F33264F2B11}">
      <dgm:prSet/>
      <dgm:spPr/>
      <dgm:t>
        <a:bodyPr/>
        <a:lstStyle/>
        <a:p>
          <a:endParaRPr lang="en-US"/>
        </a:p>
      </dgm:t>
    </dgm:pt>
    <dgm:pt modelId="{CE6DC67A-8CDD-4DD9-B62A-240F18BA27A9}" type="sibTrans" cxnId="{ECBDD291-926D-4C24-82BE-2F33264F2B11}">
      <dgm:prSet/>
      <dgm:spPr/>
      <dgm:t>
        <a:bodyPr/>
        <a:lstStyle/>
        <a:p>
          <a:endParaRPr lang="en-US"/>
        </a:p>
      </dgm:t>
    </dgm:pt>
    <dgm:pt modelId="{FB0F90A5-1636-431C-8961-F0057ACABB81}">
      <dgm:prSet/>
      <dgm:spPr/>
      <dgm:t>
        <a:bodyPr/>
        <a:lstStyle/>
        <a:p>
          <a:pPr rtl="0"/>
          <a:r>
            <a:rPr lang="en-GB"/>
            <a:t>can be directed outward to change your environment or inward to change an aspect of yourself.</a:t>
          </a:r>
        </a:p>
      </dgm:t>
    </dgm:pt>
    <dgm:pt modelId="{8109DF35-5F3F-439B-96D2-9E2835280C8B}" type="parTrans" cxnId="{2C8FBE83-A1E4-40DC-83F4-8B023CF46776}">
      <dgm:prSet/>
      <dgm:spPr/>
      <dgm:t>
        <a:bodyPr/>
        <a:lstStyle/>
        <a:p>
          <a:endParaRPr lang="en-US"/>
        </a:p>
      </dgm:t>
    </dgm:pt>
    <dgm:pt modelId="{E51F1EC5-BB27-41A6-9F86-D4D3C5BD8AF8}" type="sibTrans" cxnId="{2C8FBE83-A1E4-40DC-83F4-8B023CF46776}">
      <dgm:prSet/>
      <dgm:spPr/>
      <dgm:t>
        <a:bodyPr/>
        <a:lstStyle/>
        <a:p>
          <a:endParaRPr lang="en-US"/>
        </a:p>
      </dgm:t>
    </dgm:pt>
    <dgm:pt modelId="{426E3586-F596-42E3-835F-41CAAB4FE1D0}">
      <dgm:prSet/>
      <dgm:spPr/>
      <dgm:t>
        <a:bodyPr/>
        <a:lstStyle/>
        <a:p>
          <a:pPr rtl="0"/>
          <a:r>
            <a:rPr lang="en-GB"/>
            <a:t>Emotion-focussed - coping strategies not directed at the stress</a:t>
          </a:r>
        </a:p>
      </dgm:t>
    </dgm:pt>
    <dgm:pt modelId="{6AD8ED03-96A2-49E6-AA53-4F48BE1B57D3}" type="parTrans" cxnId="{81D93175-8799-4D9C-82F5-80E337E1AA2C}">
      <dgm:prSet/>
      <dgm:spPr/>
      <dgm:t>
        <a:bodyPr/>
        <a:lstStyle/>
        <a:p>
          <a:endParaRPr lang="en-US"/>
        </a:p>
      </dgm:t>
    </dgm:pt>
    <dgm:pt modelId="{568CDA3D-7B07-4860-87CB-8061F9B31C0D}" type="sibTrans" cxnId="{81D93175-8799-4D9C-82F5-80E337E1AA2C}">
      <dgm:prSet/>
      <dgm:spPr/>
      <dgm:t>
        <a:bodyPr/>
        <a:lstStyle/>
        <a:p>
          <a:endParaRPr lang="en-US"/>
        </a:p>
      </dgm:t>
    </dgm:pt>
    <dgm:pt modelId="{3884F988-820C-44EB-B30F-ED325F04A57D}">
      <dgm:prSet/>
      <dgm:spPr/>
      <dgm:t>
        <a:bodyPr/>
        <a:lstStyle/>
        <a:p>
          <a:pPr rtl="0"/>
          <a:r>
            <a:rPr lang="en-GB"/>
            <a:t>instead directed at decreasing emotional distress caused by the stressful event (Rice, 2000).</a:t>
          </a:r>
        </a:p>
      </dgm:t>
    </dgm:pt>
    <dgm:pt modelId="{B1CDED07-6EC1-4266-95D1-1415988BF7A2}" type="parTrans" cxnId="{7A71EA7D-C304-4E72-B472-1610EEBC13B0}">
      <dgm:prSet/>
      <dgm:spPr/>
      <dgm:t>
        <a:bodyPr/>
        <a:lstStyle/>
        <a:p>
          <a:endParaRPr lang="en-US"/>
        </a:p>
      </dgm:t>
    </dgm:pt>
    <dgm:pt modelId="{B9E598A8-D648-4A55-877D-105469900FC9}" type="sibTrans" cxnId="{7A71EA7D-C304-4E72-B472-1610EEBC13B0}">
      <dgm:prSet/>
      <dgm:spPr/>
      <dgm:t>
        <a:bodyPr/>
        <a:lstStyle/>
        <a:p>
          <a:endParaRPr lang="en-US"/>
        </a:p>
      </dgm:t>
    </dgm:pt>
    <dgm:pt modelId="{6D1A5792-EC30-4CE8-A24C-DE1F422FA667}">
      <dgm:prSet/>
      <dgm:spPr/>
      <dgm:t>
        <a:bodyPr/>
        <a:lstStyle/>
        <a:p>
          <a:pPr rtl="0"/>
          <a:r>
            <a:rPr lang="en-GB"/>
            <a:t>tactics such as avoiding the problem, distancing themselves from the problem, developing selective attention, seeking blame for the problem.</a:t>
          </a:r>
        </a:p>
      </dgm:t>
    </dgm:pt>
    <dgm:pt modelId="{FCBC35FD-2C27-40C6-B77F-318ACA30470C}" type="parTrans" cxnId="{1E34EC59-0111-4BFA-A479-6EB82F917994}">
      <dgm:prSet/>
      <dgm:spPr/>
      <dgm:t>
        <a:bodyPr/>
        <a:lstStyle/>
        <a:p>
          <a:endParaRPr lang="en-US"/>
        </a:p>
      </dgm:t>
    </dgm:pt>
    <dgm:pt modelId="{1CEBFB53-C67C-465D-9317-848850471753}" type="sibTrans" cxnId="{1E34EC59-0111-4BFA-A479-6EB82F917994}">
      <dgm:prSet/>
      <dgm:spPr/>
      <dgm:t>
        <a:bodyPr/>
        <a:lstStyle/>
        <a:p>
          <a:endParaRPr lang="en-US"/>
        </a:p>
      </dgm:t>
    </dgm:pt>
    <dgm:pt modelId="{06A6D87A-B0D2-4496-8F82-A718D68F9D02}">
      <dgm:prSet/>
      <dgm:spPr/>
      <dgm:t>
        <a:bodyPr/>
        <a:lstStyle/>
        <a:p>
          <a:pPr rtl="0"/>
          <a:r>
            <a:rPr lang="en-GB"/>
            <a:t>minimising the problem, wishful thinking, venting and expressing emotions and seeking social support.</a:t>
          </a:r>
        </a:p>
      </dgm:t>
    </dgm:pt>
    <dgm:pt modelId="{32CC1537-45C9-41DE-BC73-FCF1C4C69283}" type="parTrans" cxnId="{92697332-49F0-4C79-9321-C54525D6A3DB}">
      <dgm:prSet/>
      <dgm:spPr/>
      <dgm:t>
        <a:bodyPr/>
        <a:lstStyle/>
        <a:p>
          <a:endParaRPr lang="en-US"/>
        </a:p>
      </dgm:t>
    </dgm:pt>
    <dgm:pt modelId="{C6600574-0EF5-4FAA-AF40-F2A06A5B7FF0}" type="sibTrans" cxnId="{92697332-49F0-4C79-9321-C54525D6A3DB}">
      <dgm:prSet/>
      <dgm:spPr/>
      <dgm:t>
        <a:bodyPr/>
        <a:lstStyle/>
        <a:p>
          <a:endParaRPr lang="en-US"/>
        </a:p>
      </dgm:t>
    </dgm:pt>
    <dgm:pt modelId="{5B0FF01C-09F3-44B2-9D24-EA122EE7FA9F}">
      <dgm:prSet/>
      <dgm:spPr/>
      <dgm:t>
        <a:bodyPr/>
        <a:lstStyle/>
        <a:p>
          <a:pPr rtl="0"/>
          <a:r>
            <a:rPr lang="en-GB"/>
            <a:t>Both forms have advantages </a:t>
          </a:r>
        </a:p>
      </dgm:t>
    </dgm:pt>
    <dgm:pt modelId="{DB0FD7C8-026A-49C6-8DEF-3E5952A4EBC9}" type="parTrans" cxnId="{1A1718F1-BC31-4217-BA0E-86E515648553}">
      <dgm:prSet/>
      <dgm:spPr/>
      <dgm:t>
        <a:bodyPr/>
        <a:lstStyle/>
        <a:p>
          <a:endParaRPr lang="en-US"/>
        </a:p>
      </dgm:t>
    </dgm:pt>
    <dgm:pt modelId="{ED6C487A-6EF9-4EF6-8CF7-F7557CBE957E}" type="sibTrans" cxnId="{1A1718F1-BC31-4217-BA0E-86E515648553}">
      <dgm:prSet/>
      <dgm:spPr/>
      <dgm:t>
        <a:bodyPr/>
        <a:lstStyle/>
        <a:p>
          <a:endParaRPr lang="en-US"/>
        </a:p>
      </dgm:t>
    </dgm:pt>
    <dgm:pt modelId="{13E13B39-9AC8-42ED-81D8-6A3B6562364B}">
      <dgm:prSet/>
      <dgm:spPr/>
      <dgm:t>
        <a:bodyPr/>
        <a:lstStyle/>
        <a:p>
          <a:pPr rtl="0"/>
          <a:r>
            <a:rPr lang="en-GB"/>
            <a:t>Research tends to support the view that it is always beneficial to use problem-focused over emotion-focussed.</a:t>
          </a:r>
        </a:p>
      </dgm:t>
    </dgm:pt>
    <dgm:pt modelId="{2E88A560-1973-4BAD-B8D9-83F09F94D1E5}" type="parTrans" cxnId="{14358AD7-47D7-4509-A0CF-EDC6F06BABBE}">
      <dgm:prSet/>
      <dgm:spPr/>
      <dgm:t>
        <a:bodyPr/>
        <a:lstStyle/>
        <a:p>
          <a:endParaRPr lang="en-US"/>
        </a:p>
      </dgm:t>
    </dgm:pt>
    <dgm:pt modelId="{F9431C94-5B6B-4BF9-85E0-1F015FF1BFF4}" type="sibTrans" cxnId="{14358AD7-47D7-4509-A0CF-EDC6F06BABBE}">
      <dgm:prSet/>
      <dgm:spPr/>
      <dgm:t>
        <a:bodyPr/>
        <a:lstStyle/>
        <a:p>
          <a:endParaRPr lang="en-US"/>
        </a:p>
      </dgm:t>
    </dgm:pt>
    <dgm:pt modelId="{64DF7947-919D-45BD-A8DB-F079500DF7C9}">
      <dgm:prSet/>
      <dgm:spPr/>
      <dgm:t>
        <a:bodyPr/>
        <a:lstStyle/>
        <a:p>
          <a:pPr rtl="0"/>
          <a:r>
            <a:rPr lang="en-GB"/>
            <a:t>But when the situation is out of your control – emotion-focussed coping is useful </a:t>
          </a:r>
        </a:p>
      </dgm:t>
    </dgm:pt>
    <dgm:pt modelId="{DABBDDC5-047B-4DD1-A121-E7E8E3648D49}" type="parTrans" cxnId="{9B225AAB-3DC5-41AE-B401-F258063EDAD2}">
      <dgm:prSet/>
      <dgm:spPr/>
      <dgm:t>
        <a:bodyPr/>
        <a:lstStyle/>
        <a:p>
          <a:endParaRPr lang="en-US"/>
        </a:p>
      </dgm:t>
    </dgm:pt>
    <dgm:pt modelId="{287ADD95-6CDB-4470-955A-77A115E9D92B}" type="sibTrans" cxnId="{9B225AAB-3DC5-41AE-B401-F258063EDAD2}">
      <dgm:prSet/>
      <dgm:spPr/>
      <dgm:t>
        <a:bodyPr/>
        <a:lstStyle/>
        <a:p>
          <a:endParaRPr lang="en-US"/>
        </a:p>
      </dgm:t>
    </dgm:pt>
    <dgm:pt modelId="{0308E126-5727-4734-A8A6-EE3AF0D49C81}" type="pres">
      <dgm:prSet presAssocID="{07071468-5F90-4E30-B0D2-0F957AD7DB4A}" presName="linear" presStyleCnt="0">
        <dgm:presLayoutVars>
          <dgm:animLvl val="lvl"/>
          <dgm:resizeHandles val="exact"/>
        </dgm:presLayoutVars>
      </dgm:prSet>
      <dgm:spPr/>
    </dgm:pt>
    <dgm:pt modelId="{BA0A197E-B1F7-42B9-AE46-0513608DF9CA}" type="pres">
      <dgm:prSet presAssocID="{CA1BC301-B51C-4E3D-9B2A-AC7ACE401265}" presName="parentText" presStyleLbl="node1" presStyleIdx="0" presStyleCnt="3">
        <dgm:presLayoutVars>
          <dgm:chMax val="0"/>
          <dgm:bulletEnabled val="1"/>
        </dgm:presLayoutVars>
      </dgm:prSet>
      <dgm:spPr/>
    </dgm:pt>
    <dgm:pt modelId="{A9AD5A8D-90A1-4E77-A575-78C044C59737}" type="pres">
      <dgm:prSet presAssocID="{CA1BC301-B51C-4E3D-9B2A-AC7ACE401265}" presName="childText" presStyleLbl="revTx" presStyleIdx="0" presStyleCnt="3">
        <dgm:presLayoutVars>
          <dgm:bulletEnabled val="1"/>
        </dgm:presLayoutVars>
      </dgm:prSet>
      <dgm:spPr/>
    </dgm:pt>
    <dgm:pt modelId="{950F0F16-E912-4416-B5F9-08ED9C3A64F3}" type="pres">
      <dgm:prSet presAssocID="{426E3586-F596-42E3-835F-41CAAB4FE1D0}" presName="parentText" presStyleLbl="node1" presStyleIdx="1" presStyleCnt="3">
        <dgm:presLayoutVars>
          <dgm:chMax val="0"/>
          <dgm:bulletEnabled val="1"/>
        </dgm:presLayoutVars>
      </dgm:prSet>
      <dgm:spPr/>
    </dgm:pt>
    <dgm:pt modelId="{A7E6E40A-065C-43A6-B6F2-F55C298A1F54}" type="pres">
      <dgm:prSet presAssocID="{426E3586-F596-42E3-835F-41CAAB4FE1D0}" presName="childText" presStyleLbl="revTx" presStyleIdx="1" presStyleCnt="3">
        <dgm:presLayoutVars>
          <dgm:bulletEnabled val="1"/>
        </dgm:presLayoutVars>
      </dgm:prSet>
      <dgm:spPr/>
    </dgm:pt>
    <dgm:pt modelId="{6458486E-EE96-4BCD-931A-61AB8A6ED67E}" type="pres">
      <dgm:prSet presAssocID="{5B0FF01C-09F3-44B2-9D24-EA122EE7FA9F}" presName="parentText" presStyleLbl="node1" presStyleIdx="2" presStyleCnt="3">
        <dgm:presLayoutVars>
          <dgm:chMax val="0"/>
          <dgm:bulletEnabled val="1"/>
        </dgm:presLayoutVars>
      </dgm:prSet>
      <dgm:spPr/>
    </dgm:pt>
    <dgm:pt modelId="{EE7AF50E-9EF4-4162-8D35-8A9FCE7C1993}" type="pres">
      <dgm:prSet presAssocID="{5B0FF01C-09F3-44B2-9D24-EA122EE7FA9F}" presName="childText" presStyleLbl="revTx" presStyleIdx="2" presStyleCnt="3">
        <dgm:presLayoutVars>
          <dgm:bulletEnabled val="1"/>
        </dgm:presLayoutVars>
      </dgm:prSet>
      <dgm:spPr/>
    </dgm:pt>
  </dgm:ptLst>
  <dgm:cxnLst>
    <dgm:cxn modelId="{BD1C3917-C481-4E5B-B003-DEC01142D32A}" srcId="{07071468-5F90-4E30-B0D2-0F957AD7DB4A}" destId="{CA1BC301-B51C-4E3D-9B2A-AC7ACE401265}" srcOrd="0" destOrd="0" parTransId="{93C15B12-7143-43B6-B8C0-D0FAC3D028B3}" sibTransId="{2BAD90A6-4555-4C0F-BDD7-F01260A13273}"/>
    <dgm:cxn modelId="{0F9EDE22-3DD8-4271-AB28-1E507392AD3B}" type="presOf" srcId="{13E13B39-9AC8-42ED-81D8-6A3B6562364B}" destId="{EE7AF50E-9EF4-4162-8D35-8A9FCE7C1993}" srcOrd="0" destOrd="0" presId="urn:microsoft.com/office/officeart/2005/8/layout/vList2"/>
    <dgm:cxn modelId="{06E7C324-54B1-4FEB-AA3C-48E5A25B7C85}" type="presOf" srcId="{06A6D87A-B0D2-4496-8F82-A718D68F9D02}" destId="{A7E6E40A-065C-43A6-B6F2-F55C298A1F54}" srcOrd="0" destOrd="2" presId="urn:microsoft.com/office/officeart/2005/8/layout/vList2"/>
    <dgm:cxn modelId="{92697332-49F0-4C79-9321-C54525D6A3DB}" srcId="{426E3586-F596-42E3-835F-41CAAB4FE1D0}" destId="{06A6D87A-B0D2-4496-8F82-A718D68F9D02}" srcOrd="2" destOrd="0" parTransId="{32CC1537-45C9-41DE-BC73-FCF1C4C69283}" sibTransId="{C6600574-0EF5-4FAA-AF40-F2A06A5B7FF0}"/>
    <dgm:cxn modelId="{822BA439-8D77-4C3E-8DDE-DF11F9276352}" type="presOf" srcId="{6D1A5792-EC30-4CE8-A24C-DE1F422FA667}" destId="{A7E6E40A-065C-43A6-B6F2-F55C298A1F54}" srcOrd="0" destOrd="1" presId="urn:microsoft.com/office/officeart/2005/8/layout/vList2"/>
    <dgm:cxn modelId="{E1AFED3F-6591-452B-BA5E-4FA266CEE1FF}" type="presOf" srcId="{FB0F90A5-1636-431C-8961-F0057ACABB81}" destId="{A9AD5A8D-90A1-4E77-A575-78C044C59737}" srcOrd="0" destOrd="1" presId="urn:microsoft.com/office/officeart/2005/8/layout/vList2"/>
    <dgm:cxn modelId="{1B78DC41-42EC-4119-A2C5-EB4E4C6A493B}" type="presOf" srcId="{3884F988-820C-44EB-B30F-ED325F04A57D}" destId="{A7E6E40A-065C-43A6-B6F2-F55C298A1F54}" srcOrd="0" destOrd="0" presId="urn:microsoft.com/office/officeart/2005/8/layout/vList2"/>
    <dgm:cxn modelId="{81D93175-8799-4D9C-82F5-80E337E1AA2C}" srcId="{07071468-5F90-4E30-B0D2-0F957AD7DB4A}" destId="{426E3586-F596-42E3-835F-41CAAB4FE1D0}" srcOrd="1" destOrd="0" parTransId="{6AD8ED03-96A2-49E6-AA53-4F48BE1B57D3}" sibTransId="{568CDA3D-7B07-4860-87CB-8061F9B31C0D}"/>
    <dgm:cxn modelId="{1E34EC59-0111-4BFA-A479-6EB82F917994}" srcId="{426E3586-F596-42E3-835F-41CAAB4FE1D0}" destId="{6D1A5792-EC30-4CE8-A24C-DE1F422FA667}" srcOrd="1" destOrd="0" parTransId="{FCBC35FD-2C27-40C6-B77F-318ACA30470C}" sibTransId="{1CEBFB53-C67C-465D-9317-848850471753}"/>
    <dgm:cxn modelId="{7A71EA7D-C304-4E72-B472-1610EEBC13B0}" srcId="{426E3586-F596-42E3-835F-41CAAB4FE1D0}" destId="{3884F988-820C-44EB-B30F-ED325F04A57D}" srcOrd="0" destOrd="0" parTransId="{B1CDED07-6EC1-4266-95D1-1415988BF7A2}" sibTransId="{B9E598A8-D648-4A55-877D-105469900FC9}"/>
    <dgm:cxn modelId="{2C8FBE83-A1E4-40DC-83F4-8B023CF46776}" srcId="{CA1BC301-B51C-4E3D-9B2A-AC7ACE401265}" destId="{FB0F90A5-1636-431C-8961-F0057ACABB81}" srcOrd="1" destOrd="0" parTransId="{8109DF35-5F3F-439B-96D2-9E2835280C8B}" sibTransId="{E51F1EC5-BB27-41A6-9F86-D4D3C5BD8AF8}"/>
    <dgm:cxn modelId="{ECBDD291-926D-4C24-82BE-2F33264F2B11}" srcId="{CA1BC301-B51C-4E3D-9B2A-AC7ACE401265}" destId="{AF9DA4E9-AB8A-4311-91D8-351ADE8A9491}" srcOrd="0" destOrd="0" parTransId="{0717E88F-942B-4343-B1BD-3C3C3F0D1E99}" sibTransId="{CE6DC67A-8CDD-4DD9-B62A-240F18BA27A9}"/>
    <dgm:cxn modelId="{90031199-A15A-48B4-8B28-4E17FEE8D042}" type="presOf" srcId="{CA1BC301-B51C-4E3D-9B2A-AC7ACE401265}" destId="{BA0A197E-B1F7-42B9-AE46-0513608DF9CA}" srcOrd="0" destOrd="0" presId="urn:microsoft.com/office/officeart/2005/8/layout/vList2"/>
    <dgm:cxn modelId="{468EFC9D-31CB-4E63-8E55-F4A5EAA563D5}" type="presOf" srcId="{5B0FF01C-09F3-44B2-9D24-EA122EE7FA9F}" destId="{6458486E-EE96-4BCD-931A-61AB8A6ED67E}" srcOrd="0" destOrd="0" presId="urn:microsoft.com/office/officeart/2005/8/layout/vList2"/>
    <dgm:cxn modelId="{9B225AAB-3DC5-41AE-B401-F258063EDAD2}" srcId="{5B0FF01C-09F3-44B2-9D24-EA122EE7FA9F}" destId="{64DF7947-919D-45BD-A8DB-F079500DF7C9}" srcOrd="1" destOrd="0" parTransId="{DABBDDC5-047B-4DD1-A121-E7E8E3648D49}" sibTransId="{287ADD95-6CDB-4470-955A-77A115E9D92B}"/>
    <dgm:cxn modelId="{14358AD7-47D7-4509-A0CF-EDC6F06BABBE}" srcId="{5B0FF01C-09F3-44B2-9D24-EA122EE7FA9F}" destId="{13E13B39-9AC8-42ED-81D8-6A3B6562364B}" srcOrd="0" destOrd="0" parTransId="{2E88A560-1973-4BAD-B8D9-83F09F94D1E5}" sibTransId="{F9431C94-5B6B-4BF9-85E0-1F015FF1BFF4}"/>
    <dgm:cxn modelId="{E78929DE-957D-45A7-A1DF-5C9DAAD5BA68}" type="presOf" srcId="{64DF7947-919D-45BD-A8DB-F079500DF7C9}" destId="{EE7AF50E-9EF4-4162-8D35-8A9FCE7C1993}" srcOrd="0" destOrd="1" presId="urn:microsoft.com/office/officeart/2005/8/layout/vList2"/>
    <dgm:cxn modelId="{6E9FB8E5-AF4A-4F69-A814-C78BA73A7E2A}" type="presOf" srcId="{426E3586-F596-42E3-835F-41CAAB4FE1D0}" destId="{950F0F16-E912-4416-B5F9-08ED9C3A64F3}" srcOrd="0" destOrd="0" presId="urn:microsoft.com/office/officeart/2005/8/layout/vList2"/>
    <dgm:cxn modelId="{1A1718F1-BC31-4217-BA0E-86E515648553}" srcId="{07071468-5F90-4E30-B0D2-0F957AD7DB4A}" destId="{5B0FF01C-09F3-44B2-9D24-EA122EE7FA9F}" srcOrd="2" destOrd="0" parTransId="{DB0FD7C8-026A-49C6-8DEF-3E5952A4EBC9}" sibTransId="{ED6C487A-6EF9-4EF6-8CF7-F7557CBE957E}"/>
    <dgm:cxn modelId="{60C0DAF3-50B4-4201-8173-173BBC94FA02}" type="presOf" srcId="{07071468-5F90-4E30-B0D2-0F957AD7DB4A}" destId="{0308E126-5727-4734-A8A6-EE3AF0D49C81}" srcOrd="0" destOrd="0" presId="urn:microsoft.com/office/officeart/2005/8/layout/vList2"/>
    <dgm:cxn modelId="{531795FC-F226-41FA-8BD1-DB7C082A9DC5}" type="presOf" srcId="{AF9DA4E9-AB8A-4311-91D8-351ADE8A9491}" destId="{A9AD5A8D-90A1-4E77-A575-78C044C59737}" srcOrd="0" destOrd="0" presId="urn:microsoft.com/office/officeart/2005/8/layout/vList2"/>
    <dgm:cxn modelId="{D65603B1-9687-424C-8193-B7E76A6D478B}" type="presParOf" srcId="{0308E126-5727-4734-A8A6-EE3AF0D49C81}" destId="{BA0A197E-B1F7-42B9-AE46-0513608DF9CA}" srcOrd="0" destOrd="0" presId="urn:microsoft.com/office/officeart/2005/8/layout/vList2"/>
    <dgm:cxn modelId="{60EC27E9-450D-4778-AC1E-5D0AFC6751D8}" type="presParOf" srcId="{0308E126-5727-4734-A8A6-EE3AF0D49C81}" destId="{A9AD5A8D-90A1-4E77-A575-78C044C59737}" srcOrd="1" destOrd="0" presId="urn:microsoft.com/office/officeart/2005/8/layout/vList2"/>
    <dgm:cxn modelId="{B23F82B7-443D-4170-8FCF-677E3E991558}" type="presParOf" srcId="{0308E126-5727-4734-A8A6-EE3AF0D49C81}" destId="{950F0F16-E912-4416-B5F9-08ED9C3A64F3}" srcOrd="2" destOrd="0" presId="urn:microsoft.com/office/officeart/2005/8/layout/vList2"/>
    <dgm:cxn modelId="{3F14FF30-9807-48E5-BB68-8B1F94B7E615}" type="presParOf" srcId="{0308E126-5727-4734-A8A6-EE3AF0D49C81}" destId="{A7E6E40A-065C-43A6-B6F2-F55C298A1F54}" srcOrd="3" destOrd="0" presId="urn:microsoft.com/office/officeart/2005/8/layout/vList2"/>
    <dgm:cxn modelId="{54D03162-62EE-44BC-B6BB-5070A5A7EB11}" type="presParOf" srcId="{0308E126-5727-4734-A8A6-EE3AF0D49C81}" destId="{6458486E-EE96-4BCD-931A-61AB8A6ED67E}" srcOrd="4" destOrd="0" presId="urn:microsoft.com/office/officeart/2005/8/layout/vList2"/>
    <dgm:cxn modelId="{112908D6-6CDC-451E-9E7B-EE31FFF07866}" type="presParOf" srcId="{0308E126-5727-4734-A8A6-EE3AF0D49C81}" destId="{EE7AF50E-9EF4-4162-8D35-8A9FCE7C1993}"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55758E85-7A9B-4F85-AD86-F835D8234939}" type="doc">
      <dgm:prSet loTypeId="urn:microsoft.com/office/officeart/2005/8/layout/target3" loCatId="relationship" qsTypeId="urn:microsoft.com/office/officeart/2005/8/quickstyle/simple1" qsCatId="simple" csTypeId="urn:microsoft.com/office/officeart/2005/8/colors/colorful4" csCatId="colorful" phldr="1"/>
      <dgm:spPr/>
      <dgm:t>
        <a:bodyPr/>
        <a:lstStyle/>
        <a:p>
          <a:endParaRPr lang="en-US"/>
        </a:p>
      </dgm:t>
    </dgm:pt>
    <dgm:pt modelId="{976A37DD-47F2-4FE0-9815-7DA08AD10004}">
      <dgm:prSet/>
      <dgm:spPr/>
      <dgm:t>
        <a:bodyPr/>
        <a:lstStyle/>
        <a:p>
          <a:pPr rtl="0"/>
          <a:r>
            <a:rPr lang="en-GB" dirty="0"/>
            <a:t>People use a variety of coping strategies.</a:t>
          </a:r>
        </a:p>
      </dgm:t>
    </dgm:pt>
    <dgm:pt modelId="{C07B6553-43D4-4448-9E72-86A920FED226}" type="parTrans" cxnId="{2ABD5B50-2818-4421-80B2-7F71C2F3C894}">
      <dgm:prSet/>
      <dgm:spPr/>
      <dgm:t>
        <a:bodyPr/>
        <a:lstStyle/>
        <a:p>
          <a:endParaRPr lang="en-US"/>
        </a:p>
      </dgm:t>
    </dgm:pt>
    <dgm:pt modelId="{E7C97165-7C54-47FC-8A67-D22274E46E41}" type="sibTrans" cxnId="{2ABD5B50-2818-4421-80B2-7F71C2F3C894}">
      <dgm:prSet/>
      <dgm:spPr/>
      <dgm:t>
        <a:bodyPr/>
        <a:lstStyle/>
        <a:p>
          <a:endParaRPr lang="en-US"/>
        </a:p>
      </dgm:t>
    </dgm:pt>
    <dgm:pt modelId="{DEA2300B-4C21-4897-AA6E-57F71A8A1EA0}" type="pres">
      <dgm:prSet presAssocID="{55758E85-7A9B-4F85-AD86-F835D8234939}" presName="Name0" presStyleCnt="0">
        <dgm:presLayoutVars>
          <dgm:chMax val="7"/>
          <dgm:dir/>
          <dgm:animLvl val="lvl"/>
          <dgm:resizeHandles val="exact"/>
        </dgm:presLayoutVars>
      </dgm:prSet>
      <dgm:spPr/>
    </dgm:pt>
    <dgm:pt modelId="{A2C7F44A-3898-4614-8F6E-6D51B0222252}" type="pres">
      <dgm:prSet presAssocID="{976A37DD-47F2-4FE0-9815-7DA08AD10004}" presName="circle1" presStyleLbl="node1" presStyleIdx="0" presStyleCnt="1"/>
      <dgm:spPr/>
    </dgm:pt>
    <dgm:pt modelId="{CBBA0CF2-9B42-469B-9999-246ACBC34194}" type="pres">
      <dgm:prSet presAssocID="{976A37DD-47F2-4FE0-9815-7DA08AD10004}" presName="space" presStyleCnt="0"/>
      <dgm:spPr/>
    </dgm:pt>
    <dgm:pt modelId="{52E1BC9C-8E73-47B8-8A6C-06721E551B15}" type="pres">
      <dgm:prSet presAssocID="{976A37DD-47F2-4FE0-9815-7DA08AD10004}" presName="rect1" presStyleLbl="alignAcc1" presStyleIdx="0" presStyleCnt="1" custScaleX="104841"/>
      <dgm:spPr/>
    </dgm:pt>
    <dgm:pt modelId="{54C9DF1E-2B7A-43D6-8D95-2155DD5F7804}" type="pres">
      <dgm:prSet presAssocID="{976A37DD-47F2-4FE0-9815-7DA08AD10004}" presName="rect1ParTxNoCh" presStyleLbl="alignAcc1" presStyleIdx="0" presStyleCnt="1">
        <dgm:presLayoutVars>
          <dgm:chMax val="1"/>
          <dgm:bulletEnabled val="1"/>
        </dgm:presLayoutVars>
      </dgm:prSet>
      <dgm:spPr/>
    </dgm:pt>
  </dgm:ptLst>
  <dgm:cxnLst>
    <dgm:cxn modelId="{2ABD5B50-2818-4421-80B2-7F71C2F3C894}" srcId="{55758E85-7A9B-4F85-AD86-F835D8234939}" destId="{976A37DD-47F2-4FE0-9815-7DA08AD10004}" srcOrd="0" destOrd="0" parTransId="{C07B6553-43D4-4448-9E72-86A920FED226}" sibTransId="{E7C97165-7C54-47FC-8A67-D22274E46E41}"/>
    <dgm:cxn modelId="{ECDEC293-C003-4846-A773-64089FD9F279}" type="presOf" srcId="{976A37DD-47F2-4FE0-9815-7DA08AD10004}" destId="{52E1BC9C-8E73-47B8-8A6C-06721E551B15}" srcOrd="0" destOrd="0" presId="urn:microsoft.com/office/officeart/2005/8/layout/target3"/>
    <dgm:cxn modelId="{96145D96-1AB3-49DF-BD16-7B92074F9E6F}" type="presOf" srcId="{976A37DD-47F2-4FE0-9815-7DA08AD10004}" destId="{54C9DF1E-2B7A-43D6-8D95-2155DD5F7804}" srcOrd="1" destOrd="0" presId="urn:microsoft.com/office/officeart/2005/8/layout/target3"/>
    <dgm:cxn modelId="{8382B7C2-A659-414B-9373-EF1397046447}" type="presOf" srcId="{55758E85-7A9B-4F85-AD86-F835D8234939}" destId="{DEA2300B-4C21-4897-AA6E-57F71A8A1EA0}" srcOrd="0" destOrd="0" presId="urn:microsoft.com/office/officeart/2005/8/layout/target3"/>
    <dgm:cxn modelId="{6A1E0D5A-D7A6-4243-9ED9-E269A6550C87}" type="presParOf" srcId="{DEA2300B-4C21-4897-AA6E-57F71A8A1EA0}" destId="{A2C7F44A-3898-4614-8F6E-6D51B0222252}" srcOrd="0" destOrd="0" presId="urn:microsoft.com/office/officeart/2005/8/layout/target3"/>
    <dgm:cxn modelId="{9004CCE3-6BDF-44FE-A430-A5EB491AA734}" type="presParOf" srcId="{DEA2300B-4C21-4897-AA6E-57F71A8A1EA0}" destId="{CBBA0CF2-9B42-469B-9999-246ACBC34194}" srcOrd="1" destOrd="0" presId="urn:microsoft.com/office/officeart/2005/8/layout/target3"/>
    <dgm:cxn modelId="{BABBAAC3-FC0C-4578-AE67-09C6EF0266BF}" type="presParOf" srcId="{DEA2300B-4C21-4897-AA6E-57F71A8A1EA0}" destId="{52E1BC9C-8E73-47B8-8A6C-06721E551B15}" srcOrd="2" destOrd="0" presId="urn:microsoft.com/office/officeart/2005/8/layout/target3"/>
    <dgm:cxn modelId="{B658D659-9CA6-4C06-B07A-1D8F8A8B9C5B}" type="presParOf" srcId="{DEA2300B-4C21-4897-AA6E-57F71A8A1EA0}" destId="{54C9DF1E-2B7A-43D6-8D95-2155DD5F7804}" srcOrd="3" destOrd="0" presId="urn:microsoft.com/office/officeart/2005/8/layout/targe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EEE9B4DD-9C11-4138-80FE-724E0B03C925}" type="doc">
      <dgm:prSet loTypeId="urn:microsoft.com/office/officeart/2005/8/layout/lProcess3" loCatId="process" qsTypeId="urn:microsoft.com/office/officeart/2005/8/quickstyle/simple1" qsCatId="simple" csTypeId="urn:microsoft.com/office/officeart/2005/8/colors/colorful2" csCatId="colorful" phldr="1"/>
      <dgm:spPr/>
      <dgm:t>
        <a:bodyPr/>
        <a:lstStyle/>
        <a:p>
          <a:endParaRPr lang="en-US"/>
        </a:p>
      </dgm:t>
    </dgm:pt>
    <dgm:pt modelId="{EDFD2609-A5B5-4AC5-9580-9886D5824FF1}">
      <dgm:prSet/>
      <dgm:spPr/>
      <dgm:t>
        <a:bodyPr/>
        <a:lstStyle/>
        <a:p>
          <a:pPr rtl="0"/>
          <a:r>
            <a:rPr lang="en-GB" dirty="0"/>
            <a:t>Lazarus and </a:t>
          </a:r>
          <a:r>
            <a:rPr lang="en-GB" dirty="0" err="1"/>
            <a:t>Folkman</a:t>
          </a:r>
          <a:r>
            <a:rPr lang="en-GB" dirty="0"/>
            <a:t> (1984) problem-focussed (engaged) and emotion-focussed (disengaged) coping.</a:t>
          </a:r>
        </a:p>
      </dgm:t>
    </dgm:pt>
    <dgm:pt modelId="{D55EB5B4-A89F-493B-98AD-89E9CE6B6FB0}" type="parTrans" cxnId="{E8C4C45E-A028-4E75-AFBA-34BE753786E5}">
      <dgm:prSet/>
      <dgm:spPr/>
      <dgm:t>
        <a:bodyPr/>
        <a:lstStyle/>
        <a:p>
          <a:endParaRPr lang="en-US"/>
        </a:p>
      </dgm:t>
    </dgm:pt>
    <dgm:pt modelId="{C19BDC18-5ED2-47E6-BFB8-3879D0C34A43}" type="sibTrans" cxnId="{E8C4C45E-A028-4E75-AFBA-34BE753786E5}">
      <dgm:prSet/>
      <dgm:spPr/>
      <dgm:t>
        <a:bodyPr/>
        <a:lstStyle/>
        <a:p>
          <a:endParaRPr lang="en-US"/>
        </a:p>
      </dgm:t>
    </dgm:pt>
    <dgm:pt modelId="{2D33B79E-2FB5-4682-8A49-4F033B320776}" type="pres">
      <dgm:prSet presAssocID="{EEE9B4DD-9C11-4138-80FE-724E0B03C925}" presName="Name0" presStyleCnt="0">
        <dgm:presLayoutVars>
          <dgm:chPref val="3"/>
          <dgm:dir/>
          <dgm:animLvl val="lvl"/>
          <dgm:resizeHandles/>
        </dgm:presLayoutVars>
      </dgm:prSet>
      <dgm:spPr/>
    </dgm:pt>
    <dgm:pt modelId="{F04217D2-5859-45F2-A736-9620E6DD0187}" type="pres">
      <dgm:prSet presAssocID="{EDFD2609-A5B5-4AC5-9580-9886D5824FF1}" presName="horFlow" presStyleCnt="0"/>
      <dgm:spPr/>
    </dgm:pt>
    <dgm:pt modelId="{AC7E10AA-0F76-4B8F-8BF0-C4C1F418F2CB}" type="pres">
      <dgm:prSet presAssocID="{EDFD2609-A5B5-4AC5-9580-9886D5824FF1}" presName="bigChev" presStyleLbl="node1" presStyleIdx="0" presStyleCnt="1" custScaleX="356122"/>
      <dgm:spPr/>
    </dgm:pt>
  </dgm:ptLst>
  <dgm:cxnLst>
    <dgm:cxn modelId="{E8C4C45E-A028-4E75-AFBA-34BE753786E5}" srcId="{EEE9B4DD-9C11-4138-80FE-724E0B03C925}" destId="{EDFD2609-A5B5-4AC5-9580-9886D5824FF1}" srcOrd="0" destOrd="0" parTransId="{D55EB5B4-A89F-493B-98AD-89E9CE6B6FB0}" sibTransId="{C19BDC18-5ED2-47E6-BFB8-3879D0C34A43}"/>
    <dgm:cxn modelId="{DF88F28B-83F0-4C33-A0C3-58E41BA103AE}" type="presOf" srcId="{EDFD2609-A5B5-4AC5-9580-9886D5824FF1}" destId="{AC7E10AA-0F76-4B8F-8BF0-C4C1F418F2CB}" srcOrd="0" destOrd="0" presId="urn:microsoft.com/office/officeart/2005/8/layout/lProcess3"/>
    <dgm:cxn modelId="{22D14594-6304-4655-994E-81611235F4C0}" type="presOf" srcId="{EEE9B4DD-9C11-4138-80FE-724E0B03C925}" destId="{2D33B79E-2FB5-4682-8A49-4F033B320776}" srcOrd="0" destOrd="0" presId="urn:microsoft.com/office/officeart/2005/8/layout/lProcess3"/>
    <dgm:cxn modelId="{C3661EB7-AF85-43AD-8A25-24263290D2D2}" type="presParOf" srcId="{2D33B79E-2FB5-4682-8A49-4F033B320776}" destId="{F04217D2-5859-45F2-A736-9620E6DD0187}" srcOrd="0" destOrd="0" presId="urn:microsoft.com/office/officeart/2005/8/layout/lProcess3"/>
    <dgm:cxn modelId="{97664679-91E1-409F-877C-8F2210174A79}" type="presParOf" srcId="{F04217D2-5859-45F2-A736-9620E6DD0187}" destId="{AC7E10AA-0F76-4B8F-8BF0-C4C1F418F2CB}" srcOrd="0" destOrd="0" presId="urn:microsoft.com/office/officeart/2005/8/layout/lProcess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D54FCAD5-6A45-45A2-9F2C-96969C0EA4B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A912220-C0B4-4E69-888E-2CC5BC41158D}">
      <dgm:prSet/>
      <dgm:spPr/>
      <dgm:t>
        <a:bodyPr/>
        <a:lstStyle/>
        <a:p>
          <a:pPr rtl="0"/>
          <a:r>
            <a:rPr lang="en-GB" dirty="0"/>
            <a:t>Optimism – associated with the general sense of confidence and assistance</a:t>
          </a:r>
        </a:p>
      </dgm:t>
    </dgm:pt>
    <dgm:pt modelId="{060FEA14-3C58-4440-BBA8-C43CBEDAB8CB}" type="parTrans" cxnId="{1B251D15-92D5-456F-AC26-243D8517BEE0}">
      <dgm:prSet/>
      <dgm:spPr/>
      <dgm:t>
        <a:bodyPr/>
        <a:lstStyle/>
        <a:p>
          <a:endParaRPr lang="en-US"/>
        </a:p>
      </dgm:t>
    </dgm:pt>
    <dgm:pt modelId="{A5BD4148-B77E-403A-B4FB-6F86D590D20F}" type="sibTrans" cxnId="{1B251D15-92D5-456F-AC26-243D8517BEE0}">
      <dgm:prSet/>
      <dgm:spPr/>
      <dgm:t>
        <a:bodyPr/>
        <a:lstStyle/>
        <a:p>
          <a:endParaRPr lang="en-US"/>
        </a:p>
      </dgm:t>
    </dgm:pt>
    <dgm:pt modelId="{34486993-D9E6-4E16-B6CF-7717F6882772}">
      <dgm:prSet/>
      <dgm:spPr/>
      <dgm:t>
        <a:bodyPr/>
        <a:lstStyle/>
        <a:p>
          <a:pPr rtl="0"/>
          <a:r>
            <a:rPr lang="en-GB"/>
            <a:t>Pessimism – associated with characteristics of doubt and hesitancy</a:t>
          </a:r>
        </a:p>
      </dgm:t>
    </dgm:pt>
    <dgm:pt modelId="{62B3FD55-CDE3-4230-8A32-14AB8C1FFC62}" type="parTrans" cxnId="{01A4A7F0-47CF-48D6-87AB-5E41C7762EE2}">
      <dgm:prSet/>
      <dgm:spPr/>
      <dgm:t>
        <a:bodyPr/>
        <a:lstStyle/>
        <a:p>
          <a:endParaRPr lang="en-US"/>
        </a:p>
      </dgm:t>
    </dgm:pt>
    <dgm:pt modelId="{15C74699-D9B4-44EF-851A-C1402E886115}" type="sibTrans" cxnId="{01A4A7F0-47CF-48D6-87AB-5E41C7762EE2}">
      <dgm:prSet/>
      <dgm:spPr/>
      <dgm:t>
        <a:bodyPr/>
        <a:lstStyle/>
        <a:p>
          <a:endParaRPr lang="en-US"/>
        </a:p>
      </dgm:t>
    </dgm:pt>
    <dgm:pt modelId="{8F8DF712-A50F-476C-8CF2-71B5F4708CD0}" type="pres">
      <dgm:prSet presAssocID="{D54FCAD5-6A45-45A2-9F2C-96969C0EA4B0}" presName="linear" presStyleCnt="0">
        <dgm:presLayoutVars>
          <dgm:animLvl val="lvl"/>
          <dgm:resizeHandles val="exact"/>
        </dgm:presLayoutVars>
      </dgm:prSet>
      <dgm:spPr/>
    </dgm:pt>
    <dgm:pt modelId="{A4E0B81A-ED27-4D7D-A611-08EA56AEBA33}" type="pres">
      <dgm:prSet presAssocID="{8A912220-C0B4-4E69-888E-2CC5BC41158D}" presName="parentText" presStyleLbl="node1" presStyleIdx="0" presStyleCnt="2" custLinFactY="-42104" custLinFactNeighborX="-10219" custLinFactNeighborY="-100000">
        <dgm:presLayoutVars>
          <dgm:chMax val="0"/>
          <dgm:bulletEnabled val="1"/>
        </dgm:presLayoutVars>
      </dgm:prSet>
      <dgm:spPr/>
    </dgm:pt>
    <dgm:pt modelId="{B8025E14-5260-4799-ACB3-2665CA769F36}" type="pres">
      <dgm:prSet presAssocID="{A5BD4148-B77E-403A-B4FB-6F86D590D20F}" presName="spacer" presStyleCnt="0"/>
      <dgm:spPr/>
    </dgm:pt>
    <dgm:pt modelId="{29C85D33-B645-4228-B61F-A56D7AA69D1D}" type="pres">
      <dgm:prSet presAssocID="{34486993-D9E6-4E16-B6CF-7717F6882772}" presName="parentText" presStyleLbl="node1" presStyleIdx="1" presStyleCnt="2">
        <dgm:presLayoutVars>
          <dgm:chMax val="0"/>
          <dgm:bulletEnabled val="1"/>
        </dgm:presLayoutVars>
      </dgm:prSet>
      <dgm:spPr/>
    </dgm:pt>
  </dgm:ptLst>
  <dgm:cxnLst>
    <dgm:cxn modelId="{1B251D15-92D5-456F-AC26-243D8517BEE0}" srcId="{D54FCAD5-6A45-45A2-9F2C-96969C0EA4B0}" destId="{8A912220-C0B4-4E69-888E-2CC5BC41158D}" srcOrd="0" destOrd="0" parTransId="{060FEA14-3C58-4440-BBA8-C43CBEDAB8CB}" sibTransId="{A5BD4148-B77E-403A-B4FB-6F86D590D20F}"/>
    <dgm:cxn modelId="{4A984625-6E02-40C6-A9B8-BE716248584C}" type="presOf" srcId="{8A912220-C0B4-4E69-888E-2CC5BC41158D}" destId="{A4E0B81A-ED27-4D7D-A611-08EA56AEBA33}" srcOrd="0" destOrd="0" presId="urn:microsoft.com/office/officeart/2005/8/layout/vList2"/>
    <dgm:cxn modelId="{C88EFE2A-2AF4-445C-BDE5-42CD36C950AF}" type="presOf" srcId="{D54FCAD5-6A45-45A2-9F2C-96969C0EA4B0}" destId="{8F8DF712-A50F-476C-8CF2-71B5F4708CD0}" srcOrd="0" destOrd="0" presId="urn:microsoft.com/office/officeart/2005/8/layout/vList2"/>
    <dgm:cxn modelId="{D788E037-C8C1-4F69-93FA-9E52A6D375E3}" type="presOf" srcId="{34486993-D9E6-4E16-B6CF-7717F6882772}" destId="{29C85D33-B645-4228-B61F-A56D7AA69D1D}" srcOrd="0" destOrd="0" presId="urn:microsoft.com/office/officeart/2005/8/layout/vList2"/>
    <dgm:cxn modelId="{01A4A7F0-47CF-48D6-87AB-5E41C7762EE2}" srcId="{D54FCAD5-6A45-45A2-9F2C-96969C0EA4B0}" destId="{34486993-D9E6-4E16-B6CF-7717F6882772}" srcOrd="1" destOrd="0" parTransId="{62B3FD55-CDE3-4230-8A32-14AB8C1FFC62}" sibTransId="{15C74699-D9B4-44EF-851A-C1402E886115}"/>
    <dgm:cxn modelId="{82136A9F-E746-41F9-94A0-898FF82C1A15}" type="presParOf" srcId="{8F8DF712-A50F-476C-8CF2-71B5F4708CD0}" destId="{A4E0B81A-ED27-4D7D-A611-08EA56AEBA33}" srcOrd="0" destOrd="0" presId="urn:microsoft.com/office/officeart/2005/8/layout/vList2"/>
    <dgm:cxn modelId="{696250FC-D365-4EF2-968C-110D2971EFE4}" type="presParOf" srcId="{8F8DF712-A50F-476C-8CF2-71B5F4708CD0}" destId="{B8025E14-5260-4799-ACB3-2665CA769F36}" srcOrd="1" destOrd="0" presId="urn:microsoft.com/office/officeart/2005/8/layout/vList2"/>
    <dgm:cxn modelId="{D5A619C7-F391-4BAD-BBD3-C601AE3D44F4}" type="presParOf" srcId="{8F8DF712-A50F-476C-8CF2-71B5F4708CD0}" destId="{29C85D33-B645-4228-B61F-A56D7AA69D1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3E9411F2-4538-491E-A0F9-BE065DFD70FC}" type="doc">
      <dgm:prSet loTypeId="urn:microsoft.com/office/officeart/2005/8/layout/cycle2" loCatId="cycle" qsTypeId="urn:microsoft.com/office/officeart/2005/8/quickstyle/simple1" qsCatId="simple" csTypeId="urn:microsoft.com/office/officeart/2005/8/colors/colorful4" csCatId="colorful" phldr="1"/>
      <dgm:spPr/>
      <dgm:t>
        <a:bodyPr/>
        <a:lstStyle/>
        <a:p>
          <a:endParaRPr lang="en-US"/>
        </a:p>
      </dgm:t>
    </dgm:pt>
    <dgm:pt modelId="{511ECAB1-26AB-4F79-A80A-8638A2D91E1C}">
      <dgm:prSet/>
      <dgm:spPr/>
      <dgm:t>
        <a:bodyPr/>
        <a:lstStyle/>
        <a:p>
          <a:pPr rtl="0"/>
          <a:r>
            <a:rPr lang="en-GB" dirty="0"/>
            <a:t>These characteristics tend to be amplified when faced with a serious adversity or stressful event</a:t>
          </a:r>
        </a:p>
      </dgm:t>
    </dgm:pt>
    <dgm:pt modelId="{38135A7C-F32E-4AA8-BF55-A8B67207F7F6}" type="parTrans" cxnId="{EE646B8E-5614-4CA5-A0F8-6E0F4E5A2673}">
      <dgm:prSet/>
      <dgm:spPr/>
      <dgm:t>
        <a:bodyPr/>
        <a:lstStyle/>
        <a:p>
          <a:endParaRPr lang="en-US"/>
        </a:p>
      </dgm:t>
    </dgm:pt>
    <dgm:pt modelId="{24ADEA71-E21C-444D-A393-B555F0F185FE}" type="sibTrans" cxnId="{EE646B8E-5614-4CA5-A0F8-6E0F4E5A2673}">
      <dgm:prSet/>
      <dgm:spPr/>
      <dgm:t>
        <a:bodyPr/>
        <a:lstStyle/>
        <a:p>
          <a:endParaRPr lang="en-US"/>
        </a:p>
      </dgm:t>
    </dgm:pt>
    <dgm:pt modelId="{95F6C348-92DE-463A-975B-C4828CA8A018}" type="pres">
      <dgm:prSet presAssocID="{3E9411F2-4538-491E-A0F9-BE065DFD70FC}" presName="cycle" presStyleCnt="0">
        <dgm:presLayoutVars>
          <dgm:dir/>
          <dgm:resizeHandles val="exact"/>
        </dgm:presLayoutVars>
      </dgm:prSet>
      <dgm:spPr/>
    </dgm:pt>
    <dgm:pt modelId="{162ED7D9-CBD3-4DE9-874D-3264D8F85AD2}" type="pres">
      <dgm:prSet presAssocID="{511ECAB1-26AB-4F79-A80A-8638A2D91E1C}" presName="node" presStyleLbl="node1" presStyleIdx="0" presStyleCnt="1" custScaleX="163675" custScaleY="100070">
        <dgm:presLayoutVars>
          <dgm:bulletEnabled val="1"/>
        </dgm:presLayoutVars>
      </dgm:prSet>
      <dgm:spPr/>
    </dgm:pt>
  </dgm:ptLst>
  <dgm:cxnLst>
    <dgm:cxn modelId="{8414CB21-0F0A-4FA8-AD6C-0C20C779767D}" type="presOf" srcId="{3E9411F2-4538-491E-A0F9-BE065DFD70FC}" destId="{95F6C348-92DE-463A-975B-C4828CA8A018}" srcOrd="0" destOrd="0" presId="urn:microsoft.com/office/officeart/2005/8/layout/cycle2"/>
    <dgm:cxn modelId="{EE646B8E-5614-4CA5-A0F8-6E0F4E5A2673}" srcId="{3E9411F2-4538-491E-A0F9-BE065DFD70FC}" destId="{511ECAB1-26AB-4F79-A80A-8638A2D91E1C}" srcOrd="0" destOrd="0" parTransId="{38135A7C-F32E-4AA8-BF55-A8B67207F7F6}" sibTransId="{24ADEA71-E21C-444D-A393-B555F0F185FE}"/>
    <dgm:cxn modelId="{E1C4E7E1-30D1-442E-B067-61C0398D8CC4}" type="presOf" srcId="{511ECAB1-26AB-4F79-A80A-8638A2D91E1C}" destId="{162ED7D9-CBD3-4DE9-874D-3264D8F85AD2}" srcOrd="0" destOrd="0" presId="urn:microsoft.com/office/officeart/2005/8/layout/cycle2"/>
    <dgm:cxn modelId="{1CF768A0-A3C3-41A2-8CFF-21A1C81D11F2}" type="presParOf" srcId="{95F6C348-92DE-463A-975B-C4828CA8A018}" destId="{162ED7D9-CBD3-4DE9-874D-3264D8F85AD2}" srcOrd="0" destOrd="0" presId="urn:microsoft.com/office/officeart/2005/8/layout/cycle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A9EFFEEE-B5EE-4311-A396-B94A43309D63}" type="doc">
      <dgm:prSet loTypeId="urn:microsoft.com/office/officeart/2009/3/layout/RandomtoResultProcess" loCatId="process" qsTypeId="urn:microsoft.com/office/officeart/2005/8/quickstyle/simple1" qsCatId="simple" csTypeId="urn:microsoft.com/office/officeart/2005/8/colors/accent1_2" csCatId="accent1" phldr="1"/>
      <dgm:spPr/>
      <dgm:t>
        <a:bodyPr/>
        <a:lstStyle/>
        <a:p>
          <a:endParaRPr lang="en-US"/>
        </a:p>
      </dgm:t>
    </dgm:pt>
    <dgm:pt modelId="{2E957B71-C9CF-478E-94A0-C04BF8811DED}">
      <dgm:prSet/>
      <dgm:spPr/>
      <dgm:t>
        <a:bodyPr/>
        <a:lstStyle/>
        <a:p>
          <a:pPr rtl="0"/>
          <a:r>
            <a:rPr lang="en-GB" dirty="0"/>
            <a:t>Optimists are positively related to problem-focused (engaged) coping strategies and negatively related to emotion-focused (disengaged) coping strategies (</a:t>
          </a:r>
          <a:r>
            <a:rPr lang="en-GB" dirty="0" err="1"/>
            <a:t>Aspinall</a:t>
          </a:r>
          <a:r>
            <a:rPr lang="en-GB" dirty="0"/>
            <a:t> and Taylor, 1992; Carver and Connor-Smith, 2010).</a:t>
          </a:r>
        </a:p>
      </dgm:t>
    </dgm:pt>
    <dgm:pt modelId="{877ACD49-B9D4-49E3-BBB8-C7234D24D82D}" type="parTrans" cxnId="{577F9CCC-8776-437B-9620-6D1736AD80A2}">
      <dgm:prSet/>
      <dgm:spPr/>
      <dgm:t>
        <a:bodyPr/>
        <a:lstStyle/>
        <a:p>
          <a:endParaRPr lang="en-US"/>
        </a:p>
      </dgm:t>
    </dgm:pt>
    <dgm:pt modelId="{2697A997-6AE5-4385-9983-848A1868C512}" type="sibTrans" cxnId="{577F9CCC-8776-437B-9620-6D1736AD80A2}">
      <dgm:prSet/>
      <dgm:spPr/>
      <dgm:t>
        <a:bodyPr/>
        <a:lstStyle/>
        <a:p>
          <a:endParaRPr lang="en-US"/>
        </a:p>
      </dgm:t>
    </dgm:pt>
    <dgm:pt modelId="{52FCBDC3-4E15-4999-A5EA-DA2A2B187096}" type="pres">
      <dgm:prSet presAssocID="{A9EFFEEE-B5EE-4311-A396-B94A43309D63}" presName="Name0" presStyleCnt="0">
        <dgm:presLayoutVars>
          <dgm:dir/>
          <dgm:animOne val="branch"/>
          <dgm:animLvl val="lvl"/>
        </dgm:presLayoutVars>
      </dgm:prSet>
      <dgm:spPr/>
    </dgm:pt>
    <dgm:pt modelId="{B3A61501-E0CF-41D2-B787-D34C8F46CA38}" type="pres">
      <dgm:prSet presAssocID="{2E957B71-C9CF-478E-94A0-C04BF8811DED}" presName="chaos" presStyleCnt="0"/>
      <dgm:spPr/>
    </dgm:pt>
    <dgm:pt modelId="{75ECA538-88E5-4382-BAD7-0FCD2AA25E22}" type="pres">
      <dgm:prSet presAssocID="{2E957B71-C9CF-478E-94A0-C04BF8811DED}" presName="parTx1" presStyleLbl="revTx" presStyleIdx="0" presStyleCnt="1"/>
      <dgm:spPr/>
    </dgm:pt>
    <dgm:pt modelId="{577F6C82-AC8B-4CB7-84D2-8CB716BD2AD4}" type="pres">
      <dgm:prSet presAssocID="{2E957B71-C9CF-478E-94A0-C04BF8811DED}" presName="c1" presStyleLbl="node1" presStyleIdx="0" presStyleCnt="18"/>
      <dgm:spPr/>
    </dgm:pt>
    <dgm:pt modelId="{C29351B4-047C-477D-B9C3-9EB11FCD4B93}" type="pres">
      <dgm:prSet presAssocID="{2E957B71-C9CF-478E-94A0-C04BF8811DED}" presName="c2" presStyleLbl="node1" presStyleIdx="1" presStyleCnt="18"/>
      <dgm:spPr/>
    </dgm:pt>
    <dgm:pt modelId="{99C56D00-6860-4224-94F8-FAE63F559CC4}" type="pres">
      <dgm:prSet presAssocID="{2E957B71-C9CF-478E-94A0-C04BF8811DED}" presName="c3" presStyleLbl="node1" presStyleIdx="2" presStyleCnt="18"/>
      <dgm:spPr/>
    </dgm:pt>
    <dgm:pt modelId="{9E19334A-D7E1-4DF5-8E6B-FABB44A100AE}" type="pres">
      <dgm:prSet presAssocID="{2E957B71-C9CF-478E-94A0-C04BF8811DED}" presName="c4" presStyleLbl="node1" presStyleIdx="3" presStyleCnt="18"/>
      <dgm:spPr/>
    </dgm:pt>
    <dgm:pt modelId="{046AB890-0865-43E7-9136-7587BB2DFFE2}" type="pres">
      <dgm:prSet presAssocID="{2E957B71-C9CF-478E-94A0-C04BF8811DED}" presName="c5" presStyleLbl="node1" presStyleIdx="4" presStyleCnt="18"/>
      <dgm:spPr/>
    </dgm:pt>
    <dgm:pt modelId="{7F34604E-2A4B-4B04-86F3-50E20187799F}" type="pres">
      <dgm:prSet presAssocID="{2E957B71-C9CF-478E-94A0-C04BF8811DED}" presName="c6" presStyleLbl="node1" presStyleIdx="5" presStyleCnt="18"/>
      <dgm:spPr/>
    </dgm:pt>
    <dgm:pt modelId="{EE83B8F5-78E5-4234-A681-6EAD7B88BACA}" type="pres">
      <dgm:prSet presAssocID="{2E957B71-C9CF-478E-94A0-C04BF8811DED}" presName="c7" presStyleLbl="node1" presStyleIdx="6" presStyleCnt="18"/>
      <dgm:spPr/>
    </dgm:pt>
    <dgm:pt modelId="{05407201-24B6-4CD4-AB78-CEDE3BDEEE39}" type="pres">
      <dgm:prSet presAssocID="{2E957B71-C9CF-478E-94A0-C04BF8811DED}" presName="c8" presStyleLbl="node1" presStyleIdx="7" presStyleCnt="18"/>
      <dgm:spPr/>
    </dgm:pt>
    <dgm:pt modelId="{28B8AC5A-154D-468D-84E2-5ACFDF69B4DE}" type="pres">
      <dgm:prSet presAssocID="{2E957B71-C9CF-478E-94A0-C04BF8811DED}" presName="c9" presStyleLbl="node1" presStyleIdx="8" presStyleCnt="18"/>
      <dgm:spPr/>
    </dgm:pt>
    <dgm:pt modelId="{D9BAAF5A-4710-4AA3-AD81-F51A3A0BABD5}" type="pres">
      <dgm:prSet presAssocID="{2E957B71-C9CF-478E-94A0-C04BF8811DED}" presName="c10" presStyleLbl="node1" presStyleIdx="9" presStyleCnt="18"/>
      <dgm:spPr/>
    </dgm:pt>
    <dgm:pt modelId="{3456FFD8-B4AA-4C1F-89FD-21EE45F214BA}" type="pres">
      <dgm:prSet presAssocID="{2E957B71-C9CF-478E-94A0-C04BF8811DED}" presName="c11" presStyleLbl="node1" presStyleIdx="10" presStyleCnt="18"/>
      <dgm:spPr/>
    </dgm:pt>
    <dgm:pt modelId="{EF5D9B32-F61E-454F-B141-009A620D39E1}" type="pres">
      <dgm:prSet presAssocID="{2E957B71-C9CF-478E-94A0-C04BF8811DED}" presName="c12" presStyleLbl="node1" presStyleIdx="11" presStyleCnt="18"/>
      <dgm:spPr/>
    </dgm:pt>
    <dgm:pt modelId="{9040FD41-13DF-4338-ADD2-8A6E736D65B5}" type="pres">
      <dgm:prSet presAssocID="{2E957B71-C9CF-478E-94A0-C04BF8811DED}" presName="c13" presStyleLbl="node1" presStyleIdx="12" presStyleCnt="18"/>
      <dgm:spPr/>
    </dgm:pt>
    <dgm:pt modelId="{C819CC54-BE59-40FC-AD25-B8F271B058CD}" type="pres">
      <dgm:prSet presAssocID="{2E957B71-C9CF-478E-94A0-C04BF8811DED}" presName="c14" presStyleLbl="node1" presStyleIdx="13" presStyleCnt="18"/>
      <dgm:spPr/>
    </dgm:pt>
    <dgm:pt modelId="{D0FDF91F-DD77-4B21-B54C-648CE84E1F92}" type="pres">
      <dgm:prSet presAssocID="{2E957B71-C9CF-478E-94A0-C04BF8811DED}" presName="c15" presStyleLbl="node1" presStyleIdx="14" presStyleCnt="18"/>
      <dgm:spPr/>
    </dgm:pt>
    <dgm:pt modelId="{5FFC8E34-5E29-4D44-B8C8-A59F97CBEB8E}" type="pres">
      <dgm:prSet presAssocID="{2E957B71-C9CF-478E-94A0-C04BF8811DED}" presName="c16" presStyleLbl="node1" presStyleIdx="15" presStyleCnt="18"/>
      <dgm:spPr/>
    </dgm:pt>
    <dgm:pt modelId="{CCE972DA-C751-453C-B407-CAF20D2E9E66}" type="pres">
      <dgm:prSet presAssocID="{2E957B71-C9CF-478E-94A0-C04BF8811DED}" presName="c17" presStyleLbl="node1" presStyleIdx="16" presStyleCnt="18"/>
      <dgm:spPr/>
    </dgm:pt>
    <dgm:pt modelId="{3AB95FF1-5ED8-4FB2-932D-6E83AE0CAE42}" type="pres">
      <dgm:prSet presAssocID="{2E957B71-C9CF-478E-94A0-C04BF8811DED}" presName="c18" presStyleLbl="node1" presStyleIdx="17" presStyleCnt="18"/>
      <dgm:spPr/>
    </dgm:pt>
  </dgm:ptLst>
  <dgm:cxnLst>
    <dgm:cxn modelId="{BE6F1E08-A29F-4D6D-9915-EEF5AB518450}" type="presOf" srcId="{2E957B71-C9CF-478E-94A0-C04BF8811DED}" destId="{75ECA538-88E5-4382-BAD7-0FCD2AA25E22}" srcOrd="0" destOrd="0" presId="urn:microsoft.com/office/officeart/2009/3/layout/RandomtoResultProcess"/>
    <dgm:cxn modelId="{B2F2C523-7978-4EB2-B646-FB1B1C6F56DA}" type="presOf" srcId="{A9EFFEEE-B5EE-4311-A396-B94A43309D63}" destId="{52FCBDC3-4E15-4999-A5EA-DA2A2B187096}" srcOrd="0" destOrd="0" presId="urn:microsoft.com/office/officeart/2009/3/layout/RandomtoResultProcess"/>
    <dgm:cxn modelId="{577F9CCC-8776-437B-9620-6D1736AD80A2}" srcId="{A9EFFEEE-B5EE-4311-A396-B94A43309D63}" destId="{2E957B71-C9CF-478E-94A0-C04BF8811DED}" srcOrd="0" destOrd="0" parTransId="{877ACD49-B9D4-49E3-BBB8-C7234D24D82D}" sibTransId="{2697A997-6AE5-4385-9983-848A1868C512}"/>
    <dgm:cxn modelId="{92A4D7D7-A6A4-4508-AF6C-0A4F2670B253}" type="presParOf" srcId="{52FCBDC3-4E15-4999-A5EA-DA2A2B187096}" destId="{B3A61501-E0CF-41D2-B787-D34C8F46CA38}" srcOrd="0" destOrd="0" presId="urn:microsoft.com/office/officeart/2009/3/layout/RandomtoResultProcess"/>
    <dgm:cxn modelId="{4DFAE393-332A-4EE1-A38B-C4468D7035E6}" type="presParOf" srcId="{B3A61501-E0CF-41D2-B787-D34C8F46CA38}" destId="{75ECA538-88E5-4382-BAD7-0FCD2AA25E22}" srcOrd="0" destOrd="0" presId="urn:microsoft.com/office/officeart/2009/3/layout/RandomtoResultProcess"/>
    <dgm:cxn modelId="{A5B792A4-2999-4379-B958-1CDFEB03DF58}" type="presParOf" srcId="{B3A61501-E0CF-41D2-B787-D34C8F46CA38}" destId="{577F6C82-AC8B-4CB7-84D2-8CB716BD2AD4}" srcOrd="1" destOrd="0" presId="urn:microsoft.com/office/officeart/2009/3/layout/RandomtoResultProcess"/>
    <dgm:cxn modelId="{5110E94C-E573-4DCE-9463-43B53E0DE5FB}" type="presParOf" srcId="{B3A61501-E0CF-41D2-B787-D34C8F46CA38}" destId="{C29351B4-047C-477D-B9C3-9EB11FCD4B93}" srcOrd="2" destOrd="0" presId="urn:microsoft.com/office/officeart/2009/3/layout/RandomtoResultProcess"/>
    <dgm:cxn modelId="{434508B1-AD2B-495B-B549-E6FA6B7C105C}" type="presParOf" srcId="{B3A61501-E0CF-41D2-B787-D34C8F46CA38}" destId="{99C56D00-6860-4224-94F8-FAE63F559CC4}" srcOrd="3" destOrd="0" presId="urn:microsoft.com/office/officeart/2009/3/layout/RandomtoResultProcess"/>
    <dgm:cxn modelId="{AEEC5EBC-1581-40BB-BB4A-E42466F20C95}" type="presParOf" srcId="{B3A61501-E0CF-41D2-B787-D34C8F46CA38}" destId="{9E19334A-D7E1-4DF5-8E6B-FABB44A100AE}" srcOrd="4" destOrd="0" presId="urn:microsoft.com/office/officeart/2009/3/layout/RandomtoResultProcess"/>
    <dgm:cxn modelId="{5BAAE9B5-10EB-481E-9EAD-7A3E3B50DC99}" type="presParOf" srcId="{B3A61501-E0CF-41D2-B787-D34C8F46CA38}" destId="{046AB890-0865-43E7-9136-7587BB2DFFE2}" srcOrd="5" destOrd="0" presId="urn:microsoft.com/office/officeart/2009/3/layout/RandomtoResultProcess"/>
    <dgm:cxn modelId="{2F5D5EE5-E914-4A69-9C1E-302E117E1619}" type="presParOf" srcId="{B3A61501-E0CF-41D2-B787-D34C8F46CA38}" destId="{7F34604E-2A4B-4B04-86F3-50E20187799F}" srcOrd="6" destOrd="0" presId="urn:microsoft.com/office/officeart/2009/3/layout/RandomtoResultProcess"/>
    <dgm:cxn modelId="{F5B1DC6D-3EBE-4421-A969-74BF5E36B9A1}" type="presParOf" srcId="{B3A61501-E0CF-41D2-B787-D34C8F46CA38}" destId="{EE83B8F5-78E5-4234-A681-6EAD7B88BACA}" srcOrd="7" destOrd="0" presId="urn:microsoft.com/office/officeart/2009/3/layout/RandomtoResultProcess"/>
    <dgm:cxn modelId="{438A0865-4BF8-4986-96BC-A99E53001EC1}" type="presParOf" srcId="{B3A61501-E0CF-41D2-B787-D34C8F46CA38}" destId="{05407201-24B6-4CD4-AB78-CEDE3BDEEE39}" srcOrd="8" destOrd="0" presId="urn:microsoft.com/office/officeart/2009/3/layout/RandomtoResultProcess"/>
    <dgm:cxn modelId="{9EAAAEB6-F3C0-47C2-AEC6-477B2A71C1E8}" type="presParOf" srcId="{B3A61501-E0CF-41D2-B787-D34C8F46CA38}" destId="{28B8AC5A-154D-468D-84E2-5ACFDF69B4DE}" srcOrd="9" destOrd="0" presId="urn:microsoft.com/office/officeart/2009/3/layout/RandomtoResultProcess"/>
    <dgm:cxn modelId="{B214AB7D-78C3-43C6-B820-14DA7F8CF37D}" type="presParOf" srcId="{B3A61501-E0CF-41D2-B787-D34C8F46CA38}" destId="{D9BAAF5A-4710-4AA3-AD81-F51A3A0BABD5}" srcOrd="10" destOrd="0" presId="urn:microsoft.com/office/officeart/2009/3/layout/RandomtoResultProcess"/>
    <dgm:cxn modelId="{80943332-4BB6-4C0C-AB7F-0FFFA82B31D4}" type="presParOf" srcId="{B3A61501-E0CF-41D2-B787-D34C8F46CA38}" destId="{3456FFD8-B4AA-4C1F-89FD-21EE45F214BA}" srcOrd="11" destOrd="0" presId="urn:microsoft.com/office/officeart/2009/3/layout/RandomtoResultProcess"/>
    <dgm:cxn modelId="{907ED07F-6D0E-4CAD-889D-8D8C1FFEB414}" type="presParOf" srcId="{B3A61501-E0CF-41D2-B787-D34C8F46CA38}" destId="{EF5D9B32-F61E-454F-B141-009A620D39E1}" srcOrd="12" destOrd="0" presId="urn:microsoft.com/office/officeart/2009/3/layout/RandomtoResultProcess"/>
    <dgm:cxn modelId="{6C3AC75E-7BCF-43BD-8F6B-70B2D0D60CFE}" type="presParOf" srcId="{B3A61501-E0CF-41D2-B787-D34C8F46CA38}" destId="{9040FD41-13DF-4338-ADD2-8A6E736D65B5}" srcOrd="13" destOrd="0" presId="urn:microsoft.com/office/officeart/2009/3/layout/RandomtoResultProcess"/>
    <dgm:cxn modelId="{61041D20-FE84-450D-B45E-B7999631384A}" type="presParOf" srcId="{B3A61501-E0CF-41D2-B787-D34C8F46CA38}" destId="{C819CC54-BE59-40FC-AD25-B8F271B058CD}" srcOrd="14" destOrd="0" presId="urn:microsoft.com/office/officeart/2009/3/layout/RandomtoResultProcess"/>
    <dgm:cxn modelId="{56D49048-DBD5-4FD7-A73C-98A702ECE1F9}" type="presParOf" srcId="{B3A61501-E0CF-41D2-B787-D34C8F46CA38}" destId="{D0FDF91F-DD77-4B21-B54C-648CE84E1F92}" srcOrd="15" destOrd="0" presId="urn:microsoft.com/office/officeart/2009/3/layout/RandomtoResultProcess"/>
    <dgm:cxn modelId="{56BAFC86-E94D-45E9-BC33-28800BD562CB}" type="presParOf" srcId="{B3A61501-E0CF-41D2-B787-D34C8F46CA38}" destId="{5FFC8E34-5E29-4D44-B8C8-A59F97CBEB8E}" srcOrd="16" destOrd="0" presId="urn:microsoft.com/office/officeart/2009/3/layout/RandomtoResultProcess"/>
    <dgm:cxn modelId="{EC40054E-E5DB-45D2-A60C-4402D37E86B1}" type="presParOf" srcId="{B3A61501-E0CF-41D2-B787-D34C8F46CA38}" destId="{CCE972DA-C751-453C-B407-CAF20D2E9E66}" srcOrd="17" destOrd="0" presId="urn:microsoft.com/office/officeart/2009/3/layout/RandomtoResultProcess"/>
    <dgm:cxn modelId="{59088136-E145-45EC-9C61-F949F5160A45}" type="presParOf" srcId="{B3A61501-E0CF-41D2-B787-D34C8F46CA38}" destId="{3AB95FF1-5ED8-4FB2-932D-6E83AE0CAE42}" srcOrd="18" destOrd="0" presId="urn:microsoft.com/office/officeart/2009/3/layout/RandomtoResultProcess"/>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C5D7951C-3BC9-4CD2-9929-5E24CDC4EF7E}" type="doc">
      <dgm:prSet loTypeId="urn:microsoft.com/office/officeart/2005/8/layout/hProcess11" loCatId="process" qsTypeId="urn:microsoft.com/office/officeart/2005/8/quickstyle/simple1" qsCatId="simple" csTypeId="urn:microsoft.com/office/officeart/2005/8/colors/accent1_2" csCatId="accent1"/>
      <dgm:spPr/>
      <dgm:t>
        <a:bodyPr/>
        <a:lstStyle/>
        <a:p>
          <a:endParaRPr lang="en-US"/>
        </a:p>
      </dgm:t>
    </dgm:pt>
    <dgm:pt modelId="{B3A8F2F8-17AC-4EE5-AD8F-404E9AD25312}">
      <dgm:prSet custT="1"/>
      <dgm:spPr/>
      <dgm:t>
        <a:bodyPr/>
        <a:lstStyle/>
        <a:p>
          <a:pPr rtl="0"/>
          <a:r>
            <a:rPr lang="en-GB" sz="1600" dirty="0"/>
            <a:t>Optimists tend to adopt problem-solving coping and actively seek social support coping strategies, whilst also emphasising the positive aspects of the stressful event</a:t>
          </a:r>
        </a:p>
      </dgm:t>
    </dgm:pt>
    <dgm:pt modelId="{C14C3ADD-9369-47BB-8A68-98D0E4B4B00C}" type="parTrans" cxnId="{2B5392F5-7E6B-438A-BE33-2F6712DBF47E}">
      <dgm:prSet/>
      <dgm:spPr/>
      <dgm:t>
        <a:bodyPr/>
        <a:lstStyle/>
        <a:p>
          <a:endParaRPr lang="en-US"/>
        </a:p>
      </dgm:t>
    </dgm:pt>
    <dgm:pt modelId="{FEDB1293-73BB-47A7-BB86-CFB357D7D309}" type="sibTrans" cxnId="{2B5392F5-7E6B-438A-BE33-2F6712DBF47E}">
      <dgm:prSet/>
      <dgm:spPr/>
      <dgm:t>
        <a:bodyPr/>
        <a:lstStyle/>
        <a:p>
          <a:endParaRPr lang="en-US"/>
        </a:p>
      </dgm:t>
    </dgm:pt>
    <dgm:pt modelId="{54B0F197-9344-40F3-91E7-57D8FF17A0AD}" type="pres">
      <dgm:prSet presAssocID="{C5D7951C-3BC9-4CD2-9929-5E24CDC4EF7E}" presName="Name0" presStyleCnt="0">
        <dgm:presLayoutVars>
          <dgm:dir/>
          <dgm:resizeHandles val="exact"/>
        </dgm:presLayoutVars>
      </dgm:prSet>
      <dgm:spPr/>
    </dgm:pt>
    <dgm:pt modelId="{0730CFC7-E325-4376-9F1E-1A3A780ABCBE}" type="pres">
      <dgm:prSet presAssocID="{C5D7951C-3BC9-4CD2-9929-5E24CDC4EF7E}" presName="arrow" presStyleLbl="bgShp" presStyleIdx="0" presStyleCnt="1"/>
      <dgm:spPr/>
    </dgm:pt>
    <dgm:pt modelId="{39A92491-4C6F-4B5F-946E-4EA2C183BC2F}" type="pres">
      <dgm:prSet presAssocID="{C5D7951C-3BC9-4CD2-9929-5E24CDC4EF7E}" presName="points" presStyleCnt="0"/>
      <dgm:spPr/>
    </dgm:pt>
    <dgm:pt modelId="{5DB0A79A-3133-4543-B9B7-5790A6FE4212}" type="pres">
      <dgm:prSet presAssocID="{B3A8F2F8-17AC-4EE5-AD8F-404E9AD25312}" presName="compositeA" presStyleCnt="0"/>
      <dgm:spPr/>
    </dgm:pt>
    <dgm:pt modelId="{A8DD5CAC-8FE9-4F06-8277-B33D2D6B511C}" type="pres">
      <dgm:prSet presAssocID="{B3A8F2F8-17AC-4EE5-AD8F-404E9AD25312}" presName="textA" presStyleLbl="revTx" presStyleIdx="0" presStyleCnt="1">
        <dgm:presLayoutVars>
          <dgm:bulletEnabled val="1"/>
        </dgm:presLayoutVars>
      </dgm:prSet>
      <dgm:spPr/>
    </dgm:pt>
    <dgm:pt modelId="{553D205B-C3BE-4F3C-9F12-D1EAA83096C3}" type="pres">
      <dgm:prSet presAssocID="{B3A8F2F8-17AC-4EE5-AD8F-404E9AD25312}" presName="circleA" presStyleLbl="node1" presStyleIdx="0" presStyleCnt="1"/>
      <dgm:spPr/>
    </dgm:pt>
    <dgm:pt modelId="{9178AE38-5353-47FA-8022-32EE6FA108C5}" type="pres">
      <dgm:prSet presAssocID="{B3A8F2F8-17AC-4EE5-AD8F-404E9AD25312}" presName="spaceA" presStyleCnt="0"/>
      <dgm:spPr/>
    </dgm:pt>
  </dgm:ptLst>
  <dgm:cxnLst>
    <dgm:cxn modelId="{BC19A495-F033-4CB1-91B0-7BFCE45CD3F2}" type="presOf" srcId="{B3A8F2F8-17AC-4EE5-AD8F-404E9AD25312}" destId="{A8DD5CAC-8FE9-4F06-8277-B33D2D6B511C}" srcOrd="0" destOrd="0" presId="urn:microsoft.com/office/officeart/2005/8/layout/hProcess11"/>
    <dgm:cxn modelId="{5AC53399-47FA-4AA7-86A5-82531E57ED25}" type="presOf" srcId="{C5D7951C-3BC9-4CD2-9929-5E24CDC4EF7E}" destId="{54B0F197-9344-40F3-91E7-57D8FF17A0AD}" srcOrd="0" destOrd="0" presId="urn:microsoft.com/office/officeart/2005/8/layout/hProcess11"/>
    <dgm:cxn modelId="{2B5392F5-7E6B-438A-BE33-2F6712DBF47E}" srcId="{C5D7951C-3BC9-4CD2-9929-5E24CDC4EF7E}" destId="{B3A8F2F8-17AC-4EE5-AD8F-404E9AD25312}" srcOrd="0" destOrd="0" parTransId="{C14C3ADD-9369-47BB-8A68-98D0E4B4B00C}" sibTransId="{FEDB1293-73BB-47A7-BB86-CFB357D7D309}"/>
    <dgm:cxn modelId="{1486A598-B38B-4480-ABD2-F22C727026B8}" type="presParOf" srcId="{54B0F197-9344-40F3-91E7-57D8FF17A0AD}" destId="{0730CFC7-E325-4376-9F1E-1A3A780ABCBE}" srcOrd="0" destOrd="0" presId="urn:microsoft.com/office/officeart/2005/8/layout/hProcess11"/>
    <dgm:cxn modelId="{141A13A9-9ED8-4BD6-9264-9A6AD4C48F2B}" type="presParOf" srcId="{54B0F197-9344-40F3-91E7-57D8FF17A0AD}" destId="{39A92491-4C6F-4B5F-946E-4EA2C183BC2F}" srcOrd="1" destOrd="0" presId="urn:microsoft.com/office/officeart/2005/8/layout/hProcess11"/>
    <dgm:cxn modelId="{924BDF7E-D4E8-4045-8AAF-029C1340584B}" type="presParOf" srcId="{39A92491-4C6F-4B5F-946E-4EA2C183BC2F}" destId="{5DB0A79A-3133-4543-B9B7-5790A6FE4212}" srcOrd="0" destOrd="0" presId="urn:microsoft.com/office/officeart/2005/8/layout/hProcess11"/>
    <dgm:cxn modelId="{49A4D114-AD05-4949-B92D-B4B7A9D34224}" type="presParOf" srcId="{5DB0A79A-3133-4543-B9B7-5790A6FE4212}" destId="{A8DD5CAC-8FE9-4F06-8277-B33D2D6B511C}" srcOrd="0" destOrd="0" presId="urn:microsoft.com/office/officeart/2005/8/layout/hProcess11"/>
    <dgm:cxn modelId="{700FA396-0B59-4A2C-8B23-9461A4D13EE0}" type="presParOf" srcId="{5DB0A79A-3133-4543-B9B7-5790A6FE4212}" destId="{553D205B-C3BE-4F3C-9F12-D1EAA83096C3}" srcOrd="1" destOrd="0" presId="urn:microsoft.com/office/officeart/2005/8/layout/hProcess11"/>
    <dgm:cxn modelId="{AB86B84F-8B9E-45F7-AE07-5FE2D77066DF}" type="presParOf" srcId="{5DB0A79A-3133-4543-B9B7-5790A6FE4212}" destId="{9178AE38-5353-47FA-8022-32EE6FA108C5}" srcOrd="2" destOrd="0" presId="urn:microsoft.com/office/officeart/2005/8/layout/hProcess11"/>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F4B6ADAF-D0FF-4574-9CFD-0ABD1C1E5BAB}" type="doc">
      <dgm:prSet loTypeId="urn:microsoft.com/office/officeart/2005/8/layout/target3" loCatId="relationship" qsTypeId="urn:microsoft.com/office/officeart/2005/8/quickstyle/simple1" qsCatId="simple" csTypeId="urn:microsoft.com/office/officeart/2005/8/colors/colorful1" csCatId="colorful"/>
      <dgm:spPr/>
      <dgm:t>
        <a:bodyPr/>
        <a:lstStyle/>
        <a:p>
          <a:endParaRPr lang="en-US"/>
        </a:p>
      </dgm:t>
    </dgm:pt>
    <dgm:pt modelId="{6676AA60-5744-44D1-92C1-8CA37867BC4D}">
      <dgm:prSet/>
      <dgm:spPr/>
      <dgm:t>
        <a:bodyPr/>
        <a:lstStyle/>
        <a:p>
          <a:pPr rtl="0"/>
          <a:r>
            <a:rPr lang="en-GB"/>
            <a:t>Chang (2002) – the relationship between appraised stress over a previous month and psychological symptoms were significantly more exacerbated by pessimists than it was for optimists across age groups.</a:t>
          </a:r>
        </a:p>
      </dgm:t>
    </dgm:pt>
    <dgm:pt modelId="{8593EE88-1854-4C1F-9BA5-03AF72097F9F}" type="parTrans" cxnId="{46C99ABE-E77A-4CA3-87DE-A16CFAD81EA7}">
      <dgm:prSet/>
      <dgm:spPr/>
      <dgm:t>
        <a:bodyPr/>
        <a:lstStyle/>
        <a:p>
          <a:endParaRPr lang="en-US"/>
        </a:p>
      </dgm:t>
    </dgm:pt>
    <dgm:pt modelId="{44A71E1C-118C-4E3C-A88A-027613EAC957}" type="sibTrans" cxnId="{46C99ABE-E77A-4CA3-87DE-A16CFAD81EA7}">
      <dgm:prSet/>
      <dgm:spPr/>
      <dgm:t>
        <a:bodyPr/>
        <a:lstStyle/>
        <a:p>
          <a:endParaRPr lang="en-US"/>
        </a:p>
      </dgm:t>
    </dgm:pt>
    <dgm:pt modelId="{0091E8A2-3A2E-4D5F-94FA-CFFAD5E3B3F3}">
      <dgm:prSet/>
      <dgm:spPr/>
      <dgm:t>
        <a:bodyPr/>
        <a:lstStyle/>
        <a:p>
          <a:pPr rtl="0"/>
          <a:r>
            <a:rPr lang="en-GB"/>
            <a:t>Schou et al (2005) – optimism is related to a better quality of life, to better psychological wellbeing, buffering against the harmful effects of body dissatisfaction, better exercise habits, and lower distress following surgery.</a:t>
          </a:r>
        </a:p>
      </dgm:t>
    </dgm:pt>
    <dgm:pt modelId="{CA1F1583-0D17-424E-BE0E-189AC06EBDFC}" type="parTrans" cxnId="{4EA6F68F-8CDB-4972-9FDE-FBFD29971B9B}">
      <dgm:prSet/>
      <dgm:spPr/>
      <dgm:t>
        <a:bodyPr/>
        <a:lstStyle/>
        <a:p>
          <a:endParaRPr lang="en-US"/>
        </a:p>
      </dgm:t>
    </dgm:pt>
    <dgm:pt modelId="{62315E7E-F187-4712-9C54-A29298961C5C}" type="sibTrans" cxnId="{4EA6F68F-8CDB-4972-9FDE-FBFD29971B9B}">
      <dgm:prSet/>
      <dgm:spPr/>
      <dgm:t>
        <a:bodyPr/>
        <a:lstStyle/>
        <a:p>
          <a:endParaRPr lang="en-US"/>
        </a:p>
      </dgm:t>
    </dgm:pt>
    <dgm:pt modelId="{1F127C93-A228-4C4A-BD3D-AB79DEA8C763}">
      <dgm:prSet/>
      <dgm:spPr/>
      <dgm:t>
        <a:bodyPr/>
        <a:lstStyle/>
        <a:p>
          <a:pPr rtl="0"/>
          <a:r>
            <a:rPr lang="en-GB"/>
            <a:t>Optimists - use challenge appraisals over any other primary appraisal (threat or loss)</a:t>
          </a:r>
        </a:p>
      </dgm:t>
    </dgm:pt>
    <dgm:pt modelId="{CEF8EBA6-3875-4B53-AB97-7EA1DF1D5196}" type="parTrans" cxnId="{2465328B-BFB6-462D-8CA5-577C5A364BA5}">
      <dgm:prSet/>
      <dgm:spPr/>
      <dgm:t>
        <a:bodyPr/>
        <a:lstStyle/>
        <a:p>
          <a:endParaRPr lang="en-US"/>
        </a:p>
      </dgm:t>
    </dgm:pt>
    <dgm:pt modelId="{66A49775-BF8F-4E52-8CF2-43BF6A53ED6F}" type="sibTrans" cxnId="{2465328B-BFB6-462D-8CA5-577C5A364BA5}">
      <dgm:prSet/>
      <dgm:spPr/>
      <dgm:t>
        <a:bodyPr/>
        <a:lstStyle/>
        <a:p>
          <a:endParaRPr lang="en-US"/>
        </a:p>
      </dgm:t>
    </dgm:pt>
    <dgm:pt modelId="{5C174115-5B06-4178-BE1D-A6644BC8FE75}">
      <dgm:prSet/>
      <dgm:spPr/>
      <dgm:t>
        <a:bodyPr/>
        <a:lstStyle/>
        <a:p>
          <a:pPr rtl="0"/>
          <a:r>
            <a:rPr lang="en-GB"/>
            <a:t>Carver and Connor-Smith, 2010 –optimism, extraversion, conscientiousness and openness together are related to more engagement coping; that neuroticism is related to more disengagement coping; and optimism, conscientiousness and agreeableness are together related to less disengagement coping.</a:t>
          </a:r>
        </a:p>
      </dgm:t>
    </dgm:pt>
    <dgm:pt modelId="{77D72F1B-A575-4749-B1A6-578C964EF09B}" type="parTrans" cxnId="{5EF5177A-66DE-4650-AFF4-E770584F1613}">
      <dgm:prSet/>
      <dgm:spPr/>
      <dgm:t>
        <a:bodyPr/>
        <a:lstStyle/>
        <a:p>
          <a:endParaRPr lang="en-US"/>
        </a:p>
      </dgm:t>
    </dgm:pt>
    <dgm:pt modelId="{213507A9-F3E7-4E62-AD86-4210A1BFB5B2}" type="sibTrans" cxnId="{5EF5177A-66DE-4650-AFF4-E770584F1613}">
      <dgm:prSet/>
      <dgm:spPr/>
      <dgm:t>
        <a:bodyPr/>
        <a:lstStyle/>
        <a:p>
          <a:endParaRPr lang="en-US"/>
        </a:p>
      </dgm:t>
    </dgm:pt>
    <dgm:pt modelId="{86AA336E-E4AF-43E8-AB50-334B05D08757}" type="pres">
      <dgm:prSet presAssocID="{F4B6ADAF-D0FF-4574-9CFD-0ABD1C1E5BAB}" presName="Name0" presStyleCnt="0">
        <dgm:presLayoutVars>
          <dgm:chMax val="7"/>
          <dgm:dir/>
          <dgm:animLvl val="lvl"/>
          <dgm:resizeHandles val="exact"/>
        </dgm:presLayoutVars>
      </dgm:prSet>
      <dgm:spPr/>
    </dgm:pt>
    <dgm:pt modelId="{E8B0B34F-FD97-48C3-B807-2CA679EF9390}" type="pres">
      <dgm:prSet presAssocID="{6676AA60-5744-44D1-92C1-8CA37867BC4D}" presName="circle1" presStyleLbl="node1" presStyleIdx="0" presStyleCnt="4"/>
      <dgm:spPr/>
    </dgm:pt>
    <dgm:pt modelId="{3C5D271D-4B52-4B77-B1F6-E90191719E62}" type="pres">
      <dgm:prSet presAssocID="{6676AA60-5744-44D1-92C1-8CA37867BC4D}" presName="space" presStyleCnt="0"/>
      <dgm:spPr/>
    </dgm:pt>
    <dgm:pt modelId="{A51411F5-1684-43FA-86FB-DB5CE00C9FB2}" type="pres">
      <dgm:prSet presAssocID="{6676AA60-5744-44D1-92C1-8CA37867BC4D}" presName="rect1" presStyleLbl="alignAcc1" presStyleIdx="0" presStyleCnt="4" custLinFactNeighborX="4642" custLinFactNeighborY="28203"/>
      <dgm:spPr/>
    </dgm:pt>
    <dgm:pt modelId="{18B37949-D308-4EE3-B38B-97BEEC26EC26}" type="pres">
      <dgm:prSet presAssocID="{0091E8A2-3A2E-4D5F-94FA-CFFAD5E3B3F3}" presName="vertSpace2" presStyleLbl="node1" presStyleIdx="0" presStyleCnt="4"/>
      <dgm:spPr/>
    </dgm:pt>
    <dgm:pt modelId="{FFC6BEDD-7319-4E47-A82A-48A22C84C7F9}" type="pres">
      <dgm:prSet presAssocID="{0091E8A2-3A2E-4D5F-94FA-CFFAD5E3B3F3}" presName="circle2" presStyleLbl="node1" presStyleIdx="1" presStyleCnt="4"/>
      <dgm:spPr/>
    </dgm:pt>
    <dgm:pt modelId="{C2C02815-38E4-493F-BCF6-D91B618E70DC}" type="pres">
      <dgm:prSet presAssocID="{0091E8A2-3A2E-4D5F-94FA-CFFAD5E3B3F3}" presName="rect2" presStyleLbl="alignAcc1" presStyleIdx="1" presStyleCnt="4"/>
      <dgm:spPr/>
    </dgm:pt>
    <dgm:pt modelId="{FF1B0FED-2D96-4178-BA48-2B2E5425F180}" type="pres">
      <dgm:prSet presAssocID="{1F127C93-A228-4C4A-BD3D-AB79DEA8C763}" presName="vertSpace3" presStyleLbl="node1" presStyleIdx="1" presStyleCnt="4"/>
      <dgm:spPr/>
    </dgm:pt>
    <dgm:pt modelId="{10909123-ED78-448F-90A2-B281F60E2B4F}" type="pres">
      <dgm:prSet presAssocID="{1F127C93-A228-4C4A-BD3D-AB79DEA8C763}" presName="circle3" presStyleLbl="node1" presStyleIdx="2" presStyleCnt="4"/>
      <dgm:spPr/>
    </dgm:pt>
    <dgm:pt modelId="{AB7A536E-16A8-4EC7-9A3F-05D3ADBFCAE3}" type="pres">
      <dgm:prSet presAssocID="{1F127C93-A228-4C4A-BD3D-AB79DEA8C763}" presName="rect3" presStyleLbl="alignAcc1" presStyleIdx="2" presStyleCnt="4"/>
      <dgm:spPr/>
    </dgm:pt>
    <dgm:pt modelId="{273DF99E-DD9B-43BE-9828-F50285EC8045}" type="pres">
      <dgm:prSet presAssocID="{5C174115-5B06-4178-BE1D-A6644BC8FE75}" presName="vertSpace4" presStyleLbl="node1" presStyleIdx="2" presStyleCnt="4"/>
      <dgm:spPr/>
    </dgm:pt>
    <dgm:pt modelId="{41EE19A4-AC52-4D80-83BB-C5F20CE629F4}" type="pres">
      <dgm:prSet presAssocID="{5C174115-5B06-4178-BE1D-A6644BC8FE75}" presName="circle4" presStyleLbl="node1" presStyleIdx="3" presStyleCnt="4"/>
      <dgm:spPr/>
    </dgm:pt>
    <dgm:pt modelId="{DEF1E75A-D98F-4E12-9749-92EB272E4438}" type="pres">
      <dgm:prSet presAssocID="{5C174115-5B06-4178-BE1D-A6644BC8FE75}" presName="rect4" presStyleLbl="alignAcc1" presStyleIdx="3" presStyleCnt="4"/>
      <dgm:spPr/>
    </dgm:pt>
    <dgm:pt modelId="{D09A708C-39AE-4824-A474-E993671E600E}" type="pres">
      <dgm:prSet presAssocID="{6676AA60-5744-44D1-92C1-8CA37867BC4D}" presName="rect1ParTxNoCh" presStyleLbl="alignAcc1" presStyleIdx="3" presStyleCnt="4">
        <dgm:presLayoutVars>
          <dgm:chMax val="1"/>
          <dgm:bulletEnabled val="1"/>
        </dgm:presLayoutVars>
      </dgm:prSet>
      <dgm:spPr/>
    </dgm:pt>
    <dgm:pt modelId="{EE283413-4EE2-4685-BA40-10C78ED9243E}" type="pres">
      <dgm:prSet presAssocID="{0091E8A2-3A2E-4D5F-94FA-CFFAD5E3B3F3}" presName="rect2ParTxNoCh" presStyleLbl="alignAcc1" presStyleIdx="3" presStyleCnt="4">
        <dgm:presLayoutVars>
          <dgm:chMax val="1"/>
          <dgm:bulletEnabled val="1"/>
        </dgm:presLayoutVars>
      </dgm:prSet>
      <dgm:spPr/>
    </dgm:pt>
    <dgm:pt modelId="{AD65EC8D-AB7B-4ED1-AF73-3E4127760AB7}" type="pres">
      <dgm:prSet presAssocID="{1F127C93-A228-4C4A-BD3D-AB79DEA8C763}" presName="rect3ParTxNoCh" presStyleLbl="alignAcc1" presStyleIdx="3" presStyleCnt="4">
        <dgm:presLayoutVars>
          <dgm:chMax val="1"/>
          <dgm:bulletEnabled val="1"/>
        </dgm:presLayoutVars>
      </dgm:prSet>
      <dgm:spPr/>
    </dgm:pt>
    <dgm:pt modelId="{90788420-5351-4DA4-8597-14975A9839C0}" type="pres">
      <dgm:prSet presAssocID="{5C174115-5B06-4178-BE1D-A6644BC8FE75}" presName="rect4ParTxNoCh" presStyleLbl="alignAcc1" presStyleIdx="3" presStyleCnt="4">
        <dgm:presLayoutVars>
          <dgm:chMax val="1"/>
          <dgm:bulletEnabled val="1"/>
        </dgm:presLayoutVars>
      </dgm:prSet>
      <dgm:spPr/>
    </dgm:pt>
  </dgm:ptLst>
  <dgm:cxnLst>
    <dgm:cxn modelId="{46421C1A-4BA5-4E5D-9A81-3C0F05BAEF07}" type="presOf" srcId="{1F127C93-A228-4C4A-BD3D-AB79DEA8C763}" destId="{AD65EC8D-AB7B-4ED1-AF73-3E4127760AB7}" srcOrd="1" destOrd="0" presId="urn:microsoft.com/office/officeart/2005/8/layout/target3"/>
    <dgm:cxn modelId="{A27E5A1A-A2D9-4728-9DF5-BEA28E75CABA}" type="presOf" srcId="{1F127C93-A228-4C4A-BD3D-AB79DEA8C763}" destId="{AB7A536E-16A8-4EC7-9A3F-05D3ADBFCAE3}" srcOrd="0" destOrd="0" presId="urn:microsoft.com/office/officeart/2005/8/layout/target3"/>
    <dgm:cxn modelId="{FD8AA81A-12CD-46B3-8293-6350B9BECC05}" type="presOf" srcId="{F4B6ADAF-D0FF-4574-9CFD-0ABD1C1E5BAB}" destId="{86AA336E-E4AF-43E8-AB50-334B05D08757}" srcOrd="0" destOrd="0" presId="urn:microsoft.com/office/officeart/2005/8/layout/target3"/>
    <dgm:cxn modelId="{E14D6933-BDB5-41B3-9F4E-369DD6803E54}" type="presOf" srcId="{5C174115-5B06-4178-BE1D-A6644BC8FE75}" destId="{DEF1E75A-D98F-4E12-9749-92EB272E4438}" srcOrd="0" destOrd="0" presId="urn:microsoft.com/office/officeart/2005/8/layout/target3"/>
    <dgm:cxn modelId="{1B196666-422B-4DA4-942C-43CA60E11A6D}" type="presOf" srcId="{5C174115-5B06-4178-BE1D-A6644BC8FE75}" destId="{90788420-5351-4DA4-8597-14975A9839C0}" srcOrd="1" destOrd="0" presId="urn:microsoft.com/office/officeart/2005/8/layout/target3"/>
    <dgm:cxn modelId="{5EF5177A-66DE-4650-AFF4-E770584F1613}" srcId="{F4B6ADAF-D0FF-4574-9CFD-0ABD1C1E5BAB}" destId="{5C174115-5B06-4178-BE1D-A6644BC8FE75}" srcOrd="3" destOrd="0" parTransId="{77D72F1B-A575-4749-B1A6-578C964EF09B}" sibTransId="{213507A9-F3E7-4E62-AD86-4210A1BFB5B2}"/>
    <dgm:cxn modelId="{977F805A-CCD5-4C5C-8539-BA33A4C0F114}" type="presOf" srcId="{6676AA60-5744-44D1-92C1-8CA37867BC4D}" destId="{D09A708C-39AE-4824-A474-E993671E600E}" srcOrd="1" destOrd="0" presId="urn:microsoft.com/office/officeart/2005/8/layout/target3"/>
    <dgm:cxn modelId="{2465328B-BFB6-462D-8CA5-577C5A364BA5}" srcId="{F4B6ADAF-D0FF-4574-9CFD-0ABD1C1E5BAB}" destId="{1F127C93-A228-4C4A-BD3D-AB79DEA8C763}" srcOrd="2" destOrd="0" parTransId="{CEF8EBA6-3875-4B53-AB97-7EA1DF1D5196}" sibTransId="{66A49775-BF8F-4E52-8CF2-43BF6A53ED6F}"/>
    <dgm:cxn modelId="{4EA6F68F-8CDB-4972-9FDE-FBFD29971B9B}" srcId="{F4B6ADAF-D0FF-4574-9CFD-0ABD1C1E5BAB}" destId="{0091E8A2-3A2E-4D5F-94FA-CFFAD5E3B3F3}" srcOrd="1" destOrd="0" parTransId="{CA1F1583-0D17-424E-BE0E-189AC06EBDFC}" sibTransId="{62315E7E-F187-4712-9C54-A29298961C5C}"/>
    <dgm:cxn modelId="{46C99ABE-E77A-4CA3-87DE-A16CFAD81EA7}" srcId="{F4B6ADAF-D0FF-4574-9CFD-0ABD1C1E5BAB}" destId="{6676AA60-5744-44D1-92C1-8CA37867BC4D}" srcOrd="0" destOrd="0" parTransId="{8593EE88-1854-4C1F-9BA5-03AF72097F9F}" sibTransId="{44A71E1C-118C-4E3C-A88A-027613EAC957}"/>
    <dgm:cxn modelId="{C4C4BEC0-7DDF-47DC-BE65-673B56C16F51}" type="presOf" srcId="{0091E8A2-3A2E-4D5F-94FA-CFFAD5E3B3F3}" destId="{C2C02815-38E4-493F-BCF6-D91B618E70DC}" srcOrd="0" destOrd="0" presId="urn:microsoft.com/office/officeart/2005/8/layout/target3"/>
    <dgm:cxn modelId="{0DFE1ED6-3584-4C7B-B461-4DEF34A32C25}" type="presOf" srcId="{0091E8A2-3A2E-4D5F-94FA-CFFAD5E3B3F3}" destId="{EE283413-4EE2-4685-BA40-10C78ED9243E}" srcOrd="1" destOrd="0" presId="urn:microsoft.com/office/officeart/2005/8/layout/target3"/>
    <dgm:cxn modelId="{7F9D13DB-1AB3-4BAF-87AA-56915224A7E3}" type="presOf" srcId="{6676AA60-5744-44D1-92C1-8CA37867BC4D}" destId="{A51411F5-1684-43FA-86FB-DB5CE00C9FB2}" srcOrd="0" destOrd="0" presId="urn:microsoft.com/office/officeart/2005/8/layout/target3"/>
    <dgm:cxn modelId="{31EEED1D-25E3-4D4F-AE04-17A614753680}" type="presParOf" srcId="{86AA336E-E4AF-43E8-AB50-334B05D08757}" destId="{E8B0B34F-FD97-48C3-B807-2CA679EF9390}" srcOrd="0" destOrd="0" presId="urn:microsoft.com/office/officeart/2005/8/layout/target3"/>
    <dgm:cxn modelId="{5608D723-F6C0-4EEE-BC76-AFC9E2CF3551}" type="presParOf" srcId="{86AA336E-E4AF-43E8-AB50-334B05D08757}" destId="{3C5D271D-4B52-4B77-B1F6-E90191719E62}" srcOrd="1" destOrd="0" presId="urn:microsoft.com/office/officeart/2005/8/layout/target3"/>
    <dgm:cxn modelId="{D6555E51-62E7-449F-964B-1C9AF98B07A3}" type="presParOf" srcId="{86AA336E-E4AF-43E8-AB50-334B05D08757}" destId="{A51411F5-1684-43FA-86FB-DB5CE00C9FB2}" srcOrd="2" destOrd="0" presId="urn:microsoft.com/office/officeart/2005/8/layout/target3"/>
    <dgm:cxn modelId="{5B622D66-4819-443A-AD8C-511FAF8B7FFC}" type="presParOf" srcId="{86AA336E-E4AF-43E8-AB50-334B05D08757}" destId="{18B37949-D308-4EE3-B38B-97BEEC26EC26}" srcOrd="3" destOrd="0" presId="urn:microsoft.com/office/officeart/2005/8/layout/target3"/>
    <dgm:cxn modelId="{1D6B9F7E-EDEB-4951-A51A-B56619EC7BD4}" type="presParOf" srcId="{86AA336E-E4AF-43E8-AB50-334B05D08757}" destId="{FFC6BEDD-7319-4E47-A82A-48A22C84C7F9}" srcOrd="4" destOrd="0" presId="urn:microsoft.com/office/officeart/2005/8/layout/target3"/>
    <dgm:cxn modelId="{F42AA5B5-948C-482F-A7B3-17071E61DC37}" type="presParOf" srcId="{86AA336E-E4AF-43E8-AB50-334B05D08757}" destId="{C2C02815-38E4-493F-BCF6-D91B618E70DC}" srcOrd="5" destOrd="0" presId="urn:microsoft.com/office/officeart/2005/8/layout/target3"/>
    <dgm:cxn modelId="{228EDD38-6445-4904-ADCB-9B2F6F314FDE}" type="presParOf" srcId="{86AA336E-E4AF-43E8-AB50-334B05D08757}" destId="{FF1B0FED-2D96-4178-BA48-2B2E5425F180}" srcOrd="6" destOrd="0" presId="urn:microsoft.com/office/officeart/2005/8/layout/target3"/>
    <dgm:cxn modelId="{101A95DA-3A73-42C4-A750-115E754ACC4F}" type="presParOf" srcId="{86AA336E-E4AF-43E8-AB50-334B05D08757}" destId="{10909123-ED78-448F-90A2-B281F60E2B4F}" srcOrd="7" destOrd="0" presId="urn:microsoft.com/office/officeart/2005/8/layout/target3"/>
    <dgm:cxn modelId="{C3917147-8C55-4F83-A93F-7926A7836E3F}" type="presParOf" srcId="{86AA336E-E4AF-43E8-AB50-334B05D08757}" destId="{AB7A536E-16A8-4EC7-9A3F-05D3ADBFCAE3}" srcOrd="8" destOrd="0" presId="urn:microsoft.com/office/officeart/2005/8/layout/target3"/>
    <dgm:cxn modelId="{54BF1823-1412-45AE-B07E-B43DC9A313BA}" type="presParOf" srcId="{86AA336E-E4AF-43E8-AB50-334B05D08757}" destId="{273DF99E-DD9B-43BE-9828-F50285EC8045}" srcOrd="9" destOrd="0" presId="urn:microsoft.com/office/officeart/2005/8/layout/target3"/>
    <dgm:cxn modelId="{4D15A8E5-5195-4E29-8211-34FE9FB8EC42}" type="presParOf" srcId="{86AA336E-E4AF-43E8-AB50-334B05D08757}" destId="{41EE19A4-AC52-4D80-83BB-C5F20CE629F4}" srcOrd="10" destOrd="0" presId="urn:microsoft.com/office/officeart/2005/8/layout/target3"/>
    <dgm:cxn modelId="{BC5A1B44-ACCE-4145-9418-68E832AA6141}" type="presParOf" srcId="{86AA336E-E4AF-43E8-AB50-334B05D08757}" destId="{DEF1E75A-D98F-4E12-9749-92EB272E4438}" srcOrd="11" destOrd="0" presId="urn:microsoft.com/office/officeart/2005/8/layout/target3"/>
    <dgm:cxn modelId="{EF01DF2F-A0F4-42E8-BC6E-46D7834D6CB0}" type="presParOf" srcId="{86AA336E-E4AF-43E8-AB50-334B05D08757}" destId="{D09A708C-39AE-4824-A474-E993671E600E}" srcOrd="12" destOrd="0" presId="urn:microsoft.com/office/officeart/2005/8/layout/target3"/>
    <dgm:cxn modelId="{7E50219E-13F0-40B8-BEEC-3A0A0D6CCBD7}" type="presParOf" srcId="{86AA336E-E4AF-43E8-AB50-334B05D08757}" destId="{EE283413-4EE2-4685-BA40-10C78ED9243E}" srcOrd="13" destOrd="0" presId="urn:microsoft.com/office/officeart/2005/8/layout/target3"/>
    <dgm:cxn modelId="{A3F53F9E-3BD2-4321-89FB-491325A94B3C}" type="presParOf" srcId="{86AA336E-E4AF-43E8-AB50-334B05D08757}" destId="{AD65EC8D-AB7B-4ED1-AF73-3E4127760AB7}" srcOrd="14" destOrd="0" presId="urn:microsoft.com/office/officeart/2005/8/layout/target3"/>
    <dgm:cxn modelId="{55FAE13E-F3C5-4FA3-8417-E8E19BFD581D}" type="presParOf" srcId="{86AA336E-E4AF-43E8-AB50-334B05D08757}" destId="{90788420-5351-4DA4-8597-14975A9839C0}" srcOrd="15"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267AECCD-C34B-40DC-A995-33A938FAA934}"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US"/>
        </a:p>
      </dgm:t>
    </dgm:pt>
    <dgm:pt modelId="{8B92F08B-C983-4D1D-BF3F-3DA2B827836E}">
      <dgm:prSet custT="1"/>
      <dgm:spPr/>
      <dgm:t>
        <a:bodyPr/>
        <a:lstStyle/>
        <a:p>
          <a:pPr rtl="0"/>
          <a:r>
            <a:rPr lang="en-GB" sz="1800"/>
            <a:t>A strong the negative relationship between the optimism and depression</a:t>
          </a:r>
        </a:p>
      </dgm:t>
    </dgm:pt>
    <dgm:pt modelId="{2F99071A-7E46-4EEE-BD4B-784DB14714FE}" type="parTrans" cxnId="{87B4467A-A089-4CE6-92A6-8A654D1CAF13}">
      <dgm:prSet/>
      <dgm:spPr/>
      <dgm:t>
        <a:bodyPr/>
        <a:lstStyle/>
        <a:p>
          <a:endParaRPr lang="en-US" sz="2000"/>
        </a:p>
      </dgm:t>
    </dgm:pt>
    <dgm:pt modelId="{1AACC89B-97FD-42A0-9F1D-9D64A833EDAD}" type="sibTrans" cxnId="{87B4467A-A089-4CE6-92A6-8A654D1CAF13}">
      <dgm:prSet custT="1"/>
      <dgm:spPr/>
      <dgm:t>
        <a:bodyPr/>
        <a:lstStyle/>
        <a:p>
          <a:endParaRPr lang="en-US" sz="3600"/>
        </a:p>
      </dgm:t>
    </dgm:pt>
    <dgm:pt modelId="{95C4B4C6-2C37-4334-8E1F-979DF7ED4A7E}">
      <dgm:prSet custT="1"/>
      <dgm:spPr/>
      <dgm:t>
        <a:bodyPr/>
        <a:lstStyle/>
        <a:p>
          <a:pPr rtl="0"/>
          <a:r>
            <a:rPr lang="en-GB" sz="1800" dirty="0"/>
            <a:t>A pessimist looks at the downside of life and explains things in a pessimistic way = sadness and wanting to give up on things</a:t>
          </a:r>
        </a:p>
      </dgm:t>
    </dgm:pt>
    <dgm:pt modelId="{3AA89151-70A5-4CF8-B8C7-48B13BE34FCD}" type="parTrans" cxnId="{56FDC852-8DA5-46B7-9064-C69FE133CA19}">
      <dgm:prSet/>
      <dgm:spPr/>
      <dgm:t>
        <a:bodyPr/>
        <a:lstStyle/>
        <a:p>
          <a:endParaRPr lang="en-US" sz="2000"/>
        </a:p>
      </dgm:t>
    </dgm:pt>
    <dgm:pt modelId="{E11697A9-E4EF-4261-A62C-8D3AA5E07D6C}" type="sibTrans" cxnId="{56FDC852-8DA5-46B7-9064-C69FE133CA19}">
      <dgm:prSet custT="1"/>
      <dgm:spPr/>
      <dgm:t>
        <a:bodyPr/>
        <a:lstStyle/>
        <a:p>
          <a:endParaRPr lang="en-US" sz="3600"/>
        </a:p>
      </dgm:t>
    </dgm:pt>
    <dgm:pt modelId="{66C1E797-7092-4536-98C6-D1F502D71ACD}">
      <dgm:prSet custT="1"/>
      <dgm:spPr/>
      <dgm:t>
        <a:bodyPr/>
        <a:lstStyle/>
        <a:p>
          <a:pPr rtl="0"/>
          <a:r>
            <a:rPr lang="en-GB" sz="1800"/>
            <a:t>Optimists –  explain things by telling themselves that problems are not forever and that they can change things for the better</a:t>
          </a:r>
        </a:p>
      </dgm:t>
    </dgm:pt>
    <dgm:pt modelId="{3DCA67F8-48FE-4BD8-ADC6-EF625253ED3C}" type="parTrans" cxnId="{C6A331B4-73E8-46C7-A687-3DF58D5E9B14}">
      <dgm:prSet/>
      <dgm:spPr/>
      <dgm:t>
        <a:bodyPr/>
        <a:lstStyle/>
        <a:p>
          <a:endParaRPr lang="en-US" sz="2000"/>
        </a:p>
      </dgm:t>
    </dgm:pt>
    <dgm:pt modelId="{3B1A70BD-F7E9-45F1-8EA0-C28B392D9F82}" type="sibTrans" cxnId="{C6A331B4-73E8-46C7-A687-3DF58D5E9B14}">
      <dgm:prSet custT="1"/>
      <dgm:spPr/>
      <dgm:t>
        <a:bodyPr/>
        <a:lstStyle/>
        <a:p>
          <a:endParaRPr lang="en-US" sz="3600"/>
        </a:p>
      </dgm:t>
    </dgm:pt>
    <dgm:pt modelId="{97BCB810-9CD5-46F0-8FC9-F1BF6BB20C1F}">
      <dgm:prSet custT="1"/>
      <dgm:spPr/>
      <dgm:t>
        <a:bodyPr/>
        <a:lstStyle/>
        <a:p>
          <a:pPr rtl="0"/>
          <a:r>
            <a:rPr lang="en-GB" sz="1800"/>
            <a:t>Ziegler and Hawley (2001) – optimists are less likely to become discouraged by problems and are less vulnerable to depression</a:t>
          </a:r>
        </a:p>
      </dgm:t>
    </dgm:pt>
    <dgm:pt modelId="{D58759C2-1C12-462E-A286-3C6843436644}" type="parTrans" cxnId="{CEFB66EE-4670-4E7A-9135-E7FC99CD00B1}">
      <dgm:prSet/>
      <dgm:spPr/>
      <dgm:t>
        <a:bodyPr/>
        <a:lstStyle/>
        <a:p>
          <a:endParaRPr lang="en-US" sz="2000"/>
        </a:p>
      </dgm:t>
    </dgm:pt>
    <dgm:pt modelId="{FAF8159C-97E7-45C7-A991-2F3F16C6781B}" type="sibTrans" cxnId="{CEFB66EE-4670-4E7A-9135-E7FC99CD00B1}">
      <dgm:prSet custT="1"/>
      <dgm:spPr/>
      <dgm:t>
        <a:bodyPr/>
        <a:lstStyle/>
        <a:p>
          <a:endParaRPr lang="en-US" sz="3600"/>
        </a:p>
      </dgm:t>
    </dgm:pt>
    <dgm:pt modelId="{A3A26DD6-FABE-4DF3-A857-2355B5473814}">
      <dgm:prSet custT="1"/>
      <dgm:spPr/>
      <dgm:t>
        <a:bodyPr/>
        <a:lstStyle/>
        <a:p>
          <a:pPr rtl="0"/>
          <a:r>
            <a:rPr lang="en-GB" sz="1800"/>
            <a:t>Studies show that higher levels are disposition are optimism are associated with lower levels of depression – and the and disposition or pessimism is associated with higher levels of depression (Scheieret al, 1994; Schweizer and Koch, 2001; Sing and Wong, 2011)</a:t>
          </a:r>
        </a:p>
      </dgm:t>
    </dgm:pt>
    <dgm:pt modelId="{D8E3EBAA-C349-42F3-AC1F-EAE318871A0F}" type="parTrans" cxnId="{67DF6885-3923-4B59-B504-B5CAB54CD1D1}">
      <dgm:prSet/>
      <dgm:spPr/>
      <dgm:t>
        <a:bodyPr/>
        <a:lstStyle/>
        <a:p>
          <a:endParaRPr lang="en-US" sz="2000"/>
        </a:p>
      </dgm:t>
    </dgm:pt>
    <dgm:pt modelId="{150E718F-12F1-463D-9B51-2BEAE2C2A736}" type="sibTrans" cxnId="{67DF6885-3923-4B59-B504-B5CAB54CD1D1}">
      <dgm:prSet/>
      <dgm:spPr/>
      <dgm:t>
        <a:bodyPr/>
        <a:lstStyle/>
        <a:p>
          <a:endParaRPr lang="en-US" sz="2000"/>
        </a:p>
      </dgm:t>
    </dgm:pt>
    <dgm:pt modelId="{02B08550-5432-4E0C-AA7A-67388C6EB530}" type="pres">
      <dgm:prSet presAssocID="{267AECCD-C34B-40DC-A995-33A938FAA934}" presName="outerComposite" presStyleCnt="0">
        <dgm:presLayoutVars>
          <dgm:chMax val="5"/>
          <dgm:dir/>
          <dgm:resizeHandles val="exact"/>
        </dgm:presLayoutVars>
      </dgm:prSet>
      <dgm:spPr/>
    </dgm:pt>
    <dgm:pt modelId="{9CEB98D3-D592-4D86-957E-E4147325E01C}" type="pres">
      <dgm:prSet presAssocID="{267AECCD-C34B-40DC-A995-33A938FAA934}" presName="dummyMaxCanvas" presStyleCnt="0">
        <dgm:presLayoutVars/>
      </dgm:prSet>
      <dgm:spPr/>
    </dgm:pt>
    <dgm:pt modelId="{49513DFD-BC65-414B-81C2-8FA12403DBEC}" type="pres">
      <dgm:prSet presAssocID="{267AECCD-C34B-40DC-A995-33A938FAA934}" presName="FiveNodes_1" presStyleLbl="node1" presStyleIdx="0" presStyleCnt="5">
        <dgm:presLayoutVars>
          <dgm:bulletEnabled val="1"/>
        </dgm:presLayoutVars>
      </dgm:prSet>
      <dgm:spPr/>
    </dgm:pt>
    <dgm:pt modelId="{9C4FF950-2739-4515-8A0F-708262BBEDEB}" type="pres">
      <dgm:prSet presAssocID="{267AECCD-C34B-40DC-A995-33A938FAA934}" presName="FiveNodes_2" presStyleLbl="node1" presStyleIdx="1" presStyleCnt="5">
        <dgm:presLayoutVars>
          <dgm:bulletEnabled val="1"/>
        </dgm:presLayoutVars>
      </dgm:prSet>
      <dgm:spPr/>
    </dgm:pt>
    <dgm:pt modelId="{AAE7C5C1-44DF-4FC4-8E75-033440933C93}" type="pres">
      <dgm:prSet presAssocID="{267AECCD-C34B-40DC-A995-33A938FAA934}" presName="FiveNodes_3" presStyleLbl="node1" presStyleIdx="2" presStyleCnt="5">
        <dgm:presLayoutVars>
          <dgm:bulletEnabled val="1"/>
        </dgm:presLayoutVars>
      </dgm:prSet>
      <dgm:spPr/>
    </dgm:pt>
    <dgm:pt modelId="{20FD8F15-E37E-4684-AB36-79315AB09291}" type="pres">
      <dgm:prSet presAssocID="{267AECCD-C34B-40DC-A995-33A938FAA934}" presName="FiveNodes_4" presStyleLbl="node1" presStyleIdx="3" presStyleCnt="5">
        <dgm:presLayoutVars>
          <dgm:bulletEnabled val="1"/>
        </dgm:presLayoutVars>
      </dgm:prSet>
      <dgm:spPr/>
    </dgm:pt>
    <dgm:pt modelId="{B7D79336-6B32-4468-BABC-35DFC29497BF}" type="pres">
      <dgm:prSet presAssocID="{267AECCD-C34B-40DC-A995-33A938FAA934}" presName="FiveNodes_5" presStyleLbl="node1" presStyleIdx="4" presStyleCnt="5">
        <dgm:presLayoutVars>
          <dgm:bulletEnabled val="1"/>
        </dgm:presLayoutVars>
      </dgm:prSet>
      <dgm:spPr/>
    </dgm:pt>
    <dgm:pt modelId="{AFD58A30-F087-476C-B27B-AD5F9758B4F6}" type="pres">
      <dgm:prSet presAssocID="{267AECCD-C34B-40DC-A995-33A938FAA934}" presName="FiveConn_1-2" presStyleLbl="fgAccFollowNode1" presStyleIdx="0" presStyleCnt="4">
        <dgm:presLayoutVars>
          <dgm:bulletEnabled val="1"/>
        </dgm:presLayoutVars>
      </dgm:prSet>
      <dgm:spPr/>
    </dgm:pt>
    <dgm:pt modelId="{9897F93B-4498-43E4-ACA3-7E910967DB36}" type="pres">
      <dgm:prSet presAssocID="{267AECCD-C34B-40DC-A995-33A938FAA934}" presName="FiveConn_2-3" presStyleLbl="fgAccFollowNode1" presStyleIdx="1" presStyleCnt="4">
        <dgm:presLayoutVars>
          <dgm:bulletEnabled val="1"/>
        </dgm:presLayoutVars>
      </dgm:prSet>
      <dgm:spPr/>
    </dgm:pt>
    <dgm:pt modelId="{707CB49F-C5B3-4EC0-815B-BF2C93D65044}" type="pres">
      <dgm:prSet presAssocID="{267AECCD-C34B-40DC-A995-33A938FAA934}" presName="FiveConn_3-4" presStyleLbl="fgAccFollowNode1" presStyleIdx="2" presStyleCnt="4">
        <dgm:presLayoutVars>
          <dgm:bulletEnabled val="1"/>
        </dgm:presLayoutVars>
      </dgm:prSet>
      <dgm:spPr/>
    </dgm:pt>
    <dgm:pt modelId="{CD13590A-7E94-4EF1-8207-88E460F1535A}" type="pres">
      <dgm:prSet presAssocID="{267AECCD-C34B-40DC-A995-33A938FAA934}" presName="FiveConn_4-5" presStyleLbl="fgAccFollowNode1" presStyleIdx="3" presStyleCnt="4">
        <dgm:presLayoutVars>
          <dgm:bulletEnabled val="1"/>
        </dgm:presLayoutVars>
      </dgm:prSet>
      <dgm:spPr/>
    </dgm:pt>
    <dgm:pt modelId="{D0CF5E85-8F3E-4CD3-BD56-A0DF452CD84C}" type="pres">
      <dgm:prSet presAssocID="{267AECCD-C34B-40DC-A995-33A938FAA934}" presName="FiveNodes_1_text" presStyleLbl="node1" presStyleIdx="4" presStyleCnt="5">
        <dgm:presLayoutVars>
          <dgm:bulletEnabled val="1"/>
        </dgm:presLayoutVars>
      </dgm:prSet>
      <dgm:spPr/>
    </dgm:pt>
    <dgm:pt modelId="{17424CAD-E627-486D-AAD5-F9E0BED0DB61}" type="pres">
      <dgm:prSet presAssocID="{267AECCD-C34B-40DC-A995-33A938FAA934}" presName="FiveNodes_2_text" presStyleLbl="node1" presStyleIdx="4" presStyleCnt="5">
        <dgm:presLayoutVars>
          <dgm:bulletEnabled val="1"/>
        </dgm:presLayoutVars>
      </dgm:prSet>
      <dgm:spPr/>
    </dgm:pt>
    <dgm:pt modelId="{73745B7A-FEB3-4EF0-8802-E7416CF3483E}" type="pres">
      <dgm:prSet presAssocID="{267AECCD-C34B-40DC-A995-33A938FAA934}" presName="FiveNodes_3_text" presStyleLbl="node1" presStyleIdx="4" presStyleCnt="5">
        <dgm:presLayoutVars>
          <dgm:bulletEnabled val="1"/>
        </dgm:presLayoutVars>
      </dgm:prSet>
      <dgm:spPr/>
    </dgm:pt>
    <dgm:pt modelId="{F5B14A3E-D156-43EA-9E38-3BCDAC6108D2}" type="pres">
      <dgm:prSet presAssocID="{267AECCD-C34B-40DC-A995-33A938FAA934}" presName="FiveNodes_4_text" presStyleLbl="node1" presStyleIdx="4" presStyleCnt="5">
        <dgm:presLayoutVars>
          <dgm:bulletEnabled val="1"/>
        </dgm:presLayoutVars>
      </dgm:prSet>
      <dgm:spPr/>
    </dgm:pt>
    <dgm:pt modelId="{511280B0-D683-4E35-AD6B-ACC7793124F5}" type="pres">
      <dgm:prSet presAssocID="{267AECCD-C34B-40DC-A995-33A938FAA934}" presName="FiveNodes_5_text" presStyleLbl="node1" presStyleIdx="4" presStyleCnt="5">
        <dgm:presLayoutVars>
          <dgm:bulletEnabled val="1"/>
        </dgm:presLayoutVars>
      </dgm:prSet>
      <dgm:spPr/>
    </dgm:pt>
  </dgm:ptLst>
  <dgm:cxnLst>
    <dgm:cxn modelId="{549F8B15-6E3B-4AEB-B46F-35A12A3B47F4}" type="presOf" srcId="{97BCB810-9CD5-46F0-8FC9-F1BF6BB20C1F}" destId="{20FD8F15-E37E-4684-AB36-79315AB09291}" srcOrd="0" destOrd="0" presId="urn:microsoft.com/office/officeart/2005/8/layout/vProcess5"/>
    <dgm:cxn modelId="{66E0342E-F0D4-44E7-B00E-FB485F9EE3E8}" type="presOf" srcId="{95C4B4C6-2C37-4334-8E1F-979DF7ED4A7E}" destId="{17424CAD-E627-486D-AAD5-F9E0BED0DB61}" srcOrd="1" destOrd="0" presId="urn:microsoft.com/office/officeart/2005/8/layout/vProcess5"/>
    <dgm:cxn modelId="{EEBBBB5D-6C5B-49E5-8849-468BDA3CACC9}" type="presOf" srcId="{3B1A70BD-F7E9-45F1-8EA0-C28B392D9F82}" destId="{707CB49F-C5B3-4EC0-815B-BF2C93D65044}" srcOrd="0" destOrd="0" presId="urn:microsoft.com/office/officeart/2005/8/layout/vProcess5"/>
    <dgm:cxn modelId="{2BFA3A6B-85F8-47DA-8E97-3F8DB00D8F9E}" type="presOf" srcId="{A3A26DD6-FABE-4DF3-A857-2355B5473814}" destId="{B7D79336-6B32-4468-BABC-35DFC29497BF}" srcOrd="0" destOrd="0" presId="urn:microsoft.com/office/officeart/2005/8/layout/vProcess5"/>
    <dgm:cxn modelId="{AD12C44D-163E-4410-9CAF-AE5678744CDB}" type="presOf" srcId="{1AACC89B-97FD-42A0-9F1D-9D64A833EDAD}" destId="{AFD58A30-F087-476C-B27B-AD5F9758B4F6}" srcOrd="0" destOrd="0" presId="urn:microsoft.com/office/officeart/2005/8/layout/vProcess5"/>
    <dgm:cxn modelId="{56FDC852-8DA5-46B7-9064-C69FE133CA19}" srcId="{267AECCD-C34B-40DC-A995-33A938FAA934}" destId="{95C4B4C6-2C37-4334-8E1F-979DF7ED4A7E}" srcOrd="1" destOrd="0" parTransId="{3AA89151-70A5-4CF8-B8C7-48B13BE34FCD}" sibTransId="{E11697A9-E4EF-4261-A62C-8D3AA5E07D6C}"/>
    <dgm:cxn modelId="{D64C8755-AACA-4F94-A4A2-00DE8DEAA1E0}" type="presOf" srcId="{E11697A9-E4EF-4261-A62C-8D3AA5E07D6C}" destId="{9897F93B-4498-43E4-ACA3-7E910967DB36}" srcOrd="0" destOrd="0" presId="urn:microsoft.com/office/officeart/2005/8/layout/vProcess5"/>
    <dgm:cxn modelId="{87B4467A-A089-4CE6-92A6-8A654D1CAF13}" srcId="{267AECCD-C34B-40DC-A995-33A938FAA934}" destId="{8B92F08B-C983-4D1D-BF3F-3DA2B827836E}" srcOrd="0" destOrd="0" parTransId="{2F99071A-7E46-4EEE-BD4B-784DB14714FE}" sibTransId="{1AACC89B-97FD-42A0-9F1D-9D64A833EDAD}"/>
    <dgm:cxn modelId="{B4B1AA84-919C-452B-B637-FB740F29EA96}" type="presOf" srcId="{97BCB810-9CD5-46F0-8FC9-F1BF6BB20C1F}" destId="{F5B14A3E-D156-43EA-9E38-3BCDAC6108D2}" srcOrd="1" destOrd="0" presId="urn:microsoft.com/office/officeart/2005/8/layout/vProcess5"/>
    <dgm:cxn modelId="{67DF6885-3923-4B59-B504-B5CAB54CD1D1}" srcId="{267AECCD-C34B-40DC-A995-33A938FAA934}" destId="{A3A26DD6-FABE-4DF3-A857-2355B5473814}" srcOrd="4" destOrd="0" parTransId="{D8E3EBAA-C349-42F3-AC1F-EAE318871A0F}" sibTransId="{150E718F-12F1-463D-9B51-2BEAE2C2A736}"/>
    <dgm:cxn modelId="{2FFB42A8-F465-4CB2-B874-14D0DEA6D326}" type="presOf" srcId="{A3A26DD6-FABE-4DF3-A857-2355B5473814}" destId="{511280B0-D683-4E35-AD6B-ACC7793124F5}" srcOrd="1" destOrd="0" presId="urn:microsoft.com/office/officeart/2005/8/layout/vProcess5"/>
    <dgm:cxn modelId="{AB2282B3-3CB8-4978-B23E-DA29E89FAF20}" type="presOf" srcId="{8B92F08B-C983-4D1D-BF3F-3DA2B827836E}" destId="{D0CF5E85-8F3E-4CD3-BD56-A0DF452CD84C}" srcOrd="1" destOrd="0" presId="urn:microsoft.com/office/officeart/2005/8/layout/vProcess5"/>
    <dgm:cxn modelId="{C6A331B4-73E8-46C7-A687-3DF58D5E9B14}" srcId="{267AECCD-C34B-40DC-A995-33A938FAA934}" destId="{66C1E797-7092-4536-98C6-D1F502D71ACD}" srcOrd="2" destOrd="0" parTransId="{3DCA67F8-48FE-4BD8-ADC6-EF625253ED3C}" sibTransId="{3B1A70BD-F7E9-45F1-8EA0-C28B392D9F82}"/>
    <dgm:cxn modelId="{C2A69CB8-6F25-4932-89AE-11019E0261C1}" type="presOf" srcId="{FAF8159C-97E7-45C7-A991-2F3F16C6781B}" destId="{CD13590A-7E94-4EF1-8207-88E460F1535A}" srcOrd="0" destOrd="0" presId="urn:microsoft.com/office/officeart/2005/8/layout/vProcess5"/>
    <dgm:cxn modelId="{9F1CC0BA-5820-44B6-97BC-CF4018FE7077}" type="presOf" srcId="{66C1E797-7092-4536-98C6-D1F502D71ACD}" destId="{AAE7C5C1-44DF-4FC4-8E75-033440933C93}" srcOrd="0" destOrd="0" presId="urn:microsoft.com/office/officeart/2005/8/layout/vProcess5"/>
    <dgm:cxn modelId="{D09B0BCA-22DF-407E-BE47-D17E277F9D89}" type="presOf" srcId="{267AECCD-C34B-40DC-A995-33A938FAA934}" destId="{02B08550-5432-4E0C-AA7A-67388C6EB530}" srcOrd="0" destOrd="0" presId="urn:microsoft.com/office/officeart/2005/8/layout/vProcess5"/>
    <dgm:cxn modelId="{92D92CD2-7F5C-4550-BFC7-7801C88F71A0}" type="presOf" srcId="{8B92F08B-C983-4D1D-BF3F-3DA2B827836E}" destId="{49513DFD-BC65-414B-81C2-8FA12403DBEC}" srcOrd="0" destOrd="0" presId="urn:microsoft.com/office/officeart/2005/8/layout/vProcess5"/>
    <dgm:cxn modelId="{84014CE6-44A7-4ACB-8EE1-99B4B4675FB2}" type="presOf" srcId="{66C1E797-7092-4536-98C6-D1F502D71ACD}" destId="{73745B7A-FEB3-4EF0-8802-E7416CF3483E}" srcOrd="1" destOrd="0" presId="urn:microsoft.com/office/officeart/2005/8/layout/vProcess5"/>
    <dgm:cxn modelId="{CEFB66EE-4670-4E7A-9135-E7FC99CD00B1}" srcId="{267AECCD-C34B-40DC-A995-33A938FAA934}" destId="{97BCB810-9CD5-46F0-8FC9-F1BF6BB20C1F}" srcOrd="3" destOrd="0" parTransId="{D58759C2-1C12-462E-A286-3C6843436644}" sibTransId="{FAF8159C-97E7-45C7-A991-2F3F16C6781B}"/>
    <dgm:cxn modelId="{B6E608EF-3F39-40AF-9D95-A780D61D799B}" type="presOf" srcId="{95C4B4C6-2C37-4334-8E1F-979DF7ED4A7E}" destId="{9C4FF950-2739-4515-8A0F-708262BBEDEB}" srcOrd="0" destOrd="0" presId="urn:microsoft.com/office/officeart/2005/8/layout/vProcess5"/>
    <dgm:cxn modelId="{DF815A15-6411-4E2B-B572-122001588CD3}" type="presParOf" srcId="{02B08550-5432-4E0C-AA7A-67388C6EB530}" destId="{9CEB98D3-D592-4D86-957E-E4147325E01C}" srcOrd="0" destOrd="0" presId="urn:microsoft.com/office/officeart/2005/8/layout/vProcess5"/>
    <dgm:cxn modelId="{E99609A5-653B-4B7E-AD98-073FD2CFA341}" type="presParOf" srcId="{02B08550-5432-4E0C-AA7A-67388C6EB530}" destId="{49513DFD-BC65-414B-81C2-8FA12403DBEC}" srcOrd="1" destOrd="0" presId="urn:microsoft.com/office/officeart/2005/8/layout/vProcess5"/>
    <dgm:cxn modelId="{A4D735E4-DA41-43FC-8742-201083814D03}" type="presParOf" srcId="{02B08550-5432-4E0C-AA7A-67388C6EB530}" destId="{9C4FF950-2739-4515-8A0F-708262BBEDEB}" srcOrd="2" destOrd="0" presId="urn:microsoft.com/office/officeart/2005/8/layout/vProcess5"/>
    <dgm:cxn modelId="{10F29E1D-85C0-42D8-A2E7-0F90B51574EE}" type="presParOf" srcId="{02B08550-5432-4E0C-AA7A-67388C6EB530}" destId="{AAE7C5C1-44DF-4FC4-8E75-033440933C93}" srcOrd="3" destOrd="0" presId="urn:microsoft.com/office/officeart/2005/8/layout/vProcess5"/>
    <dgm:cxn modelId="{3F274DB6-EEA7-4624-84F2-56D41F14F169}" type="presParOf" srcId="{02B08550-5432-4E0C-AA7A-67388C6EB530}" destId="{20FD8F15-E37E-4684-AB36-79315AB09291}" srcOrd="4" destOrd="0" presId="urn:microsoft.com/office/officeart/2005/8/layout/vProcess5"/>
    <dgm:cxn modelId="{D4AF1CB0-B316-40E2-971E-BD2A1F8B5159}" type="presParOf" srcId="{02B08550-5432-4E0C-AA7A-67388C6EB530}" destId="{B7D79336-6B32-4468-BABC-35DFC29497BF}" srcOrd="5" destOrd="0" presId="urn:microsoft.com/office/officeart/2005/8/layout/vProcess5"/>
    <dgm:cxn modelId="{3CDD048F-E0C6-48A4-9EA4-DDBA8D891E35}" type="presParOf" srcId="{02B08550-5432-4E0C-AA7A-67388C6EB530}" destId="{AFD58A30-F087-476C-B27B-AD5F9758B4F6}" srcOrd="6" destOrd="0" presId="urn:microsoft.com/office/officeart/2005/8/layout/vProcess5"/>
    <dgm:cxn modelId="{74753E74-2838-4770-A670-E4A54B3FBC22}" type="presParOf" srcId="{02B08550-5432-4E0C-AA7A-67388C6EB530}" destId="{9897F93B-4498-43E4-ACA3-7E910967DB36}" srcOrd="7" destOrd="0" presId="urn:microsoft.com/office/officeart/2005/8/layout/vProcess5"/>
    <dgm:cxn modelId="{AE71A65C-D09A-401B-9FCD-0A928100D156}" type="presParOf" srcId="{02B08550-5432-4E0C-AA7A-67388C6EB530}" destId="{707CB49F-C5B3-4EC0-815B-BF2C93D65044}" srcOrd="8" destOrd="0" presId="urn:microsoft.com/office/officeart/2005/8/layout/vProcess5"/>
    <dgm:cxn modelId="{AC9D0988-6D5E-4507-84B7-6C4255368BFF}" type="presParOf" srcId="{02B08550-5432-4E0C-AA7A-67388C6EB530}" destId="{CD13590A-7E94-4EF1-8207-88E460F1535A}" srcOrd="9" destOrd="0" presId="urn:microsoft.com/office/officeart/2005/8/layout/vProcess5"/>
    <dgm:cxn modelId="{9CD6B4CA-757D-4170-A606-C8BB2BB686D1}" type="presParOf" srcId="{02B08550-5432-4E0C-AA7A-67388C6EB530}" destId="{D0CF5E85-8F3E-4CD3-BD56-A0DF452CD84C}" srcOrd="10" destOrd="0" presId="urn:microsoft.com/office/officeart/2005/8/layout/vProcess5"/>
    <dgm:cxn modelId="{C0D01C8B-1E09-4220-88DF-1EF8B0155E3C}" type="presParOf" srcId="{02B08550-5432-4E0C-AA7A-67388C6EB530}" destId="{17424CAD-E627-486D-AAD5-F9E0BED0DB61}" srcOrd="11" destOrd="0" presId="urn:microsoft.com/office/officeart/2005/8/layout/vProcess5"/>
    <dgm:cxn modelId="{353E424D-9BDC-498D-98D3-570286A9F866}" type="presParOf" srcId="{02B08550-5432-4E0C-AA7A-67388C6EB530}" destId="{73745B7A-FEB3-4EF0-8802-E7416CF3483E}" srcOrd="12" destOrd="0" presId="urn:microsoft.com/office/officeart/2005/8/layout/vProcess5"/>
    <dgm:cxn modelId="{794D4375-C3D2-4E79-A7C6-684AED9709AB}" type="presParOf" srcId="{02B08550-5432-4E0C-AA7A-67388C6EB530}" destId="{F5B14A3E-D156-43EA-9E38-3BCDAC6108D2}" srcOrd="13" destOrd="0" presId="urn:microsoft.com/office/officeart/2005/8/layout/vProcess5"/>
    <dgm:cxn modelId="{A3A9795E-ED8B-4FF9-A80B-77609FEA7DA3}" type="presParOf" srcId="{02B08550-5432-4E0C-AA7A-67388C6EB530}" destId="{511280B0-D683-4E35-AD6B-ACC7793124F5}"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6812B246-DB2F-45A2-9112-EAC695295219}"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4C405550-BA0E-4297-A2F5-E77F22776E83}">
      <dgm:prSet/>
      <dgm:spPr/>
      <dgm:t>
        <a:bodyPr/>
        <a:lstStyle/>
        <a:p>
          <a:pPr rtl="0"/>
          <a:r>
            <a:rPr lang="en-GB" dirty="0"/>
            <a:t>Overlaps between self-esteem and optimism – (1) to see which of the two variables has a larger effect on mental health (2) to sort out the effects of one of variables when considering the other variable’s  relationship mental health – results suggest that optimism is still a good predictor mental health when considered alongside its self-esteem (Leung et al., 2005).</a:t>
          </a:r>
        </a:p>
      </dgm:t>
    </dgm:pt>
    <dgm:pt modelId="{1E80A1C2-E1CC-442E-8C3B-EC6F63C83451}" type="parTrans" cxnId="{E4871956-8849-41EA-9A55-D6ECCFB337BA}">
      <dgm:prSet/>
      <dgm:spPr/>
      <dgm:t>
        <a:bodyPr/>
        <a:lstStyle/>
        <a:p>
          <a:endParaRPr lang="en-US"/>
        </a:p>
      </dgm:t>
    </dgm:pt>
    <dgm:pt modelId="{67FE1BD7-3034-44A7-BE15-7302FC6F8F59}" type="sibTrans" cxnId="{E4871956-8849-41EA-9A55-D6ECCFB337BA}">
      <dgm:prSet/>
      <dgm:spPr/>
      <dgm:t>
        <a:bodyPr/>
        <a:lstStyle/>
        <a:p>
          <a:endParaRPr lang="en-US"/>
        </a:p>
      </dgm:t>
    </dgm:pt>
    <dgm:pt modelId="{9C2F44C9-AEA9-4915-9A68-B5C9120F4C4F}" type="pres">
      <dgm:prSet presAssocID="{6812B246-DB2F-45A2-9112-EAC695295219}" presName="linear" presStyleCnt="0">
        <dgm:presLayoutVars>
          <dgm:animLvl val="lvl"/>
          <dgm:resizeHandles val="exact"/>
        </dgm:presLayoutVars>
      </dgm:prSet>
      <dgm:spPr/>
    </dgm:pt>
    <dgm:pt modelId="{18170110-754D-464F-BBC8-ED370A8513B0}" type="pres">
      <dgm:prSet presAssocID="{4C405550-BA0E-4297-A2F5-E77F22776E83}" presName="parentText" presStyleLbl="node1" presStyleIdx="0" presStyleCnt="1">
        <dgm:presLayoutVars>
          <dgm:chMax val="0"/>
          <dgm:bulletEnabled val="1"/>
        </dgm:presLayoutVars>
      </dgm:prSet>
      <dgm:spPr/>
    </dgm:pt>
  </dgm:ptLst>
  <dgm:cxnLst>
    <dgm:cxn modelId="{F6D16822-89EA-4F47-8E36-4B4CE85FCAFE}" type="presOf" srcId="{6812B246-DB2F-45A2-9112-EAC695295219}" destId="{9C2F44C9-AEA9-4915-9A68-B5C9120F4C4F}" srcOrd="0" destOrd="0" presId="urn:microsoft.com/office/officeart/2005/8/layout/vList2"/>
    <dgm:cxn modelId="{22987847-0A28-4689-A6CC-F5527941E042}" type="presOf" srcId="{4C405550-BA0E-4297-A2F5-E77F22776E83}" destId="{18170110-754D-464F-BBC8-ED370A8513B0}" srcOrd="0" destOrd="0" presId="urn:microsoft.com/office/officeart/2005/8/layout/vList2"/>
    <dgm:cxn modelId="{E4871956-8849-41EA-9A55-D6ECCFB337BA}" srcId="{6812B246-DB2F-45A2-9112-EAC695295219}" destId="{4C405550-BA0E-4297-A2F5-E77F22776E83}" srcOrd="0" destOrd="0" parTransId="{1E80A1C2-E1CC-442E-8C3B-EC6F63C83451}" sibTransId="{67FE1BD7-3034-44A7-BE15-7302FC6F8F59}"/>
    <dgm:cxn modelId="{BF962C22-CA94-48C7-946C-019A5D28D9F0}" type="presParOf" srcId="{9C2F44C9-AEA9-4915-9A68-B5C9120F4C4F}" destId="{18170110-754D-464F-BBC8-ED370A8513B0}"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6785D81F-AB38-4875-A6A2-2AB17D8C37C8}" type="doc">
      <dgm:prSet loTypeId="urn:microsoft.com/office/officeart/2005/8/layout/cycle2" loCatId="cycle" qsTypeId="urn:microsoft.com/office/officeart/2005/8/quickstyle/simple1" qsCatId="simple" csTypeId="urn:microsoft.com/office/officeart/2005/8/colors/colorful3" csCatId="colorful"/>
      <dgm:spPr/>
      <dgm:t>
        <a:bodyPr/>
        <a:lstStyle/>
        <a:p>
          <a:endParaRPr lang="en-US"/>
        </a:p>
      </dgm:t>
    </dgm:pt>
    <dgm:pt modelId="{7E7CC99B-48BF-48AD-9F2B-E7A27B2BD749}">
      <dgm:prSet/>
      <dgm:spPr/>
      <dgm:t>
        <a:bodyPr/>
        <a:lstStyle/>
        <a:p>
          <a:pPr rtl="0"/>
          <a:r>
            <a:rPr lang="en-GB" dirty="0"/>
            <a:t>Self-esteem – how much a personal likes accepts and respects themselves overall as a person</a:t>
          </a:r>
        </a:p>
      </dgm:t>
    </dgm:pt>
    <dgm:pt modelId="{23D2AF08-3CA9-4F6A-81FB-11445060F327}" type="parTrans" cxnId="{067CC44E-92A7-447D-A8FF-8EDD063981DF}">
      <dgm:prSet/>
      <dgm:spPr/>
      <dgm:t>
        <a:bodyPr/>
        <a:lstStyle/>
        <a:p>
          <a:endParaRPr lang="en-US"/>
        </a:p>
      </dgm:t>
    </dgm:pt>
    <dgm:pt modelId="{7F979698-58BE-4657-9DA2-9F8485A6C3DF}" type="sibTrans" cxnId="{067CC44E-92A7-447D-A8FF-8EDD063981DF}">
      <dgm:prSet/>
      <dgm:spPr/>
      <dgm:t>
        <a:bodyPr/>
        <a:lstStyle/>
        <a:p>
          <a:endParaRPr lang="en-US"/>
        </a:p>
      </dgm:t>
    </dgm:pt>
    <dgm:pt modelId="{3611BBE2-D3EE-4A6A-9080-92EB5CCFFF84}">
      <dgm:prSet/>
      <dgm:spPr/>
      <dgm:t>
        <a:bodyPr/>
        <a:lstStyle/>
        <a:p>
          <a:pPr rtl="0"/>
          <a:r>
            <a:rPr lang="en-GB" dirty="0"/>
            <a:t>Optimists have high self-esteem and pessimists do not (</a:t>
          </a:r>
          <a:r>
            <a:rPr lang="en-GB" dirty="0" err="1"/>
            <a:t>Makikangas</a:t>
          </a:r>
          <a:r>
            <a:rPr lang="en-GB" dirty="0"/>
            <a:t> et al, 2004)</a:t>
          </a:r>
        </a:p>
      </dgm:t>
    </dgm:pt>
    <dgm:pt modelId="{DA919A20-6252-435F-B448-6DAF05D82276}" type="parTrans" cxnId="{4F6CF60C-B809-441E-95EF-9DF7C845A425}">
      <dgm:prSet/>
      <dgm:spPr/>
      <dgm:t>
        <a:bodyPr/>
        <a:lstStyle/>
        <a:p>
          <a:endParaRPr lang="en-US"/>
        </a:p>
      </dgm:t>
    </dgm:pt>
    <dgm:pt modelId="{634E23CA-9A8C-41D6-BD7B-527D01CE855B}" type="sibTrans" cxnId="{4F6CF60C-B809-441E-95EF-9DF7C845A425}">
      <dgm:prSet/>
      <dgm:spPr/>
      <dgm:t>
        <a:bodyPr/>
        <a:lstStyle/>
        <a:p>
          <a:endParaRPr lang="en-US"/>
        </a:p>
      </dgm:t>
    </dgm:pt>
    <dgm:pt modelId="{17B225C1-C4C4-4073-8B28-F1F7BFAEF5F0}" type="pres">
      <dgm:prSet presAssocID="{6785D81F-AB38-4875-A6A2-2AB17D8C37C8}" presName="cycle" presStyleCnt="0">
        <dgm:presLayoutVars>
          <dgm:dir/>
          <dgm:resizeHandles val="exact"/>
        </dgm:presLayoutVars>
      </dgm:prSet>
      <dgm:spPr/>
    </dgm:pt>
    <dgm:pt modelId="{22179DF3-C655-4326-BB55-EA16082A9403}" type="pres">
      <dgm:prSet presAssocID="{7E7CC99B-48BF-48AD-9F2B-E7A27B2BD749}" presName="node" presStyleLbl="node1" presStyleIdx="0" presStyleCnt="2">
        <dgm:presLayoutVars>
          <dgm:bulletEnabled val="1"/>
        </dgm:presLayoutVars>
      </dgm:prSet>
      <dgm:spPr/>
    </dgm:pt>
    <dgm:pt modelId="{27FA109F-C241-4A21-9E0B-64ABC5F444E3}" type="pres">
      <dgm:prSet presAssocID="{7F979698-58BE-4657-9DA2-9F8485A6C3DF}" presName="sibTrans" presStyleLbl="sibTrans2D1" presStyleIdx="0" presStyleCnt="2"/>
      <dgm:spPr/>
    </dgm:pt>
    <dgm:pt modelId="{E8695863-0C80-4C9D-8892-AC24DD1C1F38}" type="pres">
      <dgm:prSet presAssocID="{7F979698-58BE-4657-9DA2-9F8485A6C3DF}" presName="connectorText" presStyleLbl="sibTrans2D1" presStyleIdx="0" presStyleCnt="2"/>
      <dgm:spPr/>
    </dgm:pt>
    <dgm:pt modelId="{C4B41751-4E2A-4B1E-80C4-87690CD39776}" type="pres">
      <dgm:prSet presAssocID="{3611BBE2-D3EE-4A6A-9080-92EB5CCFFF84}" presName="node" presStyleLbl="node1" presStyleIdx="1" presStyleCnt="2">
        <dgm:presLayoutVars>
          <dgm:bulletEnabled val="1"/>
        </dgm:presLayoutVars>
      </dgm:prSet>
      <dgm:spPr/>
    </dgm:pt>
    <dgm:pt modelId="{2C2DAB3B-7A44-455E-AEE5-39037DF2DF9F}" type="pres">
      <dgm:prSet presAssocID="{634E23CA-9A8C-41D6-BD7B-527D01CE855B}" presName="sibTrans" presStyleLbl="sibTrans2D1" presStyleIdx="1" presStyleCnt="2"/>
      <dgm:spPr/>
    </dgm:pt>
    <dgm:pt modelId="{8295BB76-43B3-446C-AB10-EE5ABA7E421A}" type="pres">
      <dgm:prSet presAssocID="{634E23CA-9A8C-41D6-BD7B-527D01CE855B}" presName="connectorText" presStyleLbl="sibTrans2D1" presStyleIdx="1" presStyleCnt="2"/>
      <dgm:spPr/>
    </dgm:pt>
  </dgm:ptLst>
  <dgm:cxnLst>
    <dgm:cxn modelId="{4F6CF60C-B809-441E-95EF-9DF7C845A425}" srcId="{6785D81F-AB38-4875-A6A2-2AB17D8C37C8}" destId="{3611BBE2-D3EE-4A6A-9080-92EB5CCFFF84}" srcOrd="1" destOrd="0" parTransId="{DA919A20-6252-435F-B448-6DAF05D82276}" sibTransId="{634E23CA-9A8C-41D6-BD7B-527D01CE855B}"/>
    <dgm:cxn modelId="{E3433310-6C7D-4823-827F-F1FCB6F864AD}" type="presOf" srcId="{634E23CA-9A8C-41D6-BD7B-527D01CE855B}" destId="{2C2DAB3B-7A44-455E-AEE5-39037DF2DF9F}" srcOrd="0" destOrd="0" presId="urn:microsoft.com/office/officeart/2005/8/layout/cycle2"/>
    <dgm:cxn modelId="{0B8C561D-379E-43EA-9691-9F2552C45EE8}" type="presOf" srcId="{6785D81F-AB38-4875-A6A2-2AB17D8C37C8}" destId="{17B225C1-C4C4-4073-8B28-F1F7BFAEF5F0}" srcOrd="0" destOrd="0" presId="urn:microsoft.com/office/officeart/2005/8/layout/cycle2"/>
    <dgm:cxn modelId="{C48FFE40-EE04-493D-B553-B892DEC56485}" type="presOf" srcId="{7F979698-58BE-4657-9DA2-9F8485A6C3DF}" destId="{27FA109F-C241-4A21-9E0B-64ABC5F444E3}" srcOrd="0" destOrd="0" presId="urn:microsoft.com/office/officeart/2005/8/layout/cycle2"/>
    <dgm:cxn modelId="{067CC44E-92A7-447D-A8FF-8EDD063981DF}" srcId="{6785D81F-AB38-4875-A6A2-2AB17D8C37C8}" destId="{7E7CC99B-48BF-48AD-9F2B-E7A27B2BD749}" srcOrd="0" destOrd="0" parTransId="{23D2AF08-3CA9-4F6A-81FB-11445060F327}" sibTransId="{7F979698-58BE-4657-9DA2-9F8485A6C3DF}"/>
    <dgm:cxn modelId="{3225CF58-CF09-4915-A509-0A828190FA1D}" type="presOf" srcId="{634E23CA-9A8C-41D6-BD7B-527D01CE855B}" destId="{8295BB76-43B3-446C-AB10-EE5ABA7E421A}" srcOrd="1" destOrd="0" presId="urn:microsoft.com/office/officeart/2005/8/layout/cycle2"/>
    <dgm:cxn modelId="{78A133EA-DC1F-40F9-9AA6-B4370067709D}" type="presOf" srcId="{3611BBE2-D3EE-4A6A-9080-92EB5CCFFF84}" destId="{C4B41751-4E2A-4B1E-80C4-87690CD39776}" srcOrd="0" destOrd="0" presId="urn:microsoft.com/office/officeart/2005/8/layout/cycle2"/>
    <dgm:cxn modelId="{CDFB7FF7-CC5D-4992-BA5B-7D032CEBA519}" type="presOf" srcId="{7E7CC99B-48BF-48AD-9F2B-E7A27B2BD749}" destId="{22179DF3-C655-4326-BB55-EA16082A9403}" srcOrd="0" destOrd="0" presId="urn:microsoft.com/office/officeart/2005/8/layout/cycle2"/>
    <dgm:cxn modelId="{F687FAF7-67BB-455C-9BBE-EE91F74A6094}" type="presOf" srcId="{7F979698-58BE-4657-9DA2-9F8485A6C3DF}" destId="{E8695863-0C80-4C9D-8892-AC24DD1C1F38}" srcOrd="1" destOrd="0" presId="urn:microsoft.com/office/officeart/2005/8/layout/cycle2"/>
    <dgm:cxn modelId="{B4727DA6-E24A-4BFD-B1EB-E74A94A46318}" type="presParOf" srcId="{17B225C1-C4C4-4073-8B28-F1F7BFAEF5F0}" destId="{22179DF3-C655-4326-BB55-EA16082A9403}" srcOrd="0" destOrd="0" presId="urn:microsoft.com/office/officeart/2005/8/layout/cycle2"/>
    <dgm:cxn modelId="{894E4202-2ADB-4DDE-AB37-CDDC5127143E}" type="presParOf" srcId="{17B225C1-C4C4-4073-8B28-F1F7BFAEF5F0}" destId="{27FA109F-C241-4A21-9E0B-64ABC5F444E3}" srcOrd="1" destOrd="0" presId="urn:microsoft.com/office/officeart/2005/8/layout/cycle2"/>
    <dgm:cxn modelId="{F3837BC3-A01B-46D9-9524-B224CACB2579}" type="presParOf" srcId="{27FA109F-C241-4A21-9E0B-64ABC5F444E3}" destId="{E8695863-0C80-4C9D-8892-AC24DD1C1F38}" srcOrd="0" destOrd="0" presId="urn:microsoft.com/office/officeart/2005/8/layout/cycle2"/>
    <dgm:cxn modelId="{4FDE84C8-9703-43B9-9CD7-0395512D5407}" type="presParOf" srcId="{17B225C1-C4C4-4073-8B28-F1F7BFAEF5F0}" destId="{C4B41751-4E2A-4B1E-80C4-87690CD39776}" srcOrd="2" destOrd="0" presId="urn:microsoft.com/office/officeart/2005/8/layout/cycle2"/>
    <dgm:cxn modelId="{8B24B31C-4A2A-4731-8672-51667FE3EF87}" type="presParOf" srcId="{17B225C1-C4C4-4073-8B28-F1F7BFAEF5F0}" destId="{2C2DAB3B-7A44-455E-AEE5-39037DF2DF9F}" srcOrd="3" destOrd="0" presId="urn:microsoft.com/office/officeart/2005/8/layout/cycle2"/>
    <dgm:cxn modelId="{6805F8F0-815A-4F2C-AED6-12712E412ADA}" type="presParOf" srcId="{2C2DAB3B-7A44-455E-AEE5-39037DF2DF9F}" destId="{8295BB76-43B3-446C-AB10-EE5ABA7E421A}" srcOrd="0" destOrd="0" presId="urn:microsoft.com/office/officeart/2005/8/layout/cycle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475DFEFE-1637-4C51-BF16-DA5B6D81074B}" type="doc">
      <dgm:prSet loTypeId="urn:microsoft.com/office/officeart/2009/3/layout/RandomtoResultProcess" loCatId="process" qsTypeId="urn:microsoft.com/office/officeart/2005/8/quickstyle/simple1" qsCatId="simple" csTypeId="urn:microsoft.com/office/officeart/2005/8/colors/colorful5" csCatId="colorful"/>
      <dgm:spPr/>
      <dgm:t>
        <a:bodyPr/>
        <a:lstStyle/>
        <a:p>
          <a:endParaRPr lang="en-US"/>
        </a:p>
      </dgm:t>
    </dgm:pt>
    <dgm:pt modelId="{B45C289E-00D3-4078-84EE-06004975B538}">
      <dgm:prSet/>
      <dgm:spPr/>
      <dgm:t>
        <a:bodyPr/>
        <a:lstStyle/>
        <a:p>
          <a:pPr rtl="0"/>
          <a:r>
            <a:rPr lang="en-GB"/>
            <a:t>Why?</a:t>
          </a:r>
        </a:p>
      </dgm:t>
    </dgm:pt>
    <dgm:pt modelId="{F9E3EA03-DD03-4DAF-9F95-4933C25F3B72}" type="parTrans" cxnId="{BC98768A-737D-40CE-8E39-3F51E7562A2C}">
      <dgm:prSet/>
      <dgm:spPr/>
      <dgm:t>
        <a:bodyPr/>
        <a:lstStyle/>
        <a:p>
          <a:endParaRPr lang="en-US"/>
        </a:p>
      </dgm:t>
    </dgm:pt>
    <dgm:pt modelId="{C807E14B-75ED-4DB9-AA85-926F4239A011}" type="sibTrans" cxnId="{BC98768A-737D-40CE-8E39-3F51E7562A2C}">
      <dgm:prSet/>
      <dgm:spPr/>
      <dgm:t>
        <a:bodyPr/>
        <a:lstStyle/>
        <a:p>
          <a:endParaRPr lang="en-US"/>
        </a:p>
      </dgm:t>
    </dgm:pt>
    <dgm:pt modelId="{0394B59B-4707-498A-AD79-E985B970D012}">
      <dgm:prSet/>
      <dgm:spPr/>
      <dgm:t>
        <a:bodyPr/>
        <a:lstStyle/>
        <a:p>
          <a:pPr rtl="0"/>
          <a:r>
            <a:rPr lang="en-GB"/>
            <a:t>They cope better with harmful perceived stress and are consequently more satisfied with life (Makikangas et al, 2004)</a:t>
          </a:r>
        </a:p>
      </dgm:t>
    </dgm:pt>
    <dgm:pt modelId="{F254C27F-934A-400C-980E-FE7FE309D421}" type="parTrans" cxnId="{C2803746-7524-4191-BB38-000712A2B7E0}">
      <dgm:prSet/>
      <dgm:spPr/>
      <dgm:t>
        <a:bodyPr/>
        <a:lstStyle/>
        <a:p>
          <a:endParaRPr lang="en-US"/>
        </a:p>
      </dgm:t>
    </dgm:pt>
    <dgm:pt modelId="{1A810C85-C32A-4F54-89BC-F5E58CB2CBEB}" type="sibTrans" cxnId="{C2803746-7524-4191-BB38-000712A2B7E0}">
      <dgm:prSet/>
      <dgm:spPr/>
      <dgm:t>
        <a:bodyPr/>
        <a:lstStyle/>
        <a:p>
          <a:endParaRPr lang="en-US"/>
        </a:p>
      </dgm:t>
    </dgm:pt>
    <dgm:pt modelId="{BE8D8C92-DA97-4056-8649-B6A8A1332D71}" type="pres">
      <dgm:prSet presAssocID="{475DFEFE-1637-4C51-BF16-DA5B6D81074B}" presName="Name0" presStyleCnt="0">
        <dgm:presLayoutVars>
          <dgm:dir/>
          <dgm:animOne val="branch"/>
          <dgm:animLvl val="lvl"/>
        </dgm:presLayoutVars>
      </dgm:prSet>
      <dgm:spPr/>
    </dgm:pt>
    <dgm:pt modelId="{D087D703-52C4-4F19-BABC-4AF5B2833AC7}" type="pres">
      <dgm:prSet presAssocID="{B45C289E-00D3-4078-84EE-06004975B538}" presName="chaos" presStyleCnt="0"/>
      <dgm:spPr/>
    </dgm:pt>
    <dgm:pt modelId="{F50A79CC-5FBA-4542-9484-E374DC32066C}" type="pres">
      <dgm:prSet presAssocID="{B45C289E-00D3-4078-84EE-06004975B538}" presName="parTx1" presStyleLbl="revTx" presStyleIdx="0" presStyleCnt="1"/>
      <dgm:spPr/>
    </dgm:pt>
    <dgm:pt modelId="{49A68E09-742F-4BFE-9DC8-548EFA078D33}" type="pres">
      <dgm:prSet presAssocID="{B45C289E-00D3-4078-84EE-06004975B538}" presName="c1" presStyleLbl="node1" presStyleIdx="0" presStyleCnt="19"/>
      <dgm:spPr/>
    </dgm:pt>
    <dgm:pt modelId="{4E9038AD-BE98-4289-8977-9AB2F2925311}" type="pres">
      <dgm:prSet presAssocID="{B45C289E-00D3-4078-84EE-06004975B538}" presName="c2" presStyleLbl="node1" presStyleIdx="1" presStyleCnt="19"/>
      <dgm:spPr/>
    </dgm:pt>
    <dgm:pt modelId="{93F2B86C-532B-4E6B-A33F-EAE1BBACC0A6}" type="pres">
      <dgm:prSet presAssocID="{B45C289E-00D3-4078-84EE-06004975B538}" presName="c3" presStyleLbl="node1" presStyleIdx="2" presStyleCnt="19"/>
      <dgm:spPr/>
    </dgm:pt>
    <dgm:pt modelId="{17FD2332-5203-4127-B29C-A94D21FEB2FA}" type="pres">
      <dgm:prSet presAssocID="{B45C289E-00D3-4078-84EE-06004975B538}" presName="c4" presStyleLbl="node1" presStyleIdx="3" presStyleCnt="19"/>
      <dgm:spPr/>
    </dgm:pt>
    <dgm:pt modelId="{19400D56-FE6D-4629-803D-1113F90CB206}" type="pres">
      <dgm:prSet presAssocID="{B45C289E-00D3-4078-84EE-06004975B538}" presName="c5" presStyleLbl="node1" presStyleIdx="4" presStyleCnt="19"/>
      <dgm:spPr/>
    </dgm:pt>
    <dgm:pt modelId="{2E9CB80C-D4D2-40E7-A12A-C99EB0CB7581}" type="pres">
      <dgm:prSet presAssocID="{B45C289E-00D3-4078-84EE-06004975B538}" presName="c6" presStyleLbl="node1" presStyleIdx="5" presStyleCnt="19"/>
      <dgm:spPr/>
    </dgm:pt>
    <dgm:pt modelId="{B1CCE022-EEE4-4C91-AA1F-9228E8ACC2C5}" type="pres">
      <dgm:prSet presAssocID="{B45C289E-00D3-4078-84EE-06004975B538}" presName="c7" presStyleLbl="node1" presStyleIdx="6" presStyleCnt="19"/>
      <dgm:spPr/>
    </dgm:pt>
    <dgm:pt modelId="{CA7EF4AF-A13E-442B-95C8-1ECE6D455D3D}" type="pres">
      <dgm:prSet presAssocID="{B45C289E-00D3-4078-84EE-06004975B538}" presName="c8" presStyleLbl="node1" presStyleIdx="7" presStyleCnt="19"/>
      <dgm:spPr/>
    </dgm:pt>
    <dgm:pt modelId="{0A2BFCBE-E5E8-4CA8-B201-93C38F0ADE61}" type="pres">
      <dgm:prSet presAssocID="{B45C289E-00D3-4078-84EE-06004975B538}" presName="c9" presStyleLbl="node1" presStyleIdx="8" presStyleCnt="19"/>
      <dgm:spPr/>
    </dgm:pt>
    <dgm:pt modelId="{8264C367-8DD6-49E0-9B8B-5BB82F791C0D}" type="pres">
      <dgm:prSet presAssocID="{B45C289E-00D3-4078-84EE-06004975B538}" presName="c10" presStyleLbl="node1" presStyleIdx="9" presStyleCnt="19"/>
      <dgm:spPr/>
    </dgm:pt>
    <dgm:pt modelId="{943C77CC-0155-4071-A335-F46D7C142402}" type="pres">
      <dgm:prSet presAssocID="{B45C289E-00D3-4078-84EE-06004975B538}" presName="c11" presStyleLbl="node1" presStyleIdx="10" presStyleCnt="19"/>
      <dgm:spPr/>
    </dgm:pt>
    <dgm:pt modelId="{FEB733D9-726A-453B-A799-7DBAB1FEA68A}" type="pres">
      <dgm:prSet presAssocID="{B45C289E-00D3-4078-84EE-06004975B538}" presName="c12" presStyleLbl="node1" presStyleIdx="11" presStyleCnt="19"/>
      <dgm:spPr/>
    </dgm:pt>
    <dgm:pt modelId="{08A4DF19-D7DF-4BDE-B6E8-5D2709E58C06}" type="pres">
      <dgm:prSet presAssocID="{B45C289E-00D3-4078-84EE-06004975B538}" presName="c13" presStyleLbl="node1" presStyleIdx="12" presStyleCnt="19"/>
      <dgm:spPr/>
    </dgm:pt>
    <dgm:pt modelId="{17B0D7A0-5011-488C-924B-6D8CBA3EDE16}" type="pres">
      <dgm:prSet presAssocID="{B45C289E-00D3-4078-84EE-06004975B538}" presName="c14" presStyleLbl="node1" presStyleIdx="13" presStyleCnt="19"/>
      <dgm:spPr/>
    </dgm:pt>
    <dgm:pt modelId="{5ABC343F-7AAB-401C-ABD2-CA147E67A1F7}" type="pres">
      <dgm:prSet presAssocID="{B45C289E-00D3-4078-84EE-06004975B538}" presName="c15" presStyleLbl="node1" presStyleIdx="14" presStyleCnt="19"/>
      <dgm:spPr/>
    </dgm:pt>
    <dgm:pt modelId="{9A178B91-A555-4283-911A-741086A3038C}" type="pres">
      <dgm:prSet presAssocID="{B45C289E-00D3-4078-84EE-06004975B538}" presName="c16" presStyleLbl="node1" presStyleIdx="15" presStyleCnt="19"/>
      <dgm:spPr/>
    </dgm:pt>
    <dgm:pt modelId="{96F68127-ADDD-4D14-8A09-B5CC28578E6B}" type="pres">
      <dgm:prSet presAssocID="{B45C289E-00D3-4078-84EE-06004975B538}" presName="c17" presStyleLbl="node1" presStyleIdx="16" presStyleCnt="19"/>
      <dgm:spPr/>
    </dgm:pt>
    <dgm:pt modelId="{70EA70F2-8674-4EC6-BA40-3C1772D21C55}" type="pres">
      <dgm:prSet presAssocID="{B45C289E-00D3-4078-84EE-06004975B538}" presName="c18" presStyleLbl="node1" presStyleIdx="17" presStyleCnt="19"/>
      <dgm:spPr/>
    </dgm:pt>
    <dgm:pt modelId="{55C819F7-2875-42F1-935B-E0D9325DFCA7}" type="pres">
      <dgm:prSet presAssocID="{C807E14B-75ED-4DB9-AA85-926F4239A011}" presName="chevronComposite1" presStyleCnt="0"/>
      <dgm:spPr/>
    </dgm:pt>
    <dgm:pt modelId="{1402150B-E2DF-4973-A80B-F68612A5F1E5}" type="pres">
      <dgm:prSet presAssocID="{C807E14B-75ED-4DB9-AA85-926F4239A011}" presName="chevron1" presStyleLbl="sibTrans2D1" presStyleIdx="0" presStyleCnt="2"/>
      <dgm:spPr/>
    </dgm:pt>
    <dgm:pt modelId="{F6FB4E58-0450-4EF7-A1BE-55F6ACC967EC}" type="pres">
      <dgm:prSet presAssocID="{C807E14B-75ED-4DB9-AA85-926F4239A011}" presName="spChevron1" presStyleCnt="0"/>
      <dgm:spPr/>
    </dgm:pt>
    <dgm:pt modelId="{EA379CAB-47EE-41CA-BF33-DE38FE098D3A}" type="pres">
      <dgm:prSet presAssocID="{C807E14B-75ED-4DB9-AA85-926F4239A011}" presName="overlap" presStyleCnt="0"/>
      <dgm:spPr/>
    </dgm:pt>
    <dgm:pt modelId="{3C671C15-C03C-44A5-BDF1-85BD652AB70E}" type="pres">
      <dgm:prSet presAssocID="{C807E14B-75ED-4DB9-AA85-926F4239A011}" presName="chevronComposite2" presStyleCnt="0"/>
      <dgm:spPr/>
    </dgm:pt>
    <dgm:pt modelId="{EC5127D3-D280-43B7-9C9F-C753B299A744}" type="pres">
      <dgm:prSet presAssocID="{C807E14B-75ED-4DB9-AA85-926F4239A011}" presName="chevron2" presStyleLbl="sibTrans2D1" presStyleIdx="1" presStyleCnt="2"/>
      <dgm:spPr/>
    </dgm:pt>
    <dgm:pt modelId="{6A10D8E6-A2F0-492D-98A1-989D33002C43}" type="pres">
      <dgm:prSet presAssocID="{C807E14B-75ED-4DB9-AA85-926F4239A011}" presName="spChevron2" presStyleCnt="0"/>
      <dgm:spPr/>
    </dgm:pt>
    <dgm:pt modelId="{5B24BE7A-CC8D-4D5A-9CB3-104B4FA8E95B}" type="pres">
      <dgm:prSet presAssocID="{0394B59B-4707-498A-AD79-E985B970D012}" presName="last" presStyleCnt="0"/>
      <dgm:spPr/>
    </dgm:pt>
    <dgm:pt modelId="{E8C4807A-708B-4911-8681-9BD9A5B80E28}" type="pres">
      <dgm:prSet presAssocID="{0394B59B-4707-498A-AD79-E985B970D012}" presName="circleTx" presStyleLbl="node1" presStyleIdx="18" presStyleCnt="19"/>
      <dgm:spPr/>
    </dgm:pt>
    <dgm:pt modelId="{033C2061-EA07-4F2D-8296-9FBD0B9DB461}" type="pres">
      <dgm:prSet presAssocID="{0394B59B-4707-498A-AD79-E985B970D012}" presName="spN" presStyleCnt="0"/>
      <dgm:spPr/>
    </dgm:pt>
  </dgm:ptLst>
  <dgm:cxnLst>
    <dgm:cxn modelId="{D96A922A-E69F-4DCF-9C32-F89E3043A679}" type="presOf" srcId="{0394B59B-4707-498A-AD79-E985B970D012}" destId="{E8C4807A-708B-4911-8681-9BD9A5B80E28}" srcOrd="0" destOrd="0" presId="urn:microsoft.com/office/officeart/2009/3/layout/RandomtoResultProcess"/>
    <dgm:cxn modelId="{C2803746-7524-4191-BB38-000712A2B7E0}" srcId="{475DFEFE-1637-4C51-BF16-DA5B6D81074B}" destId="{0394B59B-4707-498A-AD79-E985B970D012}" srcOrd="1" destOrd="0" parTransId="{F254C27F-934A-400C-980E-FE7FE309D421}" sibTransId="{1A810C85-C32A-4F54-89BC-F5E58CB2CBEB}"/>
    <dgm:cxn modelId="{31362A68-6565-4822-A096-5B5F96967C13}" type="presOf" srcId="{475DFEFE-1637-4C51-BF16-DA5B6D81074B}" destId="{BE8D8C92-DA97-4056-8649-B6A8A1332D71}" srcOrd="0" destOrd="0" presId="urn:microsoft.com/office/officeart/2009/3/layout/RandomtoResultProcess"/>
    <dgm:cxn modelId="{BC98768A-737D-40CE-8E39-3F51E7562A2C}" srcId="{475DFEFE-1637-4C51-BF16-DA5B6D81074B}" destId="{B45C289E-00D3-4078-84EE-06004975B538}" srcOrd="0" destOrd="0" parTransId="{F9E3EA03-DD03-4DAF-9F95-4933C25F3B72}" sibTransId="{C807E14B-75ED-4DB9-AA85-926F4239A011}"/>
    <dgm:cxn modelId="{0A119094-9E66-4D2C-A4EA-E2EC11EE4BE8}" type="presOf" srcId="{B45C289E-00D3-4078-84EE-06004975B538}" destId="{F50A79CC-5FBA-4542-9484-E374DC32066C}" srcOrd="0" destOrd="0" presId="urn:microsoft.com/office/officeart/2009/3/layout/RandomtoResultProcess"/>
    <dgm:cxn modelId="{33830882-8855-4529-8ACB-6A856124CF91}" type="presParOf" srcId="{BE8D8C92-DA97-4056-8649-B6A8A1332D71}" destId="{D087D703-52C4-4F19-BABC-4AF5B2833AC7}" srcOrd="0" destOrd="0" presId="urn:microsoft.com/office/officeart/2009/3/layout/RandomtoResultProcess"/>
    <dgm:cxn modelId="{BFA316EA-4A73-4399-B199-7FAD329DC09F}" type="presParOf" srcId="{D087D703-52C4-4F19-BABC-4AF5B2833AC7}" destId="{F50A79CC-5FBA-4542-9484-E374DC32066C}" srcOrd="0" destOrd="0" presId="urn:microsoft.com/office/officeart/2009/3/layout/RandomtoResultProcess"/>
    <dgm:cxn modelId="{7228A611-3C5C-4760-B55D-FBF82022D613}" type="presParOf" srcId="{D087D703-52C4-4F19-BABC-4AF5B2833AC7}" destId="{49A68E09-742F-4BFE-9DC8-548EFA078D33}" srcOrd="1" destOrd="0" presId="urn:microsoft.com/office/officeart/2009/3/layout/RandomtoResultProcess"/>
    <dgm:cxn modelId="{DDE97CDF-7A36-469D-8E34-24D469499E05}" type="presParOf" srcId="{D087D703-52C4-4F19-BABC-4AF5B2833AC7}" destId="{4E9038AD-BE98-4289-8977-9AB2F2925311}" srcOrd="2" destOrd="0" presId="urn:microsoft.com/office/officeart/2009/3/layout/RandomtoResultProcess"/>
    <dgm:cxn modelId="{F7263AE1-76ED-486A-8139-C132384EC086}" type="presParOf" srcId="{D087D703-52C4-4F19-BABC-4AF5B2833AC7}" destId="{93F2B86C-532B-4E6B-A33F-EAE1BBACC0A6}" srcOrd="3" destOrd="0" presId="urn:microsoft.com/office/officeart/2009/3/layout/RandomtoResultProcess"/>
    <dgm:cxn modelId="{12BD64E6-610B-46CE-8FF7-FBC7018A2F0F}" type="presParOf" srcId="{D087D703-52C4-4F19-BABC-4AF5B2833AC7}" destId="{17FD2332-5203-4127-B29C-A94D21FEB2FA}" srcOrd="4" destOrd="0" presId="urn:microsoft.com/office/officeart/2009/3/layout/RandomtoResultProcess"/>
    <dgm:cxn modelId="{CCAEED15-0EDE-46C5-B1BE-A06470A6C154}" type="presParOf" srcId="{D087D703-52C4-4F19-BABC-4AF5B2833AC7}" destId="{19400D56-FE6D-4629-803D-1113F90CB206}" srcOrd="5" destOrd="0" presId="urn:microsoft.com/office/officeart/2009/3/layout/RandomtoResultProcess"/>
    <dgm:cxn modelId="{FD196CD1-6E04-4F8B-8D78-A2C34C752CCA}" type="presParOf" srcId="{D087D703-52C4-4F19-BABC-4AF5B2833AC7}" destId="{2E9CB80C-D4D2-40E7-A12A-C99EB0CB7581}" srcOrd="6" destOrd="0" presId="urn:microsoft.com/office/officeart/2009/3/layout/RandomtoResultProcess"/>
    <dgm:cxn modelId="{18C51682-AF2F-4090-A1DC-89D8B65BE3A6}" type="presParOf" srcId="{D087D703-52C4-4F19-BABC-4AF5B2833AC7}" destId="{B1CCE022-EEE4-4C91-AA1F-9228E8ACC2C5}" srcOrd="7" destOrd="0" presId="urn:microsoft.com/office/officeart/2009/3/layout/RandomtoResultProcess"/>
    <dgm:cxn modelId="{D99A1098-E6B3-460F-864A-CE24A8BB8233}" type="presParOf" srcId="{D087D703-52C4-4F19-BABC-4AF5B2833AC7}" destId="{CA7EF4AF-A13E-442B-95C8-1ECE6D455D3D}" srcOrd="8" destOrd="0" presId="urn:microsoft.com/office/officeart/2009/3/layout/RandomtoResultProcess"/>
    <dgm:cxn modelId="{A98D8FE5-BC37-4B51-A610-D3E288EBF603}" type="presParOf" srcId="{D087D703-52C4-4F19-BABC-4AF5B2833AC7}" destId="{0A2BFCBE-E5E8-4CA8-B201-93C38F0ADE61}" srcOrd="9" destOrd="0" presId="urn:microsoft.com/office/officeart/2009/3/layout/RandomtoResultProcess"/>
    <dgm:cxn modelId="{35BB6592-EF1F-4177-B783-F6932E45EE93}" type="presParOf" srcId="{D087D703-52C4-4F19-BABC-4AF5B2833AC7}" destId="{8264C367-8DD6-49E0-9B8B-5BB82F791C0D}" srcOrd="10" destOrd="0" presId="urn:microsoft.com/office/officeart/2009/3/layout/RandomtoResultProcess"/>
    <dgm:cxn modelId="{959B4930-AECC-484A-AA8A-3D87D9065417}" type="presParOf" srcId="{D087D703-52C4-4F19-BABC-4AF5B2833AC7}" destId="{943C77CC-0155-4071-A335-F46D7C142402}" srcOrd="11" destOrd="0" presId="urn:microsoft.com/office/officeart/2009/3/layout/RandomtoResultProcess"/>
    <dgm:cxn modelId="{4DB7E008-F36A-495B-B3DF-1989DB762AD2}" type="presParOf" srcId="{D087D703-52C4-4F19-BABC-4AF5B2833AC7}" destId="{FEB733D9-726A-453B-A799-7DBAB1FEA68A}" srcOrd="12" destOrd="0" presId="urn:microsoft.com/office/officeart/2009/3/layout/RandomtoResultProcess"/>
    <dgm:cxn modelId="{F027BC80-6887-4A5F-915C-339189E49111}" type="presParOf" srcId="{D087D703-52C4-4F19-BABC-4AF5B2833AC7}" destId="{08A4DF19-D7DF-4BDE-B6E8-5D2709E58C06}" srcOrd="13" destOrd="0" presId="urn:microsoft.com/office/officeart/2009/3/layout/RandomtoResultProcess"/>
    <dgm:cxn modelId="{A3DBA040-EE2C-4446-9311-CC449B49DE96}" type="presParOf" srcId="{D087D703-52C4-4F19-BABC-4AF5B2833AC7}" destId="{17B0D7A0-5011-488C-924B-6D8CBA3EDE16}" srcOrd="14" destOrd="0" presId="urn:microsoft.com/office/officeart/2009/3/layout/RandomtoResultProcess"/>
    <dgm:cxn modelId="{DDF06DBC-A384-421F-B4AD-4F9BA9B627F9}" type="presParOf" srcId="{D087D703-52C4-4F19-BABC-4AF5B2833AC7}" destId="{5ABC343F-7AAB-401C-ABD2-CA147E67A1F7}" srcOrd="15" destOrd="0" presId="urn:microsoft.com/office/officeart/2009/3/layout/RandomtoResultProcess"/>
    <dgm:cxn modelId="{6C68DA6D-FB41-44F1-B602-E1ACF3CAEE01}" type="presParOf" srcId="{D087D703-52C4-4F19-BABC-4AF5B2833AC7}" destId="{9A178B91-A555-4283-911A-741086A3038C}" srcOrd="16" destOrd="0" presId="urn:microsoft.com/office/officeart/2009/3/layout/RandomtoResultProcess"/>
    <dgm:cxn modelId="{1C18FAEA-47A9-4362-BB79-96DAB36CB560}" type="presParOf" srcId="{D087D703-52C4-4F19-BABC-4AF5B2833AC7}" destId="{96F68127-ADDD-4D14-8A09-B5CC28578E6B}" srcOrd="17" destOrd="0" presId="urn:microsoft.com/office/officeart/2009/3/layout/RandomtoResultProcess"/>
    <dgm:cxn modelId="{6583E4EB-51D4-4B8F-B40E-5EDFB03FF958}" type="presParOf" srcId="{D087D703-52C4-4F19-BABC-4AF5B2833AC7}" destId="{70EA70F2-8674-4EC6-BA40-3C1772D21C55}" srcOrd="18" destOrd="0" presId="urn:microsoft.com/office/officeart/2009/3/layout/RandomtoResultProcess"/>
    <dgm:cxn modelId="{E712D5F1-FC01-4E55-95AC-C180D85B91D2}" type="presParOf" srcId="{BE8D8C92-DA97-4056-8649-B6A8A1332D71}" destId="{55C819F7-2875-42F1-935B-E0D9325DFCA7}" srcOrd="1" destOrd="0" presId="urn:microsoft.com/office/officeart/2009/3/layout/RandomtoResultProcess"/>
    <dgm:cxn modelId="{A4B6B540-6050-44B8-B13E-422D58BE544A}" type="presParOf" srcId="{55C819F7-2875-42F1-935B-E0D9325DFCA7}" destId="{1402150B-E2DF-4973-A80B-F68612A5F1E5}" srcOrd="0" destOrd="0" presId="urn:microsoft.com/office/officeart/2009/3/layout/RandomtoResultProcess"/>
    <dgm:cxn modelId="{F92563ED-C3CB-485E-868C-DBB9895A6B02}" type="presParOf" srcId="{55C819F7-2875-42F1-935B-E0D9325DFCA7}" destId="{F6FB4E58-0450-4EF7-A1BE-55F6ACC967EC}" srcOrd="1" destOrd="0" presId="urn:microsoft.com/office/officeart/2009/3/layout/RandomtoResultProcess"/>
    <dgm:cxn modelId="{77D9E7F7-3EC2-4512-AC90-D6F92AE0E172}" type="presParOf" srcId="{BE8D8C92-DA97-4056-8649-B6A8A1332D71}" destId="{EA379CAB-47EE-41CA-BF33-DE38FE098D3A}" srcOrd="2" destOrd="0" presId="urn:microsoft.com/office/officeart/2009/3/layout/RandomtoResultProcess"/>
    <dgm:cxn modelId="{0D056391-B357-4073-8088-138F18E868C7}" type="presParOf" srcId="{BE8D8C92-DA97-4056-8649-B6A8A1332D71}" destId="{3C671C15-C03C-44A5-BDF1-85BD652AB70E}" srcOrd="3" destOrd="0" presId="urn:microsoft.com/office/officeart/2009/3/layout/RandomtoResultProcess"/>
    <dgm:cxn modelId="{2AADCEAD-8B41-4336-834B-2436DFF9B2D0}" type="presParOf" srcId="{3C671C15-C03C-44A5-BDF1-85BD652AB70E}" destId="{EC5127D3-D280-43B7-9C9F-C753B299A744}" srcOrd="0" destOrd="0" presId="urn:microsoft.com/office/officeart/2009/3/layout/RandomtoResultProcess"/>
    <dgm:cxn modelId="{EB81100B-AC08-457F-8E81-94720A1C4A1C}" type="presParOf" srcId="{3C671C15-C03C-44A5-BDF1-85BD652AB70E}" destId="{6A10D8E6-A2F0-492D-98A1-989D33002C43}" srcOrd="1" destOrd="0" presId="urn:microsoft.com/office/officeart/2009/3/layout/RandomtoResultProcess"/>
    <dgm:cxn modelId="{624F6611-1ECD-4CEF-9F10-22D17D518438}" type="presParOf" srcId="{BE8D8C92-DA97-4056-8649-B6A8A1332D71}" destId="{5B24BE7A-CC8D-4D5A-9CB3-104B4FA8E95B}" srcOrd="4" destOrd="0" presId="urn:microsoft.com/office/officeart/2009/3/layout/RandomtoResultProcess"/>
    <dgm:cxn modelId="{B0B822DB-04D1-4C3C-8BD1-F51C911AABF1}" type="presParOf" srcId="{5B24BE7A-CC8D-4D5A-9CB3-104B4FA8E95B}" destId="{E8C4807A-708B-4911-8681-9BD9A5B80E28}" srcOrd="0" destOrd="0" presId="urn:microsoft.com/office/officeart/2009/3/layout/RandomtoResultProcess"/>
    <dgm:cxn modelId="{5CC6ADD1-13F9-4269-8DC8-CD59A60DFB88}" type="presParOf" srcId="{5B24BE7A-CC8D-4D5A-9CB3-104B4FA8E95B}" destId="{033C2061-EA07-4F2D-8296-9FBD0B9DB461}" srcOrd="1" destOrd="0" presId="urn:microsoft.com/office/officeart/2009/3/layout/RandomtoResultProcess"/>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2BA367A1-34E7-4F8F-BEC8-4EB82A368F5F}" type="doc">
      <dgm:prSet loTypeId="urn:microsoft.com/office/officeart/2005/8/layout/lProcess3" loCatId="process" qsTypeId="urn:microsoft.com/office/officeart/2005/8/quickstyle/simple1" qsCatId="simple" csTypeId="urn:microsoft.com/office/officeart/2005/8/colors/accent1_2" csCatId="accent1"/>
      <dgm:spPr/>
      <dgm:t>
        <a:bodyPr/>
        <a:lstStyle/>
        <a:p>
          <a:endParaRPr lang="en-US"/>
        </a:p>
      </dgm:t>
    </dgm:pt>
    <dgm:pt modelId="{8743318E-96ED-410D-A68E-8843E74ED7EC}">
      <dgm:prSet/>
      <dgm:spPr/>
      <dgm:t>
        <a:bodyPr/>
        <a:lstStyle/>
        <a:p>
          <a:pPr rtl="0"/>
          <a:r>
            <a:rPr lang="en-GB"/>
            <a:t>Resilience </a:t>
          </a:r>
        </a:p>
      </dgm:t>
    </dgm:pt>
    <dgm:pt modelId="{6F5C4E69-C31A-444C-A5AF-B6C51E679182}" type="parTrans" cxnId="{3B393FB9-27B2-4118-9354-5EF1A99DD563}">
      <dgm:prSet/>
      <dgm:spPr/>
      <dgm:t>
        <a:bodyPr/>
        <a:lstStyle/>
        <a:p>
          <a:endParaRPr lang="en-US"/>
        </a:p>
      </dgm:t>
    </dgm:pt>
    <dgm:pt modelId="{D71E2320-BCE3-4940-AE13-8E5FD56491FC}" type="sibTrans" cxnId="{3B393FB9-27B2-4118-9354-5EF1A99DD563}">
      <dgm:prSet/>
      <dgm:spPr/>
      <dgm:t>
        <a:bodyPr/>
        <a:lstStyle/>
        <a:p>
          <a:endParaRPr lang="en-US"/>
        </a:p>
      </dgm:t>
    </dgm:pt>
    <dgm:pt modelId="{2D3D5F60-FCD9-4931-9DE7-4F9397E4DFAE}" type="pres">
      <dgm:prSet presAssocID="{2BA367A1-34E7-4F8F-BEC8-4EB82A368F5F}" presName="Name0" presStyleCnt="0">
        <dgm:presLayoutVars>
          <dgm:chPref val="3"/>
          <dgm:dir/>
          <dgm:animLvl val="lvl"/>
          <dgm:resizeHandles/>
        </dgm:presLayoutVars>
      </dgm:prSet>
      <dgm:spPr/>
    </dgm:pt>
    <dgm:pt modelId="{1E91D39E-59D2-4720-9711-C50A63FEB321}" type="pres">
      <dgm:prSet presAssocID="{8743318E-96ED-410D-A68E-8843E74ED7EC}" presName="horFlow" presStyleCnt="0"/>
      <dgm:spPr/>
    </dgm:pt>
    <dgm:pt modelId="{4CAC6787-AC5A-4F10-8CEB-C520EC70E454}" type="pres">
      <dgm:prSet presAssocID="{8743318E-96ED-410D-A68E-8843E74ED7EC}" presName="bigChev" presStyleLbl="node1" presStyleIdx="0" presStyleCnt="1"/>
      <dgm:spPr/>
    </dgm:pt>
  </dgm:ptLst>
  <dgm:cxnLst>
    <dgm:cxn modelId="{2BE97586-66D3-4BC3-AC5B-11E23764DB95}" type="presOf" srcId="{2BA367A1-34E7-4F8F-BEC8-4EB82A368F5F}" destId="{2D3D5F60-FCD9-4931-9DE7-4F9397E4DFAE}" srcOrd="0" destOrd="0" presId="urn:microsoft.com/office/officeart/2005/8/layout/lProcess3"/>
    <dgm:cxn modelId="{3B393FB9-27B2-4118-9354-5EF1A99DD563}" srcId="{2BA367A1-34E7-4F8F-BEC8-4EB82A368F5F}" destId="{8743318E-96ED-410D-A68E-8843E74ED7EC}" srcOrd="0" destOrd="0" parTransId="{6F5C4E69-C31A-444C-A5AF-B6C51E679182}" sibTransId="{D71E2320-BCE3-4940-AE13-8E5FD56491FC}"/>
    <dgm:cxn modelId="{46A1F3C9-B883-43E6-846D-9E81EDE79559}" type="presOf" srcId="{8743318E-96ED-410D-A68E-8843E74ED7EC}" destId="{4CAC6787-AC5A-4F10-8CEB-C520EC70E454}" srcOrd="0" destOrd="0" presId="urn:microsoft.com/office/officeart/2005/8/layout/lProcess3"/>
    <dgm:cxn modelId="{412ABB38-A3F7-4F72-ABC9-C984FB81AABE}" type="presParOf" srcId="{2D3D5F60-FCD9-4931-9DE7-4F9397E4DFAE}" destId="{1E91D39E-59D2-4720-9711-C50A63FEB321}" srcOrd="0" destOrd="0" presId="urn:microsoft.com/office/officeart/2005/8/layout/lProcess3"/>
    <dgm:cxn modelId="{6558B93A-1057-443E-AB20-1EC61D39E35C}" type="presParOf" srcId="{1E91D39E-59D2-4720-9711-C50A63FEB321}" destId="{4CAC6787-AC5A-4F10-8CEB-C520EC70E454}" srcOrd="0" destOrd="0" presId="urn:microsoft.com/office/officeart/2005/8/layout/lProcess3"/>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5DF04BB4-B2B7-4602-8132-596419490980}" type="doc">
      <dgm:prSet loTypeId="urn:microsoft.com/office/officeart/2005/8/layout/target3" loCatId="relationship" qsTypeId="urn:microsoft.com/office/officeart/2005/8/quickstyle/simple1" qsCatId="simple" csTypeId="urn:microsoft.com/office/officeart/2005/8/colors/colorful4" csCatId="colorful" phldr="1"/>
      <dgm:spPr/>
      <dgm:t>
        <a:bodyPr/>
        <a:lstStyle/>
        <a:p>
          <a:endParaRPr lang="en-US"/>
        </a:p>
      </dgm:t>
    </dgm:pt>
    <dgm:pt modelId="{9CAB1815-3052-4F00-A5E7-E39BC130060B}">
      <dgm:prSet/>
      <dgm:spPr/>
      <dgm:t>
        <a:bodyPr/>
        <a:lstStyle/>
        <a:p>
          <a:pPr rtl="0"/>
          <a:r>
            <a:rPr lang="en-GB" dirty="0"/>
            <a:t>Neff and </a:t>
          </a:r>
          <a:r>
            <a:rPr lang="en-GB" dirty="0" err="1"/>
            <a:t>Geers</a:t>
          </a:r>
          <a:r>
            <a:rPr lang="en-GB" dirty="0"/>
            <a:t> (2013) - newlyweds - optimists engaged in more constructive problem solving than pessimists, both in a lab discussion of marital issues with their partner, and outside the lab on days when there was relationship conflict. They also had less decline in marital well-being over the first year of their marriage</a:t>
          </a:r>
        </a:p>
      </dgm:t>
    </dgm:pt>
    <dgm:pt modelId="{66814498-CCCF-41E0-99C6-D6BD81BE1C9A}" type="parTrans" cxnId="{A6BEECC5-2D3C-4B00-AE5F-EF965AC10954}">
      <dgm:prSet/>
      <dgm:spPr/>
      <dgm:t>
        <a:bodyPr/>
        <a:lstStyle/>
        <a:p>
          <a:endParaRPr lang="en-US"/>
        </a:p>
      </dgm:t>
    </dgm:pt>
    <dgm:pt modelId="{5DB796ED-3881-4E5F-B126-B4626470FCCA}" type="sibTrans" cxnId="{A6BEECC5-2D3C-4B00-AE5F-EF965AC10954}">
      <dgm:prSet/>
      <dgm:spPr/>
      <dgm:t>
        <a:bodyPr/>
        <a:lstStyle/>
        <a:p>
          <a:endParaRPr lang="en-US"/>
        </a:p>
      </dgm:t>
    </dgm:pt>
    <dgm:pt modelId="{93F3D7A5-4865-41EB-AA9F-69DF42641F6F}" type="pres">
      <dgm:prSet presAssocID="{5DF04BB4-B2B7-4602-8132-596419490980}" presName="Name0" presStyleCnt="0">
        <dgm:presLayoutVars>
          <dgm:chMax val="7"/>
          <dgm:dir/>
          <dgm:animLvl val="lvl"/>
          <dgm:resizeHandles val="exact"/>
        </dgm:presLayoutVars>
      </dgm:prSet>
      <dgm:spPr/>
    </dgm:pt>
    <dgm:pt modelId="{4BE419B1-78F2-4216-9233-79D61F776B8F}" type="pres">
      <dgm:prSet presAssocID="{9CAB1815-3052-4F00-A5E7-E39BC130060B}" presName="circle1" presStyleLbl="node1" presStyleIdx="0" presStyleCnt="1"/>
      <dgm:spPr/>
    </dgm:pt>
    <dgm:pt modelId="{9FCA32FD-E9BD-47D5-B58B-FAE82F28C95E}" type="pres">
      <dgm:prSet presAssocID="{9CAB1815-3052-4F00-A5E7-E39BC130060B}" presName="space" presStyleCnt="0"/>
      <dgm:spPr/>
    </dgm:pt>
    <dgm:pt modelId="{1A262199-F421-43A6-8B8F-58155A0D337F}" type="pres">
      <dgm:prSet presAssocID="{9CAB1815-3052-4F00-A5E7-E39BC130060B}" presName="rect1" presStyleLbl="alignAcc1" presStyleIdx="0" presStyleCnt="1"/>
      <dgm:spPr/>
    </dgm:pt>
    <dgm:pt modelId="{53869DE7-AF12-4E04-B873-CA7883A37D14}" type="pres">
      <dgm:prSet presAssocID="{9CAB1815-3052-4F00-A5E7-E39BC130060B}" presName="rect1ParTxNoCh" presStyleLbl="alignAcc1" presStyleIdx="0" presStyleCnt="1">
        <dgm:presLayoutVars>
          <dgm:chMax val="1"/>
          <dgm:bulletEnabled val="1"/>
        </dgm:presLayoutVars>
      </dgm:prSet>
      <dgm:spPr/>
    </dgm:pt>
  </dgm:ptLst>
  <dgm:cxnLst>
    <dgm:cxn modelId="{C17CEB36-0769-4A26-A079-1D6D991D30A6}" type="presOf" srcId="{5DF04BB4-B2B7-4602-8132-596419490980}" destId="{93F3D7A5-4865-41EB-AA9F-69DF42641F6F}" srcOrd="0" destOrd="0" presId="urn:microsoft.com/office/officeart/2005/8/layout/target3"/>
    <dgm:cxn modelId="{BB3D87AC-DCE8-4EB9-B6D9-C146EBB099C7}" type="presOf" srcId="{9CAB1815-3052-4F00-A5E7-E39BC130060B}" destId="{53869DE7-AF12-4E04-B873-CA7883A37D14}" srcOrd="1" destOrd="0" presId="urn:microsoft.com/office/officeart/2005/8/layout/target3"/>
    <dgm:cxn modelId="{B99B6DBE-5ED6-49D1-BB15-426D9474A925}" type="presOf" srcId="{9CAB1815-3052-4F00-A5E7-E39BC130060B}" destId="{1A262199-F421-43A6-8B8F-58155A0D337F}" srcOrd="0" destOrd="0" presId="urn:microsoft.com/office/officeart/2005/8/layout/target3"/>
    <dgm:cxn modelId="{A6BEECC5-2D3C-4B00-AE5F-EF965AC10954}" srcId="{5DF04BB4-B2B7-4602-8132-596419490980}" destId="{9CAB1815-3052-4F00-A5E7-E39BC130060B}" srcOrd="0" destOrd="0" parTransId="{66814498-CCCF-41E0-99C6-D6BD81BE1C9A}" sibTransId="{5DB796ED-3881-4E5F-B126-B4626470FCCA}"/>
    <dgm:cxn modelId="{2992D8E3-1AE8-49A0-85A5-DFCEEBB2466F}" type="presParOf" srcId="{93F3D7A5-4865-41EB-AA9F-69DF42641F6F}" destId="{4BE419B1-78F2-4216-9233-79D61F776B8F}" srcOrd="0" destOrd="0" presId="urn:microsoft.com/office/officeart/2005/8/layout/target3"/>
    <dgm:cxn modelId="{35A1FA4B-7571-4FB8-8D6A-F9B6E699D928}" type="presParOf" srcId="{93F3D7A5-4865-41EB-AA9F-69DF42641F6F}" destId="{9FCA32FD-E9BD-47D5-B58B-FAE82F28C95E}" srcOrd="1" destOrd="0" presId="urn:microsoft.com/office/officeart/2005/8/layout/target3"/>
    <dgm:cxn modelId="{52BCFBAF-9EF9-4C44-B303-BC67988BC05C}" type="presParOf" srcId="{93F3D7A5-4865-41EB-AA9F-69DF42641F6F}" destId="{1A262199-F421-43A6-8B8F-58155A0D337F}" srcOrd="2" destOrd="0" presId="urn:microsoft.com/office/officeart/2005/8/layout/target3"/>
    <dgm:cxn modelId="{3C2AC712-41C3-4C0F-A33C-95E82E3DF245}" type="presParOf" srcId="{93F3D7A5-4865-41EB-AA9F-69DF42641F6F}" destId="{53869DE7-AF12-4E04-B873-CA7883A37D14}" srcOrd="3"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6B07F03B-8B6C-4B7B-AC2E-915D020872BB}" type="doc">
      <dgm:prSet loTypeId="urn:microsoft.com/office/officeart/2005/8/layout/process1" loCatId="process" qsTypeId="urn:microsoft.com/office/officeart/2005/8/quickstyle/simple1" qsCatId="simple" csTypeId="urn:microsoft.com/office/officeart/2005/8/colors/colorful5" csCatId="colorful"/>
      <dgm:spPr/>
      <dgm:t>
        <a:bodyPr/>
        <a:lstStyle/>
        <a:p>
          <a:endParaRPr lang="en-US"/>
        </a:p>
      </dgm:t>
    </dgm:pt>
    <dgm:pt modelId="{6F0DCB0D-2B54-4A99-8331-B947EFD31D9C}">
      <dgm:prSet/>
      <dgm:spPr/>
      <dgm:t>
        <a:bodyPr/>
        <a:lstStyle/>
        <a:p>
          <a:pPr rtl="0"/>
          <a:r>
            <a:rPr lang="en-GB"/>
            <a:t>This is a relatively new area of work on optimism. </a:t>
          </a:r>
        </a:p>
      </dgm:t>
    </dgm:pt>
    <dgm:pt modelId="{F30E0433-5EAA-4A67-B5D8-74DFA9800EC8}" type="parTrans" cxnId="{FC62B2DC-35F6-45BB-BBF3-40EDE612844A}">
      <dgm:prSet/>
      <dgm:spPr/>
      <dgm:t>
        <a:bodyPr/>
        <a:lstStyle/>
        <a:p>
          <a:endParaRPr lang="en-US"/>
        </a:p>
      </dgm:t>
    </dgm:pt>
    <dgm:pt modelId="{D3DBA900-FF8C-452C-83B1-D8169E3F816C}" type="sibTrans" cxnId="{FC62B2DC-35F6-45BB-BBF3-40EDE612844A}">
      <dgm:prSet/>
      <dgm:spPr/>
      <dgm:t>
        <a:bodyPr/>
        <a:lstStyle/>
        <a:p>
          <a:endParaRPr lang="en-US"/>
        </a:p>
      </dgm:t>
    </dgm:pt>
    <dgm:pt modelId="{00A6FB6B-2B14-4921-AE95-DE35B5CFCC85}">
      <dgm:prSet/>
      <dgm:spPr/>
      <dgm:t>
        <a:bodyPr/>
        <a:lstStyle/>
        <a:p>
          <a:pPr rtl="0"/>
          <a:r>
            <a:rPr lang="en-GB"/>
            <a:t>Optimists seem to work harder at relationships [Rand et al., 2011], consistent with their greater engagement in other high-priority tasks. </a:t>
          </a:r>
        </a:p>
      </dgm:t>
    </dgm:pt>
    <dgm:pt modelId="{B9708DB4-6680-4338-BFE3-4FDF5660678D}" type="parTrans" cxnId="{6150E5F3-8240-404A-BB87-1895DE957846}">
      <dgm:prSet/>
      <dgm:spPr/>
      <dgm:t>
        <a:bodyPr/>
        <a:lstStyle/>
        <a:p>
          <a:endParaRPr lang="en-US"/>
        </a:p>
      </dgm:t>
    </dgm:pt>
    <dgm:pt modelId="{E17B23DE-F941-459D-AEF2-68394A19E8AD}" type="sibTrans" cxnId="{6150E5F3-8240-404A-BB87-1895DE957846}">
      <dgm:prSet/>
      <dgm:spPr/>
      <dgm:t>
        <a:bodyPr/>
        <a:lstStyle/>
        <a:p>
          <a:endParaRPr lang="en-US"/>
        </a:p>
      </dgm:t>
    </dgm:pt>
    <dgm:pt modelId="{B2F18C41-FB61-493A-81F0-3C03160159EB}" type="pres">
      <dgm:prSet presAssocID="{6B07F03B-8B6C-4B7B-AC2E-915D020872BB}" presName="Name0" presStyleCnt="0">
        <dgm:presLayoutVars>
          <dgm:dir/>
          <dgm:resizeHandles val="exact"/>
        </dgm:presLayoutVars>
      </dgm:prSet>
      <dgm:spPr/>
    </dgm:pt>
    <dgm:pt modelId="{782F132C-E3EA-4120-B8F3-41ADCA09CF70}" type="pres">
      <dgm:prSet presAssocID="{6F0DCB0D-2B54-4A99-8331-B947EFD31D9C}" presName="node" presStyleLbl="node1" presStyleIdx="0" presStyleCnt="2">
        <dgm:presLayoutVars>
          <dgm:bulletEnabled val="1"/>
        </dgm:presLayoutVars>
      </dgm:prSet>
      <dgm:spPr/>
    </dgm:pt>
    <dgm:pt modelId="{B6807B29-5F49-4EBD-A5CD-7C5EB19E56F2}" type="pres">
      <dgm:prSet presAssocID="{D3DBA900-FF8C-452C-83B1-D8169E3F816C}" presName="sibTrans" presStyleLbl="sibTrans2D1" presStyleIdx="0" presStyleCnt="1"/>
      <dgm:spPr/>
    </dgm:pt>
    <dgm:pt modelId="{1AA32183-E2EA-426C-9F6A-E30A764DA86A}" type="pres">
      <dgm:prSet presAssocID="{D3DBA900-FF8C-452C-83B1-D8169E3F816C}" presName="connectorText" presStyleLbl="sibTrans2D1" presStyleIdx="0" presStyleCnt="1"/>
      <dgm:spPr/>
    </dgm:pt>
    <dgm:pt modelId="{90657361-3C04-4967-B353-76B2737AD504}" type="pres">
      <dgm:prSet presAssocID="{00A6FB6B-2B14-4921-AE95-DE35B5CFCC85}" presName="node" presStyleLbl="node1" presStyleIdx="1" presStyleCnt="2">
        <dgm:presLayoutVars>
          <dgm:bulletEnabled val="1"/>
        </dgm:presLayoutVars>
      </dgm:prSet>
      <dgm:spPr/>
    </dgm:pt>
  </dgm:ptLst>
  <dgm:cxnLst>
    <dgm:cxn modelId="{5AD5E045-940D-4893-95B4-9427F6B97286}" type="presOf" srcId="{D3DBA900-FF8C-452C-83B1-D8169E3F816C}" destId="{1AA32183-E2EA-426C-9F6A-E30A764DA86A}" srcOrd="1" destOrd="0" presId="urn:microsoft.com/office/officeart/2005/8/layout/process1"/>
    <dgm:cxn modelId="{8B87F74B-A514-4ABF-845C-F5994E1E06CB}" type="presOf" srcId="{6B07F03B-8B6C-4B7B-AC2E-915D020872BB}" destId="{B2F18C41-FB61-493A-81F0-3C03160159EB}" srcOrd="0" destOrd="0" presId="urn:microsoft.com/office/officeart/2005/8/layout/process1"/>
    <dgm:cxn modelId="{DA69FD9D-9FD4-4AA8-B1E8-CBF38948A37F}" type="presOf" srcId="{6F0DCB0D-2B54-4A99-8331-B947EFD31D9C}" destId="{782F132C-E3EA-4120-B8F3-41ADCA09CF70}" srcOrd="0" destOrd="0" presId="urn:microsoft.com/office/officeart/2005/8/layout/process1"/>
    <dgm:cxn modelId="{9B3174B3-1DE6-4348-A9BD-B14B83F6DAE3}" type="presOf" srcId="{00A6FB6B-2B14-4921-AE95-DE35B5CFCC85}" destId="{90657361-3C04-4967-B353-76B2737AD504}" srcOrd="0" destOrd="0" presId="urn:microsoft.com/office/officeart/2005/8/layout/process1"/>
    <dgm:cxn modelId="{CA3D24B9-50F7-4B97-99C1-45CF628936D4}" type="presOf" srcId="{D3DBA900-FF8C-452C-83B1-D8169E3F816C}" destId="{B6807B29-5F49-4EBD-A5CD-7C5EB19E56F2}" srcOrd="0" destOrd="0" presId="urn:microsoft.com/office/officeart/2005/8/layout/process1"/>
    <dgm:cxn modelId="{FC62B2DC-35F6-45BB-BBF3-40EDE612844A}" srcId="{6B07F03B-8B6C-4B7B-AC2E-915D020872BB}" destId="{6F0DCB0D-2B54-4A99-8331-B947EFD31D9C}" srcOrd="0" destOrd="0" parTransId="{F30E0433-5EAA-4A67-B5D8-74DFA9800EC8}" sibTransId="{D3DBA900-FF8C-452C-83B1-D8169E3F816C}"/>
    <dgm:cxn modelId="{6150E5F3-8240-404A-BB87-1895DE957846}" srcId="{6B07F03B-8B6C-4B7B-AC2E-915D020872BB}" destId="{00A6FB6B-2B14-4921-AE95-DE35B5CFCC85}" srcOrd="1" destOrd="0" parTransId="{B9708DB4-6680-4338-BFE3-4FDF5660678D}" sibTransId="{E17B23DE-F941-459D-AEF2-68394A19E8AD}"/>
    <dgm:cxn modelId="{E204B043-036B-46EA-A48B-1FEFA1A30170}" type="presParOf" srcId="{B2F18C41-FB61-493A-81F0-3C03160159EB}" destId="{782F132C-E3EA-4120-B8F3-41ADCA09CF70}" srcOrd="0" destOrd="0" presId="urn:microsoft.com/office/officeart/2005/8/layout/process1"/>
    <dgm:cxn modelId="{92D05C5D-162C-410F-8DD2-719281A60D0D}" type="presParOf" srcId="{B2F18C41-FB61-493A-81F0-3C03160159EB}" destId="{B6807B29-5F49-4EBD-A5CD-7C5EB19E56F2}" srcOrd="1" destOrd="0" presId="urn:microsoft.com/office/officeart/2005/8/layout/process1"/>
    <dgm:cxn modelId="{365D810C-02A1-40EE-A56A-C76C3E34639D}" type="presParOf" srcId="{B6807B29-5F49-4EBD-A5CD-7C5EB19E56F2}" destId="{1AA32183-E2EA-426C-9F6A-E30A764DA86A}" srcOrd="0" destOrd="0" presId="urn:microsoft.com/office/officeart/2005/8/layout/process1"/>
    <dgm:cxn modelId="{7705DB0B-EA78-4787-98A4-F33F68F4B32C}" type="presParOf" srcId="{B2F18C41-FB61-493A-81F0-3C03160159EB}" destId="{90657361-3C04-4967-B353-76B2737AD504}" srcOrd="2"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BA795E4F-0602-4685-AA65-356CDE536E74}"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5E47A8EA-C65A-485F-B041-E23635F9E31E}">
      <dgm:prSet/>
      <dgm:spPr/>
      <dgm:t>
        <a:bodyPr/>
        <a:lstStyle/>
        <a:p>
          <a:pPr rtl="0"/>
          <a:r>
            <a:rPr lang="en-GB" dirty="0"/>
            <a:t>Optimists report having greater social support than do pessimists (Srivastava et al., 2006) but there is some indication that it is the perception of support that matters rather than the actual provision of support (</a:t>
          </a:r>
          <a:r>
            <a:rPr lang="nb-NO" dirty="0"/>
            <a:t>Vollmann et al., 2011)</a:t>
          </a:r>
          <a:r>
            <a:rPr lang="en-GB" dirty="0"/>
            <a:t>, .</a:t>
          </a:r>
        </a:p>
      </dgm:t>
    </dgm:pt>
    <dgm:pt modelId="{7C7EF690-C37A-4246-AAC0-92545D0DCCE0}" type="parTrans" cxnId="{51657AE6-048E-4965-B169-7E0ACDA042F4}">
      <dgm:prSet/>
      <dgm:spPr/>
      <dgm:t>
        <a:bodyPr/>
        <a:lstStyle/>
        <a:p>
          <a:endParaRPr lang="en-US"/>
        </a:p>
      </dgm:t>
    </dgm:pt>
    <dgm:pt modelId="{1598BBC8-958A-43AD-AC60-9FC5B385DCC2}" type="sibTrans" cxnId="{51657AE6-048E-4965-B169-7E0ACDA042F4}">
      <dgm:prSet/>
      <dgm:spPr/>
      <dgm:t>
        <a:bodyPr/>
        <a:lstStyle/>
        <a:p>
          <a:endParaRPr lang="en-US"/>
        </a:p>
      </dgm:t>
    </dgm:pt>
    <dgm:pt modelId="{32B0382F-2D23-44BD-AE04-DDC6E02A2EEA}">
      <dgm:prSet/>
      <dgm:spPr/>
      <dgm:t>
        <a:bodyPr/>
        <a:lstStyle/>
        <a:p>
          <a:pPr rtl="0"/>
          <a:r>
            <a:rPr lang="en-GB" dirty="0"/>
            <a:t>Optimists thrive in a wide range of social conditions, with the result that optimism is related to greater network size, and to ties with others that cross age, educational, and racial boundaries [</a:t>
          </a:r>
          <a:r>
            <a:rPr lang="en-GB" dirty="0" err="1"/>
            <a:t>Andersson</a:t>
          </a:r>
          <a:r>
            <a:rPr lang="en-GB" dirty="0"/>
            <a:t>, 2012]. </a:t>
          </a:r>
        </a:p>
      </dgm:t>
    </dgm:pt>
    <dgm:pt modelId="{7AA73BA5-5D25-470E-8F89-29141465E1A6}" type="parTrans" cxnId="{F7375669-FF9C-4D7A-89AD-9C0E1F0E234E}">
      <dgm:prSet/>
      <dgm:spPr/>
      <dgm:t>
        <a:bodyPr/>
        <a:lstStyle/>
        <a:p>
          <a:endParaRPr lang="en-US"/>
        </a:p>
      </dgm:t>
    </dgm:pt>
    <dgm:pt modelId="{48910DBD-FC49-4227-B858-082698134413}" type="sibTrans" cxnId="{F7375669-FF9C-4D7A-89AD-9C0E1F0E234E}">
      <dgm:prSet/>
      <dgm:spPr/>
      <dgm:t>
        <a:bodyPr/>
        <a:lstStyle/>
        <a:p>
          <a:endParaRPr lang="en-US"/>
        </a:p>
      </dgm:t>
    </dgm:pt>
    <dgm:pt modelId="{76FE80CC-625E-4106-A490-974927CA9F2E}">
      <dgm:prSet/>
      <dgm:spPr/>
      <dgm:t>
        <a:bodyPr/>
        <a:lstStyle/>
        <a:p>
          <a:pPr rtl="0"/>
          <a:r>
            <a:rPr lang="en-GB" dirty="0"/>
            <a:t>There is also evidence that this association works in both directions: having strong social networks can enhance optimism [</a:t>
          </a:r>
          <a:r>
            <a:rPr lang="en-US" dirty="0" err="1"/>
            <a:t>Segerstrom</a:t>
          </a:r>
          <a:r>
            <a:rPr lang="en-US" dirty="0"/>
            <a:t>, 2007</a:t>
          </a:r>
          <a:r>
            <a:rPr lang="en-GB" dirty="0"/>
            <a:t>]. The social effects of optimism can be far-reaching.</a:t>
          </a:r>
        </a:p>
      </dgm:t>
    </dgm:pt>
    <dgm:pt modelId="{0BB89096-51E1-4B5A-8C6F-4C1B562AD5ED}" type="parTrans" cxnId="{C05CB378-8851-4EB0-A2FE-263A96D6F9C1}">
      <dgm:prSet/>
      <dgm:spPr/>
      <dgm:t>
        <a:bodyPr/>
        <a:lstStyle/>
        <a:p>
          <a:endParaRPr lang="en-US"/>
        </a:p>
      </dgm:t>
    </dgm:pt>
    <dgm:pt modelId="{51B62556-A9D6-4DB2-BC68-B72D7AF5BBD2}" type="sibTrans" cxnId="{C05CB378-8851-4EB0-A2FE-263A96D6F9C1}">
      <dgm:prSet/>
      <dgm:spPr/>
      <dgm:t>
        <a:bodyPr/>
        <a:lstStyle/>
        <a:p>
          <a:endParaRPr lang="en-US"/>
        </a:p>
      </dgm:t>
    </dgm:pt>
    <dgm:pt modelId="{D33B2595-224F-4536-96DE-4B043A28E1DD}">
      <dgm:prSet/>
      <dgm:spPr/>
      <dgm:t>
        <a:bodyPr/>
        <a:lstStyle/>
        <a:p>
          <a:pPr rtl="0"/>
          <a:r>
            <a:rPr lang="en-GB" dirty="0"/>
            <a:t>In one study, optimism (assessed 10 years previously) predicted greater resilience to developing loneliness late in life [</a:t>
          </a:r>
          <a:r>
            <a:rPr lang="en-US" dirty="0" err="1"/>
            <a:t>Rius-Ottenheim</a:t>
          </a:r>
          <a:r>
            <a:rPr lang="en-US" dirty="0"/>
            <a:t> et al., 2012</a:t>
          </a:r>
          <a:r>
            <a:rPr lang="en-GB" dirty="0"/>
            <a:t>].</a:t>
          </a:r>
        </a:p>
      </dgm:t>
    </dgm:pt>
    <dgm:pt modelId="{B0360D87-8CAB-4264-A1D2-0194011E507E}" type="parTrans" cxnId="{B224E072-FAEF-44E1-816B-19D4108A2230}">
      <dgm:prSet/>
      <dgm:spPr/>
      <dgm:t>
        <a:bodyPr/>
        <a:lstStyle/>
        <a:p>
          <a:endParaRPr lang="en-US"/>
        </a:p>
      </dgm:t>
    </dgm:pt>
    <dgm:pt modelId="{CC06F556-6BF7-457D-BEE0-B9D5CB6FC983}" type="sibTrans" cxnId="{B224E072-FAEF-44E1-816B-19D4108A2230}">
      <dgm:prSet/>
      <dgm:spPr/>
      <dgm:t>
        <a:bodyPr/>
        <a:lstStyle/>
        <a:p>
          <a:endParaRPr lang="en-US"/>
        </a:p>
      </dgm:t>
    </dgm:pt>
    <dgm:pt modelId="{CEFD6EF7-F870-4156-9AD8-D9E6DBEE8386}" type="pres">
      <dgm:prSet presAssocID="{BA795E4F-0602-4685-AA65-356CDE536E74}" presName="linear" presStyleCnt="0">
        <dgm:presLayoutVars>
          <dgm:animLvl val="lvl"/>
          <dgm:resizeHandles val="exact"/>
        </dgm:presLayoutVars>
      </dgm:prSet>
      <dgm:spPr/>
    </dgm:pt>
    <dgm:pt modelId="{9DCEB8F6-3348-41DB-B80A-2AB1D2A541FE}" type="pres">
      <dgm:prSet presAssocID="{5E47A8EA-C65A-485F-B041-E23635F9E31E}" presName="parentText" presStyleLbl="node1" presStyleIdx="0" presStyleCnt="4">
        <dgm:presLayoutVars>
          <dgm:chMax val="0"/>
          <dgm:bulletEnabled val="1"/>
        </dgm:presLayoutVars>
      </dgm:prSet>
      <dgm:spPr/>
    </dgm:pt>
    <dgm:pt modelId="{B046AF57-6EEB-49AB-B76C-EC1E26A465E9}" type="pres">
      <dgm:prSet presAssocID="{1598BBC8-958A-43AD-AC60-9FC5B385DCC2}" presName="spacer" presStyleCnt="0"/>
      <dgm:spPr/>
    </dgm:pt>
    <dgm:pt modelId="{8A1FA50F-7BC4-45CF-B647-40A8730C8FD0}" type="pres">
      <dgm:prSet presAssocID="{32B0382F-2D23-44BD-AE04-DDC6E02A2EEA}" presName="parentText" presStyleLbl="node1" presStyleIdx="1" presStyleCnt="4">
        <dgm:presLayoutVars>
          <dgm:chMax val="0"/>
          <dgm:bulletEnabled val="1"/>
        </dgm:presLayoutVars>
      </dgm:prSet>
      <dgm:spPr/>
    </dgm:pt>
    <dgm:pt modelId="{B67D1C40-7BCA-41A1-8696-F3E738A1EFC5}" type="pres">
      <dgm:prSet presAssocID="{48910DBD-FC49-4227-B858-082698134413}" presName="spacer" presStyleCnt="0"/>
      <dgm:spPr/>
    </dgm:pt>
    <dgm:pt modelId="{58340104-AB57-4FEA-9D34-F80C5E8889A2}" type="pres">
      <dgm:prSet presAssocID="{76FE80CC-625E-4106-A490-974927CA9F2E}" presName="parentText" presStyleLbl="node1" presStyleIdx="2" presStyleCnt="4">
        <dgm:presLayoutVars>
          <dgm:chMax val="0"/>
          <dgm:bulletEnabled val="1"/>
        </dgm:presLayoutVars>
      </dgm:prSet>
      <dgm:spPr/>
    </dgm:pt>
    <dgm:pt modelId="{A246BC45-EC3E-468E-8288-BCD0F106FA03}" type="pres">
      <dgm:prSet presAssocID="{51B62556-A9D6-4DB2-BC68-B72D7AF5BBD2}" presName="spacer" presStyleCnt="0"/>
      <dgm:spPr/>
    </dgm:pt>
    <dgm:pt modelId="{9CB7391E-3481-4F8C-A88D-CD844AD21C79}" type="pres">
      <dgm:prSet presAssocID="{D33B2595-224F-4536-96DE-4B043A28E1DD}" presName="parentText" presStyleLbl="node1" presStyleIdx="3" presStyleCnt="4">
        <dgm:presLayoutVars>
          <dgm:chMax val="0"/>
          <dgm:bulletEnabled val="1"/>
        </dgm:presLayoutVars>
      </dgm:prSet>
      <dgm:spPr/>
    </dgm:pt>
  </dgm:ptLst>
  <dgm:cxnLst>
    <dgm:cxn modelId="{CB2D1F11-49F3-46AE-B02A-608CE50C3859}" type="presOf" srcId="{D33B2595-224F-4536-96DE-4B043A28E1DD}" destId="{9CB7391E-3481-4F8C-A88D-CD844AD21C79}" srcOrd="0" destOrd="0" presId="urn:microsoft.com/office/officeart/2005/8/layout/vList2"/>
    <dgm:cxn modelId="{25BDE42D-CF12-4AF9-A31F-54B5AA83DBD1}" type="presOf" srcId="{BA795E4F-0602-4685-AA65-356CDE536E74}" destId="{CEFD6EF7-F870-4156-9AD8-D9E6DBEE8386}" srcOrd="0" destOrd="0" presId="urn:microsoft.com/office/officeart/2005/8/layout/vList2"/>
    <dgm:cxn modelId="{803D0641-1489-4726-AEA0-6B6F4C1A3826}" type="presOf" srcId="{76FE80CC-625E-4106-A490-974927CA9F2E}" destId="{58340104-AB57-4FEA-9D34-F80C5E8889A2}" srcOrd="0" destOrd="0" presId="urn:microsoft.com/office/officeart/2005/8/layout/vList2"/>
    <dgm:cxn modelId="{F7375669-FF9C-4D7A-89AD-9C0E1F0E234E}" srcId="{BA795E4F-0602-4685-AA65-356CDE536E74}" destId="{32B0382F-2D23-44BD-AE04-DDC6E02A2EEA}" srcOrd="1" destOrd="0" parTransId="{7AA73BA5-5D25-470E-8F89-29141465E1A6}" sibTransId="{48910DBD-FC49-4227-B858-082698134413}"/>
    <dgm:cxn modelId="{B224E072-FAEF-44E1-816B-19D4108A2230}" srcId="{BA795E4F-0602-4685-AA65-356CDE536E74}" destId="{D33B2595-224F-4536-96DE-4B043A28E1DD}" srcOrd="3" destOrd="0" parTransId="{B0360D87-8CAB-4264-A1D2-0194011E507E}" sibTransId="{CC06F556-6BF7-457D-BEE0-B9D5CB6FC983}"/>
    <dgm:cxn modelId="{C05CB378-8851-4EB0-A2FE-263A96D6F9C1}" srcId="{BA795E4F-0602-4685-AA65-356CDE536E74}" destId="{76FE80CC-625E-4106-A490-974927CA9F2E}" srcOrd="2" destOrd="0" parTransId="{0BB89096-51E1-4B5A-8C6F-4C1B562AD5ED}" sibTransId="{51B62556-A9D6-4DB2-BC68-B72D7AF5BBD2}"/>
    <dgm:cxn modelId="{6FBB52A4-AB77-4E5D-A4F7-3A4F613097A9}" type="presOf" srcId="{32B0382F-2D23-44BD-AE04-DDC6E02A2EEA}" destId="{8A1FA50F-7BC4-45CF-B647-40A8730C8FD0}" srcOrd="0" destOrd="0" presId="urn:microsoft.com/office/officeart/2005/8/layout/vList2"/>
    <dgm:cxn modelId="{F27029CB-FBC0-4A5E-B201-74F37E4F0E4C}" type="presOf" srcId="{5E47A8EA-C65A-485F-B041-E23635F9E31E}" destId="{9DCEB8F6-3348-41DB-B80A-2AB1D2A541FE}" srcOrd="0" destOrd="0" presId="urn:microsoft.com/office/officeart/2005/8/layout/vList2"/>
    <dgm:cxn modelId="{51657AE6-048E-4965-B169-7E0ACDA042F4}" srcId="{BA795E4F-0602-4685-AA65-356CDE536E74}" destId="{5E47A8EA-C65A-485F-B041-E23635F9E31E}" srcOrd="0" destOrd="0" parTransId="{7C7EF690-C37A-4246-AAC0-92545D0DCCE0}" sibTransId="{1598BBC8-958A-43AD-AC60-9FC5B385DCC2}"/>
    <dgm:cxn modelId="{F54EC342-969C-4ABE-8E85-3D06EBA33309}" type="presParOf" srcId="{CEFD6EF7-F870-4156-9AD8-D9E6DBEE8386}" destId="{9DCEB8F6-3348-41DB-B80A-2AB1D2A541FE}" srcOrd="0" destOrd="0" presId="urn:microsoft.com/office/officeart/2005/8/layout/vList2"/>
    <dgm:cxn modelId="{76D8F79E-5E02-48DE-8E95-2299282B8539}" type="presParOf" srcId="{CEFD6EF7-F870-4156-9AD8-D9E6DBEE8386}" destId="{B046AF57-6EEB-49AB-B76C-EC1E26A465E9}" srcOrd="1" destOrd="0" presId="urn:microsoft.com/office/officeart/2005/8/layout/vList2"/>
    <dgm:cxn modelId="{8FACD954-2AB7-4230-A579-62B93565C6C8}" type="presParOf" srcId="{CEFD6EF7-F870-4156-9AD8-D9E6DBEE8386}" destId="{8A1FA50F-7BC4-45CF-B647-40A8730C8FD0}" srcOrd="2" destOrd="0" presId="urn:microsoft.com/office/officeart/2005/8/layout/vList2"/>
    <dgm:cxn modelId="{A260BAC8-33CF-46A0-BFD2-85270D6EB3CA}" type="presParOf" srcId="{CEFD6EF7-F870-4156-9AD8-D9E6DBEE8386}" destId="{B67D1C40-7BCA-41A1-8696-F3E738A1EFC5}" srcOrd="3" destOrd="0" presId="urn:microsoft.com/office/officeart/2005/8/layout/vList2"/>
    <dgm:cxn modelId="{C61B4183-894B-4B3D-BAD9-EB32BEBDB0C1}" type="presParOf" srcId="{CEFD6EF7-F870-4156-9AD8-D9E6DBEE8386}" destId="{58340104-AB57-4FEA-9D34-F80C5E8889A2}" srcOrd="4" destOrd="0" presId="urn:microsoft.com/office/officeart/2005/8/layout/vList2"/>
    <dgm:cxn modelId="{AD996DE0-E3A0-42B5-BDC3-E1EEF4001EC9}" type="presParOf" srcId="{CEFD6EF7-F870-4156-9AD8-D9E6DBEE8386}" destId="{A246BC45-EC3E-468E-8288-BCD0F106FA03}" srcOrd="5" destOrd="0" presId="urn:microsoft.com/office/officeart/2005/8/layout/vList2"/>
    <dgm:cxn modelId="{AB142BA2-65D9-4422-AB90-7F81C5C7ED71}" type="presParOf" srcId="{CEFD6EF7-F870-4156-9AD8-D9E6DBEE8386}" destId="{9CB7391E-3481-4F8C-A88D-CD844AD21C7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D7CEB177-1042-4D75-989C-7D0B693F441B}" type="doc">
      <dgm:prSet loTypeId="urn:microsoft.com/office/officeart/2005/8/layout/hProcess9" loCatId="process" qsTypeId="urn:microsoft.com/office/officeart/2005/8/quickstyle/simple1" qsCatId="simple" csTypeId="urn:microsoft.com/office/officeart/2005/8/colors/colorful5" csCatId="colorful" phldr="1"/>
      <dgm:spPr/>
      <dgm:t>
        <a:bodyPr/>
        <a:lstStyle/>
        <a:p>
          <a:endParaRPr lang="en-US"/>
        </a:p>
      </dgm:t>
    </dgm:pt>
    <dgm:pt modelId="{FC51ABFB-91E7-45B7-A516-3679BA50D8A6}">
      <dgm:prSet/>
      <dgm:spPr/>
      <dgm:t>
        <a:bodyPr/>
        <a:lstStyle/>
        <a:p>
          <a:pPr rtl="0"/>
          <a:r>
            <a:rPr lang="en-GB" dirty="0"/>
            <a:t>Optimism is associated with a warm and slightly dominant interpersonal style, which among men results in greater relationship satisfaction not only for themselves, but also for their wives [Smith et al., 2013]. </a:t>
          </a:r>
        </a:p>
      </dgm:t>
    </dgm:pt>
    <dgm:pt modelId="{D7194182-A11A-489A-A8E1-92B36FFA572A}" type="parTrans" cxnId="{F127808F-2084-423A-A202-E50EA0959F5F}">
      <dgm:prSet/>
      <dgm:spPr/>
      <dgm:t>
        <a:bodyPr/>
        <a:lstStyle/>
        <a:p>
          <a:endParaRPr lang="en-US"/>
        </a:p>
      </dgm:t>
    </dgm:pt>
    <dgm:pt modelId="{C4838A3F-4872-4562-94D2-0CCAF0E94606}" type="sibTrans" cxnId="{F127808F-2084-423A-A202-E50EA0959F5F}">
      <dgm:prSet/>
      <dgm:spPr/>
      <dgm:t>
        <a:bodyPr/>
        <a:lstStyle/>
        <a:p>
          <a:endParaRPr lang="en-US"/>
        </a:p>
      </dgm:t>
    </dgm:pt>
    <dgm:pt modelId="{8BAD4CB6-8347-4A15-B305-1FA1D0943BA5}">
      <dgm:prSet/>
      <dgm:spPr/>
      <dgm:t>
        <a:bodyPr/>
        <a:lstStyle/>
        <a:p>
          <a:pPr rtl="0"/>
          <a:r>
            <a:rPr lang="en-GB" dirty="0"/>
            <a:t>A similar effect has been found for caregiver burden among wives of men about to undergo coronary artery bypass surgery [</a:t>
          </a:r>
          <a:r>
            <a:rPr lang="en-GB" dirty="0" err="1"/>
            <a:t>Ruis</a:t>
          </a:r>
          <a:r>
            <a:rPr lang="en-GB" dirty="0"/>
            <a:t> et al., 2006]. </a:t>
          </a:r>
        </a:p>
      </dgm:t>
    </dgm:pt>
    <dgm:pt modelId="{3F7FD6E8-24A1-4424-88AC-47305362F529}" type="parTrans" cxnId="{D9BF114D-F48C-4C6C-AFC7-2DC79280D7FC}">
      <dgm:prSet/>
      <dgm:spPr/>
      <dgm:t>
        <a:bodyPr/>
        <a:lstStyle/>
        <a:p>
          <a:endParaRPr lang="en-US"/>
        </a:p>
      </dgm:t>
    </dgm:pt>
    <dgm:pt modelId="{6857D91F-2D12-42FC-B81A-D58E60482170}" type="sibTrans" cxnId="{D9BF114D-F48C-4C6C-AFC7-2DC79280D7FC}">
      <dgm:prSet/>
      <dgm:spPr/>
      <dgm:t>
        <a:bodyPr/>
        <a:lstStyle/>
        <a:p>
          <a:endParaRPr lang="en-US"/>
        </a:p>
      </dgm:t>
    </dgm:pt>
    <dgm:pt modelId="{4696136B-01E9-4EF3-B0B3-3BE809F940D5}">
      <dgm:prSet/>
      <dgm:spPr/>
      <dgm:t>
        <a:bodyPr/>
        <a:lstStyle/>
        <a:p>
          <a:pPr rtl="0"/>
          <a:r>
            <a:rPr lang="en-GB" dirty="0"/>
            <a:t>Optimists handle relationship crises more successfully than  pessimists [</a:t>
          </a:r>
          <a:r>
            <a:rPr lang="en-GB" dirty="0" err="1"/>
            <a:t>Andersson</a:t>
          </a:r>
          <a:r>
            <a:rPr lang="en-GB" dirty="0"/>
            <a:t>, 2012] and they provide </a:t>
          </a:r>
          <a:r>
            <a:rPr lang="en-GB" dirty="0" err="1"/>
            <a:t>nurturant</a:t>
          </a:r>
          <a:r>
            <a:rPr lang="en-GB" dirty="0"/>
            <a:t> and involved parenting to their children [</a:t>
          </a:r>
          <a:r>
            <a:rPr lang="fi-FI" dirty="0"/>
            <a:t>Heinonen et al. 2006; Taylor et al., 2012</a:t>
          </a:r>
          <a:r>
            <a:rPr lang="en-GB" dirty="0"/>
            <a:t>], resulting in better adjustment of the children.</a:t>
          </a:r>
        </a:p>
      </dgm:t>
    </dgm:pt>
    <dgm:pt modelId="{2A9A4691-3980-43C7-B999-B19B24452C4D}" type="parTrans" cxnId="{EEBC87B6-3FC6-431C-8837-47C10BB9B74A}">
      <dgm:prSet/>
      <dgm:spPr/>
      <dgm:t>
        <a:bodyPr/>
        <a:lstStyle/>
        <a:p>
          <a:endParaRPr lang="en-US"/>
        </a:p>
      </dgm:t>
    </dgm:pt>
    <dgm:pt modelId="{6E43E8F7-B14C-48CD-8F86-EA567B924F15}" type="sibTrans" cxnId="{EEBC87B6-3FC6-431C-8837-47C10BB9B74A}">
      <dgm:prSet/>
      <dgm:spPr/>
      <dgm:t>
        <a:bodyPr/>
        <a:lstStyle/>
        <a:p>
          <a:endParaRPr lang="en-US"/>
        </a:p>
      </dgm:t>
    </dgm:pt>
    <dgm:pt modelId="{6E7E20F7-A720-4A08-B1EB-E31FACF4B4BD}" type="pres">
      <dgm:prSet presAssocID="{D7CEB177-1042-4D75-989C-7D0B693F441B}" presName="CompostProcess" presStyleCnt="0">
        <dgm:presLayoutVars>
          <dgm:dir/>
          <dgm:resizeHandles val="exact"/>
        </dgm:presLayoutVars>
      </dgm:prSet>
      <dgm:spPr/>
    </dgm:pt>
    <dgm:pt modelId="{9DF138EB-1567-4242-9D0A-21B3868EFE97}" type="pres">
      <dgm:prSet presAssocID="{D7CEB177-1042-4D75-989C-7D0B693F441B}" presName="arrow" presStyleLbl="bgShp" presStyleIdx="0" presStyleCnt="1"/>
      <dgm:spPr/>
    </dgm:pt>
    <dgm:pt modelId="{290E8E8D-6575-4F36-8359-333F711A691D}" type="pres">
      <dgm:prSet presAssocID="{D7CEB177-1042-4D75-989C-7D0B693F441B}" presName="linearProcess" presStyleCnt="0"/>
      <dgm:spPr/>
    </dgm:pt>
    <dgm:pt modelId="{48BF685D-9EA9-45AF-A5F5-1B16D1E671A7}" type="pres">
      <dgm:prSet presAssocID="{FC51ABFB-91E7-45B7-A516-3679BA50D8A6}" presName="textNode" presStyleLbl="node1" presStyleIdx="0" presStyleCnt="3">
        <dgm:presLayoutVars>
          <dgm:bulletEnabled val="1"/>
        </dgm:presLayoutVars>
      </dgm:prSet>
      <dgm:spPr/>
    </dgm:pt>
    <dgm:pt modelId="{7A5F7444-9F6F-4809-93C9-8A7D5342A617}" type="pres">
      <dgm:prSet presAssocID="{C4838A3F-4872-4562-94D2-0CCAF0E94606}" presName="sibTrans" presStyleCnt="0"/>
      <dgm:spPr/>
    </dgm:pt>
    <dgm:pt modelId="{C8D29970-5589-451D-B968-D44A302D9A8E}" type="pres">
      <dgm:prSet presAssocID="{8BAD4CB6-8347-4A15-B305-1FA1D0943BA5}" presName="textNode" presStyleLbl="node1" presStyleIdx="1" presStyleCnt="3">
        <dgm:presLayoutVars>
          <dgm:bulletEnabled val="1"/>
        </dgm:presLayoutVars>
      </dgm:prSet>
      <dgm:spPr/>
    </dgm:pt>
    <dgm:pt modelId="{98EC2225-AD2B-45AE-A658-439C50DFA76F}" type="pres">
      <dgm:prSet presAssocID="{6857D91F-2D12-42FC-B81A-D58E60482170}" presName="sibTrans" presStyleCnt="0"/>
      <dgm:spPr/>
    </dgm:pt>
    <dgm:pt modelId="{E9EAE886-D854-4395-BF67-974BA1362433}" type="pres">
      <dgm:prSet presAssocID="{4696136B-01E9-4EF3-B0B3-3BE809F940D5}" presName="textNode" presStyleLbl="node1" presStyleIdx="2" presStyleCnt="3">
        <dgm:presLayoutVars>
          <dgm:bulletEnabled val="1"/>
        </dgm:presLayoutVars>
      </dgm:prSet>
      <dgm:spPr/>
    </dgm:pt>
  </dgm:ptLst>
  <dgm:cxnLst>
    <dgm:cxn modelId="{53EB8625-93D5-405E-AA0A-A764E0B363EB}" type="presOf" srcId="{4696136B-01E9-4EF3-B0B3-3BE809F940D5}" destId="{E9EAE886-D854-4395-BF67-974BA1362433}" srcOrd="0" destOrd="0" presId="urn:microsoft.com/office/officeart/2005/8/layout/hProcess9"/>
    <dgm:cxn modelId="{D9BF114D-F48C-4C6C-AFC7-2DC79280D7FC}" srcId="{D7CEB177-1042-4D75-989C-7D0B693F441B}" destId="{8BAD4CB6-8347-4A15-B305-1FA1D0943BA5}" srcOrd="1" destOrd="0" parTransId="{3F7FD6E8-24A1-4424-88AC-47305362F529}" sibTransId="{6857D91F-2D12-42FC-B81A-D58E60482170}"/>
    <dgm:cxn modelId="{4EC2804E-7491-4DD7-86A3-CC4AE4CCD92F}" type="presOf" srcId="{8BAD4CB6-8347-4A15-B305-1FA1D0943BA5}" destId="{C8D29970-5589-451D-B968-D44A302D9A8E}" srcOrd="0" destOrd="0" presId="urn:microsoft.com/office/officeart/2005/8/layout/hProcess9"/>
    <dgm:cxn modelId="{F127808F-2084-423A-A202-E50EA0959F5F}" srcId="{D7CEB177-1042-4D75-989C-7D0B693F441B}" destId="{FC51ABFB-91E7-45B7-A516-3679BA50D8A6}" srcOrd="0" destOrd="0" parTransId="{D7194182-A11A-489A-A8E1-92B36FFA572A}" sibTransId="{C4838A3F-4872-4562-94D2-0CCAF0E94606}"/>
    <dgm:cxn modelId="{4AD9B9A5-7832-4973-990E-0A2189C54BF1}" type="presOf" srcId="{D7CEB177-1042-4D75-989C-7D0B693F441B}" destId="{6E7E20F7-A720-4A08-B1EB-E31FACF4B4BD}" srcOrd="0" destOrd="0" presId="urn:microsoft.com/office/officeart/2005/8/layout/hProcess9"/>
    <dgm:cxn modelId="{EEBC87B6-3FC6-431C-8837-47C10BB9B74A}" srcId="{D7CEB177-1042-4D75-989C-7D0B693F441B}" destId="{4696136B-01E9-4EF3-B0B3-3BE809F940D5}" srcOrd="2" destOrd="0" parTransId="{2A9A4691-3980-43C7-B999-B19B24452C4D}" sibTransId="{6E43E8F7-B14C-48CD-8F86-EA567B924F15}"/>
    <dgm:cxn modelId="{1A56E7E8-C221-41D2-8F43-13F573D4E70E}" type="presOf" srcId="{FC51ABFB-91E7-45B7-A516-3679BA50D8A6}" destId="{48BF685D-9EA9-45AF-A5F5-1B16D1E671A7}" srcOrd="0" destOrd="0" presId="urn:microsoft.com/office/officeart/2005/8/layout/hProcess9"/>
    <dgm:cxn modelId="{0082C065-5BE0-46AA-A4DF-A86C7FAA1D88}" type="presParOf" srcId="{6E7E20F7-A720-4A08-B1EB-E31FACF4B4BD}" destId="{9DF138EB-1567-4242-9D0A-21B3868EFE97}" srcOrd="0" destOrd="0" presId="urn:microsoft.com/office/officeart/2005/8/layout/hProcess9"/>
    <dgm:cxn modelId="{EE2EDAF7-F888-4941-A552-E47CB2D91F99}" type="presParOf" srcId="{6E7E20F7-A720-4A08-B1EB-E31FACF4B4BD}" destId="{290E8E8D-6575-4F36-8359-333F711A691D}" srcOrd="1" destOrd="0" presId="urn:microsoft.com/office/officeart/2005/8/layout/hProcess9"/>
    <dgm:cxn modelId="{60BFBFA1-9249-46CC-ADBB-02A56E1E073D}" type="presParOf" srcId="{290E8E8D-6575-4F36-8359-333F711A691D}" destId="{48BF685D-9EA9-45AF-A5F5-1B16D1E671A7}" srcOrd="0" destOrd="0" presId="urn:microsoft.com/office/officeart/2005/8/layout/hProcess9"/>
    <dgm:cxn modelId="{4CF7EDCE-C445-4A92-AA8E-6A92803A91F8}" type="presParOf" srcId="{290E8E8D-6575-4F36-8359-333F711A691D}" destId="{7A5F7444-9F6F-4809-93C9-8A7D5342A617}" srcOrd="1" destOrd="0" presId="urn:microsoft.com/office/officeart/2005/8/layout/hProcess9"/>
    <dgm:cxn modelId="{870C5511-7CCC-4390-9758-869A73538A45}" type="presParOf" srcId="{290E8E8D-6575-4F36-8359-333F711A691D}" destId="{C8D29970-5589-451D-B968-D44A302D9A8E}" srcOrd="2" destOrd="0" presId="urn:microsoft.com/office/officeart/2005/8/layout/hProcess9"/>
    <dgm:cxn modelId="{783B2218-9D35-46C4-8F16-4EB13F0255EC}" type="presParOf" srcId="{290E8E8D-6575-4F36-8359-333F711A691D}" destId="{98EC2225-AD2B-45AE-A658-439C50DFA76F}" srcOrd="3" destOrd="0" presId="urn:microsoft.com/office/officeart/2005/8/layout/hProcess9"/>
    <dgm:cxn modelId="{FC522974-D2F0-4A4A-9EB6-1436320051E7}" type="presParOf" srcId="{290E8E8D-6575-4F36-8359-333F711A691D}" destId="{E9EAE886-D854-4395-BF67-974BA1362433}"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C88C8F9C-2397-4D56-85FC-5172D4848CD5}"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83B316BF-6070-49F9-AD1B-E8CA19C5977E}">
      <dgm:prSet/>
      <dgm:spPr/>
      <dgm:t>
        <a:bodyPr/>
        <a:lstStyle/>
        <a:p>
          <a:pPr rtl="0"/>
          <a:r>
            <a:rPr lang="en-GB" dirty="0"/>
            <a:t>Much of the work on optimism has taken place in health-related contexts, as people confront the transitions imposed by health crises.</a:t>
          </a:r>
        </a:p>
      </dgm:t>
    </dgm:pt>
    <dgm:pt modelId="{930CBDBB-3CC1-4BFE-9C28-42BA3CAFC3C8}" type="parTrans" cxnId="{B8840052-1667-4A14-8F8A-B96A8D5A4B5C}">
      <dgm:prSet/>
      <dgm:spPr/>
      <dgm:t>
        <a:bodyPr/>
        <a:lstStyle/>
        <a:p>
          <a:endParaRPr lang="en-US"/>
        </a:p>
      </dgm:t>
    </dgm:pt>
    <dgm:pt modelId="{0BE8F1E1-E05F-4768-B086-30118B840321}" type="sibTrans" cxnId="{B8840052-1667-4A14-8F8A-B96A8D5A4B5C}">
      <dgm:prSet/>
      <dgm:spPr/>
      <dgm:t>
        <a:bodyPr/>
        <a:lstStyle/>
        <a:p>
          <a:endParaRPr lang="en-US"/>
        </a:p>
      </dgm:t>
    </dgm:pt>
    <dgm:pt modelId="{90D59E49-E67F-4AA0-84A9-31414988C4BC}" type="pres">
      <dgm:prSet presAssocID="{C88C8F9C-2397-4D56-85FC-5172D4848CD5}" presName="Name0" presStyleCnt="0">
        <dgm:presLayoutVars>
          <dgm:dir/>
          <dgm:resizeHandles val="exact"/>
        </dgm:presLayoutVars>
      </dgm:prSet>
      <dgm:spPr/>
    </dgm:pt>
    <dgm:pt modelId="{F7662909-19DF-4A49-A0B8-6C1C47C3E34E}" type="pres">
      <dgm:prSet presAssocID="{83B316BF-6070-49F9-AD1B-E8CA19C5977E}" presName="node" presStyleLbl="node1" presStyleIdx="0" presStyleCnt="1">
        <dgm:presLayoutVars>
          <dgm:bulletEnabled val="1"/>
        </dgm:presLayoutVars>
      </dgm:prSet>
      <dgm:spPr/>
    </dgm:pt>
  </dgm:ptLst>
  <dgm:cxnLst>
    <dgm:cxn modelId="{B8840052-1667-4A14-8F8A-B96A8D5A4B5C}" srcId="{C88C8F9C-2397-4D56-85FC-5172D4848CD5}" destId="{83B316BF-6070-49F9-AD1B-E8CA19C5977E}" srcOrd="0" destOrd="0" parTransId="{930CBDBB-3CC1-4BFE-9C28-42BA3CAFC3C8}" sibTransId="{0BE8F1E1-E05F-4768-B086-30118B840321}"/>
    <dgm:cxn modelId="{3C06A891-5621-4343-B278-95416459D4A6}" type="presOf" srcId="{C88C8F9C-2397-4D56-85FC-5172D4848CD5}" destId="{90D59E49-E67F-4AA0-84A9-31414988C4BC}" srcOrd="0" destOrd="0" presId="urn:microsoft.com/office/officeart/2005/8/layout/process1"/>
    <dgm:cxn modelId="{9144B0AA-2BC3-4A17-801C-B83671DB02F0}" type="presOf" srcId="{83B316BF-6070-49F9-AD1B-E8CA19C5977E}" destId="{F7662909-19DF-4A49-A0B8-6C1C47C3E34E}" srcOrd="0" destOrd="0" presId="urn:microsoft.com/office/officeart/2005/8/layout/process1"/>
    <dgm:cxn modelId="{44CA5456-EB29-4D50-8AEE-3E007B0608D0}" type="presParOf" srcId="{90D59E49-E67F-4AA0-84A9-31414988C4BC}" destId="{F7662909-19DF-4A49-A0B8-6C1C47C3E34E}" srcOrd="0"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A31F3738-5E1B-49E1-B597-A1D0F8B71411}" type="doc">
      <dgm:prSet loTypeId="urn:microsoft.com/office/officeart/2005/8/layout/arrow4" loCatId="process" qsTypeId="urn:microsoft.com/office/officeart/2005/8/quickstyle/simple1" qsCatId="simple" csTypeId="urn:microsoft.com/office/officeart/2005/8/colors/colorful5" csCatId="colorful" phldr="1"/>
      <dgm:spPr/>
      <dgm:t>
        <a:bodyPr/>
        <a:lstStyle/>
        <a:p>
          <a:endParaRPr lang="en-US"/>
        </a:p>
      </dgm:t>
    </dgm:pt>
    <dgm:pt modelId="{62E0C59B-AA6E-42CA-9407-E405A55A8C3F}">
      <dgm:prSet/>
      <dgm:spPr/>
      <dgm:t>
        <a:bodyPr/>
        <a:lstStyle/>
        <a:p>
          <a:pPr rtl="0"/>
          <a:r>
            <a:rPr lang="en-GB"/>
            <a:t>Cardiovascular disease using data from the Women’s Health Initiative (WHI)-examined quality of life, chronic disease, morbidity, and mortality among over 95 000 women across an 8-year period [Tindle et al., 2005]. </a:t>
          </a:r>
        </a:p>
      </dgm:t>
    </dgm:pt>
    <dgm:pt modelId="{3C018852-6B4F-4F6C-A534-D8A010A5CF56}" type="parTrans" cxnId="{507A0D3F-8645-431F-A33F-0C11309EEA2F}">
      <dgm:prSet/>
      <dgm:spPr/>
      <dgm:t>
        <a:bodyPr/>
        <a:lstStyle/>
        <a:p>
          <a:endParaRPr lang="en-US"/>
        </a:p>
      </dgm:t>
    </dgm:pt>
    <dgm:pt modelId="{3BCF71EB-ED28-49FA-88AF-E4FA24878F07}" type="sibTrans" cxnId="{507A0D3F-8645-431F-A33F-0C11309EEA2F}">
      <dgm:prSet/>
      <dgm:spPr/>
      <dgm:t>
        <a:bodyPr/>
        <a:lstStyle/>
        <a:p>
          <a:endParaRPr lang="en-US"/>
        </a:p>
      </dgm:t>
    </dgm:pt>
    <dgm:pt modelId="{1AE67BB9-C26F-4FE1-A637-152381036EAC}">
      <dgm:prSet/>
      <dgm:spPr/>
      <dgm:t>
        <a:bodyPr/>
        <a:lstStyle/>
        <a:p>
          <a:pPr rtl="0"/>
          <a:r>
            <a:rPr lang="en-GB" dirty="0"/>
            <a:t>All of the women were free of cardiovascular disease and cancer at study entry. Optimists were less likely than pessimists to develop coronary heart disease (CHD), were less likely to die from CHD-related causes, and had lower total mortality due to all causes, across the 8 years of study. </a:t>
          </a:r>
        </a:p>
      </dgm:t>
    </dgm:pt>
    <dgm:pt modelId="{80FC9434-F4F3-48B5-9FB0-3698ECD1AD62}" type="parTrans" cxnId="{16A6C8C6-7BC3-488D-AD94-8100C0FE1EDE}">
      <dgm:prSet/>
      <dgm:spPr/>
      <dgm:t>
        <a:bodyPr/>
        <a:lstStyle/>
        <a:p>
          <a:endParaRPr lang="en-US"/>
        </a:p>
      </dgm:t>
    </dgm:pt>
    <dgm:pt modelId="{02916EF3-0448-4105-A4F3-F1696153A3C0}" type="sibTrans" cxnId="{16A6C8C6-7BC3-488D-AD94-8100C0FE1EDE}">
      <dgm:prSet/>
      <dgm:spPr/>
      <dgm:t>
        <a:bodyPr/>
        <a:lstStyle/>
        <a:p>
          <a:endParaRPr lang="en-US"/>
        </a:p>
      </dgm:t>
    </dgm:pt>
    <dgm:pt modelId="{FD9117ED-6C0C-4982-ACBF-350EA2A9EE12}" type="pres">
      <dgm:prSet presAssocID="{A31F3738-5E1B-49E1-B597-A1D0F8B71411}" presName="compositeShape" presStyleCnt="0">
        <dgm:presLayoutVars>
          <dgm:chMax val="2"/>
          <dgm:dir/>
          <dgm:resizeHandles val="exact"/>
        </dgm:presLayoutVars>
      </dgm:prSet>
      <dgm:spPr/>
    </dgm:pt>
    <dgm:pt modelId="{76CAFDBB-F34A-4C70-924C-CE3D1C79E74E}" type="pres">
      <dgm:prSet presAssocID="{62E0C59B-AA6E-42CA-9407-E405A55A8C3F}" presName="upArrow" presStyleLbl="node1" presStyleIdx="0" presStyleCnt="2"/>
      <dgm:spPr/>
    </dgm:pt>
    <dgm:pt modelId="{DA1ADD46-40B7-4EA8-B23E-DDA4AFBCBDCD}" type="pres">
      <dgm:prSet presAssocID="{62E0C59B-AA6E-42CA-9407-E405A55A8C3F}" presName="upArrowText" presStyleLbl="revTx" presStyleIdx="0" presStyleCnt="2">
        <dgm:presLayoutVars>
          <dgm:chMax val="0"/>
          <dgm:bulletEnabled val="1"/>
        </dgm:presLayoutVars>
      </dgm:prSet>
      <dgm:spPr/>
    </dgm:pt>
    <dgm:pt modelId="{4A31C45C-8C77-4364-A1EE-57732F259C46}" type="pres">
      <dgm:prSet presAssocID="{1AE67BB9-C26F-4FE1-A637-152381036EAC}" presName="downArrow" presStyleLbl="node1" presStyleIdx="1" presStyleCnt="2"/>
      <dgm:spPr/>
    </dgm:pt>
    <dgm:pt modelId="{35C6942D-D927-48C9-8987-A2A80222072D}" type="pres">
      <dgm:prSet presAssocID="{1AE67BB9-C26F-4FE1-A637-152381036EAC}" presName="downArrowText" presStyleLbl="revTx" presStyleIdx="1" presStyleCnt="2">
        <dgm:presLayoutVars>
          <dgm:chMax val="0"/>
          <dgm:bulletEnabled val="1"/>
        </dgm:presLayoutVars>
      </dgm:prSet>
      <dgm:spPr/>
    </dgm:pt>
  </dgm:ptLst>
  <dgm:cxnLst>
    <dgm:cxn modelId="{507A0D3F-8645-431F-A33F-0C11309EEA2F}" srcId="{A31F3738-5E1B-49E1-B597-A1D0F8B71411}" destId="{62E0C59B-AA6E-42CA-9407-E405A55A8C3F}" srcOrd="0" destOrd="0" parTransId="{3C018852-6B4F-4F6C-A534-D8A010A5CF56}" sibTransId="{3BCF71EB-ED28-49FA-88AF-E4FA24878F07}"/>
    <dgm:cxn modelId="{5FE917AD-FFF3-4F6E-91F3-BD340FA96C90}" type="presOf" srcId="{1AE67BB9-C26F-4FE1-A637-152381036EAC}" destId="{35C6942D-D927-48C9-8987-A2A80222072D}" srcOrd="0" destOrd="0" presId="urn:microsoft.com/office/officeart/2005/8/layout/arrow4"/>
    <dgm:cxn modelId="{16A6C8C6-7BC3-488D-AD94-8100C0FE1EDE}" srcId="{A31F3738-5E1B-49E1-B597-A1D0F8B71411}" destId="{1AE67BB9-C26F-4FE1-A637-152381036EAC}" srcOrd="1" destOrd="0" parTransId="{80FC9434-F4F3-48B5-9FB0-3698ECD1AD62}" sibTransId="{02916EF3-0448-4105-A4F3-F1696153A3C0}"/>
    <dgm:cxn modelId="{E58D29D6-0DA8-4230-8E8D-3259BD8A1191}" type="presOf" srcId="{A31F3738-5E1B-49E1-B597-A1D0F8B71411}" destId="{FD9117ED-6C0C-4982-ACBF-350EA2A9EE12}" srcOrd="0" destOrd="0" presId="urn:microsoft.com/office/officeart/2005/8/layout/arrow4"/>
    <dgm:cxn modelId="{0C26A4FD-C706-48C0-9ECE-C2AB35275798}" type="presOf" srcId="{62E0C59B-AA6E-42CA-9407-E405A55A8C3F}" destId="{DA1ADD46-40B7-4EA8-B23E-DDA4AFBCBDCD}" srcOrd="0" destOrd="0" presId="urn:microsoft.com/office/officeart/2005/8/layout/arrow4"/>
    <dgm:cxn modelId="{8B41B11F-7411-4C9D-B80A-527C06991D2C}" type="presParOf" srcId="{FD9117ED-6C0C-4982-ACBF-350EA2A9EE12}" destId="{76CAFDBB-F34A-4C70-924C-CE3D1C79E74E}" srcOrd="0" destOrd="0" presId="urn:microsoft.com/office/officeart/2005/8/layout/arrow4"/>
    <dgm:cxn modelId="{C4DDAB10-4801-4A8E-906C-5DF75C685559}" type="presParOf" srcId="{FD9117ED-6C0C-4982-ACBF-350EA2A9EE12}" destId="{DA1ADD46-40B7-4EA8-B23E-DDA4AFBCBDCD}" srcOrd="1" destOrd="0" presId="urn:microsoft.com/office/officeart/2005/8/layout/arrow4"/>
    <dgm:cxn modelId="{8EA50154-6673-42D4-B00E-0DE524D531EE}" type="presParOf" srcId="{FD9117ED-6C0C-4982-ACBF-350EA2A9EE12}" destId="{4A31C45C-8C77-4364-A1EE-57732F259C46}" srcOrd="2" destOrd="0" presId="urn:microsoft.com/office/officeart/2005/8/layout/arrow4"/>
    <dgm:cxn modelId="{53FF8683-66AC-45D2-B2B0-817906B0A441}" type="presParOf" srcId="{FD9117ED-6C0C-4982-ACBF-350EA2A9EE12}" destId="{35C6942D-D927-48C9-8987-A2A80222072D}" srcOrd="3" destOrd="0" presId="urn:microsoft.com/office/officeart/2005/8/layout/arrow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9840B83E-EA21-4CB1-8703-9FA46900B2CE}" type="doc">
      <dgm:prSet loTypeId="urn:microsoft.com/office/officeart/2005/8/layout/orgChart1" loCatId="hierarchy" qsTypeId="urn:microsoft.com/office/officeart/2005/8/quickstyle/simple1" qsCatId="simple" csTypeId="urn:microsoft.com/office/officeart/2005/8/colors/accent6_1" csCatId="accent6"/>
      <dgm:spPr/>
      <dgm:t>
        <a:bodyPr/>
        <a:lstStyle/>
        <a:p>
          <a:endParaRPr lang="en-US"/>
        </a:p>
      </dgm:t>
    </dgm:pt>
    <dgm:pt modelId="{C46072DE-497B-4C42-80D9-5A9BCCEAA9A8}">
      <dgm:prSet/>
      <dgm:spPr/>
      <dgm:t>
        <a:bodyPr/>
        <a:lstStyle/>
        <a:p>
          <a:pPr rtl="0"/>
          <a:r>
            <a:rPr lang="en-GB" dirty="0"/>
            <a:t>The expectations that an individual generates for a particular situation concerning whether good rather than bad things will happen (MacArthur and MacArthur, 2002)</a:t>
          </a:r>
        </a:p>
      </dgm:t>
    </dgm:pt>
    <dgm:pt modelId="{2E3F0156-9B59-41F2-8CFC-532210BF57AF}" type="parTrans" cxnId="{32DE0A84-EE8F-4605-809F-A149A4159A6B}">
      <dgm:prSet/>
      <dgm:spPr/>
      <dgm:t>
        <a:bodyPr/>
        <a:lstStyle/>
        <a:p>
          <a:endParaRPr lang="en-US"/>
        </a:p>
      </dgm:t>
    </dgm:pt>
    <dgm:pt modelId="{5C114406-8A01-49C1-B4E8-B4B19E66B095}" type="sibTrans" cxnId="{32DE0A84-EE8F-4605-809F-A149A4159A6B}">
      <dgm:prSet/>
      <dgm:spPr/>
      <dgm:t>
        <a:bodyPr/>
        <a:lstStyle/>
        <a:p>
          <a:endParaRPr lang="en-US"/>
        </a:p>
      </dgm:t>
    </dgm:pt>
    <dgm:pt modelId="{EFF62241-2600-4615-979F-7C784503B856}">
      <dgm:prSet/>
      <dgm:spPr/>
      <dgm:t>
        <a:bodyPr/>
        <a:lstStyle/>
        <a:p>
          <a:pPr rtl="0"/>
          <a:r>
            <a:rPr lang="en-GB" dirty="0"/>
            <a:t>Dispositional optimism have much more generalised positive beliefs about the future – they expect good things to happen within every aspect of their lives </a:t>
          </a:r>
        </a:p>
      </dgm:t>
    </dgm:pt>
    <dgm:pt modelId="{D467C895-F441-4470-8531-766F588F1D29}" type="parTrans" cxnId="{8731D029-BE52-4F5E-B1B8-62062A9F8287}">
      <dgm:prSet/>
      <dgm:spPr/>
      <dgm:t>
        <a:bodyPr/>
        <a:lstStyle/>
        <a:p>
          <a:endParaRPr lang="en-US"/>
        </a:p>
      </dgm:t>
    </dgm:pt>
    <dgm:pt modelId="{3B8D7567-37FB-466E-BE55-C04B0FD91D9E}" type="sibTrans" cxnId="{8731D029-BE52-4F5E-B1B8-62062A9F8287}">
      <dgm:prSet/>
      <dgm:spPr/>
      <dgm:t>
        <a:bodyPr/>
        <a:lstStyle/>
        <a:p>
          <a:endParaRPr lang="en-US"/>
        </a:p>
      </dgm:t>
    </dgm:pt>
    <dgm:pt modelId="{BBB51CC4-1B81-4C98-B24B-053728E7AB7B}">
      <dgm:prSet/>
      <dgm:spPr/>
      <dgm:t>
        <a:bodyPr/>
        <a:lstStyle/>
        <a:p>
          <a:pPr rtl="0"/>
          <a:r>
            <a:rPr lang="en-GB"/>
            <a:t>Situational optimists tend to have specific positive beliefs about certain events - they expect good things to happen within specific areas of their lives</a:t>
          </a:r>
        </a:p>
      </dgm:t>
    </dgm:pt>
    <dgm:pt modelId="{82D5A708-A5C7-408B-AF98-66E022F92F30}" type="parTrans" cxnId="{A3A6AFEC-7636-4132-9DBB-30C06663806B}">
      <dgm:prSet/>
      <dgm:spPr/>
      <dgm:t>
        <a:bodyPr/>
        <a:lstStyle/>
        <a:p>
          <a:endParaRPr lang="en-US"/>
        </a:p>
      </dgm:t>
    </dgm:pt>
    <dgm:pt modelId="{FF0BC719-DED9-44E7-88E6-CDF2D15C7AC4}" type="sibTrans" cxnId="{A3A6AFEC-7636-4132-9DBB-30C06663806B}">
      <dgm:prSet/>
      <dgm:spPr/>
      <dgm:t>
        <a:bodyPr/>
        <a:lstStyle/>
        <a:p>
          <a:endParaRPr lang="en-US"/>
        </a:p>
      </dgm:t>
    </dgm:pt>
    <dgm:pt modelId="{D37C2892-4614-4C9A-BDE4-DDE3D47CE8FE}" type="pres">
      <dgm:prSet presAssocID="{9840B83E-EA21-4CB1-8703-9FA46900B2CE}" presName="hierChild1" presStyleCnt="0">
        <dgm:presLayoutVars>
          <dgm:orgChart val="1"/>
          <dgm:chPref val="1"/>
          <dgm:dir/>
          <dgm:animOne val="branch"/>
          <dgm:animLvl val="lvl"/>
          <dgm:resizeHandles/>
        </dgm:presLayoutVars>
      </dgm:prSet>
      <dgm:spPr/>
    </dgm:pt>
    <dgm:pt modelId="{BAAC5BA7-9A8A-44D4-B683-CE62104EFBE6}" type="pres">
      <dgm:prSet presAssocID="{C46072DE-497B-4C42-80D9-5A9BCCEAA9A8}" presName="hierRoot1" presStyleCnt="0">
        <dgm:presLayoutVars>
          <dgm:hierBranch val="init"/>
        </dgm:presLayoutVars>
      </dgm:prSet>
      <dgm:spPr/>
    </dgm:pt>
    <dgm:pt modelId="{05848490-C027-4075-9125-BE0963576383}" type="pres">
      <dgm:prSet presAssocID="{C46072DE-497B-4C42-80D9-5A9BCCEAA9A8}" presName="rootComposite1" presStyleCnt="0"/>
      <dgm:spPr/>
    </dgm:pt>
    <dgm:pt modelId="{FEF13C47-8569-4C64-8CB4-1E127264B60A}" type="pres">
      <dgm:prSet presAssocID="{C46072DE-497B-4C42-80D9-5A9BCCEAA9A8}" presName="rootText1" presStyleLbl="node0" presStyleIdx="0" presStyleCnt="3">
        <dgm:presLayoutVars>
          <dgm:chPref val="3"/>
        </dgm:presLayoutVars>
      </dgm:prSet>
      <dgm:spPr/>
    </dgm:pt>
    <dgm:pt modelId="{06D95844-34CB-43C3-B007-56FA50F327A8}" type="pres">
      <dgm:prSet presAssocID="{C46072DE-497B-4C42-80D9-5A9BCCEAA9A8}" presName="rootConnector1" presStyleLbl="node1" presStyleIdx="0" presStyleCnt="0"/>
      <dgm:spPr/>
    </dgm:pt>
    <dgm:pt modelId="{21D02273-71D5-4EF0-9DE0-3369ACEDF2A4}" type="pres">
      <dgm:prSet presAssocID="{C46072DE-497B-4C42-80D9-5A9BCCEAA9A8}" presName="hierChild2" presStyleCnt="0"/>
      <dgm:spPr/>
    </dgm:pt>
    <dgm:pt modelId="{B0A84CE5-C408-4CBB-BBE3-F1C899F6C9FA}" type="pres">
      <dgm:prSet presAssocID="{C46072DE-497B-4C42-80D9-5A9BCCEAA9A8}" presName="hierChild3" presStyleCnt="0"/>
      <dgm:spPr/>
    </dgm:pt>
    <dgm:pt modelId="{13148CAA-7695-4D8B-AA57-415FA362ACC3}" type="pres">
      <dgm:prSet presAssocID="{EFF62241-2600-4615-979F-7C784503B856}" presName="hierRoot1" presStyleCnt="0">
        <dgm:presLayoutVars>
          <dgm:hierBranch val="init"/>
        </dgm:presLayoutVars>
      </dgm:prSet>
      <dgm:spPr/>
    </dgm:pt>
    <dgm:pt modelId="{CAED18F9-6769-4F20-BFB2-CB5649261C84}" type="pres">
      <dgm:prSet presAssocID="{EFF62241-2600-4615-979F-7C784503B856}" presName="rootComposite1" presStyleCnt="0"/>
      <dgm:spPr/>
    </dgm:pt>
    <dgm:pt modelId="{A55F3A91-9B9E-4728-8892-82551274EB91}" type="pres">
      <dgm:prSet presAssocID="{EFF62241-2600-4615-979F-7C784503B856}" presName="rootText1" presStyleLbl="node0" presStyleIdx="1" presStyleCnt="3">
        <dgm:presLayoutVars>
          <dgm:chPref val="3"/>
        </dgm:presLayoutVars>
      </dgm:prSet>
      <dgm:spPr/>
    </dgm:pt>
    <dgm:pt modelId="{2D6FBFEA-8417-4237-AA9A-9A1F0EF89BBB}" type="pres">
      <dgm:prSet presAssocID="{EFF62241-2600-4615-979F-7C784503B856}" presName="rootConnector1" presStyleLbl="node1" presStyleIdx="0" presStyleCnt="0"/>
      <dgm:spPr/>
    </dgm:pt>
    <dgm:pt modelId="{3C54DB62-20D5-4FE0-892C-32EC65B6FBAF}" type="pres">
      <dgm:prSet presAssocID="{EFF62241-2600-4615-979F-7C784503B856}" presName="hierChild2" presStyleCnt="0"/>
      <dgm:spPr/>
    </dgm:pt>
    <dgm:pt modelId="{8CB6A73A-689A-4E01-8483-0158BCB6E658}" type="pres">
      <dgm:prSet presAssocID="{EFF62241-2600-4615-979F-7C784503B856}" presName="hierChild3" presStyleCnt="0"/>
      <dgm:spPr/>
    </dgm:pt>
    <dgm:pt modelId="{41C4D767-7F88-478B-BF6E-9A663D4F0BED}" type="pres">
      <dgm:prSet presAssocID="{BBB51CC4-1B81-4C98-B24B-053728E7AB7B}" presName="hierRoot1" presStyleCnt="0">
        <dgm:presLayoutVars>
          <dgm:hierBranch val="init"/>
        </dgm:presLayoutVars>
      </dgm:prSet>
      <dgm:spPr/>
    </dgm:pt>
    <dgm:pt modelId="{2E7569DE-529E-47BE-BF5A-B9690DA6F7FD}" type="pres">
      <dgm:prSet presAssocID="{BBB51CC4-1B81-4C98-B24B-053728E7AB7B}" presName="rootComposite1" presStyleCnt="0"/>
      <dgm:spPr/>
    </dgm:pt>
    <dgm:pt modelId="{6052CAE8-F602-4F2F-B137-9C5120D117A0}" type="pres">
      <dgm:prSet presAssocID="{BBB51CC4-1B81-4C98-B24B-053728E7AB7B}" presName="rootText1" presStyleLbl="node0" presStyleIdx="2" presStyleCnt="3">
        <dgm:presLayoutVars>
          <dgm:chPref val="3"/>
        </dgm:presLayoutVars>
      </dgm:prSet>
      <dgm:spPr/>
    </dgm:pt>
    <dgm:pt modelId="{10D607BF-97DC-475F-8005-4F3CF09FE660}" type="pres">
      <dgm:prSet presAssocID="{BBB51CC4-1B81-4C98-B24B-053728E7AB7B}" presName="rootConnector1" presStyleLbl="node1" presStyleIdx="0" presStyleCnt="0"/>
      <dgm:spPr/>
    </dgm:pt>
    <dgm:pt modelId="{9F3B1324-F599-440E-83B7-8F44599A6D3A}" type="pres">
      <dgm:prSet presAssocID="{BBB51CC4-1B81-4C98-B24B-053728E7AB7B}" presName="hierChild2" presStyleCnt="0"/>
      <dgm:spPr/>
    </dgm:pt>
    <dgm:pt modelId="{000D005F-A7CF-4986-99FB-CEEA01C2B348}" type="pres">
      <dgm:prSet presAssocID="{BBB51CC4-1B81-4C98-B24B-053728E7AB7B}" presName="hierChild3" presStyleCnt="0"/>
      <dgm:spPr/>
    </dgm:pt>
  </dgm:ptLst>
  <dgm:cxnLst>
    <dgm:cxn modelId="{574DB50A-DE67-4B82-9C05-8E274AC47D8E}" type="presOf" srcId="{BBB51CC4-1B81-4C98-B24B-053728E7AB7B}" destId="{6052CAE8-F602-4F2F-B137-9C5120D117A0}" srcOrd="0" destOrd="0" presId="urn:microsoft.com/office/officeart/2005/8/layout/orgChart1"/>
    <dgm:cxn modelId="{E62BC10F-D69D-4E9C-BC9A-C19ED7572476}" type="presOf" srcId="{EFF62241-2600-4615-979F-7C784503B856}" destId="{A55F3A91-9B9E-4728-8892-82551274EB91}" srcOrd="0" destOrd="0" presId="urn:microsoft.com/office/officeart/2005/8/layout/orgChart1"/>
    <dgm:cxn modelId="{7CB86A28-CC08-4920-8F41-9576231DC570}" type="presOf" srcId="{BBB51CC4-1B81-4C98-B24B-053728E7AB7B}" destId="{10D607BF-97DC-475F-8005-4F3CF09FE660}" srcOrd="1" destOrd="0" presId="urn:microsoft.com/office/officeart/2005/8/layout/orgChart1"/>
    <dgm:cxn modelId="{8731D029-BE52-4F5E-B1B8-62062A9F8287}" srcId="{9840B83E-EA21-4CB1-8703-9FA46900B2CE}" destId="{EFF62241-2600-4615-979F-7C784503B856}" srcOrd="1" destOrd="0" parTransId="{D467C895-F441-4470-8531-766F588F1D29}" sibTransId="{3B8D7567-37FB-466E-BE55-C04B0FD91D9E}"/>
    <dgm:cxn modelId="{4D838D45-A3F8-474D-9E65-581F00B5C21D}" type="presOf" srcId="{9840B83E-EA21-4CB1-8703-9FA46900B2CE}" destId="{D37C2892-4614-4C9A-BDE4-DDE3D47CE8FE}" srcOrd="0" destOrd="0" presId="urn:microsoft.com/office/officeart/2005/8/layout/orgChart1"/>
    <dgm:cxn modelId="{2D2C5581-2DFD-4515-9C3D-5DB0B8049757}" type="presOf" srcId="{C46072DE-497B-4C42-80D9-5A9BCCEAA9A8}" destId="{FEF13C47-8569-4C64-8CB4-1E127264B60A}" srcOrd="0" destOrd="0" presId="urn:microsoft.com/office/officeart/2005/8/layout/orgChart1"/>
    <dgm:cxn modelId="{32DE0A84-EE8F-4605-809F-A149A4159A6B}" srcId="{9840B83E-EA21-4CB1-8703-9FA46900B2CE}" destId="{C46072DE-497B-4C42-80D9-5A9BCCEAA9A8}" srcOrd="0" destOrd="0" parTransId="{2E3F0156-9B59-41F2-8CFC-532210BF57AF}" sibTransId="{5C114406-8A01-49C1-B4E8-B4B19E66B095}"/>
    <dgm:cxn modelId="{8F3D26BD-7694-4207-A0DF-DA756495053C}" type="presOf" srcId="{EFF62241-2600-4615-979F-7C784503B856}" destId="{2D6FBFEA-8417-4237-AA9A-9A1F0EF89BBB}" srcOrd="1" destOrd="0" presId="urn:microsoft.com/office/officeart/2005/8/layout/orgChart1"/>
    <dgm:cxn modelId="{46B7CAC2-B69D-4AFB-B1DF-B85F28D3B061}" type="presOf" srcId="{C46072DE-497B-4C42-80D9-5A9BCCEAA9A8}" destId="{06D95844-34CB-43C3-B007-56FA50F327A8}" srcOrd="1" destOrd="0" presId="urn:microsoft.com/office/officeart/2005/8/layout/orgChart1"/>
    <dgm:cxn modelId="{A3A6AFEC-7636-4132-9DBB-30C06663806B}" srcId="{9840B83E-EA21-4CB1-8703-9FA46900B2CE}" destId="{BBB51CC4-1B81-4C98-B24B-053728E7AB7B}" srcOrd="2" destOrd="0" parTransId="{82D5A708-A5C7-408B-AF98-66E022F92F30}" sibTransId="{FF0BC719-DED9-44E7-88E6-CDF2D15C7AC4}"/>
    <dgm:cxn modelId="{35DE8F9B-9F06-43AC-96E6-E0E8CB19C630}" type="presParOf" srcId="{D37C2892-4614-4C9A-BDE4-DDE3D47CE8FE}" destId="{BAAC5BA7-9A8A-44D4-B683-CE62104EFBE6}" srcOrd="0" destOrd="0" presId="urn:microsoft.com/office/officeart/2005/8/layout/orgChart1"/>
    <dgm:cxn modelId="{51C96273-20D2-462E-BA87-320208B5725C}" type="presParOf" srcId="{BAAC5BA7-9A8A-44D4-B683-CE62104EFBE6}" destId="{05848490-C027-4075-9125-BE0963576383}" srcOrd="0" destOrd="0" presId="urn:microsoft.com/office/officeart/2005/8/layout/orgChart1"/>
    <dgm:cxn modelId="{67A7BC2E-E476-48BB-B6BB-5A0E5218D545}" type="presParOf" srcId="{05848490-C027-4075-9125-BE0963576383}" destId="{FEF13C47-8569-4C64-8CB4-1E127264B60A}" srcOrd="0" destOrd="0" presId="urn:microsoft.com/office/officeart/2005/8/layout/orgChart1"/>
    <dgm:cxn modelId="{7F3406A0-8445-46FF-BA1C-F77C543B363E}" type="presParOf" srcId="{05848490-C027-4075-9125-BE0963576383}" destId="{06D95844-34CB-43C3-B007-56FA50F327A8}" srcOrd="1" destOrd="0" presId="urn:microsoft.com/office/officeart/2005/8/layout/orgChart1"/>
    <dgm:cxn modelId="{98D66911-01E7-4882-9180-EF3F78676D8F}" type="presParOf" srcId="{BAAC5BA7-9A8A-44D4-B683-CE62104EFBE6}" destId="{21D02273-71D5-4EF0-9DE0-3369ACEDF2A4}" srcOrd="1" destOrd="0" presId="urn:microsoft.com/office/officeart/2005/8/layout/orgChart1"/>
    <dgm:cxn modelId="{13E3CC37-6D45-43CA-A74D-9D4AB1EBBB1A}" type="presParOf" srcId="{BAAC5BA7-9A8A-44D4-B683-CE62104EFBE6}" destId="{B0A84CE5-C408-4CBB-BBE3-F1C899F6C9FA}" srcOrd="2" destOrd="0" presId="urn:microsoft.com/office/officeart/2005/8/layout/orgChart1"/>
    <dgm:cxn modelId="{2CD72183-37DF-4BD0-9FEE-2E988FD40DA3}" type="presParOf" srcId="{D37C2892-4614-4C9A-BDE4-DDE3D47CE8FE}" destId="{13148CAA-7695-4D8B-AA57-415FA362ACC3}" srcOrd="1" destOrd="0" presId="urn:microsoft.com/office/officeart/2005/8/layout/orgChart1"/>
    <dgm:cxn modelId="{BDEEFA6A-3998-4FE8-B665-783D608936BA}" type="presParOf" srcId="{13148CAA-7695-4D8B-AA57-415FA362ACC3}" destId="{CAED18F9-6769-4F20-BFB2-CB5649261C84}" srcOrd="0" destOrd="0" presId="urn:microsoft.com/office/officeart/2005/8/layout/orgChart1"/>
    <dgm:cxn modelId="{AED48301-B886-4394-B5B9-0DEE26E4725E}" type="presParOf" srcId="{CAED18F9-6769-4F20-BFB2-CB5649261C84}" destId="{A55F3A91-9B9E-4728-8892-82551274EB91}" srcOrd="0" destOrd="0" presId="urn:microsoft.com/office/officeart/2005/8/layout/orgChart1"/>
    <dgm:cxn modelId="{61DFB768-4314-4EE8-9725-E3255639BC0A}" type="presParOf" srcId="{CAED18F9-6769-4F20-BFB2-CB5649261C84}" destId="{2D6FBFEA-8417-4237-AA9A-9A1F0EF89BBB}" srcOrd="1" destOrd="0" presId="urn:microsoft.com/office/officeart/2005/8/layout/orgChart1"/>
    <dgm:cxn modelId="{A8446696-65AB-479C-B861-EAC412DFEA34}" type="presParOf" srcId="{13148CAA-7695-4D8B-AA57-415FA362ACC3}" destId="{3C54DB62-20D5-4FE0-892C-32EC65B6FBAF}" srcOrd="1" destOrd="0" presId="urn:microsoft.com/office/officeart/2005/8/layout/orgChart1"/>
    <dgm:cxn modelId="{18205522-E247-487A-9561-67F5AAC468B9}" type="presParOf" srcId="{13148CAA-7695-4D8B-AA57-415FA362ACC3}" destId="{8CB6A73A-689A-4E01-8483-0158BCB6E658}" srcOrd="2" destOrd="0" presId="urn:microsoft.com/office/officeart/2005/8/layout/orgChart1"/>
    <dgm:cxn modelId="{E787EEDE-1D0E-44A1-B98D-793971A37186}" type="presParOf" srcId="{D37C2892-4614-4C9A-BDE4-DDE3D47CE8FE}" destId="{41C4D767-7F88-478B-BF6E-9A663D4F0BED}" srcOrd="2" destOrd="0" presId="urn:microsoft.com/office/officeart/2005/8/layout/orgChart1"/>
    <dgm:cxn modelId="{9D5E67FB-2974-4E94-A21A-D288AF071B3F}" type="presParOf" srcId="{41C4D767-7F88-478B-BF6E-9A663D4F0BED}" destId="{2E7569DE-529E-47BE-BF5A-B9690DA6F7FD}" srcOrd="0" destOrd="0" presId="urn:microsoft.com/office/officeart/2005/8/layout/orgChart1"/>
    <dgm:cxn modelId="{5DFEBF79-9F42-4982-931A-9BD18C27CD80}" type="presParOf" srcId="{2E7569DE-529E-47BE-BF5A-B9690DA6F7FD}" destId="{6052CAE8-F602-4F2F-B137-9C5120D117A0}" srcOrd="0" destOrd="0" presId="urn:microsoft.com/office/officeart/2005/8/layout/orgChart1"/>
    <dgm:cxn modelId="{6A9858A5-7FC3-47D9-9CFF-BDEDDDC5AEA2}" type="presParOf" srcId="{2E7569DE-529E-47BE-BF5A-B9690DA6F7FD}" destId="{10D607BF-97DC-475F-8005-4F3CF09FE660}" srcOrd="1" destOrd="0" presId="urn:microsoft.com/office/officeart/2005/8/layout/orgChart1"/>
    <dgm:cxn modelId="{22335B3D-0AB0-4E48-87C6-1080FA051C67}" type="presParOf" srcId="{41C4D767-7F88-478B-BF6E-9A663D4F0BED}" destId="{9F3B1324-F599-440E-83B7-8F44599A6D3A}" srcOrd="1" destOrd="0" presId="urn:microsoft.com/office/officeart/2005/8/layout/orgChart1"/>
    <dgm:cxn modelId="{DBBF9C07-8D8C-48AF-A530-3FD0D828D38E}" type="presParOf" srcId="{41C4D767-7F88-478B-BF6E-9A663D4F0BED}" destId="{000D005F-A7CF-4986-99FB-CEEA01C2B348}"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7888841A-FE42-4844-9AF5-8729A1E57062}" type="doc">
      <dgm:prSet loTypeId="urn:microsoft.com/office/officeart/2005/8/layout/hList1" loCatId="list" qsTypeId="urn:microsoft.com/office/officeart/2005/8/quickstyle/simple1" qsCatId="simple" csTypeId="urn:microsoft.com/office/officeart/2005/8/colors/accent1_3" csCatId="accent1" phldr="1"/>
      <dgm:spPr/>
      <dgm:t>
        <a:bodyPr/>
        <a:lstStyle/>
        <a:p>
          <a:endParaRPr lang="en-US"/>
        </a:p>
      </dgm:t>
    </dgm:pt>
    <dgm:pt modelId="{1C402950-D361-4154-B1DF-B1B31C987F67}">
      <dgm:prSet/>
      <dgm:spPr/>
      <dgm:t>
        <a:bodyPr/>
        <a:lstStyle/>
        <a:p>
          <a:pPr rtl="0"/>
          <a:r>
            <a:rPr lang="en-GB"/>
            <a:t>Segerstrom et al (1998)</a:t>
          </a:r>
        </a:p>
      </dgm:t>
    </dgm:pt>
    <dgm:pt modelId="{992A1F2A-1321-4BEC-8C3E-A60E5495E957}" type="parTrans" cxnId="{E70B1260-0C68-437F-B90F-DDBD6C86ABAF}">
      <dgm:prSet/>
      <dgm:spPr/>
      <dgm:t>
        <a:bodyPr/>
        <a:lstStyle/>
        <a:p>
          <a:endParaRPr lang="en-US"/>
        </a:p>
      </dgm:t>
    </dgm:pt>
    <dgm:pt modelId="{C1908063-108D-402D-A501-932DE0EBF56E}" type="sibTrans" cxnId="{E70B1260-0C68-437F-B90F-DDBD6C86ABAF}">
      <dgm:prSet/>
      <dgm:spPr/>
      <dgm:t>
        <a:bodyPr/>
        <a:lstStyle/>
        <a:p>
          <a:endParaRPr lang="en-US"/>
        </a:p>
      </dgm:t>
    </dgm:pt>
    <dgm:pt modelId="{6110E636-EE6E-48BE-8009-3CD0ADF8F654}">
      <dgm:prSet/>
      <dgm:spPr/>
      <dgm:t>
        <a:bodyPr/>
        <a:lstStyle/>
        <a:p>
          <a:pPr rtl="0"/>
          <a:r>
            <a:rPr lang="en-GB" dirty="0"/>
            <a:t>140 law students</a:t>
          </a:r>
        </a:p>
      </dgm:t>
    </dgm:pt>
    <dgm:pt modelId="{7AF6412A-17A2-4045-A9DA-88E3ADDC4E8F}" type="parTrans" cxnId="{2E1A486E-4443-4A72-915A-F437F38333A9}">
      <dgm:prSet/>
      <dgm:spPr/>
      <dgm:t>
        <a:bodyPr/>
        <a:lstStyle/>
        <a:p>
          <a:endParaRPr lang="en-US"/>
        </a:p>
      </dgm:t>
    </dgm:pt>
    <dgm:pt modelId="{9EA9FC90-F0F8-472D-B916-8FCAA701486C}" type="sibTrans" cxnId="{2E1A486E-4443-4A72-915A-F437F38333A9}">
      <dgm:prSet/>
      <dgm:spPr/>
      <dgm:t>
        <a:bodyPr/>
        <a:lstStyle/>
        <a:p>
          <a:endParaRPr lang="en-US"/>
        </a:p>
      </dgm:t>
    </dgm:pt>
    <dgm:pt modelId="{57703C88-A518-49EB-87C3-0B7CCCB71262}">
      <dgm:prSet/>
      <dgm:spPr/>
      <dgm:t>
        <a:bodyPr/>
        <a:lstStyle/>
        <a:p>
          <a:pPr rtl="0"/>
          <a:r>
            <a:rPr lang="en-GB" dirty="0"/>
            <a:t>Situational optimists, rather than the dispositional optimists, are there seemed to demonstrates a more positive relationship with better mental health</a:t>
          </a:r>
        </a:p>
      </dgm:t>
    </dgm:pt>
    <dgm:pt modelId="{6144131E-16A0-49D4-8B07-D4AF2EA59665}" type="parTrans" cxnId="{37BEA89D-910C-45B8-95B3-DF6A59F771FB}">
      <dgm:prSet/>
      <dgm:spPr/>
      <dgm:t>
        <a:bodyPr/>
        <a:lstStyle/>
        <a:p>
          <a:endParaRPr lang="en-US"/>
        </a:p>
      </dgm:t>
    </dgm:pt>
    <dgm:pt modelId="{E409250C-8317-48F2-ACE9-100F67868321}" type="sibTrans" cxnId="{37BEA89D-910C-45B8-95B3-DF6A59F771FB}">
      <dgm:prSet/>
      <dgm:spPr/>
      <dgm:t>
        <a:bodyPr/>
        <a:lstStyle/>
        <a:p>
          <a:endParaRPr lang="en-US"/>
        </a:p>
      </dgm:t>
    </dgm:pt>
    <dgm:pt modelId="{9BF5E739-BFFB-4A37-BCA1-5A5E388487ED}" type="pres">
      <dgm:prSet presAssocID="{7888841A-FE42-4844-9AF5-8729A1E57062}" presName="Name0" presStyleCnt="0">
        <dgm:presLayoutVars>
          <dgm:dir/>
          <dgm:animLvl val="lvl"/>
          <dgm:resizeHandles val="exact"/>
        </dgm:presLayoutVars>
      </dgm:prSet>
      <dgm:spPr/>
    </dgm:pt>
    <dgm:pt modelId="{CDA71F5F-9FFB-4E49-8146-6F0140EB9554}" type="pres">
      <dgm:prSet presAssocID="{1C402950-D361-4154-B1DF-B1B31C987F67}" presName="composite" presStyleCnt="0"/>
      <dgm:spPr/>
    </dgm:pt>
    <dgm:pt modelId="{2B8AEE85-8F3C-4B40-BA43-13F831DDD8BC}" type="pres">
      <dgm:prSet presAssocID="{1C402950-D361-4154-B1DF-B1B31C987F67}" presName="parTx" presStyleLbl="alignNode1" presStyleIdx="0" presStyleCnt="1">
        <dgm:presLayoutVars>
          <dgm:chMax val="0"/>
          <dgm:chPref val="0"/>
          <dgm:bulletEnabled val="1"/>
        </dgm:presLayoutVars>
      </dgm:prSet>
      <dgm:spPr/>
    </dgm:pt>
    <dgm:pt modelId="{A770F87B-5FF5-4580-B433-5EDAF76CDA66}" type="pres">
      <dgm:prSet presAssocID="{1C402950-D361-4154-B1DF-B1B31C987F67}" presName="desTx" presStyleLbl="alignAccFollowNode1" presStyleIdx="0" presStyleCnt="1">
        <dgm:presLayoutVars>
          <dgm:bulletEnabled val="1"/>
        </dgm:presLayoutVars>
      </dgm:prSet>
      <dgm:spPr/>
    </dgm:pt>
  </dgm:ptLst>
  <dgm:cxnLst>
    <dgm:cxn modelId="{4C7A2634-2123-4C18-A224-6803FC5DD32F}" type="presOf" srcId="{7888841A-FE42-4844-9AF5-8729A1E57062}" destId="{9BF5E739-BFFB-4A37-BCA1-5A5E388487ED}" srcOrd="0" destOrd="0" presId="urn:microsoft.com/office/officeart/2005/8/layout/hList1"/>
    <dgm:cxn modelId="{E70B1260-0C68-437F-B90F-DDBD6C86ABAF}" srcId="{7888841A-FE42-4844-9AF5-8729A1E57062}" destId="{1C402950-D361-4154-B1DF-B1B31C987F67}" srcOrd="0" destOrd="0" parTransId="{992A1F2A-1321-4BEC-8C3E-A60E5495E957}" sibTransId="{C1908063-108D-402D-A501-932DE0EBF56E}"/>
    <dgm:cxn modelId="{2E1A486E-4443-4A72-915A-F437F38333A9}" srcId="{1C402950-D361-4154-B1DF-B1B31C987F67}" destId="{6110E636-EE6E-48BE-8009-3CD0ADF8F654}" srcOrd="0" destOrd="0" parTransId="{7AF6412A-17A2-4045-A9DA-88E3ADDC4E8F}" sibTransId="{9EA9FC90-F0F8-472D-B916-8FCAA701486C}"/>
    <dgm:cxn modelId="{37BEA89D-910C-45B8-95B3-DF6A59F771FB}" srcId="{1C402950-D361-4154-B1DF-B1B31C987F67}" destId="{57703C88-A518-49EB-87C3-0B7CCCB71262}" srcOrd="1" destOrd="0" parTransId="{6144131E-16A0-49D4-8B07-D4AF2EA59665}" sibTransId="{E409250C-8317-48F2-ACE9-100F67868321}"/>
    <dgm:cxn modelId="{037A33A1-58C8-4A5C-9A31-73589A931BF0}" type="presOf" srcId="{57703C88-A518-49EB-87C3-0B7CCCB71262}" destId="{A770F87B-5FF5-4580-B433-5EDAF76CDA66}" srcOrd="0" destOrd="1" presId="urn:microsoft.com/office/officeart/2005/8/layout/hList1"/>
    <dgm:cxn modelId="{DB1F5CB7-9711-4E07-98E8-2FDD07037D65}" type="presOf" srcId="{6110E636-EE6E-48BE-8009-3CD0ADF8F654}" destId="{A770F87B-5FF5-4580-B433-5EDAF76CDA66}" srcOrd="0" destOrd="0" presId="urn:microsoft.com/office/officeart/2005/8/layout/hList1"/>
    <dgm:cxn modelId="{592870EB-903B-4EE6-AABB-D253321895C7}" type="presOf" srcId="{1C402950-D361-4154-B1DF-B1B31C987F67}" destId="{2B8AEE85-8F3C-4B40-BA43-13F831DDD8BC}" srcOrd="0" destOrd="0" presId="urn:microsoft.com/office/officeart/2005/8/layout/hList1"/>
    <dgm:cxn modelId="{5C15A4A7-37BA-4B2B-A540-834E3CAE2EB8}" type="presParOf" srcId="{9BF5E739-BFFB-4A37-BCA1-5A5E388487ED}" destId="{CDA71F5F-9FFB-4E49-8146-6F0140EB9554}" srcOrd="0" destOrd="0" presId="urn:microsoft.com/office/officeart/2005/8/layout/hList1"/>
    <dgm:cxn modelId="{DA964D97-3860-46C5-AF04-C203E17887B1}" type="presParOf" srcId="{CDA71F5F-9FFB-4E49-8146-6F0140EB9554}" destId="{2B8AEE85-8F3C-4B40-BA43-13F831DDD8BC}" srcOrd="0" destOrd="0" presId="urn:microsoft.com/office/officeart/2005/8/layout/hList1"/>
    <dgm:cxn modelId="{ACBD062E-7B11-43A0-9804-794A06C861DF}" type="presParOf" srcId="{CDA71F5F-9FFB-4E49-8146-6F0140EB9554}" destId="{A770F87B-5FF5-4580-B433-5EDAF76CDA66}" srcOrd="1" destOrd="0" presId="urn:microsoft.com/office/officeart/2005/8/layout/h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35151DDE-4682-482E-B3ED-D1C9B876BD9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23B767D-DC17-49AF-9139-A1DCF9D46661}">
      <dgm:prSet/>
      <dgm:spPr/>
      <dgm:t>
        <a:bodyPr/>
        <a:lstStyle/>
        <a:p>
          <a:pPr rtl="0"/>
          <a:r>
            <a:rPr lang="en-GB"/>
            <a:t>Measurement –  assessing expectations about outcomes that are linked to particular contexts (situations). Items vary from situation to situation – the researcher adjusts the questions asked in the items depending on the situation being measured</a:t>
          </a:r>
        </a:p>
      </dgm:t>
    </dgm:pt>
    <dgm:pt modelId="{D17F9AD6-5DC7-4261-9FCA-A86797D8C1FC}" type="parTrans" cxnId="{FFD52203-D776-4DF9-9FBC-D7A83ECC959F}">
      <dgm:prSet/>
      <dgm:spPr/>
      <dgm:t>
        <a:bodyPr/>
        <a:lstStyle/>
        <a:p>
          <a:endParaRPr lang="en-US"/>
        </a:p>
      </dgm:t>
    </dgm:pt>
    <dgm:pt modelId="{F66C0469-23C4-4B06-90C5-6027D1ADF4D4}" type="sibTrans" cxnId="{FFD52203-D776-4DF9-9FBC-D7A83ECC959F}">
      <dgm:prSet/>
      <dgm:spPr/>
      <dgm:t>
        <a:bodyPr/>
        <a:lstStyle/>
        <a:p>
          <a:endParaRPr lang="en-US"/>
        </a:p>
      </dgm:t>
    </dgm:pt>
    <dgm:pt modelId="{96103E3B-6223-4C9C-9BD5-ADCEB8540C22}" type="pres">
      <dgm:prSet presAssocID="{35151DDE-4682-482E-B3ED-D1C9B876BD92}" presName="vert0" presStyleCnt="0">
        <dgm:presLayoutVars>
          <dgm:dir/>
          <dgm:animOne val="branch"/>
          <dgm:animLvl val="lvl"/>
        </dgm:presLayoutVars>
      </dgm:prSet>
      <dgm:spPr/>
    </dgm:pt>
    <dgm:pt modelId="{CC92D869-4A34-4811-855F-49BECD1A37CB}" type="pres">
      <dgm:prSet presAssocID="{023B767D-DC17-49AF-9139-A1DCF9D46661}" presName="thickLine" presStyleLbl="alignNode1" presStyleIdx="0" presStyleCnt="1"/>
      <dgm:spPr/>
    </dgm:pt>
    <dgm:pt modelId="{27A10E4F-5667-4E9D-B734-9BB35566A9D7}" type="pres">
      <dgm:prSet presAssocID="{023B767D-DC17-49AF-9139-A1DCF9D46661}" presName="horz1" presStyleCnt="0"/>
      <dgm:spPr/>
    </dgm:pt>
    <dgm:pt modelId="{24D17104-9AD2-400C-8DE7-66308AC3D609}" type="pres">
      <dgm:prSet presAssocID="{023B767D-DC17-49AF-9139-A1DCF9D46661}" presName="tx1" presStyleLbl="revTx" presStyleIdx="0" presStyleCnt="1"/>
      <dgm:spPr/>
    </dgm:pt>
    <dgm:pt modelId="{A1D00958-D8D7-41DC-BB00-E6F247BA4FFC}" type="pres">
      <dgm:prSet presAssocID="{023B767D-DC17-49AF-9139-A1DCF9D46661}" presName="vert1" presStyleCnt="0"/>
      <dgm:spPr/>
    </dgm:pt>
  </dgm:ptLst>
  <dgm:cxnLst>
    <dgm:cxn modelId="{FFD52203-D776-4DF9-9FBC-D7A83ECC959F}" srcId="{35151DDE-4682-482E-B3ED-D1C9B876BD92}" destId="{023B767D-DC17-49AF-9139-A1DCF9D46661}" srcOrd="0" destOrd="0" parTransId="{D17F9AD6-5DC7-4261-9FCA-A86797D8C1FC}" sibTransId="{F66C0469-23C4-4B06-90C5-6027D1ADF4D4}"/>
    <dgm:cxn modelId="{E0159707-9CD2-4308-B31E-CEA48B67A63D}" type="presOf" srcId="{35151DDE-4682-482E-B3ED-D1C9B876BD92}" destId="{96103E3B-6223-4C9C-9BD5-ADCEB8540C22}" srcOrd="0" destOrd="0" presId="urn:microsoft.com/office/officeart/2008/layout/LinedList"/>
    <dgm:cxn modelId="{265B886A-CCB9-4CF2-A3CA-ACC59BAA4FD5}" type="presOf" srcId="{023B767D-DC17-49AF-9139-A1DCF9D46661}" destId="{24D17104-9AD2-400C-8DE7-66308AC3D609}" srcOrd="0" destOrd="0" presId="urn:microsoft.com/office/officeart/2008/layout/LinedList"/>
    <dgm:cxn modelId="{01EB196D-014B-49FC-934F-F0A9C2EE6EAB}" type="presParOf" srcId="{96103E3B-6223-4C9C-9BD5-ADCEB8540C22}" destId="{CC92D869-4A34-4811-855F-49BECD1A37CB}" srcOrd="0" destOrd="0" presId="urn:microsoft.com/office/officeart/2008/layout/LinedList"/>
    <dgm:cxn modelId="{81F0C863-AE77-4E8A-AF3A-6B41976CB7E9}" type="presParOf" srcId="{96103E3B-6223-4C9C-9BD5-ADCEB8540C22}" destId="{27A10E4F-5667-4E9D-B734-9BB35566A9D7}" srcOrd="1" destOrd="0" presId="urn:microsoft.com/office/officeart/2008/layout/LinedList"/>
    <dgm:cxn modelId="{9DABEEC1-1518-44F3-9D6C-5CE0C69DB5AF}" type="presParOf" srcId="{27A10E4F-5667-4E9D-B734-9BB35566A9D7}" destId="{24D17104-9AD2-400C-8DE7-66308AC3D609}" srcOrd="0" destOrd="0" presId="urn:microsoft.com/office/officeart/2008/layout/LinedList"/>
    <dgm:cxn modelId="{01464967-6BE1-4948-98F1-18371F3CD806}" type="presParOf" srcId="{27A10E4F-5667-4E9D-B734-9BB35566A9D7}" destId="{A1D00958-D8D7-41DC-BB00-E6F247BA4FFC}" srcOrd="1" destOrd="0" presId="urn:microsoft.com/office/officeart/2008/layout/LinedList"/>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0BD26FF4-1955-404D-A9E8-67A02DF2CD54}" type="doc">
      <dgm:prSet loTypeId="urn:microsoft.com/office/officeart/2005/8/layout/vList5" loCatId="list" qsTypeId="urn:microsoft.com/office/officeart/2005/8/quickstyle/simple1" qsCatId="simple" csTypeId="urn:microsoft.com/office/officeart/2005/8/colors/colorful4" csCatId="colorful"/>
      <dgm:spPr/>
      <dgm:t>
        <a:bodyPr/>
        <a:lstStyle/>
        <a:p>
          <a:endParaRPr lang="en-US"/>
        </a:p>
      </dgm:t>
    </dgm:pt>
    <dgm:pt modelId="{18A60B1D-B249-48BF-881E-1FFC20BD5456}">
      <dgm:prSet/>
      <dgm:spPr/>
      <dgm:t>
        <a:bodyPr/>
        <a:lstStyle/>
        <a:p>
          <a:pPr rtl="0"/>
          <a:r>
            <a:rPr lang="en-GB" dirty="0"/>
            <a:t>An apparently unexamined possibility is whether </a:t>
          </a:r>
          <a:r>
            <a:rPr lang="en-GB" b="1" dirty="0"/>
            <a:t>optimism is cultivated directly through parental transmission </a:t>
          </a:r>
          <a:r>
            <a:rPr lang="en-GB" dirty="0"/>
            <a:t>(e.g., through parental </a:t>
          </a:r>
          <a:r>
            <a:rPr lang="en-GB" dirty="0" err="1"/>
            <a:t>modeling</a:t>
          </a:r>
          <a:r>
            <a:rPr lang="en-GB" dirty="0"/>
            <a:t>). </a:t>
          </a:r>
        </a:p>
      </dgm:t>
    </dgm:pt>
    <dgm:pt modelId="{3D8120E9-8CE7-4DD4-88F5-7448B542A14E}" type="parTrans" cxnId="{D17BBD1B-9A64-4B85-84A0-21E2B96897CA}">
      <dgm:prSet/>
      <dgm:spPr/>
      <dgm:t>
        <a:bodyPr/>
        <a:lstStyle/>
        <a:p>
          <a:endParaRPr lang="en-US"/>
        </a:p>
      </dgm:t>
    </dgm:pt>
    <dgm:pt modelId="{72DE4119-9211-446F-8E55-8AE897867F5F}" type="sibTrans" cxnId="{D17BBD1B-9A64-4B85-84A0-21E2B96897CA}">
      <dgm:prSet/>
      <dgm:spPr/>
      <dgm:t>
        <a:bodyPr/>
        <a:lstStyle/>
        <a:p>
          <a:endParaRPr lang="en-US"/>
        </a:p>
      </dgm:t>
    </dgm:pt>
    <dgm:pt modelId="{04EDB19C-08E3-4BB3-91BA-09D25A33E9C9}">
      <dgm:prSet/>
      <dgm:spPr/>
      <dgm:t>
        <a:bodyPr/>
        <a:lstStyle/>
        <a:p>
          <a:pPr rtl="0"/>
          <a:r>
            <a:rPr lang="en-GB" dirty="0"/>
            <a:t>Another possibility is that optimism could arise via </a:t>
          </a:r>
          <a:r>
            <a:rPr lang="en-GB" b="1" dirty="0"/>
            <a:t>instruction from parents </a:t>
          </a:r>
          <a:r>
            <a:rPr lang="en-GB" dirty="0"/>
            <a:t>to children on the use of adaptive coping strategies. </a:t>
          </a:r>
        </a:p>
      </dgm:t>
    </dgm:pt>
    <dgm:pt modelId="{03462BCD-0E21-4BD7-B939-99813ED8F2BB}" type="parTrans" cxnId="{DA34310F-8632-446D-837A-2A7021D4B96F}">
      <dgm:prSet/>
      <dgm:spPr/>
      <dgm:t>
        <a:bodyPr/>
        <a:lstStyle/>
        <a:p>
          <a:endParaRPr lang="en-US"/>
        </a:p>
      </dgm:t>
    </dgm:pt>
    <dgm:pt modelId="{B8FF1365-78EB-4BC9-8C0F-01B2A50C13C1}" type="sibTrans" cxnId="{DA34310F-8632-446D-837A-2A7021D4B96F}">
      <dgm:prSet/>
      <dgm:spPr/>
      <dgm:t>
        <a:bodyPr/>
        <a:lstStyle/>
        <a:p>
          <a:endParaRPr lang="en-US"/>
        </a:p>
      </dgm:t>
    </dgm:pt>
    <dgm:pt modelId="{D8427F16-DD9D-4CED-88E7-34D06D1DE2FA}">
      <dgm:prSet/>
      <dgm:spPr/>
      <dgm:t>
        <a:bodyPr/>
        <a:lstStyle/>
        <a:p>
          <a:pPr rtl="0"/>
          <a:r>
            <a:rPr lang="en-GB"/>
            <a:t>Use of such strategies might lead to coping successes, thereby laying the foundation for future optimism. It would also be useful to explore these possibilities in future research.</a:t>
          </a:r>
        </a:p>
      </dgm:t>
    </dgm:pt>
    <dgm:pt modelId="{DC3D0BD3-08DB-43B0-ACBB-224A7C21F838}" type="parTrans" cxnId="{10AA5241-B22D-45A9-8714-66A9F9AE0AA1}">
      <dgm:prSet/>
      <dgm:spPr/>
      <dgm:t>
        <a:bodyPr/>
        <a:lstStyle/>
        <a:p>
          <a:endParaRPr lang="en-US"/>
        </a:p>
      </dgm:t>
    </dgm:pt>
    <dgm:pt modelId="{43BEA3C8-2DEC-4F57-BD95-EF10DDADDFD2}" type="sibTrans" cxnId="{10AA5241-B22D-45A9-8714-66A9F9AE0AA1}">
      <dgm:prSet/>
      <dgm:spPr/>
      <dgm:t>
        <a:bodyPr/>
        <a:lstStyle/>
        <a:p>
          <a:endParaRPr lang="en-US"/>
        </a:p>
      </dgm:t>
    </dgm:pt>
    <dgm:pt modelId="{8D4486B5-AF12-4DAA-8C33-957CA5194708}" type="pres">
      <dgm:prSet presAssocID="{0BD26FF4-1955-404D-A9E8-67A02DF2CD54}" presName="Name0" presStyleCnt="0">
        <dgm:presLayoutVars>
          <dgm:dir/>
          <dgm:animLvl val="lvl"/>
          <dgm:resizeHandles val="exact"/>
        </dgm:presLayoutVars>
      </dgm:prSet>
      <dgm:spPr/>
    </dgm:pt>
    <dgm:pt modelId="{8AFA5602-B364-4FB5-A50D-6C5FB46CDB55}" type="pres">
      <dgm:prSet presAssocID="{18A60B1D-B249-48BF-881E-1FFC20BD5456}" presName="linNode" presStyleCnt="0"/>
      <dgm:spPr/>
    </dgm:pt>
    <dgm:pt modelId="{90B66472-98AB-4D10-839F-024D3296395E}" type="pres">
      <dgm:prSet presAssocID="{18A60B1D-B249-48BF-881E-1FFC20BD5456}" presName="parentText" presStyleLbl="node1" presStyleIdx="0" presStyleCnt="3">
        <dgm:presLayoutVars>
          <dgm:chMax val="1"/>
          <dgm:bulletEnabled val="1"/>
        </dgm:presLayoutVars>
      </dgm:prSet>
      <dgm:spPr/>
    </dgm:pt>
    <dgm:pt modelId="{8E1F4A41-BC18-413F-B931-1071BE83B26D}" type="pres">
      <dgm:prSet presAssocID="{72DE4119-9211-446F-8E55-8AE897867F5F}" presName="sp" presStyleCnt="0"/>
      <dgm:spPr/>
    </dgm:pt>
    <dgm:pt modelId="{FF271F6B-9ADA-4D3C-A54A-BB5F8C51CDE8}" type="pres">
      <dgm:prSet presAssocID="{04EDB19C-08E3-4BB3-91BA-09D25A33E9C9}" presName="linNode" presStyleCnt="0"/>
      <dgm:spPr/>
    </dgm:pt>
    <dgm:pt modelId="{3D781D36-A40F-4E7C-A9B7-FB5F04EF79F6}" type="pres">
      <dgm:prSet presAssocID="{04EDB19C-08E3-4BB3-91BA-09D25A33E9C9}" presName="parentText" presStyleLbl="node1" presStyleIdx="1" presStyleCnt="3">
        <dgm:presLayoutVars>
          <dgm:chMax val="1"/>
          <dgm:bulletEnabled val="1"/>
        </dgm:presLayoutVars>
      </dgm:prSet>
      <dgm:spPr/>
    </dgm:pt>
    <dgm:pt modelId="{123646AD-B601-4FF7-9C1F-6DBF9531B048}" type="pres">
      <dgm:prSet presAssocID="{B8FF1365-78EB-4BC9-8C0F-01B2A50C13C1}" presName="sp" presStyleCnt="0"/>
      <dgm:spPr/>
    </dgm:pt>
    <dgm:pt modelId="{265EB924-E547-422F-ACE5-B6EBA141941E}" type="pres">
      <dgm:prSet presAssocID="{D8427F16-DD9D-4CED-88E7-34D06D1DE2FA}" presName="linNode" presStyleCnt="0"/>
      <dgm:spPr/>
    </dgm:pt>
    <dgm:pt modelId="{FDD1CAB6-6AF0-4689-B9CB-DF3B724E8643}" type="pres">
      <dgm:prSet presAssocID="{D8427F16-DD9D-4CED-88E7-34D06D1DE2FA}" presName="parentText" presStyleLbl="node1" presStyleIdx="2" presStyleCnt="3">
        <dgm:presLayoutVars>
          <dgm:chMax val="1"/>
          <dgm:bulletEnabled val="1"/>
        </dgm:presLayoutVars>
      </dgm:prSet>
      <dgm:spPr/>
    </dgm:pt>
  </dgm:ptLst>
  <dgm:cxnLst>
    <dgm:cxn modelId="{DA34310F-8632-446D-837A-2A7021D4B96F}" srcId="{0BD26FF4-1955-404D-A9E8-67A02DF2CD54}" destId="{04EDB19C-08E3-4BB3-91BA-09D25A33E9C9}" srcOrd="1" destOrd="0" parTransId="{03462BCD-0E21-4BD7-B939-99813ED8F2BB}" sibTransId="{B8FF1365-78EB-4BC9-8C0F-01B2A50C13C1}"/>
    <dgm:cxn modelId="{DD1A5119-77CC-4EF5-9466-2E7F50162BB1}" type="presOf" srcId="{D8427F16-DD9D-4CED-88E7-34D06D1DE2FA}" destId="{FDD1CAB6-6AF0-4689-B9CB-DF3B724E8643}" srcOrd="0" destOrd="0" presId="urn:microsoft.com/office/officeart/2005/8/layout/vList5"/>
    <dgm:cxn modelId="{D17BBD1B-9A64-4B85-84A0-21E2B96897CA}" srcId="{0BD26FF4-1955-404D-A9E8-67A02DF2CD54}" destId="{18A60B1D-B249-48BF-881E-1FFC20BD5456}" srcOrd="0" destOrd="0" parTransId="{3D8120E9-8CE7-4DD4-88F5-7448B542A14E}" sibTransId="{72DE4119-9211-446F-8E55-8AE897867F5F}"/>
    <dgm:cxn modelId="{10AA5241-B22D-45A9-8714-66A9F9AE0AA1}" srcId="{0BD26FF4-1955-404D-A9E8-67A02DF2CD54}" destId="{D8427F16-DD9D-4CED-88E7-34D06D1DE2FA}" srcOrd="2" destOrd="0" parTransId="{DC3D0BD3-08DB-43B0-ACBB-224A7C21F838}" sibTransId="{43BEA3C8-2DEC-4F57-BD95-EF10DDADDFD2}"/>
    <dgm:cxn modelId="{FF7F7653-281E-419B-8478-B0E69DF6FF49}" type="presOf" srcId="{0BD26FF4-1955-404D-A9E8-67A02DF2CD54}" destId="{8D4486B5-AF12-4DAA-8C33-957CA5194708}" srcOrd="0" destOrd="0" presId="urn:microsoft.com/office/officeart/2005/8/layout/vList5"/>
    <dgm:cxn modelId="{96985873-4F96-49EC-B336-2991F6F3D474}" type="presOf" srcId="{18A60B1D-B249-48BF-881E-1FFC20BD5456}" destId="{90B66472-98AB-4D10-839F-024D3296395E}" srcOrd="0" destOrd="0" presId="urn:microsoft.com/office/officeart/2005/8/layout/vList5"/>
    <dgm:cxn modelId="{985741D7-2816-4247-BB6B-2CBD64FA7502}" type="presOf" srcId="{04EDB19C-08E3-4BB3-91BA-09D25A33E9C9}" destId="{3D781D36-A40F-4E7C-A9B7-FB5F04EF79F6}" srcOrd="0" destOrd="0" presId="urn:microsoft.com/office/officeart/2005/8/layout/vList5"/>
    <dgm:cxn modelId="{8FCC9742-ED16-48B0-9429-2345564FAD67}" type="presParOf" srcId="{8D4486B5-AF12-4DAA-8C33-957CA5194708}" destId="{8AFA5602-B364-4FB5-A50D-6C5FB46CDB55}" srcOrd="0" destOrd="0" presId="urn:microsoft.com/office/officeart/2005/8/layout/vList5"/>
    <dgm:cxn modelId="{D6A10358-67F1-4607-A504-43E4573C7A66}" type="presParOf" srcId="{8AFA5602-B364-4FB5-A50D-6C5FB46CDB55}" destId="{90B66472-98AB-4D10-839F-024D3296395E}" srcOrd="0" destOrd="0" presId="urn:microsoft.com/office/officeart/2005/8/layout/vList5"/>
    <dgm:cxn modelId="{B4E068C3-6631-4718-9828-F1552BA7F70A}" type="presParOf" srcId="{8D4486B5-AF12-4DAA-8C33-957CA5194708}" destId="{8E1F4A41-BC18-413F-B931-1071BE83B26D}" srcOrd="1" destOrd="0" presId="urn:microsoft.com/office/officeart/2005/8/layout/vList5"/>
    <dgm:cxn modelId="{9835B41D-DFDD-4A68-ACE0-7DA78AAFDF08}" type="presParOf" srcId="{8D4486B5-AF12-4DAA-8C33-957CA5194708}" destId="{FF271F6B-9ADA-4D3C-A54A-BB5F8C51CDE8}" srcOrd="2" destOrd="0" presId="urn:microsoft.com/office/officeart/2005/8/layout/vList5"/>
    <dgm:cxn modelId="{7A6CE985-9B49-4942-B5D1-FA065733E853}" type="presParOf" srcId="{FF271F6B-9ADA-4D3C-A54A-BB5F8C51CDE8}" destId="{3D781D36-A40F-4E7C-A9B7-FB5F04EF79F6}" srcOrd="0" destOrd="0" presId="urn:microsoft.com/office/officeart/2005/8/layout/vList5"/>
    <dgm:cxn modelId="{1F4BA582-A29D-4A7E-AEA6-8BC434669F29}" type="presParOf" srcId="{8D4486B5-AF12-4DAA-8C33-957CA5194708}" destId="{123646AD-B601-4FF7-9C1F-6DBF9531B048}" srcOrd="3" destOrd="0" presId="urn:microsoft.com/office/officeart/2005/8/layout/vList5"/>
    <dgm:cxn modelId="{D2D3E2D2-EDBB-432D-A99E-C8BA99975FE0}" type="presParOf" srcId="{8D4486B5-AF12-4DAA-8C33-957CA5194708}" destId="{265EB924-E547-422F-ACE5-B6EBA141941E}" srcOrd="4" destOrd="0" presId="urn:microsoft.com/office/officeart/2005/8/layout/vList5"/>
    <dgm:cxn modelId="{58189940-659B-402A-B32F-EEC3E52F5AFD}" type="presParOf" srcId="{265EB924-E547-422F-ACE5-B6EBA141941E}" destId="{FDD1CAB6-6AF0-4689-B9CB-DF3B724E8643}"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741F8BD9-A493-4B2D-9BE4-DDEE1C93861F}" type="doc">
      <dgm:prSet loTypeId="urn:microsoft.com/office/officeart/2005/8/layout/process2" loCatId="process" qsTypeId="urn:microsoft.com/office/officeart/2005/8/quickstyle/simple1" qsCatId="simple" csTypeId="urn:microsoft.com/office/officeart/2005/8/colors/colorful4" csCatId="colorful" phldr="1"/>
      <dgm:spPr/>
      <dgm:t>
        <a:bodyPr/>
        <a:lstStyle/>
        <a:p>
          <a:endParaRPr lang="en-US"/>
        </a:p>
      </dgm:t>
    </dgm:pt>
    <dgm:pt modelId="{E8AEBAAF-C356-41E1-B2A9-3E830B6F7055}">
      <dgm:prSet/>
      <dgm:spPr/>
      <dgm:t>
        <a:bodyPr/>
        <a:lstStyle/>
        <a:p>
          <a:pPr rtl="0"/>
          <a:r>
            <a:rPr lang="en-GB" dirty="0"/>
            <a:t>On the environmental side, early childhood experience has also been linked to adult optimism. </a:t>
          </a:r>
        </a:p>
      </dgm:t>
    </dgm:pt>
    <dgm:pt modelId="{233A454F-8C62-429D-A167-77CBE5D76F88}" type="parTrans" cxnId="{3B253FF3-031A-4370-A33B-3294F973624C}">
      <dgm:prSet/>
      <dgm:spPr/>
      <dgm:t>
        <a:bodyPr/>
        <a:lstStyle/>
        <a:p>
          <a:endParaRPr lang="en-US"/>
        </a:p>
      </dgm:t>
    </dgm:pt>
    <dgm:pt modelId="{10612C1A-3382-4E3E-8389-DCABD164AE45}" type="sibTrans" cxnId="{3B253FF3-031A-4370-A33B-3294F973624C}">
      <dgm:prSet/>
      <dgm:spPr/>
      <dgm:t>
        <a:bodyPr/>
        <a:lstStyle/>
        <a:p>
          <a:endParaRPr lang="en-US"/>
        </a:p>
      </dgm:t>
    </dgm:pt>
    <dgm:pt modelId="{842EA68E-86E3-4EDA-8DE0-81F846DAD684}" type="pres">
      <dgm:prSet presAssocID="{741F8BD9-A493-4B2D-9BE4-DDEE1C93861F}" presName="linearFlow" presStyleCnt="0">
        <dgm:presLayoutVars>
          <dgm:resizeHandles val="exact"/>
        </dgm:presLayoutVars>
      </dgm:prSet>
      <dgm:spPr/>
    </dgm:pt>
    <dgm:pt modelId="{56EF909D-03E2-407A-BF3B-A9230E16208D}" type="pres">
      <dgm:prSet presAssocID="{E8AEBAAF-C356-41E1-B2A9-3E830B6F7055}" presName="node" presStyleLbl="node1" presStyleIdx="0" presStyleCnt="1" custScaleX="228300">
        <dgm:presLayoutVars>
          <dgm:bulletEnabled val="1"/>
        </dgm:presLayoutVars>
      </dgm:prSet>
      <dgm:spPr/>
    </dgm:pt>
  </dgm:ptLst>
  <dgm:cxnLst>
    <dgm:cxn modelId="{661ACD55-DDD2-4B09-ACE3-E6893D284DFC}" type="presOf" srcId="{E8AEBAAF-C356-41E1-B2A9-3E830B6F7055}" destId="{56EF909D-03E2-407A-BF3B-A9230E16208D}" srcOrd="0" destOrd="0" presId="urn:microsoft.com/office/officeart/2005/8/layout/process2"/>
    <dgm:cxn modelId="{3B253FF3-031A-4370-A33B-3294F973624C}" srcId="{741F8BD9-A493-4B2D-9BE4-DDEE1C93861F}" destId="{E8AEBAAF-C356-41E1-B2A9-3E830B6F7055}" srcOrd="0" destOrd="0" parTransId="{233A454F-8C62-429D-A167-77CBE5D76F88}" sibTransId="{10612C1A-3382-4E3E-8389-DCABD164AE45}"/>
    <dgm:cxn modelId="{C46A17FD-11A1-44A8-B1E7-687F0FA0747D}" type="presOf" srcId="{741F8BD9-A493-4B2D-9BE4-DDEE1C93861F}" destId="{842EA68E-86E3-4EDA-8DE0-81F846DAD684}" srcOrd="0" destOrd="0" presId="urn:microsoft.com/office/officeart/2005/8/layout/process2"/>
    <dgm:cxn modelId="{D73C6EAB-3EBF-4935-8A61-9D23E601BCC4}" type="presParOf" srcId="{842EA68E-86E3-4EDA-8DE0-81F846DAD684}" destId="{56EF909D-03E2-407A-BF3B-A9230E16208D}" srcOrd="0" destOrd="0" presId="urn:microsoft.com/office/officeart/2005/8/layout/process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E962FAEE-15AE-40A7-8012-06D416D5B051}" type="doc">
      <dgm:prSet loTypeId="urn:microsoft.com/office/officeart/2009/3/layout/RandomtoResultProcess" loCatId="process" qsTypeId="urn:microsoft.com/office/officeart/2005/8/quickstyle/simple1" qsCatId="simple" csTypeId="urn:microsoft.com/office/officeart/2005/8/colors/colorful3" csCatId="colorful" phldr="1"/>
      <dgm:spPr/>
      <dgm:t>
        <a:bodyPr/>
        <a:lstStyle/>
        <a:p>
          <a:endParaRPr lang="en-US"/>
        </a:p>
      </dgm:t>
    </dgm:pt>
    <dgm:pt modelId="{AD6AAD2D-E3F8-4FE7-B9EB-41FB2CE16C70}">
      <dgm:prSet custT="1"/>
      <dgm:spPr/>
      <dgm:t>
        <a:bodyPr/>
        <a:lstStyle/>
        <a:p>
          <a:pPr rtl="0"/>
          <a:r>
            <a:rPr lang="en-GB" sz="1400" dirty="0"/>
            <a:t>This research [</a:t>
          </a:r>
          <a:r>
            <a:rPr lang="fi-FI" sz="1400" dirty="0"/>
            <a:t>Heinonen et al. 2006</a:t>
          </a:r>
          <a:r>
            <a:rPr lang="en-GB" sz="1400" dirty="0"/>
            <a:t>] measured optimism in a cohort of adults aged 24–27 years. </a:t>
          </a:r>
        </a:p>
      </dgm:t>
    </dgm:pt>
    <dgm:pt modelId="{29D4859B-401A-436A-B354-3D63F4E67757}" type="parTrans" cxnId="{9518EED1-2FCF-424E-A17E-BEF7F810B23C}">
      <dgm:prSet/>
      <dgm:spPr/>
      <dgm:t>
        <a:bodyPr/>
        <a:lstStyle/>
        <a:p>
          <a:endParaRPr lang="en-US"/>
        </a:p>
      </dgm:t>
    </dgm:pt>
    <dgm:pt modelId="{736C97A1-FC3B-44F5-8669-C96137A0F23B}" type="sibTrans" cxnId="{9518EED1-2FCF-424E-A17E-BEF7F810B23C}">
      <dgm:prSet/>
      <dgm:spPr/>
      <dgm:t>
        <a:bodyPr/>
        <a:lstStyle/>
        <a:p>
          <a:endParaRPr lang="en-US"/>
        </a:p>
      </dgm:t>
    </dgm:pt>
    <dgm:pt modelId="{68CB7631-3142-4874-AA32-1DEA331EB92F}">
      <dgm:prSet/>
      <dgm:spPr/>
      <dgm:t>
        <a:bodyPr/>
        <a:lstStyle/>
        <a:p>
          <a:pPr rtl="0"/>
          <a:r>
            <a:rPr lang="en-GB" dirty="0"/>
            <a:t>SES of the participants’ families during their early childhood (ages 3–6 years) as well as the participants’ current SES. </a:t>
          </a:r>
        </a:p>
      </dgm:t>
    </dgm:pt>
    <dgm:pt modelId="{42C449A3-0C10-4698-B22C-913886601D96}" type="parTrans" cxnId="{D9CF75B5-F975-46AA-81DC-3274042A81F7}">
      <dgm:prSet/>
      <dgm:spPr/>
      <dgm:t>
        <a:bodyPr/>
        <a:lstStyle/>
        <a:p>
          <a:endParaRPr lang="en-US"/>
        </a:p>
      </dgm:t>
    </dgm:pt>
    <dgm:pt modelId="{E77BE6A4-7C25-4EEF-A10C-E88112349B33}" type="sibTrans" cxnId="{D9CF75B5-F975-46AA-81DC-3274042A81F7}">
      <dgm:prSet/>
      <dgm:spPr/>
      <dgm:t>
        <a:bodyPr/>
        <a:lstStyle/>
        <a:p>
          <a:endParaRPr lang="en-US"/>
        </a:p>
      </dgm:t>
    </dgm:pt>
    <dgm:pt modelId="{63E4F0E8-7A53-4F1F-9FAE-BD50791AAAE3}" type="pres">
      <dgm:prSet presAssocID="{E962FAEE-15AE-40A7-8012-06D416D5B051}" presName="Name0" presStyleCnt="0">
        <dgm:presLayoutVars>
          <dgm:dir/>
          <dgm:animOne val="branch"/>
          <dgm:animLvl val="lvl"/>
        </dgm:presLayoutVars>
      </dgm:prSet>
      <dgm:spPr/>
    </dgm:pt>
    <dgm:pt modelId="{818DF661-2337-47CF-9EE2-D805C99EEBF4}" type="pres">
      <dgm:prSet presAssocID="{AD6AAD2D-E3F8-4FE7-B9EB-41FB2CE16C70}" presName="chaos" presStyleCnt="0"/>
      <dgm:spPr/>
    </dgm:pt>
    <dgm:pt modelId="{C7216E69-284B-41F3-964B-BFD3737BFE5C}" type="pres">
      <dgm:prSet presAssocID="{AD6AAD2D-E3F8-4FE7-B9EB-41FB2CE16C70}" presName="parTx1" presStyleLbl="revTx" presStyleIdx="0" presStyleCnt="1"/>
      <dgm:spPr/>
    </dgm:pt>
    <dgm:pt modelId="{612C9AF5-16F9-4412-BE02-F06B43A56837}" type="pres">
      <dgm:prSet presAssocID="{AD6AAD2D-E3F8-4FE7-B9EB-41FB2CE16C70}" presName="c1" presStyleLbl="node1" presStyleIdx="0" presStyleCnt="19"/>
      <dgm:spPr/>
    </dgm:pt>
    <dgm:pt modelId="{A7D7D696-8388-490C-A614-045A04384CAF}" type="pres">
      <dgm:prSet presAssocID="{AD6AAD2D-E3F8-4FE7-B9EB-41FB2CE16C70}" presName="c2" presStyleLbl="node1" presStyleIdx="1" presStyleCnt="19"/>
      <dgm:spPr/>
    </dgm:pt>
    <dgm:pt modelId="{565F987B-8BBE-40A7-B9BA-FCA26974F31B}" type="pres">
      <dgm:prSet presAssocID="{AD6AAD2D-E3F8-4FE7-B9EB-41FB2CE16C70}" presName="c3" presStyleLbl="node1" presStyleIdx="2" presStyleCnt="19"/>
      <dgm:spPr/>
    </dgm:pt>
    <dgm:pt modelId="{C3EF02BD-7892-47ED-9000-FEB3C5E383FB}" type="pres">
      <dgm:prSet presAssocID="{AD6AAD2D-E3F8-4FE7-B9EB-41FB2CE16C70}" presName="c4" presStyleLbl="node1" presStyleIdx="3" presStyleCnt="19"/>
      <dgm:spPr/>
    </dgm:pt>
    <dgm:pt modelId="{F4CF0160-0F71-4D27-83F4-FF2930550984}" type="pres">
      <dgm:prSet presAssocID="{AD6AAD2D-E3F8-4FE7-B9EB-41FB2CE16C70}" presName="c5" presStyleLbl="node1" presStyleIdx="4" presStyleCnt="19"/>
      <dgm:spPr/>
    </dgm:pt>
    <dgm:pt modelId="{87F23AF6-8CD9-46E2-AF06-0BF3190FD01A}" type="pres">
      <dgm:prSet presAssocID="{AD6AAD2D-E3F8-4FE7-B9EB-41FB2CE16C70}" presName="c6" presStyleLbl="node1" presStyleIdx="5" presStyleCnt="19"/>
      <dgm:spPr/>
    </dgm:pt>
    <dgm:pt modelId="{7FF3F6D5-5339-4649-B7DA-AD664420D74F}" type="pres">
      <dgm:prSet presAssocID="{AD6AAD2D-E3F8-4FE7-B9EB-41FB2CE16C70}" presName="c7" presStyleLbl="node1" presStyleIdx="6" presStyleCnt="19"/>
      <dgm:spPr/>
    </dgm:pt>
    <dgm:pt modelId="{3A10D1C8-BB71-4D90-AC78-1325E129B08B}" type="pres">
      <dgm:prSet presAssocID="{AD6AAD2D-E3F8-4FE7-B9EB-41FB2CE16C70}" presName="c8" presStyleLbl="node1" presStyleIdx="7" presStyleCnt="19"/>
      <dgm:spPr/>
    </dgm:pt>
    <dgm:pt modelId="{7A530DC6-497A-49B3-82DB-F72A53F2AFC1}" type="pres">
      <dgm:prSet presAssocID="{AD6AAD2D-E3F8-4FE7-B9EB-41FB2CE16C70}" presName="c9" presStyleLbl="node1" presStyleIdx="8" presStyleCnt="19"/>
      <dgm:spPr/>
    </dgm:pt>
    <dgm:pt modelId="{DE92405A-1B18-4EFF-B0C4-285B7BA72C36}" type="pres">
      <dgm:prSet presAssocID="{AD6AAD2D-E3F8-4FE7-B9EB-41FB2CE16C70}" presName="c10" presStyleLbl="node1" presStyleIdx="9" presStyleCnt="19"/>
      <dgm:spPr/>
    </dgm:pt>
    <dgm:pt modelId="{8EC0D851-D6AD-44EA-B819-43974F44C23A}" type="pres">
      <dgm:prSet presAssocID="{AD6AAD2D-E3F8-4FE7-B9EB-41FB2CE16C70}" presName="c11" presStyleLbl="node1" presStyleIdx="10" presStyleCnt="19"/>
      <dgm:spPr/>
    </dgm:pt>
    <dgm:pt modelId="{5EEF20A8-15C6-46D7-918C-934CB646E802}" type="pres">
      <dgm:prSet presAssocID="{AD6AAD2D-E3F8-4FE7-B9EB-41FB2CE16C70}" presName="c12" presStyleLbl="node1" presStyleIdx="11" presStyleCnt="19"/>
      <dgm:spPr/>
    </dgm:pt>
    <dgm:pt modelId="{A619C531-1241-4CC6-BB98-BB2C15F5184B}" type="pres">
      <dgm:prSet presAssocID="{AD6AAD2D-E3F8-4FE7-B9EB-41FB2CE16C70}" presName="c13" presStyleLbl="node1" presStyleIdx="12" presStyleCnt="19"/>
      <dgm:spPr/>
    </dgm:pt>
    <dgm:pt modelId="{CE349ABC-A395-4B66-B701-695BD09D72AE}" type="pres">
      <dgm:prSet presAssocID="{AD6AAD2D-E3F8-4FE7-B9EB-41FB2CE16C70}" presName="c14" presStyleLbl="node1" presStyleIdx="13" presStyleCnt="19"/>
      <dgm:spPr/>
    </dgm:pt>
    <dgm:pt modelId="{8A995E2F-DE50-4BCE-8DC6-64A3F9BFBAD3}" type="pres">
      <dgm:prSet presAssocID="{AD6AAD2D-E3F8-4FE7-B9EB-41FB2CE16C70}" presName="c15" presStyleLbl="node1" presStyleIdx="14" presStyleCnt="19"/>
      <dgm:spPr/>
    </dgm:pt>
    <dgm:pt modelId="{8377C224-933B-4F2B-A2D0-83361F4440CF}" type="pres">
      <dgm:prSet presAssocID="{AD6AAD2D-E3F8-4FE7-B9EB-41FB2CE16C70}" presName="c16" presStyleLbl="node1" presStyleIdx="15" presStyleCnt="19"/>
      <dgm:spPr/>
    </dgm:pt>
    <dgm:pt modelId="{8192DFFE-7C01-4277-A211-1E457CE21CF4}" type="pres">
      <dgm:prSet presAssocID="{AD6AAD2D-E3F8-4FE7-B9EB-41FB2CE16C70}" presName="c17" presStyleLbl="node1" presStyleIdx="16" presStyleCnt="19"/>
      <dgm:spPr/>
    </dgm:pt>
    <dgm:pt modelId="{9F16018D-83C4-4195-A647-EC8282970F68}" type="pres">
      <dgm:prSet presAssocID="{AD6AAD2D-E3F8-4FE7-B9EB-41FB2CE16C70}" presName="c18" presStyleLbl="node1" presStyleIdx="17" presStyleCnt="19"/>
      <dgm:spPr/>
    </dgm:pt>
    <dgm:pt modelId="{54085881-DBEE-4C96-AA07-BEB99DAF67F1}" type="pres">
      <dgm:prSet presAssocID="{736C97A1-FC3B-44F5-8669-C96137A0F23B}" presName="chevronComposite1" presStyleCnt="0"/>
      <dgm:spPr/>
    </dgm:pt>
    <dgm:pt modelId="{544B7BF7-FCCB-4B52-AFDA-E128899F7AE3}" type="pres">
      <dgm:prSet presAssocID="{736C97A1-FC3B-44F5-8669-C96137A0F23B}" presName="chevron1" presStyleLbl="sibTrans2D1" presStyleIdx="0" presStyleCnt="2"/>
      <dgm:spPr/>
    </dgm:pt>
    <dgm:pt modelId="{BA78AB42-E80B-449C-A7AC-341318DB1BA2}" type="pres">
      <dgm:prSet presAssocID="{736C97A1-FC3B-44F5-8669-C96137A0F23B}" presName="spChevron1" presStyleCnt="0"/>
      <dgm:spPr/>
    </dgm:pt>
    <dgm:pt modelId="{A5FAA6F9-1EF7-4BAB-B100-3B6B83C0A36B}" type="pres">
      <dgm:prSet presAssocID="{736C97A1-FC3B-44F5-8669-C96137A0F23B}" presName="overlap" presStyleCnt="0"/>
      <dgm:spPr/>
    </dgm:pt>
    <dgm:pt modelId="{2A843822-C8ED-42FF-8A49-E632AE80E4E1}" type="pres">
      <dgm:prSet presAssocID="{736C97A1-FC3B-44F5-8669-C96137A0F23B}" presName="chevronComposite2" presStyleCnt="0"/>
      <dgm:spPr/>
    </dgm:pt>
    <dgm:pt modelId="{F3F9CE94-18B9-4CE7-9892-900E84A745D1}" type="pres">
      <dgm:prSet presAssocID="{736C97A1-FC3B-44F5-8669-C96137A0F23B}" presName="chevron2" presStyleLbl="sibTrans2D1" presStyleIdx="1" presStyleCnt="2"/>
      <dgm:spPr/>
    </dgm:pt>
    <dgm:pt modelId="{5940156D-AA43-41FA-9861-91A37980237C}" type="pres">
      <dgm:prSet presAssocID="{736C97A1-FC3B-44F5-8669-C96137A0F23B}" presName="spChevron2" presStyleCnt="0"/>
      <dgm:spPr/>
    </dgm:pt>
    <dgm:pt modelId="{F3C2AA5B-71A9-4C59-9FFC-E37495271A5B}" type="pres">
      <dgm:prSet presAssocID="{68CB7631-3142-4874-AA32-1DEA331EB92F}" presName="last" presStyleCnt="0"/>
      <dgm:spPr/>
    </dgm:pt>
    <dgm:pt modelId="{E9D06948-C24F-4304-9665-9836A303E322}" type="pres">
      <dgm:prSet presAssocID="{68CB7631-3142-4874-AA32-1DEA331EB92F}" presName="circleTx" presStyleLbl="node1" presStyleIdx="18" presStyleCnt="19" custScaleX="125019" custScaleY="118009"/>
      <dgm:spPr/>
    </dgm:pt>
    <dgm:pt modelId="{DBE294A1-3311-4183-8E23-E9B375EEED7E}" type="pres">
      <dgm:prSet presAssocID="{68CB7631-3142-4874-AA32-1DEA331EB92F}" presName="spN" presStyleCnt="0"/>
      <dgm:spPr/>
    </dgm:pt>
  </dgm:ptLst>
  <dgm:cxnLst>
    <dgm:cxn modelId="{CA857C3A-1E9F-421B-9298-A3C79ABF5412}" type="presOf" srcId="{68CB7631-3142-4874-AA32-1DEA331EB92F}" destId="{E9D06948-C24F-4304-9665-9836A303E322}" srcOrd="0" destOrd="0" presId="urn:microsoft.com/office/officeart/2009/3/layout/RandomtoResultProcess"/>
    <dgm:cxn modelId="{775BDC6A-83CA-448B-AEBA-8FDE653E6E30}" type="presOf" srcId="{AD6AAD2D-E3F8-4FE7-B9EB-41FB2CE16C70}" destId="{C7216E69-284B-41F3-964B-BFD3737BFE5C}" srcOrd="0" destOrd="0" presId="urn:microsoft.com/office/officeart/2009/3/layout/RandomtoResultProcess"/>
    <dgm:cxn modelId="{D9CF75B5-F975-46AA-81DC-3274042A81F7}" srcId="{E962FAEE-15AE-40A7-8012-06D416D5B051}" destId="{68CB7631-3142-4874-AA32-1DEA331EB92F}" srcOrd="1" destOrd="0" parTransId="{42C449A3-0C10-4698-B22C-913886601D96}" sibTransId="{E77BE6A4-7C25-4EEF-A10C-E88112349B33}"/>
    <dgm:cxn modelId="{2808BBB5-1A46-45F0-9603-8252622FF804}" type="presOf" srcId="{E962FAEE-15AE-40A7-8012-06D416D5B051}" destId="{63E4F0E8-7A53-4F1F-9FAE-BD50791AAAE3}" srcOrd="0" destOrd="0" presId="urn:microsoft.com/office/officeart/2009/3/layout/RandomtoResultProcess"/>
    <dgm:cxn modelId="{9518EED1-2FCF-424E-A17E-BEF7F810B23C}" srcId="{E962FAEE-15AE-40A7-8012-06D416D5B051}" destId="{AD6AAD2D-E3F8-4FE7-B9EB-41FB2CE16C70}" srcOrd="0" destOrd="0" parTransId="{29D4859B-401A-436A-B354-3D63F4E67757}" sibTransId="{736C97A1-FC3B-44F5-8669-C96137A0F23B}"/>
    <dgm:cxn modelId="{D4B512ED-07BF-4CA2-B0FD-429BFD2D6E35}" type="presParOf" srcId="{63E4F0E8-7A53-4F1F-9FAE-BD50791AAAE3}" destId="{818DF661-2337-47CF-9EE2-D805C99EEBF4}" srcOrd="0" destOrd="0" presId="urn:microsoft.com/office/officeart/2009/3/layout/RandomtoResultProcess"/>
    <dgm:cxn modelId="{830D356F-6ED6-4F57-8894-F8DA3204F804}" type="presParOf" srcId="{818DF661-2337-47CF-9EE2-D805C99EEBF4}" destId="{C7216E69-284B-41F3-964B-BFD3737BFE5C}" srcOrd="0" destOrd="0" presId="urn:microsoft.com/office/officeart/2009/3/layout/RandomtoResultProcess"/>
    <dgm:cxn modelId="{21AE9412-21CD-4D86-93C6-3E84B15E37C9}" type="presParOf" srcId="{818DF661-2337-47CF-9EE2-D805C99EEBF4}" destId="{612C9AF5-16F9-4412-BE02-F06B43A56837}" srcOrd="1" destOrd="0" presId="urn:microsoft.com/office/officeart/2009/3/layout/RandomtoResultProcess"/>
    <dgm:cxn modelId="{E2B5070E-8827-4827-9152-97E28B2BEA8D}" type="presParOf" srcId="{818DF661-2337-47CF-9EE2-D805C99EEBF4}" destId="{A7D7D696-8388-490C-A614-045A04384CAF}" srcOrd="2" destOrd="0" presId="urn:microsoft.com/office/officeart/2009/3/layout/RandomtoResultProcess"/>
    <dgm:cxn modelId="{D19CD9AA-51AD-4269-BF96-50BED4200A72}" type="presParOf" srcId="{818DF661-2337-47CF-9EE2-D805C99EEBF4}" destId="{565F987B-8BBE-40A7-B9BA-FCA26974F31B}" srcOrd="3" destOrd="0" presId="urn:microsoft.com/office/officeart/2009/3/layout/RandomtoResultProcess"/>
    <dgm:cxn modelId="{8CE60B86-C2D3-41CE-9D51-47B92B4ABBC0}" type="presParOf" srcId="{818DF661-2337-47CF-9EE2-D805C99EEBF4}" destId="{C3EF02BD-7892-47ED-9000-FEB3C5E383FB}" srcOrd="4" destOrd="0" presId="urn:microsoft.com/office/officeart/2009/3/layout/RandomtoResultProcess"/>
    <dgm:cxn modelId="{CB08156F-B2E4-4C77-862B-875C06628870}" type="presParOf" srcId="{818DF661-2337-47CF-9EE2-D805C99EEBF4}" destId="{F4CF0160-0F71-4D27-83F4-FF2930550984}" srcOrd="5" destOrd="0" presId="urn:microsoft.com/office/officeart/2009/3/layout/RandomtoResultProcess"/>
    <dgm:cxn modelId="{E533AEE6-44E6-48FA-B435-76BE8A11C125}" type="presParOf" srcId="{818DF661-2337-47CF-9EE2-D805C99EEBF4}" destId="{87F23AF6-8CD9-46E2-AF06-0BF3190FD01A}" srcOrd="6" destOrd="0" presId="urn:microsoft.com/office/officeart/2009/3/layout/RandomtoResultProcess"/>
    <dgm:cxn modelId="{1D9CDCAB-7E88-4648-A23B-7CF54895A93E}" type="presParOf" srcId="{818DF661-2337-47CF-9EE2-D805C99EEBF4}" destId="{7FF3F6D5-5339-4649-B7DA-AD664420D74F}" srcOrd="7" destOrd="0" presId="urn:microsoft.com/office/officeart/2009/3/layout/RandomtoResultProcess"/>
    <dgm:cxn modelId="{6A76E406-BA7C-46D7-8311-37BFD6B1EB76}" type="presParOf" srcId="{818DF661-2337-47CF-9EE2-D805C99EEBF4}" destId="{3A10D1C8-BB71-4D90-AC78-1325E129B08B}" srcOrd="8" destOrd="0" presId="urn:microsoft.com/office/officeart/2009/3/layout/RandomtoResultProcess"/>
    <dgm:cxn modelId="{575906B0-A4FD-4B27-8DA5-5E8BAEE6886D}" type="presParOf" srcId="{818DF661-2337-47CF-9EE2-D805C99EEBF4}" destId="{7A530DC6-497A-49B3-82DB-F72A53F2AFC1}" srcOrd="9" destOrd="0" presId="urn:microsoft.com/office/officeart/2009/3/layout/RandomtoResultProcess"/>
    <dgm:cxn modelId="{83393E27-45C7-4609-954C-1BEFAE4E7609}" type="presParOf" srcId="{818DF661-2337-47CF-9EE2-D805C99EEBF4}" destId="{DE92405A-1B18-4EFF-B0C4-285B7BA72C36}" srcOrd="10" destOrd="0" presId="urn:microsoft.com/office/officeart/2009/3/layout/RandomtoResultProcess"/>
    <dgm:cxn modelId="{1C2572D1-AF83-432B-9783-4DE9C816EC7C}" type="presParOf" srcId="{818DF661-2337-47CF-9EE2-D805C99EEBF4}" destId="{8EC0D851-D6AD-44EA-B819-43974F44C23A}" srcOrd="11" destOrd="0" presId="urn:microsoft.com/office/officeart/2009/3/layout/RandomtoResultProcess"/>
    <dgm:cxn modelId="{6E515630-03B1-4B74-9479-E7F06714A3DE}" type="presParOf" srcId="{818DF661-2337-47CF-9EE2-D805C99EEBF4}" destId="{5EEF20A8-15C6-46D7-918C-934CB646E802}" srcOrd="12" destOrd="0" presId="urn:microsoft.com/office/officeart/2009/3/layout/RandomtoResultProcess"/>
    <dgm:cxn modelId="{1541A54F-6018-4BA9-95D1-0523FC889094}" type="presParOf" srcId="{818DF661-2337-47CF-9EE2-D805C99EEBF4}" destId="{A619C531-1241-4CC6-BB98-BB2C15F5184B}" srcOrd="13" destOrd="0" presId="urn:microsoft.com/office/officeart/2009/3/layout/RandomtoResultProcess"/>
    <dgm:cxn modelId="{D6A68727-E776-435E-AF1B-55D1C32E9D20}" type="presParOf" srcId="{818DF661-2337-47CF-9EE2-D805C99EEBF4}" destId="{CE349ABC-A395-4B66-B701-695BD09D72AE}" srcOrd="14" destOrd="0" presId="urn:microsoft.com/office/officeart/2009/3/layout/RandomtoResultProcess"/>
    <dgm:cxn modelId="{E131F4F5-CC52-4085-AF40-3DD00EEDD512}" type="presParOf" srcId="{818DF661-2337-47CF-9EE2-D805C99EEBF4}" destId="{8A995E2F-DE50-4BCE-8DC6-64A3F9BFBAD3}" srcOrd="15" destOrd="0" presId="urn:microsoft.com/office/officeart/2009/3/layout/RandomtoResultProcess"/>
    <dgm:cxn modelId="{E5A6350B-E157-4751-8E54-B19D30F2C116}" type="presParOf" srcId="{818DF661-2337-47CF-9EE2-D805C99EEBF4}" destId="{8377C224-933B-4F2B-A2D0-83361F4440CF}" srcOrd="16" destOrd="0" presId="urn:microsoft.com/office/officeart/2009/3/layout/RandomtoResultProcess"/>
    <dgm:cxn modelId="{B25ECDC5-911B-4C0B-9F4C-BFE6E114EC19}" type="presParOf" srcId="{818DF661-2337-47CF-9EE2-D805C99EEBF4}" destId="{8192DFFE-7C01-4277-A211-1E457CE21CF4}" srcOrd="17" destOrd="0" presId="urn:microsoft.com/office/officeart/2009/3/layout/RandomtoResultProcess"/>
    <dgm:cxn modelId="{7EBB2369-3276-4FD9-9439-057A1B43A156}" type="presParOf" srcId="{818DF661-2337-47CF-9EE2-D805C99EEBF4}" destId="{9F16018D-83C4-4195-A647-EC8282970F68}" srcOrd="18" destOrd="0" presId="urn:microsoft.com/office/officeart/2009/3/layout/RandomtoResultProcess"/>
    <dgm:cxn modelId="{E75A14BC-6DBD-44DD-A40C-37B2EC8AFF67}" type="presParOf" srcId="{63E4F0E8-7A53-4F1F-9FAE-BD50791AAAE3}" destId="{54085881-DBEE-4C96-AA07-BEB99DAF67F1}" srcOrd="1" destOrd="0" presId="urn:microsoft.com/office/officeart/2009/3/layout/RandomtoResultProcess"/>
    <dgm:cxn modelId="{3AF0CB96-A484-42C6-800C-78C9F71F2F30}" type="presParOf" srcId="{54085881-DBEE-4C96-AA07-BEB99DAF67F1}" destId="{544B7BF7-FCCB-4B52-AFDA-E128899F7AE3}" srcOrd="0" destOrd="0" presId="urn:microsoft.com/office/officeart/2009/3/layout/RandomtoResultProcess"/>
    <dgm:cxn modelId="{2B945AB8-46B3-4F46-99CE-42A1BDEE0342}" type="presParOf" srcId="{54085881-DBEE-4C96-AA07-BEB99DAF67F1}" destId="{BA78AB42-E80B-449C-A7AC-341318DB1BA2}" srcOrd="1" destOrd="0" presId="urn:microsoft.com/office/officeart/2009/3/layout/RandomtoResultProcess"/>
    <dgm:cxn modelId="{31E6F4F6-F8D1-4A51-A643-9D4BD6177DDB}" type="presParOf" srcId="{63E4F0E8-7A53-4F1F-9FAE-BD50791AAAE3}" destId="{A5FAA6F9-1EF7-4BAB-B100-3B6B83C0A36B}" srcOrd="2" destOrd="0" presId="urn:microsoft.com/office/officeart/2009/3/layout/RandomtoResultProcess"/>
    <dgm:cxn modelId="{654B1DFC-BA6D-4284-B416-43D8F8E4E174}" type="presParOf" srcId="{63E4F0E8-7A53-4F1F-9FAE-BD50791AAAE3}" destId="{2A843822-C8ED-42FF-8A49-E632AE80E4E1}" srcOrd="3" destOrd="0" presId="urn:microsoft.com/office/officeart/2009/3/layout/RandomtoResultProcess"/>
    <dgm:cxn modelId="{1C5F4352-7835-48FC-8F67-DBF5DAA2E8AE}" type="presParOf" srcId="{2A843822-C8ED-42FF-8A49-E632AE80E4E1}" destId="{F3F9CE94-18B9-4CE7-9892-900E84A745D1}" srcOrd="0" destOrd="0" presId="urn:microsoft.com/office/officeart/2009/3/layout/RandomtoResultProcess"/>
    <dgm:cxn modelId="{5354C0C0-E218-44B3-8A52-CA31A1EF5A47}" type="presParOf" srcId="{2A843822-C8ED-42FF-8A49-E632AE80E4E1}" destId="{5940156D-AA43-41FA-9861-91A37980237C}" srcOrd="1" destOrd="0" presId="urn:microsoft.com/office/officeart/2009/3/layout/RandomtoResultProcess"/>
    <dgm:cxn modelId="{5E145843-0ABC-4F66-A6D7-FED9ECE00C28}" type="presParOf" srcId="{63E4F0E8-7A53-4F1F-9FAE-BD50791AAAE3}" destId="{F3C2AA5B-71A9-4C59-9FFC-E37495271A5B}" srcOrd="4" destOrd="0" presId="urn:microsoft.com/office/officeart/2009/3/layout/RandomtoResultProcess"/>
    <dgm:cxn modelId="{468D207E-BA76-402F-ADA5-16A4A2264B70}" type="presParOf" srcId="{F3C2AA5B-71A9-4C59-9FFC-E37495271A5B}" destId="{E9D06948-C24F-4304-9665-9836A303E322}" srcOrd="0" destOrd="0" presId="urn:microsoft.com/office/officeart/2009/3/layout/RandomtoResultProcess"/>
    <dgm:cxn modelId="{4F349B76-A214-4274-A994-DC96D58B6B2C}" type="presParOf" srcId="{F3C2AA5B-71A9-4C59-9FFC-E37495271A5B}" destId="{DBE294A1-3311-4183-8E23-E9B375EEED7E}" srcOrd="1" destOrd="0" presId="urn:microsoft.com/office/officeart/2009/3/layout/RandomtoResultProcess"/>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42.xml><?xml version="1.0" encoding="utf-8"?>
<dgm:dataModel xmlns:dgm="http://schemas.openxmlformats.org/drawingml/2006/diagram" xmlns:a="http://schemas.openxmlformats.org/drawingml/2006/main">
  <dgm:ptLst>
    <dgm:pt modelId="{77A0F4EB-94B0-4797-9F08-B27471650B59}" type="doc">
      <dgm:prSet loTypeId="urn:microsoft.com/office/officeart/2005/8/layout/lProcess3" loCatId="process" qsTypeId="urn:microsoft.com/office/officeart/2005/8/quickstyle/simple1" qsCatId="simple" csTypeId="urn:microsoft.com/office/officeart/2005/8/colors/accent6_5" csCatId="accent6" phldr="1"/>
      <dgm:spPr/>
      <dgm:t>
        <a:bodyPr/>
        <a:lstStyle/>
        <a:p>
          <a:endParaRPr lang="en-US"/>
        </a:p>
      </dgm:t>
    </dgm:pt>
    <dgm:pt modelId="{4598E037-A32F-4AE0-B9EB-027DBF810C52}">
      <dgm:prSet/>
      <dgm:spPr/>
      <dgm:t>
        <a:bodyPr/>
        <a:lstStyle/>
        <a:p>
          <a:pPr rtl="0"/>
          <a:r>
            <a:rPr lang="en-GB" dirty="0"/>
            <a:t>Childhood SES predicted optimism in adulthood, even after controlling for adult SES.</a:t>
          </a:r>
        </a:p>
      </dgm:t>
    </dgm:pt>
    <dgm:pt modelId="{869F14A0-27CC-48CB-9C54-40BBE26D3823}" type="parTrans" cxnId="{D450E5EA-3A88-4C0F-8A59-4EBF86D59274}">
      <dgm:prSet/>
      <dgm:spPr/>
      <dgm:t>
        <a:bodyPr/>
        <a:lstStyle/>
        <a:p>
          <a:endParaRPr lang="en-US"/>
        </a:p>
      </dgm:t>
    </dgm:pt>
    <dgm:pt modelId="{7AC0F915-A5DD-4BD7-83B9-BDF3390BE692}" type="sibTrans" cxnId="{D450E5EA-3A88-4C0F-8A59-4EBF86D59274}">
      <dgm:prSet/>
      <dgm:spPr/>
      <dgm:t>
        <a:bodyPr/>
        <a:lstStyle/>
        <a:p>
          <a:endParaRPr lang="en-US"/>
        </a:p>
      </dgm:t>
    </dgm:pt>
    <dgm:pt modelId="{B97CDA39-E3A2-480A-BB99-0E22D8053A51}" type="pres">
      <dgm:prSet presAssocID="{77A0F4EB-94B0-4797-9F08-B27471650B59}" presName="Name0" presStyleCnt="0">
        <dgm:presLayoutVars>
          <dgm:chPref val="3"/>
          <dgm:dir/>
          <dgm:animLvl val="lvl"/>
          <dgm:resizeHandles/>
        </dgm:presLayoutVars>
      </dgm:prSet>
      <dgm:spPr/>
    </dgm:pt>
    <dgm:pt modelId="{4AC94437-0C48-4D13-B215-C8A2D8573C00}" type="pres">
      <dgm:prSet presAssocID="{4598E037-A32F-4AE0-B9EB-027DBF810C52}" presName="horFlow" presStyleCnt="0"/>
      <dgm:spPr/>
    </dgm:pt>
    <dgm:pt modelId="{C46193CF-7DD8-48F8-9314-47D4E8DDC85C}" type="pres">
      <dgm:prSet presAssocID="{4598E037-A32F-4AE0-B9EB-027DBF810C52}" presName="bigChev" presStyleLbl="node1" presStyleIdx="0" presStyleCnt="1" custScaleY="148470" custLinFactNeighborX="-8142" custLinFactNeighborY="-3601"/>
      <dgm:spPr/>
    </dgm:pt>
  </dgm:ptLst>
  <dgm:cxnLst>
    <dgm:cxn modelId="{BAD1AF2F-268F-464F-A3A6-B18AC9ACAAFE}" type="presOf" srcId="{4598E037-A32F-4AE0-B9EB-027DBF810C52}" destId="{C46193CF-7DD8-48F8-9314-47D4E8DDC85C}" srcOrd="0" destOrd="0" presId="urn:microsoft.com/office/officeart/2005/8/layout/lProcess3"/>
    <dgm:cxn modelId="{139B5287-59C1-43A6-A011-1C972B35D6BC}" type="presOf" srcId="{77A0F4EB-94B0-4797-9F08-B27471650B59}" destId="{B97CDA39-E3A2-480A-BB99-0E22D8053A51}" srcOrd="0" destOrd="0" presId="urn:microsoft.com/office/officeart/2005/8/layout/lProcess3"/>
    <dgm:cxn modelId="{D450E5EA-3A88-4C0F-8A59-4EBF86D59274}" srcId="{77A0F4EB-94B0-4797-9F08-B27471650B59}" destId="{4598E037-A32F-4AE0-B9EB-027DBF810C52}" srcOrd="0" destOrd="0" parTransId="{869F14A0-27CC-48CB-9C54-40BBE26D3823}" sibTransId="{7AC0F915-A5DD-4BD7-83B9-BDF3390BE692}"/>
    <dgm:cxn modelId="{186BB342-ABE8-4B57-8387-129A4FFF3BF9}" type="presParOf" srcId="{B97CDA39-E3A2-480A-BB99-0E22D8053A51}" destId="{4AC94437-0C48-4D13-B215-C8A2D8573C00}" srcOrd="0" destOrd="0" presId="urn:microsoft.com/office/officeart/2005/8/layout/lProcess3"/>
    <dgm:cxn modelId="{B678234F-FF95-43EC-BDAE-DEED760B6071}" type="presParOf" srcId="{4AC94437-0C48-4D13-B215-C8A2D8573C00}" destId="{C46193CF-7DD8-48F8-9314-47D4E8DDC85C}" srcOrd="0" destOrd="0" presId="urn:microsoft.com/office/officeart/2005/8/layout/lProcess3"/>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43.xml><?xml version="1.0" encoding="utf-8"?>
<dgm:dataModel xmlns:dgm="http://schemas.openxmlformats.org/drawingml/2006/diagram" xmlns:a="http://schemas.openxmlformats.org/drawingml/2006/main">
  <dgm:ptLst>
    <dgm:pt modelId="{C28D6528-0C13-40CE-A7FC-980E0090918C}" type="doc">
      <dgm:prSet loTypeId="urn:microsoft.com/office/officeart/2005/8/layout/arrow5" loCatId="relationship" qsTypeId="urn:microsoft.com/office/officeart/2005/8/quickstyle/simple1" qsCatId="simple" csTypeId="urn:microsoft.com/office/officeart/2005/8/colors/colorful4" csCatId="colorful"/>
      <dgm:spPr/>
      <dgm:t>
        <a:bodyPr/>
        <a:lstStyle/>
        <a:p>
          <a:endParaRPr lang="en-US"/>
        </a:p>
      </dgm:t>
    </dgm:pt>
    <dgm:pt modelId="{D9ADF779-55D4-4FDA-B012-640BD9445AC7}">
      <dgm:prSet custT="1"/>
      <dgm:spPr/>
      <dgm:t>
        <a:bodyPr/>
        <a:lstStyle/>
        <a:p>
          <a:pPr rtl="0"/>
          <a:r>
            <a:rPr lang="en-GB" sz="2200" dirty="0"/>
            <a:t>Are optimists ever worse off than pessimists? </a:t>
          </a:r>
        </a:p>
      </dgm:t>
    </dgm:pt>
    <dgm:pt modelId="{F04A8CFD-22AC-492D-BE63-958A08F397BF}" type="parTrans" cxnId="{534156D1-314A-475C-BDE7-5D404AFE154C}">
      <dgm:prSet/>
      <dgm:spPr/>
      <dgm:t>
        <a:bodyPr/>
        <a:lstStyle/>
        <a:p>
          <a:endParaRPr lang="en-US"/>
        </a:p>
      </dgm:t>
    </dgm:pt>
    <dgm:pt modelId="{AEFD1E8C-8C49-4AAC-BD73-388BD454C4AA}" type="sibTrans" cxnId="{534156D1-314A-475C-BDE7-5D404AFE154C}">
      <dgm:prSet/>
      <dgm:spPr/>
      <dgm:t>
        <a:bodyPr/>
        <a:lstStyle/>
        <a:p>
          <a:endParaRPr lang="en-US"/>
        </a:p>
      </dgm:t>
    </dgm:pt>
    <dgm:pt modelId="{71A619DB-5586-46A9-9DE7-4AB68652BF09}">
      <dgm:prSet/>
      <dgm:spPr/>
      <dgm:t>
        <a:bodyPr/>
        <a:lstStyle/>
        <a:p>
          <a:pPr rtl="0"/>
          <a:r>
            <a:rPr lang="en-GB"/>
            <a:t>No evidence that supports it – because optimists endorse the belief that a stressful present can change to a better future [</a:t>
          </a:r>
          <a:r>
            <a:rPr lang="fr-FR"/>
            <a:t>Chang et al. 2013]</a:t>
          </a:r>
          <a:r>
            <a:rPr lang="en-GB"/>
            <a:t>. </a:t>
          </a:r>
        </a:p>
      </dgm:t>
    </dgm:pt>
    <dgm:pt modelId="{F81D5F48-BFB6-4EBF-ACD9-8ED6BEE5EABA}" type="parTrans" cxnId="{B6918CF2-46AA-49E8-A7B8-3FC99B34E208}">
      <dgm:prSet/>
      <dgm:spPr/>
      <dgm:t>
        <a:bodyPr/>
        <a:lstStyle/>
        <a:p>
          <a:endParaRPr lang="en-US"/>
        </a:p>
      </dgm:t>
    </dgm:pt>
    <dgm:pt modelId="{36BEB39B-5062-4CAD-8DA9-00029F7881DB}" type="sibTrans" cxnId="{B6918CF2-46AA-49E8-A7B8-3FC99B34E208}">
      <dgm:prSet/>
      <dgm:spPr/>
      <dgm:t>
        <a:bodyPr/>
        <a:lstStyle/>
        <a:p>
          <a:endParaRPr lang="en-US"/>
        </a:p>
      </dgm:t>
    </dgm:pt>
    <dgm:pt modelId="{0918D014-E172-4EB0-82CC-8C21E80C85E7}">
      <dgm:prSet/>
      <dgm:spPr/>
      <dgm:t>
        <a:bodyPr/>
        <a:lstStyle/>
        <a:p>
          <a:pPr rtl="0"/>
          <a:r>
            <a:rPr lang="en-GB"/>
            <a:t>Thus - ‘things are bad now, but they will get better’ promotes better functioning than ‘things are bad now and they are going to stay that way.’</a:t>
          </a:r>
        </a:p>
      </dgm:t>
    </dgm:pt>
    <dgm:pt modelId="{F7425854-16E4-4FB9-988D-2CEE1F0B029B}" type="parTrans" cxnId="{4B36C7DD-7AB8-4B47-8422-1BF2F96B86EF}">
      <dgm:prSet/>
      <dgm:spPr/>
      <dgm:t>
        <a:bodyPr/>
        <a:lstStyle/>
        <a:p>
          <a:endParaRPr lang="en-US"/>
        </a:p>
      </dgm:t>
    </dgm:pt>
    <dgm:pt modelId="{F4054891-B1E4-4AF7-8BF2-C0608230F03E}" type="sibTrans" cxnId="{4B36C7DD-7AB8-4B47-8422-1BF2F96B86EF}">
      <dgm:prSet/>
      <dgm:spPr/>
      <dgm:t>
        <a:bodyPr/>
        <a:lstStyle/>
        <a:p>
          <a:endParaRPr lang="en-US"/>
        </a:p>
      </dgm:t>
    </dgm:pt>
    <dgm:pt modelId="{AD9E39BB-A4A4-4772-8D96-C20C3E930385}" type="pres">
      <dgm:prSet presAssocID="{C28D6528-0C13-40CE-A7FC-980E0090918C}" presName="diagram" presStyleCnt="0">
        <dgm:presLayoutVars>
          <dgm:dir/>
          <dgm:resizeHandles val="exact"/>
        </dgm:presLayoutVars>
      </dgm:prSet>
      <dgm:spPr/>
    </dgm:pt>
    <dgm:pt modelId="{02B06D98-3548-4778-BDDA-C29B0F7EC0BC}" type="pres">
      <dgm:prSet presAssocID="{D9ADF779-55D4-4FDA-B012-640BD9445AC7}" presName="arrow" presStyleLbl="node1" presStyleIdx="0" presStyleCnt="3">
        <dgm:presLayoutVars>
          <dgm:bulletEnabled val="1"/>
        </dgm:presLayoutVars>
      </dgm:prSet>
      <dgm:spPr/>
    </dgm:pt>
    <dgm:pt modelId="{92FEC9E7-28F5-403D-9989-46BD0DB5377C}" type="pres">
      <dgm:prSet presAssocID="{71A619DB-5586-46A9-9DE7-4AB68652BF09}" presName="arrow" presStyleLbl="node1" presStyleIdx="1" presStyleCnt="3">
        <dgm:presLayoutVars>
          <dgm:bulletEnabled val="1"/>
        </dgm:presLayoutVars>
      </dgm:prSet>
      <dgm:spPr/>
    </dgm:pt>
    <dgm:pt modelId="{513C5A51-6D83-4B29-9AD6-684746FCD505}" type="pres">
      <dgm:prSet presAssocID="{0918D014-E172-4EB0-82CC-8C21E80C85E7}" presName="arrow" presStyleLbl="node1" presStyleIdx="2" presStyleCnt="3">
        <dgm:presLayoutVars>
          <dgm:bulletEnabled val="1"/>
        </dgm:presLayoutVars>
      </dgm:prSet>
      <dgm:spPr/>
    </dgm:pt>
  </dgm:ptLst>
  <dgm:cxnLst>
    <dgm:cxn modelId="{0FB03D08-ADBA-47CA-9B17-B9B1DA28B36B}" type="presOf" srcId="{71A619DB-5586-46A9-9DE7-4AB68652BF09}" destId="{92FEC9E7-28F5-403D-9989-46BD0DB5377C}" srcOrd="0" destOrd="0" presId="urn:microsoft.com/office/officeart/2005/8/layout/arrow5"/>
    <dgm:cxn modelId="{17034FAF-5360-4F9B-8633-1992D884E05B}" type="presOf" srcId="{D9ADF779-55D4-4FDA-B012-640BD9445AC7}" destId="{02B06D98-3548-4778-BDDA-C29B0F7EC0BC}" srcOrd="0" destOrd="0" presId="urn:microsoft.com/office/officeart/2005/8/layout/arrow5"/>
    <dgm:cxn modelId="{534156D1-314A-475C-BDE7-5D404AFE154C}" srcId="{C28D6528-0C13-40CE-A7FC-980E0090918C}" destId="{D9ADF779-55D4-4FDA-B012-640BD9445AC7}" srcOrd="0" destOrd="0" parTransId="{F04A8CFD-22AC-492D-BE63-958A08F397BF}" sibTransId="{AEFD1E8C-8C49-4AAC-BD73-388BD454C4AA}"/>
    <dgm:cxn modelId="{4B36C7DD-7AB8-4B47-8422-1BF2F96B86EF}" srcId="{C28D6528-0C13-40CE-A7FC-980E0090918C}" destId="{0918D014-E172-4EB0-82CC-8C21E80C85E7}" srcOrd="2" destOrd="0" parTransId="{F7425854-16E4-4FB9-988D-2CEE1F0B029B}" sibTransId="{F4054891-B1E4-4AF7-8BF2-C0608230F03E}"/>
    <dgm:cxn modelId="{D1A69CF0-57A5-4A43-BBD4-4351FBC48AF6}" type="presOf" srcId="{C28D6528-0C13-40CE-A7FC-980E0090918C}" destId="{AD9E39BB-A4A4-4772-8D96-C20C3E930385}" srcOrd="0" destOrd="0" presId="urn:microsoft.com/office/officeart/2005/8/layout/arrow5"/>
    <dgm:cxn modelId="{B6918CF2-46AA-49E8-A7B8-3FC99B34E208}" srcId="{C28D6528-0C13-40CE-A7FC-980E0090918C}" destId="{71A619DB-5586-46A9-9DE7-4AB68652BF09}" srcOrd="1" destOrd="0" parTransId="{F81D5F48-BFB6-4EBF-ACD9-8ED6BEE5EABA}" sibTransId="{36BEB39B-5062-4CAD-8DA9-00029F7881DB}"/>
    <dgm:cxn modelId="{84D707FA-F963-4A49-B606-33FA017A3994}" type="presOf" srcId="{0918D014-E172-4EB0-82CC-8C21E80C85E7}" destId="{513C5A51-6D83-4B29-9AD6-684746FCD505}" srcOrd="0" destOrd="0" presId="urn:microsoft.com/office/officeart/2005/8/layout/arrow5"/>
    <dgm:cxn modelId="{04FD2865-E297-485E-A277-9C866F8E0B82}" type="presParOf" srcId="{AD9E39BB-A4A4-4772-8D96-C20C3E930385}" destId="{02B06D98-3548-4778-BDDA-C29B0F7EC0BC}" srcOrd="0" destOrd="0" presId="urn:microsoft.com/office/officeart/2005/8/layout/arrow5"/>
    <dgm:cxn modelId="{135C0BDB-226D-4E22-A6B3-8389EC418596}" type="presParOf" srcId="{AD9E39BB-A4A4-4772-8D96-C20C3E930385}" destId="{92FEC9E7-28F5-403D-9989-46BD0DB5377C}" srcOrd="1" destOrd="0" presId="urn:microsoft.com/office/officeart/2005/8/layout/arrow5"/>
    <dgm:cxn modelId="{346C5F61-745A-43A3-921C-F72EA7F4AD4B}" type="presParOf" srcId="{AD9E39BB-A4A4-4772-8D96-C20C3E930385}" destId="{513C5A51-6D83-4B29-9AD6-684746FCD505}" srcOrd="2"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4.xml><?xml version="1.0" encoding="utf-8"?>
<dgm:dataModel xmlns:dgm="http://schemas.openxmlformats.org/drawingml/2006/diagram" xmlns:a="http://schemas.openxmlformats.org/drawingml/2006/main">
  <dgm:ptLst>
    <dgm:pt modelId="{B62445CB-FCD9-458D-B6F9-390F5152C5B0}" type="doc">
      <dgm:prSet loTypeId="urn:microsoft.com/office/officeart/2005/8/layout/hierarchy4" loCatId="list" qsTypeId="urn:microsoft.com/office/officeart/2005/8/quickstyle/simple1" qsCatId="simple" csTypeId="urn:microsoft.com/office/officeart/2005/8/colors/colorful3" csCatId="colorful" phldr="1"/>
      <dgm:spPr/>
      <dgm:t>
        <a:bodyPr/>
        <a:lstStyle/>
        <a:p>
          <a:endParaRPr lang="en-US"/>
        </a:p>
      </dgm:t>
    </dgm:pt>
    <dgm:pt modelId="{F82AE2CD-6A96-41DD-960E-2CB854C84742}">
      <dgm:prSet/>
      <dgm:spPr/>
      <dgm:t>
        <a:bodyPr/>
        <a:lstStyle/>
        <a:p>
          <a:pPr marL="0" marR="0" lvl="0" indent="0" defTabSz="914400" rtl="0" eaLnBrk="1" fontAlgn="auto" latinLnBrk="0" hangingPunct="1">
            <a:lnSpc>
              <a:spcPct val="100000"/>
            </a:lnSpc>
            <a:spcBef>
              <a:spcPts val="0"/>
            </a:spcBef>
            <a:spcAft>
              <a:spcPts val="0"/>
            </a:spcAft>
            <a:buClrTx/>
            <a:buSzTx/>
            <a:buFontTx/>
            <a:buNone/>
            <a:tabLst/>
            <a:defRPr/>
          </a:pPr>
          <a:r>
            <a:rPr lang="en-GB" dirty="0"/>
            <a:t>Gambling - optimists had more positive expectations for gambling than did pessimists, and were less likely to reduce their betting after poor outcomes [Gibson and </a:t>
          </a:r>
          <a:r>
            <a:rPr lang="en-GB" dirty="0" err="1"/>
            <a:t>Sanbonmatsu</a:t>
          </a:r>
          <a:r>
            <a:rPr lang="en-GB" dirty="0"/>
            <a:t>, 2004]. Participants in that research were not people with actual gambling problems. However, the outcome suggests the possibility of a vulnerability to such problems.</a:t>
          </a:r>
        </a:p>
        <a:p>
          <a:pPr lvl="0" defTabSz="889000" rtl="0">
            <a:lnSpc>
              <a:spcPct val="90000"/>
            </a:lnSpc>
            <a:spcBef>
              <a:spcPct val="0"/>
            </a:spcBef>
            <a:spcAft>
              <a:spcPct val="35000"/>
            </a:spcAft>
          </a:pPr>
          <a:endParaRPr lang="en-GB" dirty="0"/>
        </a:p>
      </dgm:t>
    </dgm:pt>
    <dgm:pt modelId="{D53AA8F6-CD08-4C3D-8ECE-414D24E03DD8}" type="parTrans" cxnId="{9AA5FD03-11DD-4059-893E-12DBCE133DDB}">
      <dgm:prSet/>
      <dgm:spPr/>
      <dgm:t>
        <a:bodyPr/>
        <a:lstStyle/>
        <a:p>
          <a:endParaRPr lang="en-US"/>
        </a:p>
      </dgm:t>
    </dgm:pt>
    <dgm:pt modelId="{29C64C81-851E-4394-8A8B-DAD51ADA1400}" type="sibTrans" cxnId="{9AA5FD03-11DD-4059-893E-12DBCE133DDB}">
      <dgm:prSet/>
      <dgm:spPr/>
      <dgm:t>
        <a:bodyPr/>
        <a:lstStyle/>
        <a:p>
          <a:endParaRPr lang="en-US"/>
        </a:p>
      </dgm:t>
    </dgm:pt>
    <dgm:pt modelId="{A9347CD6-7557-41AF-A62D-7F159D3202C9}" type="pres">
      <dgm:prSet presAssocID="{B62445CB-FCD9-458D-B6F9-390F5152C5B0}" presName="Name0" presStyleCnt="0">
        <dgm:presLayoutVars>
          <dgm:chPref val="1"/>
          <dgm:dir/>
          <dgm:animOne val="branch"/>
          <dgm:animLvl val="lvl"/>
          <dgm:resizeHandles/>
        </dgm:presLayoutVars>
      </dgm:prSet>
      <dgm:spPr/>
    </dgm:pt>
    <dgm:pt modelId="{26FB3FEE-E82B-40EA-99D9-FE51BBEEC3CC}" type="pres">
      <dgm:prSet presAssocID="{F82AE2CD-6A96-41DD-960E-2CB854C84742}" presName="vertOne" presStyleCnt="0"/>
      <dgm:spPr/>
    </dgm:pt>
    <dgm:pt modelId="{E166CE7E-49E3-4AA7-A66D-92D35DD4CA42}" type="pres">
      <dgm:prSet presAssocID="{F82AE2CD-6A96-41DD-960E-2CB854C84742}" presName="txOne" presStyleLbl="node0" presStyleIdx="0" presStyleCnt="1">
        <dgm:presLayoutVars>
          <dgm:chPref val="3"/>
        </dgm:presLayoutVars>
      </dgm:prSet>
      <dgm:spPr/>
    </dgm:pt>
    <dgm:pt modelId="{76664E53-8961-4508-B727-0F4F1FC82DE7}" type="pres">
      <dgm:prSet presAssocID="{F82AE2CD-6A96-41DD-960E-2CB854C84742}" presName="horzOne" presStyleCnt="0"/>
      <dgm:spPr/>
    </dgm:pt>
  </dgm:ptLst>
  <dgm:cxnLst>
    <dgm:cxn modelId="{9AA5FD03-11DD-4059-893E-12DBCE133DDB}" srcId="{B62445CB-FCD9-458D-B6F9-390F5152C5B0}" destId="{F82AE2CD-6A96-41DD-960E-2CB854C84742}" srcOrd="0" destOrd="0" parTransId="{D53AA8F6-CD08-4C3D-8ECE-414D24E03DD8}" sibTransId="{29C64C81-851E-4394-8A8B-DAD51ADA1400}"/>
    <dgm:cxn modelId="{369891A9-22CE-4554-B0C2-747192182739}" type="presOf" srcId="{F82AE2CD-6A96-41DD-960E-2CB854C84742}" destId="{E166CE7E-49E3-4AA7-A66D-92D35DD4CA42}" srcOrd="0" destOrd="0" presId="urn:microsoft.com/office/officeart/2005/8/layout/hierarchy4"/>
    <dgm:cxn modelId="{9F16F8BD-741B-487F-B128-9DDDF11B0289}" type="presOf" srcId="{B62445CB-FCD9-458D-B6F9-390F5152C5B0}" destId="{A9347CD6-7557-41AF-A62D-7F159D3202C9}" srcOrd="0" destOrd="0" presId="urn:microsoft.com/office/officeart/2005/8/layout/hierarchy4"/>
    <dgm:cxn modelId="{70D5908E-93DF-4835-A9F0-37350E40A22D}" type="presParOf" srcId="{A9347CD6-7557-41AF-A62D-7F159D3202C9}" destId="{26FB3FEE-E82B-40EA-99D9-FE51BBEEC3CC}" srcOrd="0" destOrd="0" presId="urn:microsoft.com/office/officeart/2005/8/layout/hierarchy4"/>
    <dgm:cxn modelId="{A3F1385A-9525-42A4-BE13-AE41BCEEA4C2}" type="presParOf" srcId="{26FB3FEE-E82B-40EA-99D9-FE51BBEEC3CC}" destId="{E166CE7E-49E3-4AA7-A66D-92D35DD4CA42}" srcOrd="0" destOrd="0" presId="urn:microsoft.com/office/officeart/2005/8/layout/hierarchy4"/>
    <dgm:cxn modelId="{622A5532-A990-4939-99D3-85E9A64C912C}" type="presParOf" srcId="{26FB3FEE-E82B-40EA-99D9-FE51BBEEC3CC}" destId="{76664E53-8961-4508-B727-0F4F1FC82DE7}" srcOrd="1" destOrd="0" presId="urn:microsoft.com/office/officeart/2005/8/layout/hierarchy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5.xml><?xml version="1.0" encoding="utf-8"?>
<dgm:dataModel xmlns:dgm="http://schemas.openxmlformats.org/drawingml/2006/diagram" xmlns:a="http://schemas.openxmlformats.org/drawingml/2006/main">
  <dgm:ptLst>
    <dgm:pt modelId="{A7043804-8B01-42E0-AF47-0939A532B87F}"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US"/>
        </a:p>
      </dgm:t>
    </dgm:pt>
    <dgm:pt modelId="{479BE461-5021-4135-8860-A7161BF22F1A}">
      <dgm:prSet/>
      <dgm:spPr/>
      <dgm:t>
        <a:bodyPr/>
        <a:lstStyle/>
        <a:p>
          <a:pPr algn="ctr" rtl="0"/>
          <a:r>
            <a:rPr lang="en-GB" dirty="0"/>
            <a:t>Recent findings come from contexts in which too  much confidence and persistence might create problems</a:t>
          </a:r>
        </a:p>
      </dgm:t>
    </dgm:pt>
    <dgm:pt modelId="{9CB6E9B4-CD13-4BFB-BEC6-CC6F36B900DF}" type="parTrans" cxnId="{AE31B22E-E3C3-409A-8006-A2D6E22F3085}">
      <dgm:prSet/>
      <dgm:spPr/>
      <dgm:t>
        <a:bodyPr/>
        <a:lstStyle/>
        <a:p>
          <a:pPr algn="ctr"/>
          <a:endParaRPr lang="en-US"/>
        </a:p>
      </dgm:t>
    </dgm:pt>
    <dgm:pt modelId="{B0B4A5C0-6F91-45F0-87C4-66B6766F640F}" type="sibTrans" cxnId="{AE31B22E-E3C3-409A-8006-A2D6E22F3085}">
      <dgm:prSet/>
      <dgm:spPr/>
      <dgm:t>
        <a:bodyPr/>
        <a:lstStyle/>
        <a:p>
          <a:pPr algn="ctr"/>
          <a:endParaRPr lang="en-US"/>
        </a:p>
      </dgm:t>
    </dgm:pt>
    <dgm:pt modelId="{36A55D7A-80A9-4AD3-BFBB-7DE602B71F72}" type="pres">
      <dgm:prSet presAssocID="{A7043804-8B01-42E0-AF47-0939A532B87F}" presName="linear" presStyleCnt="0">
        <dgm:presLayoutVars>
          <dgm:animLvl val="lvl"/>
          <dgm:resizeHandles val="exact"/>
        </dgm:presLayoutVars>
      </dgm:prSet>
      <dgm:spPr/>
    </dgm:pt>
    <dgm:pt modelId="{EA0C2E4F-B714-4CEE-9C5D-FC225E7C4E39}" type="pres">
      <dgm:prSet presAssocID="{479BE461-5021-4135-8860-A7161BF22F1A}" presName="parentText" presStyleLbl="node1" presStyleIdx="0" presStyleCnt="1">
        <dgm:presLayoutVars>
          <dgm:chMax val="0"/>
          <dgm:bulletEnabled val="1"/>
        </dgm:presLayoutVars>
      </dgm:prSet>
      <dgm:spPr/>
    </dgm:pt>
  </dgm:ptLst>
  <dgm:cxnLst>
    <dgm:cxn modelId="{AE31B22E-E3C3-409A-8006-A2D6E22F3085}" srcId="{A7043804-8B01-42E0-AF47-0939A532B87F}" destId="{479BE461-5021-4135-8860-A7161BF22F1A}" srcOrd="0" destOrd="0" parTransId="{9CB6E9B4-CD13-4BFB-BEC6-CC6F36B900DF}" sibTransId="{B0B4A5C0-6F91-45F0-87C4-66B6766F640F}"/>
    <dgm:cxn modelId="{8AE58A42-4082-4063-A67D-BC9F750A711A}" type="presOf" srcId="{479BE461-5021-4135-8860-A7161BF22F1A}" destId="{EA0C2E4F-B714-4CEE-9C5D-FC225E7C4E39}" srcOrd="0" destOrd="0" presId="urn:microsoft.com/office/officeart/2005/8/layout/vList2"/>
    <dgm:cxn modelId="{6AEF62CC-066F-49EE-A9D8-51E658A14692}" type="presOf" srcId="{A7043804-8B01-42E0-AF47-0939A532B87F}" destId="{36A55D7A-80A9-4AD3-BFBB-7DE602B71F72}" srcOrd="0" destOrd="0" presId="urn:microsoft.com/office/officeart/2005/8/layout/vList2"/>
    <dgm:cxn modelId="{82739C4F-F432-4111-95BC-9635D264D271}" type="presParOf" srcId="{36A55D7A-80A9-4AD3-BFBB-7DE602B71F72}" destId="{EA0C2E4F-B714-4CEE-9C5D-FC225E7C4E39}" srcOrd="0" destOrd="0" presId="urn:microsoft.com/office/officeart/2005/8/layout/vList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647024-3530-4F99-BDB8-7C30816D5C33}">
      <dsp:nvSpPr>
        <dsp:cNvPr id="0" name=""/>
        <dsp:cNvSpPr/>
      </dsp:nvSpPr>
      <dsp:spPr>
        <a:xfrm>
          <a:off x="3639" y="960725"/>
          <a:ext cx="3548712" cy="2426609"/>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rtl="0">
            <a:lnSpc>
              <a:spcPct val="90000"/>
            </a:lnSpc>
            <a:spcBef>
              <a:spcPct val="0"/>
            </a:spcBef>
            <a:spcAft>
              <a:spcPct val="35000"/>
            </a:spcAft>
            <a:buNone/>
          </a:pPr>
          <a:r>
            <a:rPr lang="en-GB" sz="1800" kern="1200" dirty="0"/>
            <a:t>The study of optimism began largely in health contexts, finding positive associations between optimism and markers of better psychological and physical health. </a:t>
          </a:r>
        </a:p>
      </dsp:txBody>
      <dsp:txXfrm>
        <a:off x="3639" y="960725"/>
        <a:ext cx="3548712" cy="2426609"/>
      </dsp:txXfrm>
    </dsp:sp>
    <dsp:sp modelId="{B8B53210-D491-41F1-9BB4-E99C7B184CC8}">
      <dsp:nvSpPr>
        <dsp:cNvPr id="0" name=""/>
        <dsp:cNvSpPr/>
      </dsp:nvSpPr>
      <dsp:spPr>
        <a:xfrm>
          <a:off x="3639" y="3350786"/>
          <a:ext cx="3548712" cy="1876852"/>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BAFC9BA-0F38-4D5E-BFDA-9D9F295C1DFF}">
      <dsp:nvSpPr>
        <dsp:cNvPr id="0" name=""/>
        <dsp:cNvSpPr/>
      </dsp:nvSpPr>
      <dsp:spPr>
        <a:xfrm>
          <a:off x="4049172" y="1021598"/>
          <a:ext cx="3548712" cy="1919456"/>
        </a:xfrm>
        <a:prstGeom prst="rect">
          <a:avLst/>
        </a:prstGeom>
        <a:solidFill>
          <a:schemeClr val="accent3">
            <a:hueOff val="1355300"/>
            <a:satOff val="50000"/>
            <a:lumOff val="-7353"/>
            <a:alphaOff val="0"/>
          </a:schemeClr>
        </a:solidFill>
        <a:ln w="12700" cap="flat" cmpd="sng" algn="ctr">
          <a:solidFill>
            <a:schemeClr val="accent3">
              <a:hueOff val="1355300"/>
              <a:satOff val="50000"/>
              <a:lumOff val="-7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rtl="0">
            <a:lnSpc>
              <a:spcPct val="90000"/>
            </a:lnSpc>
            <a:spcBef>
              <a:spcPct val="0"/>
            </a:spcBef>
            <a:spcAft>
              <a:spcPct val="35000"/>
            </a:spcAft>
            <a:buNone/>
          </a:pPr>
          <a:r>
            <a:rPr lang="en-GB" sz="1800" kern="1200" dirty="0"/>
            <a:t>Physical health effects likely occur through differences in both health-promoting behaviours and physiological concomitants of coping. </a:t>
          </a:r>
        </a:p>
      </dsp:txBody>
      <dsp:txXfrm>
        <a:off x="4049172" y="1021598"/>
        <a:ext cx="3548712" cy="1919456"/>
      </dsp:txXfrm>
    </dsp:sp>
    <dsp:sp modelId="{E0413604-2FAA-4F21-AD85-46EE70A2E20C}">
      <dsp:nvSpPr>
        <dsp:cNvPr id="0" name=""/>
        <dsp:cNvSpPr/>
      </dsp:nvSpPr>
      <dsp:spPr>
        <a:xfrm>
          <a:off x="4049172" y="3026252"/>
          <a:ext cx="3548712" cy="2140513"/>
        </a:xfrm>
        <a:prstGeom prst="rect">
          <a:avLst/>
        </a:prstGeom>
        <a:solidFill>
          <a:schemeClr val="accent3">
            <a:tint val="40000"/>
            <a:alpha val="90000"/>
            <a:hueOff val="1014570"/>
            <a:satOff val="50000"/>
            <a:lumOff val="890"/>
            <a:alphaOff val="0"/>
          </a:schemeClr>
        </a:solidFill>
        <a:ln w="12700" cap="flat" cmpd="sng" algn="ctr">
          <a:solidFill>
            <a:schemeClr val="accent3">
              <a:tint val="40000"/>
              <a:alpha val="90000"/>
              <a:hueOff val="1014570"/>
              <a:satOff val="50000"/>
              <a:lumOff val="89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D52239-D625-434A-8F21-CFA987FAAA8C}">
      <dsp:nvSpPr>
        <dsp:cNvPr id="0" name=""/>
        <dsp:cNvSpPr/>
      </dsp:nvSpPr>
      <dsp:spPr>
        <a:xfrm>
          <a:off x="8094705" y="945881"/>
          <a:ext cx="3548712" cy="2478506"/>
        </a:xfrm>
        <a:prstGeom prst="rect">
          <a:avLst/>
        </a:prstGeom>
        <a:solidFill>
          <a:schemeClr val="accent3">
            <a:hueOff val="2710599"/>
            <a:satOff val="100000"/>
            <a:lumOff val="-14706"/>
            <a:alphaOff val="0"/>
          </a:schemeClr>
        </a:solidFill>
        <a:ln w="12700" cap="flat" cmpd="sng" algn="ctr">
          <a:solidFill>
            <a:schemeClr val="accent3">
              <a:hueOff val="2710599"/>
              <a:satOff val="100000"/>
              <a:lumOff val="-1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rtl="0">
            <a:lnSpc>
              <a:spcPct val="90000"/>
            </a:lnSpc>
            <a:spcBef>
              <a:spcPct val="0"/>
            </a:spcBef>
            <a:spcAft>
              <a:spcPct val="35000"/>
            </a:spcAft>
            <a:buNone/>
          </a:pPr>
          <a:r>
            <a:rPr lang="en-GB" sz="1800" kern="1200" dirty="0"/>
            <a:t>Recently, the scientific study of optimism has extended to the realm of social relations: new evidence indicates that optimists have better social connections, partly because they work harder at them. </a:t>
          </a:r>
        </a:p>
      </dsp:txBody>
      <dsp:txXfrm>
        <a:off x="8094705" y="945881"/>
        <a:ext cx="3548712" cy="2478506"/>
      </dsp:txXfrm>
    </dsp:sp>
    <dsp:sp modelId="{981D2C1D-DCB1-4F34-B865-B70076D93E44}">
      <dsp:nvSpPr>
        <dsp:cNvPr id="0" name=""/>
        <dsp:cNvSpPr/>
      </dsp:nvSpPr>
      <dsp:spPr>
        <a:xfrm>
          <a:off x="8094705" y="3358152"/>
          <a:ext cx="3548712" cy="1884329"/>
        </a:xfrm>
        <a:prstGeom prst="rect">
          <a:avLst/>
        </a:prstGeom>
        <a:solidFill>
          <a:schemeClr val="accent3">
            <a:tint val="40000"/>
            <a:alpha val="90000"/>
            <a:hueOff val="2029141"/>
            <a:satOff val="100000"/>
            <a:lumOff val="1779"/>
            <a:alphaOff val="0"/>
          </a:schemeClr>
        </a:solidFill>
        <a:ln w="12700" cap="flat" cmpd="sng" algn="ctr">
          <a:solidFill>
            <a:schemeClr val="accent3">
              <a:tint val="40000"/>
              <a:alpha val="90000"/>
              <a:hueOff val="2029141"/>
              <a:satOff val="100000"/>
              <a:lumOff val="1779"/>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25EF6C-D549-48A8-9C94-73959C7F73E1}">
      <dsp:nvSpPr>
        <dsp:cNvPr id="0" name=""/>
        <dsp:cNvSpPr/>
      </dsp:nvSpPr>
      <dsp:spPr>
        <a:xfrm>
          <a:off x="35257" y="1445"/>
          <a:ext cx="6431885" cy="1909415"/>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rtl="0">
            <a:lnSpc>
              <a:spcPct val="90000"/>
            </a:lnSpc>
            <a:spcBef>
              <a:spcPct val="0"/>
            </a:spcBef>
            <a:spcAft>
              <a:spcPct val="35000"/>
            </a:spcAft>
            <a:buNone/>
          </a:pPr>
          <a:r>
            <a:rPr lang="en-GB" sz="2300" kern="1200" dirty="0"/>
            <a:t>Optimism is a cognitive construct (expectancies regarding future outcomes) that also relates to motivation</a:t>
          </a:r>
        </a:p>
      </dsp:txBody>
      <dsp:txXfrm>
        <a:off x="977185" y="281072"/>
        <a:ext cx="4548029" cy="13501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1190BF-49D6-4866-B611-C011A0A24DC7}">
      <dsp:nvSpPr>
        <dsp:cNvPr id="0" name=""/>
        <dsp:cNvSpPr/>
      </dsp:nvSpPr>
      <dsp:spPr>
        <a:xfrm>
          <a:off x="1257151" y="0"/>
          <a:ext cx="3647446" cy="266930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rtl="0">
            <a:lnSpc>
              <a:spcPct val="90000"/>
            </a:lnSpc>
            <a:spcBef>
              <a:spcPct val="0"/>
            </a:spcBef>
            <a:spcAft>
              <a:spcPct val="35000"/>
            </a:spcAft>
            <a:buNone/>
          </a:pPr>
          <a:r>
            <a:rPr lang="en-GB" sz="3000" kern="1200" dirty="0"/>
            <a:t>Optimistic people exert effort, whereas pessimistic people disengage from effort.</a:t>
          </a:r>
        </a:p>
      </dsp:txBody>
      <dsp:txXfrm>
        <a:off x="1387456" y="130305"/>
        <a:ext cx="3386836" cy="240869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209B20-36B5-4CA5-B743-8E7C1594C14B}">
      <dsp:nvSpPr>
        <dsp:cNvPr id="0" name=""/>
        <dsp:cNvSpPr/>
      </dsp:nvSpPr>
      <dsp:spPr>
        <a:xfrm>
          <a:off x="10342" y="1695777"/>
          <a:ext cx="3091169" cy="185470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t>He turned his theory of learned helplessness on its head – you could learn to be optimistic </a:t>
          </a:r>
        </a:p>
      </dsp:txBody>
      <dsp:txXfrm>
        <a:off x="64664" y="1750099"/>
        <a:ext cx="2982525" cy="1746057"/>
      </dsp:txXfrm>
    </dsp:sp>
    <dsp:sp modelId="{0EFA2B08-AC8A-4FBA-B29E-276940F31B0E}">
      <dsp:nvSpPr>
        <dsp:cNvPr id="0" name=""/>
        <dsp:cNvSpPr/>
      </dsp:nvSpPr>
      <dsp:spPr>
        <a:xfrm>
          <a:off x="3410628" y="2239822"/>
          <a:ext cx="655327" cy="76661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3410628" y="2393144"/>
        <a:ext cx="458729" cy="459966"/>
      </dsp:txXfrm>
    </dsp:sp>
    <dsp:sp modelId="{590D0B3F-81AB-49E4-9CA2-A306996D02EF}">
      <dsp:nvSpPr>
        <dsp:cNvPr id="0" name=""/>
        <dsp:cNvSpPr/>
      </dsp:nvSpPr>
      <dsp:spPr>
        <a:xfrm>
          <a:off x="4337979" y="1695777"/>
          <a:ext cx="3091169" cy="1854701"/>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t>Helplessness occurs when you find yourself in an uncontrollable situation – you learn to become helpless because you expect events to be uncontrollable.</a:t>
          </a:r>
        </a:p>
      </dsp:txBody>
      <dsp:txXfrm>
        <a:off x="4392301" y="1750099"/>
        <a:ext cx="2982525" cy="1746057"/>
      </dsp:txXfrm>
    </dsp:sp>
    <dsp:sp modelId="{EFB4377B-0816-4776-9613-B22DAD11F23A}">
      <dsp:nvSpPr>
        <dsp:cNvPr id="0" name=""/>
        <dsp:cNvSpPr/>
      </dsp:nvSpPr>
      <dsp:spPr>
        <a:xfrm>
          <a:off x="7738265" y="2239822"/>
          <a:ext cx="655327" cy="766610"/>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7738265" y="2393144"/>
        <a:ext cx="458729" cy="459966"/>
      </dsp:txXfrm>
    </dsp:sp>
    <dsp:sp modelId="{48100869-1A39-4F0E-80F2-4A4E2920C109}">
      <dsp:nvSpPr>
        <dsp:cNvPr id="0" name=""/>
        <dsp:cNvSpPr/>
      </dsp:nvSpPr>
      <dsp:spPr>
        <a:xfrm>
          <a:off x="8665616" y="1695777"/>
          <a:ext cx="3091169" cy="1854701"/>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t>Learned helplessness happens when a person has learnt to attribute their failures in situations to internal, stable and global factors. </a:t>
          </a:r>
        </a:p>
      </dsp:txBody>
      <dsp:txXfrm>
        <a:off x="8719938" y="1750099"/>
        <a:ext cx="2982525" cy="17460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124A11-DBFA-4C1A-B4F6-B3E2C5645C80}">
      <dsp:nvSpPr>
        <dsp:cNvPr id="0" name=""/>
        <dsp:cNvSpPr/>
      </dsp:nvSpPr>
      <dsp:spPr>
        <a:xfrm>
          <a:off x="666532" y="1190905"/>
          <a:ext cx="3252624" cy="1071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rtl="0">
            <a:lnSpc>
              <a:spcPct val="90000"/>
            </a:lnSpc>
            <a:spcBef>
              <a:spcPct val="0"/>
            </a:spcBef>
            <a:spcAft>
              <a:spcPct val="35000"/>
            </a:spcAft>
            <a:buNone/>
          </a:pPr>
          <a:r>
            <a:rPr lang="en-GB" sz="1800" kern="1200" dirty="0"/>
            <a:t>The way that you explain your problems and setbacks to yourself and choose either a positive or negative way to solve them</a:t>
          </a:r>
        </a:p>
      </dsp:txBody>
      <dsp:txXfrm>
        <a:off x="666532" y="1190905"/>
        <a:ext cx="3252624" cy="1071887"/>
      </dsp:txXfrm>
    </dsp:sp>
    <dsp:sp modelId="{B3E57BBB-34A0-4235-8C4A-71C2B36D8BD2}">
      <dsp:nvSpPr>
        <dsp:cNvPr id="0" name=""/>
        <dsp:cNvSpPr/>
      </dsp:nvSpPr>
      <dsp:spPr>
        <a:xfrm>
          <a:off x="662836" y="864903"/>
          <a:ext cx="258731" cy="258731"/>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75F42D-9A92-44D9-958E-5C5E4DA0EC22}">
      <dsp:nvSpPr>
        <dsp:cNvPr id="0" name=""/>
        <dsp:cNvSpPr/>
      </dsp:nvSpPr>
      <dsp:spPr>
        <a:xfrm>
          <a:off x="843948" y="502679"/>
          <a:ext cx="258731" cy="258731"/>
        </a:xfrm>
        <a:prstGeom prst="ellipse">
          <a:avLst/>
        </a:prstGeom>
        <a:solidFill>
          <a:schemeClr val="accent3">
            <a:hueOff val="150589"/>
            <a:satOff val="5556"/>
            <a:lumOff val="-8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8B1C3E-DA12-4F89-ACB1-BB72BDFBDEC6}">
      <dsp:nvSpPr>
        <dsp:cNvPr id="0" name=""/>
        <dsp:cNvSpPr/>
      </dsp:nvSpPr>
      <dsp:spPr>
        <a:xfrm>
          <a:off x="1278617" y="575123"/>
          <a:ext cx="406578" cy="406578"/>
        </a:xfrm>
        <a:prstGeom prst="ellipse">
          <a:avLst/>
        </a:prstGeom>
        <a:solidFill>
          <a:schemeClr val="accent3">
            <a:hueOff val="301178"/>
            <a:satOff val="11111"/>
            <a:lumOff val="-16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BEB524-6058-4BBF-9ECA-7C9B0D14DF6D}">
      <dsp:nvSpPr>
        <dsp:cNvPr id="0" name=""/>
        <dsp:cNvSpPr/>
      </dsp:nvSpPr>
      <dsp:spPr>
        <a:xfrm>
          <a:off x="1640842" y="176677"/>
          <a:ext cx="258731" cy="258731"/>
        </a:xfrm>
        <a:prstGeom prst="ellipse">
          <a:avLst/>
        </a:prstGeom>
        <a:solidFill>
          <a:schemeClr val="accent3">
            <a:hueOff val="451767"/>
            <a:satOff val="16667"/>
            <a:lumOff val="-2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279CBA-5FC4-4DAE-BDFD-3EC3B48E7226}">
      <dsp:nvSpPr>
        <dsp:cNvPr id="0" name=""/>
        <dsp:cNvSpPr/>
      </dsp:nvSpPr>
      <dsp:spPr>
        <a:xfrm>
          <a:off x="2111733" y="31787"/>
          <a:ext cx="258731" cy="258731"/>
        </a:xfrm>
        <a:prstGeom prst="ellipse">
          <a:avLst/>
        </a:prstGeom>
        <a:solidFill>
          <a:schemeClr val="accent3">
            <a:hueOff val="602355"/>
            <a:satOff val="22222"/>
            <a:lumOff val="-32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49A249-CECF-4026-99A9-FD998454A23A}">
      <dsp:nvSpPr>
        <dsp:cNvPr id="0" name=""/>
        <dsp:cNvSpPr/>
      </dsp:nvSpPr>
      <dsp:spPr>
        <a:xfrm>
          <a:off x="2691292" y="285344"/>
          <a:ext cx="258731" cy="258731"/>
        </a:xfrm>
        <a:prstGeom prst="ellipse">
          <a:avLst/>
        </a:prstGeom>
        <a:solidFill>
          <a:schemeClr val="accent3">
            <a:hueOff val="752944"/>
            <a:satOff val="27778"/>
            <a:lumOff val="-40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3D58FC-14C5-4616-9A07-09CAA74742FC}">
      <dsp:nvSpPr>
        <dsp:cNvPr id="0" name=""/>
        <dsp:cNvSpPr/>
      </dsp:nvSpPr>
      <dsp:spPr>
        <a:xfrm>
          <a:off x="3053516" y="466456"/>
          <a:ext cx="406578" cy="406578"/>
        </a:xfrm>
        <a:prstGeom prst="ellipse">
          <a:avLst/>
        </a:prstGeom>
        <a:solidFill>
          <a:schemeClr val="accent3">
            <a:hueOff val="903533"/>
            <a:satOff val="33333"/>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297D2C-E85F-4B09-8AFC-0D9723CDF069}">
      <dsp:nvSpPr>
        <dsp:cNvPr id="0" name=""/>
        <dsp:cNvSpPr/>
      </dsp:nvSpPr>
      <dsp:spPr>
        <a:xfrm>
          <a:off x="3560629" y="864903"/>
          <a:ext cx="258731" cy="258731"/>
        </a:xfrm>
        <a:prstGeom prst="ellipse">
          <a:avLst/>
        </a:prstGeom>
        <a:solidFill>
          <a:schemeClr val="accent3">
            <a:hueOff val="1054122"/>
            <a:satOff val="38889"/>
            <a:lumOff val="-57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51CD02-6AE8-4177-A17E-3FB01DDFBE46}">
      <dsp:nvSpPr>
        <dsp:cNvPr id="0" name=""/>
        <dsp:cNvSpPr/>
      </dsp:nvSpPr>
      <dsp:spPr>
        <a:xfrm>
          <a:off x="3777964" y="1263349"/>
          <a:ext cx="258731" cy="258731"/>
        </a:xfrm>
        <a:prstGeom prst="ellipse">
          <a:avLst/>
        </a:prstGeom>
        <a:solidFill>
          <a:schemeClr val="accent3">
            <a:hueOff val="1204711"/>
            <a:satOff val="44444"/>
            <a:lumOff val="-65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D9F19F-5816-4248-A40C-93D80BCED1EB}">
      <dsp:nvSpPr>
        <dsp:cNvPr id="0" name=""/>
        <dsp:cNvSpPr/>
      </dsp:nvSpPr>
      <dsp:spPr>
        <a:xfrm>
          <a:off x="1894398" y="502679"/>
          <a:ext cx="665309" cy="665309"/>
        </a:xfrm>
        <a:prstGeom prst="ellipse">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5D5A4A-A2EF-4877-8341-004627C3EAC7}">
      <dsp:nvSpPr>
        <dsp:cNvPr id="0" name=""/>
        <dsp:cNvSpPr/>
      </dsp:nvSpPr>
      <dsp:spPr>
        <a:xfrm>
          <a:off x="481724" y="1879130"/>
          <a:ext cx="258731" cy="258731"/>
        </a:xfrm>
        <a:prstGeom prst="ellipse">
          <a:avLst/>
        </a:prstGeom>
        <a:solidFill>
          <a:schemeClr val="accent3">
            <a:hueOff val="1505888"/>
            <a:satOff val="55556"/>
            <a:lumOff val="-81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5FD1EF-0159-4774-B0AB-E1BBA741E53F}">
      <dsp:nvSpPr>
        <dsp:cNvPr id="0" name=""/>
        <dsp:cNvSpPr/>
      </dsp:nvSpPr>
      <dsp:spPr>
        <a:xfrm>
          <a:off x="699059" y="2205132"/>
          <a:ext cx="406578" cy="406578"/>
        </a:xfrm>
        <a:prstGeom prst="ellipse">
          <a:avLst/>
        </a:prstGeom>
        <a:solidFill>
          <a:schemeClr val="accent3">
            <a:hueOff val="1656477"/>
            <a:satOff val="61111"/>
            <a:lumOff val="-89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68F640-5D8E-4BAB-824C-26F6DF30A38B}">
      <dsp:nvSpPr>
        <dsp:cNvPr id="0" name=""/>
        <dsp:cNvSpPr/>
      </dsp:nvSpPr>
      <dsp:spPr>
        <a:xfrm>
          <a:off x="1242395" y="2494911"/>
          <a:ext cx="591386" cy="591386"/>
        </a:xfrm>
        <a:prstGeom prst="ellipse">
          <a:avLst/>
        </a:prstGeom>
        <a:solidFill>
          <a:schemeClr val="accent3">
            <a:hueOff val="1807066"/>
            <a:satOff val="66667"/>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40646B-C1C5-4A96-9A52-1C830BA3DC8E}">
      <dsp:nvSpPr>
        <dsp:cNvPr id="0" name=""/>
        <dsp:cNvSpPr/>
      </dsp:nvSpPr>
      <dsp:spPr>
        <a:xfrm>
          <a:off x="2003066" y="2965803"/>
          <a:ext cx="258731" cy="258731"/>
        </a:xfrm>
        <a:prstGeom prst="ellipse">
          <a:avLst/>
        </a:prstGeom>
        <a:solidFill>
          <a:schemeClr val="accent3">
            <a:hueOff val="1957655"/>
            <a:satOff val="72222"/>
            <a:lumOff val="-106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26DA28-9765-442C-9EED-5DCE60E7968F}">
      <dsp:nvSpPr>
        <dsp:cNvPr id="0" name=""/>
        <dsp:cNvSpPr/>
      </dsp:nvSpPr>
      <dsp:spPr>
        <a:xfrm>
          <a:off x="2147955" y="2494911"/>
          <a:ext cx="406578" cy="406578"/>
        </a:xfrm>
        <a:prstGeom prst="ellipse">
          <a:avLst/>
        </a:prstGeom>
        <a:solidFill>
          <a:schemeClr val="accent3">
            <a:hueOff val="2108244"/>
            <a:satOff val="77778"/>
            <a:lumOff val="-1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8D72B5-8453-4170-8637-1B878DD46A09}">
      <dsp:nvSpPr>
        <dsp:cNvPr id="0" name=""/>
        <dsp:cNvSpPr/>
      </dsp:nvSpPr>
      <dsp:spPr>
        <a:xfrm>
          <a:off x="2510179" y="3002025"/>
          <a:ext cx="258731" cy="258731"/>
        </a:xfrm>
        <a:prstGeom prst="ellipse">
          <a:avLst/>
        </a:prstGeom>
        <a:solidFill>
          <a:schemeClr val="accent3">
            <a:hueOff val="2258833"/>
            <a:satOff val="83333"/>
            <a:lumOff val="-122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F01365-36C5-4EAF-802D-263C48795584}">
      <dsp:nvSpPr>
        <dsp:cNvPr id="0" name=""/>
        <dsp:cNvSpPr/>
      </dsp:nvSpPr>
      <dsp:spPr>
        <a:xfrm>
          <a:off x="2836181" y="2422467"/>
          <a:ext cx="591386" cy="591386"/>
        </a:xfrm>
        <a:prstGeom prst="ellipse">
          <a:avLst/>
        </a:prstGeom>
        <a:solidFill>
          <a:schemeClr val="accent3">
            <a:hueOff val="2409421"/>
            <a:satOff val="88889"/>
            <a:lumOff val="-130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C2E93F-2A3D-4E03-9D35-E9016426EFF0}">
      <dsp:nvSpPr>
        <dsp:cNvPr id="0" name=""/>
        <dsp:cNvSpPr/>
      </dsp:nvSpPr>
      <dsp:spPr>
        <a:xfrm>
          <a:off x="3633074" y="2277577"/>
          <a:ext cx="406578" cy="406578"/>
        </a:xfrm>
        <a:prstGeom prst="ellipse">
          <a:avLst/>
        </a:prstGeom>
        <a:solidFill>
          <a:schemeClr val="accent3">
            <a:hueOff val="2560010"/>
            <a:satOff val="94444"/>
            <a:lumOff val="-138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B4AB49-7DA7-4241-B456-D2E429F73FA1}">
      <dsp:nvSpPr>
        <dsp:cNvPr id="0" name=""/>
        <dsp:cNvSpPr/>
      </dsp:nvSpPr>
      <dsp:spPr>
        <a:xfrm>
          <a:off x="4039652" y="574521"/>
          <a:ext cx="1194062" cy="2279594"/>
        </a:xfrm>
        <a:prstGeom prst="chevron">
          <a:avLst>
            <a:gd name="adj" fmla="val 6231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A524298-E648-411F-AA25-8599D0C7E29C}">
      <dsp:nvSpPr>
        <dsp:cNvPr id="0" name=""/>
        <dsp:cNvSpPr/>
      </dsp:nvSpPr>
      <dsp:spPr>
        <a:xfrm>
          <a:off x="5016612" y="574521"/>
          <a:ext cx="1194062" cy="2279594"/>
        </a:xfrm>
        <a:prstGeom prst="chevron">
          <a:avLst>
            <a:gd name="adj" fmla="val 6231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9DBA05F-BC2D-45FD-B92A-C00C0D2FDF7F}">
      <dsp:nvSpPr>
        <dsp:cNvPr id="0" name=""/>
        <dsp:cNvSpPr/>
      </dsp:nvSpPr>
      <dsp:spPr>
        <a:xfrm>
          <a:off x="6340936" y="386131"/>
          <a:ext cx="2768052" cy="2768052"/>
        </a:xfrm>
        <a:prstGeom prst="ellipse">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rtl="0">
            <a:lnSpc>
              <a:spcPct val="90000"/>
            </a:lnSpc>
            <a:spcBef>
              <a:spcPct val="0"/>
            </a:spcBef>
            <a:spcAft>
              <a:spcPct val="35000"/>
            </a:spcAft>
            <a:buNone/>
          </a:pPr>
          <a:r>
            <a:rPr lang="en-GB" sz="1800" kern="1200" dirty="0" err="1"/>
            <a:t>Eg</a:t>
          </a:r>
          <a:r>
            <a:rPr lang="en-GB" sz="1800" kern="1200" dirty="0"/>
            <a:t>. Lost job: economy is bad – redundant, unlucky ones or laid off because they think you didn’t work hard enough or disliked.</a:t>
          </a:r>
        </a:p>
      </dsp:txBody>
      <dsp:txXfrm>
        <a:off x="6746308" y="791503"/>
        <a:ext cx="1957308" cy="195730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9A295F-94D9-4851-A933-9A52D9B40DF6}">
      <dsp:nvSpPr>
        <dsp:cNvPr id="0" name=""/>
        <dsp:cNvSpPr/>
      </dsp:nvSpPr>
      <dsp:spPr>
        <a:xfrm>
          <a:off x="0" y="0"/>
          <a:ext cx="4886329" cy="4886329"/>
        </a:xfrm>
        <a:prstGeom prst="pie">
          <a:avLst>
            <a:gd name="adj1" fmla="val 5400000"/>
            <a:gd name="adj2" fmla="val 162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872752-11FC-4D69-81AD-22305961BA66}">
      <dsp:nvSpPr>
        <dsp:cNvPr id="0" name=""/>
        <dsp:cNvSpPr/>
      </dsp:nvSpPr>
      <dsp:spPr>
        <a:xfrm>
          <a:off x="2443164" y="0"/>
          <a:ext cx="8946730" cy="4886329"/>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a:t>How you interpret your job loss will have different effects on how you solve a problem – getting a new job.</a:t>
          </a:r>
        </a:p>
      </dsp:txBody>
      <dsp:txXfrm>
        <a:off x="2443164" y="0"/>
        <a:ext cx="8946730" cy="1465901"/>
      </dsp:txXfrm>
    </dsp:sp>
    <dsp:sp modelId="{7836B4CC-C44F-432E-ADF7-23BFF8C31825}">
      <dsp:nvSpPr>
        <dsp:cNvPr id="0" name=""/>
        <dsp:cNvSpPr/>
      </dsp:nvSpPr>
      <dsp:spPr>
        <a:xfrm>
          <a:off x="855109" y="1465901"/>
          <a:ext cx="3176110" cy="3176110"/>
        </a:xfrm>
        <a:prstGeom prst="pie">
          <a:avLst>
            <a:gd name="adj1" fmla="val 5400000"/>
            <a:gd name="adj2" fmla="val 1620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663DD5-2C62-46AC-99CF-D533FAC9D85A}">
      <dsp:nvSpPr>
        <dsp:cNvPr id="0" name=""/>
        <dsp:cNvSpPr/>
      </dsp:nvSpPr>
      <dsp:spPr>
        <a:xfrm>
          <a:off x="2443164" y="1465901"/>
          <a:ext cx="8946730" cy="3176110"/>
        </a:xfrm>
        <a:prstGeom prst="rect">
          <a:avLst/>
        </a:prstGeom>
        <a:solidFill>
          <a:schemeClr val="lt1">
            <a:alpha val="90000"/>
            <a:hueOff val="0"/>
            <a:satOff val="0"/>
            <a:lumOff val="0"/>
            <a:alphaOff val="0"/>
          </a:schemeClr>
        </a:solidFill>
        <a:ln w="12700" cap="flat" cmpd="sng" algn="ctr">
          <a:solidFill>
            <a:schemeClr val="accent3">
              <a:hueOff val="1355300"/>
              <a:satOff val="50000"/>
              <a:lumOff val="-735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a:t>First style: positive way of solving it, as there are no negative thoughts attached to the explanation.</a:t>
          </a:r>
        </a:p>
      </dsp:txBody>
      <dsp:txXfrm>
        <a:off x="2443164" y="1465901"/>
        <a:ext cx="8946730" cy="1465896"/>
      </dsp:txXfrm>
    </dsp:sp>
    <dsp:sp modelId="{E4EDC0E4-F23B-4E77-A1C4-DEC6AEAF5B11}">
      <dsp:nvSpPr>
        <dsp:cNvPr id="0" name=""/>
        <dsp:cNvSpPr/>
      </dsp:nvSpPr>
      <dsp:spPr>
        <a:xfrm>
          <a:off x="1710215" y="2931798"/>
          <a:ext cx="1465897" cy="1465897"/>
        </a:xfrm>
        <a:prstGeom prst="pie">
          <a:avLst>
            <a:gd name="adj1" fmla="val 5400000"/>
            <a:gd name="adj2" fmla="val 1620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17B634-B385-4860-AE0F-DA23996DDD57}">
      <dsp:nvSpPr>
        <dsp:cNvPr id="0" name=""/>
        <dsp:cNvSpPr/>
      </dsp:nvSpPr>
      <dsp:spPr>
        <a:xfrm>
          <a:off x="2443164" y="2931798"/>
          <a:ext cx="8946730" cy="1465897"/>
        </a:xfrm>
        <a:prstGeom prst="rect">
          <a:avLst/>
        </a:prstGeom>
        <a:solidFill>
          <a:schemeClr val="lt1">
            <a:alpha val="90000"/>
            <a:hueOff val="0"/>
            <a:satOff val="0"/>
            <a:lumOff val="0"/>
            <a:alphaOff val="0"/>
          </a:schemeClr>
        </a:solidFill>
        <a:ln w="12700" cap="flat" cmpd="sng" algn="ctr">
          <a:solidFill>
            <a:schemeClr val="accent3">
              <a:hueOff val="2710599"/>
              <a:satOff val="100000"/>
              <a:lumOff val="-1470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a:t>Second style: negative thoughts = negative effects on getting future jobs.</a:t>
          </a:r>
        </a:p>
      </dsp:txBody>
      <dsp:txXfrm>
        <a:off x="2443164" y="2931798"/>
        <a:ext cx="8946730" cy="146589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970A6B-8C5C-482D-BA05-401C23AA8432}">
      <dsp:nvSpPr>
        <dsp:cNvPr id="0" name=""/>
        <dsp:cNvSpPr/>
      </dsp:nvSpPr>
      <dsp:spPr>
        <a:xfrm>
          <a:off x="477041" y="0"/>
          <a:ext cx="5788962" cy="5788962"/>
        </a:xfrm>
        <a:prstGeom prst="triangle">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9F9FD6-3DEA-483C-B082-4A5164E6FCB8}">
      <dsp:nvSpPr>
        <dsp:cNvPr id="0" name=""/>
        <dsp:cNvSpPr/>
      </dsp:nvSpPr>
      <dsp:spPr>
        <a:xfrm>
          <a:off x="3371522" y="582005"/>
          <a:ext cx="3762825" cy="1370355"/>
        </a:xfrm>
        <a:prstGeom prst="roundRect">
          <a:avLst/>
        </a:prstGeom>
        <a:solidFill>
          <a:schemeClr val="lt1">
            <a:alpha val="9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a:t>People tend to be either pessimistic or optimistic</a:t>
          </a:r>
        </a:p>
      </dsp:txBody>
      <dsp:txXfrm>
        <a:off x="3438417" y="648900"/>
        <a:ext cx="3629035" cy="1236565"/>
      </dsp:txXfrm>
    </dsp:sp>
    <dsp:sp modelId="{C5F09370-F393-4A6A-8FD2-F863DA205257}">
      <dsp:nvSpPr>
        <dsp:cNvPr id="0" name=""/>
        <dsp:cNvSpPr/>
      </dsp:nvSpPr>
      <dsp:spPr>
        <a:xfrm>
          <a:off x="3371522" y="2123655"/>
          <a:ext cx="3762825" cy="1370355"/>
        </a:xfrm>
        <a:prstGeom prst="roundRect">
          <a:avLst/>
        </a:prstGeom>
        <a:solidFill>
          <a:schemeClr val="lt1">
            <a:alpha val="90000"/>
            <a:hueOff val="0"/>
            <a:satOff val="0"/>
            <a:lumOff val="0"/>
            <a:alphaOff val="0"/>
          </a:schemeClr>
        </a:solidFill>
        <a:ln w="12700" cap="flat" cmpd="sng" algn="ctr">
          <a:solidFill>
            <a:schemeClr val="accent1">
              <a:alpha val="90000"/>
              <a:hueOff val="0"/>
              <a:satOff val="0"/>
              <a:lumOff val="0"/>
              <a:alphaOff val="-2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dirty="0"/>
            <a:t>Both sets of people may have the same life experiences, it is how they handle and think about those experiences that set them apart from each other. </a:t>
          </a:r>
        </a:p>
      </dsp:txBody>
      <dsp:txXfrm>
        <a:off x="3438417" y="2190550"/>
        <a:ext cx="3629035" cy="1236565"/>
      </dsp:txXfrm>
    </dsp:sp>
    <dsp:sp modelId="{50D45D71-496E-482E-B7DE-2449E1CC6857}">
      <dsp:nvSpPr>
        <dsp:cNvPr id="0" name=""/>
        <dsp:cNvSpPr/>
      </dsp:nvSpPr>
      <dsp:spPr>
        <a:xfrm>
          <a:off x="3371522" y="3665306"/>
          <a:ext cx="3762825" cy="1370355"/>
        </a:xfrm>
        <a:prstGeom prst="roundRect">
          <a:avLst/>
        </a:prstGeom>
        <a:solidFill>
          <a:schemeClr val="lt1">
            <a:alpha val="90000"/>
            <a:hueOff val="0"/>
            <a:satOff val="0"/>
            <a:lumOff val="0"/>
            <a:alphaOff val="0"/>
          </a:schemeClr>
        </a:solidFill>
        <a:ln w="12700" cap="flat" cmpd="sng" algn="ctr">
          <a:solidFill>
            <a:schemeClr val="accent1">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dirty="0"/>
            <a:t>Optimism is better than pessimism, but it’s easier to be pessimistic. </a:t>
          </a:r>
        </a:p>
      </dsp:txBody>
      <dsp:txXfrm>
        <a:off x="3438417" y="3732201"/>
        <a:ext cx="3629035" cy="123656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BA8076-ADC8-43C5-B409-B8B443B84240}">
      <dsp:nvSpPr>
        <dsp:cNvPr id="0" name=""/>
        <dsp:cNvSpPr/>
      </dsp:nvSpPr>
      <dsp:spPr>
        <a:xfrm>
          <a:off x="0" y="268328"/>
          <a:ext cx="5717308" cy="235521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rtl="0">
            <a:lnSpc>
              <a:spcPct val="90000"/>
            </a:lnSpc>
            <a:spcBef>
              <a:spcPct val="0"/>
            </a:spcBef>
            <a:spcAft>
              <a:spcPct val="35000"/>
            </a:spcAft>
            <a:buNone/>
          </a:pPr>
          <a:r>
            <a:rPr lang="en-GB" sz="3300" kern="1200" dirty="0"/>
            <a:t>Optimism and pessimism -habits of thinking and reveal your own personal explanatory style. </a:t>
          </a:r>
        </a:p>
      </dsp:txBody>
      <dsp:txXfrm>
        <a:off x="114972" y="383300"/>
        <a:ext cx="5487364" cy="2125266"/>
      </dsp:txXfrm>
    </dsp:sp>
    <dsp:sp modelId="{DCD6F12B-5AD2-4BC2-B3C0-AEA4E3D33CE9}">
      <dsp:nvSpPr>
        <dsp:cNvPr id="0" name=""/>
        <dsp:cNvSpPr/>
      </dsp:nvSpPr>
      <dsp:spPr>
        <a:xfrm>
          <a:off x="0" y="2718578"/>
          <a:ext cx="5717308" cy="2355210"/>
        </a:xfrm>
        <a:prstGeom prst="round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rtl="0">
            <a:lnSpc>
              <a:spcPct val="90000"/>
            </a:lnSpc>
            <a:spcBef>
              <a:spcPct val="0"/>
            </a:spcBef>
            <a:spcAft>
              <a:spcPct val="35000"/>
            </a:spcAft>
            <a:buNone/>
          </a:pPr>
          <a:r>
            <a:rPr lang="en-GB" sz="3300" kern="1200"/>
            <a:t>This style of thinking works on a continuum that goes from extreme pessimism right through to extreme optimism. </a:t>
          </a:r>
        </a:p>
      </dsp:txBody>
      <dsp:txXfrm>
        <a:off x="114972" y="2833550"/>
        <a:ext cx="5487364" cy="212526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D1F14E-37CC-418F-9E67-7F5E0F3CE0ED}">
      <dsp:nvSpPr>
        <dsp:cNvPr id="0" name=""/>
        <dsp:cNvSpPr/>
      </dsp:nvSpPr>
      <dsp:spPr>
        <a:xfrm>
          <a:off x="0" y="0"/>
          <a:ext cx="4711171" cy="132615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rtl="0">
            <a:lnSpc>
              <a:spcPct val="90000"/>
            </a:lnSpc>
            <a:spcBef>
              <a:spcPct val="0"/>
            </a:spcBef>
            <a:spcAft>
              <a:spcPct val="35000"/>
            </a:spcAft>
            <a:buNone/>
          </a:pPr>
          <a:r>
            <a:rPr lang="en-GB" sz="3600" kern="1200"/>
            <a:t>Adversity (A) </a:t>
          </a:r>
        </a:p>
      </dsp:txBody>
      <dsp:txXfrm>
        <a:off x="64737" y="64737"/>
        <a:ext cx="4581697" cy="1196678"/>
      </dsp:txXfrm>
    </dsp:sp>
    <dsp:sp modelId="{41E96940-70A8-477D-9BB8-9E433CFAD8B4}">
      <dsp:nvSpPr>
        <dsp:cNvPr id="0" name=""/>
        <dsp:cNvSpPr/>
      </dsp:nvSpPr>
      <dsp:spPr>
        <a:xfrm>
          <a:off x="0" y="1340997"/>
          <a:ext cx="4711171" cy="1326152"/>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rtl="0">
            <a:lnSpc>
              <a:spcPct val="90000"/>
            </a:lnSpc>
            <a:spcBef>
              <a:spcPct val="0"/>
            </a:spcBef>
            <a:spcAft>
              <a:spcPct val="35000"/>
            </a:spcAft>
            <a:buNone/>
          </a:pPr>
          <a:r>
            <a:rPr lang="en-GB" sz="3600" kern="1200" dirty="0"/>
            <a:t>Forming beliefs about adversity (B)</a:t>
          </a:r>
        </a:p>
      </dsp:txBody>
      <dsp:txXfrm>
        <a:off x="64737" y="1405734"/>
        <a:ext cx="4581697" cy="1196678"/>
      </dsp:txXfrm>
    </dsp:sp>
    <dsp:sp modelId="{046ED134-A6E4-411E-B772-BB3C26E42DE3}">
      <dsp:nvSpPr>
        <dsp:cNvPr id="0" name=""/>
        <dsp:cNvSpPr/>
      </dsp:nvSpPr>
      <dsp:spPr>
        <a:xfrm>
          <a:off x="0" y="2680466"/>
          <a:ext cx="4711171" cy="1326152"/>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rtl="0">
            <a:lnSpc>
              <a:spcPct val="90000"/>
            </a:lnSpc>
            <a:spcBef>
              <a:spcPct val="0"/>
            </a:spcBef>
            <a:spcAft>
              <a:spcPct val="35000"/>
            </a:spcAft>
            <a:buNone/>
          </a:pPr>
          <a:r>
            <a:rPr lang="en-GB" sz="3600" kern="1200"/>
            <a:t>Consequences those beliefs have (C)</a:t>
          </a:r>
        </a:p>
      </dsp:txBody>
      <dsp:txXfrm>
        <a:off x="64737" y="2745203"/>
        <a:ext cx="4581697" cy="119667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5C5BF8-953F-4597-AB0C-16498343B8EB}">
      <dsp:nvSpPr>
        <dsp:cNvPr id="0" name=""/>
        <dsp:cNvSpPr/>
      </dsp:nvSpPr>
      <dsp:spPr>
        <a:xfrm>
          <a:off x="841230" y="692"/>
          <a:ext cx="4746047" cy="1898419"/>
        </a:xfrm>
        <a:prstGeom prst="chevron">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13970" rIns="0" bIns="13970" numCol="1" spcCol="1270" anchor="ctr" anchorCtr="0">
          <a:noAutofit/>
        </a:bodyPr>
        <a:lstStyle/>
        <a:p>
          <a:pPr marL="0" lvl="0" indent="0" algn="ctr" defTabSz="977900" rtl="0">
            <a:lnSpc>
              <a:spcPct val="90000"/>
            </a:lnSpc>
            <a:spcBef>
              <a:spcPct val="0"/>
            </a:spcBef>
            <a:spcAft>
              <a:spcPct val="35000"/>
            </a:spcAft>
            <a:buNone/>
          </a:pPr>
          <a:r>
            <a:rPr lang="en-GB" sz="2200" kern="1200"/>
            <a:t>Distraction  - put adversities aside to re-evaluate the situation and negate the emotional issues</a:t>
          </a:r>
        </a:p>
      </dsp:txBody>
      <dsp:txXfrm>
        <a:off x="1790440" y="692"/>
        <a:ext cx="2847628" cy="1898419"/>
      </dsp:txXfrm>
    </dsp:sp>
    <dsp:sp modelId="{32B96EA9-0586-41F7-9696-B07675768425}">
      <dsp:nvSpPr>
        <dsp:cNvPr id="0" name=""/>
        <dsp:cNvSpPr/>
      </dsp:nvSpPr>
      <dsp:spPr>
        <a:xfrm>
          <a:off x="841230" y="2164889"/>
          <a:ext cx="4746047" cy="1898419"/>
        </a:xfrm>
        <a:prstGeom prst="chevron">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13970" rIns="0" bIns="13970" numCol="1" spcCol="1270" anchor="ctr" anchorCtr="0">
          <a:noAutofit/>
        </a:bodyPr>
        <a:lstStyle/>
        <a:p>
          <a:pPr marL="0" lvl="0" indent="0" algn="ctr" defTabSz="977900" rtl="0">
            <a:lnSpc>
              <a:spcPct val="90000"/>
            </a:lnSpc>
            <a:spcBef>
              <a:spcPct val="0"/>
            </a:spcBef>
            <a:spcAft>
              <a:spcPct val="35000"/>
            </a:spcAft>
            <a:buNone/>
          </a:pPr>
          <a:r>
            <a:rPr lang="en-GB" sz="2200" kern="1200"/>
            <a:t>Disputation – used after distraction, when the person has had time to calm down, to change their beliefs about the adversity </a:t>
          </a:r>
        </a:p>
      </dsp:txBody>
      <dsp:txXfrm>
        <a:off x="1790440" y="2164889"/>
        <a:ext cx="2847628" cy="189841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2EFCD6-4845-4550-B1CF-CF73C3269CBF}">
      <dsp:nvSpPr>
        <dsp:cNvPr id="0" name=""/>
        <dsp:cNvSpPr/>
      </dsp:nvSpPr>
      <dsp:spPr>
        <a:xfrm rot="5400000">
          <a:off x="779070" y="1588114"/>
          <a:ext cx="1404550" cy="1599031"/>
        </a:xfrm>
        <a:prstGeom prst="bentUpArrow">
          <a:avLst>
            <a:gd name="adj1" fmla="val 32840"/>
            <a:gd name="adj2" fmla="val 25000"/>
            <a:gd name="adj3" fmla="val 35780"/>
          </a:avLst>
        </a:prstGeom>
        <a:solidFill>
          <a:schemeClr val="accent5">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249B5FE-F09E-4042-A0FF-1D31F3F01B3C}">
      <dsp:nvSpPr>
        <dsp:cNvPr id="0" name=""/>
        <dsp:cNvSpPr/>
      </dsp:nvSpPr>
      <dsp:spPr>
        <a:xfrm>
          <a:off x="157218" y="31142"/>
          <a:ext cx="2863899" cy="1655028"/>
        </a:xfrm>
        <a:prstGeom prst="roundRect">
          <a:avLst>
            <a:gd name="adj" fmla="val 1667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A person’s general disposition to be optimistic in their mood or their temperament (personality or genetic disposition)</a:t>
          </a:r>
        </a:p>
      </dsp:txBody>
      <dsp:txXfrm>
        <a:off x="238024" y="111948"/>
        <a:ext cx="2702287" cy="1493416"/>
      </dsp:txXfrm>
    </dsp:sp>
    <dsp:sp modelId="{52C15F41-32D4-4510-9F58-F05341606E92}">
      <dsp:nvSpPr>
        <dsp:cNvPr id="0" name=""/>
        <dsp:cNvSpPr/>
      </dsp:nvSpPr>
      <dsp:spPr>
        <a:xfrm>
          <a:off x="2771386" y="188987"/>
          <a:ext cx="1719665" cy="1337667"/>
        </a:xfrm>
        <a:prstGeom prst="rect">
          <a:avLst/>
        </a:prstGeom>
        <a:noFill/>
        <a:ln>
          <a:noFill/>
        </a:ln>
        <a:effectLst/>
      </dsp:spPr>
      <dsp:style>
        <a:lnRef idx="0">
          <a:scrgbClr r="0" g="0" b="0"/>
        </a:lnRef>
        <a:fillRef idx="0">
          <a:scrgbClr r="0" g="0" b="0"/>
        </a:fillRef>
        <a:effectRef idx="0">
          <a:scrgbClr r="0" g="0" b="0"/>
        </a:effectRef>
        <a:fontRef idx="minor"/>
      </dsp:style>
    </dsp:sp>
    <dsp:sp modelId="{FEFF6339-09D6-4F1F-BB0F-0FDC6DE9571A}">
      <dsp:nvSpPr>
        <dsp:cNvPr id="0" name=""/>
        <dsp:cNvSpPr/>
      </dsp:nvSpPr>
      <dsp:spPr>
        <a:xfrm rot="5400000">
          <a:off x="2609579" y="3447258"/>
          <a:ext cx="1404550" cy="1599031"/>
        </a:xfrm>
        <a:prstGeom prst="bentUpArrow">
          <a:avLst>
            <a:gd name="adj1" fmla="val 32840"/>
            <a:gd name="adj2" fmla="val 25000"/>
            <a:gd name="adj3" fmla="val 35780"/>
          </a:avLst>
        </a:prstGeom>
        <a:solidFill>
          <a:schemeClr val="accent5">
            <a:tint val="50000"/>
            <a:hueOff val="-7344354"/>
            <a:satOff val="-15375"/>
            <a:lumOff val="105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10B1D2F-7227-40A7-8BA8-888AEE7027E7}">
      <dsp:nvSpPr>
        <dsp:cNvPr id="0" name=""/>
        <dsp:cNvSpPr/>
      </dsp:nvSpPr>
      <dsp:spPr>
        <a:xfrm>
          <a:off x="2237458" y="1890285"/>
          <a:ext cx="2364436" cy="1655028"/>
        </a:xfrm>
        <a:prstGeom prst="roundRect">
          <a:avLst>
            <a:gd name="adj" fmla="val 16670"/>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t>Not learning like Seligman </a:t>
          </a:r>
        </a:p>
      </dsp:txBody>
      <dsp:txXfrm>
        <a:off x="2318264" y="1971091"/>
        <a:ext cx="2202824" cy="1493416"/>
      </dsp:txXfrm>
    </dsp:sp>
    <dsp:sp modelId="{C11207B9-F1B3-4AE9-9F95-FF633502AABF}">
      <dsp:nvSpPr>
        <dsp:cNvPr id="0" name=""/>
        <dsp:cNvSpPr/>
      </dsp:nvSpPr>
      <dsp:spPr>
        <a:xfrm>
          <a:off x="4601894" y="2048130"/>
          <a:ext cx="1719665" cy="1337667"/>
        </a:xfrm>
        <a:prstGeom prst="rect">
          <a:avLst/>
        </a:prstGeom>
        <a:noFill/>
        <a:ln>
          <a:noFill/>
        </a:ln>
        <a:effectLst/>
      </dsp:spPr>
      <dsp:style>
        <a:lnRef idx="0">
          <a:scrgbClr r="0" g="0" b="0"/>
        </a:lnRef>
        <a:fillRef idx="0">
          <a:scrgbClr r="0" g="0" b="0"/>
        </a:fillRef>
        <a:effectRef idx="0">
          <a:scrgbClr r="0" g="0" b="0"/>
        </a:effectRef>
        <a:fontRef idx="minor"/>
      </dsp:style>
    </dsp:sp>
    <dsp:sp modelId="{4B9C82A9-AFDC-474B-818B-AF5FA98CDF99}">
      <dsp:nvSpPr>
        <dsp:cNvPr id="0" name=""/>
        <dsp:cNvSpPr/>
      </dsp:nvSpPr>
      <dsp:spPr>
        <a:xfrm>
          <a:off x="4317698" y="3749429"/>
          <a:ext cx="3098901" cy="1655028"/>
        </a:xfrm>
        <a:prstGeom prst="roundRect">
          <a:avLst>
            <a:gd name="adj" fmla="val 16670"/>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Your disposition leads you to ‘expect’ either favourable or unfavourable outcomes depending on whether you are optimistic or pessimistic. </a:t>
          </a:r>
        </a:p>
      </dsp:txBody>
      <dsp:txXfrm>
        <a:off x="4398504" y="3830235"/>
        <a:ext cx="2937289" cy="149341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F4B0D9-39A7-4367-A920-3C818AD0A6C4}">
      <dsp:nvSpPr>
        <dsp:cNvPr id="0" name=""/>
        <dsp:cNvSpPr/>
      </dsp:nvSpPr>
      <dsp:spPr>
        <a:xfrm>
          <a:off x="1459919" y="0"/>
          <a:ext cx="2233981" cy="2235121"/>
        </a:xfrm>
        <a:prstGeom prst="ellipse">
          <a:avLst/>
        </a:prstGeom>
        <a:solidFill>
          <a:schemeClr val="accent2">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rtl="0">
            <a:lnSpc>
              <a:spcPct val="90000"/>
            </a:lnSpc>
            <a:spcBef>
              <a:spcPct val="0"/>
            </a:spcBef>
            <a:spcAft>
              <a:spcPct val="35000"/>
            </a:spcAft>
            <a:buNone/>
          </a:pPr>
          <a:r>
            <a:rPr lang="en-GB" sz="1800" kern="1200" dirty="0"/>
            <a:t>Learned optimism = used by the individual to explain future events</a:t>
          </a:r>
        </a:p>
      </dsp:txBody>
      <dsp:txXfrm>
        <a:off x="1787078" y="327326"/>
        <a:ext cx="1579663" cy="158046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C3AFD0-1431-47A8-92EF-B389A55109D2}">
      <dsp:nvSpPr>
        <dsp:cNvPr id="0" name=""/>
        <dsp:cNvSpPr/>
      </dsp:nvSpPr>
      <dsp:spPr>
        <a:xfrm>
          <a:off x="14" y="0"/>
          <a:ext cx="3143525" cy="1617464"/>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rtl="0">
            <a:lnSpc>
              <a:spcPct val="90000"/>
            </a:lnSpc>
            <a:spcBef>
              <a:spcPct val="0"/>
            </a:spcBef>
            <a:spcAft>
              <a:spcPct val="35000"/>
            </a:spcAft>
            <a:buNone/>
          </a:pPr>
          <a:r>
            <a:rPr lang="en-GB" sz="2100" kern="1200" dirty="0"/>
            <a:t>Dispositional optimism will expect good events </a:t>
          </a:r>
        </a:p>
      </dsp:txBody>
      <dsp:txXfrm>
        <a:off x="460373" y="236872"/>
        <a:ext cx="2222807" cy="114372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4BAF1E-C6FB-4C0D-A351-A1BD20CDC183}">
      <dsp:nvSpPr>
        <dsp:cNvPr id="0" name=""/>
        <dsp:cNvSpPr/>
      </dsp:nvSpPr>
      <dsp:spPr>
        <a:xfrm>
          <a:off x="2677" y="0"/>
          <a:ext cx="1606296" cy="1676812"/>
        </a:xfrm>
        <a:prstGeom prst="upArrow">
          <a:avLst/>
        </a:prstGeom>
        <a:solidFill>
          <a:schemeClr val="accent5">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337C7A-C9F9-45AC-BB3E-E4A62252D671}">
      <dsp:nvSpPr>
        <dsp:cNvPr id="0" name=""/>
        <dsp:cNvSpPr/>
      </dsp:nvSpPr>
      <dsp:spPr>
        <a:xfrm>
          <a:off x="1657162" y="0"/>
          <a:ext cx="2725835" cy="1676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0" rIns="120904" bIns="120904" numCol="1" spcCol="1270" anchor="ctr" anchorCtr="0">
          <a:noAutofit/>
        </a:bodyPr>
        <a:lstStyle/>
        <a:p>
          <a:pPr marL="0" lvl="0" indent="0" algn="l" defTabSz="755650" rtl="0">
            <a:lnSpc>
              <a:spcPct val="90000"/>
            </a:lnSpc>
            <a:spcBef>
              <a:spcPct val="0"/>
            </a:spcBef>
            <a:spcAft>
              <a:spcPct val="35000"/>
            </a:spcAft>
            <a:buNone/>
          </a:pPr>
          <a:r>
            <a:rPr lang="en-GB" sz="1700" kern="1200" dirty="0"/>
            <a:t>A dispositional optimist will work towards attaining their goals, instead of giving up, because they always expect favourable outcomes. </a:t>
          </a:r>
        </a:p>
      </dsp:txBody>
      <dsp:txXfrm>
        <a:off x="1657162" y="0"/>
        <a:ext cx="2725835" cy="1676812"/>
      </dsp:txXfrm>
    </dsp:sp>
    <dsp:sp modelId="{AAD0F913-3F09-4E42-98CA-FC1C66D16E5F}">
      <dsp:nvSpPr>
        <dsp:cNvPr id="0" name=""/>
        <dsp:cNvSpPr/>
      </dsp:nvSpPr>
      <dsp:spPr>
        <a:xfrm>
          <a:off x="484565" y="1816546"/>
          <a:ext cx="1606296" cy="1676812"/>
        </a:xfrm>
        <a:prstGeom prst="downArrow">
          <a:avLst/>
        </a:prstGeom>
        <a:solidFill>
          <a:schemeClr val="accent5">
            <a:shade val="50000"/>
            <a:hueOff val="402493"/>
            <a:satOff val="-9802"/>
            <a:lumOff val="428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E3FB33-DD78-4A45-886D-D8865553C0CD}">
      <dsp:nvSpPr>
        <dsp:cNvPr id="0" name=""/>
        <dsp:cNvSpPr/>
      </dsp:nvSpPr>
      <dsp:spPr>
        <a:xfrm>
          <a:off x="2139050" y="1816546"/>
          <a:ext cx="2725835" cy="1676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0" rIns="120904" bIns="120904" numCol="1" spcCol="1270" anchor="ctr" anchorCtr="0">
          <a:noAutofit/>
        </a:bodyPr>
        <a:lstStyle/>
        <a:p>
          <a:pPr marL="0" lvl="0" indent="0" algn="l" defTabSz="755650" rtl="0">
            <a:lnSpc>
              <a:spcPct val="90000"/>
            </a:lnSpc>
            <a:spcBef>
              <a:spcPct val="0"/>
            </a:spcBef>
            <a:spcAft>
              <a:spcPct val="35000"/>
            </a:spcAft>
            <a:buNone/>
          </a:pPr>
          <a:r>
            <a:rPr lang="en-GB" sz="1700" kern="1200"/>
            <a:t>A dispositional pessimist will always expect outcomes to be poor and may, as a result give up their goals.</a:t>
          </a:r>
        </a:p>
      </dsp:txBody>
      <dsp:txXfrm>
        <a:off x="2139050" y="1816546"/>
        <a:ext cx="2725835" cy="167681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1E659C-3348-4A04-B269-F286C4BB8B6F}">
      <dsp:nvSpPr>
        <dsp:cNvPr id="0" name=""/>
        <dsp:cNvSpPr/>
      </dsp:nvSpPr>
      <dsp:spPr>
        <a:xfrm>
          <a:off x="4990" y="0"/>
          <a:ext cx="5184876" cy="1751215"/>
        </a:xfrm>
        <a:prstGeom prst="chevron">
          <a:avLst>
            <a:gd name="adj" fmla="val 4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F60759-DBCD-43B6-8DA2-63A0BEFA4BD2}">
      <dsp:nvSpPr>
        <dsp:cNvPr id="0" name=""/>
        <dsp:cNvSpPr/>
      </dsp:nvSpPr>
      <dsp:spPr>
        <a:xfrm>
          <a:off x="1387623" y="437803"/>
          <a:ext cx="4378340" cy="1751215"/>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t>These expectancies have an influence on an individual’s ‘affective experience’ and are considered to be a stable characteristic that an individual will display consistently across time and different contexts. </a:t>
          </a:r>
        </a:p>
      </dsp:txBody>
      <dsp:txXfrm>
        <a:off x="1438914" y="489094"/>
        <a:ext cx="4275758" cy="1648633"/>
      </dsp:txXfrm>
    </dsp:sp>
    <dsp:sp modelId="{9F34D318-89DB-48C6-84E6-3318DA66F38B}">
      <dsp:nvSpPr>
        <dsp:cNvPr id="0" name=""/>
        <dsp:cNvSpPr/>
      </dsp:nvSpPr>
      <dsp:spPr>
        <a:xfrm>
          <a:off x="5927271" y="0"/>
          <a:ext cx="5184876" cy="1751215"/>
        </a:xfrm>
        <a:prstGeom prst="chevron">
          <a:avLst>
            <a:gd name="adj" fmla="val 4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6E70A8-0ED5-49FD-A331-433DD9667213}">
      <dsp:nvSpPr>
        <dsp:cNvPr id="0" name=""/>
        <dsp:cNvSpPr/>
      </dsp:nvSpPr>
      <dsp:spPr>
        <a:xfrm>
          <a:off x="7309905" y="437803"/>
          <a:ext cx="4378340" cy="1751215"/>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a:t>For this reason, dispositional optimism is important to how people deal with stress and coping.</a:t>
          </a:r>
        </a:p>
      </dsp:txBody>
      <dsp:txXfrm>
        <a:off x="7361196" y="489094"/>
        <a:ext cx="4275758" cy="164863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EFE4C6-83E1-4BB3-BCA7-871F6E3EE5E0}">
      <dsp:nvSpPr>
        <dsp:cNvPr id="0" name=""/>
        <dsp:cNvSpPr/>
      </dsp:nvSpPr>
      <dsp:spPr>
        <a:xfrm>
          <a:off x="2258" y="0"/>
          <a:ext cx="4816843" cy="2170935"/>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t>Scheier and Carver (1985) measure dispositional optimism versus pessimism using the Life Orientation Test (LOT)</a:t>
          </a:r>
        </a:p>
      </dsp:txBody>
      <dsp:txXfrm>
        <a:off x="65843" y="63585"/>
        <a:ext cx="4689673" cy="2043765"/>
      </dsp:txXfrm>
    </dsp:sp>
    <dsp:sp modelId="{305437BF-4192-462A-A5CE-A318F1DBD436}">
      <dsp:nvSpPr>
        <dsp:cNvPr id="0" name=""/>
        <dsp:cNvSpPr/>
      </dsp:nvSpPr>
      <dsp:spPr>
        <a:xfrm>
          <a:off x="5300786" y="488178"/>
          <a:ext cx="1021170" cy="1194577"/>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5300786" y="727093"/>
        <a:ext cx="714819" cy="716747"/>
      </dsp:txXfrm>
    </dsp:sp>
    <dsp:sp modelId="{B9D2C242-4FD1-433A-91CD-FC9E9B79A258}">
      <dsp:nvSpPr>
        <dsp:cNvPr id="0" name=""/>
        <dsp:cNvSpPr/>
      </dsp:nvSpPr>
      <dsp:spPr>
        <a:xfrm>
          <a:off x="6745839" y="0"/>
          <a:ext cx="4816843" cy="2170935"/>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t>Originally had 4 positively and 4 negatively worded items - over time = 4 filler items (neither pes or opt)  - to stop you from guessing what the questionnaire is about and 3 positive and 3 negative items – asked to agree or disagree with them </a:t>
          </a:r>
        </a:p>
      </dsp:txBody>
      <dsp:txXfrm>
        <a:off x="6809424" y="63585"/>
        <a:ext cx="4689673" cy="2043765"/>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0A197E-B1F7-42B9-AE46-0513608DF9CA}">
      <dsp:nvSpPr>
        <dsp:cNvPr id="0" name=""/>
        <dsp:cNvSpPr/>
      </dsp:nvSpPr>
      <dsp:spPr>
        <a:xfrm>
          <a:off x="0" y="145696"/>
          <a:ext cx="11307618" cy="57563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a:t>problem solving by looking for logical and active ways to solve the stressful situations. </a:t>
          </a:r>
        </a:p>
      </dsp:txBody>
      <dsp:txXfrm>
        <a:off x="28100" y="173796"/>
        <a:ext cx="11251418" cy="519439"/>
      </dsp:txXfrm>
    </dsp:sp>
    <dsp:sp modelId="{A9AD5A8D-90A1-4E77-A575-78C044C59737}">
      <dsp:nvSpPr>
        <dsp:cNvPr id="0" name=""/>
        <dsp:cNvSpPr/>
      </dsp:nvSpPr>
      <dsp:spPr>
        <a:xfrm>
          <a:off x="0" y="721336"/>
          <a:ext cx="11307618" cy="919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9017" tIns="30480" rIns="170688" bIns="30480" numCol="1" spcCol="1270" anchor="t" anchorCtr="0">
          <a:noAutofit/>
        </a:bodyPr>
        <a:lstStyle/>
        <a:p>
          <a:pPr marL="171450" lvl="1" indent="-171450" algn="l" defTabSz="844550" rtl="0">
            <a:lnSpc>
              <a:spcPct val="90000"/>
            </a:lnSpc>
            <a:spcBef>
              <a:spcPct val="0"/>
            </a:spcBef>
            <a:spcAft>
              <a:spcPct val="20000"/>
            </a:spcAft>
            <a:buChar char="•"/>
          </a:pPr>
          <a:r>
            <a:rPr lang="en-GB" sz="1900" kern="1200" dirty="0"/>
            <a:t>weigh up the costs and benefits of actions, think of solutions, take actions to alter what is changeable and learn new skills. </a:t>
          </a:r>
        </a:p>
        <a:p>
          <a:pPr marL="171450" lvl="1" indent="-171450" algn="l" defTabSz="844550" rtl="0">
            <a:lnSpc>
              <a:spcPct val="90000"/>
            </a:lnSpc>
            <a:spcBef>
              <a:spcPct val="0"/>
            </a:spcBef>
            <a:spcAft>
              <a:spcPct val="20000"/>
            </a:spcAft>
            <a:buChar char="•"/>
          </a:pPr>
          <a:r>
            <a:rPr lang="en-GB" sz="1900" kern="1200"/>
            <a:t>can be directed outward to change your environment or inward to change an aspect of yourself.</a:t>
          </a:r>
        </a:p>
      </dsp:txBody>
      <dsp:txXfrm>
        <a:off x="0" y="721336"/>
        <a:ext cx="11307618" cy="919080"/>
      </dsp:txXfrm>
    </dsp:sp>
    <dsp:sp modelId="{950F0F16-E912-4416-B5F9-08ED9C3A64F3}">
      <dsp:nvSpPr>
        <dsp:cNvPr id="0" name=""/>
        <dsp:cNvSpPr/>
      </dsp:nvSpPr>
      <dsp:spPr>
        <a:xfrm>
          <a:off x="0" y="1640416"/>
          <a:ext cx="11307618" cy="575639"/>
        </a:xfrm>
        <a:prstGeom prst="roundRect">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a:t>Emotion-focussed - coping strategies not directed at the stress</a:t>
          </a:r>
        </a:p>
      </dsp:txBody>
      <dsp:txXfrm>
        <a:off x="28100" y="1668516"/>
        <a:ext cx="11251418" cy="519439"/>
      </dsp:txXfrm>
    </dsp:sp>
    <dsp:sp modelId="{A7E6E40A-065C-43A6-B6F2-F55C298A1F54}">
      <dsp:nvSpPr>
        <dsp:cNvPr id="0" name=""/>
        <dsp:cNvSpPr/>
      </dsp:nvSpPr>
      <dsp:spPr>
        <a:xfrm>
          <a:off x="0" y="2216056"/>
          <a:ext cx="11307618" cy="1242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9017" tIns="30480" rIns="170688" bIns="30480" numCol="1" spcCol="1270" anchor="t" anchorCtr="0">
          <a:noAutofit/>
        </a:bodyPr>
        <a:lstStyle/>
        <a:p>
          <a:pPr marL="171450" lvl="1" indent="-171450" algn="l" defTabSz="844550" rtl="0">
            <a:lnSpc>
              <a:spcPct val="90000"/>
            </a:lnSpc>
            <a:spcBef>
              <a:spcPct val="0"/>
            </a:spcBef>
            <a:spcAft>
              <a:spcPct val="20000"/>
            </a:spcAft>
            <a:buChar char="•"/>
          </a:pPr>
          <a:r>
            <a:rPr lang="en-GB" sz="1900" kern="1200"/>
            <a:t>instead directed at decreasing emotional distress caused by the stressful event (Rice, 2000).</a:t>
          </a:r>
        </a:p>
        <a:p>
          <a:pPr marL="171450" lvl="1" indent="-171450" algn="l" defTabSz="844550" rtl="0">
            <a:lnSpc>
              <a:spcPct val="90000"/>
            </a:lnSpc>
            <a:spcBef>
              <a:spcPct val="0"/>
            </a:spcBef>
            <a:spcAft>
              <a:spcPct val="20000"/>
            </a:spcAft>
            <a:buChar char="•"/>
          </a:pPr>
          <a:r>
            <a:rPr lang="en-GB" sz="1900" kern="1200"/>
            <a:t>tactics such as avoiding the problem, distancing themselves from the problem, developing selective attention, seeking blame for the problem.</a:t>
          </a:r>
        </a:p>
        <a:p>
          <a:pPr marL="171450" lvl="1" indent="-171450" algn="l" defTabSz="844550" rtl="0">
            <a:lnSpc>
              <a:spcPct val="90000"/>
            </a:lnSpc>
            <a:spcBef>
              <a:spcPct val="0"/>
            </a:spcBef>
            <a:spcAft>
              <a:spcPct val="20000"/>
            </a:spcAft>
            <a:buChar char="•"/>
          </a:pPr>
          <a:r>
            <a:rPr lang="en-GB" sz="1900" kern="1200"/>
            <a:t>minimising the problem, wishful thinking, venting and expressing emotions and seeking social support.</a:t>
          </a:r>
        </a:p>
      </dsp:txBody>
      <dsp:txXfrm>
        <a:off x="0" y="2216056"/>
        <a:ext cx="11307618" cy="1242000"/>
      </dsp:txXfrm>
    </dsp:sp>
    <dsp:sp modelId="{6458486E-EE96-4BCD-931A-61AB8A6ED67E}">
      <dsp:nvSpPr>
        <dsp:cNvPr id="0" name=""/>
        <dsp:cNvSpPr/>
      </dsp:nvSpPr>
      <dsp:spPr>
        <a:xfrm>
          <a:off x="0" y="3458056"/>
          <a:ext cx="11307618" cy="575639"/>
        </a:xfrm>
        <a:prstGeom prst="round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a:t>Both forms have advantages </a:t>
          </a:r>
        </a:p>
      </dsp:txBody>
      <dsp:txXfrm>
        <a:off x="28100" y="3486156"/>
        <a:ext cx="11251418" cy="519439"/>
      </dsp:txXfrm>
    </dsp:sp>
    <dsp:sp modelId="{EE7AF50E-9EF4-4162-8D35-8A9FCE7C1993}">
      <dsp:nvSpPr>
        <dsp:cNvPr id="0" name=""/>
        <dsp:cNvSpPr/>
      </dsp:nvSpPr>
      <dsp:spPr>
        <a:xfrm>
          <a:off x="0" y="4033696"/>
          <a:ext cx="11307618" cy="919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9017" tIns="30480" rIns="170688" bIns="30480" numCol="1" spcCol="1270" anchor="t" anchorCtr="0">
          <a:noAutofit/>
        </a:bodyPr>
        <a:lstStyle/>
        <a:p>
          <a:pPr marL="171450" lvl="1" indent="-171450" algn="l" defTabSz="844550" rtl="0">
            <a:lnSpc>
              <a:spcPct val="90000"/>
            </a:lnSpc>
            <a:spcBef>
              <a:spcPct val="0"/>
            </a:spcBef>
            <a:spcAft>
              <a:spcPct val="20000"/>
            </a:spcAft>
            <a:buChar char="•"/>
          </a:pPr>
          <a:r>
            <a:rPr lang="en-GB" sz="1900" kern="1200"/>
            <a:t>Research tends to support the view that it is always beneficial to use problem-focused over emotion-focussed.</a:t>
          </a:r>
        </a:p>
        <a:p>
          <a:pPr marL="171450" lvl="1" indent="-171450" algn="l" defTabSz="844550" rtl="0">
            <a:lnSpc>
              <a:spcPct val="90000"/>
            </a:lnSpc>
            <a:spcBef>
              <a:spcPct val="0"/>
            </a:spcBef>
            <a:spcAft>
              <a:spcPct val="20000"/>
            </a:spcAft>
            <a:buChar char="•"/>
          </a:pPr>
          <a:r>
            <a:rPr lang="en-GB" sz="1900" kern="1200"/>
            <a:t>But when the situation is out of your control – emotion-focussed coping is useful </a:t>
          </a:r>
        </a:p>
      </dsp:txBody>
      <dsp:txXfrm>
        <a:off x="0" y="4033696"/>
        <a:ext cx="11307618" cy="91908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C7F44A-3898-4614-8F6E-6D51B0222252}">
      <dsp:nvSpPr>
        <dsp:cNvPr id="0" name=""/>
        <dsp:cNvSpPr/>
      </dsp:nvSpPr>
      <dsp:spPr>
        <a:xfrm>
          <a:off x="-47201" y="0"/>
          <a:ext cx="646379" cy="646379"/>
        </a:xfrm>
        <a:prstGeom prst="pie">
          <a:avLst>
            <a:gd name="adj1" fmla="val 5400000"/>
            <a:gd name="adj2" fmla="val 162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E1BC9C-8E73-47B8-8A6C-06721E551B15}">
      <dsp:nvSpPr>
        <dsp:cNvPr id="0" name=""/>
        <dsp:cNvSpPr/>
      </dsp:nvSpPr>
      <dsp:spPr>
        <a:xfrm>
          <a:off x="181585" y="0"/>
          <a:ext cx="4088943" cy="646379"/>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People use a variety of coping strategies.</a:t>
          </a:r>
        </a:p>
      </dsp:txBody>
      <dsp:txXfrm>
        <a:off x="181585" y="0"/>
        <a:ext cx="4088943" cy="646379"/>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7E10AA-0F76-4B8F-8BF0-C4C1F418F2CB}">
      <dsp:nvSpPr>
        <dsp:cNvPr id="0" name=""/>
        <dsp:cNvSpPr/>
      </dsp:nvSpPr>
      <dsp:spPr>
        <a:xfrm>
          <a:off x="175347" y="506"/>
          <a:ext cx="5745305" cy="645318"/>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1430" rIns="0" bIns="11430" numCol="1" spcCol="1270" anchor="ctr" anchorCtr="0">
          <a:noAutofit/>
        </a:bodyPr>
        <a:lstStyle/>
        <a:p>
          <a:pPr marL="0" lvl="0" indent="0" algn="ctr" defTabSz="800100" rtl="0">
            <a:lnSpc>
              <a:spcPct val="90000"/>
            </a:lnSpc>
            <a:spcBef>
              <a:spcPct val="0"/>
            </a:spcBef>
            <a:spcAft>
              <a:spcPct val="35000"/>
            </a:spcAft>
            <a:buNone/>
          </a:pPr>
          <a:r>
            <a:rPr lang="en-GB" sz="1800" kern="1200" dirty="0"/>
            <a:t>Lazarus and </a:t>
          </a:r>
          <a:r>
            <a:rPr lang="en-GB" sz="1800" kern="1200" dirty="0" err="1"/>
            <a:t>Folkman</a:t>
          </a:r>
          <a:r>
            <a:rPr lang="en-GB" sz="1800" kern="1200" dirty="0"/>
            <a:t> (1984) problem-focussed (engaged) and emotion-focussed (disengaged) coping.</a:t>
          </a:r>
        </a:p>
      </dsp:txBody>
      <dsp:txXfrm>
        <a:off x="498006" y="506"/>
        <a:ext cx="5099987" cy="645318"/>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E0B81A-ED27-4D7D-A611-08EA56AEBA33}">
      <dsp:nvSpPr>
        <dsp:cNvPr id="0" name=""/>
        <dsp:cNvSpPr/>
      </dsp:nvSpPr>
      <dsp:spPr>
        <a:xfrm>
          <a:off x="0" y="0"/>
          <a:ext cx="3344190" cy="164150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dirty="0"/>
            <a:t>Optimism – associated with the general sense of confidence and assistance</a:t>
          </a:r>
        </a:p>
      </dsp:txBody>
      <dsp:txXfrm>
        <a:off x="80132" y="80132"/>
        <a:ext cx="3183926" cy="1481245"/>
      </dsp:txXfrm>
    </dsp:sp>
    <dsp:sp modelId="{29C85D33-B645-4228-B61F-A56D7AA69D1D}">
      <dsp:nvSpPr>
        <dsp:cNvPr id="0" name=""/>
        <dsp:cNvSpPr/>
      </dsp:nvSpPr>
      <dsp:spPr>
        <a:xfrm>
          <a:off x="0" y="1745173"/>
          <a:ext cx="3344190" cy="164150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a:t>Pessimism – associated with characteristics of doubt and hesitancy</a:t>
          </a:r>
        </a:p>
      </dsp:txBody>
      <dsp:txXfrm>
        <a:off x="80132" y="1825305"/>
        <a:ext cx="3183926" cy="1481245"/>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2ED7D9-CBD3-4DE9-874D-3264D8F85AD2}">
      <dsp:nvSpPr>
        <dsp:cNvPr id="0" name=""/>
        <dsp:cNvSpPr/>
      </dsp:nvSpPr>
      <dsp:spPr>
        <a:xfrm>
          <a:off x="713747" y="3"/>
          <a:ext cx="3126033" cy="1911239"/>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rtl="0">
            <a:lnSpc>
              <a:spcPct val="90000"/>
            </a:lnSpc>
            <a:spcBef>
              <a:spcPct val="0"/>
            </a:spcBef>
            <a:spcAft>
              <a:spcPct val="35000"/>
            </a:spcAft>
            <a:buNone/>
          </a:pPr>
          <a:r>
            <a:rPr lang="en-GB" sz="1800" kern="1200" dirty="0"/>
            <a:t>These characteristics tend to be amplified when faced with a serious adversity or stressful event</a:t>
          </a:r>
        </a:p>
      </dsp:txBody>
      <dsp:txXfrm>
        <a:off x="1171544" y="279897"/>
        <a:ext cx="2210439" cy="1351451"/>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ECA538-88E5-4382-BAD7-0FCD2AA25E22}">
      <dsp:nvSpPr>
        <dsp:cNvPr id="0" name=""/>
        <dsp:cNvSpPr/>
      </dsp:nvSpPr>
      <dsp:spPr>
        <a:xfrm>
          <a:off x="198038" y="1177690"/>
          <a:ext cx="2963992" cy="976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kern="1200" dirty="0"/>
            <a:t>Optimists are positively related to problem-focused (engaged) coping strategies and negatively related to emotion-focused (disengaged) coping strategies (</a:t>
          </a:r>
          <a:r>
            <a:rPr lang="en-GB" sz="1200" kern="1200" dirty="0" err="1"/>
            <a:t>Aspinall</a:t>
          </a:r>
          <a:r>
            <a:rPr lang="en-GB" sz="1200" kern="1200" dirty="0"/>
            <a:t> and Taylor, 1992; Carver and Connor-Smith, 2010).</a:t>
          </a:r>
        </a:p>
      </dsp:txBody>
      <dsp:txXfrm>
        <a:off x="198038" y="1177690"/>
        <a:ext cx="2963992" cy="976770"/>
      </dsp:txXfrm>
    </dsp:sp>
    <dsp:sp modelId="{577F6C82-AC8B-4CB7-84D2-8CB716BD2AD4}">
      <dsp:nvSpPr>
        <dsp:cNvPr id="0" name=""/>
        <dsp:cNvSpPr/>
      </dsp:nvSpPr>
      <dsp:spPr>
        <a:xfrm>
          <a:off x="194670" y="880617"/>
          <a:ext cx="235772" cy="2357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9351B4-047C-477D-B9C3-9EB11FCD4B93}">
      <dsp:nvSpPr>
        <dsp:cNvPr id="0" name=""/>
        <dsp:cNvSpPr/>
      </dsp:nvSpPr>
      <dsp:spPr>
        <a:xfrm>
          <a:off x="359711" y="550536"/>
          <a:ext cx="235772" cy="2357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C56D00-6860-4224-94F8-FAE63F559CC4}">
      <dsp:nvSpPr>
        <dsp:cNvPr id="0" name=""/>
        <dsp:cNvSpPr/>
      </dsp:nvSpPr>
      <dsp:spPr>
        <a:xfrm>
          <a:off x="755808" y="616552"/>
          <a:ext cx="370499" cy="37049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19334A-D7E1-4DF5-8E6B-FABB44A100AE}">
      <dsp:nvSpPr>
        <dsp:cNvPr id="0" name=""/>
        <dsp:cNvSpPr/>
      </dsp:nvSpPr>
      <dsp:spPr>
        <a:xfrm>
          <a:off x="1085889" y="253463"/>
          <a:ext cx="235772" cy="2357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6AB890-0865-43E7-9136-7587BB2DFFE2}">
      <dsp:nvSpPr>
        <dsp:cNvPr id="0" name=""/>
        <dsp:cNvSpPr/>
      </dsp:nvSpPr>
      <dsp:spPr>
        <a:xfrm>
          <a:off x="1514994" y="121431"/>
          <a:ext cx="235772" cy="2357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34604E-2A4B-4B04-86F3-50E20187799F}">
      <dsp:nvSpPr>
        <dsp:cNvPr id="0" name=""/>
        <dsp:cNvSpPr/>
      </dsp:nvSpPr>
      <dsp:spPr>
        <a:xfrm>
          <a:off x="2043124" y="352487"/>
          <a:ext cx="235772" cy="2357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83B8F5-78E5-4234-A681-6EAD7B88BACA}">
      <dsp:nvSpPr>
        <dsp:cNvPr id="0" name=""/>
        <dsp:cNvSpPr/>
      </dsp:nvSpPr>
      <dsp:spPr>
        <a:xfrm>
          <a:off x="2373205" y="517528"/>
          <a:ext cx="370499" cy="37049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407201-24B6-4CD4-AB78-CEDE3BDEEE39}">
      <dsp:nvSpPr>
        <dsp:cNvPr id="0" name=""/>
        <dsp:cNvSpPr/>
      </dsp:nvSpPr>
      <dsp:spPr>
        <a:xfrm>
          <a:off x="2835318" y="880617"/>
          <a:ext cx="235772" cy="2357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B8AC5A-154D-468D-84E2-5ACFDF69B4DE}">
      <dsp:nvSpPr>
        <dsp:cNvPr id="0" name=""/>
        <dsp:cNvSpPr/>
      </dsp:nvSpPr>
      <dsp:spPr>
        <a:xfrm>
          <a:off x="3033367" y="1243706"/>
          <a:ext cx="235772" cy="2357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BAAF5A-4710-4AA3-AD81-F51A3A0BABD5}">
      <dsp:nvSpPr>
        <dsp:cNvPr id="0" name=""/>
        <dsp:cNvSpPr/>
      </dsp:nvSpPr>
      <dsp:spPr>
        <a:xfrm>
          <a:off x="1316945" y="550536"/>
          <a:ext cx="606271" cy="60627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56FFD8-B4AA-4C1F-89FD-21EE45F214BA}">
      <dsp:nvSpPr>
        <dsp:cNvPr id="0" name=""/>
        <dsp:cNvSpPr/>
      </dsp:nvSpPr>
      <dsp:spPr>
        <a:xfrm>
          <a:off x="29629" y="1804844"/>
          <a:ext cx="235772" cy="2357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5D9B32-F61E-454F-B141-009A620D39E1}">
      <dsp:nvSpPr>
        <dsp:cNvPr id="0" name=""/>
        <dsp:cNvSpPr/>
      </dsp:nvSpPr>
      <dsp:spPr>
        <a:xfrm>
          <a:off x="227678" y="2101917"/>
          <a:ext cx="370499" cy="37049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40FD41-13DF-4338-ADD2-8A6E736D65B5}">
      <dsp:nvSpPr>
        <dsp:cNvPr id="0" name=""/>
        <dsp:cNvSpPr/>
      </dsp:nvSpPr>
      <dsp:spPr>
        <a:xfrm>
          <a:off x="722800" y="2365982"/>
          <a:ext cx="538907" cy="53890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19CC54-BE59-40FC-AD25-B8F271B058CD}">
      <dsp:nvSpPr>
        <dsp:cNvPr id="0" name=""/>
        <dsp:cNvSpPr/>
      </dsp:nvSpPr>
      <dsp:spPr>
        <a:xfrm>
          <a:off x="1415970" y="2795087"/>
          <a:ext cx="235772" cy="2357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FDF91F-DD77-4B21-B54C-648CE84E1F92}">
      <dsp:nvSpPr>
        <dsp:cNvPr id="0" name=""/>
        <dsp:cNvSpPr/>
      </dsp:nvSpPr>
      <dsp:spPr>
        <a:xfrm>
          <a:off x="1548002" y="2365982"/>
          <a:ext cx="370499" cy="37049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FC8E34-5E29-4D44-B8C8-A59F97CBEB8E}">
      <dsp:nvSpPr>
        <dsp:cNvPr id="0" name=""/>
        <dsp:cNvSpPr/>
      </dsp:nvSpPr>
      <dsp:spPr>
        <a:xfrm>
          <a:off x="1878083" y="2828095"/>
          <a:ext cx="235772" cy="2357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E972DA-C751-453C-B407-CAF20D2E9E66}">
      <dsp:nvSpPr>
        <dsp:cNvPr id="0" name=""/>
        <dsp:cNvSpPr/>
      </dsp:nvSpPr>
      <dsp:spPr>
        <a:xfrm>
          <a:off x="2175156" y="2299965"/>
          <a:ext cx="538907" cy="53890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B95FF1-5ED8-4FB2-932D-6E83AE0CAE42}">
      <dsp:nvSpPr>
        <dsp:cNvPr id="0" name=""/>
        <dsp:cNvSpPr/>
      </dsp:nvSpPr>
      <dsp:spPr>
        <a:xfrm>
          <a:off x="2901334" y="2167933"/>
          <a:ext cx="370499" cy="37049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30CFC7-E325-4376-9F1E-1A3A780ABCBE}">
      <dsp:nvSpPr>
        <dsp:cNvPr id="0" name=""/>
        <dsp:cNvSpPr/>
      </dsp:nvSpPr>
      <dsp:spPr>
        <a:xfrm>
          <a:off x="0" y="411839"/>
          <a:ext cx="11787727" cy="549119"/>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DD5CAC-8FE9-4F06-8277-B33D2D6B511C}">
      <dsp:nvSpPr>
        <dsp:cNvPr id="0" name=""/>
        <dsp:cNvSpPr/>
      </dsp:nvSpPr>
      <dsp:spPr>
        <a:xfrm>
          <a:off x="0" y="0"/>
          <a:ext cx="10608954" cy="549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rtl="0">
            <a:lnSpc>
              <a:spcPct val="90000"/>
            </a:lnSpc>
            <a:spcBef>
              <a:spcPct val="0"/>
            </a:spcBef>
            <a:spcAft>
              <a:spcPct val="35000"/>
            </a:spcAft>
            <a:buNone/>
          </a:pPr>
          <a:r>
            <a:rPr lang="en-GB" sz="1600" kern="1200" dirty="0"/>
            <a:t>Optimists tend to adopt problem-solving coping and actively seek social support coping strategies, whilst also emphasising the positive aspects of the stressful event</a:t>
          </a:r>
        </a:p>
      </dsp:txBody>
      <dsp:txXfrm>
        <a:off x="0" y="0"/>
        <a:ext cx="10608954" cy="549119"/>
      </dsp:txXfrm>
    </dsp:sp>
    <dsp:sp modelId="{553D205B-C3BE-4F3C-9F12-D1EAA83096C3}">
      <dsp:nvSpPr>
        <dsp:cNvPr id="0" name=""/>
        <dsp:cNvSpPr/>
      </dsp:nvSpPr>
      <dsp:spPr>
        <a:xfrm>
          <a:off x="5235837" y="617759"/>
          <a:ext cx="137279" cy="13727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B0B34F-FD97-48C3-B807-2CA679EF9390}">
      <dsp:nvSpPr>
        <dsp:cNvPr id="0" name=""/>
        <dsp:cNvSpPr/>
      </dsp:nvSpPr>
      <dsp:spPr>
        <a:xfrm>
          <a:off x="0" y="0"/>
          <a:ext cx="5540941" cy="5540941"/>
        </a:xfrm>
        <a:prstGeom prst="pie">
          <a:avLst>
            <a:gd name="adj1" fmla="val 5400000"/>
            <a:gd name="adj2" fmla="val 162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1411F5-1684-43FA-86FB-DB5CE00C9FB2}">
      <dsp:nvSpPr>
        <dsp:cNvPr id="0" name=""/>
        <dsp:cNvSpPr/>
      </dsp:nvSpPr>
      <dsp:spPr>
        <a:xfrm>
          <a:off x="2770470" y="0"/>
          <a:ext cx="8327458" cy="5540941"/>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Chang (2002) – the relationship between appraised stress over a previous month and psychological symptoms were significantly more exacerbated by pessimists than it was for optimists across age groups.</a:t>
          </a:r>
        </a:p>
      </dsp:txBody>
      <dsp:txXfrm>
        <a:off x="2770470" y="0"/>
        <a:ext cx="8327458" cy="1177450"/>
      </dsp:txXfrm>
    </dsp:sp>
    <dsp:sp modelId="{FFC6BEDD-7319-4E47-A82A-48A22C84C7F9}">
      <dsp:nvSpPr>
        <dsp:cNvPr id="0" name=""/>
        <dsp:cNvSpPr/>
      </dsp:nvSpPr>
      <dsp:spPr>
        <a:xfrm>
          <a:off x="727248" y="1177450"/>
          <a:ext cx="4086444" cy="4086444"/>
        </a:xfrm>
        <a:prstGeom prst="pie">
          <a:avLst>
            <a:gd name="adj1" fmla="val 5400000"/>
            <a:gd name="adj2" fmla="val 162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C02815-38E4-493F-BCF6-D91B618E70DC}">
      <dsp:nvSpPr>
        <dsp:cNvPr id="0" name=""/>
        <dsp:cNvSpPr/>
      </dsp:nvSpPr>
      <dsp:spPr>
        <a:xfrm>
          <a:off x="2770470" y="1177450"/>
          <a:ext cx="8327458" cy="4086444"/>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Schou et al (2005) – optimism is related to a better quality of life, to better psychological wellbeing, buffering against the harmful effects of body dissatisfaction, better exercise habits, and lower distress following surgery.</a:t>
          </a:r>
        </a:p>
      </dsp:txBody>
      <dsp:txXfrm>
        <a:off x="2770470" y="1177450"/>
        <a:ext cx="8327458" cy="1177450"/>
      </dsp:txXfrm>
    </dsp:sp>
    <dsp:sp modelId="{10909123-ED78-448F-90A2-B281F60E2B4F}">
      <dsp:nvSpPr>
        <dsp:cNvPr id="0" name=""/>
        <dsp:cNvSpPr/>
      </dsp:nvSpPr>
      <dsp:spPr>
        <a:xfrm>
          <a:off x="1454497" y="2354900"/>
          <a:ext cx="2631947" cy="2631947"/>
        </a:xfrm>
        <a:prstGeom prst="pie">
          <a:avLst>
            <a:gd name="adj1" fmla="val 5400000"/>
            <a:gd name="adj2" fmla="val 162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7A536E-16A8-4EC7-9A3F-05D3ADBFCAE3}">
      <dsp:nvSpPr>
        <dsp:cNvPr id="0" name=""/>
        <dsp:cNvSpPr/>
      </dsp:nvSpPr>
      <dsp:spPr>
        <a:xfrm>
          <a:off x="2770470" y="2354900"/>
          <a:ext cx="8327458" cy="2631947"/>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Optimists - use challenge appraisals over any other primary appraisal (threat or loss)</a:t>
          </a:r>
        </a:p>
      </dsp:txBody>
      <dsp:txXfrm>
        <a:off x="2770470" y="2354900"/>
        <a:ext cx="8327458" cy="1177450"/>
      </dsp:txXfrm>
    </dsp:sp>
    <dsp:sp modelId="{41EE19A4-AC52-4D80-83BB-C5F20CE629F4}">
      <dsp:nvSpPr>
        <dsp:cNvPr id="0" name=""/>
        <dsp:cNvSpPr/>
      </dsp:nvSpPr>
      <dsp:spPr>
        <a:xfrm>
          <a:off x="2181745" y="3532350"/>
          <a:ext cx="1177450" cy="1177450"/>
        </a:xfrm>
        <a:prstGeom prst="pie">
          <a:avLst>
            <a:gd name="adj1" fmla="val 5400000"/>
            <a:gd name="adj2" fmla="val 1620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F1E75A-D98F-4E12-9749-92EB272E4438}">
      <dsp:nvSpPr>
        <dsp:cNvPr id="0" name=""/>
        <dsp:cNvSpPr/>
      </dsp:nvSpPr>
      <dsp:spPr>
        <a:xfrm>
          <a:off x="2770470" y="3532350"/>
          <a:ext cx="8327458" cy="117745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Carver and Connor-Smith, 2010 –optimism, extraversion, conscientiousness and openness together are related to more engagement coping; that neuroticism is related to more disengagement coping; and optimism, conscientiousness and agreeableness are together related to less disengagement coping.</a:t>
          </a:r>
        </a:p>
      </dsp:txBody>
      <dsp:txXfrm>
        <a:off x="2770470" y="3532350"/>
        <a:ext cx="8327458" cy="1177450"/>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513DFD-BC65-414B-81C2-8FA12403DBEC}">
      <dsp:nvSpPr>
        <dsp:cNvPr id="0" name=""/>
        <dsp:cNvSpPr/>
      </dsp:nvSpPr>
      <dsp:spPr>
        <a:xfrm>
          <a:off x="0" y="0"/>
          <a:ext cx="9304274" cy="108314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t>A strong the negative relationship between the optimism and depression</a:t>
          </a:r>
        </a:p>
      </dsp:txBody>
      <dsp:txXfrm>
        <a:off x="31724" y="31724"/>
        <a:ext cx="8008744" cy="1019700"/>
      </dsp:txXfrm>
    </dsp:sp>
    <dsp:sp modelId="{9C4FF950-2739-4515-8A0F-708262BBEDEB}">
      <dsp:nvSpPr>
        <dsp:cNvPr id="0" name=""/>
        <dsp:cNvSpPr/>
      </dsp:nvSpPr>
      <dsp:spPr>
        <a:xfrm>
          <a:off x="694799" y="1233585"/>
          <a:ext cx="9304274" cy="1083148"/>
        </a:xfrm>
        <a:prstGeom prst="roundRect">
          <a:avLst>
            <a:gd name="adj" fmla="val 10000"/>
          </a:avLst>
        </a:prstGeom>
        <a:solidFill>
          <a:schemeClr val="accent5">
            <a:hueOff val="-1838336"/>
            <a:satOff val="-2557"/>
            <a:lumOff val="-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t>A pessimist looks at the downside of life and explains things in a pessimistic way = sadness and wanting to give up on things</a:t>
          </a:r>
        </a:p>
      </dsp:txBody>
      <dsp:txXfrm>
        <a:off x="726523" y="1265309"/>
        <a:ext cx="7841980" cy="1019700"/>
      </dsp:txXfrm>
    </dsp:sp>
    <dsp:sp modelId="{AAE7C5C1-44DF-4FC4-8E75-033440933C93}">
      <dsp:nvSpPr>
        <dsp:cNvPr id="0" name=""/>
        <dsp:cNvSpPr/>
      </dsp:nvSpPr>
      <dsp:spPr>
        <a:xfrm>
          <a:off x="1389599" y="2467171"/>
          <a:ext cx="9304274" cy="1083148"/>
        </a:xfrm>
        <a:prstGeom prst="roundRect">
          <a:avLst>
            <a:gd name="adj" fmla="val 10000"/>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t>Optimists –  explain things by telling themselves that problems are not forever and that they can change things for the better</a:t>
          </a:r>
        </a:p>
      </dsp:txBody>
      <dsp:txXfrm>
        <a:off x="1421323" y="2498895"/>
        <a:ext cx="7841980" cy="1019700"/>
      </dsp:txXfrm>
    </dsp:sp>
    <dsp:sp modelId="{20FD8F15-E37E-4684-AB36-79315AB09291}">
      <dsp:nvSpPr>
        <dsp:cNvPr id="0" name=""/>
        <dsp:cNvSpPr/>
      </dsp:nvSpPr>
      <dsp:spPr>
        <a:xfrm>
          <a:off x="2084399" y="3700756"/>
          <a:ext cx="9304274" cy="1083148"/>
        </a:xfrm>
        <a:prstGeom prst="roundRect">
          <a:avLst>
            <a:gd name="adj" fmla="val 10000"/>
          </a:avLst>
        </a:prstGeom>
        <a:solidFill>
          <a:schemeClr val="accent5">
            <a:hueOff val="-5515009"/>
            <a:satOff val="-7671"/>
            <a:lumOff val="-29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t>Ziegler and Hawley (2001) – optimists are less likely to become discouraged by problems and are less vulnerable to depression</a:t>
          </a:r>
        </a:p>
      </dsp:txBody>
      <dsp:txXfrm>
        <a:off x="2116123" y="3732480"/>
        <a:ext cx="7841980" cy="1019700"/>
      </dsp:txXfrm>
    </dsp:sp>
    <dsp:sp modelId="{B7D79336-6B32-4468-BABC-35DFC29497BF}">
      <dsp:nvSpPr>
        <dsp:cNvPr id="0" name=""/>
        <dsp:cNvSpPr/>
      </dsp:nvSpPr>
      <dsp:spPr>
        <a:xfrm>
          <a:off x="2779198" y="4934342"/>
          <a:ext cx="9304274" cy="1083148"/>
        </a:xfrm>
        <a:prstGeom prst="roundRect">
          <a:avLst>
            <a:gd name="adj" fmla="val 10000"/>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t>Studies show that higher levels are disposition are optimism are associated with lower levels of depression – and the and disposition or pessimism is associated with higher levels of depression (Scheieret al, 1994; Schweizer and Koch, 2001; Sing and Wong, 2011)</a:t>
          </a:r>
        </a:p>
      </dsp:txBody>
      <dsp:txXfrm>
        <a:off x="2810922" y="4966066"/>
        <a:ext cx="7841980" cy="1019700"/>
      </dsp:txXfrm>
    </dsp:sp>
    <dsp:sp modelId="{AFD58A30-F087-476C-B27B-AD5F9758B4F6}">
      <dsp:nvSpPr>
        <dsp:cNvPr id="0" name=""/>
        <dsp:cNvSpPr/>
      </dsp:nvSpPr>
      <dsp:spPr>
        <a:xfrm>
          <a:off x="8600227" y="791300"/>
          <a:ext cx="704046" cy="704046"/>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758637" y="791300"/>
        <a:ext cx="387226" cy="529795"/>
      </dsp:txXfrm>
    </dsp:sp>
    <dsp:sp modelId="{9897F93B-4498-43E4-ACA3-7E910967DB36}">
      <dsp:nvSpPr>
        <dsp:cNvPr id="0" name=""/>
        <dsp:cNvSpPr/>
      </dsp:nvSpPr>
      <dsp:spPr>
        <a:xfrm>
          <a:off x="9295027" y="2024885"/>
          <a:ext cx="704046" cy="704046"/>
        </a:xfrm>
        <a:prstGeom prst="downArrow">
          <a:avLst>
            <a:gd name="adj1" fmla="val 55000"/>
            <a:gd name="adj2" fmla="val 45000"/>
          </a:avLst>
        </a:prstGeom>
        <a:solidFill>
          <a:schemeClr val="accent5">
            <a:tint val="40000"/>
            <a:alpha val="90000"/>
            <a:hueOff val="-2463918"/>
            <a:satOff val="-4272"/>
            <a:lumOff val="-43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453437" y="2024885"/>
        <a:ext cx="387226" cy="529795"/>
      </dsp:txXfrm>
    </dsp:sp>
    <dsp:sp modelId="{707CB49F-C5B3-4EC0-815B-BF2C93D65044}">
      <dsp:nvSpPr>
        <dsp:cNvPr id="0" name=""/>
        <dsp:cNvSpPr/>
      </dsp:nvSpPr>
      <dsp:spPr>
        <a:xfrm>
          <a:off x="9989827" y="3240418"/>
          <a:ext cx="704046" cy="704046"/>
        </a:xfrm>
        <a:prstGeom prst="downArrow">
          <a:avLst>
            <a:gd name="adj1" fmla="val 55000"/>
            <a:gd name="adj2" fmla="val 45000"/>
          </a:avLst>
        </a:prstGeom>
        <a:solidFill>
          <a:schemeClr val="accent5">
            <a:tint val="40000"/>
            <a:alpha val="90000"/>
            <a:hueOff val="-4927837"/>
            <a:satOff val="-8544"/>
            <a:lumOff val="-859"/>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10148237" y="3240418"/>
        <a:ext cx="387226" cy="529795"/>
      </dsp:txXfrm>
    </dsp:sp>
    <dsp:sp modelId="{CD13590A-7E94-4EF1-8207-88E460F1535A}">
      <dsp:nvSpPr>
        <dsp:cNvPr id="0" name=""/>
        <dsp:cNvSpPr/>
      </dsp:nvSpPr>
      <dsp:spPr>
        <a:xfrm>
          <a:off x="10684626" y="4486039"/>
          <a:ext cx="704046" cy="704046"/>
        </a:xfrm>
        <a:prstGeom prst="downArrow">
          <a:avLst>
            <a:gd name="adj1" fmla="val 55000"/>
            <a:gd name="adj2" fmla="val 45000"/>
          </a:avLst>
        </a:prstGeom>
        <a:solidFill>
          <a:schemeClr val="accent5">
            <a:tint val="40000"/>
            <a:alpha val="90000"/>
            <a:hueOff val="-7391755"/>
            <a:satOff val="-12816"/>
            <a:lumOff val="-1289"/>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10843036" y="4486039"/>
        <a:ext cx="387226" cy="529795"/>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170110-754D-464F-BBC8-ED370A8513B0}">
      <dsp:nvSpPr>
        <dsp:cNvPr id="0" name=""/>
        <dsp:cNvSpPr/>
      </dsp:nvSpPr>
      <dsp:spPr>
        <a:xfrm>
          <a:off x="0" y="23398"/>
          <a:ext cx="5421746" cy="240083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t>Overlaps between self-esteem and optimism – (1) to see which of the two variables has a larger effect on mental health (2) to sort out the effects of one of variables when considering the other variable’s  relationship mental health – results suggest that optimism is still a good predictor mental health when considered alongside its self-esteem (Leung et al., 2005).</a:t>
          </a:r>
        </a:p>
      </dsp:txBody>
      <dsp:txXfrm>
        <a:off x="117199" y="140597"/>
        <a:ext cx="5187348" cy="2166441"/>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179DF3-C655-4326-BB55-EA16082A9403}">
      <dsp:nvSpPr>
        <dsp:cNvPr id="0" name=""/>
        <dsp:cNvSpPr/>
      </dsp:nvSpPr>
      <dsp:spPr>
        <a:xfrm>
          <a:off x="3271" y="846"/>
          <a:ext cx="2408997" cy="2408997"/>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rtl="0">
            <a:lnSpc>
              <a:spcPct val="90000"/>
            </a:lnSpc>
            <a:spcBef>
              <a:spcPct val="0"/>
            </a:spcBef>
            <a:spcAft>
              <a:spcPct val="35000"/>
            </a:spcAft>
            <a:buNone/>
          </a:pPr>
          <a:r>
            <a:rPr lang="en-GB" sz="1700" kern="1200" dirty="0"/>
            <a:t>Self-esteem – how much a personal likes accepts and respects themselves overall as a person</a:t>
          </a:r>
        </a:p>
      </dsp:txBody>
      <dsp:txXfrm>
        <a:off x="356060" y="353635"/>
        <a:ext cx="1703419" cy="1703419"/>
      </dsp:txXfrm>
    </dsp:sp>
    <dsp:sp modelId="{27FA109F-C241-4A21-9E0B-64ABC5F444E3}">
      <dsp:nvSpPr>
        <dsp:cNvPr id="0" name=""/>
        <dsp:cNvSpPr/>
      </dsp:nvSpPr>
      <dsp:spPr>
        <a:xfrm>
          <a:off x="3140654" y="-393146"/>
          <a:ext cx="4239106" cy="813036"/>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140654" y="-230539"/>
        <a:ext cx="3995195" cy="487822"/>
      </dsp:txXfrm>
    </dsp:sp>
    <dsp:sp modelId="{C4B41751-4E2A-4B1E-80C4-87690CD39776}">
      <dsp:nvSpPr>
        <dsp:cNvPr id="0" name=""/>
        <dsp:cNvSpPr/>
      </dsp:nvSpPr>
      <dsp:spPr>
        <a:xfrm>
          <a:off x="8348096" y="846"/>
          <a:ext cx="2408997" cy="2408997"/>
        </a:xfrm>
        <a:prstGeom prst="ellipse">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rtl="0">
            <a:lnSpc>
              <a:spcPct val="90000"/>
            </a:lnSpc>
            <a:spcBef>
              <a:spcPct val="0"/>
            </a:spcBef>
            <a:spcAft>
              <a:spcPct val="35000"/>
            </a:spcAft>
            <a:buNone/>
          </a:pPr>
          <a:r>
            <a:rPr lang="en-GB" sz="1700" kern="1200" dirty="0"/>
            <a:t>Optimists have high self-esteem and pessimists do not (</a:t>
          </a:r>
          <a:r>
            <a:rPr lang="en-GB" sz="1700" kern="1200" dirty="0" err="1"/>
            <a:t>Makikangas</a:t>
          </a:r>
          <a:r>
            <a:rPr lang="en-GB" sz="1700" kern="1200" dirty="0"/>
            <a:t> et al, 2004)</a:t>
          </a:r>
        </a:p>
      </dsp:txBody>
      <dsp:txXfrm>
        <a:off x="8700885" y="353635"/>
        <a:ext cx="1703419" cy="1703419"/>
      </dsp:txXfrm>
    </dsp:sp>
    <dsp:sp modelId="{2C2DAB3B-7A44-455E-AEE5-39037DF2DF9F}">
      <dsp:nvSpPr>
        <dsp:cNvPr id="0" name=""/>
        <dsp:cNvSpPr/>
      </dsp:nvSpPr>
      <dsp:spPr>
        <a:xfrm rot="10800000">
          <a:off x="3380603" y="1990800"/>
          <a:ext cx="4239106" cy="813036"/>
        </a:xfrm>
        <a:prstGeom prst="rightArrow">
          <a:avLst>
            <a:gd name="adj1" fmla="val 600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10800000">
        <a:off x="3624514" y="2153407"/>
        <a:ext cx="3995195" cy="487822"/>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0A79CC-5FBA-4542-9484-E374DC32066C}">
      <dsp:nvSpPr>
        <dsp:cNvPr id="0" name=""/>
        <dsp:cNvSpPr/>
      </dsp:nvSpPr>
      <dsp:spPr>
        <a:xfrm>
          <a:off x="133733" y="1176504"/>
          <a:ext cx="1984904" cy="654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GB" sz="1100" kern="1200"/>
            <a:t>Why?</a:t>
          </a:r>
        </a:p>
      </dsp:txBody>
      <dsp:txXfrm>
        <a:off x="133733" y="1176504"/>
        <a:ext cx="1984904" cy="654116"/>
      </dsp:txXfrm>
    </dsp:sp>
    <dsp:sp modelId="{49A68E09-742F-4BFE-9DC8-548EFA078D33}">
      <dsp:nvSpPr>
        <dsp:cNvPr id="0" name=""/>
        <dsp:cNvSpPr/>
      </dsp:nvSpPr>
      <dsp:spPr>
        <a:xfrm>
          <a:off x="131477" y="977562"/>
          <a:ext cx="157890" cy="157890"/>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9038AD-BE98-4289-8977-9AB2F2925311}">
      <dsp:nvSpPr>
        <dsp:cNvPr id="0" name=""/>
        <dsp:cNvSpPr/>
      </dsp:nvSpPr>
      <dsp:spPr>
        <a:xfrm>
          <a:off x="242000" y="756516"/>
          <a:ext cx="157890" cy="157890"/>
        </a:xfrm>
        <a:prstGeom prst="ellipse">
          <a:avLst/>
        </a:prstGeom>
        <a:solidFill>
          <a:schemeClr val="accent5">
            <a:hueOff val="-408519"/>
            <a:satOff val="-568"/>
            <a:lumOff val="-2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F2B86C-532B-4E6B-A33F-EAE1BBACC0A6}">
      <dsp:nvSpPr>
        <dsp:cNvPr id="0" name=""/>
        <dsp:cNvSpPr/>
      </dsp:nvSpPr>
      <dsp:spPr>
        <a:xfrm>
          <a:off x="507256" y="800725"/>
          <a:ext cx="248113" cy="248113"/>
        </a:xfrm>
        <a:prstGeom prst="ellipse">
          <a:avLst/>
        </a:prstGeom>
        <a:solidFill>
          <a:schemeClr val="accent5">
            <a:hueOff val="-817038"/>
            <a:satOff val="-1136"/>
            <a:lumOff val="-4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FD2332-5203-4127-B29C-A94D21FEB2FA}">
      <dsp:nvSpPr>
        <dsp:cNvPr id="0" name=""/>
        <dsp:cNvSpPr/>
      </dsp:nvSpPr>
      <dsp:spPr>
        <a:xfrm>
          <a:off x="728302" y="557575"/>
          <a:ext cx="157890" cy="157890"/>
        </a:xfrm>
        <a:prstGeom prst="ellipse">
          <a:avLst/>
        </a:prstGeom>
        <a:solidFill>
          <a:schemeClr val="accent5">
            <a:hueOff val="-1225557"/>
            <a:satOff val="-1705"/>
            <a:lumOff val="-6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400D56-FE6D-4629-803D-1113F90CB206}">
      <dsp:nvSpPr>
        <dsp:cNvPr id="0" name=""/>
        <dsp:cNvSpPr/>
      </dsp:nvSpPr>
      <dsp:spPr>
        <a:xfrm>
          <a:off x="1015662" y="469156"/>
          <a:ext cx="157890" cy="157890"/>
        </a:xfrm>
        <a:prstGeom prst="ellipse">
          <a:avLst/>
        </a:prstGeom>
        <a:solidFill>
          <a:schemeClr val="accent5">
            <a:hueOff val="-1634077"/>
            <a:satOff val="-2273"/>
            <a:lumOff val="-8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9CB80C-D4D2-40E7-A12A-C99EB0CB7581}">
      <dsp:nvSpPr>
        <dsp:cNvPr id="0" name=""/>
        <dsp:cNvSpPr/>
      </dsp:nvSpPr>
      <dsp:spPr>
        <a:xfrm>
          <a:off x="1369336" y="623889"/>
          <a:ext cx="157890" cy="157890"/>
        </a:xfrm>
        <a:prstGeom prst="ellipse">
          <a:avLst/>
        </a:prstGeom>
        <a:solidFill>
          <a:schemeClr val="accent5">
            <a:hueOff val="-2042596"/>
            <a:satOff val="-2841"/>
            <a:lumOff val="-10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CCE022-EEE4-4C91-AA1F-9228E8ACC2C5}">
      <dsp:nvSpPr>
        <dsp:cNvPr id="0" name=""/>
        <dsp:cNvSpPr/>
      </dsp:nvSpPr>
      <dsp:spPr>
        <a:xfrm>
          <a:off x="1590382" y="734412"/>
          <a:ext cx="248113" cy="248113"/>
        </a:xfrm>
        <a:prstGeom prst="ellipse">
          <a:avLst/>
        </a:prstGeom>
        <a:solidFill>
          <a:schemeClr val="accent5">
            <a:hueOff val="-2451115"/>
            <a:satOff val="-3409"/>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7EF4AF-A13E-442B-95C8-1ECE6D455D3D}">
      <dsp:nvSpPr>
        <dsp:cNvPr id="0" name=""/>
        <dsp:cNvSpPr/>
      </dsp:nvSpPr>
      <dsp:spPr>
        <a:xfrm>
          <a:off x="1899846" y="977562"/>
          <a:ext cx="157890" cy="157890"/>
        </a:xfrm>
        <a:prstGeom prst="ellipse">
          <a:avLst/>
        </a:prstGeom>
        <a:solidFill>
          <a:schemeClr val="accent5">
            <a:hueOff val="-2859634"/>
            <a:satOff val="-3978"/>
            <a:lumOff val="-15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2BFCBE-E5E8-4CA8-B201-93C38F0ADE61}">
      <dsp:nvSpPr>
        <dsp:cNvPr id="0" name=""/>
        <dsp:cNvSpPr/>
      </dsp:nvSpPr>
      <dsp:spPr>
        <a:xfrm>
          <a:off x="2032474" y="1220713"/>
          <a:ext cx="157890" cy="157890"/>
        </a:xfrm>
        <a:prstGeom prst="ellipse">
          <a:avLst/>
        </a:prstGeom>
        <a:solidFill>
          <a:schemeClr val="accent5">
            <a:hueOff val="-3268153"/>
            <a:satOff val="-4546"/>
            <a:lumOff val="-17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64C367-8DD6-49E0-9B8B-5BB82F791C0D}">
      <dsp:nvSpPr>
        <dsp:cNvPr id="0" name=""/>
        <dsp:cNvSpPr/>
      </dsp:nvSpPr>
      <dsp:spPr>
        <a:xfrm>
          <a:off x="883034" y="756516"/>
          <a:ext cx="406003" cy="406003"/>
        </a:xfrm>
        <a:prstGeom prst="ellipse">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3C77CC-0155-4071-A335-F46D7C142402}">
      <dsp:nvSpPr>
        <dsp:cNvPr id="0" name=""/>
        <dsp:cNvSpPr/>
      </dsp:nvSpPr>
      <dsp:spPr>
        <a:xfrm>
          <a:off x="20954" y="1596492"/>
          <a:ext cx="157890" cy="157890"/>
        </a:xfrm>
        <a:prstGeom prst="ellipse">
          <a:avLst/>
        </a:prstGeom>
        <a:solidFill>
          <a:schemeClr val="accent5">
            <a:hueOff val="-4085191"/>
            <a:satOff val="-5682"/>
            <a:lumOff val="-21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B733D9-726A-453B-A799-7DBAB1FEA68A}">
      <dsp:nvSpPr>
        <dsp:cNvPr id="0" name=""/>
        <dsp:cNvSpPr/>
      </dsp:nvSpPr>
      <dsp:spPr>
        <a:xfrm>
          <a:off x="153582" y="1795433"/>
          <a:ext cx="248113" cy="248113"/>
        </a:xfrm>
        <a:prstGeom prst="ellipse">
          <a:avLst/>
        </a:prstGeom>
        <a:solidFill>
          <a:schemeClr val="accent5">
            <a:hueOff val="-4493710"/>
            <a:satOff val="-6250"/>
            <a:lumOff val="-23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A4DF19-D7DF-4BDE-B6E8-5D2709E58C06}">
      <dsp:nvSpPr>
        <dsp:cNvPr id="0" name=""/>
        <dsp:cNvSpPr/>
      </dsp:nvSpPr>
      <dsp:spPr>
        <a:xfrm>
          <a:off x="485151" y="1972270"/>
          <a:ext cx="360891" cy="360891"/>
        </a:xfrm>
        <a:prstGeom prst="ellipse">
          <a:avLst/>
        </a:prstGeom>
        <a:solidFill>
          <a:schemeClr val="accent5">
            <a:hueOff val="-4902230"/>
            <a:satOff val="-6819"/>
            <a:lumOff val="-26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B0D7A0-5011-488C-924B-6D8CBA3EDE16}">
      <dsp:nvSpPr>
        <dsp:cNvPr id="0" name=""/>
        <dsp:cNvSpPr/>
      </dsp:nvSpPr>
      <dsp:spPr>
        <a:xfrm>
          <a:off x="949348" y="2259630"/>
          <a:ext cx="157890" cy="157890"/>
        </a:xfrm>
        <a:prstGeom prst="ellipse">
          <a:avLst/>
        </a:prstGeom>
        <a:solidFill>
          <a:schemeClr val="accent5">
            <a:hueOff val="-5310748"/>
            <a:satOff val="-7387"/>
            <a:lumOff val="-28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BC343F-7AAB-401C-ABD2-CA147E67A1F7}">
      <dsp:nvSpPr>
        <dsp:cNvPr id="0" name=""/>
        <dsp:cNvSpPr/>
      </dsp:nvSpPr>
      <dsp:spPr>
        <a:xfrm>
          <a:off x="1037767" y="1972270"/>
          <a:ext cx="248113" cy="248113"/>
        </a:xfrm>
        <a:prstGeom prst="ellipse">
          <a:avLst/>
        </a:prstGeom>
        <a:solidFill>
          <a:schemeClr val="accent5">
            <a:hueOff val="-5719268"/>
            <a:satOff val="-7955"/>
            <a:lumOff val="-30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178B91-A555-4283-911A-741086A3038C}">
      <dsp:nvSpPr>
        <dsp:cNvPr id="0" name=""/>
        <dsp:cNvSpPr/>
      </dsp:nvSpPr>
      <dsp:spPr>
        <a:xfrm>
          <a:off x="1258813" y="2281735"/>
          <a:ext cx="157890" cy="157890"/>
        </a:xfrm>
        <a:prstGeom prst="ellipse">
          <a:avLst/>
        </a:prstGeom>
        <a:solidFill>
          <a:schemeClr val="accent5">
            <a:hueOff val="-6127787"/>
            <a:satOff val="-8523"/>
            <a:lumOff val="-32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F68127-ADDD-4D14-8A09-B5CC28578E6B}">
      <dsp:nvSpPr>
        <dsp:cNvPr id="0" name=""/>
        <dsp:cNvSpPr/>
      </dsp:nvSpPr>
      <dsp:spPr>
        <a:xfrm>
          <a:off x="1457754" y="1928061"/>
          <a:ext cx="360891" cy="360891"/>
        </a:xfrm>
        <a:prstGeom prst="ellipse">
          <a:avLst/>
        </a:prstGeom>
        <a:solidFill>
          <a:schemeClr val="accent5">
            <a:hueOff val="-6536306"/>
            <a:satOff val="-9092"/>
            <a:lumOff val="-348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EA70F2-8674-4EC6-BA40-3C1772D21C55}">
      <dsp:nvSpPr>
        <dsp:cNvPr id="0" name=""/>
        <dsp:cNvSpPr/>
      </dsp:nvSpPr>
      <dsp:spPr>
        <a:xfrm>
          <a:off x="1944056" y="1839642"/>
          <a:ext cx="248113" cy="248113"/>
        </a:xfrm>
        <a:prstGeom prst="ellipse">
          <a:avLst/>
        </a:prstGeom>
        <a:solidFill>
          <a:schemeClr val="accent5">
            <a:hueOff val="-6944825"/>
            <a:satOff val="-9660"/>
            <a:lumOff val="-37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02150B-E2DF-4973-A80B-F68612A5F1E5}">
      <dsp:nvSpPr>
        <dsp:cNvPr id="0" name=""/>
        <dsp:cNvSpPr/>
      </dsp:nvSpPr>
      <dsp:spPr>
        <a:xfrm>
          <a:off x="2192169" y="800358"/>
          <a:ext cx="728672" cy="1391115"/>
        </a:xfrm>
        <a:prstGeom prst="chevron">
          <a:avLst>
            <a:gd name="adj" fmla="val 6231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C5127D3-D280-43B7-9C9F-C753B299A744}">
      <dsp:nvSpPr>
        <dsp:cNvPr id="0" name=""/>
        <dsp:cNvSpPr/>
      </dsp:nvSpPr>
      <dsp:spPr>
        <a:xfrm>
          <a:off x="2788355" y="800358"/>
          <a:ext cx="728672" cy="1391115"/>
        </a:xfrm>
        <a:prstGeom prst="chevron">
          <a:avLst>
            <a:gd name="adj" fmla="val 62310"/>
          </a:avLst>
        </a:prstGeom>
        <a:solidFill>
          <a:schemeClr val="accent5">
            <a:hueOff val="-7353344"/>
            <a:satOff val="-10228"/>
            <a:lumOff val="-392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8C4807A-708B-4911-8681-9BD9A5B80E28}">
      <dsp:nvSpPr>
        <dsp:cNvPr id="0" name=""/>
        <dsp:cNvSpPr/>
      </dsp:nvSpPr>
      <dsp:spPr>
        <a:xfrm>
          <a:off x="3596520" y="685393"/>
          <a:ext cx="1689195" cy="1689195"/>
        </a:xfrm>
        <a:prstGeom prst="ellipse">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rtl="0">
            <a:lnSpc>
              <a:spcPct val="90000"/>
            </a:lnSpc>
            <a:spcBef>
              <a:spcPct val="0"/>
            </a:spcBef>
            <a:spcAft>
              <a:spcPct val="35000"/>
            </a:spcAft>
            <a:buNone/>
          </a:pPr>
          <a:r>
            <a:rPr lang="en-GB" sz="1100" kern="1200"/>
            <a:t>They cope better with harmful perceived stress and are consequently more satisfied with life (Makikangas et al, 2004)</a:t>
          </a:r>
        </a:p>
      </dsp:txBody>
      <dsp:txXfrm>
        <a:off x="3843897" y="932770"/>
        <a:ext cx="1194441" cy="1194441"/>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AC6787-AC5A-4F10-8CEB-C520EC70E454}">
      <dsp:nvSpPr>
        <dsp:cNvPr id="0" name=""/>
        <dsp:cNvSpPr/>
      </dsp:nvSpPr>
      <dsp:spPr>
        <a:xfrm>
          <a:off x="0" y="150553"/>
          <a:ext cx="2179782" cy="871912"/>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15240" rIns="0" bIns="15240" numCol="1" spcCol="1270" anchor="ctr" anchorCtr="0">
          <a:noAutofit/>
        </a:bodyPr>
        <a:lstStyle/>
        <a:p>
          <a:pPr marL="0" lvl="0" indent="0" algn="ctr" defTabSz="1066800" rtl="0">
            <a:lnSpc>
              <a:spcPct val="90000"/>
            </a:lnSpc>
            <a:spcBef>
              <a:spcPct val="0"/>
            </a:spcBef>
            <a:spcAft>
              <a:spcPct val="35000"/>
            </a:spcAft>
            <a:buNone/>
          </a:pPr>
          <a:r>
            <a:rPr lang="en-GB" sz="2400" kern="1200"/>
            <a:t>Resilience </a:t>
          </a:r>
        </a:p>
      </dsp:txBody>
      <dsp:txXfrm>
        <a:off x="435956" y="150553"/>
        <a:ext cx="1307870" cy="871912"/>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E419B1-78F2-4216-9233-79D61F776B8F}">
      <dsp:nvSpPr>
        <dsp:cNvPr id="0" name=""/>
        <dsp:cNvSpPr/>
      </dsp:nvSpPr>
      <dsp:spPr>
        <a:xfrm>
          <a:off x="0" y="0"/>
          <a:ext cx="2429164" cy="2429164"/>
        </a:xfrm>
        <a:prstGeom prst="pie">
          <a:avLst>
            <a:gd name="adj1" fmla="val 5400000"/>
            <a:gd name="adj2" fmla="val 162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262199-F421-43A6-8B8F-58155A0D337F}">
      <dsp:nvSpPr>
        <dsp:cNvPr id="0" name=""/>
        <dsp:cNvSpPr/>
      </dsp:nvSpPr>
      <dsp:spPr>
        <a:xfrm>
          <a:off x="1214582" y="0"/>
          <a:ext cx="10709564" cy="2429164"/>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dirty="0"/>
            <a:t>Neff and </a:t>
          </a:r>
          <a:r>
            <a:rPr lang="en-GB" sz="3000" kern="1200" dirty="0" err="1"/>
            <a:t>Geers</a:t>
          </a:r>
          <a:r>
            <a:rPr lang="en-GB" sz="3000" kern="1200" dirty="0"/>
            <a:t> (2013) - newlyweds - optimists engaged in more constructive problem solving than pessimists, both in a lab discussion of marital issues with their partner, and outside the lab on days when there was relationship conflict. They also had less decline in marital well-being over the first year of their marriage</a:t>
          </a:r>
        </a:p>
      </dsp:txBody>
      <dsp:txXfrm>
        <a:off x="1214582" y="0"/>
        <a:ext cx="10709564" cy="2429164"/>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2F132C-E3EA-4120-B8F3-41ADCA09CF70}">
      <dsp:nvSpPr>
        <dsp:cNvPr id="0" name=""/>
        <dsp:cNvSpPr/>
      </dsp:nvSpPr>
      <dsp:spPr>
        <a:xfrm>
          <a:off x="1879" y="0"/>
          <a:ext cx="4008734" cy="1791656"/>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a:t>This is a relatively new area of work on optimism. </a:t>
          </a:r>
        </a:p>
      </dsp:txBody>
      <dsp:txXfrm>
        <a:off x="54355" y="52476"/>
        <a:ext cx="3903782" cy="1686704"/>
      </dsp:txXfrm>
    </dsp:sp>
    <dsp:sp modelId="{B6807B29-5F49-4EBD-A5CD-7C5EB19E56F2}">
      <dsp:nvSpPr>
        <dsp:cNvPr id="0" name=""/>
        <dsp:cNvSpPr/>
      </dsp:nvSpPr>
      <dsp:spPr>
        <a:xfrm>
          <a:off x="4411488" y="398744"/>
          <a:ext cx="849851" cy="994166"/>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4411488" y="597577"/>
        <a:ext cx="594896" cy="596500"/>
      </dsp:txXfrm>
    </dsp:sp>
    <dsp:sp modelId="{90657361-3C04-4967-B353-76B2737AD504}">
      <dsp:nvSpPr>
        <dsp:cNvPr id="0" name=""/>
        <dsp:cNvSpPr/>
      </dsp:nvSpPr>
      <dsp:spPr>
        <a:xfrm>
          <a:off x="5614108" y="0"/>
          <a:ext cx="4008734" cy="1791656"/>
        </a:xfrm>
        <a:prstGeom prst="roundRect">
          <a:avLst>
            <a:gd name="adj" fmla="val 10000"/>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a:t>Optimists seem to work harder at relationships [Rand et al., 2011], consistent with their greater engagement in other high-priority tasks. </a:t>
          </a:r>
        </a:p>
      </dsp:txBody>
      <dsp:txXfrm>
        <a:off x="5666584" y="52476"/>
        <a:ext cx="3903782" cy="1686704"/>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CEB8F6-3348-41DB-B80A-2AB1D2A541FE}">
      <dsp:nvSpPr>
        <dsp:cNvPr id="0" name=""/>
        <dsp:cNvSpPr/>
      </dsp:nvSpPr>
      <dsp:spPr>
        <a:xfrm>
          <a:off x="0" y="63499"/>
          <a:ext cx="11804073" cy="12647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dirty="0"/>
            <a:t>Optimists report having greater social support than do pessimists (Srivastava et al., 2006) but there is some indication that it is the perception of support that matters rather than the actual provision of support (</a:t>
          </a:r>
          <a:r>
            <a:rPr lang="nb-NO" sz="2300" kern="1200" dirty="0"/>
            <a:t>Vollmann et al., 2011)</a:t>
          </a:r>
          <a:r>
            <a:rPr lang="en-GB" sz="2300" kern="1200" dirty="0"/>
            <a:t>, .</a:t>
          </a:r>
        </a:p>
      </dsp:txBody>
      <dsp:txXfrm>
        <a:off x="61741" y="125240"/>
        <a:ext cx="11680591" cy="1141288"/>
      </dsp:txXfrm>
    </dsp:sp>
    <dsp:sp modelId="{8A1FA50F-7BC4-45CF-B647-40A8730C8FD0}">
      <dsp:nvSpPr>
        <dsp:cNvPr id="0" name=""/>
        <dsp:cNvSpPr/>
      </dsp:nvSpPr>
      <dsp:spPr>
        <a:xfrm>
          <a:off x="0" y="1394510"/>
          <a:ext cx="11804073" cy="126477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dirty="0"/>
            <a:t>Optimists thrive in a wide range of social conditions, with the result that optimism is related to greater network size, and to ties with others that cross age, educational, and racial boundaries [</a:t>
          </a:r>
          <a:r>
            <a:rPr lang="en-GB" sz="2300" kern="1200" dirty="0" err="1"/>
            <a:t>Andersson</a:t>
          </a:r>
          <a:r>
            <a:rPr lang="en-GB" sz="2300" kern="1200" dirty="0"/>
            <a:t>, 2012]. </a:t>
          </a:r>
        </a:p>
      </dsp:txBody>
      <dsp:txXfrm>
        <a:off x="61741" y="1456251"/>
        <a:ext cx="11680591" cy="1141288"/>
      </dsp:txXfrm>
    </dsp:sp>
    <dsp:sp modelId="{58340104-AB57-4FEA-9D34-F80C5E8889A2}">
      <dsp:nvSpPr>
        <dsp:cNvPr id="0" name=""/>
        <dsp:cNvSpPr/>
      </dsp:nvSpPr>
      <dsp:spPr>
        <a:xfrm>
          <a:off x="0" y="2725520"/>
          <a:ext cx="11804073" cy="126477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dirty="0"/>
            <a:t>There is also evidence that this association works in both directions: having strong social networks can enhance optimism [</a:t>
          </a:r>
          <a:r>
            <a:rPr lang="en-US" sz="2300" kern="1200" dirty="0" err="1"/>
            <a:t>Segerstrom</a:t>
          </a:r>
          <a:r>
            <a:rPr lang="en-US" sz="2300" kern="1200" dirty="0"/>
            <a:t>, 2007</a:t>
          </a:r>
          <a:r>
            <a:rPr lang="en-GB" sz="2300" kern="1200" dirty="0"/>
            <a:t>]. The social effects of optimism can be far-reaching.</a:t>
          </a:r>
        </a:p>
      </dsp:txBody>
      <dsp:txXfrm>
        <a:off x="61741" y="2787261"/>
        <a:ext cx="11680591" cy="1141288"/>
      </dsp:txXfrm>
    </dsp:sp>
    <dsp:sp modelId="{9CB7391E-3481-4F8C-A88D-CD844AD21C79}">
      <dsp:nvSpPr>
        <dsp:cNvPr id="0" name=""/>
        <dsp:cNvSpPr/>
      </dsp:nvSpPr>
      <dsp:spPr>
        <a:xfrm>
          <a:off x="0" y="4056530"/>
          <a:ext cx="11804073" cy="12647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dirty="0"/>
            <a:t>In one study, optimism (assessed 10 years previously) predicted greater resilience to developing loneliness late in life [</a:t>
          </a:r>
          <a:r>
            <a:rPr lang="en-US" sz="2300" kern="1200" dirty="0" err="1"/>
            <a:t>Rius-Ottenheim</a:t>
          </a:r>
          <a:r>
            <a:rPr lang="en-US" sz="2300" kern="1200" dirty="0"/>
            <a:t> et al., 2012</a:t>
          </a:r>
          <a:r>
            <a:rPr lang="en-GB" sz="2300" kern="1200" dirty="0"/>
            <a:t>].</a:t>
          </a:r>
        </a:p>
      </dsp:txBody>
      <dsp:txXfrm>
        <a:off x="61741" y="4118271"/>
        <a:ext cx="11680591" cy="1141288"/>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F138EB-1567-4242-9D0A-21B3868EFE97}">
      <dsp:nvSpPr>
        <dsp:cNvPr id="0" name=""/>
        <dsp:cNvSpPr/>
      </dsp:nvSpPr>
      <dsp:spPr>
        <a:xfrm>
          <a:off x="889508" y="0"/>
          <a:ext cx="10081100" cy="7934037"/>
        </a:xfrm>
        <a:prstGeom prst="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BF685D-9EA9-45AF-A5F5-1B16D1E671A7}">
      <dsp:nvSpPr>
        <dsp:cNvPr id="0" name=""/>
        <dsp:cNvSpPr/>
      </dsp:nvSpPr>
      <dsp:spPr>
        <a:xfrm>
          <a:off x="12740" y="2380211"/>
          <a:ext cx="3817475" cy="317361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dirty="0"/>
            <a:t>Optimism is associated with a warm and slightly dominant interpersonal style, which among men results in greater relationship satisfaction not only for themselves, but also for their wives [Smith et al., 2013]. </a:t>
          </a:r>
        </a:p>
      </dsp:txBody>
      <dsp:txXfrm>
        <a:off x="167663" y="2535134"/>
        <a:ext cx="3507629" cy="2863768"/>
      </dsp:txXfrm>
    </dsp:sp>
    <dsp:sp modelId="{C8D29970-5589-451D-B968-D44A302D9A8E}">
      <dsp:nvSpPr>
        <dsp:cNvPr id="0" name=""/>
        <dsp:cNvSpPr/>
      </dsp:nvSpPr>
      <dsp:spPr>
        <a:xfrm>
          <a:off x="4021321" y="2380211"/>
          <a:ext cx="3817475" cy="3173614"/>
        </a:xfrm>
        <a:prstGeom prst="roundRect">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dirty="0"/>
            <a:t>A similar effect has been found for caregiver burden among wives of men about to undergo coronary artery bypass surgery [</a:t>
          </a:r>
          <a:r>
            <a:rPr lang="en-GB" sz="2100" kern="1200" dirty="0" err="1"/>
            <a:t>Ruis</a:t>
          </a:r>
          <a:r>
            <a:rPr lang="en-GB" sz="2100" kern="1200" dirty="0"/>
            <a:t> et al., 2006]. </a:t>
          </a:r>
        </a:p>
      </dsp:txBody>
      <dsp:txXfrm>
        <a:off x="4176244" y="2535134"/>
        <a:ext cx="3507629" cy="2863768"/>
      </dsp:txXfrm>
    </dsp:sp>
    <dsp:sp modelId="{E9EAE886-D854-4395-BF67-974BA1362433}">
      <dsp:nvSpPr>
        <dsp:cNvPr id="0" name=""/>
        <dsp:cNvSpPr/>
      </dsp:nvSpPr>
      <dsp:spPr>
        <a:xfrm>
          <a:off x="8029902" y="2380211"/>
          <a:ext cx="3817475" cy="3173614"/>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dirty="0"/>
            <a:t>Optimists handle relationship crises more successfully than  pessimists [</a:t>
          </a:r>
          <a:r>
            <a:rPr lang="en-GB" sz="2100" kern="1200" dirty="0" err="1"/>
            <a:t>Andersson</a:t>
          </a:r>
          <a:r>
            <a:rPr lang="en-GB" sz="2100" kern="1200" dirty="0"/>
            <a:t>, 2012] and they provide </a:t>
          </a:r>
          <a:r>
            <a:rPr lang="en-GB" sz="2100" kern="1200" dirty="0" err="1"/>
            <a:t>nurturant</a:t>
          </a:r>
          <a:r>
            <a:rPr lang="en-GB" sz="2100" kern="1200" dirty="0"/>
            <a:t> and involved parenting to their children [</a:t>
          </a:r>
          <a:r>
            <a:rPr lang="fi-FI" sz="2100" kern="1200" dirty="0"/>
            <a:t>Heinonen et al. 2006; Taylor et al., 2012</a:t>
          </a:r>
          <a:r>
            <a:rPr lang="en-GB" sz="2100" kern="1200" dirty="0"/>
            <a:t>], resulting in better adjustment of the children.</a:t>
          </a:r>
        </a:p>
      </dsp:txBody>
      <dsp:txXfrm>
        <a:off x="8184825" y="2535134"/>
        <a:ext cx="3507629" cy="2863768"/>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662909-19DF-4A49-A0B8-6C1C47C3E34E}">
      <dsp:nvSpPr>
        <dsp:cNvPr id="0" name=""/>
        <dsp:cNvSpPr/>
      </dsp:nvSpPr>
      <dsp:spPr>
        <a:xfrm>
          <a:off x="5732" y="0"/>
          <a:ext cx="11729397" cy="11816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rtl="0">
            <a:lnSpc>
              <a:spcPct val="90000"/>
            </a:lnSpc>
            <a:spcBef>
              <a:spcPct val="0"/>
            </a:spcBef>
            <a:spcAft>
              <a:spcPct val="35000"/>
            </a:spcAft>
            <a:buNone/>
          </a:pPr>
          <a:r>
            <a:rPr lang="en-GB" sz="3100" kern="1200" dirty="0"/>
            <a:t>Much of the work on optimism has taken place in health-related contexts, as people confront the transitions imposed by health crises.</a:t>
          </a:r>
        </a:p>
      </dsp:txBody>
      <dsp:txXfrm>
        <a:off x="40342" y="34610"/>
        <a:ext cx="11660177" cy="1112439"/>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CAFDBB-F34A-4C70-924C-CE3D1C79E74E}">
      <dsp:nvSpPr>
        <dsp:cNvPr id="0" name=""/>
        <dsp:cNvSpPr/>
      </dsp:nvSpPr>
      <dsp:spPr>
        <a:xfrm>
          <a:off x="352030" y="0"/>
          <a:ext cx="3363514" cy="2522635"/>
        </a:xfrm>
        <a:prstGeom prst="upArrow">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1ADD46-40B7-4EA8-B23E-DDA4AFBCBDCD}">
      <dsp:nvSpPr>
        <dsp:cNvPr id="0" name=""/>
        <dsp:cNvSpPr/>
      </dsp:nvSpPr>
      <dsp:spPr>
        <a:xfrm>
          <a:off x="3816450" y="0"/>
          <a:ext cx="6589591" cy="2522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0" rIns="170688" bIns="170688" numCol="1" spcCol="1270" anchor="ctr" anchorCtr="0">
          <a:noAutofit/>
        </a:bodyPr>
        <a:lstStyle/>
        <a:p>
          <a:pPr marL="0" lvl="0" indent="0" algn="l" defTabSz="1066800" rtl="0">
            <a:lnSpc>
              <a:spcPct val="90000"/>
            </a:lnSpc>
            <a:spcBef>
              <a:spcPct val="0"/>
            </a:spcBef>
            <a:spcAft>
              <a:spcPct val="35000"/>
            </a:spcAft>
            <a:buNone/>
          </a:pPr>
          <a:r>
            <a:rPr lang="en-GB" sz="2400" kern="1200"/>
            <a:t>Cardiovascular disease using data from the Women’s Health Initiative (WHI)-examined quality of life, chronic disease, morbidity, and mortality among over 95 000 women across an 8-year period [Tindle et al., 2005]. </a:t>
          </a:r>
        </a:p>
      </dsp:txBody>
      <dsp:txXfrm>
        <a:off x="3816450" y="0"/>
        <a:ext cx="6589591" cy="2522635"/>
      </dsp:txXfrm>
    </dsp:sp>
    <dsp:sp modelId="{4A31C45C-8C77-4364-A1EE-57732F259C46}">
      <dsp:nvSpPr>
        <dsp:cNvPr id="0" name=""/>
        <dsp:cNvSpPr/>
      </dsp:nvSpPr>
      <dsp:spPr>
        <a:xfrm>
          <a:off x="1361085" y="2732855"/>
          <a:ext cx="3363514" cy="2522635"/>
        </a:xfrm>
        <a:prstGeom prst="downArrow">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C6942D-D927-48C9-8987-A2A80222072D}">
      <dsp:nvSpPr>
        <dsp:cNvPr id="0" name=""/>
        <dsp:cNvSpPr/>
      </dsp:nvSpPr>
      <dsp:spPr>
        <a:xfrm>
          <a:off x="4825504" y="2732855"/>
          <a:ext cx="6589591" cy="2522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0" rIns="170688" bIns="170688" numCol="1" spcCol="1270" anchor="ctr" anchorCtr="0">
          <a:noAutofit/>
        </a:bodyPr>
        <a:lstStyle/>
        <a:p>
          <a:pPr marL="0" lvl="0" indent="0" algn="l" defTabSz="1066800" rtl="0">
            <a:lnSpc>
              <a:spcPct val="90000"/>
            </a:lnSpc>
            <a:spcBef>
              <a:spcPct val="0"/>
            </a:spcBef>
            <a:spcAft>
              <a:spcPct val="35000"/>
            </a:spcAft>
            <a:buNone/>
          </a:pPr>
          <a:r>
            <a:rPr lang="en-GB" sz="2400" kern="1200" dirty="0"/>
            <a:t>All of the women were free of cardiovascular disease and cancer at study entry. Optimists were less likely than pessimists to develop coronary heart disease (CHD), were less likely to die from CHD-related causes, and had lower total mortality due to all causes, across the 8 years of study. </a:t>
          </a:r>
        </a:p>
      </dsp:txBody>
      <dsp:txXfrm>
        <a:off x="4825504" y="2732855"/>
        <a:ext cx="6589591" cy="2522635"/>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F13C47-8569-4C64-8CB4-1E127264B60A}">
      <dsp:nvSpPr>
        <dsp:cNvPr id="0" name=""/>
        <dsp:cNvSpPr/>
      </dsp:nvSpPr>
      <dsp:spPr>
        <a:xfrm>
          <a:off x="818" y="2216927"/>
          <a:ext cx="3564433" cy="1782216"/>
        </a:xfrm>
        <a:prstGeom prst="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t>The expectations that an individual generates for a particular situation concerning whether good rather than bad things will happen (MacArthur and MacArthur, 2002)</a:t>
          </a:r>
        </a:p>
      </dsp:txBody>
      <dsp:txXfrm>
        <a:off x="818" y="2216927"/>
        <a:ext cx="3564433" cy="1782216"/>
      </dsp:txXfrm>
    </dsp:sp>
    <dsp:sp modelId="{A55F3A91-9B9E-4728-8892-82551274EB91}">
      <dsp:nvSpPr>
        <dsp:cNvPr id="0" name=""/>
        <dsp:cNvSpPr/>
      </dsp:nvSpPr>
      <dsp:spPr>
        <a:xfrm>
          <a:off x="4313783" y="2216927"/>
          <a:ext cx="3564433" cy="1782216"/>
        </a:xfrm>
        <a:prstGeom prst="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t>Dispositional optimism have much more generalised positive beliefs about the future – they expect good things to happen within every aspect of their lives </a:t>
          </a:r>
        </a:p>
      </dsp:txBody>
      <dsp:txXfrm>
        <a:off x="4313783" y="2216927"/>
        <a:ext cx="3564433" cy="1782216"/>
      </dsp:txXfrm>
    </dsp:sp>
    <dsp:sp modelId="{6052CAE8-F602-4F2F-B137-9C5120D117A0}">
      <dsp:nvSpPr>
        <dsp:cNvPr id="0" name=""/>
        <dsp:cNvSpPr/>
      </dsp:nvSpPr>
      <dsp:spPr>
        <a:xfrm>
          <a:off x="8626747" y="2216927"/>
          <a:ext cx="3564433" cy="1782216"/>
        </a:xfrm>
        <a:prstGeom prst="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GB" sz="2000" kern="1200"/>
            <a:t>Situational optimists tend to have specific positive beliefs about certain events - they expect good things to happen within specific areas of their lives</a:t>
          </a:r>
        </a:p>
      </dsp:txBody>
      <dsp:txXfrm>
        <a:off x="8626747" y="2216927"/>
        <a:ext cx="3564433" cy="1782216"/>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8AEE85-8F3C-4B40-BA43-13F831DDD8BC}">
      <dsp:nvSpPr>
        <dsp:cNvPr id="0" name=""/>
        <dsp:cNvSpPr/>
      </dsp:nvSpPr>
      <dsp:spPr>
        <a:xfrm>
          <a:off x="0" y="130476"/>
          <a:ext cx="6887995" cy="460800"/>
        </a:xfrm>
        <a:prstGeom prst="rect">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rtl="0">
            <a:lnSpc>
              <a:spcPct val="90000"/>
            </a:lnSpc>
            <a:spcBef>
              <a:spcPct val="0"/>
            </a:spcBef>
            <a:spcAft>
              <a:spcPct val="35000"/>
            </a:spcAft>
            <a:buNone/>
          </a:pPr>
          <a:r>
            <a:rPr lang="en-GB" sz="1600" kern="1200"/>
            <a:t>Segerstrom et al (1998)</a:t>
          </a:r>
        </a:p>
      </dsp:txBody>
      <dsp:txXfrm>
        <a:off x="0" y="130476"/>
        <a:ext cx="6887995" cy="460800"/>
      </dsp:txXfrm>
    </dsp:sp>
    <dsp:sp modelId="{A770F87B-5FF5-4580-B433-5EDAF76CDA66}">
      <dsp:nvSpPr>
        <dsp:cNvPr id="0" name=""/>
        <dsp:cNvSpPr/>
      </dsp:nvSpPr>
      <dsp:spPr>
        <a:xfrm>
          <a:off x="0" y="591276"/>
          <a:ext cx="6887995" cy="92232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rtl="0">
            <a:lnSpc>
              <a:spcPct val="90000"/>
            </a:lnSpc>
            <a:spcBef>
              <a:spcPct val="0"/>
            </a:spcBef>
            <a:spcAft>
              <a:spcPct val="15000"/>
            </a:spcAft>
            <a:buChar char="•"/>
          </a:pPr>
          <a:r>
            <a:rPr lang="en-GB" sz="1600" kern="1200" dirty="0"/>
            <a:t>140 law students</a:t>
          </a:r>
        </a:p>
        <a:p>
          <a:pPr marL="171450" lvl="1" indent="-171450" algn="l" defTabSz="711200" rtl="0">
            <a:lnSpc>
              <a:spcPct val="90000"/>
            </a:lnSpc>
            <a:spcBef>
              <a:spcPct val="0"/>
            </a:spcBef>
            <a:spcAft>
              <a:spcPct val="15000"/>
            </a:spcAft>
            <a:buChar char="•"/>
          </a:pPr>
          <a:r>
            <a:rPr lang="en-GB" sz="1600" kern="1200" dirty="0"/>
            <a:t>Situational optimists, rather than the dispositional optimists, are there seemed to demonstrates a more positive relationship with better mental health</a:t>
          </a:r>
        </a:p>
      </dsp:txBody>
      <dsp:txXfrm>
        <a:off x="0" y="591276"/>
        <a:ext cx="6887995" cy="922320"/>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92D869-4A34-4811-855F-49BECD1A37CB}">
      <dsp:nvSpPr>
        <dsp:cNvPr id="0" name=""/>
        <dsp:cNvSpPr/>
      </dsp:nvSpPr>
      <dsp:spPr>
        <a:xfrm>
          <a:off x="0" y="0"/>
          <a:ext cx="1167544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D17104-9AD2-400C-8DE7-66308AC3D609}">
      <dsp:nvSpPr>
        <dsp:cNvPr id="0" name=""/>
        <dsp:cNvSpPr/>
      </dsp:nvSpPr>
      <dsp:spPr>
        <a:xfrm>
          <a:off x="0" y="0"/>
          <a:ext cx="11675442" cy="1410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rtl="0">
            <a:lnSpc>
              <a:spcPct val="90000"/>
            </a:lnSpc>
            <a:spcBef>
              <a:spcPct val="0"/>
            </a:spcBef>
            <a:spcAft>
              <a:spcPct val="35000"/>
            </a:spcAft>
            <a:buNone/>
          </a:pPr>
          <a:r>
            <a:rPr lang="en-GB" sz="2600" kern="1200"/>
            <a:t>Measurement –  assessing expectations about outcomes that are linked to particular contexts (situations). Items vary from situation to situation – the researcher adjusts the questions asked in the items depending on the situation being measured</a:t>
          </a:r>
        </a:p>
      </dsp:txBody>
      <dsp:txXfrm>
        <a:off x="0" y="0"/>
        <a:ext cx="11675442" cy="1410101"/>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B66472-98AB-4D10-839F-024D3296395E}">
      <dsp:nvSpPr>
        <dsp:cNvPr id="0" name=""/>
        <dsp:cNvSpPr/>
      </dsp:nvSpPr>
      <dsp:spPr>
        <a:xfrm>
          <a:off x="2515602" y="2889"/>
          <a:ext cx="2830052" cy="190739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rtl="0">
            <a:lnSpc>
              <a:spcPct val="90000"/>
            </a:lnSpc>
            <a:spcBef>
              <a:spcPct val="0"/>
            </a:spcBef>
            <a:spcAft>
              <a:spcPct val="35000"/>
            </a:spcAft>
            <a:buNone/>
          </a:pPr>
          <a:r>
            <a:rPr lang="en-GB" sz="1600" kern="1200" dirty="0"/>
            <a:t>An apparently unexamined possibility is whether </a:t>
          </a:r>
          <a:r>
            <a:rPr lang="en-GB" sz="1600" b="1" kern="1200" dirty="0"/>
            <a:t>optimism is cultivated directly through parental transmission </a:t>
          </a:r>
          <a:r>
            <a:rPr lang="en-GB" sz="1600" kern="1200" dirty="0"/>
            <a:t>(e.g., through parental </a:t>
          </a:r>
          <a:r>
            <a:rPr lang="en-GB" sz="1600" kern="1200" dirty="0" err="1"/>
            <a:t>modeling</a:t>
          </a:r>
          <a:r>
            <a:rPr lang="en-GB" sz="1600" kern="1200" dirty="0"/>
            <a:t>). </a:t>
          </a:r>
        </a:p>
      </dsp:txBody>
      <dsp:txXfrm>
        <a:off x="2608713" y="96000"/>
        <a:ext cx="2643830" cy="1721172"/>
      </dsp:txXfrm>
    </dsp:sp>
    <dsp:sp modelId="{3D781D36-A40F-4E7C-A9B7-FB5F04EF79F6}">
      <dsp:nvSpPr>
        <dsp:cNvPr id="0" name=""/>
        <dsp:cNvSpPr/>
      </dsp:nvSpPr>
      <dsp:spPr>
        <a:xfrm>
          <a:off x="2515602" y="2005654"/>
          <a:ext cx="2830052" cy="1907394"/>
        </a:xfrm>
        <a:prstGeom prst="roundRect">
          <a:avLst/>
        </a:prstGeom>
        <a:solidFill>
          <a:schemeClr val="accent4">
            <a:hueOff val="5197846"/>
            <a:satOff val="-23984"/>
            <a:lumOff val="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rtl="0">
            <a:lnSpc>
              <a:spcPct val="90000"/>
            </a:lnSpc>
            <a:spcBef>
              <a:spcPct val="0"/>
            </a:spcBef>
            <a:spcAft>
              <a:spcPct val="35000"/>
            </a:spcAft>
            <a:buNone/>
          </a:pPr>
          <a:r>
            <a:rPr lang="en-GB" sz="1600" kern="1200" dirty="0"/>
            <a:t>Another possibility is that optimism could arise via </a:t>
          </a:r>
          <a:r>
            <a:rPr lang="en-GB" sz="1600" b="1" kern="1200" dirty="0"/>
            <a:t>instruction from parents </a:t>
          </a:r>
          <a:r>
            <a:rPr lang="en-GB" sz="1600" kern="1200" dirty="0"/>
            <a:t>to children on the use of adaptive coping strategies. </a:t>
          </a:r>
        </a:p>
      </dsp:txBody>
      <dsp:txXfrm>
        <a:off x="2608713" y="2098765"/>
        <a:ext cx="2643830" cy="1721172"/>
      </dsp:txXfrm>
    </dsp:sp>
    <dsp:sp modelId="{FDD1CAB6-6AF0-4689-B9CB-DF3B724E8643}">
      <dsp:nvSpPr>
        <dsp:cNvPr id="0" name=""/>
        <dsp:cNvSpPr/>
      </dsp:nvSpPr>
      <dsp:spPr>
        <a:xfrm>
          <a:off x="2515602" y="4008418"/>
          <a:ext cx="2830052" cy="1907394"/>
        </a:xfrm>
        <a:prstGeom prst="roundRect">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rtl="0">
            <a:lnSpc>
              <a:spcPct val="90000"/>
            </a:lnSpc>
            <a:spcBef>
              <a:spcPct val="0"/>
            </a:spcBef>
            <a:spcAft>
              <a:spcPct val="35000"/>
            </a:spcAft>
            <a:buNone/>
          </a:pPr>
          <a:r>
            <a:rPr lang="en-GB" sz="1600" kern="1200"/>
            <a:t>Use of such strategies might lead to coping successes, thereby laying the foundation for future optimism. It would also be useful to explore these possibilities in future research.</a:t>
          </a:r>
        </a:p>
      </dsp:txBody>
      <dsp:txXfrm>
        <a:off x="2608713" y="4101529"/>
        <a:ext cx="2643830" cy="1721172"/>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EF909D-03E2-407A-BF3B-A9230E16208D}">
      <dsp:nvSpPr>
        <dsp:cNvPr id="0" name=""/>
        <dsp:cNvSpPr/>
      </dsp:nvSpPr>
      <dsp:spPr>
        <a:xfrm>
          <a:off x="1700941" y="0"/>
          <a:ext cx="5428657" cy="132103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t>On the environmental side, early childhood experience has also been linked to adult optimism. </a:t>
          </a:r>
        </a:p>
      </dsp:txBody>
      <dsp:txXfrm>
        <a:off x="1739633" y="38692"/>
        <a:ext cx="5351273" cy="1243649"/>
      </dsp:txXfrm>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216E69-284B-41F3-964B-BFD3737BFE5C}">
      <dsp:nvSpPr>
        <dsp:cNvPr id="0" name=""/>
        <dsp:cNvSpPr/>
      </dsp:nvSpPr>
      <dsp:spPr>
        <a:xfrm>
          <a:off x="206593" y="1688421"/>
          <a:ext cx="3010334" cy="9920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GB" sz="1400" kern="1200" dirty="0"/>
            <a:t>This research [</a:t>
          </a:r>
          <a:r>
            <a:rPr lang="fi-FI" sz="1400" kern="1200" dirty="0"/>
            <a:t>Heinonen et al. 2006</a:t>
          </a:r>
          <a:r>
            <a:rPr lang="en-GB" sz="1400" kern="1200" dirty="0"/>
            <a:t>] measured optimism in a cohort of adults aged 24–27 years. </a:t>
          </a:r>
        </a:p>
      </dsp:txBody>
      <dsp:txXfrm>
        <a:off x="206593" y="1688421"/>
        <a:ext cx="3010334" cy="992042"/>
      </dsp:txXfrm>
    </dsp:sp>
    <dsp:sp modelId="{612C9AF5-16F9-4412-BE02-F06B43A56837}">
      <dsp:nvSpPr>
        <dsp:cNvPr id="0" name=""/>
        <dsp:cNvSpPr/>
      </dsp:nvSpPr>
      <dsp:spPr>
        <a:xfrm>
          <a:off x="203172" y="1386704"/>
          <a:ext cx="239458" cy="239458"/>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D7D696-8388-490C-A614-045A04384CAF}">
      <dsp:nvSpPr>
        <dsp:cNvPr id="0" name=""/>
        <dsp:cNvSpPr/>
      </dsp:nvSpPr>
      <dsp:spPr>
        <a:xfrm>
          <a:off x="370793" y="1051462"/>
          <a:ext cx="239458" cy="239458"/>
        </a:xfrm>
        <a:prstGeom prst="ellipse">
          <a:avLst/>
        </a:prstGeom>
        <a:solidFill>
          <a:schemeClr val="accent3">
            <a:hueOff val="150589"/>
            <a:satOff val="5556"/>
            <a:lumOff val="-8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5F987B-8BBE-40A7-B9BA-FCA26974F31B}">
      <dsp:nvSpPr>
        <dsp:cNvPr id="0" name=""/>
        <dsp:cNvSpPr/>
      </dsp:nvSpPr>
      <dsp:spPr>
        <a:xfrm>
          <a:off x="773084" y="1118510"/>
          <a:ext cx="376291" cy="376291"/>
        </a:xfrm>
        <a:prstGeom prst="ellipse">
          <a:avLst/>
        </a:prstGeom>
        <a:solidFill>
          <a:schemeClr val="accent3">
            <a:hueOff val="301178"/>
            <a:satOff val="11111"/>
            <a:lumOff val="-16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EF02BD-7892-47ED-9000-FEB3C5E383FB}">
      <dsp:nvSpPr>
        <dsp:cNvPr id="0" name=""/>
        <dsp:cNvSpPr/>
      </dsp:nvSpPr>
      <dsp:spPr>
        <a:xfrm>
          <a:off x="1108325" y="749744"/>
          <a:ext cx="239458" cy="239458"/>
        </a:xfrm>
        <a:prstGeom prst="ellipse">
          <a:avLst/>
        </a:prstGeom>
        <a:solidFill>
          <a:schemeClr val="accent3">
            <a:hueOff val="451767"/>
            <a:satOff val="16667"/>
            <a:lumOff val="-2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CF0160-0F71-4D27-83F4-FF2930550984}">
      <dsp:nvSpPr>
        <dsp:cNvPr id="0" name=""/>
        <dsp:cNvSpPr/>
      </dsp:nvSpPr>
      <dsp:spPr>
        <a:xfrm>
          <a:off x="1544140" y="615648"/>
          <a:ext cx="239458" cy="239458"/>
        </a:xfrm>
        <a:prstGeom prst="ellipse">
          <a:avLst/>
        </a:prstGeom>
        <a:solidFill>
          <a:schemeClr val="accent3">
            <a:hueOff val="602355"/>
            <a:satOff val="22222"/>
            <a:lumOff val="-32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F23AF6-8CD9-46E2-AF06-0BF3190FD01A}">
      <dsp:nvSpPr>
        <dsp:cNvPr id="0" name=""/>
        <dsp:cNvSpPr/>
      </dsp:nvSpPr>
      <dsp:spPr>
        <a:xfrm>
          <a:off x="2080526" y="850317"/>
          <a:ext cx="239458" cy="239458"/>
        </a:xfrm>
        <a:prstGeom prst="ellipse">
          <a:avLst/>
        </a:prstGeom>
        <a:solidFill>
          <a:schemeClr val="accent3">
            <a:hueOff val="752944"/>
            <a:satOff val="27778"/>
            <a:lumOff val="-40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F3F6D5-5339-4649-B7DA-AD664420D74F}">
      <dsp:nvSpPr>
        <dsp:cNvPr id="0" name=""/>
        <dsp:cNvSpPr/>
      </dsp:nvSpPr>
      <dsp:spPr>
        <a:xfrm>
          <a:off x="2415768" y="1017938"/>
          <a:ext cx="376291" cy="376291"/>
        </a:xfrm>
        <a:prstGeom prst="ellipse">
          <a:avLst/>
        </a:prstGeom>
        <a:solidFill>
          <a:schemeClr val="accent3">
            <a:hueOff val="903533"/>
            <a:satOff val="33333"/>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10D1C8-BB71-4D90-AC78-1325E129B08B}">
      <dsp:nvSpPr>
        <dsp:cNvPr id="0" name=""/>
        <dsp:cNvSpPr/>
      </dsp:nvSpPr>
      <dsp:spPr>
        <a:xfrm>
          <a:off x="2885107" y="1386704"/>
          <a:ext cx="239458" cy="239458"/>
        </a:xfrm>
        <a:prstGeom prst="ellipse">
          <a:avLst/>
        </a:prstGeom>
        <a:solidFill>
          <a:schemeClr val="accent3">
            <a:hueOff val="1054122"/>
            <a:satOff val="38889"/>
            <a:lumOff val="-57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530DC6-497A-49B3-82DB-F72A53F2AFC1}">
      <dsp:nvSpPr>
        <dsp:cNvPr id="0" name=""/>
        <dsp:cNvSpPr/>
      </dsp:nvSpPr>
      <dsp:spPr>
        <a:xfrm>
          <a:off x="3086252" y="1755470"/>
          <a:ext cx="239458" cy="239458"/>
        </a:xfrm>
        <a:prstGeom prst="ellipse">
          <a:avLst/>
        </a:prstGeom>
        <a:solidFill>
          <a:schemeClr val="accent3">
            <a:hueOff val="1204711"/>
            <a:satOff val="44444"/>
            <a:lumOff val="-65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92405A-1B18-4EFF-B0C4-285B7BA72C36}">
      <dsp:nvSpPr>
        <dsp:cNvPr id="0" name=""/>
        <dsp:cNvSpPr/>
      </dsp:nvSpPr>
      <dsp:spPr>
        <a:xfrm>
          <a:off x="1342995" y="1051462"/>
          <a:ext cx="615750" cy="615750"/>
        </a:xfrm>
        <a:prstGeom prst="ellipse">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C0D851-D6AD-44EA-B819-43974F44C23A}">
      <dsp:nvSpPr>
        <dsp:cNvPr id="0" name=""/>
        <dsp:cNvSpPr/>
      </dsp:nvSpPr>
      <dsp:spPr>
        <a:xfrm>
          <a:off x="35552" y="2325381"/>
          <a:ext cx="239458" cy="239458"/>
        </a:xfrm>
        <a:prstGeom prst="ellipse">
          <a:avLst/>
        </a:prstGeom>
        <a:solidFill>
          <a:schemeClr val="accent3">
            <a:hueOff val="1505888"/>
            <a:satOff val="55556"/>
            <a:lumOff val="-81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EF20A8-15C6-46D7-918C-934CB646E802}">
      <dsp:nvSpPr>
        <dsp:cNvPr id="0" name=""/>
        <dsp:cNvSpPr/>
      </dsp:nvSpPr>
      <dsp:spPr>
        <a:xfrm>
          <a:off x="236697" y="2627098"/>
          <a:ext cx="376291" cy="376291"/>
        </a:xfrm>
        <a:prstGeom prst="ellipse">
          <a:avLst/>
        </a:prstGeom>
        <a:solidFill>
          <a:schemeClr val="accent3">
            <a:hueOff val="1656477"/>
            <a:satOff val="61111"/>
            <a:lumOff val="-89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19C531-1241-4CC6-BB98-BB2C15F5184B}">
      <dsp:nvSpPr>
        <dsp:cNvPr id="0" name=""/>
        <dsp:cNvSpPr/>
      </dsp:nvSpPr>
      <dsp:spPr>
        <a:xfrm>
          <a:off x="739559" y="2895292"/>
          <a:ext cx="547333" cy="547333"/>
        </a:xfrm>
        <a:prstGeom prst="ellipse">
          <a:avLst/>
        </a:prstGeom>
        <a:solidFill>
          <a:schemeClr val="accent3">
            <a:hueOff val="1807066"/>
            <a:satOff val="66667"/>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349ABC-A395-4B66-B701-695BD09D72AE}">
      <dsp:nvSpPr>
        <dsp:cNvPr id="0" name=""/>
        <dsp:cNvSpPr/>
      </dsp:nvSpPr>
      <dsp:spPr>
        <a:xfrm>
          <a:off x="1443567" y="3331106"/>
          <a:ext cx="239458" cy="239458"/>
        </a:xfrm>
        <a:prstGeom prst="ellipse">
          <a:avLst/>
        </a:prstGeom>
        <a:solidFill>
          <a:schemeClr val="accent3">
            <a:hueOff val="1957655"/>
            <a:satOff val="72222"/>
            <a:lumOff val="-106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995E2F-DE50-4BCE-8DC6-64A3F9BFBAD3}">
      <dsp:nvSpPr>
        <dsp:cNvPr id="0" name=""/>
        <dsp:cNvSpPr/>
      </dsp:nvSpPr>
      <dsp:spPr>
        <a:xfrm>
          <a:off x="1577664" y="2895292"/>
          <a:ext cx="376291" cy="376291"/>
        </a:xfrm>
        <a:prstGeom prst="ellipse">
          <a:avLst/>
        </a:prstGeom>
        <a:solidFill>
          <a:schemeClr val="accent3">
            <a:hueOff val="2108244"/>
            <a:satOff val="77778"/>
            <a:lumOff val="-1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77C224-933B-4F2B-A2D0-83361F4440CF}">
      <dsp:nvSpPr>
        <dsp:cNvPr id="0" name=""/>
        <dsp:cNvSpPr/>
      </dsp:nvSpPr>
      <dsp:spPr>
        <a:xfrm>
          <a:off x="1912906" y="3364630"/>
          <a:ext cx="239458" cy="239458"/>
        </a:xfrm>
        <a:prstGeom prst="ellipse">
          <a:avLst/>
        </a:prstGeom>
        <a:solidFill>
          <a:schemeClr val="accent3">
            <a:hueOff val="2258833"/>
            <a:satOff val="83333"/>
            <a:lumOff val="-122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92DFFE-7C01-4277-A211-1E457CE21CF4}">
      <dsp:nvSpPr>
        <dsp:cNvPr id="0" name=""/>
        <dsp:cNvSpPr/>
      </dsp:nvSpPr>
      <dsp:spPr>
        <a:xfrm>
          <a:off x="2214623" y="2828243"/>
          <a:ext cx="547333" cy="547333"/>
        </a:xfrm>
        <a:prstGeom prst="ellipse">
          <a:avLst/>
        </a:prstGeom>
        <a:solidFill>
          <a:schemeClr val="accent3">
            <a:hueOff val="2409421"/>
            <a:satOff val="88889"/>
            <a:lumOff val="-130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16018D-83C4-4195-A647-EC8282970F68}">
      <dsp:nvSpPr>
        <dsp:cNvPr id="0" name=""/>
        <dsp:cNvSpPr/>
      </dsp:nvSpPr>
      <dsp:spPr>
        <a:xfrm>
          <a:off x="2952155" y="2694147"/>
          <a:ext cx="376291" cy="376291"/>
        </a:xfrm>
        <a:prstGeom prst="ellipse">
          <a:avLst/>
        </a:prstGeom>
        <a:solidFill>
          <a:schemeClr val="accent3">
            <a:hueOff val="2560010"/>
            <a:satOff val="94444"/>
            <a:lumOff val="-138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4B7BF7-FCCB-4B52-AFDA-E128899F7AE3}">
      <dsp:nvSpPr>
        <dsp:cNvPr id="0" name=""/>
        <dsp:cNvSpPr/>
      </dsp:nvSpPr>
      <dsp:spPr>
        <a:xfrm>
          <a:off x="3328447" y="1117953"/>
          <a:ext cx="1105115" cy="2109785"/>
        </a:xfrm>
        <a:prstGeom prst="chevron">
          <a:avLst>
            <a:gd name="adj" fmla="val 6231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3F9CE94-18B9-4CE7-9892-900E84A745D1}">
      <dsp:nvSpPr>
        <dsp:cNvPr id="0" name=""/>
        <dsp:cNvSpPr/>
      </dsp:nvSpPr>
      <dsp:spPr>
        <a:xfrm>
          <a:off x="4232632" y="1117953"/>
          <a:ext cx="1105115" cy="2109785"/>
        </a:xfrm>
        <a:prstGeom prst="chevron">
          <a:avLst>
            <a:gd name="adj" fmla="val 6231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9D06948-C24F-4304-9665-9836A303E322}">
      <dsp:nvSpPr>
        <dsp:cNvPr id="0" name=""/>
        <dsp:cNvSpPr/>
      </dsp:nvSpPr>
      <dsp:spPr>
        <a:xfrm>
          <a:off x="5337748" y="712913"/>
          <a:ext cx="3202809" cy="3023223"/>
        </a:xfrm>
        <a:prstGeom prst="ellipse">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rtl="0">
            <a:lnSpc>
              <a:spcPct val="90000"/>
            </a:lnSpc>
            <a:spcBef>
              <a:spcPct val="0"/>
            </a:spcBef>
            <a:spcAft>
              <a:spcPct val="35000"/>
            </a:spcAft>
            <a:buNone/>
          </a:pPr>
          <a:r>
            <a:rPr lang="en-GB" sz="2100" kern="1200" dirty="0"/>
            <a:t>SES of the participants’ families during their early childhood (ages 3–6 years) as well as the participants’ current SES. </a:t>
          </a:r>
        </a:p>
      </dsp:txBody>
      <dsp:txXfrm>
        <a:off x="5806789" y="1155654"/>
        <a:ext cx="2264727" cy="2137741"/>
      </dsp:txXfrm>
    </dsp:sp>
  </dsp:spTree>
</dsp:drawing>
</file>

<file path=ppt/diagrams/drawing4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6193CF-7DD8-48F8-9314-47D4E8DDC85C}">
      <dsp:nvSpPr>
        <dsp:cNvPr id="0" name=""/>
        <dsp:cNvSpPr/>
      </dsp:nvSpPr>
      <dsp:spPr>
        <a:xfrm>
          <a:off x="0" y="148068"/>
          <a:ext cx="3416969" cy="2029269"/>
        </a:xfrm>
        <a:prstGeom prst="chevron">
          <a:avLst/>
        </a:prstGeom>
        <a:solidFill>
          <a:schemeClr val="accent6">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12065" rIns="0" bIns="12065" numCol="1" spcCol="1270" anchor="ctr" anchorCtr="0">
          <a:noAutofit/>
        </a:bodyPr>
        <a:lstStyle/>
        <a:p>
          <a:pPr marL="0" lvl="0" indent="0" algn="ctr" defTabSz="844550" rtl="0">
            <a:lnSpc>
              <a:spcPct val="90000"/>
            </a:lnSpc>
            <a:spcBef>
              <a:spcPct val="0"/>
            </a:spcBef>
            <a:spcAft>
              <a:spcPct val="35000"/>
            </a:spcAft>
            <a:buNone/>
          </a:pPr>
          <a:r>
            <a:rPr lang="en-GB" sz="1900" kern="1200" dirty="0"/>
            <a:t>Childhood SES predicted optimism in adulthood, even after controlling for adult SES.</a:t>
          </a:r>
        </a:p>
      </dsp:txBody>
      <dsp:txXfrm>
        <a:off x="1014635" y="148068"/>
        <a:ext cx="1387700" cy="2029269"/>
      </dsp:txXfrm>
    </dsp:sp>
  </dsp:spTree>
</dsp:drawing>
</file>

<file path=ppt/diagrams/drawing4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B06D98-3548-4778-BDDA-C29B0F7EC0BC}">
      <dsp:nvSpPr>
        <dsp:cNvPr id="0" name=""/>
        <dsp:cNvSpPr/>
      </dsp:nvSpPr>
      <dsp:spPr>
        <a:xfrm>
          <a:off x="5213607" y="921"/>
          <a:ext cx="3200696" cy="3200696"/>
        </a:xfrm>
        <a:prstGeom prst="downArrow">
          <a:avLst>
            <a:gd name="adj1" fmla="val 50000"/>
            <a:gd name="adj2" fmla="val 35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rtl="0">
            <a:lnSpc>
              <a:spcPct val="90000"/>
            </a:lnSpc>
            <a:spcBef>
              <a:spcPct val="0"/>
            </a:spcBef>
            <a:spcAft>
              <a:spcPct val="35000"/>
            </a:spcAft>
            <a:buNone/>
          </a:pPr>
          <a:r>
            <a:rPr lang="en-GB" sz="2200" kern="1200" dirty="0"/>
            <a:t>Are optimists ever worse off than pessimists? </a:t>
          </a:r>
        </a:p>
      </dsp:txBody>
      <dsp:txXfrm>
        <a:off x="6013781" y="921"/>
        <a:ext cx="1600348" cy="2640574"/>
      </dsp:txXfrm>
    </dsp:sp>
    <dsp:sp modelId="{92FEC9E7-28F5-403D-9989-46BD0DB5377C}">
      <dsp:nvSpPr>
        <dsp:cNvPr id="0" name=""/>
        <dsp:cNvSpPr/>
      </dsp:nvSpPr>
      <dsp:spPr>
        <a:xfrm rot="7200000">
          <a:off x="7062115" y="3202631"/>
          <a:ext cx="3200696" cy="3200696"/>
        </a:xfrm>
        <a:prstGeom prst="downArrow">
          <a:avLst>
            <a:gd name="adj1" fmla="val 50000"/>
            <a:gd name="adj2" fmla="val 35000"/>
          </a:avLst>
        </a:prstGeom>
        <a:solidFill>
          <a:schemeClr val="accent4">
            <a:hueOff val="5197846"/>
            <a:satOff val="-23984"/>
            <a:lumOff val="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kern="1200"/>
            <a:t>No evidence that supports it – because optimists endorse the belief that a stressful present can change to a better future [</a:t>
          </a:r>
          <a:r>
            <a:rPr lang="fr-FR" sz="1600" kern="1200"/>
            <a:t>Chang et al. 2013]</a:t>
          </a:r>
          <a:r>
            <a:rPr lang="en-GB" sz="1600" kern="1200"/>
            <a:t>. </a:t>
          </a:r>
        </a:p>
      </dsp:txBody>
      <dsp:txXfrm rot="-5400000">
        <a:off x="7584716" y="4142836"/>
        <a:ext cx="2640574" cy="1600348"/>
      </dsp:txXfrm>
    </dsp:sp>
    <dsp:sp modelId="{513C5A51-6D83-4B29-9AD6-684746FCD505}">
      <dsp:nvSpPr>
        <dsp:cNvPr id="0" name=""/>
        <dsp:cNvSpPr/>
      </dsp:nvSpPr>
      <dsp:spPr>
        <a:xfrm rot="14400000">
          <a:off x="3365100" y="3202631"/>
          <a:ext cx="3200696" cy="3200696"/>
        </a:xfrm>
        <a:prstGeom prst="downArrow">
          <a:avLst>
            <a:gd name="adj1" fmla="val 50000"/>
            <a:gd name="adj2" fmla="val 35000"/>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kern="1200"/>
            <a:t>Thus - ‘things are bad now, but they will get better’ promotes better functioning than ‘things are bad now and they are going to stay that way.’</a:t>
          </a:r>
        </a:p>
      </dsp:txBody>
      <dsp:txXfrm rot="5400000">
        <a:off x="3402621" y="4142836"/>
        <a:ext cx="2640574" cy="1600348"/>
      </dsp:txXfrm>
    </dsp:sp>
  </dsp:spTree>
</dsp:drawing>
</file>

<file path=ppt/diagrams/drawing4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66CE7E-49E3-4AA7-A66D-92D35DD4CA42}">
      <dsp:nvSpPr>
        <dsp:cNvPr id="0" name=""/>
        <dsp:cNvSpPr/>
      </dsp:nvSpPr>
      <dsp:spPr>
        <a:xfrm>
          <a:off x="0" y="0"/>
          <a:ext cx="5059679" cy="509176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2400" kern="1200" dirty="0"/>
            <a:t>Gambling - optimists had more positive expectations for gambling than did pessimists, and were less likely to reduce their betting after poor outcomes [Gibson and </a:t>
          </a:r>
          <a:r>
            <a:rPr lang="en-GB" sz="2400" kern="1200" dirty="0" err="1"/>
            <a:t>Sanbonmatsu</a:t>
          </a:r>
          <a:r>
            <a:rPr lang="en-GB" sz="2400" kern="1200" dirty="0"/>
            <a:t>, 2004]. Participants in that research were not people with actual gambling problems. However, the outcome suggests the possibility of a vulnerability to such problems.</a:t>
          </a:r>
        </a:p>
        <a:p>
          <a:pPr lvl="0" algn="ctr" defTabSz="889000" rtl="0">
            <a:lnSpc>
              <a:spcPct val="90000"/>
            </a:lnSpc>
            <a:spcBef>
              <a:spcPct val="0"/>
            </a:spcBef>
            <a:spcAft>
              <a:spcPct val="35000"/>
            </a:spcAft>
            <a:buNone/>
          </a:pPr>
          <a:endParaRPr lang="en-GB" sz="2400" kern="1200" dirty="0"/>
        </a:p>
      </dsp:txBody>
      <dsp:txXfrm>
        <a:off x="148193" y="148193"/>
        <a:ext cx="4763293" cy="4795379"/>
      </dsp:txXfrm>
    </dsp:sp>
  </dsp:spTree>
</dsp:drawing>
</file>

<file path=ppt/diagrams/drawing4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0C2E4F-B714-4CEE-9C5D-FC225E7C4E39}">
      <dsp:nvSpPr>
        <dsp:cNvPr id="0" name=""/>
        <dsp:cNvSpPr/>
      </dsp:nvSpPr>
      <dsp:spPr>
        <a:xfrm>
          <a:off x="0" y="15447"/>
          <a:ext cx="6792411" cy="83537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dirty="0"/>
            <a:t>Recent findings come from contexts in which too  much confidence and persistence might create problems</a:t>
          </a:r>
        </a:p>
      </dsp:txBody>
      <dsp:txXfrm>
        <a:off x="40780" y="56227"/>
        <a:ext cx="6710851" cy="753819"/>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15.xml><?xml version="1.0" encoding="utf-8"?>
<dgm:layoutDef xmlns:dgm="http://schemas.openxmlformats.org/drawingml/2006/diagram" xmlns:a="http://schemas.openxmlformats.org/drawingml/2006/main" uniqueId="urn:microsoft.com/office/officeart/2005/8/layout/chevronAccent+Icon">
  <dgm:title val="Chevron Accent Process"/>
  <dgm:desc val="Use to show sequential steps in a task, process, or workflow, or to emphasize movement or direction. Works best with minimal Level 1 and Level 2 text."/>
  <dgm:catLst>
    <dgm:cat type="process" pri="9500"/>
    <dgm:cat type="officeonline" pri="2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primFontSz" for="des" forName="txNode" op="equ" val="65"/>
      <dgm:constr type="w" for="ch" forName="compositeSpace" refType="w" refFor="ch" refForName="composite" fact="0.02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bgChev"/>
              <dgm:constr type="w" for="ch" forName="bgChev" refType="w" fact="0.9"/>
              <dgm:constr type="t" for="ch" forName="bgChev"/>
              <dgm:constr type="h" for="ch" forName="bgChev" refType="w" refFor="ch" refForName="bgChev" fact="0.386"/>
              <dgm:constr type="l" for="ch" forName="txNode" refType="w" fact="0.24"/>
              <dgm:constr type="w" for="ch" forName="txNode" refType="w" fact="0.76"/>
              <dgm:constr type="t" for="ch" forName="txNode" refType="h" refFor="ch" refForName="bgChev" fact="0.25"/>
              <dgm:constr type="h" for="ch" forName="txNode" refType="h" refFor="ch" refForName="bgChev"/>
            </dgm:constrLst>
          </dgm:if>
          <dgm:else name="Name7">
            <dgm:constrLst>
              <dgm:constr type="l" for="ch" forName="bgChev" refType="w" fact="0.1"/>
              <dgm:constr type="w" for="ch" forName="bgChev" refType="w" fact="0.9"/>
              <dgm:constr type="t" for="ch" forName="bgChev"/>
              <dgm:constr type="h" for="ch" forName="bgChev" refType="w" refFor="ch" refForName="bgChev" fact="0.386"/>
              <dgm:constr type="l" for="ch" forName="txNode"/>
              <dgm:constr type="w" for="ch" forName="txNode" refType="w" fact="0.76"/>
              <dgm:constr type="t" for="ch" forName="txNode" refType="h" refFor="ch" refForName="bgChev" fact="0.25"/>
              <dgm:constr type="h" for="ch" forName="txNode" refType="h" refFor="ch" refForName="bgChev"/>
            </dgm:constrLst>
          </dgm:else>
        </dgm:choose>
        <dgm:ruleLst/>
        <dgm:layoutNode name="bgChev" styleLbl="node1">
          <dgm:alg type="sp"/>
          <dgm:choose name="Name8">
            <dgm:if name="Name9" func="var" arg="dir" op="equ" val="norm">
              <dgm:shape xmlns:r="http://schemas.openxmlformats.org/officeDocument/2006/relationships" type="chevron" r:blip="">
                <dgm:adjLst>
                  <dgm:adj idx="1" val="0.4"/>
                </dgm:adjLst>
              </dgm:shape>
            </dgm:if>
            <dgm:else name="Name10">
              <dgm:shape xmlns:r="http://schemas.openxmlformats.org/officeDocument/2006/relationships" rot="180" type="chevron" r:blip="">
                <dgm:adjLst>
                  <dgm:adj idx="1" val="0.4"/>
                </dgm:adjLst>
              </dgm:shape>
            </dgm:else>
          </dgm:choose>
          <dgm:presOf/>
          <dgm:constrLst/>
        </dgm:layoutNode>
        <dgm:layoutNode name="txNode" styleLbl="fgAcc1">
          <dgm:varLst>
            <dgm:bulletEnabled val="1"/>
          </dgm:varLst>
          <dgm:alg type="tx"/>
          <dgm:shape xmlns:r="http://schemas.openxmlformats.org/officeDocument/2006/relationships" type="roundRect" r:blip="">
            <dgm:adjLst>
              <dgm:adj idx="1" val="0.1"/>
            </dgm:adjLst>
          </dgm:shape>
          <dgm:presOf axis="desOrSelf" ptType="node"/>
          <dgm:ruleLst>
            <dgm:rule type="primFontSz" val="5" fact="NaN" max="NaN"/>
          </dgm:ruleLst>
        </dgm:layoutNode>
      </dgm:layoutNode>
      <dgm:forEach name="Name11" axis="followSib" ptType="sibTrans" cnt="1">
        <dgm:layoutNode name="compositeSpace">
          <dgm:alg type="sp"/>
          <dgm:shape xmlns:r="http://schemas.openxmlformats.org/officeDocument/2006/relationships" r:blip="">
            <dgm:adjLst/>
          </dgm:shape>
          <dgm:presOf axis="sel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2.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2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8.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30.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5.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36.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1.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42.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43.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44.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4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8A87A34-81AB-432B-8DAE-1953F412C126}" type="datetimeFigureOut">
              <a:rPr lang="en-US" smtClean="0"/>
              <a:t>7/30/2024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57042213"/>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8A87A34-81AB-432B-8DAE-1953F412C126}" type="datetimeFigureOut">
              <a:rPr lang="en-US" smtClean="0"/>
              <a:pPr/>
              <a:t>7/30/2024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6954787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7/30/2024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59834048"/>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8A87A34-81AB-432B-8DAE-1953F412C126}" type="datetimeFigureOut">
              <a:rPr lang="en-US" smtClean="0"/>
              <a:pPr/>
              <a:t>7/30/2024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6675718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8A87A34-81AB-432B-8DAE-1953F412C126}" type="datetimeFigureOut">
              <a:rPr lang="en-US" smtClean="0"/>
              <a:pPr/>
              <a:t>7/30/2024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8903543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8A87A34-81AB-432B-8DAE-1953F412C126}" type="datetimeFigureOut">
              <a:rPr lang="en-US" smtClean="0"/>
              <a:t>7/30/2024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454014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7/30/2024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918524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7/30/2024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1495842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7/30/2024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0212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8A87A34-81AB-432B-8DAE-1953F412C126}" type="datetimeFigureOut">
              <a:rPr lang="en-US" smtClean="0"/>
              <a:pPr/>
              <a:t>7/30/2024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155995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8A87A34-81AB-432B-8DAE-1953F412C126}" type="datetimeFigureOut">
              <a:rPr lang="en-US" smtClean="0"/>
              <a:pPr/>
              <a:t>7/30/2024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096108535"/>
      </p:ext>
    </p:extLst>
  </p:cSld>
  <p:clrMapOvr>
    <a:masterClrMapping/>
  </p:clrMapOvr>
  <p:extLst>
    <p:ext uri="{DCECCB84-F9BA-43D5-87BE-67443E8EF086}">
      <p15:sldGuideLst xmlns:p15="http://schemas.microsoft.com/office/powerpoint/2012/main"/>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7/30/2024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246103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alphaModFix amt="18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A87A34-81AB-432B-8DAE-1953F412C126}" type="datetimeFigureOut">
              <a:rPr lang="en-US" smtClean="0"/>
              <a:pPr/>
              <a:t>7/30/2024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715706576"/>
      </p:ext>
    </p:extLst>
  </p:cSld>
  <p:clrMap bg1="lt1" tx1="dk1" bg2="lt2" tx2="dk2" accent1="accent1" accent2="accent2" accent3="accent3" accent4="accent4" accent5="accent5" accent6="accent6" hlink="hlink" folHlink="folHlink"/>
  <p:sldLayoutIdLst>
    <p:sldLayoutId id="2147483949" r:id="rId1"/>
    <p:sldLayoutId id="2147483950" r:id="rId2"/>
    <p:sldLayoutId id="2147483951" r:id="rId3"/>
    <p:sldLayoutId id="2147483952" r:id="rId4"/>
    <p:sldLayoutId id="2147483953" r:id="rId5"/>
    <p:sldLayoutId id="2147483954" r:id="rId6"/>
    <p:sldLayoutId id="2147483955" r:id="rId7"/>
    <p:sldLayoutId id="2147483956" r:id="rId8"/>
    <p:sldLayoutId id="2147483957" r:id="rId9"/>
    <p:sldLayoutId id="2147483958" r:id="rId10"/>
    <p:sldLayoutId id="2147483959" r:id="rId11"/>
    <p:sldLayoutId id="21474839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diagramData" Target="../diagrams/data3.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17" Type="http://schemas.microsoft.com/office/2007/relationships/diagramDrawing" Target="../diagrams/drawing3.xml"/><Relationship Id="rId2" Type="http://schemas.openxmlformats.org/officeDocument/2006/relationships/image" Target="../media/image1.jpg"/><Relationship Id="rId16" Type="http://schemas.openxmlformats.org/officeDocument/2006/relationships/diagramColors" Target="../diagrams/colors3.xml"/><Relationship Id="rId1" Type="http://schemas.openxmlformats.org/officeDocument/2006/relationships/slideLayout" Target="../slideLayouts/slideLayout1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5" Type="http://schemas.openxmlformats.org/officeDocument/2006/relationships/diagramQuickStyle" Target="../diagrams/quickStyle3.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diagramLayout" Target="../diagrams/layout3.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diagramLayout" Target="../diagrams/layout4.xml"/><Relationship Id="rId7" Type="http://schemas.openxmlformats.org/officeDocument/2006/relationships/diagramData" Target="../diagrams/data5.xml"/><Relationship Id="rId2" Type="http://schemas.openxmlformats.org/officeDocument/2006/relationships/diagramData" Target="../diagrams/data4.xml"/><Relationship Id="rId1" Type="http://schemas.openxmlformats.org/officeDocument/2006/relationships/slideLayout" Target="../slideLayouts/slideLayout12.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8.xml"/><Relationship Id="rId3" Type="http://schemas.openxmlformats.org/officeDocument/2006/relationships/diagramLayout" Target="../diagrams/layout7.xml"/><Relationship Id="rId7" Type="http://schemas.openxmlformats.org/officeDocument/2006/relationships/diagramData" Target="../diagrams/data8.xml"/><Relationship Id="rId12" Type="http://schemas.openxmlformats.org/officeDocument/2006/relationships/hyperlink" Target="https://www.youtube.com/watch?v=Z73P47NCxoM" TargetMode="External"/><Relationship Id="rId2" Type="http://schemas.openxmlformats.org/officeDocument/2006/relationships/diagramData" Target="../diagrams/data7.xml"/><Relationship Id="rId1" Type="http://schemas.openxmlformats.org/officeDocument/2006/relationships/slideLayout" Target="../slideLayouts/slideLayout12.xml"/><Relationship Id="rId6" Type="http://schemas.microsoft.com/office/2007/relationships/diagramDrawing" Target="../diagrams/drawing7.xml"/><Relationship Id="rId11" Type="http://schemas.microsoft.com/office/2007/relationships/diagramDrawing" Target="../diagrams/drawing8.xml"/><Relationship Id="rId5" Type="http://schemas.openxmlformats.org/officeDocument/2006/relationships/diagramColors" Target="../diagrams/colors7.xml"/><Relationship Id="rId10" Type="http://schemas.openxmlformats.org/officeDocument/2006/relationships/diagramColors" Target="../diagrams/colors8.xml"/><Relationship Id="rId4" Type="http://schemas.openxmlformats.org/officeDocument/2006/relationships/diagramQuickStyle" Target="../diagrams/quickStyle7.xml"/><Relationship Id="rId9" Type="http://schemas.openxmlformats.org/officeDocument/2006/relationships/diagramQuickStyle" Target="../diagrams/quickStyle8.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10.xml"/><Relationship Id="rId3" Type="http://schemas.openxmlformats.org/officeDocument/2006/relationships/diagramLayout" Target="../diagrams/layout9.xml"/><Relationship Id="rId7" Type="http://schemas.openxmlformats.org/officeDocument/2006/relationships/diagramData" Target="../diagrams/data10.xml"/><Relationship Id="rId2" Type="http://schemas.openxmlformats.org/officeDocument/2006/relationships/diagramData" Target="../diagrams/data9.xml"/><Relationship Id="rId1" Type="http://schemas.openxmlformats.org/officeDocument/2006/relationships/slideLayout" Target="../slideLayouts/slideLayout12.xml"/><Relationship Id="rId6" Type="http://schemas.microsoft.com/office/2007/relationships/diagramDrawing" Target="../diagrams/drawing9.xml"/><Relationship Id="rId11" Type="http://schemas.microsoft.com/office/2007/relationships/diagramDrawing" Target="../diagrams/drawing10.xml"/><Relationship Id="rId5" Type="http://schemas.openxmlformats.org/officeDocument/2006/relationships/diagramColors" Target="../diagrams/colors9.xml"/><Relationship Id="rId10" Type="http://schemas.openxmlformats.org/officeDocument/2006/relationships/diagramColors" Target="../diagrams/colors10.xml"/><Relationship Id="rId4" Type="http://schemas.openxmlformats.org/officeDocument/2006/relationships/diagramQuickStyle" Target="../diagrams/quickStyle9.xml"/><Relationship Id="rId9" Type="http://schemas.openxmlformats.org/officeDocument/2006/relationships/diagramQuickStyle" Target="../diagrams/quickStyle10.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12.xml"/><Relationship Id="rId13" Type="http://schemas.openxmlformats.org/officeDocument/2006/relationships/diagramLayout" Target="../diagrams/layout13.xml"/><Relationship Id="rId18" Type="http://schemas.openxmlformats.org/officeDocument/2006/relationships/diagramLayout" Target="../diagrams/layout14.xml"/><Relationship Id="rId3" Type="http://schemas.openxmlformats.org/officeDocument/2006/relationships/diagramLayout" Target="../diagrams/layout11.xml"/><Relationship Id="rId21" Type="http://schemas.microsoft.com/office/2007/relationships/diagramDrawing" Target="../diagrams/drawing14.xml"/><Relationship Id="rId7" Type="http://schemas.openxmlformats.org/officeDocument/2006/relationships/diagramData" Target="../diagrams/data12.xml"/><Relationship Id="rId12" Type="http://schemas.openxmlformats.org/officeDocument/2006/relationships/diagramData" Target="../diagrams/data13.xml"/><Relationship Id="rId17" Type="http://schemas.openxmlformats.org/officeDocument/2006/relationships/diagramData" Target="../diagrams/data14.xml"/><Relationship Id="rId2" Type="http://schemas.openxmlformats.org/officeDocument/2006/relationships/diagramData" Target="../diagrams/data11.xml"/><Relationship Id="rId16" Type="http://schemas.microsoft.com/office/2007/relationships/diagramDrawing" Target="../diagrams/drawing13.xml"/><Relationship Id="rId20" Type="http://schemas.openxmlformats.org/officeDocument/2006/relationships/diagramColors" Target="../diagrams/colors14.xml"/><Relationship Id="rId1" Type="http://schemas.openxmlformats.org/officeDocument/2006/relationships/slideLayout" Target="../slideLayouts/slideLayout12.xml"/><Relationship Id="rId6" Type="http://schemas.microsoft.com/office/2007/relationships/diagramDrawing" Target="../diagrams/drawing11.xml"/><Relationship Id="rId11" Type="http://schemas.microsoft.com/office/2007/relationships/diagramDrawing" Target="../diagrams/drawing12.xml"/><Relationship Id="rId5" Type="http://schemas.openxmlformats.org/officeDocument/2006/relationships/diagramColors" Target="../diagrams/colors11.xml"/><Relationship Id="rId15" Type="http://schemas.openxmlformats.org/officeDocument/2006/relationships/diagramColors" Target="../diagrams/colors13.xml"/><Relationship Id="rId10" Type="http://schemas.openxmlformats.org/officeDocument/2006/relationships/diagramColors" Target="../diagrams/colors12.xml"/><Relationship Id="rId19" Type="http://schemas.openxmlformats.org/officeDocument/2006/relationships/diagramQuickStyle" Target="../diagrams/quickStyle14.xml"/><Relationship Id="rId4" Type="http://schemas.openxmlformats.org/officeDocument/2006/relationships/diagramQuickStyle" Target="../diagrams/quickStyle11.xml"/><Relationship Id="rId9" Type="http://schemas.openxmlformats.org/officeDocument/2006/relationships/diagramQuickStyle" Target="../diagrams/quickStyle12.xml"/><Relationship Id="rId14" Type="http://schemas.openxmlformats.org/officeDocument/2006/relationships/diagramQuickStyle" Target="../diagrams/quickStyle13.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16.xml"/><Relationship Id="rId3" Type="http://schemas.openxmlformats.org/officeDocument/2006/relationships/diagramLayout" Target="../diagrams/layout15.xml"/><Relationship Id="rId7" Type="http://schemas.openxmlformats.org/officeDocument/2006/relationships/diagramData" Target="../diagrams/data16.xml"/><Relationship Id="rId12" Type="http://schemas.openxmlformats.org/officeDocument/2006/relationships/hyperlink" Target="http://www.midss.org/sites/default/files/lot-r.pdf" TargetMode="External"/><Relationship Id="rId2" Type="http://schemas.openxmlformats.org/officeDocument/2006/relationships/diagramData" Target="../diagrams/data15.xml"/><Relationship Id="rId1" Type="http://schemas.openxmlformats.org/officeDocument/2006/relationships/slideLayout" Target="../slideLayouts/slideLayout12.xml"/><Relationship Id="rId6" Type="http://schemas.microsoft.com/office/2007/relationships/diagramDrawing" Target="../diagrams/drawing15.xml"/><Relationship Id="rId11" Type="http://schemas.microsoft.com/office/2007/relationships/diagramDrawing" Target="../diagrams/drawing16.xml"/><Relationship Id="rId5" Type="http://schemas.openxmlformats.org/officeDocument/2006/relationships/diagramColors" Target="../diagrams/colors15.xml"/><Relationship Id="rId10" Type="http://schemas.openxmlformats.org/officeDocument/2006/relationships/diagramColors" Target="../diagrams/colors16.xml"/><Relationship Id="rId4" Type="http://schemas.openxmlformats.org/officeDocument/2006/relationships/diagramQuickStyle" Target="../diagrams/quickStyle15.xml"/><Relationship Id="rId9" Type="http://schemas.openxmlformats.org/officeDocument/2006/relationships/diagramQuickStyle" Target="../diagrams/quickStyle1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18.xml"/><Relationship Id="rId13" Type="http://schemas.openxmlformats.org/officeDocument/2006/relationships/diagramLayout" Target="../diagrams/layout19.xml"/><Relationship Id="rId3" Type="http://schemas.openxmlformats.org/officeDocument/2006/relationships/diagramLayout" Target="../diagrams/layout17.xml"/><Relationship Id="rId7" Type="http://schemas.openxmlformats.org/officeDocument/2006/relationships/diagramData" Target="../diagrams/data18.xml"/><Relationship Id="rId12" Type="http://schemas.openxmlformats.org/officeDocument/2006/relationships/diagramData" Target="../diagrams/data19.xml"/><Relationship Id="rId2" Type="http://schemas.openxmlformats.org/officeDocument/2006/relationships/diagramData" Target="../diagrams/data17.xml"/><Relationship Id="rId16" Type="http://schemas.microsoft.com/office/2007/relationships/diagramDrawing" Target="../diagrams/drawing19.xml"/><Relationship Id="rId1" Type="http://schemas.openxmlformats.org/officeDocument/2006/relationships/slideLayout" Target="../slideLayouts/slideLayout12.xml"/><Relationship Id="rId6" Type="http://schemas.microsoft.com/office/2007/relationships/diagramDrawing" Target="../diagrams/drawing17.xml"/><Relationship Id="rId11" Type="http://schemas.microsoft.com/office/2007/relationships/diagramDrawing" Target="../diagrams/drawing18.xml"/><Relationship Id="rId5" Type="http://schemas.openxmlformats.org/officeDocument/2006/relationships/diagramColors" Target="../diagrams/colors17.xml"/><Relationship Id="rId15" Type="http://schemas.openxmlformats.org/officeDocument/2006/relationships/diagramColors" Target="../diagrams/colors19.xml"/><Relationship Id="rId10" Type="http://schemas.openxmlformats.org/officeDocument/2006/relationships/diagramColors" Target="../diagrams/colors18.xml"/><Relationship Id="rId4" Type="http://schemas.openxmlformats.org/officeDocument/2006/relationships/diagramQuickStyle" Target="../diagrams/quickStyle17.xml"/><Relationship Id="rId9" Type="http://schemas.openxmlformats.org/officeDocument/2006/relationships/diagramQuickStyle" Target="../diagrams/quickStyle18.xml"/><Relationship Id="rId14" Type="http://schemas.openxmlformats.org/officeDocument/2006/relationships/diagramQuickStyle" Target="../diagrams/quickStyle19.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21.xml"/><Relationship Id="rId13" Type="http://schemas.openxmlformats.org/officeDocument/2006/relationships/diagramLayout" Target="../diagrams/layout22.xml"/><Relationship Id="rId18" Type="http://schemas.openxmlformats.org/officeDocument/2006/relationships/diagramLayout" Target="../diagrams/layout23.xml"/><Relationship Id="rId3" Type="http://schemas.openxmlformats.org/officeDocument/2006/relationships/diagramLayout" Target="../diagrams/layout20.xml"/><Relationship Id="rId21" Type="http://schemas.microsoft.com/office/2007/relationships/diagramDrawing" Target="../diagrams/drawing23.xml"/><Relationship Id="rId7" Type="http://schemas.openxmlformats.org/officeDocument/2006/relationships/diagramData" Target="../diagrams/data21.xml"/><Relationship Id="rId12" Type="http://schemas.openxmlformats.org/officeDocument/2006/relationships/diagramData" Target="../diagrams/data22.xml"/><Relationship Id="rId17" Type="http://schemas.openxmlformats.org/officeDocument/2006/relationships/diagramData" Target="../diagrams/data23.xml"/><Relationship Id="rId2" Type="http://schemas.openxmlformats.org/officeDocument/2006/relationships/diagramData" Target="../diagrams/data20.xml"/><Relationship Id="rId16" Type="http://schemas.microsoft.com/office/2007/relationships/diagramDrawing" Target="../diagrams/drawing22.xml"/><Relationship Id="rId20" Type="http://schemas.openxmlformats.org/officeDocument/2006/relationships/diagramColors" Target="../diagrams/colors23.xml"/><Relationship Id="rId1" Type="http://schemas.openxmlformats.org/officeDocument/2006/relationships/slideLayout" Target="../slideLayouts/slideLayout12.xml"/><Relationship Id="rId6" Type="http://schemas.microsoft.com/office/2007/relationships/diagramDrawing" Target="../diagrams/drawing20.xml"/><Relationship Id="rId11" Type="http://schemas.microsoft.com/office/2007/relationships/diagramDrawing" Target="../diagrams/drawing21.xml"/><Relationship Id="rId5" Type="http://schemas.openxmlformats.org/officeDocument/2006/relationships/diagramColors" Target="../diagrams/colors20.xml"/><Relationship Id="rId15" Type="http://schemas.openxmlformats.org/officeDocument/2006/relationships/diagramColors" Target="../diagrams/colors22.xml"/><Relationship Id="rId10" Type="http://schemas.openxmlformats.org/officeDocument/2006/relationships/diagramColors" Target="../diagrams/colors21.xml"/><Relationship Id="rId19" Type="http://schemas.openxmlformats.org/officeDocument/2006/relationships/diagramQuickStyle" Target="../diagrams/quickStyle23.xml"/><Relationship Id="rId4" Type="http://schemas.openxmlformats.org/officeDocument/2006/relationships/diagramQuickStyle" Target="../diagrams/quickStyle20.xml"/><Relationship Id="rId9" Type="http://schemas.openxmlformats.org/officeDocument/2006/relationships/diagramQuickStyle" Target="../diagrams/quickStyle21.xml"/><Relationship Id="rId14" Type="http://schemas.openxmlformats.org/officeDocument/2006/relationships/diagramQuickStyle" Target="../diagrams/quickStyle2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1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1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14.xml.rels><?xml version="1.0" encoding="UTF-8" standalone="yes"?>
<Relationships xmlns="http://schemas.openxmlformats.org/package/2006/relationships"><Relationship Id="rId8" Type="http://schemas.openxmlformats.org/officeDocument/2006/relationships/diagramLayout" Target="../diagrams/layout27.xml"/><Relationship Id="rId13" Type="http://schemas.openxmlformats.org/officeDocument/2006/relationships/diagramLayout" Target="../diagrams/layout28.xml"/><Relationship Id="rId18" Type="http://schemas.openxmlformats.org/officeDocument/2006/relationships/diagramLayout" Target="../diagrams/layout29.xml"/><Relationship Id="rId3" Type="http://schemas.openxmlformats.org/officeDocument/2006/relationships/diagramLayout" Target="../diagrams/layout26.xml"/><Relationship Id="rId21" Type="http://schemas.microsoft.com/office/2007/relationships/diagramDrawing" Target="../diagrams/drawing29.xml"/><Relationship Id="rId7" Type="http://schemas.openxmlformats.org/officeDocument/2006/relationships/diagramData" Target="../diagrams/data27.xml"/><Relationship Id="rId12" Type="http://schemas.openxmlformats.org/officeDocument/2006/relationships/diagramData" Target="../diagrams/data28.xml"/><Relationship Id="rId17" Type="http://schemas.openxmlformats.org/officeDocument/2006/relationships/diagramData" Target="../diagrams/data29.xml"/><Relationship Id="rId2" Type="http://schemas.openxmlformats.org/officeDocument/2006/relationships/diagramData" Target="../diagrams/data26.xml"/><Relationship Id="rId16" Type="http://schemas.microsoft.com/office/2007/relationships/diagramDrawing" Target="../diagrams/drawing28.xml"/><Relationship Id="rId20" Type="http://schemas.openxmlformats.org/officeDocument/2006/relationships/diagramColors" Target="../diagrams/colors29.xml"/><Relationship Id="rId1" Type="http://schemas.openxmlformats.org/officeDocument/2006/relationships/slideLayout" Target="../slideLayouts/slideLayout12.xml"/><Relationship Id="rId6" Type="http://schemas.microsoft.com/office/2007/relationships/diagramDrawing" Target="../diagrams/drawing26.xml"/><Relationship Id="rId11" Type="http://schemas.microsoft.com/office/2007/relationships/diagramDrawing" Target="../diagrams/drawing27.xml"/><Relationship Id="rId5" Type="http://schemas.openxmlformats.org/officeDocument/2006/relationships/diagramColors" Target="../diagrams/colors26.xml"/><Relationship Id="rId15" Type="http://schemas.openxmlformats.org/officeDocument/2006/relationships/diagramColors" Target="../diagrams/colors28.xml"/><Relationship Id="rId10" Type="http://schemas.openxmlformats.org/officeDocument/2006/relationships/diagramColors" Target="../diagrams/colors27.xml"/><Relationship Id="rId19" Type="http://schemas.openxmlformats.org/officeDocument/2006/relationships/diagramQuickStyle" Target="../diagrams/quickStyle29.xml"/><Relationship Id="rId4" Type="http://schemas.openxmlformats.org/officeDocument/2006/relationships/diagramQuickStyle" Target="../diagrams/quickStyle26.xml"/><Relationship Id="rId9" Type="http://schemas.openxmlformats.org/officeDocument/2006/relationships/diagramQuickStyle" Target="../diagrams/quickStyle27.xml"/><Relationship Id="rId14" Type="http://schemas.openxmlformats.org/officeDocument/2006/relationships/diagramQuickStyle" Target="../diagrams/quickStyle28.xml"/></Relationships>
</file>

<file path=ppt/slides/_rels/slide15.xml.rels><?xml version="1.0" encoding="UTF-8" standalone="yes"?>
<Relationships xmlns="http://schemas.openxmlformats.org/package/2006/relationships"><Relationship Id="rId8" Type="http://schemas.openxmlformats.org/officeDocument/2006/relationships/diagramLayout" Target="../diagrams/layout31.xml"/><Relationship Id="rId3" Type="http://schemas.openxmlformats.org/officeDocument/2006/relationships/diagramLayout" Target="../diagrams/layout30.xml"/><Relationship Id="rId7" Type="http://schemas.openxmlformats.org/officeDocument/2006/relationships/diagramData" Target="../diagrams/data31.xml"/><Relationship Id="rId2" Type="http://schemas.openxmlformats.org/officeDocument/2006/relationships/diagramData" Target="../diagrams/data30.xml"/><Relationship Id="rId1" Type="http://schemas.openxmlformats.org/officeDocument/2006/relationships/slideLayout" Target="../slideLayouts/slideLayout12.xml"/><Relationship Id="rId6" Type="http://schemas.microsoft.com/office/2007/relationships/diagramDrawing" Target="../diagrams/drawing30.xml"/><Relationship Id="rId11" Type="http://schemas.microsoft.com/office/2007/relationships/diagramDrawing" Target="../diagrams/drawing31.xml"/><Relationship Id="rId5" Type="http://schemas.openxmlformats.org/officeDocument/2006/relationships/diagramColors" Target="../diagrams/colors30.xml"/><Relationship Id="rId10" Type="http://schemas.openxmlformats.org/officeDocument/2006/relationships/diagramColors" Target="../diagrams/colors31.xml"/><Relationship Id="rId4" Type="http://schemas.openxmlformats.org/officeDocument/2006/relationships/diagramQuickStyle" Target="../diagrams/quickStyle30.xml"/><Relationship Id="rId9" Type="http://schemas.openxmlformats.org/officeDocument/2006/relationships/diagramQuickStyle" Target="../diagrams/quickStyle3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2.xml"/><Relationship Id="rId2" Type="http://schemas.openxmlformats.org/officeDocument/2006/relationships/diagramData" Target="../diagrams/data32.xml"/><Relationship Id="rId1" Type="http://schemas.openxmlformats.org/officeDocument/2006/relationships/slideLayout" Target="../slideLayouts/slideLayout12.xml"/><Relationship Id="rId6" Type="http://schemas.microsoft.com/office/2007/relationships/diagramDrawing" Target="../diagrams/drawing32.xml"/><Relationship Id="rId5" Type="http://schemas.openxmlformats.org/officeDocument/2006/relationships/diagramColors" Target="../diagrams/colors32.xml"/><Relationship Id="rId4" Type="http://schemas.openxmlformats.org/officeDocument/2006/relationships/diagramQuickStyle" Target="../diagrams/quickStyle3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3.xml"/><Relationship Id="rId2" Type="http://schemas.openxmlformats.org/officeDocument/2006/relationships/diagramData" Target="../diagrams/data33.xml"/><Relationship Id="rId1" Type="http://schemas.openxmlformats.org/officeDocument/2006/relationships/slideLayout" Target="../slideLayouts/slideLayout12.xml"/><Relationship Id="rId6" Type="http://schemas.microsoft.com/office/2007/relationships/diagramDrawing" Target="../diagrams/drawing33.xml"/><Relationship Id="rId5" Type="http://schemas.openxmlformats.org/officeDocument/2006/relationships/diagramColors" Target="../diagrams/colors33.xml"/><Relationship Id="rId4" Type="http://schemas.openxmlformats.org/officeDocument/2006/relationships/diagramQuickStyle" Target="../diagrams/quickStyle3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4.xml"/><Relationship Id="rId2" Type="http://schemas.openxmlformats.org/officeDocument/2006/relationships/diagramData" Target="../diagrams/data34.xml"/><Relationship Id="rId1" Type="http://schemas.openxmlformats.org/officeDocument/2006/relationships/slideLayout" Target="../slideLayouts/slideLayout12.xml"/><Relationship Id="rId6" Type="http://schemas.microsoft.com/office/2007/relationships/diagramDrawing" Target="../diagrams/drawing34.xml"/><Relationship Id="rId5" Type="http://schemas.openxmlformats.org/officeDocument/2006/relationships/diagramColors" Target="../diagrams/colors34.xml"/><Relationship Id="rId4" Type="http://schemas.openxmlformats.org/officeDocument/2006/relationships/diagramQuickStyle" Target="../diagrams/quickStyle34.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35.xml"/><Relationship Id="rId2" Type="http://schemas.openxmlformats.org/officeDocument/2006/relationships/diagramData" Target="../diagrams/data35.xml"/><Relationship Id="rId1" Type="http://schemas.openxmlformats.org/officeDocument/2006/relationships/slideLayout" Target="../slideLayouts/slideLayout12.xml"/><Relationship Id="rId6" Type="http://schemas.microsoft.com/office/2007/relationships/diagramDrawing" Target="../diagrams/drawing35.xml"/><Relationship Id="rId5" Type="http://schemas.openxmlformats.org/officeDocument/2006/relationships/diagramColors" Target="../diagrams/colors35.xml"/><Relationship Id="rId4" Type="http://schemas.openxmlformats.org/officeDocument/2006/relationships/diagramQuickStyle" Target="../diagrams/quickStyle35.xml"/></Relationships>
</file>

<file path=ppt/slides/_rels/slide20.xml.rels><?xml version="1.0" encoding="UTF-8" standalone="yes"?>
<Relationships xmlns="http://schemas.openxmlformats.org/package/2006/relationships"><Relationship Id="rId8" Type="http://schemas.openxmlformats.org/officeDocument/2006/relationships/diagramLayout" Target="../diagrams/layout37.xml"/><Relationship Id="rId13" Type="http://schemas.openxmlformats.org/officeDocument/2006/relationships/diagramLayout" Target="../diagrams/layout38.xml"/><Relationship Id="rId3" Type="http://schemas.openxmlformats.org/officeDocument/2006/relationships/diagramLayout" Target="../diagrams/layout36.xml"/><Relationship Id="rId7" Type="http://schemas.openxmlformats.org/officeDocument/2006/relationships/diagramData" Target="../diagrams/data37.xml"/><Relationship Id="rId12" Type="http://schemas.openxmlformats.org/officeDocument/2006/relationships/diagramData" Target="../diagrams/data38.xml"/><Relationship Id="rId2" Type="http://schemas.openxmlformats.org/officeDocument/2006/relationships/diagramData" Target="../diagrams/data36.xml"/><Relationship Id="rId16" Type="http://schemas.microsoft.com/office/2007/relationships/diagramDrawing" Target="../diagrams/drawing38.xml"/><Relationship Id="rId1" Type="http://schemas.openxmlformats.org/officeDocument/2006/relationships/slideLayout" Target="../slideLayouts/slideLayout12.xml"/><Relationship Id="rId6" Type="http://schemas.microsoft.com/office/2007/relationships/diagramDrawing" Target="../diagrams/drawing36.xml"/><Relationship Id="rId11" Type="http://schemas.microsoft.com/office/2007/relationships/diagramDrawing" Target="../diagrams/drawing37.xml"/><Relationship Id="rId5" Type="http://schemas.openxmlformats.org/officeDocument/2006/relationships/diagramColors" Target="../diagrams/colors36.xml"/><Relationship Id="rId15" Type="http://schemas.openxmlformats.org/officeDocument/2006/relationships/diagramColors" Target="../diagrams/colors38.xml"/><Relationship Id="rId10" Type="http://schemas.openxmlformats.org/officeDocument/2006/relationships/diagramColors" Target="../diagrams/colors37.xml"/><Relationship Id="rId4" Type="http://schemas.openxmlformats.org/officeDocument/2006/relationships/diagramQuickStyle" Target="../diagrams/quickStyle36.xml"/><Relationship Id="rId9" Type="http://schemas.openxmlformats.org/officeDocument/2006/relationships/diagramQuickStyle" Target="../diagrams/quickStyle37.xml"/><Relationship Id="rId14" Type="http://schemas.openxmlformats.org/officeDocument/2006/relationships/diagramQuickStyle" Target="../diagrams/quickStyle3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8" Type="http://schemas.openxmlformats.org/officeDocument/2006/relationships/diagramLayout" Target="../diagrams/layout40.xml"/><Relationship Id="rId13" Type="http://schemas.openxmlformats.org/officeDocument/2006/relationships/diagramLayout" Target="../diagrams/layout41.xml"/><Relationship Id="rId18" Type="http://schemas.openxmlformats.org/officeDocument/2006/relationships/diagramLayout" Target="../diagrams/layout42.xml"/><Relationship Id="rId3" Type="http://schemas.openxmlformats.org/officeDocument/2006/relationships/diagramLayout" Target="../diagrams/layout39.xml"/><Relationship Id="rId21" Type="http://schemas.microsoft.com/office/2007/relationships/diagramDrawing" Target="../diagrams/drawing42.xml"/><Relationship Id="rId7" Type="http://schemas.openxmlformats.org/officeDocument/2006/relationships/diagramData" Target="../diagrams/data40.xml"/><Relationship Id="rId12" Type="http://schemas.openxmlformats.org/officeDocument/2006/relationships/diagramData" Target="../diagrams/data41.xml"/><Relationship Id="rId17" Type="http://schemas.openxmlformats.org/officeDocument/2006/relationships/diagramData" Target="../diagrams/data42.xml"/><Relationship Id="rId2" Type="http://schemas.openxmlformats.org/officeDocument/2006/relationships/diagramData" Target="../diagrams/data39.xml"/><Relationship Id="rId16" Type="http://schemas.microsoft.com/office/2007/relationships/diagramDrawing" Target="../diagrams/drawing41.xml"/><Relationship Id="rId20" Type="http://schemas.openxmlformats.org/officeDocument/2006/relationships/diagramColors" Target="../diagrams/colors42.xml"/><Relationship Id="rId1" Type="http://schemas.openxmlformats.org/officeDocument/2006/relationships/slideLayout" Target="../slideLayouts/slideLayout12.xml"/><Relationship Id="rId6" Type="http://schemas.microsoft.com/office/2007/relationships/diagramDrawing" Target="../diagrams/drawing39.xml"/><Relationship Id="rId11" Type="http://schemas.microsoft.com/office/2007/relationships/diagramDrawing" Target="../diagrams/drawing40.xml"/><Relationship Id="rId5" Type="http://schemas.openxmlformats.org/officeDocument/2006/relationships/diagramColors" Target="../diagrams/colors39.xml"/><Relationship Id="rId15" Type="http://schemas.openxmlformats.org/officeDocument/2006/relationships/diagramColors" Target="../diagrams/colors41.xml"/><Relationship Id="rId10" Type="http://schemas.openxmlformats.org/officeDocument/2006/relationships/diagramColors" Target="../diagrams/colors40.xml"/><Relationship Id="rId19" Type="http://schemas.openxmlformats.org/officeDocument/2006/relationships/diagramQuickStyle" Target="../diagrams/quickStyle42.xml"/><Relationship Id="rId4" Type="http://schemas.openxmlformats.org/officeDocument/2006/relationships/diagramQuickStyle" Target="../diagrams/quickStyle39.xml"/><Relationship Id="rId9" Type="http://schemas.openxmlformats.org/officeDocument/2006/relationships/diagramQuickStyle" Target="../diagrams/quickStyle40.xml"/><Relationship Id="rId14" Type="http://schemas.openxmlformats.org/officeDocument/2006/relationships/diagramQuickStyle" Target="../diagrams/quickStyle41.xml"/></Relationships>
</file>

<file path=ppt/slides/_rels/slide23.xml.rels><?xml version="1.0" encoding="UTF-8" standalone="yes"?>
<Relationships xmlns="http://schemas.openxmlformats.org/package/2006/relationships"><Relationship Id="rId8" Type="http://schemas.openxmlformats.org/officeDocument/2006/relationships/diagramLayout" Target="../diagrams/layout44.xml"/><Relationship Id="rId13" Type="http://schemas.openxmlformats.org/officeDocument/2006/relationships/diagramLayout" Target="../diagrams/layout45.xml"/><Relationship Id="rId3" Type="http://schemas.openxmlformats.org/officeDocument/2006/relationships/diagramLayout" Target="../diagrams/layout43.xml"/><Relationship Id="rId7" Type="http://schemas.openxmlformats.org/officeDocument/2006/relationships/diagramData" Target="../diagrams/data44.xml"/><Relationship Id="rId12" Type="http://schemas.openxmlformats.org/officeDocument/2006/relationships/diagramData" Target="../diagrams/data45.xml"/><Relationship Id="rId2" Type="http://schemas.openxmlformats.org/officeDocument/2006/relationships/diagramData" Target="../diagrams/data43.xml"/><Relationship Id="rId16" Type="http://schemas.microsoft.com/office/2007/relationships/diagramDrawing" Target="../diagrams/drawing45.xml"/><Relationship Id="rId1" Type="http://schemas.openxmlformats.org/officeDocument/2006/relationships/slideLayout" Target="../slideLayouts/slideLayout12.xml"/><Relationship Id="rId6" Type="http://schemas.microsoft.com/office/2007/relationships/diagramDrawing" Target="../diagrams/drawing43.xml"/><Relationship Id="rId11" Type="http://schemas.microsoft.com/office/2007/relationships/diagramDrawing" Target="../diagrams/drawing44.xml"/><Relationship Id="rId5" Type="http://schemas.openxmlformats.org/officeDocument/2006/relationships/diagramColors" Target="../diagrams/colors43.xml"/><Relationship Id="rId15" Type="http://schemas.openxmlformats.org/officeDocument/2006/relationships/diagramColors" Target="../diagrams/colors45.xml"/><Relationship Id="rId10" Type="http://schemas.openxmlformats.org/officeDocument/2006/relationships/diagramColors" Target="../diagrams/colors44.xml"/><Relationship Id="rId4" Type="http://schemas.openxmlformats.org/officeDocument/2006/relationships/diagramQuickStyle" Target="../diagrams/quickStyle43.xml"/><Relationship Id="rId9" Type="http://schemas.openxmlformats.org/officeDocument/2006/relationships/diagramQuickStyle" Target="../diagrams/quickStyle44.xml"/><Relationship Id="rId14" Type="http://schemas.openxmlformats.org/officeDocument/2006/relationships/diagramQuickStyle" Target="../diagrams/quickStyle45.xml"/></Relationships>
</file>

<file path=ppt/slides/_rels/slide24.xml.rels><?xml version="1.0" encoding="UTF-8" standalone="yes"?>
<Relationships xmlns="http://schemas.openxmlformats.org/package/2006/relationships"><Relationship Id="rId2" Type="http://schemas.openxmlformats.org/officeDocument/2006/relationships/hyperlink" Target="https://www.ncbi.nlm.nih.gov/pmc/articles/PMC4061570/"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66982" y="5567680"/>
            <a:ext cx="9458036" cy="1035397"/>
          </a:xfrm>
          <a:solidFill>
            <a:schemeClr val="accent2">
              <a:lumMod val="20000"/>
              <a:lumOff val="80000"/>
            </a:schemeClr>
          </a:solidFill>
        </p:spPr>
        <p:txBody>
          <a:bodyPr>
            <a:normAutofit/>
          </a:bodyPr>
          <a:lstStyle/>
          <a:p>
            <a:r>
              <a:rPr lang="en-GB" sz="6000" dirty="0"/>
              <a:t>Optimism</a:t>
            </a:r>
          </a:p>
        </p:txBody>
      </p:sp>
      <p:sp>
        <p:nvSpPr>
          <p:cNvPr id="3" name="Subtitle 2"/>
          <p:cNvSpPr>
            <a:spLocks noGrp="1"/>
          </p:cNvSpPr>
          <p:nvPr>
            <p:ph type="subTitle" idx="1"/>
          </p:nvPr>
        </p:nvSpPr>
        <p:spPr>
          <a:xfrm>
            <a:off x="1681018" y="4739799"/>
            <a:ext cx="9144000" cy="1655762"/>
          </a:xfrm>
        </p:spPr>
        <p:txBody>
          <a:bodyPr>
            <a:normAutofit/>
          </a:bodyPr>
          <a:lstStyle/>
          <a:p>
            <a:r>
              <a:rPr lang="en-GB" sz="3600" dirty="0"/>
              <a:t>Dr Charlotte Greenway</a:t>
            </a:r>
          </a:p>
        </p:txBody>
      </p:sp>
    </p:spTree>
    <p:extLst>
      <p:ext uri="{BB962C8B-B14F-4D97-AF65-F5344CB8AC3E}">
        <p14:creationId xmlns:p14="http://schemas.microsoft.com/office/powerpoint/2010/main" val="7601768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8000"/>
            <a:lum/>
          </a:blip>
          <a:srcRect/>
          <a:stretch>
            <a:fillRect t="-17000" b="-17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41744" y="69562"/>
            <a:ext cx="10310091" cy="1011093"/>
          </a:xfrm>
        </p:spPr>
        <p:txBody>
          <a:bodyPr>
            <a:normAutofit/>
          </a:bodyPr>
          <a:lstStyle/>
          <a:p>
            <a:r>
              <a:rPr lang="en-GB" sz="4000" dirty="0"/>
              <a:t>What </a:t>
            </a:r>
            <a:r>
              <a:rPr lang="en-GB" sz="4000"/>
              <a:t>is optimism? </a:t>
            </a:r>
            <a:endParaRPr lang="en-GB" sz="4000" dirty="0"/>
          </a:p>
        </p:txBody>
      </p:sp>
      <p:graphicFrame>
        <p:nvGraphicFramePr>
          <p:cNvPr id="8" name="Content Placeholder 7"/>
          <p:cNvGraphicFramePr>
            <a:graphicFrameLocks noGrp="1"/>
          </p:cNvGraphicFramePr>
          <p:nvPr>
            <p:ph sz="quarter" idx="13"/>
            <p:extLst>
              <p:ext uri="{D42A27DB-BD31-4B8C-83A1-F6EECF244321}">
                <p14:modId xmlns:p14="http://schemas.microsoft.com/office/powerpoint/2010/main" val="4187156766"/>
              </p:ext>
            </p:extLst>
          </p:nvPr>
        </p:nvGraphicFramePr>
        <p:xfrm>
          <a:off x="272472" y="2276763"/>
          <a:ext cx="11647058" cy="6188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p:cNvGraphicFramePr/>
          <p:nvPr>
            <p:extLst>
              <p:ext uri="{D42A27DB-BD31-4B8C-83A1-F6EECF244321}">
                <p14:modId xmlns:p14="http://schemas.microsoft.com/office/powerpoint/2010/main" val="1053197856"/>
              </p:ext>
            </p:extLst>
          </p:nvPr>
        </p:nvGraphicFramePr>
        <p:xfrm>
          <a:off x="341744" y="1080655"/>
          <a:ext cx="6502400" cy="191230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7" name="Diagram 6"/>
          <p:cNvGraphicFramePr/>
          <p:nvPr>
            <p:extLst>
              <p:ext uri="{D42A27DB-BD31-4B8C-83A1-F6EECF244321}">
                <p14:modId xmlns:p14="http://schemas.microsoft.com/office/powerpoint/2010/main" val="3011966184"/>
              </p:ext>
            </p:extLst>
          </p:nvPr>
        </p:nvGraphicFramePr>
        <p:xfrm>
          <a:off x="7166408" y="69562"/>
          <a:ext cx="6096000" cy="2669307"/>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32858319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6659880" cy="1076960"/>
          </a:xfrm>
          <a:solidFill>
            <a:schemeClr val="accent2">
              <a:lumMod val="20000"/>
              <a:lumOff val="80000"/>
            </a:schemeClr>
          </a:solidFill>
        </p:spPr>
        <p:txBody>
          <a:bodyPr>
            <a:normAutofit/>
          </a:bodyPr>
          <a:lstStyle/>
          <a:p>
            <a:r>
              <a:rPr lang="en-GB" dirty="0"/>
              <a:t>Learned optimism: Seligman</a:t>
            </a:r>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3043244605"/>
              </p:ext>
            </p:extLst>
          </p:nvPr>
        </p:nvGraphicFramePr>
        <p:xfrm>
          <a:off x="169803" y="0"/>
          <a:ext cx="11767128" cy="52462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p:cNvSpPr/>
          <p:nvPr/>
        </p:nvSpPr>
        <p:spPr>
          <a:xfrm>
            <a:off x="9191467" y="4205469"/>
            <a:ext cx="3282215" cy="1846659"/>
          </a:xfrm>
          <a:prstGeom prst="rect">
            <a:avLst/>
          </a:prstGeom>
        </p:spPr>
        <p:txBody>
          <a:bodyPr wrap="square">
            <a:spAutoFit/>
          </a:bodyPr>
          <a:lstStyle/>
          <a:p>
            <a:r>
              <a:rPr lang="en-GB" sz="3200" dirty="0"/>
              <a:t>Learned optimism: explanatory style </a:t>
            </a:r>
            <a:r>
              <a:rPr lang="en-GB" dirty="0"/>
              <a:t>(Seligman, 1991)</a:t>
            </a:r>
            <a:endParaRPr lang="en-GB" sz="3200" dirty="0"/>
          </a:p>
        </p:txBody>
      </p:sp>
      <p:graphicFrame>
        <p:nvGraphicFramePr>
          <p:cNvPr id="6" name="Content Placeholder 3"/>
          <p:cNvGraphicFramePr>
            <a:graphicFrameLocks/>
          </p:cNvGraphicFramePr>
          <p:nvPr>
            <p:extLst>
              <p:ext uri="{D42A27DB-BD31-4B8C-83A1-F6EECF244321}">
                <p14:modId xmlns:p14="http://schemas.microsoft.com/office/powerpoint/2010/main" val="1645521228"/>
              </p:ext>
            </p:extLst>
          </p:nvPr>
        </p:nvGraphicFramePr>
        <p:xfrm>
          <a:off x="-366948" y="3565455"/>
          <a:ext cx="9720975" cy="329254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029819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sz="quarter" idx="13"/>
            <p:extLst>
              <p:ext uri="{D42A27DB-BD31-4B8C-83A1-F6EECF244321}">
                <p14:modId xmlns:p14="http://schemas.microsoft.com/office/powerpoint/2010/main" val="2851664874"/>
              </p:ext>
            </p:extLst>
          </p:nvPr>
        </p:nvGraphicFramePr>
        <p:xfrm>
          <a:off x="184338" y="1274324"/>
          <a:ext cx="11389895" cy="48863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Rectangle 8"/>
          <p:cNvSpPr/>
          <p:nvPr/>
        </p:nvSpPr>
        <p:spPr>
          <a:xfrm>
            <a:off x="1546313" y="277307"/>
            <a:ext cx="10027920" cy="707886"/>
          </a:xfrm>
          <a:prstGeom prst="rect">
            <a:avLst/>
          </a:prstGeom>
          <a:solidFill>
            <a:schemeClr val="tx2">
              <a:lumMod val="40000"/>
              <a:lumOff val="60000"/>
            </a:schemeClr>
          </a:solidFill>
        </p:spPr>
        <p:txBody>
          <a:bodyPr wrap="square">
            <a:spAutoFit/>
          </a:bodyPr>
          <a:lstStyle/>
          <a:p>
            <a:r>
              <a:rPr lang="en-GB" sz="4000" dirty="0"/>
              <a:t>Learned optimism: explanatory style </a:t>
            </a:r>
            <a:r>
              <a:rPr lang="en-GB" sz="2400" dirty="0"/>
              <a:t>(Seligman, 1991)</a:t>
            </a:r>
            <a:endParaRPr lang="en-GB" sz="4000" dirty="0"/>
          </a:p>
        </p:txBody>
      </p:sp>
    </p:spTree>
    <p:extLst>
      <p:ext uri="{BB962C8B-B14F-4D97-AF65-F5344CB8AC3E}">
        <p14:creationId xmlns:p14="http://schemas.microsoft.com/office/powerpoint/2010/main" val="10504461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054" y="0"/>
            <a:ext cx="10515600" cy="1325563"/>
          </a:xfrm>
        </p:spPr>
        <p:txBody>
          <a:bodyPr>
            <a:normAutofit/>
          </a:bodyPr>
          <a:lstStyle/>
          <a:p>
            <a:r>
              <a:rPr lang="en-GB" dirty="0"/>
              <a:t>Learned optimism (Seligman, 1991)</a:t>
            </a:r>
            <a:br>
              <a:rPr lang="en-GB" dirty="0"/>
            </a:br>
            <a:endParaRPr lang="en-GB" dirty="0"/>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1108351557"/>
              </p:ext>
            </p:extLst>
          </p:nvPr>
        </p:nvGraphicFramePr>
        <p:xfrm>
          <a:off x="5217920" y="637309"/>
          <a:ext cx="7611390" cy="5788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p:cNvGraphicFramePr/>
          <p:nvPr>
            <p:extLst>
              <p:ext uri="{D42A27DB-BD31-4B8C-83A1-F6EECF244321}">
                <p14:modId xmlns:p14="http://schemas.microsoft.com/office/powerpoint/2010/main" val="3266197939"/>
              </p:ext>
            </p:extLst>
          </p:nvPr>
        </p:nvGraphicFramePr>
        <p:xfrm>
          <a:off x="193964" y="1325563"/>
          <a:ext cx="5717308" cy="534211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3" name="Rectangle 2"/>
          <p:cNvSpPr/>
          <p:nvPr/>
        </p:nvSpPr>
        <p:spPr>
          <a:xfrm>
            <a:off x="3566683" y="6488668"/>
            <a:ext cx="5093061" cy="369332"/>
          </a:xfrm>
          <a:prstGeom prst="rect">
            <a:avLst/>
          </a:prstGeom>
        </p:spPr>
        <p:txBody>
          <a:bodyPr wrap="none">
            <a:spAutoFit/>
          </a:bodyPr>
          <a:lstStyle/>
          <a:p>
            <a:r>
              <a:rPr lang="en-GB" dirty="0">
                <a:hlinkClick r:id="rId12"/>
              </a:rPr>
              <a:t>https://www.youtube.com/watch?v=Z73P47NCxoM</a:t>
            </a:r>
            <a:r>
              <a:rPr lang="en-GB" dirty="0"/>
              <a:t> </a:t>
            </a:r>
          </a:p>
        </p:txBody>
      </p:sp>
    </p:spTree>
    <p:extLst>
      <p:ext uri="{BB962C8B-B14F-4D97-AF65-F5344CB8AC3E}">
        <p14:creationId xmlns:p14="http://schemas.microsoft.com/office/powerpoint/2010/main" val="36258180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7836" y="198871"/>
            <a:ext cx="4842164" cy="1325563"/>
          </a:xfrm>
          <a:solidFill>
            <a:schemeClr val="tx2">
              <a:lumMod val="50000"/>
            </a:schemeClr>
          </a:solidFill>
        </p:spPr>
        <p:txBody>
          <a:bodyPr/>
          <a:lstStyle/>
          <a:p>
            <a:r>
              <a:rPr lang="en-GB" dirty="0">
                <a:solidFill>
                  <a:schemeClr val="bg1"/>
                </a:solidFill>
              </a:rPr>
              <a:t>The ABC format – Seligman </a:t>
            </a:r>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3056998673"/>
              </p:ext>
            </p:extLst>
          </p:nvPr>
        </p:nvGraphicFramePr>
        <p:xfrm>
          <a:off x="237836" y="1875416"/>
          <a:ext cx="4711171" cy="40081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p:cNvSpPr txBox="1">
            <a:spLocks/>
          </p:cNvSpPr>
          <p:nvPr/>
        </p:nvSpPr>
        <p:spPr>
          <a:xfrm>
            <a:off x="5340927" y="198870"/>
            <a:ext cx="6102928" cy="1325563"/>
          </a:xfrm>
          <a:prstGeom prst="rect">
            <a:avLst/>
          </a:prstGeom>
          <a:solidFill>
            <a:schemeClr val="tx2">
              <a:lumMod val="50000"/>
            </a:schemeClr>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chemeClr val="bg1"/>
                </a:solidFill>
              </a:rPr>
              <a:t>Distraction and disputation – Seligman </a:t>
            </a:r>
          </a:p>
        </p:txBody>
      </p:sp>
      <p:graphicFrame>
        <p:nvGraphicFramePr>
          <p:cNvPr id="7" name="Diagram 6"/>
          <p:cNvGraphicFramePr/>
          <p:nvPr>
            <p:extLst>
              <p:ext uri="{D42A27DB-BD31-4B8C-83A1-F6EECF244321}">
                <p14:modId xmlns:p14="http://schemas.microsoft.com/office/powerpoint/2010/main" val="549881796"/>
              </p:ext>
            </p:extLst>
          </p:nvPr>
        </p:nvGraphicFramePr>
        <p:xfrm>
          <a:off x="5340927" y="1838035"/>
          <a:ext cx="6428509" cy="406400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506127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040"/>
            <a:ext cx="9578109" cy="942110"/>
          </a:xfrm>
          <a:solidFill>
            <a:schemeClr val="bg2"/>
          </a:solidFill>
        </p:spPr>
        <p:txBody>
          <a:bodyPr>
            <a:normAutofit/>
          </a:bodyPr>
          <a:lstStyle/>
          <a:p>
            <a:r>
              <a:rPr lang="en-GB" dirty="0"/>
              <a:t>Dispositional Optimism </a:t>
            </a:r>
            <a:r>
              <a:rPr lang="en-GB" sz="2400" dirty="0"/>
              <a:t>(Carver and </a:t>
            </a:r>
            <a:r>
              <a:rPr lang="en-GB" sz="2400" dirty="0" err="1"/>
              <a:t>Scheier</a:t>
            </a:r>
            <a:r>
              <a:rPr lang="en-GB" sz="2400" dirty="0"/>
              <a:t>, 1981, 1985)</a:t>
            </a:r>
            <a:endParaRPr lang="en-GB" sz="3600" dirty="0"/>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1798557793"/>
              </p:ext>
            </p:extLst>
          </p:nvPr>
        </p:nvGraphicFramePr>
        <p:xfrm>
          <a:off x="0" y="1392086"/>
          <a:ext cx="7573818" cy="5435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p:cNvGraphicFramePr/>
          <p:nvPr>
            <p:extLst>
              <p:ext uri="{D42A27DB-BD31-4B8C-83A1-F6EECF244321}">
                <p14:modId xmlns:p14="http://schemas.microsoft.com/office/powerpoint/2010/main" val="1532612303"/>
              </p:ext>
            </p:extLst>
          </p:nvPr>
        </p:nvGraphicFramePr>
        <p:xfrm>
          <a:off x="4396510" y="1099127"/>
          <a:ext cx="5338617" cy="22352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8" name="Diagram 7"/>
          <p:cNvGraphicFramePr/>
          <p:nvPr>
            <p:extLst>
              <p:ext uri="{D42A27DB-BD31-4B8C-83A1-F6EECF244321}">
                <p14:modId xmlns:p14="http://schemas.microsoft.com/office/powerpoint/2010/main" val="1820614708"/>
              </p:ext>
            </p:extLst>
          </p:nvPr>
        </p:nvGraphicFramePr>
        <p:xfrm>
          <a:off x="7758545" y="1346935"/>
          <a:ext cx="3352800" cy="1618348"/>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0" name="Diagram 9"/>
          <p:cNvGraphicFramePr/>
          <p:nvPr>
            <p:extLst>
              <p:ext uri="{D42A27DB-BD31-4B8C-83A1-F6EECF244321}">
                <p14:modId xmlns:p14="http://schemas.microsoft.com/office/powerpoint/2010/main" val="3779237573"/>
              </p:ext>
            </p:extLst>
          </p:nvPr>
        </p:nvGraphicFramePr>
        <p:xfrm>
          <a:off x="7301345" y="3334327"/>
          <a:ext cx="4867564" cy="3493359"/>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Tree>
    <p:extLst>
      <p:ext uri="{BB962C8B-B14F-4D97-AF65-F5344CB8AC3E}">
        <p14:creationId xmlns:p14="http://schemas.microsoft.com/office/powerpoint/2010/main" val="1382951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sz="quarter" idx="13"/>
            <p:extLst>
              <p:ext uri="{D42A27DB-BD31-4B8C-83A1-F6EECF244321}">
                <p14:modId xmlns:p14="http://schemas.microsoft.com/office/powerpoint/2010/main" val="2723194292"/>
              </p:ext>
            </p:extLst>
          </p:nvPr>
        </p:nvGraphicFramePr>
        <p:xfrm>
          <a:off x="120073" y="1108363"/>
          <a:ext cx="11693236" cy="21890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a:spLocks noGrp="1"/>
          </p:cNvSpPr>
          <p:nvPr>
            <p:ph type="title"/>
          </p:nvPr>
        </p:nvSpPr>
        <p:spPr>
          <a:xfrm>
            <a:off x="0" y="0"/>
            <a:ext cx="10060709" cy="720870"/>
          </a:xfrm>
          <a:solidFill>
            <a:schemeClr val="bg2"/>
          </a:solidFill>
        </p:spPr>
        <p:txBody>
          <a:bodyPr>
            <a:normAutofit/>
          </a:bodyPr>
          <a:lstStyle/>
          <a:p>
            <a:r>
              <a:rPr lang="en-GB" dirty="0"/>
              <a:t>Dispositional Optimism </a:t>
            </a:r>
            <a:r>
              <a:rPr lang="en-GB" sz="2400" dirty="0"/>
              <a:t>(Carver and </a:t>
            </a:r>
            <a:r>
              <a:rPr lang="en-GB" sz="2400" dirty="0" err="1"/>
              <a:t>Scheier</a:t>
            </a:r>
            <a:r>
              <a:rPr lang="en-GB" sz="2400" dirty="0"/>
              <a:t>, 1981, 1985)</a:t>
            </a:r>
            <a:endParaRPr lang="en-GB" sz="3600" dirty="0"/>
          </a:p>
        </p:txBody>
      </p:sp>
      <p:graphicFrame>
        <p:nvGraphicFramePr>
          <p:cNvPr id="10" name="Diagram 9"/>
          <p:cNvGraphicFramePr/>
          <p:nvPr>
            <p:extLst>
              <p:ext uri="{D42A27DB-BD31-4B8C-83A1-F6EECF244321}">
                <p14:modId xmlns:p14="http://schemas.microsoft.com/office/powerpoint/2010/main" val="967651498"/>
              </p:ext>
            </p:extLst>
          </p:nvPr>
        </p:nvGraphicFramePr>
        <p:xfrm>
          <a:off x="389446" y="3901911"/>
          <a:ext cx="11564942" cy="217093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8" name="Rectangle 7"/>
          <p:cNvSpPr/>
          <p:nvPr/>
        </p:nvSpPr>
        <p:spPr>
          <a:xfrm>
            <a:off x="7110049" y="6226611"/>
            <a:ext cx="4844339" cy="369332"/>
          </a:xfrm>
          <a:prstGeom prst="rect">
            <a:avLst/>
          </a:prstGeom>
        </p:spPr>
        <p:txBody>
          <a:bodyPr wrap="none">
            <a:spAutoFit/>
          </a:bodyPr>
          <a:lstStyle/>
          <a:p>
            <a:r>
              <a:rPr lang="en-GB" dirty="0">
                <a:hlinkClick r:id="rId12"/>
              </a:rPr>
              <a:t>http://www.midss.org/sites/default/files/lot-r.pdf</a:t>
            </a:r>
            <a:endParaRPr lang="en-GB" dirty="0"/>
          </a:p>
        </p:txBody>
      </p:sp>
    </p:spTree>
    <p:extLst>
      <p:ext uri="{BB962C8B-B14F-4D97-AF65-F5344CB8AC3E}">
        <p14:creationId xmlns:p14="http://schemas.microsoft.com/office/powerpoint/2010/main" val="11934127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702" y="106507"/>
            <a:ext cx="5761808" cy="955675"/>
          </a:xfrm>
          <a:solidFill>
            <a:schemeClr val="accent5">
              <a:lumMod val="75000"/>
            </a:schemeClr>
          </a:solidFill>
        </p:spPr>
        <p:txBody>
          <a:bodyPr>
            <a:normAutofit fontScale="90000"/>
          </a:bodyPr>
          <a:lstStyle/>
          <a:p>
            <a:r>
              <a:rPr lang="en-GB" dirty="0">
                <a:solidFill>
                  <a:schemeClr val="bg1"/>
                </a:solidFill>
              </a:rPr>
              <a:t>Optimism and Well-being</a:t>
            </a:r>
          </a:p>
        </p:txBody>
      </p:sp>
      <p:sp>
        <p:nvSpPr>
          <p:cNvPr id="3" name="Content Placeholder 2"/>
          <p:cNvSpPr>
            <a:spLocks noGrp="1"/>
          </p:cNvSpPr>
          <p:nvPr>
            <p:ph sz="quarter" idx="13"/>
          </p:nvPr>
        </p:nvSpPr>
        <p:spPr>
          <a:xfrm>
            <a:off x="158702" y="1280092"/>
            <a:ext cx="5761808" cy="4091710"/>
          </a:xfrm>
          <a:solidFill>
            <a:schemeClr val="tx2">
              <a:lumMod val="60000"/>
              <a:lumOff val="40000"/>
            </a:schemeClr>
          </a:solidFill>
        </p:spPr>
        <p:txBody>
          <a:bodyPr/>
          <a:lstStyle/>
          <a:p>
            <a:pPr marL="0" indent="0">
              <a:buNone/>
            </a:pPr>
            <a:r>
              <a:rPr lang="en-GB" b="1" dirty="0"/>
              <a:t>Coping and appraisals </a:t>
            </a:r>
            <a:r>
              <a:rPr lang="en-GB" sz="1600" dirty="0"/>
              <a:t>(Lazarus and </a:t>
            </a:r>
            <a:r>
              <a:rPr lang="en-GB" sz="1600" dirty="0" err="1"/>
              <a:t>Folkman</a:t>
            </a:r>
            <a:r>
              <a:rPr lang="en-GB" sz="1600" dirty="0"/>
              <a:t>, 1984)</a:t>
            </a:r>
            <a:endParaRPr lang="en-GB" dirty="0"/>
          </a:p>
          <a:p>
            <a:pPr marL="0" indent="0">
              <a:buNone/>
            </a:pPr>
            <a:r>
              <a:rPr lang="en-GB" dirty="0"/>
              <a:t>When we are stressed – (1) we assess whether it is harmful or useful = primary or stress appraisals (2) we decide on how best to deal with the stress depending on how we have assessed that stress = secondary appraisals or coping strategies.</a:t>
            </a:r>
            <a:endParaRPr lang="en-GB" sz="1100" dirty="0"/>
          </a:p>
        </p:txBody>
      </p:sp>
      <p:sp>
        <p:nvSpPr>
          <p:cNvPr id="5" name="TextBox 4"/>
          <p:cNvSpPr txBox="1"/>
          <p:nvPr/>
        </p:nvSpPr>
        <p:spPr>
          <a:xfrm>
            <a:off x="6188362" y="106507"/>
            <a:ext cx="5781964" cy="2923877"/>
          </a:xfrm>
          <a:prstGeom prst="rect">
            <a:avLst/>
          </a:prstGeom>
          <a:solidFill>
            <a:schemeClr val="tx2">
              <a:lumMod val="40000"/>
              <a:lumOff val="60000"/>
            </a:schemeClr>
          </a:solidFill>
        </p:spPr>
        <p:txBody>
          <a:bodyPr wrap="square" rtlCol="0">
            <a:spAutoFit/>
          </a:bodyPr>
          <a:lstStyle/>
          <a:p>
            <a:r>
              <a:rPr lang="en-GB" sz="2800" b="1" dirty="0"/>
              <a:t>Primary appraisals </a:t>
            </a:r>
            <a:r>
              <a:rPr lang="en-GB" sz="1600" dirty="0"/>
              <a:t>(Fergusson et al., 1999)</a:t>
            </a:r>
          </a:p>
          <a:p>
            <a:endParaRPr lang="en-GB" sz="1600" dirty="0"/>
          </a:p>
          <a:p>
            <a:r>
              <a:rPr lang="en-GB" sz="2800" dirty="0"/>
              <a:t>What a person perceives and assesses as the possible effects of demands and resources on their well-being of that stressful situation e.g., emotional impact.  It has three dimensions…</a:t>
            </a:r>
          </a:p>
        </p:txBody>
      </p:sp>
      <p:sp>
        <p:nvSpPr>
          <p:cNvPr id="6" name="TextBox 5"/>
          <p:cNvSpPr txBox="1"/>
          <p:nvPr/>
        </p:nvSpPr>
        <p:spPr>
          <a:xfrm>
            <a:off x="6188361" y="3248144"/>
            <a:ext cx="5781965" cy="2123658"/>
          </a:xfrm>
          <a:prstGeom prst="rect">
            <a:avLst/>
          </a:prstGeom>
          <a:solidFill>
            <a:schemeClr val="tx2">
              <a:lumMod val="75000"/>
            </a:schemeClr>
          </a:solidFill>
        </p:spPr>
        <p:txBody>
          <a:bodyPr wrap="square" rtlCol="0">
            <a:spAutoFit/>
          </a:bodyPr>
          <a:lstStyle/>
          <a:p>
            <a:r>
              <a:rPr lang="en-GB" sz="2800" b="1" dirty="0">
                <a:solidFill>
                  <a:schemeClr val="bg1"/>
                </a:solidFill>
              </a:rPr>
              <a:t>Threat: </a:t>
            </a:r>
            <a:r>
              <a:rPr lang="en-GB" sz="2800" dirty="0">
                <a:solidFill>
                  <a:schemeClr val="bg1"/>
                </a:solidFill>
              </a:rPr>
              <a:t>potential to harm you.</a:t>
            </a:r>
            <a:endParaRPr lang="en-GB" sz="1600" dirty="0">
              <a:solidFill>
                <a:schemeClr val="bg1"/>
              </a:solidFill>
            </a:endParaRPr>
          </a:p>
          <a:p>
            <a:r>
              <a:rPr lang="en-GB" sz="2800" b="1" dirty="0">
                <a:solidFill>
                  <a:schemeClr val="bg1"/>
                </a:solidFill>
              </a:rPr>
              <a:t>Loss: </a:t>
            </a:r>
            <a:r>
              <a:rPr lang="en-GB" sz="2800" dirty="0">
                <a:solidFill>
                  <a:schemeClr val="bg1"/>
                </a:solidFill>
              </a:rPr>
              <a:t>potential loss </a:t>
            </a:r>
            <a:r>
              <a:rPr lang="en-GB" sz="2000" dirty="0">
                <a:solidFill>
                  <a:schemeClr val="bg1"/>
                </a:solidFill>
              </a:rPr>
              <a:t>(friendship, health, self-esteem).</a:t>
            </a:r>
          </a:p>
          <a:p>
            <a:r>
              <a:rPr lang="en-GB" sz="2800" b="1" dirty="0">
                <a:solidFill>
                  <a:schemeClr val="bg1"/>
                </a:solidFill>
              </a:rPr>
              <a:t>Challenge:</a:t>
            </a:r>
            <a:r>
              <a:rPr lang="en-GB" sz="2800" dirty="0">
                <a:solidFill>
                  <a:schemeClr val="bg1"/>
                </a:solidFill>
              </a:rPr>
              <a:t> potential for growth or benefits for the individual.</a:t>
            </a:r>
            <a:endParaRPr lang="en-GB" sz="2800" b="1" dirty="0">
              <a:solidFill>
                <a:schemeClr val="bg1"/>
              </a:solidFill>
            </a:endParaRPr>
          </a:p>
        </p:txBody>
      </p:sp>
      <p:sp>
        <p:nvSpPr>
          <p:cNvPr id="7" name="TextBox 6"/>
          <p:cNvSpPr txBox="1"/>
          <p:nvPr/>
        </p:nvSpPr>
        <p:spPr>
          <a:xfrm>
            <a:off x="158702" y="5467926"/>
            <a:ext cx="11811625" cy="1323439"/>
          </a:xfrm>
          <a:prstGeom prst="rect">
            <a:avLst/>
          </a:prstGeom>
          <a:solidFill>
            <a:schemeClr val="accent1">
              <a:lumMod val="20000"/>
              <a:lumOff val="80000"/>
            </a:schemeClr>
          </a:solidFill>
        </p:spPr>
        <p:txBody>
          <a:bodyPr wrap="square" rtlCol="0">
            <a:spAutoFit/>
          </a:bodyPr>
          <a:lstStyle/>
          <a:p>
            <a:r>
              <a:rPr lang="en-GB" sz="2000" dirty="0"/>
              <a:t>The individual then appraises whether the stressful situation represents the potential for the above three. If a person decides the situation is a threat or loss then the appraisal triggers secondary appraisals – which coping options or behaviours. These will depend on complexity of the situation, values, goals, novelty, social support and perceived controllability.</a:t>
            </a:r>
          </a:p>
        </p:txBody>
      </p:sp>
    </p:spTree>
    <p:extLst>
      <p:ext uri="{BB962C8B-B14F-4D97-AF65-F5344CB8AC3E}">
        <p14:creationId xmlns:p14="http://schemas.microsoft.com/office/powerpoint/2010/main" val="11564229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6920347" cy="656215"/>
          </a:xfrm>
          <a:solidFill>
            <a:schemeClr val="accent1">
              <a:lumMod val="40000"/>
              <a:lumOff val="60000"/>
            </a:schemeClr>
          </a:solidFill>
        </p:spPr>
        <p:txBody>
          <a:bodyPr>
            <a:normAutofit/>
          </a:bodyPr>
          <a:lstStyle/>
          <a:p>
            <a:r>
              <a:rPr lang="en-GB" sz="4000" b="1" dirty="0"/>
              <a:t>Coping strategies  </a:t>
            </a:r>
            <a:r>
              <a:rPr lang="en-GB" sz="2700" dirty="0"/>
              <a:t>(secondary appraisals)</a:t>
            </a:r>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139035626"/>
              </p:ext>
            </p:extLst>
          </p:nvPr>
        </p:nvGraphicFramePr>
        <p:xfrm>
          <a:off x="247072" y="1745030"/>
          <a:ext cx="11307618" cy="50984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Diagram 6"/>
          <p:cNvGraphicFramePr/>
          <p:nvPr>
            <p:extLst>
              <p:ext uri="{D42A27DB-BD31-4B8C-83A1-F6EECF244321}">
                <p14:modId xmlns:p14="http://schemas.microsoft.com/office/powerpoint/2010/main" val="1150592430"/>
              </p:ext>
            </p:extLst>
          </p:nvPr>
        </p:nvGraphicFramePr>
        <p:xfrm>
          <a:off x="634999" y="877457"/>
          <a:ext cx="4223328" cy="64638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8" name="Diagram 7"/>
          <p:cNvGraphicFramePr/>
          <p:nvPr>
            <p:extLst>
              <p:ext uri="{D42A27DB-BD31-4B8C-83A1-F6EECF244321}">
                <p14:modId xmlns:p14="http://schemas.microsoft.com/office/powerpoint/2010/main" val="2876925062"/>
              </p:ext>
            </p:extLst>
          </p:nvPr>
        </p:nvGraphicFramePr>
        <p:xfrm>
          <a:off x="5024438" y="877457"/>
          <a:ext cx="6096000" cy="646331"/>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28261874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305800" cy="1158875"/>
          </a:xfrm>
          <a:solidFill>
            <a:schemeClr val="tx2"/>
          </a:solidFill>
        </p:spPr>
        <p:txBody>
          <a:bodyPr/>
          <a:lstStyle/>
          <a:p>
            <a:r>
              <a:rPr lang="en-GB" dirty="0">
                <a:solidFill>
                  <a:schemeClr val="bg1"/>
                </a:solidFill>
              </a:rPr>
              <a:t>Benefits of optimism and well-being </a:t>
            </a:r>
          </a:p>
        </p:txBody>
      </p:sp>
      <p:graphicFrame>
        <p:nvGraphicFramePr>
          <p:cNvPr id="5" name="Content Placeholder 4"/>
          <p:cNvGraphicFramePr>
            <a:graphicFrameLocks noGrp="1"/>
          </p:cNvGraphicFramePr>
          <p:nvPr>
            <p:ph sz="quarter" idx="13"/>
            <p:extLst>
              <p:ext uri="{D42A27DB-BD31-4B8C-83A1-F6EECF244321}">
                <p14:modId xmlns:p14="http://schemas.microsoft.com/office/powerpoint/2010/main" val="4006417861"/>
              </p:ext>
            </p:extLst>
          </p:nvPr>
        </p:nvGraphicFramePr>
        <p:xfrm>
          <a:off x="174865" y="1535819"/>
          <a:ext cx="3344190" cy="34241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p:cNvGraphicFramePr/>
          <p:nvPr>
            <p:extLst>
              <p:ext uri="{D42A27DB-BD31-4B8C-83A1-F6EECF244321}">
                <p14:modId xmlns:p14="http://schemas.microsoft.com/office/powerpoint/2010/main" val="4164332923"/>
              </p:ext>
            </p:extLst>
          </p:nvPr>
        </p:nvGraphicFramePr>
        <p:xfrm>
          <a:off x="3519055" y="2292248"/>
          <a:ext cx="4553528" cy="191124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cxnSp>
        <p:nvCxnSpPr>
          <p:cNvPr id="8" name="Straight Arrow Connector 7"/>
          <p:cNvCxnSpPr/>
          <p:nvPr/>
        </p:nvCxnSpPr>
        <p:spPr>
          <a:xfrm flipV="1">
            <a:off x="3598719" y="3768436"/>
            <a:ext cx="705426" cy="286667"/>
          </a:xfrm>
          <a:prstGeom prst="straightConnector1">
            <a:avLst/>
          </a:prstGeom>
          <a:ln w="57150">
            <a:solidFill>
              <a:schemeClr val="accent1"/>
            </a:solidFill>
            <a:tailEnd type="triangle"/>
          </a:ln>
        </p:spPr>
        <p:style>
          <a:lnRef idx="3">
            <a:schemeClr val="dk1"/>
          </a:lnRef>
          <a:fillRef idx="0">
            <a:schemeClr val="dk1"/>
          </a:fillRef>
          <a:effectRef idx="2">
            <a:schemeClr val="dk1"/>
          </a:effectRef>
          <a:fontRef idx="minor">
            <a:schemeClr val="tx1"/>
          </a:fontRef>
        </p:style>
      </p:cxnSp>
      <p:graphicFrame>
        <p:nvGraphicFramePr>
          <p:cNvPr id="14" name="Diagram 13"/>
          <p:cNvGraphicFramePr/>
          <p:nvPr>
            <p:extLst>
              <p:ext uri="{D42A27DB-BD31-4B8C-83A1-F6EECF244321}">
                <p14:modId xmlns:p14="http://schemas.microsoft.com/office/powerpoint/2010/main" val="1705291919"/>
              </p:ext>
            </p:extLst>
          </p:nvPr>
        </p:nvGraphicFramePr>
        <p:xfrm>
          <a:off x="8305800" y="1018196"/>
          <a:ext cx="3301464" cy="3185299"/>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7" name="Diagram 16"/>
          <p:cNvGraphicFramePr/>
          <p:nvPr>
            <p:extLst>
              <p:ext uri="{D42A27DB-BD31-4B8C-83A1-F6EECF244321}">
                <p14:modId xmlns:p14="http://schemas.microsoft.com/office/powerpoint/2010/main" val="2643857630"/>
              </p:ext>
            </p:extLst>
          </p:nvPr>
        </p:nvGraphicFramePr>
        <p:xfrm>
          <a:off x="404273" y="5174765"/>
          <a:ext cx="11787727" cy="1372798"/>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
        <p:nvSpPr>
          <p:cNvPr id="16" name="TextBox 15"/>
          <p:cNvSpPr txBox="1"/>
          <p:nvPr/>
        </p:nvSpPr>
        <p:spPr>
          <a:xfrm>
            <a:off x="627253" y="6093299"/>
            <a:ext cx="9760625" cy="646331"/>
          </a:xfrm>
          <a:prstGeom prst="rect">
            <a:avLst/>
          </a:prstGeom>
          <a:noFill/>
        </p:spPr>
        <p:txBody>
          <a:bodyPr wrap="square" rtlCol="0">
            <a:spAutoFit/>
          </a:bodyPr>
          <a:lstStyle/>
          <a:p>
            <a:pPr algn="ctr"/>
            <a:r>
              <a:rPr lang="en-GB" dirty="0"/>
              <a:t>Pessimists were found to adopt denial and avoidance coping; they also have pay too much attention to negative feelings and aspects of the stressful event (</a:t>
            </a:r>
            <a:r>
              <a:rPr lang="en-GB" dirty="0" err="1"/>
              <a:t>Scheier</a:t>
            </a:r>
            <a:r>
              <a:rPr lang="en-GB" dirty="0"/>
              <a:t> et al., 1986)</a:t>
            </a:r>
          </a:p>
        </p:txBody>
      </p:sp>
    </p:spTree>
    <p:extLst>
      <p:ext uri="{BB962C8B-B14F-4D97-AF65-F5344CB8AC3E}">
        <p14:creationId xmlns:p14="http://schemas.microsoft.com/office/powerpoint/2010/main" val="24607179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7943" y="0"/>
            <a:ext cx="10515600" cy="1325563"/>
          </a:xfrm>
        </p:spPr>
        <p:txBody>
          <a:bodyPr/>
          <a:lstStyle/>
          <a:p>
            <a:r>
              <a:rPr lang="en-GB" dirty="0"/>
              <a:t>Research </a:t>
            </a:r>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1190783484"/>
              </p:ext>
            </p:extLst>
          </p:nvPr>
        </p:nvGraphicFramePr>
        <p:xfrm>
          <a:off x="296778" y="1135783"/>
          <a:ext cx="11097929" cy="55409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5149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527" y="-337272"/>
            <a:ext cx="10515600" cy="1325563"/>
          </a:xfrm>
        </p:spPr>
        <p:txBody>
          <a:bodyPr/>
          <a:lstStyle/>
          <a:p>
            <a:r>
              <a:rPr lang="en-GB" dirty="0"/>
              <a:t>Optimism and depression</a:t>
            </a:r>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2446616884"/>
              </p:ext>
            </p:extLst>
          </p:nvPr>
        </p:nvGraphicFramePr>
        <p:xfrm>
          <a:off x="108527" y="840509"/>
          <a:ext cx="12083473" cy="60174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063432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7"/>
          <p:cNvGraphicFramePr>
            <a:graphicFrameLocks noGrp="1"/>
          </p:cNvGraphicFramePr>
          <p:nvPr>
            <p:ph sz="quarter" idx="13"/>
            <p:extLst>
              <p:ext uri="{D42A27DB-BD31-4B8C-83A1-F6EECF244321}">
                <p14:modId xmlns:p14="http://schemas.microsoft.com/office/powerpoint/2010/main" val="42005343"/>
              </p:ext>
            </p:extLst>
          </p:nvPr>
        </p:nvGraphicFramePr>
        <p:xfrm>
          <a:off x="184727" y="4128655"/>
          <a:ext cx="5421746" cy="24476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p:cNvSpPr>
            <a:spLocks noGrp="1"/>
          </p:cNvSpPr>
          <p:nvPr>
            <p:ph type="title"/>
          </p:nvPr>
        </p:nvSpPr>
        <p:spPr>
          <a:xfrm>
            <a:off x="0" y="-272184"/>
            <a:ext cx="10515600" cy="1325563"/>
          </a:xfrm>
        </p:spPr>
        <p:txBody>
          <a:bodyPr>
            <a:normAutofit/>
          </a:bodyPr>
          <a:lstStyle/>
          <a:p>
            <a:r>
              <a:rPr lang="en-GB" sz="4000" dirty="0"/>
              <a:t>Optimism and Self-esteem </a:t>
            </a:r>
          </a:p>
        </p:txBody>
      </p:sp>
      <p:graphicFrame>
        <p:nvGraphicFramePr>
          <p:cNvPr id="7" name="Diagram 6"/>
          <p:cNvGraphicFramePr/>
          <p:nvPr>
            <p:extLst>
              <p:ext uri="{D42A27DB-BD31-4B8C-83A1-F6EECF244321}">
                <p14:modId xmlns:p14="http://schemas.microsoft.com/office/powerpoint/2010/main" val="730336145"/>
              </p:ext>
            </p:extLst>
          </p:nvPr>
        </p:nvGraphicFramePr>
        <p:xfrm>
          <a:off x="684852" y="1053379"/>
          <a:ext cx="10760365" cy="241069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0" name="Diagram 9"/>
          <p:cNvGraphicFramePr/>
          <p:nvPr>
            <p:extLst>
              <p:ext uri="{D42A27DB-BD31-4B8C-83A1-F6EECF244321}">
                <p14:modId xmlns:p14="http://schemas.microsoft.com/office/powerpoint/2010/main" val="800932535"/>
              </p:ext>
            </p:extLst>
          </p:nvPr>
        </p:nvGraphicFramePr>
        <p:xfrm>
          <a:off x="6291325" y="3464070"/>
          <a:ext cx="5386162" cy="2908782"/>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2" name="Diagram 11"/>
          <p:cNvGraphicFramePr/>
          <p:nvPr>
            <p:extLst>
              <p:ext uri="{D42A27DB-BD31-4B8C-83A1-F6EECF244321}">
                <p14:modId xmlns:p14="http://schemas.microsoft.com/office/powerpoint/2010/main" val="1325340728"/>
              </p:ext>
            </p:extLst>
          </p:nvPr>
        </p:nvGraphicFramePr>
        <p:xfrm>
          <a:off x="8035638" y="5684981"/>
          <a:ext cx="2179782" cy="1173019"/>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Tree>
    <p:extLst>
      <p:ext uri="{BB962C8B-B14F-4D97-AF65-F5344CB8AC3E}">
        <p14:creationId xmlns:p14="http://schemas.microsoft.com/office/powerpoint/2010/main" val="9631516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52964" y="198870"/>
            <a:ext cx="10515600" cy="844839"/>
          </a:xfrm>
        </p:spPr>
        <p:txBody>
          <a:bodyPr/>
          <a:lstStyle/>
          <a:p>
            <a:r>
              <a:rPr lang="en-GB" dirty="0"/>
              <a:t>Optimism effects in relationship</a:t>
            </a:r>
          </a:p>
        </p:txBody>
      </p:sp>
      <p:graphicFrame>
        <p:nvGraphicFramePr>
          <p:cNvPr id="7" name="Content Placeholder 6"/>
          <p:cNvGraphicFramePr>
            <a:graphicFrameLocks noGrp="1"/>
          </p:cNvGraphicFramePr>
          <p:nvPr>
            <p:ph sz="quarter" idx="13"/>
            <p:extLst>
              <p:ext uri="{D42A27DB-BD31-4B8C-83A1-F6EECF244321}">
                <p14:modId xmlns:p14="http://schemas.microsoft.com/office/powerpoint/2010/main" val="2050302655"/>
              </p:ext>
            </p:extLst>
          </p:nvPr>
        </p:nvGraphicFramePr>
        <p:xfrm>
          <a:off x="120072" y="4239491"/>
          <a:ext cx="11924146" cy="24291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p:cNvGraphicFramePr/>
          <p:nvPr>
            <p:extLst>
              <p:ext uri="{D42A27DB-BD31-4B8C-83A1-F6EECF244321}">
                <p14:modId xmlns:p14="http://schemas.microsoft.com/office/powerpoint/2010/main" val="135262741"/>
              </p:ext>
            </p:extLst>
          </p:nvPr>
        </p:nvGraphicFramePr>
        <p:xfrm>
          <a:off x="738476" y="1570183"/>
          <a:ext cx="9624723" cy="179165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773897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1873" y="124979"/>
            <a:ext cx="10515600" cy="1325563"/>
          </a:xfrm>
        </p:spPr>
        <p:txBody>
          <a:bodyPr/>
          <a:lstStyle/>
          <a:p>
            <a:r>
              <a:rPr lang="en-GB" dirty="0"/>
              <a:t>Optimism effects in relationship</a:t>
            </a:r>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109812493"/>
              </p:ext>
            </p:extLst>
          </p:nvPr>
        </p:nvGraphicFramePr>
        <p:xfrm>
          <a:off x="221672" y="1265382"/>
          <a:ext cx="11804073" cy="5384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78546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sz="quarter" idx="13"/>
            <p:extLst>
              <p:ext uri="{D42A27DB-BD31-4B8C-83A1-F6EECF244321}">
                <p14:modId xmlns:p14="http://schemas.microsoft.com/office/powerpoint/2010/main" val="3246633828"/>
              </p:ext>
            </p:extLst>
          </p:nvPr>
        </p:nvGraphicFramePr>
        <p:xfrm>
          <a:off x="331882" y="0"/>
          <a:ext cx="11860118" cy="79340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a:spLocks noGrp="1"/>
          </p:cNvSpPr>
          <p:nvPr>
            <p:ph type="title"/>
          </p:nvPr>
        </p:nvSpPr>
        <p:spPr/>
        <p:txBody>
          <a:bodyPr/>
          <a:lstStyle/>
          <a:p>
            <a:r>
              <a:rPr lang="en-GB" dirty="0"/>
              <a:t>Optimism effects in relationship</a:t>
            </a:r>
          </a:p>
        </p:txBody>
      </p:sp>
    </p:spTree>
    <p:extLst>
      <p:ext uri="{BB962C8B-B14F-4D97-AF65-F5344CB8AC3E}">
        <p14:creationId xmlns:p14="http://schemas.microsoft.com/office/powerpoint/2010/main" val="19750202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4163" y="0"/>
            <a:ext cx="10515600" cy="1325563"/>
          </a:xfrm>
        </p:spPr>
        <p:txBody>
          <a:bodyPr/>
          <a:lstStyle/>
          <a:p>
            <a:r>
              <a:rPr lang="en-GB" dirty="0"/>
              <a:t>Optimism and health</a:t>
            </a:r>
          </a:p>
        </p:txBody>
      </p:sp>
      <p:sp>
        <p:nvSpPr>
          <p:cNvPr id="3" name="Content Placeholder 2"/>
          <p:cNvSpPr>
            <a:spLocks noGrp="1"/>
          </p:cNvSpPr>
          <p:nvPr>
            <p:ph sz="quarter" idx="13"/>
          </p:nvPr>
        </p:nvSpPr>
        <p:spPr>
          <a:xfrm>
            <a:off x="858983" y="2299854"/>
            <a:ext cx="10547927" cy="4100511"/>
          </a:xfrm>
          <a:solidFill>
            <a:schemeClr val="accent5">
              <a:lumMod val="75000"/>
            </a:schemeClr>
          </a:solidFill>
        </p:spPr>
        <p:txBody>
          <a:bodyPr>
            <a:normAutofit fontScale="92500"/>
          </a:bodyPr>
          <a:lstStyle/>
          <a:p>
            <a:r>
              <a:rPr lang="en-GB" dirty="0">
                <a:solidFill>
                  <a:schemeClr val="bg1"/>
                </a:solidFill>
              </a:rPr>
              <a:t>The early work largely addressed the question of whether optimists fare better emotionally and psychologically than do pessimists when confronting health problems, and confirmed that the answer is yes [</a:t>
            </a:r>
            <a:r>
              <a:rPr lang="da-DK" dirty="0">
                <a:solidFill>
                  <a:schemeClr val="bg1"/>
                </a:solidFill>
              </a:rPr>
              <a:t>Carver et al., 2010</a:t>
            </a:r>
            <a:r>
              <a:rPr lang="en-GB" dirty="0">
                <a:solidFill>
                  <a:schemeClr val="bg1"/>
                </a:solidFill>
              </a:rPr>
              <a:t>]. </a:t>
            </a:r>
          </a:p>
          <a:p>
            <a:r>
              <a:rPr lang="en-GB" dirty="0">
                <a:solidFill>
                  <a:schemeClr val="bg1"/>
                </a:solidFill>
              </a:rPr>
              <a:t>However, more recently, research has addressed the question of whether optimism also predicts physical health [</a:t>
            </a:r>
            <a:r>
              <a:rPr lang="da-DK" dirty="0">
                <a:solidFill>
                  <a:schemeClr val="bg1"/>
                </a:solidFill>
              </a:rPr>
              <a:t>Rasmussen et al., 2009</a:t>
            </a:r>
            <a:r>
              <a:rPr lang="en-GB" dirty="0">
                <a:solidFill>
                  <a:schemeClr val="bg1"/>
                </a:solidFill>
              </a:rPr>
              <a:t>]. </a:t>
            </a:r>
          </a:p>
          <a:p>
            <a:r>
              <a:rPr lang="en-GB" dirty="0">
                <a:solidFill>
                  <a:schemeClr val="bg1"/>
                </a:solidFill>
              </a:rPr>
              <a:t>Many of these studies take the form of epidemiological research </a:t>
            </a:r>
            <a:r>
              <a:rPr lang="en-GB" sz="1300" dirty="0">
                <a:solidFill>
                  <a:schemeClr val="bg1"/>
                </a:solidFill>
              </a:rPr>
              <a:t>(the study of how often diseases occur in different groups of people and why)</a:t>
            </a:r>
            <a:r>
              <a:rPr lang="en-GB" dirty="0">
                <a:solidFill>
                  <a:schemeClr val="bg1"/>
                </a:solidFill>
              </a:rPr>
              <a:t>, looking at long-term prospective associations between optimism and health outcomes in large samples.</a:t>
            </a:r>
          </a:p>
        </p:txBody>
      </p:sp>
      <p:graphicFrame>
        <p:nvGraphicFramePr>
          <p:cNvPr id="5" name="Diagram 4"/>
          <p:cNvGraphicFramePr/>
          <p:nvPr>
            <p:extLst>
              <p:ext uri="{D42A27DB-BD31-4B8C-83A1-F6EECF244321}">
                <p14:modId xmlns:p14="http://schemas.microsoft.com/office/powerpoint/2010/main" val="1858392661"/>
              </p:ext>
            </p:extLst>
          </p:nvPr>
        </p:nvGraphicFramePr>
        <p:xfrm>
          <a:off x="174046" y="1118195"/>
          <a:ext cx="11740863" cy="11816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92994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sz="quarter" idx="13"/>
            <p:extLst>
              <p:ext uri="{D42A27DB-BD31-4B8C-83A1-F6EECF244321}">
                <p14:modId xmlns:p14="http://schemas.microsoft.com/office/powerpoint/2010/main" val="3432099200"/>
              </p:ext>
            </p:extLst>
          </p:nvPr>
        </p:nvGraphicFramePr>
        <p:xfrm>
          <a:off x="230909" y="1052945"/>
          <a:ext cx="11767127" cy="52554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a:spLocks noGrp="1"/>
          </p:cNvSpPr>
          <p:nvPr>
            <p:ph type="title"/>
          </p:nvPr>
        </p:nvSpPr>
        <p:spPr>
          <a:xfrm>
            <a:off x="311728" y="-78220"/>
            <a:ext cx="10515600" cy="1325563"/>
          </a:xfrm>
        </p:spPr>
        <p:txBody>
          <a:bodyPr/>
          <a:lstStyle/>
          <a:p>
            <a:r>
              <a:rPr lang="en-GB" dirty="0"/>
              <a:t>Optimism and health</a:t>
            </a:r>
          </a:p>
        </p:txBody>
      </p:sp>
    </p:spTree>
    <p:extLst>
      <p:ext uri="{BB962C8B-B14F-4D97-AF65-F5344CB8AC3E}">
        <p14:creationId xmlns:p14="http://schemas.microsoft.com/office/powerpoint/2010/main" val="25871942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09" y="-170584"/>
            <a:ext cx="10515600" cy="1325563"/>
          </a:xfrm>
        </p:spPr>
        <p:txBody>
          <a:bodyPr/>
          <a:lstStyle/>
          <a:p>
            <a:r>
              <a:rPr lang="en-GB" dirty="0"/>
              <a:t>Situational optimism</a:t>
            </a:r>
          </a:p>
        </p:txBody>
      </p:sp>
      <p:graphicFrame>
        <p:nvGraphicFramePr>
          <p:cNvPr id="5" name="Content Placeholder 4"/>
          <p:cNvGraphicFramePr>
            <a:graphicFrameLocks noGrp="1"/>
          </p:cNvGraphicFramePr>
          <p:nvPr>
            <p:ph sz="quarter" idx="13"/>
            <p:extLst>
              <p:ext uri="{D42A27DB-BD31-4B8C-83A1-F6EECF244321}">
                <p14:modId xmlns:p14="http://schemas.microsoft.com/office/powerpoint/2010/main" val="61065757"/>
              </p:ext>
            </p:extLst>
          </p:nvPr>
        </p:nvGraphicFramePr>
        <p:xfrm>
          <a:off x="0" y="-849311"/>
          <a:ext cx="12192000" cy="62160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Diagram 6"/>
          <p:cNvGraphicFramePr/>
          <p:nvPr>
            <p:extLst>
              <p:ext uri="{D42A27DB-BD31-4B8C-83A1-F6EECF244321}">
                <p14:modId xmlns:p14="http://schemas.microsoft.com/office/powerpoint/2010/main" val="342492384"/>
              </p:ext>
            </p:extLst>
          </p:nvPr>
        </p:nvGraphicFramePr>
        <p:xfrm>
          <a:off x="2346036" y="3260435"/>
          <a:ext cx="6887995" cy="164407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9" name="Diagram 8"/>
          <p:cNvGraphicFramePr/>
          <p:nvPr>
            <p:extLst>
              <p:ext uri="{D42A27DB-BD31-4B8C-83A1-F6EECF244321}">
                <p14:modId xmlns:p14="http://schemas.microsoft.com/office/powerpoint/2010/main" val="2470326700"/>
              </p:ext>
            </p:extLst>
          </p:nvPr>
        </p:nvGraphicFramePr>
        <p:xfrm>
          <a:off x="258278" y="5314499"/>
          <a:ext cx="11675443" cy="1410101"/>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18442954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0180" y="103785"/>
            <a:ext cx="7661710" cy="1325563"/>
          </a:xfrm>
          <a:solidFill>
            <a:schemeClr val="accent1">
              <a:lumMod val="75000"/>
            </a:schemeClr>
          </a:solidFill>
        </p:spPr>
        <p:txBody>
          <a:bodyPr/>
          <a:lstStyle/>
          <a:p>
            <a:pPr algn="ctr"/>
            <a:r>
              <a:rPr lang="en-GB" dirty="0">
                <a:solidFill>
                  <a:schemeClr val="bg1"/>
                </a:solidFill>
              </a:rPr>
              <a:t>Nature vs. Nurture</a:t>
            </a:r>
          </a:p>
        </p:txBody>
      </p:sp>
      <p:sp>
        <p:nvSpPr>
          <p:cNvPr id="3" name="Content Placeholder 2"/>
          <p:cNvSpPr>
            <a:spLocks noGrp="1"/>
          </p:cNvSpPr>
          <p:nvPr>
            <p:ph sz="quarter" idx="13"/>
          </p:nvPr>
        </p:nvSpPr>
        <p:spPr>
          <a:xfrm>
            <a:off x="6410425" y="1496725"/>
            <a:ext cx="5544152" cy="4832092"/>
          </a:xfrm>
          <a:solidFill>
            <a:schemeClr val="accent1">
              <a:lumMod val="60000"/>
              <a:lumOff val="40000"/>
            </a:schemeClr>
          </a:solidFill>
        </p:spPr>
        <p:txBody>
          <a:bodyPr>
            <a:noAutofit/>
          </a:bodyPr>
          <a:lstStyle/>
          <a:p>
            <a:r>
              <a:rPr lang="en-GB" sz="2400" dirty="0">
                <a:solidFill>
                  <a:schemeClr val="bg1"/>
                </a:solidFill>
              </a:rPr>
              <a:t>One study [</a:t>
            </a:r>
            <a:r>
              <a:rPr lang="en-GB" sz="2400" dirty="0" err="1">
                <a:solidFill>
                  <a:schemeClr val="bg1"/>
                </a:solidFill>
              </a:rPr>
              <a:t>Rius-Ottenheim</a:t>
            </a:r>
            <a:r>
              <a:rPr lang="en-GB" sz="2400" dirty="0">
                <a:solidFill>
                  <a:schemeClr val="bg1"/>
                </a:solidFill>
              </a:rPr>
              <a:t>, 2012] implicated the oxytocin receptor gene (rs53576), but this finding failed to replicate in another study [</a:t>
            </a:r>
            <a:r>
              <a:rPr lang="da-DK" sz="2400" dirty="0">
                <a:solidFill>
                  <a:schemeClr val="bg1"/>
                </a:solidFill>
              </a:rPr>
              <a:t>Cornelis et al. 2012</a:t>
            </a:r>
            <a:r>
              <a:rPr lang="en-GB" sz="2400" dirty="0">
                <a:solidFill>
                  <a:schemeClr val="bg1"/>
                </a:solidFill>
              </a:rPr>
              <a:t>]. </a:t>
            </a:r>
          </a:p>
          <a:p>
            <a:r>
              <a:rPr lang="en-GB" sz="2400" dirty="0">
                <a:solidFill>
                  <a:schemeClr val="bg1"/>
                </a:solidFill>
              </a:rPr>
              <a:t>A haplotype for the mineralocorticoid receptor gene, which helps to regulate stress arousal, has also been related to optimism in one study, but only among men [</a:t>
            </a:r>
            <a:r>
              <a:rPr lang="da-DK" sz="2400" dirty="0">
                <a:solidFill>
                  <a:schemeClr val="bg1"/>
                </a:solidFill>
              </a:rPr>
              <a:t>Klok et al. 2011</a:t>
            </a:r>
            <a:r>
              <a:rPr lang="en-GB" sz="2400" dirty="0">
                <a:solidFill>
                  <a:schemeClr val="bg1"/>
                </a:solidFill>
              </a:rPr>
              <a:t>]. </a:t>
            </a:r>
          </a:p>
          <a:p>
            <a:r>
              <a:rPr lang="en-GB" sz="2400" dirty="0">
                <a:solidFill>
                  <a:schemeClr val="bg1"/>
                </a:solidFill>
              </a:rPr>
              <a:t>The only published genome-wide study to date [Eriksson et al. 2010] failed to identify any correlate of optimism.</a:t>
            </a:r>
          </a:p>
        </p:txBody>
      </p:sp>
      <p:sp>
        <p:nvSpPr>
          <p:cNvPr id="4" name="Rectangle 3"/>
          <p:cNvSpPr/>
          <p:nvPr/>
        </p:nvSpPr>
        <p:spPr>
          <a:xfrm>
            <a:off x="247046" y="1496725"/>
            <a:ext cx="6038251" cy="4832092"/>
          </a:xfrm>
          <a:prstGeom prst="rect">
            <a:avLst/>
          </a:prstGeom>
          <a:solidFill>
            <a:schemeClr val="accent1">
              <a:lumMod val="20000"/>
              <a:lumOff val="80000"/>
            </a:schemeClr>
          </a:solidFill>
        </p:spPr>
        <p:txBody>
          <a:bodyPr wrap="square">
            <a:spAutoFit/>
          </a:bodyPr>
          <a:lstStyle/>
          <a:p>
            <a:r>
              <a:rPr lang="en-GB" sz="2800" dirty="0"/>
              <a:t>Heritability estimates hover around 30%, [</a:t>
            </a:r>
            <a:r>
              <a:rPr lang="fr-FR" sz="2800" dirty="0" err="1"/>
              <a:t>Plomin</a:t>
            </a:r>
            <a:r>
              <a:rPr lang="fr-FR" sz="2800" dirty="0"/>
              <a:t>, 1992; </a:t>
            </a:r>
            <a:r>
              <a:rPr lang="da-DK" sz="2800" dirty="0"/>
              <a:t>Mosing et al. 2010</a:t>
            </a:r>
            <a:r>
              <a:rPr lang="en-GB" sz="2800" dirty="0"/>
              <a:t>]. </a:t>
            </a:r>
          </a:p>
          <a:p>
            <a:endParaRPr lang="en-GB" sz="2800" dirty="0"/>
          </a:p>
          <a:p>
            <a:r>
              <a:rPr lang="en-GB" sz="2800" dirty="0"/>
              <a:t>Associations between optimism and longevity may also have genetic underpinnings [</a:t>
            </a:r>
            <a:r>
              <a:rPr lang="en-GB" sz="2800" dirty="0" err="1"/>
              <a:t>Mosing</a:t>
            </a:r>
            <a:r>
              <a:rPr lang="en-GB" sz="2800" dirty="0"/>
              <a:t> et al. 2012]. </a:t>
            </a:r>
          </a:p>
          <a:p>
            <a:endParaRPr lang="en-GB" sz="2800" dirty="0"/>
          </a:p>
          <a:p>
            <a:r>
              <a:rPr lang="en-GB" sz="2800" dirty="0"/>
              <a:t>Researchers have been trying (with mixed success) to identify specific genomic elements that might underlie variations in optimism and pessimism. </a:t>
            </a:r>
          </a:p>
        </p:txBody>
      </p:sp>
    </p:spTree>
    <p:extLst>
      <p:ext uri="{BB962C8B-B14F-4D97-AF65-F5344CB8AC3E}">
        <p14:creationId xmlns:p14="http://schemas.microsoft.com/office/powerpoint/2010/main" val="1451985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bg/>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 name="Content Placeholder 12"/>
          <p:cNvGraphicFramePr>
            <a:graphicFrameLocks noGrp="1"/>
          </p:cNvGraphicFramePr>
          <p:nvPr>
            <p:ph sz="quarter" idx="13"/>
            <p:extLst>
              <p:ext uri="{D42A27DB-BD31-4B8C-83A1-F6EECF244321}">
                <p14:modId xmlns:p14="http://schemas.microsoft.com/office/powerpoint/2010/main" val="4190045272"/>
              </p:ext>
            </p:extLst>
          </p:nvPr>
        </p:nvGraphicFramePr>
        <p:xfrm>
          <a:off x="6775077" y="939297"/>
          <a:ext cx="7861257" cy="59187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itle 1"/>
          <p:cNvSpPr>
            <a:spLocks noGrp="1"/>
          </p:cNvSpPr>
          <p:nvPr>
            <p:ph type="title"/>
          </p:nvPr>
        </p:nvSpPr>
        <p:spPr>
          <a:xfrm>
            <a:off x="2050180" y="0"/>
            <a:ext cx="7661710" cy="1087655"/>
          </a:xfrm>
          <a:solidFill>
            <a:schemeClr val="accent1">
              <a:lumMod val="75000"/>
            </a:schemeClr>
          </a:solidFill>
        </p:spPr>
        <p:txBody>
          <a:bodyPr/>
          <a:lstStyle/>
          <a:p>
            <a:pPr algn="ctr"/>
            <a:r>
              <a:rPr lang="en-GB" dirty="0">
                <a:solidFill>
                  <a:schemeClr val="bg1"/>
                </a:solidFill>
              </a:rPr>
              <a:t>Nature vs. Nurture</a:t>
            </a:r>
          </a:p>
        </p:txBody>
      </p:sp>
      <p:graphicFrame>
        <p:nvGraphicFramePr>
          <p:cNvPr id="8" name="Diagram 7"/>
          <p:cNvGraphicFramePr/>
          <p:nvPr>
            <p:extLst>
              <p:ext uri="{D42A27DB-BD31-4B8C-83A1-F6EECF244321}">
                <p14:modId xmlns:p14="http://schemas.microsoft.com/office/powerpoint/2010/main" val="1801469541"/>
              </p:ext>
            </p:extLst>
          </p:nvPr>
        </p:nvGraphicFramePr>
        <p:xfrm>
          <a:off x="-1537318" y="1463041"/>
          <a:ext cx="8830541" cy="132103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0" name="Diagram 9"/>
          <p:cNvGraphicFramePr/>
          <p:nvPr>
            <p:extLst>
              <p:ext uri="{D42A27DB-BD31-4B8C-83A1-F6EECF244321}">
                <p14:modId xmlns:p14="http://schemas.microsoft.com/office/powerpoint/2010/main" val="1167689162"/>
              </p:ext>
            </p:extLst>
          </p:nvPr>
        </p:nvGraphicFramePr>
        <p:xfrm>
          <a:off x="317633" y="3055374"/>
          <a:ext cx="8576110" cy="4351785"/>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2" name="Diagram 11"/>
          <p:cNvGraphicFramePr/>
          <p:nvPr>
            <p:extLst>
              <p:ext uri="{D42A27DB-BD31-4B8C-83A1-F6EECF244321}">
                <p14:modId xmlns:p14="http://schemas.microsoft.com/office/powerpoint/2010/main" val="2155110734"/>
              </p:ext>
            </p:extLst>
          </p:nvPr>
        </p:nvGraphicFramePr>
        <p:xfrm>
          <a:off x="5736656" y="1947540"/>
          <a:ext cx="3416969" cy="2423842"/>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Tree>
    <p:extLst>
      <p:ext uri="{BB962C8B-B14F-4D97-AF65-F5344CB8AC3E}">
        <p14:creationId xmlns:p14="http://schemas.microsoft.com/office/powerpoint/2010/main" val="35047078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276" y="-279133"/>
            <a:ext cx="10515600" cy="1325563"/>
          </a:xfrm>
        </p:spPr>
        <p:txBody>
          <a:bodyPr>
            <a:normAutofit/>
          </a:bodyPr>
          <a:lstStyle/>
          <a:p>
            <a:r>
              <a:rPr lang="en-GB" sz="3600" dirty="0"/>
              <a:t>Is optimism ever bad?</a:t>
            </a:r>
          </a:p>
        </p:txBody>
      </p:sp>
      <p:graphicFrame>
        <p:nvGraphicFramePr>
          <p:cNvPr id="6" name="Content Placeholder 5"/>
          <p:cNvGraphicFramePr>
            <a:graphicFrameLocks noGrp="1"/>
          </p:cNvGraphicFramePr>
          <p:nvPr>
            <p:ph sz="quarter" idx="13"/>
            <p:extLst>
              <p:ext uri="{D42A27DB-BD31-4B8C-83A1-F6EECF244321}">
                <p14:modId xmlns:p14="http://schemas.microsoft.com/office/powerpoint/2010/main" val="2232357893"/>
              </p:ext>
            </p:extLst>
          </p:nvPr>
        </p:nvGraphicFramePr>
        <p:xfrm>
          <a:off x="-3253338" y="620196"/>
          <a:ext cx="13627912" cy="64042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0" name="Diagram 9"/>
          <p:cNvGraphicFramePr/>
          <p:nvPr>
            <p:extLst>
              <p:ext uri="{D42A27DB-BD31-4B8C-83A1-F6EECF244321}">
                <p14:modId xmlns:p14="http://schemas.microsoft.com/office/powerpoint/2010/main" val="3222734278"/>
              </p:ext>
            </p:extLst>
          </p:nvPr>
        </p:nvGraphicFramePr>
        <p:xfrm>
          <a:off x="7007192" y="1370965"/>
          <a:ext cx="5059679" cy="509176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9" name="Diagram 8"/>
          <p:cNvGraphicFramePr/>
          <p:nvPr>
            <p:extLst>
              <p:ext uri="{D42A27DB-BD31-4B8C-83A1-F6EECF244321}">
                <p14:modId xmlns:p14="http://schemas.microsoft.com/office/powerpoint/2010/main" val="2491455089"/>
              </p:ext>
            </p:extLst>
          </p:nvPr>
        </p:nvGraphicFramePr>
        <p:xfrm>
          <a:off x="5326076" y="426327"/>
          <a:ext cx="6792411" cy="866274"/>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3630698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6" grpId="0">
        <p:bldAsOne/>
      </p:bldGraphic>
      <p:bldGraphic spid="10" grpId="0">
        <p:bldAsOne/>
      </p:bldGraphic>
      <p:bldGraphic spid="9" grpId="0">
        <p:bldAsOne/>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All references can be found in the paper below</a:t>
            </a:r>
          </a:p>
        </p:txBody>
      </p:sp>
      <p:sp>
        <p:nvSpPr>
          <p:cNvPr id="3" name="Content Placeholder 2"/>
          <p:cNvSpPr>
            <a:spLocks noGrp="1"/>
          </p:cNvSpPr>
          <p:nvPr>
            <p:ph sz="quarter" idx="13"/>
          </p:nvPr>
        </p:nvSpPr>
        <p:spPr>
          <a:xfrm>
            <a:off x="838200" y="2200839"/>
            <a:ext cx="10363826" cy="2500472"/>
          </a:xfrm>
        </p:spPr>
        <p:txBody>
          <a:bodyPr/>
          <a:lstStyle/>
          <a:p>
            <a:r>
              <a:rPr lang="en-GB" dirty="0"/>
              <a:t>Carver, C. S., &amp; </a:t>
            </a:r>
            <a:r>
              <a:rPr lang="en-GB" dirty="0" err="1"/>
              <a:t>Scheier</a:t>
            </a:r>
            <a:r>
              <a:rPr lang="en-GB" dirty="0"/>
              <a:t>, M. F. (2014). Dispositional optimism. Trends in cognitive sciences, 18(6), 293-299.    </a:t>
            </a:r>
          </a:p>
          <a:p>
            <a:endParaRPr lang="en-GB" dirty="0"/>
          </a:p>
          <a:p>
            <a:r>
              <a:rPr lang="en-GB" dirty="0">
                <a:hlinkClick r:id="rId2"/>
              </a:rPr>
              <a:t>https://www.ncbi.nlm.nih.gov/pmc/articles/PMC4061570/</a:t>
            </a:r>
            <a:r>
              <a:rPr lang="en-GB" dirty="0"/>
              <a:t> </a:t>
            </a:r>
          </a:p>
        </p:txBody>
      </p:sp>
    </p:spTree>
    <p:extLst>
      <p:ext uri="{BB962C8B-B14F-4D97-AF65-F5344CB8AC3E}">
        <p14:creationId xmlns:p14="http://schemas.microsoft.com/office/powerpoint/2010/main" val="5800809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2861</Words>
  <Application>Microsoft Office PowerPoint</Application>
  <PresentationFormat>Widescreen</PresentationFormat>
  <Paragraphs>151</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Calibri Light</vt:lpstr>
      <vt:lpstr>Office Theme</vt:lpstr>
      <vt:lpstr>Optimism</vt:lpstr>
      <vt:lpstr>What is optimism? </vt:lpstr>
      <vt:lpstr>Learned optimism: Seligman</vt:lpstr>
      <vt:lpstr>PowerPoint Presentation</vt:lpstr>
      <vt:lpstr>Learned optimism (Seligman, 1991) </vt:lpstr>
      <vt:lpstr>The ABC format – Seligman </vt:lpstr>
      <vt:lpstr>Dispositional Optimism (Carver and Scheier, 1981, 1985)</vt:lpstr>
      <vt:lpstr>Dispositional Optimism (Carver and Scheier, 1981, 1985)</vt:lpstr>
      <vt:lpstr>Optimism and Well-being</vt:lpstr>
      <vt:lpstr>Coping strategies  (secondary appraisals)</vt:lpstr>
      <vt:lpstr>Benefits of optimism and well-being </vt:lpstr>
      <vt:lpstr>Research </vt:lpstr>
      <vt:lpstr>Optimism and depression</vt:lpstr>
      <vt:lpstr>Optimism and Self-esteem </vt:lpstr>
      <vt:lpstr>Optimism effects in relationship</vt:lpstr>
      <vt:lpstr>Optimism effects in relationship</vt:lpstr>
      <vt:lpstr>Optimism effects in relationship</vt:lpstr>
      <vt:lpstr>Optimism and health</vt:lpstr>
      <vt:lpstr>Optimism and health</vt:lpstr>
      <vt:lpstr>Situational optimism</vt:lpstr>
      <vt:lpstr>Nature vs. Nurture</vt:lpstr>
      <vt:lpstr>Nature vs. Nurture</vt:lpstr>
      <vt:lpstr>Is optimism ever bad?</vt:lpstr>
      <vt:lpstr>All references can be found in the paper below</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Optimism and pessimism</dc:title>
  <dc:creator>Charlotte Greenway</dc:creator>
  <cp:lastModifiedBy>Charlotte Greenway</cp:lastModifiedBy>
  <cp:revision>72</cp:revision>
  <dcterms:created xsi:type="dcterms:W3CDTF">2019-11-01T11:57:51Z</dcterms:created>
  <dcterms:modified xsi:type="dcterms:W3CDTF">2024-07-30T08:30:19Z</dcterms:modified>
</cp:coreProperties>
</file>