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6" r:id="rId4"/>
  </p:sldMasterIdLst>
  <p:sldIdLst>
    <p:sldId id="256" r:id="rId5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180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David Holder (2431187)" userId="1a96350a-d59b-4d38-a9b1-67d9ac18d6f1" providerId="ADAL" clId="{E8A407E8-6C14-4831-9B8D-603BB657AC75}"/>
    <pc:docChg chg="custSel modSld">
      <pc:chgData name="Sam David Holder (2431187)" userId="1a96350a-d59b-4d38-a9b1-67d9ac18d6f1" providerId="ADAL" clId="{E8A407E8-6C14-4831-9B8D-603BB657AC75}" dt="2025-03-30T08:36:17.603" v="3" actId="313"/>
      <pc:docMkLst>
        <pc:docMk/>
      </pc:docMkLst>
      <pc:sldChg chg="delSp modSp mod">
        <pc:chgData name="Sam David Holder (2431187)" userId="1a96350a-d59b-4d38-a9b1-67d9ac18d6f1" providerId="ADAL" clId="{E8A407E8-6C14-4831-9B8D-603BB657AC75}" dt="2025-03-30T08:36:17.603" v="3" actId="313"/>
        <pc:sldMkLst>
          <pc:docMk/>
          <pc:sldMk cId="1608089713" sldId="256"/>
        </pc:sldMkLst>
        <pc:spChg chg="mod">
          <ac:chgData name="Sam David Holder (2431187)" userId="1a96350a-d59b-4d38-a9b1-67d9ac18d6f1" providerId="ADAL" clId="{E8A407E8-6C14-4831-9B8D-603BB657AC75}" dt="2025-03-30T08:29:21.990" v="1" actId="313"/>
          <ac:spMkLst>
            <pc:docMk/>
            <pc:sldMk cId="1608089713" sldId="256"/>
            <ac:spMk id="2" creationId="{7AD24CDE-490F-D87A-620B-2E889DDAA1DE}"/>
          </ac:spMkLst>
        </pc:spChg>
        <pc:spChg chg="mod">
          <ac:chgData name="Sam David Holder (2431187)" userId="1a96350a-d59b-4d38-a9b1-67d9ac18d6f1" providerId="ADAL" clId="{E8A407E8-6C14-4831-9B8D-603BB657AC75}" dt="2025-03-30T08:36:17.603" v="3" actId="313"/>
          <ac:spMkLst>
            <pc:docMk/>
            <pc:sldMk cId="1608089713" sldId="256"/>
            <ac:spMk id="7" creationId="{B92F48AD-6E08-5B05-A427-DF6D7949315A}"/>
          </ac:spMkLst>
        </pc:spChg>
        <pc:spChg chg="mod">
          <ac:chgData name="Sam David Holder (2431187)" userId="1a96350a-d59b-4d38-a9b1-67d9ac18d6f1" providerId="ADAL" clId="{E8A407E8-6C14-4831-9B8D-603BB657AC75}" dt="2025-03-30T08:36:12.095" v="2" actId="313"/>
          <ac:spMkLst>
            <pc:docMk/>
            <pc:sldMk cId="1608089713" sldId="256"/>
            <ac:spMk id="13" creationId="{4D364B9B-3ADB-34FD-1B9F-9AE8158C6201}"/>
          </ac:spMkLst>
        </pc:spChg>
        <pc:picChg chg="del">
          <ac:chgData name="Sam David Holder (2431187)" userId="1a96350a-d59b-4d38-a9b1-67d9ac18d6f1" providerId="ADAL" clId="{E8A407E8-6C14-4831-9B8D-603BB657AC75}" dt="2025-03-30T08:29:06.382" v="0" actId="478"/>
          <ac:picMkLst>
            <pc:docMk/>
            <pc:sldMk cId="1608089713" sldId="256"/>
            <ac:picMk id="4" creationId="{FEE7710E-495A-4643-CEC8-FEF3E46E8A4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853" y="-11855"/>
            <a:ext cx="12837726" cy="9624909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82834" y="3366348"/>
            <a:ext cx="8157407" cy="2304823"/>
          </a:xfrm>
        </p:spPr>
        <p:txBody>
          <a:bodyPr anchor="b">
            <a:noAutofit/>
          </a:bodyPr>
          <a:lstStyle>
            <a:lvl1pPr algn="r">
              <a:defRPr sz="756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2834" y="5671168"/>
            <a:ext cx="8157407" cy="153565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943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929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3781216"/>
            <a:ext cx="8886801" cy="2557213"/>
          </a:xfrm>
        </p:spPr>
        <p:txBody>
          <a:bodyPr anchor="b"/>
          <a:lstStyle>
            <a:lvl1pPr algn="l">
              <a:defRPr sz="5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1204560"/>
          </a:xfrm>
        </p:spPr>
        <p:txBody>
          <a:bodyPr anchor="t"/>
          <a:lstStyle>
            <a:lvl1pPr marL="0" indent="0" algn="l">
              <a:buNone/>
              <a:defRPr sz="2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69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40" y="853440"/>
            <a:ext cx="8886800" cy="18491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3441" y="3024825"/>
            <a:ext cx="4323353" cy="5433081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6886" y="3024827"/>
            <a:ext cx="4323354" cy="5433082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627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9" y="853440"/>
            <a:ext cx="8886798" cy="184912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9" y="3025376"/>
            <a:ext cx="4326941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3439" y="3832145"/>
            <a:ext cx="4326941" cy="4625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13296" y="3025376"/>
            <a:ext cx="4326941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13296" y="3832145"/>
            <a:ext cx="4326941" cy="4625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091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853440"/>
            <a:ext cx="8886800" cy="18491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976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817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9" y="2098046"/>
            <a:ext cx="3906255" cy="178985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9786" y="720896"/>
            <a:ext cx="4740452" cy="773701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439" y="3887897"/>
            <a:ext cx="3906255" cy="3618229"/>
          </a:xfrm>
        </p:spPr>
        <p:txBody>
          <a:bodyPr>
            <a:normAutofit/>
          </a:bodyPr>
          <a:lstStyle>
            <a:lvl1pPr marL="0" indent="0">
              <a:buNone/>
              <a:defRPr sz="196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809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6720840"/>
            <a:ext cx="8886800" cy="793433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3438" y="853440"/>
            <a:ext cx="8886800" cy="5384005"/>
          </a:xfrm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438" y="7514273"/>
            <a:ext cx="8886800" cy="943634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874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40" y="853440"/>
            <a:ext cx="8886800" cy="47650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40" y="6258560"/>
            <a:ext cx="8886800" cy="2199347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99990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839" y="853440"/>
            <a:ext cx="8501055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41503" y="5085080"/>
            <a:ext cx="7587726" cy="5334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2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258560"/>
            <a:ext cx="8886801" cy="2199347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675796" y="110652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446779" y="404117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4002186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2704783"/>
            <a:ext cx="8886801" cy="3633644"/>
          </a:xfrm>
        </p:spPr>
        <p:txBody>
          <a:bodyPr anchor="b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24584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839" y="853440"/>
            <a:ext cx="8501055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3436" y="5618480"/>
            <a:ext cx="8886802" cy="71994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675796" y="110652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446779" y="404117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9385946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2188" y="853440"/>
            <a:ext cx="8878051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3436" y="5618480"/>
            <a:ext cx="8886802" cy="71994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accent1"/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10508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3601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68237" y="853441"/>
            <a:ext cx="1370337" cy="735203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3439" y="853441"/>
            <a:ext cx="7273036" cy="735203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163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1853" y="-11855"/>
            <a:ext cx="12837727" cy="9624909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3439" y="853440"/>
            <a:ext cx="8886798" cy="18491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3024827"/>
            <a:ext cx="8886800" cy="5433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67361" y="8457909"/>
            <a:ext cx="957785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3439" y="8457909"/>
            <a:ext cx="6472162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22547" y="8457909"/>
            <a:ext cx="717693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886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7" r:id="rId1"/>
    <p:sldLayoutId id="2147483908" r:id="rId2"/>
    <p:sldLayoutId id="2147483909" r:id="rId3"/>
    <p:sldLayoutId id="2147483910" r:id="rId4"/>
    <p:sldLayoutId id="2147483911" r:id="rId5"/>
    <p:sldLayoutId id="2147483912" r:id="rId6"/>
    <p:sldLayoutId id="2147483913" r:id="rId7"/>
    <p:sldLayoutId id="2147483914" r:id="rId8"/>
    <p:sldLayoutId id="2147483915" r:id="rId9"/>
    <p:sldLayoutId id="2147483916" r:id="rId10"/>
    <p:sldLayoutId id="2147483917" r:id="rId11"/>
    <p:sldLayoutId id="2147483918" r:id="rId12"/>
    <p:sldLayoutId id="2147483919" r:id="rId13"/>
    <p:sldLayoutId id="2147483920" r:id="rId14"/>
    <p:sldLayoutId id="2147483921" r:id="rId15"/>
    <p:sldLayoutId id="2147483922" r:id="rId16"/>
  </p:sldLayoutIdLst>
  <p:hf sldNum="0" hdr="0" ftr="0" dt="0"/>
  <p:txStyles>
    <p:titleStyle>
      <a:lvl1pPr algn="l" defTabSz="640080" rtl="0" eaLnBrk="1" latinLnBrk="0" hangingPunct="1">
        <a:spcBef>
          <a:spcPct val="0"/>
        </a:spcBef>
        <a:buNone/>
        <a:defRPr sz="504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80060" indent="-48006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52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040130" indent="-40005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6002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2402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88036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52044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16052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48006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4406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uwtsd.ac.uk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24CDE-490F-D87A-620B-2E889DDAA1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81" y="1892935"/>
            <a:ext cx="10054168" cy="1093206"/>
          </a:xfrm>
        </p:spPr>
        <p:txBody>
          <a:bodyPr anchor="t">
            <a:normAutofit/>
          </a:bodyPr>
          <a:lstStyle/>
          <a:p>
            <a:pPr algn="l"/>
            <a:r>
              <a:rPr lang="en-GB" sz="3780" dirty="0">
                <a:solidFill>
                  <a:srgbClr val="FFFF00"/>
                </a:solidFill>
                <a:latin typeface="Amasis MT Pro Black" panose="020F0502020204030204" pitchFamily="18" charset="0"/>
              </a:rPr>
              <a:t>Creating a hyper link in PowerPoint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D4C327-9C29-83B4-1AC4-AEFDF35080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18" y="3726140"/>
            <a:ext cx="2494858" cy="1093205"/>
          </a:xfrm>
        </p:spPr>
        <p:txBody>
          <a:bodyPr anchor="t">
            <a:normAutofit fontScale="92500" lnSpcReduction="20000"/>
          </a:bodyPr>
          <a:lstStyle/>
          <a:p>
            <a:pPr algn="l"/>
            <a:r>
              <a:rPr lang="en-GB" sz="2100" dirty="0">
                <a:solidFill>
                  <a:srgbClr val="FFFF00"/>
                </a:solidFill>
              </a:rPr>
              <a:t>Step one 1: load power point and type the content you want.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5B398F-B459-A5CB-FDBE-ACBF42C2F38B}"/>
              </a:ext>
            </a:extLst>
          </p:cNvPr>
          <p:cNvSpPr txBox="1"/>
          <p:nvPr/>
        </p:nvSpPr>
        <p:spPr>
          <a:xfrm>
            <a:off x="1012623" y="5471345"/>
            <a:ext cx="2639175" cy="18484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23" dirty="0">
                <a:solidFill>
                  <a:srgbClr val="FFFF00"/>
                </a:solidFill>
              </a:rPr>
              <a:t>Please click this link to load </a:t>
            </a:r>
            <a:r>
              <a:rPr lang="en-GB" sz="2520" dirty="0">
                <a:solidFill>
                  <a:srgbClr val="FFFF00"/>
                </a:solidFill>
              </a:rPr>
              <a:t>UWTSD</a:t>
            </a:r>
            <a:r>
              <a:rPr lang="en-GB" sz="2223" dirty="0">
                <a:solidFill>
                  <a:srgbClr val="FFFF00"/>
                </a:solidFill>
              </a:rPr>
              <a:t> website. </a:t>
            </a:r>
          </a:p>
          <a:p>
            <a:r>
              <a:rPr lang="en-GB" sz="2223" dirty="0">
                <a:solidFill>
                  <a:srgbClr val="FFFF00"/>
                </a:solidFill>
                <a:hlinkClick r:id="rId2"/>
              </a:rPr>
              <a:t>https://www.uwtsd.ac.uk/</a:t>
            </a:r>
            <a:endParaRPr lang="en-GB" sz="2223" dirty="0">
              <a:solidFill>
                <a:srgbClr val="FFFF00"/>
              </a:solidFill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48B1F7EC-45D8-0FD2-59D7-C15199B5A829}"/>
              </a:ext>
            </a:extLst>
          </p:cNvPr>
          <p:cNvSpPr/>
          <p:nvPr/>
        </p:nvSpPr>
        <p:spPr>
          <a:xfrm>
            <a:off x="3577635" y="4091783"/>
            <a:ext cx="931689" cy="2332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23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B92F48AD-6E08-5B05-A427-DF6D7949315A}"/>
              </a:ext>
            </a:extLst>
          </p:cNvPr>
          <p:cNvSpPr txBox="1">
            <a:spLocks/>
          </p:cNvSpPr>
          <p:nvPr/>
        </p:nvSpPr>
        <p:spPr>
          <a:xfrm>
            <a:off x="4677684" y="3707395"/>
            <a:ext cx="2494858" cy="1093205"/>
          </a:xfrm>
          <a:prstGeom prst="rect">
            <a:avLst/>
          </a:prstGeom>
        </p:spPr>
        <p:txBody>
          <a:bodyPr vert="horz" lIns="96012" tIns="48006" rIns="96012" bIns="48006" rtlCol="0" anchor="t">
            <a:normAutofit fontScale="92500" lnSpcReduction="10000"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None/>
              <a:defRPr sz="2200" kern="1200" spc="30" baseline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100" dirty="0">
                <a:solidFill>
                  <a:srgbClr val="FFFF00"/>
                </a:solidFill>
              </a:rPr>
              <a:t>Step one 2: open you're browser and type UWTSD website address.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7276AB5-8C88-2933-A308-9BB53EE2BB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483" y="5299526"/>
            <a:ext cx="3897051" cy="2192092"/>
          </a:xfrm>
          <a:prstGeom prst="rect">
            <a:avLst/>
          </a:prstGeom>
        </p:spPr>
      </p:pic>
      <p:sp>
        <p:nvSpPr>
          <p:cNvPr id="12" name="Arrow: Right 11">
            <a:extLst>
              <a:ext uri="{FF2B5EF4-FFF2-40B4-BE49-F238E27FC236}">
                <a16:creationId xmlns:a16="http://schemas.microsoft.com/office/drawing/2014/main" id="{6BF45082-51F8-AD6F-1C58-9F71BDC7C67F}"/>
              </a:ext>
            </a:extLst>
          </p:cNvPr>
          <p:cNvSpPr/>
          <p:nvPr/>
        </p:nvSpPr>
        <p:spPr>
          <a:xfrm>
            <a:off x="7143732" y="4068474"/>
            <a:ext cx="931689" cy="2332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23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4D364B9B-3ADB-34FD-1B9F-9AE8158C6201}"/>
              </a:ext>
            </a:extLst>
          </p:cNvPr>
          <p:cNvSpPr txBox="1">
            <a:spLocks/>
          </p:cNvSpPr>
          <p:nvPr/>
        </p:nvSpPr>
        <p:spPr>
          <a:xfrm>
            <a:off x="8123917" y="3646086"/>
            <a:ext cx="2494858" cy="1093205"/>
          </a:xfrm>
          <a:prstGeom prst="rect">
            <a:avLst/>
          </a:prstGeom>
        </p:spPr>
        <p:txBody>
          <a:bodyPr vert="horz" lIns="96012" tIns="48006" rIns="96012" bIns="48006" rtlCol="0" anchor="t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None/>
              <a:defRPr sz="2200" kern="1200" spc="30" baseline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100" dirty="0">
                <a:solidFill>
                  <a:srgbClr val="FFFF00"/>
                </a:solidFill>
              </a:rPr>
              <a:t>Step one 3: highlight the word called “link” and click</a:t>
            </a:r>
            <a:r>
              <a:rPr lang="en-GB" sz="2100" dirty="0">
                <a:solidFill>
                  <a:srgbClr val="FFFF00"/>
                </a:solidFill>
                <a:hlinkClick r:id="rId2"/>
              </a:rPr>
              <a:t> </a:t>
            </a:r>
            <a:r>
              <a:rPr lang="en-GB" sz="2100" dirty="0">
                <a:solidFill>
                  <a:srgbClr val="FFFF00"/>
                </a:solidFill>
              </a:rPr>
              <a:t>insert from menu.</a:t>
            </a:r>
          </a:p>
        </p:txBody>
      </p:sp>
    </p:spTree>
    <p:extLst>
      <p:ext uri="{BB962C8B-B14F-4D97-AF65-F5344CB8AC3E}">
        <p14:creationId xmlns:p14="http://schemas.microsoft.com/office/powerpoint/2010/main" val="16080897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5" ma:contentTypeDescription="Create a new document." ma:contentTypeScope="" ma:versionID="00c4627c15f35adc41a18de1d9e4a57e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26ef6e74cf87da2928e5412a7547e643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D313B31-83A6-4A63-8053-6BC5F23066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F545127-FBFB-4859-B2DD-78B62604091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D33F780-9329-466D-83DE-AD00B4991DC5}">
  <ds:schemaRefs>
    <ds:schemaRef ds:uri="dd86abe3-ec21-467e-8687-9d211c569818"/>
    <ds:schemaRef ds:uri="http://purl.org/dc/elements/1.1/"/>
    <ds:schemaRef ds:uri="http://schemas.microsoft.com/office/2006/metadata/properties"/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37</TotalTime>
  <Words>69</Words>
  <Application>Microsoft Office PowerPoint</Application>
  <PresentationFormat>A3 Paper (297x420 mm)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Amasis MT Pro Black</vt:lpstr>
      <vt:lpstr>Arial</vt:lpstr>
      <vt:lpstr>Trebuchet MS</vt:lpstr>
      <vt:lpstr>Wingdings 3</vt:lpstr>
      <vt:lpstr>Facet</vt:lpstr>
      <vt:lpstr>Creating a hyper link in PowerPoint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 David Holder (2431187)</dc:creator>
  <cp:lastModifiedBy>Sam David Holder (2431187)</cp:lastModifiedBy>
  <cp:revision>1</cp:revision>
  <dcterms:created xsi:type="dcterms:W3CDTF">2025-03-02T12:13:48Z</dcterms:created>
  <dcterms:modified xsi:type="dcterms:W3CDTF">2025-03-30T08:36:21Z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