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6" r:id="rId2"/>
    <p:sldId id="264" r:id="rId3"/>
    <p:sldId id="258" r:id="rId4"/>
    <p:sldId id="257" r:id="rId5"/>
    <p:sldId id="266" r:id="rId6"/>
    <p:sldId id="259" r:id="rId7"/>
    <p:sldId id="260" r:id="rId8"/>
    <p:sldId id="261" r:id="rId9"/>
    <p:sldId id="262"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CB8194-2CBF-139B-D970-D4F09734FAE8}" v="27" dt="2023-02-18T19:37:00.245"/>
    <p1510:client id="{3013BCBF-1C41-407B-9341-FF9070A42B72}" v="130" dt="2023-01-30T10:52:03.647"/>
    <p1510:client id="{3D38A455-4F5A-45D8-3260-4D7A8A455CB2}" v="16" dt="2023-02-18T22:39:53.449"/>
    <p1510:client id="{45316DB4-7288-8314-0BC6-99372F6CAB9D}" v="8" dt="2023-02-16T14:21:41.309"/>
    <p1510:client id="{56184564-4D65-5950-C7E6-7F943BCF0D16}" v="239" dt="2023-02-19T14:36:36.698"/>
    <p1510:client id="{87EE187B-28AF-6448-E98B-D01A671F1B4A}" v="357" dt="2023-02-06T10:11:46.132"/>
    <p1510:client id="{BC096802-CCD7-89D6-001E-7F78D50666F6}" v="1" dt="2023-02-13T14:09:44.608"/>
    <p1510:client id="{D57A045A-1A67-0102-9F21-A19F10B3D64F}" v="6" dt="2023-02-09T14:13:29.818"/>
    <p1510:client id="{E4F045EC-7614-5C9A-7681-5B7340F399B3}" v="1" dt="2023-02-17T22:58:02.978"/>
    <p1510:client id="{E88E6BF9-3E53-EB29-BE2D-A5EB1CC691EF}" v="83" dt="2023-02-09T16:27:20.259"/>
    <p1510:client id="{EAAD5E8A-DA78-FFB8-B70A-2EF40596BFCD}" v="55" dt="2023-01-30T12:59:25.135"/>
    <p1510:client id="{FFD7DB51-21F4-597F-77EF-76BBF96AF9CA}" v="423" dt="2023-02-17T22:05:39.0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59BC45-9B3B-4284-BAA2-8B3502EB73F0}"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58C9D452-C90C-423D-A428-4299B2414120}">
      <dgm:prSet/>
      <dgm:spPr/>
      <dgm:t>
        <a:bodyPr/>
        <a:lstStyle/>
        <a:p>
          <a:r>
            <a:rPr lang="en-GB"/>
            <a:t>We will voluntary participate in all work and presentation</a:t>
          </a:r>
          <a:endParaRPr lang="en-US"/>
        </a:p>
      </dgm:t>
    </dgm:pt>
    <dgm:pt modelId="{E09FE67D-765D-4121-9684-7B0E0BA8E1CA}" type="parTrans" cxnId="{1370B796-C7B7-466C-9BBC-1B460BD95D42}">
      <dgm:prSet/>
      <dgm:spPr/>
      <dgm:t>
        <a:bodyPr/>
        <a:lstStyle/>
        <a:p>
          <a:endParaRPr lang="en-US"/>
        </a:p>
      </dgm:t>
    </dgm:pt>
    <dgm:pt modelId="{3C9D16F5-413C-49D7-9D0E-EDA16B3BC3C3}" type="sibTrans" cxnId="{1370B796-C7B7-466C-9BBC-1B460BD95D42}">
      <dgm:prSet/>
      <dgm:spPr/>
      <dgm:t>
        <a:bodyPr/>
        <a:lstStyle/>
        <a:p>
          <a:endParaRPr lang="en-US"/>
        </a:p>
      </dgm:t>
    </dgm:pt>
    <dgm:pt modelId="{4E9A4A8C-1A37-421A-ADAA-389DA23328ED}">
      <dgm:prSet/>
      <dgm:spPr/>
      <dgm:t>
        <a:bodyPr/>
        <a:lstStyle/>
        <a:p>
          <a:r>
            <a:rPr lang="en-GB"/>
            <a:t>We will inform each other any relevant information</a:t>
          </a:r>
          <a:endParaRPr lang="en-US"/>
        </a:p>
      </dgm:t>
    </dgm:pt>
    <dgm:pt modelId="{A0848E51-1CC9-471E-9054-F3E2FB5534BB}" type="parTrans" cxnId="{CF32974C-02C1-41F3-B9E8-8E2F1940783F}">
      <dgm:prSet/>
      <dgm:spPr/>
      <dgm:t>
        <a:bodyPr/>
        <a:lstStyle/>
        <a:p>
          <a:endParaRPr lang="en-US"/>
        </a:p>
      </dgm:t>
    </dgm:pt>
    <dgm:pt modelId="{88C9973A-19CF-460E-AE22-25EF073D4DBD}" type="sibTrans" cxnId="{CF32974C-02C1-41F3-B9E8-8E2F1940783F}">
      <dgm:prSet/>
      <dgm:spPr/>
      <dgm:t>
        <a:bodyPr/>
        <a:lstStyle/>
        <a:p>
          <a:endParaRPr lang="en-US"/>
        </a:p>
      </dgm:t>
    </dgm:pt>
    <dgm:pt modelId="{B09BE360-123D-4FF0-B56F-D565A75564DA}">
      <dgm:prSet/>
      <dgm:spPr/>
      <dgm:t>
        <a:bodyPr/>
        <a:lstStyle/>
        <a:p>
          <a:r>
            <a:rPr lang="en-GB"/>
            <a:t>We will carry out potentials for no harm</a:t>
          </a:r>
          <a:endParaRPr lang="en-US"/>
        </a:p>
      </dgm:t>
    </dgm:pt>
    <dgm:pt modelId="{A019483C-1D37-4A58-B2D9-29C1D24CE331}" type="parTrans" cxnId="{5AD93285-6F5C-4285-B6C1-07504441F3C7}">
      <dgm:prSet/>
      <dgm:spPr/>
      <dgm:t>
        <a:bodyPr/>
        <a:lstStyle/>
        <a:p>
          <a:endParaRPr lang="en-US"/>
        </a:p>
      </dgm:t>
    </dgm:pt>
    <dgm:pt modelId="{C6BD837F-1DC0-4424-97A0-640462F38138}" type="sibTrans" cxnId="{5AD93285-6F5C-4285-B6C1-07504441F3C7}">
      <dgm:prSet/>
      <dgm:spPr/>
      <dgm:t>
        <a:bodyPr/>
        <a:lstStyle/>
        <a:p>
          <a:endParaRPr lang="en-US"/>
        </a:p>
      </dgm:t>
    </dgm:pt>
    <dgm:pt modelId="{DC860ACF-1F90-4711-AD59-2703C38BCE0F}">
      <dgm:prSet/>
      <dgm:spPr/>
      <dgm:t>
        <a:bodyPr/>
        <a:lstStyle/>
        <a:p>
          <a:r>
            <a:rPr lang="en-GB"/>
            <a:t>We all have confidentiality and respect for each other</a:t>
          </a:r>
          <a:endParaRPr lang="en-US"/>
        </a:p>
      </dgm:t>
    </dgm:pt>
    <dgm:pt modelId="{61D1D499-43F9-4E00-879D-BB5A879082D3}" type="parTrans" cxnId="{222B248E-17E0-4AB7-A9B9-9749FD45BAD7}">
      <dgm:prSet/>
      <dgm:spPr/>
      <dgm:t>
        <a:bodyPr/>
        <a:lstStyle/>
        <a:p>
          <a:endParaRPr lang="en-US"/>
        </a:p>
      </dgm:t>
    </dgm:pt>
    <dgm:pt modelId="{7D416AB7-8CB4-462B-A79E-6322FD68F7D1}" type="sibTrans" cxnId="{222B248E-17E0-4AB7-A9B9-9749FD45BAD7}">
      <dgm:prSet/>
      <dgm:spPr/>
      <dgm:t>
        <a:bodyPr/>
        <a:lstStyle/>
        <a:p>
          <a:endParaRPr lang="en-US"/>
        </a:p>
      </dgm:t>
    </dgm:pt>
    <dgm:pt modelId="{BC811751-2DA2-4B47-91D9-A15105D06A8C}">
      <dgm:prSet/>
      <dgm:spPr/>
      <dgm:t>
        <a:bodyPr/>
        <a:lstStyle/>
        <a:p>
          <a:r>
            <a:rPr lang="en-GB"/>
            <a:t>We have to be law-abiding ,loyalty and transparency</a:t>
          </a:r>
          <a:endParaRPr lang="en-US"/>
        </a:p>
      </dgm:t>
    </dgm:pt>
    <dgm:pt modelId="{92395784-C2F4-4C53-B69A-AB0A4BB33194}" type="parTrans" cxnId="{3FD460AE-8347-4390-980D-D4556A1406C0}">
      <dgm:prSet/>
      <dgm:spPr/>
      <dgm:t>
        <a:bodyPr/>
        <a:lstStyle/>
        <a:p>
          <a:endParaRPr lang="en-US"/>
        </a:p>
      </dgm:t>
    </dgm:pt>
    <dgm:pt modelId="{96AB1F96-E4D1-43B0-A6FB-6939C4B91E84}" type="sibTrans" cxnId="{3FD460AE-8347-4390-980D-D4556A1406C0}">
      <dgm:prSet/>
      <dgm:spPr/>
      <dgm:t>
        <a:bodyPr/>
        <a:lstStyle/>
        <a:p>
          <a:endParaRPr lang="en-US"/>
        </a:p>
      </dgm:t>
    </dgm:pt>
    <dgm:pt modelId="{549BF24D-6228-4DD1-9620-6F05CB58F9DE}" type="pres">
      <dgm:prSet presAssocID="{5859BC45-9B3B-4284-BAA2-8B3502EB73F0}" presName="root" presStyleCnt="0">
        <dgm:presLayoutVars>
          <dgm:dir/>
          <dgm:resizeHandles val="exact"/>
        </dgm:presLayoutVars>
      </dgm:prSet>
      <dgm:spPr/>
    </dgm:pt>
    <dgm:pt modelId="{F308E72A-8ED4-41FF-9DEB-9D50FE831838}" type="pres">
      <dgm:prSet presAssocID="{58C9D452-C90C-423D-A428-4299B2414120}" presName="compNode" presStyleCnt="0"/>
      <dgm:spPr/>
    </dgm:pt>
    <dgm:pt modelId="{C7CC8F4C-C26A-49E8-8760-93C16B99C1E7}" type="pres">
      <dgm:prSet presAssocID="{58C9D452-C90C-423D-A428-4299B241412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551F3D11-B14C-4E7A-AC32-B70AE2A9B070}" type="pres">
      <dgm:prSet presAssocID="{58C9D452-C90C-423D-A428-4299B2414120}" presName="spaceRect" presStyleCnt="0"/>
      <dgm:spPr/>
    </dgm:pt>
    <dgm:pt modelId="{23D5F3CC-DFAF-4022-BD65-69A5335E4C48}" type="pres">
      <dgm:prSet presAssocID="{58C9D452-C90C-423D-A428-4299B2414120}" presName="textRect" presStyleLbl="revTx" presStyleIdx="0" presStyleCnt="5">
        <dgm:presLayoutVars>
          <dgm:chMax val="1"/>
          <dgm:chPref val="1"/>
        </dgm:presLayoutVars>
      </dgm:prSet>
      <dgm:spPr/>
    </dgm:pt>
    <dgm:pt modelId="{D12A755A-0C96-4880-889F-393D6D19E028}" type="pres">
      <dgm:prSet presAssocID="{3C9D16F5-413C-49D7-9D0E-EDA16B3BC3C3}" presName="sibTrans" presStyleCnt="0"/>
      <dgm:spPr/>
    </dgm:pt>
    <dgm:pt modelId="{4D2C109C-65DE-40A8-8824-06F58C0DA8CE}" type="pres">
      <dgm:prSet presAssocID="{4E9A4A8C-1A37-421A-ADAA-389DA23328ED}" presName="compNode" presStyleCnt="0"/>
      <dgm:spPr/>
    </dgm:pt>
    <dgm:pt modelId="{1DE00390-CAE1-472E-8DF5-ECE94E0E803B}" type="pres">
      <dgm:prSet presAssocID="{4E9A4A8C-1A37-421A-ADAA-389DA23328E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83738E79-F8BA-4DEF-B302-B7176DE6C721}" type="pres">
      <dgm:prSet presAssocID="{4E9A4A8C-1A37-421A-ADAA-389DA23328ED}" presName="spaceRect" presStyleCnt="0"/>
      <dgm:spPr/>
    </dgm:pt>
    <dgm:pt modelId="{94A1AA35-C89E-430D-AB05-AF737B47FF65}" type="pres">
      <dgm:prSet presAssocID="{4E9A4A8C-1A37-421A-ADAA-389DA23328ED}" presName="textRect" presStyleLbl="revTx" presStyleIdx="1" presStyleCnt="5">
        <dgm:presLayoutVars>
          <dgm:chMax val="1"/>
          <dgm:chPref val="1"/>
        </dgm:presLayoutVars>
      </dgm:prSet>
      <dgm:spPr/>
    </dgm:pt>
    <dgm:pt modelId="{4171A11C-EC12-4206-9689-25C0A6905920}" type="pres">
      <dgm:prSet presAssocID="{88C9973A-19CF-460E-AE22-25EF073D4DBD}" presName="sibTrans" presStyleCnt="0"/>
      <dgm:spPr/>
    </dgm:pt>
    <dgm:pt modelId="{AA7E075B-F9A0-4788-B27B-DFFA1F226A70}" type="pres">
      <dgm:prSet presAssocID="{B09BE360-123D-4FF0-B56F-D565A75564DA}" presName="compNode" presStyleCnt="0"/>
      <dgm:spPr/>
    </dgm:pt>
    <dgm:pt modelId="{D1F8C959-14B7-455F-982D-0D28A1197DB7}" type="pres">
      <dgm:prSet presAssocID="{B09BE360-123D-4FF0-B56F-D565A75564D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E5F1D530-4152-4DAE-82D2-41B22FBAF8C6}" type="pres">
      <dgm:prSet presAssocID="{B09BE360-123D-4FF0-B56F-D565A75564DA}" presName="spaceRect" presStyleCnt="0"/>
      <dgm:spPr/>
    </dgm:pt>
    <dgm:pt modelId="{E0278F90-4125-4288-B22D-53DCF6C4889A}" type="pres">
      <dgm:prSet presAssocID="{B09BE360-123D-4FF0-B56F-D565A75564DA}" presName="textRect" presStyleLbl="revTx" presStyleIdx="2" presStyleCnt="5">
        <dgm:presLayoutVars>
          <dgm:chMax val="1"/>
          <dgm:chPref val="1"/>
        </dgm:presLayoutVars>
      </dgm:prSet>
      <dgm:spPr/>
    </dgm:pt>
    <dgm:pt modelId="{9B4F3D7A-24F0-45C7-9CF5-B5A9D69F516F}" type="pres">
      <dgm:prSet presAssocID="{C6BD837F-1DC0-4424-97A0-640462F38138}" presName="sibTrans" presStyleCnt="0"/>
      <dgm:spPr/>
    </dgm:pt>
    <dgm:pt modelId="{9FAC97AF-2D9A-4B68-BFAF-1B473CAB11D4}" type="pres">
      <dgm:prSet presAssocID="{DC860ACF-1F90-4711-AD59-2703C38BCE0F}" presName="compNode" presStyleCnt="0"/>
      <dgm:spPr/>
    </dgm:pt>
    <dgm:pt modelId="{A4F084E8-6ECC-4CB6-ACE6-8EA089255CFA}" type="pres">
      <dgm:prSet presAssocID="{DC860ACF-1F90-4711-AD59-2703C38BCE0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9D0EF261-433A-436E-BE38-FBA6C7031570}" type="pres">
      <dgm:prSet presAssocID="{DC860ACF-1F90-4711-AD59-2703C38BCE0F}" presName="spaceRect" presStyleCnt="0"/>
      <dgm:spPr/>
    </dgm:pt>
    <dgm:pt modelId="{FED28148-1908-41EA-9106-1EC76F4B172E}" type="pres">
      <dgm:prSet presAssocID="{DC860ACF-1F90-4711-AD59-2703C38BCE0F}" presName="textRect" presStyleLbl="revTx" presStyleIdx="3" presStyleCnt="5">
        <dgm:presLayoutVars>
          <dgm:chMax val="1"/>
          <dgm:chPref val="1"/>
        </dgm:presLayoutVars>
      </dgm:prSet>
      <dgm:spPr/>
    </dgm:pt>
    <dgm:pt modelId="{33B9CD5D-F8DB-492B-9017-D379D9402FB2}" type="pres">
      <dgm:prSet presAssocID="{7D416AB7-8CB4-462B-A79E-6322FD68F7D1}" presName="sibTrans" presStyleCnt="0"/>
      <dgm:spPr/>
    </dgm:pt>
    <dgm:pt modelId="{E02AD104-B6F7-4C84-9869-031641B1E569}" type="pres">
      <dgm:prSet presAssocID="{BC811751-2DA2-4B47-91D9-A15105D06A8C}" presName="compNode" presStyleCnt="0"/>
      <dgm:spPr/>
    </dgm:pt>
    <dgm:pt modelId="{6D813691-2511-4069-B5B0-39FF1ACE8332}" type="pres">
      <dgm:prSet presAssocID="{BC811751-2DA2-4B47-91D9-A15105D06A8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pward trend"/>
        </a:ext>
      </dgm:extLst>
    </dgm:pt>
    <dgm:pt modelId="{703B849E-C56F-4600-8564-A399957A4802}" type="pres">
      <dgm:prSet presAssocID="{BC811751-2DA2-4B47-91D9-A15105D06A8C}" presName="spaceRect" presStyleCnt="0"/>
      <dgm:spPr/>
    </dgm:pt>
    <dgm:pt modelId="{A0DC8EEE-FDD4-4082-AE1A-A602AAC726A4}" type="pres">
      <dgm:prSet presAssocID="{BC811751-2DA2-4B47-91D9-A15105D06A8C}" presName="textRect" presStyleLbl="revTx" presStyleIdx="4" presStyleCnt="5">
        <dgm:presLayoutVars>
          <dgm:chMax val="1"/>
          <dgm:chPref val="1"/>
        </dgm:presLayoutVars>
      </dgm:prSet>
      <dgm:spPr/>
    </dgm:pt>
  </dgm:ptLst>
  <dgm:cxnLst>
    <dgm:cxn modelId="{C10AE129-314D-4BE2-8FC5-CB39D14D63B6}" type="presOf" srcId="{B09BE360-123D-4FF0-B56F-D565A75564DA}" destId="{E0278F90-4125-4288-B22D-53DCF6C4889A}" srcOrd="0" destOrd="0" presId="urn:microsoft.com/office/officeart/2018/2/layout/IconLabelList"/>
    <dgm:cxn modelId="{180EA661-80AB-4CD8-98EB-BCAA931ABB69}" type="presOf" srcId="{BC811751-2DA2-4B47-91D9-A15105D06A8C}" destId="{A0DC8EEE-FDD4-4082-AE1A-A602AAC726A4}" srcOrd="0" destOrd="0" presId="urn:microsoft.com/office/officeart/2018/2/layout/IconLabelList"/>
    <dgm:cxn modelId="{CF32974C-02C1-41F3-B9E8-8E2F1940783F}" srcId="{5859BC45-9B3B-4284-BAA2-8B3502EB73F0}" destId="{4E9A4A8C-1A37-421A-ADAA-389DA23328ED}" srcOrd="1" destOrd="0" parTransId="{A0848E51-1CC9-471E-9054-F3E2FB5534BB}" sibTransId="{88C9973A-19CF-460E-AE22-25EF073D4DBD}"/>
    <dgm:cxn modelId="{5AD93285-6F5C-4285-B6C1-07504441F3C7}" srcId="{5859BC45-9B3B-4284-BAA2-8B3502EB73F0}" destId="{B09BE360-123D-4FF0-B56F-D565A75564DA}" srcOrd="2" destOrd="0" parTransId="{A019483C-1D37-4A58-B2D9-29C1D24CE331}" sibTransId="{C6BD837F-1DC0-4424-97A0-640462F38138}"/>
    <dgm:cxn modelId="{222B248E-17E0-4AB7-A9B9-9749FD45BAD7}" srcId="{5859BC45-9B3B-4284-BAA2-8B3502EB73F0}" destId="{DC860ACF-1F90-4711-AD59-2703C38BCE0F}" srcOrd="3" destOrd="0" parTransId="{61D1D499-43F9-4E00-879D-BB5A879082D3}" sibTransId="{7D416AB7-8CB4-462B-A79E-6322FD68F7D1}"/>
    <dgm:cxn modelId="{8C2E6790-A105-463B-9811-5DFB1191C6CB}" type="presOf" srcId="{5859BC45-9B3B-4284-BAA2-8B3502EB73F0}" destId="{549BF24D-6228-4DD1-9620-6F05CB58F9DE}" srcOrd="0" destOrd="0" presId="urn:microsoft.com/office/officeart/2018/2/layout/IconLabelList"/>
    <dgm:cxn modelId="{1370B796-C7B7-466C-9BBC-1B460BD95D42}" srcId="{5859BC45-9B3B-4284-BAA2-8B3502EB73F0}" destId="{58C9D452-C90C-423D-A428-4299B2414120}" srcOrd="0" destOrd="0" parTransId="{E09FE67D-765D-4121-9684-7B0E0BA8E1CA}" sibTransId="{3C9D16F5-413C-49D7-9D0E-EDA16B3BC3C3}"/>
    <dgm:cxn modelId="{3FD460AE-8347-4390-980D-D4556A1406C0}" srcId="{5859BC45-9B3B-4284-BAA2-8B3502EB73F0}" destId="{BC811751-2DA2-4B47-91D9-A15105D06A8C}" srcOrd="4" destOrd="0" parTransId="{92395784-C2F4-4C53-B69A-AB0A4BB33194}" sibTransId="{96AB1F96-E4D1-43B0-A6FB-6939C4B91E84}"/>
    <dgm:cxn modelId="{6E0C53C3-0E48-4008-A870-364B1883EFA2}" type="presOf" srcId="{DC860ACF-1F90-4711-AD59-2703C38BCE0F}" destId="{FED28148-1908-41EA-9106-1EC76F4B172E}" srcOrd="0" destOrd="0" presId="urn:microsoft.com/office/officeart/2018/2/layout/IconLabelList"/>
    <dgm:cxn modelId="{0CC29BC6-69BE-4F60-8C6B-56266AD56BF9}" type="presOf" srcId="{4E9A4A8C-1A37-421A-ADAA-389DA23328ED}" destId="{94A1AA35-C89E-430D-AB05-AF737B47FF65}" srcOrd="0" destOrd="0" presId="urn:microsoft.com/office/officeart/2018/2/layout/IconLabelList"/>
    <dgm:cxn modelId="{6178A1E4-AC13-412A-8AAF-CF2B6300FA40}" type="presOf" srcId="{58C9D452-C90C-423D-A428-4299B2414120}" destId="{23D5F3CC-DFAF-4022-BD65-69A5335E4C48}" srcOrd="0" destOrd="0" presId="urn:microsoft.com/office/officeart/2018/2/layout/IconLabelList"/>
    <dgm:cxn modelId="{CCDE231D-9042-45ED-9C4F-FE4EA2DCB2CF}" type="presParOf" srcId="{549BF24D-6228-4DD1-9620-6F05CB58F9DE}" destId="{F308E72A-8ED4-41FF-9DEB-9D50FE831838}" srcOrd="0" destOrd="0" presId="urn:microsoft.com/office/officeart/2018/2/layout/IconLabelList"/>
    <dgm:cxn modelId="{A79E746F-2F46-4BBC-8238-09E01CED9DFB}" type="presParOf" srcId="{F308E72A-8ED4-41FF-9DEB-9D50FE831838}" destId="{C7CC8F4C-C26A-49E8-8760-93C16B99C1E7}" srcOrd="0" destOrd="0" presId="urn:microsoft.com/office/officeart/2018/2/layout/IconLabelList"/>
    <dgm:cxn modelId="{169B0F4B-6410-4BDB-91FA-37E2C5F546C8}" type="presParOf" srcId="{F308E72A-8ED4-41FF-9DEB-9D50FE831838}" destId="{551F3D11-B14C-4E7A-AC32-B70AE2A9B070}" srcOrd="1" destOrd="0" presId="urn:microsoft.com/office/officeart/2018/2/layout/IconLabelList"/>
    <dgm:cxn modelId="{9956EBDC-487E-450D-BE4F-9C4BDDEE5EC1}" type="presParOf" srcId="{F308E72A-8ED4-41FF-9DEB-9D50FE831838}" destId="{23D5F3CC-DFAF-4022-BD65-69A5335E4C48}" srcOrd="2" destOrd="0" presId="urn:microsoft.com/office/officeart/2018/2/layout/IconLabelList"/>
    <dgm:cxn modelId="{05261299-0A99-4AEC-AB30-4B6DC7614A15}" type="presParOf" srcId="{549BF24D-6228-4DD1-9620-6F05CB58F9DE}" destId="{D12A755A-0C96-4880-889F-393D6D19E028}" srcOrd="1" destOrd="0" presId="urn:microsoft.com/office/officeart/2018/2/layout/IconLabelList"/>
    <dgm:cxn modelId="{9A272275-6863-4EFE-87D9-D62582CD7386}" type="presParOf" srcId="{549BF24D-6228-4DD1-9620-6F05CB58F9DE}" destId="{4D2C109C-65DE-40A8-8824-06F58C0DA8CE}" srcOrd="2" destOrd="0" presId="urn:microsoft.com/office/officeart/2018/2/layout/IconLabelList"/>
    <dgm:cxn modelId="{FC45EB2B-B58A-46C7-8701-BC7FE9BE7020}" type="presParOf" srcId="{4D2C109C-65DE-40A8-8824-06F58C0DA8CE}" destId="{1DE00390-CAE1-472E-8DF5-ECE94E0E803B}" srcOrd="0" destOrd="0" presId="urn:microsoft.com/office/officeart/2018/2/layout/IconLabelList"/>
    <dgm:cxn modelId="{7B2C3F47-4B91-43E5-9737-3DD3EFFE7926}" type="presParOf" srcId="{4D2C109C-65DE-40A8-8824-06F58C0DA8CE}" destId="{83738E79-F8BA-4DEF-B302-B7176DE6C721}" srcOrd="1" destOrd="0" presId="urn:microsoft.com/office/officeart/2018/2/layout/IconLabelList"/>
    <dgm:cxn modelId="{5088CBB0-A62C-409B-AA60-78E83D7ECB1F}" type="presParOf" srcId="{4D2C109C-65DE-40A8-8824-06F58C0DA8CE}" destId="{94A1AA35-C89E-430D-AB05-AF737B47FF65}" srcOrd="2" destOrd="0" presId="urn:microsoft.com/office/officeart/2018/2/layout/IconLabelList"/>
    <dgm:cxn modelId="{5B5A60C6-E814-4006-B2EA-AD93282F44BB}" type="presParOf" srcId="{549BF24D-6228-4DD1-9620-6F05CB58F9DE}" destId="{4171A11C-EC12-4206-9689-25C0A6905920}" srcOrd="3" destOrd="0" presId="urn:microsoft.com/office/officeart/2018/2/layout/IconLabelList"/>
    <dgm:cxn modelId="{DC3AA0F0-016F-46D0-A1F9-85E01324E70D}" type="presParOf" srcId="{549BF24D-6228-4DD1-9620-6F05CB58F9DE}" destId="{AA7E075B-F9A0-4788-B27B-DFFA1F226A70}" srcOrd="4" destOrd="0" presId="urn:microsoft.com/office/officeart/2018/2/layout/IconLabelList"/>
    <dgm:cxn modelId="{3ED0A058-09FE-4C09-95B7-F5E318ED83FD}" type="presParOf" srcId="{AA7E075B-F9A0-4788-B27B-DFFA1F226A70}" destId="{D1F8C959-14B7-455F-982D-0D28A1197DB7}" srcOrd="0" destOrd="0" presId="urn:microsoft.com/office/officeart/2018/2/layout/IconLabelList"/>
    <dgm:cxn modelId="{92DD5F10-2DC4-46EC-AD60-852373507B91}" type="presParOf" srcId="{AA7E075B-F9A0-4788-B27B-DFFA1F226A70}" destId="{E5F1D530-4152-4DAE-82D2-41B22FBAF8C6}" srcOrd="1" destOrd="0" presId="urn:microsoft.com/office/officeart/2018/2/layout/IconLabelList"/>
    <dgm:cxn modelId="{F587BDD2-4B87-49F4-9EBA-93C73CA45A9A}" type="presParOf" srcId="{AA7E075B-F9A0-4788-B27B-DFFA1F226A70}" destId="{E0278F90-4125-4288-B22D-53DCF6C4889A}" srcOrd="2" destOrd="0" presId="urn:microsoft.com/office/officeart/2018/2/layout/IconLabelList"/>
    <dgm:cxn modelId="{5E9474EF-55AA-4E03-96B2-55D760C457B6}" type="presParOf" srcId="{549BF24D-6228-4DD1-9620-6F05CB58F9DE}" destId="{9B4F3D7A-24F0-45C7-9CF5-B5A9D69F516F}" srcOrd="5" destOrd="0" presId="urn:microsoft.com/office/officeart/2018/2/layout/IconLabelList"/>
    <dgm:cxn modelId="{A9A8008D-0983-4239-971C-6619635828DA}" type="presParOf" srcId="{549BF24D-6228-4DD1-9620-6F05CB58F9DE}" destId="{9FAC97AF-2D9A-4B68-BFAF-1B473CAB11D4}" srcOrd="6" destOrd="0" presId="urn:microsoft.com/office/officeart/2018/2/layout/IconLabelList"/>
    <dgm:cxn modelId="{8128D666-93AD-4130-A1DB-7D1F9B09674E}" type="presParOf" srcId="{9FAC97AF-2D9A-4B68-BFAF-1B473CAB11D4}" destId="{A4F084E8-6ECC-4CB6-ACE6-8EA089255CFA}" srcOrd="0" destOrd="0" presId="urn:microsoft.com/office/officeart/2018/2/layout/IconLabelList"/>
    <dgm:cxn modelId="{93DC3482-07D8-4D20-B437-A2D68DF92D3B}" type="presParOf" srcId="{9FAC97AF-2D9A-4B68-BFAF-1B473CAB11D4}" destId="{9D0EF261-433A-436E-BE38-FBA6C7031570}" srcOrd="1" destOrd="0" presId="urn:microsoft.com/office/officeart/2018/2/layout/IconLabelList"/>
    <dgm:cxn modelId="{869E9646-32B7-4147-A464-18DFD620AF3E}" type="presParOf" srcId="{9FAC97AF-2D9A-4B68-BFAF-1B473CAB11D4}" destId="{FED28148-1908-41EA-9106-1EC76F4B172E}" srcOrd="2" destOrd="0" presId="urn:microsoft.com/office/officeart/2018/2/layout/IconLabelList"/>
    <dgm:cxn modelId="{FB676A7F-DA30-4444-99F8-B95379DEA2D4}" type="presParOf" srcId="{549BF24D-6228-4DD1-9620-6F05CB58F9DE}" destId="{33B9CD5D-F8DB-492B-9017-D379D9402FB2}" srcOrd="7" destOrd="0" presId="urn:microsoft.com/office/officeart/2018/2/layout/IconLabelList"/>
    <dgm:cxn modelId="{A2AF4AC2-0573-4025-9843-9413FD67D9D4}" type="presParOf" srcId="{549BF24D-6228-4DD1-9620-6F05CB58F9DE}" destId="{E02AD104-B6F7-4C84-9869-031641B1E569}" srcOrd="8" destOrd="0" presId="urn:microsoft.com/office/officeart/2018/2/layout/IconLabelList"/>
    <dgm:cxn modelId="{9B487063-4B86-4CC2-9B2B-4BF9B2761881}" type="presParOf" srcId="{E02AD104-B6F7-4C84-9869-031641B1E569}" destId="{6D813691-2511-4069-B5B0-39FF1ACE8332}" srcOrd="0" destOrd="0" presId="urn:microsoft.com/office/officeart/2018/2/layout/IconLabelList"/>
    <dgm:cxn modelId="{B041B610-824F-487B-ACF2-5D369AB74EA7}" type="presParOf" srcId="{E02AD104-B6F7-4C84-9869-031641B1E569}" destId="{703B849E-C56F-4600-8564-A399957A4802}" srcOrd="1" destOrd="0" presId="urn:microsoft.com/office/officeart/2018/2/layout/IconLabelList"/>
    <dgm:cxn modelId="{3209C352-C13C-4050-B4AD-78834DA28340}" type="presParOf" srcId="{E02AD104-B6F7-4C84-9869-031641B1E569}" destId="{A0DC8EEE-FDD4-4082-AE1A-A602AAC726A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9278AB-3538-45A2-A03A-79BAD4A85B8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1B2ED9D-2134-4760-8A32-A45D00B47034}">
      <dgm:prSet/>
      <dgm:spPr/>
      <dgm:t>
        <a:bodyPr/>
        <a:lstStyle/>
        <a:p>
          <a:pPr>
            <a:lnSpc>
              <a:spcPct val="100000"/>
            </a:lnSpc>
          </a:pPr>
          <a:r>
            <a:rPr lang="en-GB"/>
            <a:t>During the olden days where there is no technology ,student where writing notes reading text books news papers</a:t>
          </a:r>
          <a:r>
            <a:rPr lang="en-GB">
              <a:latin typeface="Corbel" panose="020B0503020204020204"/>
            </a:rPr>
            <a:t> </a:t>
          </a:r>
          <a:r>
            <a:rPr lang="en-GB"/>
            <a:t> on their own .</a:t>
          </a:r>
          <a:endParaRPr lang="en-US"/>
        </a:p>
      </dgm:t>
    </dgm:pt>
    <dgm:pt modelId="{569E5B33-67DC-4EF7-BCAC-21CF1427DCF0}" type="parTrans" cxnId="{00B7798F-A605-4E01-A28B-2E64ED73A35A}">
      <dgm:prSet/>
      <dgm:spPr/>
      <dgm:t>
        <a:bodyPr/>
        <a:lstStyle/>
        <a:p>
          <a:endParaRPr lang="en-US"/>
        </a:p>
      </dgm:t>
    </dgm:pt>
    <dgm:pt modelId="{6318D119-CA68-40FB-8632-575AB241B0F7}" type="sibTrans" cxnId="{00B7798F-A605-4E01-A28B-2E64ED73A35A}">
      <dgm:prSet/>
      <dgm:spPr/>
      <dgm:t>
        <a:bodyPr/>
        <a:lstStyle/>
        <a:p>
          <a:endParaRPr lang="en-US"/>
        </a:p>
      </dgm:t>
    </dgm:pt>
    <dgm:pt modelId="{39D90945-FDD8-48F5-81BA-40322AC97FEC}">
      <dgm:prSet/>
      <dgm:spPr/>
      <dgm:t>
        <a:bodyPr/>
        <a:lstStyle/>
        <a:p>
          <a:pPr>
            <a:lnSpc>
              <a:spcPct val="100000"/>
            </a:lnSpc>
          </a:pPr>
          <a:r>
            <a:rPr lang="en-GB"/>
            <a:t>But now because of digital technology </a:t>
          </a:r>
          <a:r>
            <a:rPr lang="en-GB">
              <a:latin typeface="Corbel" panose="020B0503020204020204"/>
            </a:rPr>
            <a:t>availabilit </a:t>
          </a:r>
          <a:r>
            <a:rPr lang="en-GB"/>
            <a:t> at</a:t>
          </a:r>
          <a:r>
            <a:rPr lang="en-GB">
              <a:latin typeface="Corbel" panose="020B0503020204020204"/>
            </a:rPr>
            <a:t>  UWTSD. all students fines it easy</a:t>
          </a:r>
          <a:r>
            <a:rPr lang="en-GB"/>
            <a:t> </a:t>
          </a:r>
          <a:r>
            <a:rPr lang="en-GB">
              <a:latin typeface="Corbel" panose="020B0503020204020204"/>
            </a:rPr>
            <a:t>as </a:t>
          </a:r>
          <a:r>
            <a:rPr lang="en-GB"/>
            <a:t>, it has made teaching and learning</a:t>
          </a:r>
          <a:r>
            <a:rPr lang="en-GB">
              <a:latin typeface="Corbel" panose="020B0503020204020204"/>
            </a:rPr>
            <a:t> </a:t>
          </a:r>
          <a:r>
            <a:rPr lang="en-GB"/>
            <a:t> very easy to both the student and their lecturers</a:t>
          </a:r>
          <a:endParaRPr lang="en-US">
            <a:latin typeface="Corbel" panose="020B0503020204020204"/>
          </a:endParaRPr>
        </a:p>
      </dgm:t>
    </dgm:pt>
    <dgm:pt modelId="{EB89C507-74DB-42A2-B542-9BD3847F530C}" type="parTrans" cxnId="{C542BA60-F47C-406B-9FF1-3715B1447D97}">
      <dgm:prSet/>
      <dgm:spPr/>
      <dgm:t>
        <a:bodyPr/>
        <a:lstStyle/>
        <a:p>
          <a:endParaRPr lang="en-US"/>
        </a:p>
      </dgm:t>
    </dgm:pt>
    <dgm:pt modelId="{C27AC89A-CFD8-4E8F-8DF0-CF5BEFD34B14}" type="sibTrans" cxnId="{C542BA60-F47C-406B-9FF1-3715B1447D97}">
      <dgm:prSet/>
      <dgm:spPr/>
      <dgm:t>
        <a:bodyPr/>
        <a:lstStyle/>
        <a:p>
          <a:endParaRPr lang="en-US"/>
        </a:p>
      </dgm:t>
    </dgm:pt>
    <dgm:pt modelId="{41E2C17F-7D12-4368-A738-AD6D1E72C619}">
      <dgm:prSet phldr="0"/>
      <dgm:spPr/>
      <dgm:t>
        <a:bodyPr/>
        <a:lstStyle/>
        <a:p>
          <a:pPr>
            <a:lnSpc>
              <a:spcPct val="100000"/>
            </a:lnSpc>
          </a:pPr>
          <a:r>
            <a:rPr lang="en-GB">
              <a:latin typeface="Corbel" panose="020B0503020204020204"/>
            </a:rPr>
            <a:t>In these research ,it is anticipated that student of UWTSD will take MS Teams as very important because it help them find informations,such as massages ant so on.</a:t>
          </a:r>
          <a:endParaRPr lang="en-GB"/>
        </a:p>
      </dgm:t>
    </dgm:pt>
    <dgm:pt modelId="{6151EB30-E22B-4E23-8D5C-CE55123BE791}" type="parTrans" cxnId="{FBCB1A52-4DC8-47E3-A741-1C8EAC554916}">
      <dgm:prSet/>
      <dgm:spPr/>
    </dgm:pt>
    <dgm:pt modelId="{29C51587-D4E6-4D3B-AB67-6AFDA4D67255}" type="sibTrans" cxnId="{FBCB1A52-4DC8-47E3-A741-1C8EAC554916}">
      <dgm:prSet/>
      <dgm:spPr/>
    </dgm:pt>
    <dgm:pt modelId="{CC68A901-C036-4B1A-A8A1-166584A9A5C9}">
      <dgm:prSet phldr="0"/>
      <dgm:spPr/>
      <dgm:t>
        <a:bodyPr/>
        <a:lstStyle/>
        <a:p>
          <a:pPr>
            <a:lnSpc>
              <a:spcPct val="100000"/>
            </a:lnSpc>
          </a:pPr>
          <a:r>
            <a:rPr lang="en-GB">
              <a:latin typeface="Corbel" panose="020B0503020204020204"/>
            </a:rPr>
            <a:t>It is recommended that student at UWTSD  will use Moodle  for their learning.</a:t>
          </a:r>
        </a:p>
      </dgm:t>
    </dgm:pt>
    <dgm:pt modelId="{500A793F-E164-4D0C-9DA0-F26C9D8E83EC}" type="parTrans" cxnId="{0A6F6B77-574F-4B0E-BDB1-CD65BB4D275C}">
      <dgm:prSet/>
      <dgm:spPr/>
    </dgm:pt>
    <dgm:pt modelId="{627B0B34-1868-44F8-B82C-A6C2E3E1B874}" type="sibTrans" cxnId="{0A6F6B77-574F-4B0E-BDB1-CD65BB4D275C}">
      <dgm:prSet/>
      <dgm:spPr/>
    </dgm:pt>
    <dgm:pt modelId="{790B2C63-25D1-4BF0-A819-0FFF995E86C0}" type="pres">
      <dgm:prSet presAssocID="{A29278AB-3538-45A2-A03A-79BAD4A85B81}" presName="root" presStyleCnt="0">
        <dgm:presLayoutVars>
          <dgm:dir/>
          <dgm:resizeHandles val="exact"/>
        </dgm:presLayoutVars>
      </dgm:prSet>
      <dgm:spPr/>
    </dgm:pt>
    <dgm:pt modelId="{E9913AB5-D342-444D-9AE0-A7AF760B9DDF}" type="pres">
      <dgm:prSet presAssocID="{71B2ED9D-2134-4760-8A32-A45D00B47034}" presName="compNode" presStyleCnt="0"/>
      <dgm:spPr/>
    </dgm:pt>
    <dgm:pt modelId="{96CFC3B7-D455-4112-845A-7C9D0EAEB66F}" type="pres">
      <dgm:prSet presAssocID="{71B2ED9D-2134-4760-8A32-A45D00B47034}" presName="bgRect" presStyleLbl="bgShp" presStyleIdx="0" presStyleCnt="4"/>
      <dgm:spPr/>
    </dgm:pt>
    <dgm:pt modelId="{2D3E8E89-5361-4801-8BB1-AC2A67097FFC}" type="pres">
      <dgm:prSet presAssocID="{71B2ED9D-2134-4760-8A32-A45D00B4703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1CF6A9B0-AE75-4642-9A7D-66AC1518A5A0}" type="pres">
      <dgm:prSet presAssocID="{71B2ED9D-2134-4760-8A32-A45D00B47034}" presName="spaceRect" presStyleCnt="0"/>
      <dgm:spPr/>
    </dgm:pt>
    <dgm:pt modelId="{9D6E362D-85A1-4F2A-A02B-B3EC9B702CBA}" type="pres">
      <dgm:prSet presAssocID="{71B2ED9D-2134-4760-8A32-A45D00B47034}" presName="parTx" presStyleLbl="revTx" presStyleIdx="0" presStyleCnt="4">
        <dgm:presLayoutVars>
          <dgm:chMax val="0"/>
          <dgm:chPref val="0"/>
        </dgm:presLayoutVars>
      </dgm:prSet>
      <dgm:spPr/>
    </dgm:pt>
    <dgm:pt modelId="{5B56230A-545A-4C76-9662-373C4C4D6861}" type="pres">
      <dgm:prSet presAssocID="{6318D119-CA68-40FB-8632-575AB241B0F7}" presName="sibTrans" presStyleCnt="0"/>
      <dgm:spPr/>
    </dgm:pt>
    <dgm:pt modelId="{0D142562-DA86-4C60-A26B-AC508AA67CC6}" type="pres">
      <dgm:prSet presAssocID="{39D90945-FDD8-48F5-81BA-40322AC97FEC}" presName="compNode" presStyleCnt="0"/>
      <dgm:spPr/>
    </dgm:pt>
    <dgm:pt modelId="{695D6C11-7386-45C9-8A06-DE4BFE8D13EB}" type="pres">
      <dgm:prSet presAssocID="{39D90945-FDD8-48F5-81BA-40322AC97FEC}" presName="bgRect" presStyleLbl="bgShp" presStyleIdx="1" presStyleCnt="4"/>
      <dgm:spPr/>
    </dgm:pt>
    <dgm:pt modelId="{60FF565C-E899-4B84-A2F5-BF8883F55456}" type="pres">
      <dgm:prSet presAssocID="{39D90945-FDD8-48F5-81BA-40322AC97FE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E80FA315-7556-43E0-9E1E-23AF88C23ADC}" type="pres">
      <dgm:prSet presAssocID="{39D90945-FDD8-48F5-81BA-40322AC97FEC}" presName="spaceRect" presStyleCnt="0"/>
      <dgm:spPr/>
    </dgm:pt>
    <dgm:pt modelId="{AED6964F-9DE4-4DA1-A5B3-1BE1C5331A5A}" type="pres">
      <dgm:prSet presAssocID="{39D90945-FDD8-48F5-81BA-40322AC97FEC}" presName="parTx" presStyleLbl="revTx" presStyleIdx="1" presStyleCnt="4">
        <dgm:presLayoutVars>
          <dgm:chMax val="0"/>
          <dgm:chPref val="0"/>
        </dgm:presLayoutVars>
      </dgm:prSet>
      <dgm:spPr/>
    </dgm:pt>
    <dgm:pt modelId="{99BE0EA3-99C8-40BC-9745-1F95DE1F4E62}" type="pres">
      <dgm:prSet presAssocID="{C27AC89A-CFD8-4E8F-8DF0-CF5BEFD34B14}" presName="sibTrans" presStyleCnt="0"/>
      <dgm:spPr/>
    </dgm:pt>
    <dgm:pt modelId="{68131672-33F9-45AA-A4A8-25C1675FBEBD}" type="pres">
      <dgm:prSet presAssocID="{41E2C17F-7D12-4368-A738-AD6D1E72C619}" presName="compNode" presStyleCnt="0"/>
      <dgm:spPr/>
    </dgm:pt>
    <dgm:pt modelId="{F9B4D74D-CCFB-42D0-8BDF-F9A09BDB2298}" type="pres">
      <dgm:prSet presAssocID="{41E2C17F-7D12-4368-A738-AD6D1E72C619}" presName="bgRect" presStyleLbl="bgShp" presStyleIdx="2" presStyleCnt="4"/>
      <dgm:spPr/>
    </dgm:pt>
    <dgm:pt modelId="{B064F134-219D-420E-84B1-15AEF6276019}" type="pres">
      <dgm:prSet presAssocID="{41E2C17F-7D12-4368-A738-AD6D1E72C619}" presName="iconRect" presStyleLbl="node1" presStyleIdx="2" presStyleCnt="4"/>
      <dgm:spPr/>
    </dgm:pt>
    <dgm:pt modelId="{BB4A988D-0C18-4800-A539-2229611BB89B}" type="pres">
      <dgm:prSet presAssocID="{41E2C17F-7D12-4368-A738-AD6D1E72C619}" presName="spaceRect" presStyleCnt="0"/>
      <dgm:spPr/>
    </dgm:pt>
    <dgm:pt modelId="{FBD47998-6DD8-493D-A820-8300B2D8AA59}" type="pres">
      <dgm:prSet presAssocID="{41E2C17F-7D12-4368-A738-AD6D1E72C619}" presName="parTx" presStyleLbl="revTx" presStyleIdx="2" presStyleCnt="4">
        <dgm:presLayoutVars>
          <dgm:chMax val="0"/>
          <dgm:chPref val="0"/>
        </dgm:presLayoutVars>
      </dgm:prSet>
      <dgm:spPr/>
    </dgm:pt>
    <dgm:pt modelId="{387B6400-4368-4122-91D8-088CB2FA4018}" type="pres">
      <dgm:prSet presAssocID="{29C51587-D4E6-4D3B-AB67-6AFDA4D67255}" presName="sibTrans" presStyleCnt="0"/>
      <dgm:spPr/>
    </dgm:pt>
    <dgm:pt modelId="{1594543E-0949-406E-A130-A823A9F8CD64}" type="pres">
      <dgm:prSet presAssocID="{CC68A901-C036-4B1A-A8A1-166584A9A5C9}" presName="compNode" presStyleCnt="0"/>
      <dgm:spPr/>
    </dgm:pt>
    <dgm:pt modelId="{535B9FBB-72C2-4813-9B65-E553BA3292D8}" type="pres">
      <dgm:prSet presAssocID="{CC68A901-C036-4B1A-A8A1-166584A9A5C9}" presName="bgRect" presStyleLbl="bgShp" presStyleIdx="3" presStyleCnt="4"/>
      <dgm:spPr/>
    </dgm:pt>
    <dgm:pt modelId="{8B6071D5-F904-4D8F-BB4E-25385D0FB8B1}" type="pres">
      <dgm:prSet presAssocID="{CC68A901-C036-4B1A-A8A1-166584A9A5C9}" presName="iconRect" presStyleLbl="node1" presStyleIdx="3" presStyleCnt="4"/>
      <dgm:spPr/>
    </dgm:pt>
    <dgm:pt modelId="{77B40B70-CA20-4126-A0BF-1E5032A5132E}" type="pres">
      <dgm:prSet presAssocID="{CC68A901-C036-4B1A-A8A1-166584A9A5C9}" presName="spaceRect" presStyleCnt="0"/>
      <dgm:spPr/>
    </dgm:pt>
    <dgm:pt modelId="{79C6CD42-3A1F-47B0-A0CE-D7F080973C91}" type="pres">
      <dgm:prSet presAssocID="{CC68A901-C036-4B1A-A8A1-166584A9A5C9}" presName="parTx" presStyleLbl="revTx" presStyleIdx="3" presStyleCnt="4">
        <dgm:presLayoutVars>
          <dgm:chMax val="0"/>
          <dgm:chPref val="0"/>
        </dgm:presLayoutVars>
      </dgm:prSet>
      <dgm:spPr/>
    </dgm:pt>
  </dgm:ptLst>
  <dgm:cxnLst>
    <dgm:cxn modelId="{532E8D35-38C1-4FE0-A376-F49730273E00}" type="presOf" srcId="{41E2C17F-7D12-4368-A738-AD6D1E72C619}" destId="{FBD47998-6DD8-493D-A820-8300B2D8AA59}" srcOrd="0" destOrd="0" presId="urn:microsoft.com/office/officeart/2018/2/layout/IconVerticalSolidList"/>
    <dgm:cxn modelId="{C542BA60-F47C-406B-9FF1-3715B1447D97}" srcId="{A29278AB-3538-45A2-A03A-79BAD4A85B81}" destId="{39D90945-FDD8-48F5-81BA-40322AC97FEC}" srcOrd="1" destOrd="0" parTransId="{EB89C507-74DB-42A2-B542-9BD3847F530C}" sibTransId="{C27AC89A-CFD8-4E8F-8DF0-CF5BEFD34B14}"/>
    <dgm:cxn modelId="{FBCB1A52-4DC8-47E3-A741-1C8EAC554916}" srcId="{A29278AB-3538-45A2-A03A-79BAD4A85B81}" destId="{41E2C17F-7D12-4368-A738-AD6D1E72C619}" srcOrd="2" destOrd="0" parTransId="{6151EB30-E22B-4E23-8D5C-CE55123BE791}" sibTransId="{29C51587-D4E6-4D3B-AB67-6AFDA4D67255}"/>
    <dgm:cxn modelId="{99870A56-E8FE-44DF-8C25-B7CA241B0FB3}" type="presOf" srcId="{39D90945-FDD8-48F5-81BA-40322AC97FEC}" destId="{AED6964F-9DE4-4DA1-A5B3-1BE1C5331A5A}" srcOrd="0" destOrd="0" presId="urn:microsoft.com/office/officeart/2018/2/layout/IconVerticalSolidList"/>
    <dgm:cxn modelId="{0A6F6B77-574F-4B0E-BDB1-CD65BB4D275C}" srcId="{A29278AB-3538-45A2-A03A-79BAD4A85B81}" destId="{CC68A901-C036-4B1A-A8A1-166584A9A5C9}" srcOrd="3" destOrd="0" parTransId="{500A793F-E164-4D0C-9DA0-F26C9D8E83EC}" sibTransId="{627B0B34-1868-44F8-B82C-A6C2E3E1B874}"/>
    <dgm:cxn modelId="{B7593679-ECB8-470E-ABB3-39B397548763}" type="presOf" srcId="{A29278AB-3538-45A2-A03A-79BAD4A85B81}" destId="{790B2C63-25D1-4BF0-A819-0FFF995E86C0}" srcOrd="0" destOrd="0" presId="urn:microsoft.com/office/officeart/2018/2/layout/IconVerticalSolidList"/>
    <dgm:cxn modelId="{00B7798F-A605-4E01-A28B-2E64ED73A35A}" srcId="{A29278AB-3538-45A2-A03A-79BAD4A85B81}" destId="{71B2ED9D-2134-4760-8A32-A45D00B47034}" srcOrd="0" destOrd="0" parTransId="{569E5B33-67DC-4EF7-BCAC-21CF1427DCF0}" sibTransId="{6318D119-CA68-40FB-8632-575AB241B0F7}"/>
    <dgm:cxn modelId="{E6CBE2BF-E662-4F35-BC46-E6D7C59E7AF9}" type="presOf" srcId="{71B2ED9D-2134-4760-8A32-A45D00B47034}" destId="{9D6E362D-85A1-4F2A-A02B-B3EC9B702CBA}" srcOrd="0" destOrd="0" presId="urn:microsoft.com/office/officeart/2018/2/layout/IconVerticalSolidList"/>
    <dgm:cxn modelId="{EC861DE7-5436-4504-BED0-47FCA9D310B1}" type="presOf" srcId="{CC68A901-C036-4B1A-A8A1-166584A9A5C9}" destId="{79C6CD42-3A1F-47B0-A0CE-D7F080973C91}" srcOrd="0" destOrd="0" presId="urn:microsoft.com/office/officeart/2018/2/layout/IconVerticalSolidList"/>
    <dgm:cxn modelId="{4591A505-F27E-4DF3-88C4-A09CFFADE3F5}" type="presParOf" srcId="{790B2C63-25D1-4BF0-A819-0FFF995E86C0}" destId="{E9913AB5-D342-444D-9AE0-A7AF760B9DDF}" srcOrd="0" destOrd="0" presId="urn:microsoft.com/office/officeart/2018/2/layout/IconVerticalSolidList"/>
    <dgm:cxn modelId="{87B86265-D1AA-4383-B150-9A39C6E11FBF}" type="presParOf" srcId="{E9913AB5-D342-444D-9AE0-A7AF760B9DDF}" destId="{96CFC3B7-D455-4112-845A-7C9D0EAEB66F}" srcOrd="0" destOrd="0" presId="urn:microsoft.com/office/officeart/2018/2/layout/IconVerticalSolidList"/>
    <dgm:cxn modelId="{BA446236-BFAD-45EE-924B-20173D30DEAC}" type="presParOf" srcId="{E9913AB5-D342-444D-9AE0-A7AF760B9DDF}" destId="{2D3E8E89-5361-4801-8BB1-AC2A67097FFC}" srcOrd="1" destOrd="0" presId="urn:microsoft.com/office/officeart/2018/2/layout/IconVerticalSolidList"/>
    <dgm:cxn modelId="{9958326C-3FF9-45EE-AE80-3F36697E530A}" type="presParOf" srcId="{E9913AB5-D342-444D-9AE0-A7AF760B9DDF}" destId="{1CF6A9B0-AE75-4642-9A7D-66AC1518A5A0}" srcOrd="2" destOrd="0" presId="urn:microsoft.com/office/officeart/2018/2/layout/IconVerticalSolidList"/>
    <dgm:cxn modelId="{D328B9E1-111E-4F22-B33E-581B92C7C483}" type="presParOf" srcId="{E9913AB5-D342-444D-9AE0-A7AF760B9DDF}" destId="{9D6E362D-85A1-4F2A-A02B-B3EC9B702CBA}" srcOrd="3" destOrd="0" presId="urn:microsoft.com/office/officeart/2018/2/layout/IconVerticalSolidList"/>
    <dgm:cxn modelId="{1D1F4288-E37A-46AF-9837-6B50E9A20897}" type="presParOf" srcId="{790B2C63-25D1-4BF0-A819-0FFF995E86C0}" destId="{5B56230A-545A-4C76-9662-373C4C4D6861}" srcOrd="1" destOrd="0" presId="urn:microsoft.com/office/officeart/2018/2/layout/IconVerticalSolidList"/>
    <dgm:cxn modelId="{D07872B3-5615-47BC-A5CA-95BD18317699}" type="presParOf" srcId="{790B2C63-25D1-4BF0-A819-0FFF995E86C0}" destId="{0D142562-DA86-4C60-A26B-AC508AA67CC6}" srcOrd="2" destOrd="0" presId="urn:microsoft.com/office/officeart/2018/2/layout/IconVerticalSolidList"/>
    <dgm:cxn modelId="{D8379611-DBB6-412C-BD15-598D75C42BA5}" type="presParOf" srcId="{0D142562-DA86-4C60-A26B-AC508AA67CC6}" destId="{695D6C11-7386-45C9-8A06-DE4BFE8D13EB}" srcOrd="0" destOrd="0" presId="urn:microsoft.com/office/officeart/2018/2/layout/IconVerticalSolidList"/>
    <dgm:cxn modelId="{34FC8102-13A5-4152-ACE9-76023BD0C8E6}" type="presParOf" srcId="{0D142562-DA86-4C60-A26B-AC508AA67CC6}" destId="{60FF565C-E899-4B84-A2F5-BF8883F55456}" srcOrd="1" destOrd="0" presId="urn:microsoft.com/office/officeart/2018/2/layout/IconVerticalSolidList"/>
    <dgm:cxn modelId="{C71C6D48-2D15-482E-BBCA-93D2220FDCD9}" type="presParOf" srcId="{0D142562-DA86-4C60-A26B-AC508AA67CC6}" destId="{E80FA315-7556-43E0-9E1E-23AF88C23ADC}" srcOrd="2" destOrd="0" presId="urn:microsoft.com/office/officeart/2018/2/layout/IconVerticalSolidList"/>
    <dgm:cxn modelId="{9D234F72-CB25-46F7-B884-198739C85271}" type="presParOf" srcId="{0D142562-DA86-4C60-A26B-AC508AA67CC6}" destId="{AED6964F-9DE4-4DA1-A5B3-1BE1C5331A5A}" srcOrd="3" destOrd="0" presId="urn:microsoft.com/office/officeart/2018/2/layout/IconVerticalSolidList"/>
    <dgm:cxn modelId="{4865EFD7-7CD6-4138-86D1-FF7524434515}" type="presParOf" srcId="{790B2C63-25D1-4BF0-A819-0FFF995E86C0}" destId="{99BE0EA3-99C8-40BC-9745-1F95DE1F4E62}" srcOrd="3" destOrd="0" presId="urn:microsoft.com/office/officeart/2018/2/layout/IconVerticalSolidList"/>
    <dgm:cxn modelId="{754FAF72-00AA-48C9-90CA-C4FC6BA1BE2E}" type="presParOf" srcId="{790B2C63-25D1-4BF0-A819-0FFF995E86C0}" destId="{68131672-33F9-45AA-A4A8-25C1675FBEBD}" srcOrd="4" destOrd="0" presId="urn:microsoft.com/office/officeart/2018/2/layout/IconVerticalSolidList"/>
    <dgm:cxn modelId="{E67EAEFD-AF90-4469-A5C6-4EA985574659}" type="presParOf" srcId="{68131672-33F9-45AA-A4A8-25C1675FBEBD}" destId="{F9B4D74D-CCFB-42D0-8BDF-F9A09BDB2298}" srcOrd="0" destOrd="0" presId="urn:microsoft.com/office/officeart/2018/2/layout/IconVerticalSolidList"/>
    <dgm:cxn modelId="{B74BE096-B801-4205-AD39-634575E53F50}" type="presParOf" srcId="{68131672-33F9-45AA-A4A8-25C1675FBEBD}" destId="{B064F134-219D-420E-84B1-15AEF6276019}" srcOrd="1" destOrd="0" presId="urn:microsoft.com/office/officeart/2018/2/layout/IconVerticalSolidList"/>
    <dgm:cxn modelId="{2E16D619-F659-489C-B44B-3B3BCA23C3FA}" type="presParOf" srcId="{68131672-33F9-45AA-A4A8-25C1675FBEBD}" destId="{BB4A988D-0C18-4800-A539-2229611BB89B}" srcOrd="2" destOrd="0" presId="urn:microsoft.com/office/officeart/2018/2/layout/IconVerticalSolidList"/>
    <dgm:cxn modelId="{D5589BD0-9ABB-46EF-BF95-E919F01D6E00}" type="presParOf" srcId="{68131672-33F9-45AA-A4A8-25C1675FBEBD}" destId="{FBD47998-6DD8-493D-A820-8300B2D8AA59}" srcOrd="3" destOrd="0" presId="urn:microsoft.com/office/officeart/2018/2/layout/IconVerticalSolidList"/>
    <dgm:cxn modelId="{A9FE6F44-B35A-4FDC-81D8-F74D8DB8C967}" type="presParOf" srcId="{790B2C63-25D1-4BF0-A819-0FFF995E86C0}" destId="{387B6400-4368-4122-91D8-088CB2FA4018}" srcOrd="5" destOrd="0" presId="urn:microsoft.com/office/officeart/2018/2/layout/IconVerticalSolidList"/>
    <dgm:cxn modelId="{1C4E684A-2608-4FE0-A115-4FE003C5FB62}" type="presParOf" srcId="{790B2C63-25D1-4BF0-A819-0FFF995E86C0}" destId="{1594543E-0949-406E-A130-A823A9F8CD64}" srcOrd="6" destOrd="0" presId="urn:microsoft.com/office/officeart/2018/2/layout/IconVerticalSolidList"/>
    <dgm:cxn modelId="{8AE869A5-AC28-4CB4-8AB1-A05636572958}" type="presParOf" srcId="{1594543E-0949-406E-A130-A823A9F8CD64}" destId="{535B9FBB-72C2-4813-9B65-E553BA3292D8}" srcOrd="0" destOrd="0" presId="urn:microsoft.com/office/officeart/2018/2/layout/IconVerticalSolidList"/>
    <dgm:cxn modelId="{DFB84CAD-25E5-4CC9-BF69-41A4B4AF16FB}" type="presParOf" srcId="{1594543E-0949-406E-A130-A823A9F8CD64}" destId="{8B6071D5-F904-4D8F-BB4E-25385D0FB8B1}" srcOrd="1" destOrd="0" presId="urn:microsoft.com/office/officeart/2018/2/layout/IconVerticalSolidList"/>
    <dgm:cxn modelId="{D9CC77E7-FD60-4461-822F-A78A18E62535}" type="presParOf" srcId="{1594543E-0949-406E-A130-A823A9F8CD64}" destId="{77B40B70-CA20-4126-A0BF-1E5032A5132E}" srcOrd="2" destOrd="0" presId="urn:microsoft.com/office/officeart/2018/2/layout/IconVerticalSolidList"/>
    <dgm:cxn modelId="{1C093CA5-72BD-4CB0-BFE8-308341062A57}" type="presParOf" srcId="{1594543E-0949-406E-A130-A823A9F8CD64}" destId="{79C6CD42-3A1F-47B0-A0CE-D7F080973C9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4C3B28-DE73-42E4-8E59-E874F4CE787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2CB220E-9518-44BC-A20A-3E9ADED0AB33}">
      <dgm:prSet/>
      <dgm:spPr/>
      <dgm:t>
        <a:bodyPr/>
        <a:lstStyle/>
        <a:p>
          <a:pPr rtl="0"/>
          <a:r>
            <a:rPr lang="en-GB" dirty="0">
              <a:latin typeface="Corbel" panose="020B0503020204020204"/>
            </a:rPr>
            <a:t> </a:t>
          </a:r>
          <a:r>
            <a:rPr lang="en-GB" dirty="0"/>
            <a:t>Henderson,Michael,Selwyn,</a:t>
          </a:r>
          <a:r>
            <a:rPr lang="en-GB" dirty="0">
              <a:latin typeface="Corbel" panose="020B0503020204020204"/>
            </a:rPr>
            <a:t>Neil(2015) </a:t>
          </a:r>
          <a:r>
            <a:rPr lang="en-GB" i="1" dirty="0"/>
            <a:t>High Education Policy and Management </a:t>
          </a:r>
          <a:r>
            <a:rPr lang="en-GB" dirty="0"/>
            <a:t>Vol.37[308-319</a:t>
          </a:r>
          <a:r>
            <a:rPr lang="en-GB" dirty="0">
              <a:latin typeface="Corbel" panose="020B0503020204020204"/>
            </a:rPr>
            <a:t>) </a:t>
          </a:r>
          <a:r>
            <a:rPr lang="en-GB" dirty="0"/>
            <a:t>,Abindon</a:t>
          </a:r>
          <a:r>
            <a:rPr lang="en-GB" dirty="0">
              <a:latin typeface="Corbel" panose="020B0503020204020204"/>
            </a:rPr>
            <a:t> </a:t>
          </a:r>
          <a:endParaRPr lang="en-US" dirty="0"/>
        </a:p>
      </dgm:t>
    </dgm:pt>
    <dgm:pt modelId="{E405D6CB-7ADB-4818-94AF-83AE7F02362D}" type="parTrans" cxnId="{737B3B0B-510E-4B59-89AF-308C6ED5B5AE}">
      <dgm:prSet/>
      <dgm:spPr/>
      <dgm:t>
        <a:bodyPr/>
        <a:lstStyle/>
        <a:p>
          <a:endParaRPr lang="en-US"/>
        </a:p>
      </dgm:t>
    </dgm:pt>
    <dgm:pt modelId="{3319E42A-01AE-45D1-A830-506D0B6A8F4D}" type="sibTrans" cxnId="{737B3B0B-510E-4B59-89AF-308C6ED5B5AE}">
      <dgm:prSet/>
      <dgm:spPr/>
      <dgm:t>
        <a:bodyPr/>
        <a:lstStyle/>
        <a:p>
          <a:endParaRPr lang="en-US"/>
        </a:p>
      </dgm:t>
    </dgm:pt>
    <dgm:pt modelId="{0297E466-E58E-440B-8134-115F99E75E07}">
      <dgm:prSet/>
      <dgm:spPr/>
      <dgm:t>
        <a:bodyPr/>
        <a:lstStyle/>
        <a:p>
          <a:pPr rtl="0"/>
          <a:r>
            <a:rPr lang="en-GB" dirty="0">
              <a:latin typeface="Corbel" panose="020B0503020204020204"/>
            </a:rPr>
            <a:t> </a:t>
          </a:r>
          <a:r>
            <a:rPr lang="en-GB" dirty="0"/>
            <a:t>Duchin,</a:t>
          </a:r>
          <a:r>
            <a:rPr lang="en-GB" dirty="0">
              <a:latin typeface="Corbel" panose="020B0503020204020204"/>
            </a:rPr>
            <a:t>Yang(20</a:t>
          </a:r>
          <a:r>
            <a:rPr lang="en-GB" dirty="0"/>
            <a:t> Apr 2022</a:t>
          </a:r>
          <a:r>
            <a:rPr lang="en-GB" dirty="0">
              <a:latin typeface="Corbel" panose="020B0503020204020204"/>
            </a:rPr>
            <a:t>) </a:t>
          </a:r>
          <a:r>
            <a:rPr lang="en-GB" i="1" dirty="0"/>
            <a:t>Community College Journal</a:t>
          </a:r>
          <a:endParaRPr lang="en-US" dirty="0"/>
        </a:p>
      </dgm:t>
    </dgm:pt>
    <dgm:pt modelId="{C1FA61B5-D3F7-4832-98F8-58B79A99CAC4}" type="parTrans" cxnId="{7EFECC4A-178C-46AD-8EC8-CC3180F94C78}">
      <dgm:prSet/>
      <dgm:spPr/>
      <dgm:t>
        <a:bodyPr/>
        <a:lstStyle/>
        <a:p>
          <a:endParaRPr lang="en-US"/>
        </a:p>
      </dgm:t>
    </dgm:pt>
    <dgm:pt modelId="{E5644389-EADD-4648-9E98-BF9270EACF86}" type="sibTrans" cxnId="{7EFECC4A-178C-46AD-8EC8-CC3180F94C78}">
      <dgm:prSet/>
      <dgm:spPr/>
      <dgm:t>
        <a:bodyPr/>
        <a:lstStyle/>
        <a:p>
          <a:endParaRPr lang="en-US"/>
        </a:p>
      </dgm:t>
    </dgm:pt>
    <dgm:pt modelId="{A71D4D10-7A18-40C3-B329-A3DEFA986975}">
      <dgm:prSet/>
      <dgm:spPr/>
      <dgm:t>
        <a:bodyPr/>
        <a:lstStyle/>
        <a:p>
          <a:pPr rtl="0"/>
          <a:r>
            <a:rPr lang="en-GB" dirty="0">
              <a:latin typeface="Corbel" panose="020B0503020204020204"/>
            </a:rPr>
            <a:t> </a:t>
          </a:r>
          <a:r>
            <a:rPr lang="en-GB" dirty="0"/>
            <a:t>Ewelina and Wong</a:t>
          </a:r>
          <a:r>
            <a:rPr lang="en-GB" dirty="0">
              <a:latin typeface="Corbel" panose="020B0503020204020204"/>
            </a:rPr>
            <a:t> (20210</a:t>
          </a:r>
          <a:r>
            <a:rPr lang="en-GB" i="0" dirty="0">
              <a:latin typeface="Corbel" panose="020B0503020204020204"/>
            </a:rPr>
            <a:t>)</a:t>
          </a:r>
          <a:r>
            <a:rPr lang="en-GB" i="1" dirty="0"/>
            <a:t> Student in High Education</a:t>
          </a:r>
          <a:r>
            <a:rPr lang="en-GB" dirty="0"/>
            <a:t>.UK</a:t>
          </a:r>
        </a:p>
      </dgm:t>
    </dgm:pt>
    <dgm:pt modelId="{FAE9115F-3561-4E08-99C9-D6A64B8B5993}" type="parTrans" cxnId="{1F3D1548-DE36-46E8-84D5-CC26FBCCE8E8}">
      <dgm:prSet/>
      <dgm:spPr/>
      <dgm:t>
        <a:bodyPr/>
        <a:lstStyle/>
        <a:p>
          <a:endParaRPr lang="en-US"/>
        </a:p>
      </dgm:t>
    </dgm:pt>
    <dgm:pt modelId="{734CFDF3-67BC-4D92-92BF-8D3ED6FCE7F1}" type="sibTrans" cxnId="{1F3D1548-DE36-46E8-84D5-CC26FBCCE8E8}">
      <dgm:prSet/>
      <dgm:spPr/>
      <dgm:t>
        <a:bodyPr/>
        <a:lstStyle/>
        <a:p>
          <a:endParaRPr lang="en-US"/>
        </a:p>
      </dgm:t>
    </dgm:pt>
    <dgm:pt modelId="{C721CE64-1FB2-48C0-8414-B4A75E3D17DE}">
      <dgm:prSet phldr="0"/>
      <dgm:spPr/>
      <dgm:t>
        <a:bodyPr/>
        <a:lstStyle/>
        <a:p>
          <a:pPr rtl="0"/>
          <a:r>
            <a:rPr lang="en-GB" dirty="0">
              <a:latin typeface="Corbel" panose="020B0503020204020204"/>
            </a:rPr>
            <a:t>Helsper and Eynon(2021)</a:t>
          </a:r>
        </a:p>
      </dgm:t>
    </dgm:pt>
    <dgm:pt modelId="{D30ED5FC-7626-489D-AB3C-EDECBD78FB41}" type="parTrans" cxnId="{D7F691B0-9F20-43A8-9C62-9023864C2725}">
      <dgm:prSet/>
      <dgm:spPr/>
    </dgm:pt>
    <dgm:pt modelId="{F2EC2C8B-C62B-43CC-B52F-4B33D358153F}" type="sibTrans" cxnId="{D7F691B0-9F20-43A8-9C62-9023864C2725}">
      <dgm:prSet/>
      <dgm:spPr/>
    </dgm:pt>
    <dgm:pt modelId="{5057B1D5-D6F5-4458-B158-D987EC27581C}">
      <dgm:prSet phldr="0"/>
      <dgm:spPr/>
      <dgm:t>
        <a:bodyPr/>
        <a:lstStyle/>
        <a:p>
          <a:pPr rtl="0"/>
          <a:r>
            <a:rPr lang="en-GB" dirty="0">
              <a:latin typeface="Corbel" panose="020B0503020204020204"/>
            </a:rPr>
            <a:t>Andersson, Vigmo and Bowen (2031).</a:t>
          </a:r>
        </a:p>
      </dgm:t>
    </dgm:pt>
    <dgm:pt modelId="{A88D0C89-AC4E-42A1-AA3C-F8AB17B27657}" type="parTrans" cxnId="{82A1A4D7-32F3-4610-8CB8-F71396429421}">
      <dgm:prSet/>
      <dgm:spPr/>
    </dgm:pt>
    <dgm:pt modelId="{8C8B745D-ED9F-47B6-8F3D-18B8A2BD25CD}" type="sibTrans" cxnId="{82A1A4D7-32F3-4610-8CB8-F71396429421}">
      <dgm:prSet/>
      <dgm:spPr/>
    </dgm:pt>
    <dgm:pt modelId="{D40EA5F7-5732-4501-8E04-B5A2021B3777}" type="pres">
      <dgm:prSet presAssocID="{3A4C3B28-DE73-42E4-8E59-E874F4CE787E}" presName="linear" presStyleCnt="0">
        <dgm:presLayoutVars>
          <dgm:animLvl val="lvl"/>
          <dgm:resizeHandles val="exact"/>
        </dgm:presLayoutVars>
      </dgm:prSet>
      <dgm:spPr/>
    </dgm:pt>
    <dgm:pt modelId="{3CB677A5-3736-43C8-A333-18FE0D0C496D}" type="pres">
      <dgm:prSet presAssocID="{22CB220E-9518-44BC-A20A-3E9ADED0AB33}" presName="parentText" presStyleLbl="node1" presStyleIdx="0" presStyleCnt="5">
        <dgm:presLayoutVars>
          <dgm:chMax val="0"/>
          <dgm:bulletEnabled val="1"/>
        </dgm:presLayoutVars>
      </dgm:prSet>
      <dgm:spPr/>
    </dgm:pt>
    <dgm:pt modelId="{B9CF6A46-FAB1-4D7D-96BB-B841CC7B21EB}" type="pres">
      <dgm:prSet presAssocID="{3319E42A-01AE-45D1-A830-506D0B6A8F4D}" presName="spacer" presStyleCnt="0"/>
      <dgm:spPr/>
    </dgm:pt>
    <dgm:pt modelId="{19D292C2-B4C5-424A-9E40-91C700467282}" type="pres">
      <dgm:prSet presAssocID="{0297E466-E58E-440B-8134-115F99E75E07}" presName="parentText" presStyleLbl="node1" presStyleIdx="1" presStyleCnt="5">
        <dgm:presLayoutVars>
          <dgm:chMax val="0"/>
          <dgm:bulletEnabled val="1"/>
        </dgm:presLayoutVars>
      </dgm:prSet>
      <dgm:spPr/>
    </dgm:pt>
    <dgm:pt modelId="{EC7196F2-9D5C-4146-A703-4735FB7AD986}" type="pres">
      <dgm:prSet presAssocID="{E5644389-EADD-4648-9E98-BF9270EACF86}" presName="spacer" presStyleCnt="0"/>
      <dgm:spPr/>
    </dgm:pt>
    <dgm:pt modelId="{149A09FA-4B5F-4EED-9D15-758153293BDE}" type="pres">
      <dgm:prSet presAssocID="{A71D4D10-7A18-40C3-B329-A3DEFA986975}" presName="parentText" presStyleLbl="node1" presStyleIdx="2" presStyleCnt="5">
        <dgm:presLayoutVars>
          <dgm:chMax val="0"/>
          <dgm:bulletEnabled val="1"/>
        </dgm:presLayoutVars>
      </dgm:prSet>
      <dgm:spPr/>
    </dgm:pt>
    <dgm:pt modelId="{AC6CD9CB-6AB9-46F0-8271-2DBE0B808B79}" type="pres">
      <dgm:prSet presAssocID="{734CFDF3-67BC-4D92-92BF-8D3ED6FCE7F1}" presName="spacer" presStyleCnt="0"/>
      <dgm:spPr/>
    </dgm:pt>
    <dgm:pt modelId="{F89EED6E-B0D8-434C-B05C-E998F6DF10DC}" type="pres">
      <dgm:prSet presAssocID="{C721CE64-1FB2-48C0-8414-B4A75E3D17DE}" presName="parentText" presStyleLbl="node1" presStyleIdx="3" presStyleCnt="5">
        <dgm:presLayoutVars>
          <dgm:chMax val="0"/>
          <dgm:bulletEnabled val="1"/>
        </dgm:presLayoutVars>
      </dgm:prSet>
      <dgm:spPr/>
    </dgm:pt>
    <dgm:pt modelId="{A82B6A3F-ACA1-4871-B963-E1F4E9689215}" type="pres">
      <dgm:prSet presAssocID="{F2EC2C8B-C62B-43CC-B52F-4B33D358153F}" presName="spacer" presStyleCnt="0"/>
      <dgm:spPr/>
    </dgm:pt>
    <dgm:pt modelId="{21C9F0F0-EA77-4EBF-BEE3-60E40ACB9D43}" type="pres">
      <dgm:prSet presAssocID="{5057B1D5-D6F5-4458-B158-D987EC27581C}" presName="parentText" presStyleLbl="node1" presStyleIdx="4" presStyleCnt="5">
        <dgm:presLayoutVars>
          <dgm:chMax val="0"/>
          <dgm:bulletEnabled val="1"/>
        </dgm:presLayoutVars>
      </dgm:prSet>
      <dgm:spPr/>
    </dgm:pt>
  </dgm:ptLst>
  <dgm:cxnLst>
    <dgm:cxn modelId="{D4281B09-8322-4C59-8C49-CD9C5430EAE0}" type="presOf" srcId="{C721CE64-1FB2-48C0-8414-B4A75E3D17DE}" destId="{F89EED6E-B0D8-434C-B05C-E998F6DF10DC}" srcOrd="0" destOrd="0" presId="urn:microsoft.com/office/officeart/2005/8/layout/vList2"/>
    <dgm:cxn modelId="{737B3B0B-510E-4B59-89AF-308C6ED5B5AE}" srcId="{3A4C3B28-DE73-42E4-8E59-E874F4CE787E}" destId="{22CB220E-9518-44BC-A20A-3E9ADED0AB33}" srcOrd="0" destOrd="0" parTransId="{E405D6CB-7ADB-4818-94AF-83AE7F02362D}" sibTransId="{3319E42A-01AE-45D1-A830-506D0B6A8F4D}"/>
    <dgm:cxn modelId="{1F3D1548-DE36-46E8-84D5-CC26FBCCE8E8}" srcId="{3A4C3B28-DE73-42E4-8E59-E874F4CE787E}" destId="{A71D4D10-7A18-40C3-B329-A3DEFA986975}" srcOrd="2" destOrd="0" parTransId="{FAE9115F-3561-4E08-99C9-D6A64B8B5993}" sibTransId="{734CFDF3-67BC-4D92-92BF-8D3ED6FCE7F1}"/>
    <dgm:cxn modelId="{7EFECC4A-178C-46AD-8EC8-CC3180F94C78}" srcId="{3A4C3B28-DE73-42E4-8E59-E874F4CE787E}" destId="{0297E466-E58E-440B-8134-115F99E75E07}" srcOrd="1" destOrd="0" parTransId="{C1FA61B5-D3F7-4832-98F8-58B79A99CAC4}" sibTransId="{E5644389-EADD-4648-9E98-BF9270EACF86}"/>
    <dgm:cxn modelId="{7F22FB73-B816-434B-A2DB-28258CA5282B}" type="presOf" srcId="{5057B1D5-D6F5-4458-B158-D987EC27581C}" destId="{21C9F0F0-EA77-4EBF-BEE3-60E40ACB9D43}" srcOrd="0" destOrd="0" presId="urn:microsoft.com/office/officeart/2005/8/layout/vList2"/>
    <dgm:cxn modelId="{334F1080-BF4D-4689-8F3A-2313C767F6CE}" type="presOf" srcId="{3A4C3B28-DE73-42E4-8E59-E874F4CE787E}" destId="{D40EA5F7-5732-4501-8E04-B5A2021B3777}" srcOrd="0" destOrd="0" presId="urn:microsoft.com/office/officeart/2005/8/layout/vList2"/>
    <dgm:cxn modelId="{DF7216A9-907E-4E8E-AFDF-04D191B4B313}" type="presOf" srcId="{0297E466-E58E-440B-8134-115F99E75E07}" destId="{19D292C2-B4C5-424A-9E40-91C700467282}" srcOrd="0" destOrd="0" presId="urn:microsoft.com/office/officeart/2005/8/layout/vList2"/>
    <dgm:cxn modelId="{D7F691B0-9F20-43A8-9C62-9023864C2725}" srcId="{3A4C3B28-DE73-42E4-8E59-E874F4CE787E}" destId="{C721CE64-1FB2-48C0-8414-B4A75E3D17DE}" srcOrd="3" destOrd="0" parTransId="{D30ED5FC-7626-489D-AB3C-EDECBD78FB41}" sibTransId="{F2EC2C8B-C62B-43CC-B52F-4B33D358153F}"/>
    <dgm:cxn modelId="{F4870AC5-47C2-45BD-B5A7-658215245102}" type="presOf" srcId="{A71D4D10-7A18-40C3-B329-A3DEFA986975}" destId="{149A09FA-4B5F-4EED-9D15-758153293BDE}" srcOrd="0" destOrd="0" presId="urn:microsoft.com/office/officeart/2005/8/layout/vList2"/>
    <dgm:cxn modelId="{82A1A4D7-32F3-4610-8CB8-F71396429421}" srcId="{3A4C3B28-DE73-42E4-8E59-E874F4CE787E}" destId="{5057B1D5-D6F5-4458-B158-D987EC27581C}" srcOrd="4" destOrd="0" parTransId="{A88D0C89-AC4E-42A1-AA3C-F8AB17B27657}" sibTransId="{8C8B745D-ED9F-47B6-8F3D-18B8A2BD25CD}"/>
    <dgm:cxn modelId="{517404F9-AFB4-4C66-A684-01A84E3CC00D}" type="presOf" srcId="{22CB220E-9518-44BC-A20A-3E9ADED0AB33}" destId="{3CB677A5-3736-43C8-A333-18FE0D0C496D}" srcOrd="0" destOrd="0" presId="urn:microsoft.com/office/officeart/2005/8/layout/vList2"/>
    <dgm:cxn modelId="{92AEACD8-36BB-4339-9326-39B713165E30}" type="presParOf" srcId="{D40EA5F7-5732-4501-8E04-B5A2021B3777}" destId="{3CB677A5-3736-43C8-A333-18FE0D0C496D}" srcOrd="0" destOrd="0" presId="urn:microsoft.com/office/officeart/2005/8/layout/vList2"/>
    <dgm:cxn modelId="{023839CD-860D-4AAF-9B31-396582A6273B}" type="presParOf" srcId="{D40EA5F7-5732-4501-8E04-B5A2021B3777}" destId="{B9CF6A46-FAB1-4D7D-96BB-B841CC7B21EB}" srcOrd="1" destOrd="0" presId="urn:microsoft.com/office/officeart/2005/8/layout/vList2"/>
    <dgm:cxn modelId="{88451442-70AC-4BAB-A22D-CF0CA9B0FA26}" type="presParOf" srcId="{D40EA5F7-5732-4501-8E04-B5A2021B3777}" destId="{19D292C2-B4C5-424A-9E40-91C700467282}" srcOrd="2" destOrd="0" presId="urn:microsoft.com/office/officeart/2005/8/layout/vList2"/>
    <dgm:cxn modelId="{575EC7C3-1B31-4530-8FA8-48881ED33382}" type="presParOf" srcId="{D40EA5F7-5732-4501-8E04-B5A2021B3777}" destId="{EC7196F2-9D5C-4146-A703-4735FB7AD986}" srcOrd="3" destOrd="0" presId="urn:microsoft.com/office/officeart/2005/8/layout/vList2"/>
    <dgm:cxn modelId="{E27F04BD-0D12-47FA-BB97-1D9EFFEB0D5D}" type="presParOf" srcId="{D40EA5F7-5732-4501-8E04-B5A2021B3777}" destId="{149A09FA-4B5F-4EED-9D15-758153293BDE}" srcOrd="4" destOrd="0" presId="urn:microsoft.com/office/officeart/2005/8/layout/vList2"/>
    <dgm:cxn modelId="{58872962-42E2-47EC-B1BD-4325499E505C}" type="presParOf" srcId="{D40EA5F7-5732-4501-8E04-B5A2021B3777}" destId="{AC6CD9CB-6AB9-46F0-8271-2DBE0B808B79}" srcOrd="5" destOrd="0" presId="urn:microsoft.com/office/officeart/2005/8/layout/vList2"/>
    <dgm:cxn modelId="{625D392E-CE3B-4075-8A28-A69A5D1A798D}" type="presParOf" srcId="{D40EA5F7-5732-4501-8E04-B5A2021B3777}" destId="{F89EED6E-B0D8-434C-B05C-E998F6DF10DC}" srcOrd="6" destOrd="0" presId="urn:microsoft.com/office/officeart/2005/8/layout/vList2"/>
    <dgm:cxn modelId="{5C27A40C-92A1-4A75-A190-87AAACF41109}" type="presParOf" srcId="{D40EA5F7-5732-4501-8E04-B5A2021B3777}" destId="{A82B6A3F-ACA1-4871-B963-E1F4E9689215}" srcOrd="7" destOrd="0" presId="urn:microsoft.com/office/officeart/2005/8/layout/vList2"/>
    <dgm:cxn modelId="{889A57E0-5F70-475C-97AA-BEEEF13ABDC8}" type="presParOf" srcId="{D40EA5F7-5732-4501-8E04-B5A2021B3777}" destId="{21C9F0F0-EA77-4EBF-BEE3-60E40ACB9D43}"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CC8F4C-C26A-49E8-8760-93C16B99C1E7}">
      <dsp:nvSpPr>
        <dsp:cNvPr id="0" name=""/>
        <dsp:cNvSpPr/>
      </dsp:nvSpPr>
      <dsp:spPr>
        <a:xfrm>
          <a:off x="471530" y="693976"/>
          <a:ext cx="768867" cy="7688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D5F3CC-DFAF-4022-BD65-69A5335E4C48}">
      <dsp:nvSpPr>
        <dsp:cNvPr id="0" name=""/>
        <dsp:cNvSpPr/>
      </dsp:nvSpPr>
      <dsp:spPr>
        <a:xfrm>
          <a:off x="1667" y="171922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We will voluntary participate in all work and presentation</a:t>
          </a:r>
          <a:endParaRPr lang="en-US" sz="1400" kern="1200"/>
        </a:p>
      </dsp:txBody>
      <dsp:txXfrm>
        <a:off x="1667" y="1719223"/>
        <a:ext cx="1708593" cy="683437"/>
      </dsp:txXfrm>
    </dsp:sp>
    <dsp:sp modelId="{1DE00390-CAE1-472E-8DF5-ECE94E0E803B}">
      <dsp:nvSpPr>
        <dsp:cNvPr id="0" name=""/>
        <dsp:cNvSpPr/>
      </dsp:nvSpPr>
      <dsp:spPr>
        <a:xfrm>
          <a:off x="2479128" y="693976"/>
          <a:ext cx="768867" cy="7688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A1AA35-C89E-430D-AB05-AF737B47FF65}">
      <dsp:nvSpPr>
        <dsp:cNvPr id="0" name=""/>
        <dsp:cNvSpPr/>
      </dsp:nvSpPr>
      <dsp:spPr>
        <a:xfrm>
          <a:off x="2009264" y="171922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We will inform each other any relevant information</a:t>
          </a:r>
          <a:endParaRPr lang="en-US" sz="1400" kern="1200"/>
        </a:p>
      </dsp:txBody>
      <dsp:txXfrm>
        <a:off x="2009264" y="1719223"/>
        <a:ext cx="1708593" cy="683437"/>
      </dsp:txXfrm>
    </dsp:sp>
    <dsp:sp modelId="{D1F8C959-14B7-455F-982D-0D28A1197DB7}">
      <dsp:nvSpPr>
        <dsp:cNvPr id="0" name=""/>
        <dsp:cNvSpPr/>
      </dsp:nvSpPr>
      <dsp:spPr>
        <a:xfrm>
          <a:off x="4486725" y="693976"/>
          <a:ext cx="768867" cy="7688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278F90-4125-4288-B22D-53DCF6C4889A}">
      <dsp:nvSpPr>
        <dsp:cNvPr id="0" name=""/>
        <dsp:cNvSpPr/>
      </dsp:nvSpPr>
      <dsp:spPr>
        <a:xfrm>
          <a:off x="4016862" y="171922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We will carry out potentials for no harm</a:t>
          </a:r>
          <a:endParaRPr lang="en-US" sz="1400" kern="1200"/>
        </a:p>
      </dsp:txBody>
      <dsp:txXfrm>
        <a:off x="4016862" y="1719223"/>
        <a:ext cx="1708593" cy="683437"/>
      </dsp:txXfrm>
    </dsp:sp>
    <dsp:sp modelId="{A4F084E8-6ECC-4CB6-ACE6-8EA089255CFA}">
      <dsp:nvSpPr>
        <dsp:cNvPr id="0" name=""/>
        <dsp:cNvSpPr/>
      </dsp:nvSpPr>
      <dsp:spPr>
        <a:xfrm>
          <a:off x="6494323" y="693976"/>
          <a:ext cx="768867" cy="7688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ED28148-1908-41EA-9106-1EC76F4B172E}">
      <dsp:nvSpPr>
        <dsp:cNvPr id="0" name=""/>
        <dsp:cNvSpPr/>
      </dsp:nvSpPr>
      <dsp:spPr>
        <a:xfrm>
          <a:off x="6024460" y="171922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We all have confidentiality and respect for each other</a:t>
          </a:r>
          <a:endParaRPr lang="en-US" sz="1400" kern="1200"/>
        </a:p>
      </dsp:txBody>
      <dsp:txXfrm>
        <a:off x="6024460" y="1719223"/>
        <a:ext cx="1708593" cy="683437"/>
      </dsp:txXfrm>
    </dsp:sp>
    <dsp:sp modelId="{6D813691-2511-4069-B5B0-39FF1ACE8332}">
      <dsp:nvSpPr>
        <dsp:cNvPr id="0" name=""/>
        <dsp:cNvSpPr/>
      </dsp:nvSpPr>
      <dsp:spPr>
        <a:xfrm>
          <a:off x="8501921" y="693976"/>
          <a:ext cx="768867" cy="76886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0DC8EEE-FDD4-4082-AE1A-A602AAC726A4}">
      <dsp:nvSpPr>
        <dsp:cNvPr id="0" name=""/>
        <dsp:cNvSpPr/>
      </dsp:nvSpPr>
      <dsp:spPr>
        <a:xfrm>
          <a:off x="8032057" y="171922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We have to be law-abiding ,loyalty and transparency</a:t>
          </a:r>
          <a:endParaRPr lang="en-US" sz="1400" kern="1200"/>
        </a:p>
      </dsp:txBody>
      <dsp:txXfrm>
        <a:off x="8032057" y="1719223"/>
        <a:ext cx="1708593" cy="6834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CFC3B7-D455-4112-845A-7C9D0EAEB66F}">
      <dsp:nvSpPr>
        <dsp:cNvPr id="0" name=""/>
        <dsp:cNvSpPr/>
      </dsp:nvSpPr>
      <dsp:spPr>
        <a:xfrm>
          <a:off x="0" y="2118"/>
          <a:ext cx="6492875" cy="10739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3E8E89-5361-4801-8BB1-AC2A67097FFC}">
      <dsp:nvSpPr>
        <dsp:cNvPr id="0" name=""/>
        <dsp:cNvSpPr/>
      </dsp:nvSpPr>
      <dsp:spPr>
        <a:xfrm>
          <a:off x="324863" y="243752"/>
          <a:ext cx="590660" cy="5906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D6E362D-85A1-4F2A-A02B-B3EC9B702CBA}">
      <dsp:nvSpPr>
        <dsp:cNvPr id="0" name=""/>
        <dsp:cNvSpPr/>
      </dsp:nvSpPr>
      <dsp:spPr>
        <a:xfrm>
          <a:off x="1240387" y="2118"/>
          <a:ext cx="5252487" cy="1073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657" tIns="113657" rIns="113657" bIns="113657" numCol="1" spcCol="1270" anchor="ctr" anchorCtr="0">
          <a:noAutofit/>
        </a:bodyPr>
        <a:lstStyle/>
        <a:p>
          <a:pPr marL="0" lvl="0" indent="0" algn="l" defTabSz="666750">
            <a:lnSpc>
              <a:spcPct val="100000"/>
            </a:lnSpc>
            <a:spcBef>
              <a:spcPct val="0"/>
            </a:spcBef>
            <a:spcAft>
              <a:spcPct val="35000"/>
            </a:spcAft>
            <a:buNone/>
          </a:pPr>
          <a:r>
            <a:rPr lang="en-GB" sz="1500" kern="1200"/>
            <a:t>During the olden days where there is no technology ,student where writing notes reading text books news papers</a:t>
          </a:r>
          <a:r>
            <a:rPr lang="en-GB" sz="1500" kern="1200">
              <a:latin typeface="Corbel" panose="020B0503020204020204"/>
            </a:rPr>
            <a:t> </a:t>
          </a:r>
          <a:r>
            <a:rPr lang="en-GB" sz="1500" kern="1200"/>
            <a:t> on their own .</a:t>
          </a:r>
          <a:endParaRPr lang="en-US" sz="1500" kern="1200"/>
        </a:p>
      </dsp:txBody>
      <dsp:txXfrm>
        <a:off x="1240387" y="2118"/>
        <a:ext cx="5252487" cy="1073928"/>
      </dsp:txXfrm>
    </dsp:sp>
    <dsp:sp modelId="{695D6C11-7386-45C9-8A06-DE4BFE8D13EB}">
      <dsp:nvSpPr>
        <dsp:cNvPr id="0" name=""/>
        <dsp:cNvSpPr/>
      </dsp:nvSpPr>
      <dsp:spPr>
        <a:xfrm>
          <a:off x="0" y="1344530"/>
          <a:ext cx="6492875" cy="10739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FF565C-E899-4B84-A2F5-BF8883F55456}">
      <dsp:nvSpPr>
        <dsp:cNvPr id="0" name=""/>
        <dsp:cNvSpPr/>
      </dsp:nvSpPr>
      <dsp:spPr>
        <a:xfrm>
          <a:off x="324863" y="1586164"/>
          <a:ext cx="590660" cy="5906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D6964F-9DE4-4DA1-A5B3-1BE1C5331A5A}">
      <dsp:nvSpPr>
        <dsp:cNvPr id="0" name=""/>
        <dsp:cNvSpPr/>
      </dsp:nvSpPr>
      <dsp:spPr>
        <a:xfrm>
          <a:off x="1240387" y="1344530"/>
          <a:ext cx="5252487" cy="1073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657" tIns="113657" rIns="113657" bIns="113657" numCol="1" spcCol="1270" anchor="ctr" anchorCtr="0">
          <a:noAutofit/>
        </a:bodyPr>
        <a:lstStyle/>
        <a:p>
          <a:pPr marL="0" lvl="0" indent="0" algn="l" defTabSz="666750">
            <a:lnSpc>
              <a:spcPct val="100000"/>
            </a:lnSpc>
            <a:spcBef>
              <a:spcPct val="0"/>
            </a:spcBef>
            <a:spcAft>
              <a:spcPct val="35000"/>
            </a:spcAft>
            <a:buNone/>
          </a:pPr>
          <a:r>
            <a:rPr lang="en-GB" sz="1500" kern="1200"/>
            <a:t>But now because of digital technology </a:t>
          </a:r>
          <a:r>
            <a:rPr lang="en-GB" sz="1500" kern="1200">
              <a:latin typeface="Corbel" panose="020B0503020204020204"/>
            </a:rPr>
            <a:t>availabilit </a:t>
          </a:r>
          <a:r>
            <a:rPr lang="en-GB" sz="1500" kern="1200"/>
            <a:t> at</a:t>
          </a:r>
          <a:r>
            <a:rPr lang="en-GB" sz="1500" kern="1200">
              <a:latin typeface="Corbel" panose="020B0503020204020204"/>
            </a:rPr>
            <a:t>  UWTSD. all students fines it easy</a:t>
          </a:r>
          <a:r>
            <a:rPr lang="en-GB" sz="1500" kern="1200"/>
            <a:t> </a:t>
          </a:r>
          <a:r>
            <a:rPr lang="en-GB" sz="1500" kern="1200">
              <a:latin typeface="Corbel" panose="020B0503020204020204"/>
            </a:rPr>
            <a:t>as </a:t>
          </a:r>
          <a:r>
            <a:rPr lang="en-GB" sz="1500" kern="1200"/>
            <a:t>, it has made teaching and learning</a:t>
          </a:r>
          <a:r>
            <a:rPr lang="en-GB" sz="1500" kern="1200">
              <a:latin typeface="Corbel" panose="020B0503020204020204"/>
            </a:rPr>
            <a:t> </a:t>
          </a:r>
          <a:r>
            <a:rPr lang="en-GB" sz="1500" kern="1200"/>
            <a:t> very easy to both the student and their lecturers</a:t>
          </a:r>
          <a:endParaRPr lang="en-US" sz="1500" kern="1200">
            <a:latin typeface="Corbel" panose="020B0503020204020204"/>
          </a:endParaRPr>
        </a:p>
      </dsp:txBody>
      <dsp:txXfrm>
        <a:off x="1240387" y="1344530"/>
        <a:ext cx="5252487" cy="1073928"/>
      </dsp:txXfrm>
    </dsp:sp>
    <dsp:sp modelId="{F9B4D74D-CCFB-42D0-8BDF-F9A09BDB2298}">
      <dsp:nvSpPr>
        <dsp:cNvPr id="0" name=""/>
        <dsp:cNvSpPr/>
      </dsp:nvSpPr>
      <dsp:spPr>
        <a:xfrm>
          <a:off x="0" y="2686941"/>
          <a:ext cx="6492875" cy="10739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64F134-219D-420E-84B1-15AEF6276019}">
      <dsp:nvSpPr>
        <dsp:cNvPr id="0" name=""/>
        <dsp:cNvSpPr/>
      </dsp:nvSpPr>
      <dsp:spPr>
        <a:xfrm>
          <a:off x="324863" y="2928575"/>
          <a:ext cx="590660" cy="590660"/>
        </a:xfrm>
        <a:prstGeom prst="rect">
          <a:avLst/>
        </a:prstGeom>
        <a:solidFill>
          <a:schemeClr val="accent4">
            <a:hueOff val="0"/>
            <a:satOff val="0"/>
            <a:lumOff val="0"/>
            <a:alphaOff val="0"/>
          </a:schemeClr>
        </a:solidFill>
        <a:ln w="1587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D47998-6DD8-493D-A820-8300B2D8AA59}">
      <dsp:nvSpPr>
        <dsp:cNvPr id="0" name=""/>
        <dsp:cNvSpPr/>
      </dsp:nvSpPr>
      <dsp:spPr>
        <a:xfrm>
          <a:off x="1240387" y="2686941"/>
          <a:ext cx="5252487" cy="1073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657" tIns="113657" rIns="113657" bIns="113657" numCol="1" spcCol="1270" anchor="ctr" anchorCtr="0">
          <a:noAutofit/>
        </a:bodyPr>
        <a:lstStyle/>
        <a:p>
          <a:pPr marL="0" lvl="0" indent="0" algn="l" defTabSz="666750">
            <a:lnSpc>
              <a:spcPct val="100000"/>
            </a:lnSpc>
            <a:spcBef>
              <a:spcPct val="0"/>
            </a:spcBef>
            <a:spcAft>
              <a:spcPct val="35000"/>
            </a:spcAft>
            <a:buNone/>
          </a:pPr>
          <a:r>
            <a:rPr lang="en-GB" sz="1500" kern="1200">
              <a:latin typeface="Corbel" panose="020B0503020204020204"/>
            </a:rPr>
            <a:t>In these research ,it is anticipated that student of UWTSD will take MS Teams as very important because it help them find informations,such as massages ant so on.</a:t>
          </a:r>
          <a:endParaRPr lang="en-GB" sz="1500" kern="1200"/>
        </a:p>
      </dsp:txBody>
      <dsp:txXfrm>
        <a:off x="1240387" y="2686941"/>
        <a:ext cx="5252487" cy="1073928"/>
      </dsp:txXfrm>
    </dsp:sp>
    <dsp:sp modelId="{535B9FBB-72C2-4813-9B65-E553BA3292D8}">
      <dsp:nvSpPr>
        <dsp:cNvPr id="0" name=""/>
        <dsp:cNvSpPr/>
      </dsp:nvSpPr>
      <dsp:spPr>
        <a:xfrm>
          <a:off x="0" y="4029352"/>
          <a:ext cx="6492875" cy="10739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6071D5-F904-4D8F-BB4E-25385D0FB8B1}">
      <dsp:nvSpPr>
        <dsp:cNvPr id="0" name=""/>
        <dsp:cNvSpPr/>
      </dsp:nvSpPr>
      <dsp:spPr>
        <a:xfrm>
          <a:off x="324863" y="4270986"/>
          <a:ext cx="590660" cy="590660"/>
        </a:xfrm>
        <a:prstGeom prst="rect">
          <a:avLst/>
        </a:prstGeom>
        <a:solidFill>
          <a:schemeClr val="accent5">
            <a:hueOff val="0"/>
            <a:satOff val="0"/>
            <a:lumOff val="0"/>
            <a:alphaOff val="0"/>
          </a:schemeClr>
        </a:solidFill>
        <a:ln w="1587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C6CD42-3A1F-47B0-A0CE-D7F080973C91}">
      <dsp:nvSpPr>
        <dsp:cNvPr id="0" name=""/>
        <dsp:cNvSpPr/>
      </dsp:nvSpPr>
      <dsp:spPr>
        <a:xfrm>
          <a:off x="1240387" y="4029352"/>
          <a:ext cx="5252487" cy="1073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657" tIns="113657" rIns="113657" bIns="113657" numCol="1" spcCol="1270" anchor="ctr" anchorCtr="0">
          <a:noAutofit/>
        </a:bodyPr>
        <a:lstStyle/>
        <a:p>
          <a:pPr marL="0" lvl="0" indent="0" algn="l" defTabSz="666750">
            <a:lnSpc>
              <a:spcPct val="100000"/>
            </a:lnSpc>
            <a:spcBef>
              <a:spcPct val="0"/>
            </a:spcBef>
            <a:spcAft>
              <a:spcPct val="35000"/>
            </a:spcAft>
            <a:buNone/>
          </a:pPr>
          <a:r>
            <a:rPr lang="en-GB" sz="1500" kern="1200">
              <a:latin typeface="Corbel" panose="020B0503020204020204"/>
            </a:rPr>
            <a:t>It is recommended that student at UWTSD  will use Moodle  for their learning.</a:t>
          </a:r>
        </a:p>
      </dsp:txBody>
      <dsp:txXfrm>
        <a:off x="1240387" y="4029352"/>
        <a:ext cx="5252487" cy="10739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B677A5-3736-43C8-A333-18FE0D0C496D}">
      <dsp:nvSpPr>
        <dsp:cNvPr id="0" name=""/>
        <dsp:cNvSpPr/>
      </dsp:nvSpPr>
      <dsp:spPr>
        <a:xfrm>
          <a:off x="0" y="238079"/>
          <a:ext cx="6492875" cy="87516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dirty="0">
              <a:latin typeface="Corbel" panose="020B0503020204020204"/>
            </a:rPr>
            <a:t> </a:t>
          </a:r>
          <a:r>
            <a:rPr lang="en-GB" sz="2200" kern="1200" dirty="0"/>
            <a:t>Henderson,Michael,Selwyn,</a:t>
          </a:r>
          <a:r>
            <a:rPr lang="en-GB" sz="2200" kern="1200" dirty="0">
              <a:latin typeface="Corbel" panose="020B0503020204020204"/>
            </a:rPr>
            <a:t>Neil(2015) </a:t>
          </a:r>
          <a:r>
            <a:rPr lang="en-GB" sz="2200" i="1" kern="1200" dirty="0"/>
            <a:t>High Education Policy and Management </a:t>
          </a:r>
          <a:r>
            <a:rPr lang="en-GB" sz="2200" kern="1200" dirty="0"/>
            <a:t>Vol.37[308-319</a:t>
          </a:r>
          <a:r>
            <a:rPr lang="en-GB" sz="2200" kern="1200" dirty="0">
              <a:latin typeface="Corbel" panose="020B0503020204020204"/>
            </a:rPr>
            <a:t>) </a:t>
          </a:r>
          <a:r>
            <a:rPr lang="en-GB" sz="2200" kern="1200" dirty="0"/>
            <a:t>,Abindon</a:t>
          </a:r>
          <a:r>
            <a:rPr lang="en-GB" sz="2200" kern="1200" dirty="0">
              <a:latin typeface="Corbel" panose="020B0503020204020204"/>
            </a:rPr>
            <a:t> </a:t>
          </a:r>
          <a:endParaRPr lang="en-US" sz="2200" kern="1200" dirty="0"/>
        </a:p>
      </dsp:txBody>
      <dsp:txXfrm>
        <a:off x="42722" y="280801"/>
        <a:ext cx="6407431" cy="789716"/>
      </dsp:txXfrm>
    </dsp:sp>
    <dsp:sp modelId="{19D292C2-B4C5-424A-9E40-91C700467282}">
      <dsp:nvSpPr>
        <dsp:cNvPr id="0" name=""/>
        <dsp:cNvSpPr/>
      </dsp:nvSpPr>
      <dsp:spPr>
        <a:xfrm>
          <a:off x="0" y="1176599"/>
          <a:ext cx="6492875" cy="875160"/>
        </a:xfrm>
        <a:prstGeom prst="roundRect">
          <a:avLst/>
        </a:prstGeom>
        <a:solidFill>
          <a:schemeClr val="accent2">
            <a:hueOff val="-898490"/>
            <a:satOff val="6181"/>
            <a:lumOff val="68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dirty="0">
              <a:latin typeface="Corbel" panose="020B0503020204020204"/>
            </a:rPr>
            <a:t> </a:t>
          </a:r>
          <a:r>
            <a:rPr lang="en-GB" sz="2200" kern="1200" dirty="0"/>
            <a:t>Duchin,</a:t>
          </a:r>
          <a:r>
            <a:rPr lang="en-GB" sz="2200" kern="1200" dirty="0">
              <a:latin typeface="Corbel" panose="020B0503020204020204"/>
            </a:rPr>
            <a:t>Yang(20</a:t>
          </a:r>
          <a:r>
            <a:rPr lang="en-GB" sz="2200" kern="1200" dirty="0"/>
            <a:t> Apr 2022</a:t>
          </a:r>
          <a:r>
            <a:rPr lang="en-GB" sz="2200" kern="1200" dirty="0">
              <a:latin typeface="Corbel" panose="020B0503020204020204"/>
            </a:rPr>
            <a:t>) </a:t>
          </a:r>
          <a:r>
            <a:rPr lang="en-GB" sz="2200" i="1" kern="1200" dirty="0"/>
            <a:t>Community College Journal</a:t>
          </a:r>
          <a:endParaRPr lang="en-US" sz="2200" kern="1200" dirty="0"/>
        </a:p>
      </dsp:txBody>
      <dsp:txXfrm>
        <a:off x="42722" y="1219321"/>
        <a:ext cx="6407431" cy="789716"/>
      </dsp:txXfrm>
    </dsp:sp>
    <dsp:sp modelId="{149A09FA-4B5F-4EED-9D15-758153293BDE}">
      <dsp:nvSpPr>
        <dsp:cNvPr id="0" name=""/>
        <dsp:cNvSpPr/>
      </dsp:nvSpPr>
      <dsp:spPr>
        <a:xfrm>
          <a:off x="0" y="2115119"/>
          <a:ext cx="6492875" cy="875160"/>
        </a:xfrm>
        <a:prstGeom prst="roundRect">
          <a:avLst/>
        </a:prstGeom>
        <a:solidFill>
          <a:schemeClr val="accent2">
            <a:hueOff val="-1796981"/>
            <a:satOff val="12361"/>
            <a:lumOff val="13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dirty="0">
              <a:latin typeface="Corbel" panose="020B0503020204020204"/>
            </a:rPr>
            <a:t> </a:t>
          </a:r>
          <a:r>
            <a:rPr lang="en-GB" sz="2200" kern="1200" dirty="0"/>
            <a:t>Ewelina and Wong</a:t>
          </a:r>
          <a:r>
            <a:rPr lang="en-GB" sz="2200" kern="1200" dirty="0">
              <a:latin typeface="Corbel" panose="020B0503020204020204"/>
            </a:rPr>
            <a:t> (20210</a:t>
          </a:r>
          <a:r>
            <a:rPr lang="en-GB" sz="2200" i="0" kern="1200" dirty="0">
              <a:latin typeface="Corbel" panose="020B0503020204020204"/>
            </a:rPr>
            <a:t>)</a:t>
          </a:r>
          <a:r>
            <a:rPr lang="en-GB" sz="2200" i="1" kern="1200" dirty="0"/>
            <a:t> Student in High Education</a:t>
          </a:r>
          <a:r>
            <a:rPr lang="en-GB" sz="2200" kern="1200" dirty="0"/>
            <a:t>.UK</a:t>
          </a:r>
        </a:p>
      </dsp:txBody>
      <dsp:txXfrm>
        <a:off x="42722" y="2157841"/>
        <a:ext cx="6407431" cy="789716"/>
      </dsp:txXfrm>
    </dsp:sp>
    <dsp:sp modelId="{F89EED6E-B0D8-434C-B05C-E998F6DF10DC}">
      <dsp:nvSpPr>
        <dsp:cNvPr id="0" name=""/>
        <dsp:cNvSpPr/>
      </dsp:nvSpPr>
      <dsp:spPr>
        <a:xfrm>
          <a:off x="0" y="3053640"/>
          <a:ext cx="6492875" cy="875160"/>
        </a:xfrm>
        <a:prstGeom prst="roundRect">
          <a:avLst/>
        </a:prstGeom>
        <a:solidFill>
          <a:schemeClr val="accent2">
            <a:hueOff val="-2695471"/>
            <a:satOff val="18542"/>
            <a:lumOff val="205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dirty="0">
              <a:latin typeface="Corbel" panose="020B0503020204020204"/>
            </a:rPr>
            <a:t>Helsper and Eynon(2021)</a:t>
          </a:r>
        </a:p>
      </dsp:txBody>
      <dsp:txXfrm>
        <a:off x="42722" y="3096362"/>
        <a:ext cx="6407431" cy="789716"/>
      </dsp:txXfrm>
    </dsp:sp>
    <dsp:sp modelId="{21C9F0F0-EA77-4EBF-BEE3-60E40ACB9D43}">
      <dsp:nvSpPr>
        <dsp:cNvPr id="0" name=""/>
        <dsp:cNvSpPr/>
      </dsp:nvSpPr>
      <dsp:spPr>
        <a:xfrm>
          <a:off x="0" y="3992160"/>
          <a:ext cx="6492875" cy="875160"/>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dirty="0">
              <a:latin typeface="Corbel" panose="020B0503020204020204"/>
            </a:rPr>
            <a:t>Andersson, Vigmo and Bowen (2031).</a:t>
          </a:r>
        </a:p>
      </dsp:txBody>
      <dsp:txXfrm>
        <a:off x="42722" y="4034882"/>
        <a:ext cx="6407431" cy="78971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21336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81654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267269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30743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81035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84432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69985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389214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75177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3930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401547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627890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225466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23852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836534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93172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85289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2/20/2023</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6084377"/>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875975" y="1080000"/>
            <a:ext cx="6307200" cy="2185200"/>
          </a:xfrm>
        </p:spPr>
        <p:txBody>
          <a:bodyPr>
            <a:normAutofit/>
          </a:bodyPr>
          <a:lstStyle/>
          <a:p>
            <a:pPr>
              <a:lnSpc>
                <a:spcPct val="90000"/>
              </a:lnSpc>
            </a:pPr>
            <a:r>
              <a:rPr lang="en-GB" sz="1900" b="1">
                <a:latin typeface="Arial Nova"/>
                <a:cs typeface="Calibri Light"/>
              </a:rPr>
              <a:t>LCHS4002</a:t>
            </a:r>
            <a:br>
              <a:rPr lang="en-GB" sz="1900" b="1">
                <a:latin typeface="Arial Nova"/>
                <a:cs typeface="Calibri Light"/>
              </a:rPr>
            </a:br>
            <a:r>
              <a:rPr lang="en-GB" sz="1900" b="1">
                <a:latin typeface="Arial Nova"/>
                <a:cs typeface="Calibri Light"/>
              </a:rPr>
              <a:t>Digital Skills and Research Methods</a:t>
            </a:r>
            <a:br>
              <a:rPr lang="en-GB" sz="1900" b="1">
                <a:latin typeface="Arial Nova"/>
                <a:cs typeface="Calibri Light"/>
              </a:rPr>
            </a:br>
            <a:br>
              <a:rPr lang="en-GB" sz="1900" b="1">
                <a:latin typeface="Arial Nova"/>
                <a:cs typeface="Calibri Light"/>
              </a:rPr>
            </a:br>
            <a:r>
              <a:rPr lang="en-GB" sz="1900" err="1">
                <a:latin typeface="Arial Nova"/>
                <a:cs typeface="Calibri Light"/>
              </a:rPr>
              <a:t>Sameena</a:t>
            </a:r>
            <a:r>
              <a:rPr lang="en-GB" sz="1900">
                <a:latin typeface="Arial Nova"/>
                <a:cs typeface="Calibri Light"/>
              </a:rPr>
              <a:t> Naz: 2225285</a:t>
            </a:r>
            <a:br>
              <a:rPr lang="en-GB" sz="1900">
                <a:latin typeface="Arial Nova"/>
                <a:cs typeface="Calibri Light"/>
              </a:rPr>
            </a:br>
            <a:r>
              <a:rPr lang="en-GB" sz="1900">
                <a:latin typeface="Arial Nova"/>
                <a:cs typeface="Calibri Light"/>
              </a:rPr>
              <a:t>Farzana Jahan: 2226157</a:t>
            </a:r>
            <a:br>
              <a:rPr lang="en-GB" sz="1900">
                <a:latin typeface="Arial Nova"/>
                <a:cs typeface="Calibri Light"/>
              </a:rPr>
            </a:br>
            <a:r>
              <a:rPr lang="en-GB" sz="1900">
                <a:latin typeface="Arial Nova"/>
                <a:cs typeface="Calibri Light"/>
              </a:rPr>
              <a:t>Mariam Abubakar: 2229649</a:t>
            </a:r>
            <a:br>
              <a:rPr lang="en-GB" sz="1900">
                <a:latin typeface="Arial Nova"/>
                <a:cs typeface="Calibri Light"/>
              </a:rPr>
            </a:br>
            <a:r>
              <a:rPr lang="en-GB" sz="1900">
                <a:latin typeface="Arial Nova"/>
                <a:cs typeface="Calibri Light"/>
              </a:rPr>
              <a:t>Lecturer's Name: Dr Olu Adegbite</a:t>
            </a:r>
            <a:endParaRPr lang="en-US" sz="1900">
              <a:latin typeface="Arial Nova"/>
              <a:cs typeface="Calibri Light" panose="020F0302020204030204"/>
            </a:endParaRPr>
          </a:p>
        </p:txBody>
      </p:sp>
      <p:sp>
        <p:nvSpPr>
          <p:cNvPr id="3" name="Subtitle 2"/>
          <p:cNvSpPr>
            <a:spLocks noGrp="1"/>
          </p:cNvSpPr>
          <p:nvPr>
            <p:ph type="subTitle" idx="1"/>
          </p:nvPr>
        </p:nvSpPr>
        <p:spPr>
          <a:xfrm>
            <a:off x="4875975" y="4068000"/>
            <a:ext cx="6307200" cy="1710500"/>
          </a:xfrm>
        </p:spPr>
        <p:txBody>
          <a:bodyPr>
            <a:normAutofit/>
          </a:bodyPr>
          <a:lstStyle/>
          <a:p>
            <a:endParaRPr lang="en-GB"/>
          </a:p>
        </p:txBody>
      </p:sp>
      <p:pic>
        <p:nvPicPr>
          <p:cNvPr id="4" name="Picture 3">
            <a:extLst>
              <a:ext uri="{FF2B5EF4-FFF2-40B4-BE49-F238E27FC236}">
                <a16:creationId xmlns:a16="http://schemas.microsoft.com/office/drawing/2014/main" id="{60F63062-5D18-693F-B948-EAC31E5CB434}"/>
              </a:ext>
            </a:extLst>
          </p:cNvPr>
          <p:cNvPicPr>
            <a:picLocks noChangeAspect="1"/>
          </p:cNvPicPr>
          <p:nvPr/>
        </p:nvPicPr>
        <p:blipFill rotWithShape="1">
          <a:blip r:embed="rId2"/>
          <a:srcRect l="30430" r="31986" b="-10"/>
          <a:stretch/>
        </p:blipFill>
        <p:spPr>
          <a:xfrm>
            <a:off x="20" y="10"/>
            <a:ext cx="3863955" cy="6857989"/>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9812D-73CD-7FC8-6A73-58A3ACD5F0B0}"/>
              </a:ext>
            </a:extLst>
          </p:cNvPr>
          <p:cNvSpPr>
            <a:spLocks noGrp="1"/>
          </p:cNvSpPr>
          <p:nvPr>
            <p:ph type="title"/>
          </p:nvPr>
        </p:nvSpPr>
        <p:spPr/>
        <p:txBody>
          <a:bodyPr>
            <a:normAutofit/>
          </a:bodyPr>
          <a:lstStyle/>
          <a:p>
            <a:r>
              <a:rPr lang="en-GB" sz="3200" b="1" dirty="0"/>
              <a:t>INTRODUCTION </a:t>
            </a:r>
            <a:r>
              <a:rPr lang="en-GB" sz="3200" b="1" dirty="0">
                <a:latin typeface="Arial Nova"/>
              </a:rPr>
              <a:t> and chosen research question</a:t>
            </a:r>
            <a:endParaRPr lang="en-GB" sz="3200" b="1">
              <a:ea typeface="+mj-lt"/>
              <a:cs typeface="+mj-lt"/>
            </a:endParaRPr>
          </a:p>
          <a:p>
            <a:endParaRPr lang="en-GB" sz="2000" b="1" dirty="0"/>
          </a:p>
        </p:txBody>
      </p:sp>
      <p:sp>
        <p:nvSpPr>
          <p:cNvPr id="3" name="Content Placeholder 2">
            <a:extLst>
              <a:ext uri="{FF2B5EF4-FFF2-40B4-BE49-F238E27FC236}">
                <a16:creationId xmlns:a16="http://schemas.microsoft.com/office/drawing/2014/main" id="{94199138-7608-A042-773A-68A30D4E9670}"/>
              </a:ext>
            </a:extLst>
          </p:cNvPr>
          <p:cNvSpPr>
            <a:spLocks noGrp="1"/>
          </p:cNvSpPr>
          <p:nvPr>
            <p:ph idx="1"/>
          </p:nvPr>
        </p:nvSpPr>
        <p:spPr/>
        <p:txBody>
          <a:bodyPr>
            <a:normAutofit lnSpcReduction="10000"/>
          </a:bodyPr>
          <a:lstStyle/>
          <a:p>
            <a:r>
              <a:rPr lang="en-GB" b="1" dirty="0">
                <a:latin typeface="Arial Nova"/>
              </a:rPr>
              <a:t>Which Digital Skills do UWTSD Students think is Most Important?</a:t>
            </a:r>
            <a:endParaRPr lang="en-US" dirty="0">
              <a:ea typeface="+mn-lt"/>
              <a:cs typeface="+mn-lt"/>
            </a:endParaRPr>
          </a:p>
          <a:p>
            <a:pPr>
              <a:buClr>
                <a:srgbClr val="1287C3"/>
              </a:buClr>
            </a:pPr>
            <a:r>
              <a:rPr lang="en-GB" dirty="0">
                <a:latin typeface="Arial Nova"/>
              </a:rPr>
              <a:t>Digital Skills and Technology has changed the lives of the young people.</a:t>
            </a:r>
            <a:endParaRPr lang="en-US" dirty="0">
              <a:ea typeface="+mn-lt"/>
              <a:cs typeface="+mn-lt"/>
            </a:endParaRPr>
          </a:p>
          <a:p>
            <a:pPr>
              <a:buClr>
                <a:srgbClr val="1287C3"/>
              </a:buClr>
            </a:pPr>
            <a:r>
              <a:rPr lang="en-GB" dirty="0">
                <a:latin typeface="Arial Nova"/>
              </a:rPr>
              <a:t>The way they think of the world and perception towards people.</a:t>
            </a:r>
            <a:endParaRPr lang="en-US" dirty="0">
              <a:ea typeface="+mn-lt"/>
              <a:cs typeface="+mn-lt"/>
            </a:endParaRPr>
          </a:p>
          <a:p>
            <a:pPr>
              <a:buClr>
                <a:srgbClr val="1287C3"/>
              </a:buClr>
            </a:pPr>
            <a:r>
              <a:rPr lang="en-GB" dirty="0">
                <a:latin typeface="Arial Nova"/>
              </a:rPr>
              <a:t>There are several skills in which  students think digital technology is most relevant </a:t>
            </a:r>
            <a:endParaRPr lang="en-US" dirty="0">
              <a:ea typeface="+mn-lt"/>
              <a:cs typeface="+mn-lt"/>
            </a:endParaRPr>
          </a:p>
          <a:p>
            <a:pPr>
              <a:buClr>
                <a:srgbClr val="1287C3"/>
              </a:buClr>
            </a:pPr>
            <a:r>
              <a:rPr lang="en-GB" dirty="0">
                <a:latin typeface="Arial"/>
                <a:cs typeface="Arial"/>
              </a:rPr>
              <a:t>Duchin and Yu(20 April,2022). </a:t>
            </a:r>
            <a:endParaRPr lang="en-GB">
              <a:latin typeface="Arial"/>
              <a:ea typeface="+mn-lt"/>
              <a:cs typeface="Arial"/>
            </a:endParaRPr>
          </a:p>
          <a:p>
            <a:pPr>
              <a:buClr>
                <a:srgbClr val="1287C3"/>
              </a:buClr>
            </a:pPr>
            <a:endParaRPr lang="en-GB" dirty="0"/>
          </a:p>
        </p:txBody>
      </p:sp>
    </p:spTree>
    <p:extLst>
      <p:ext uri="{BB962C8B-B14F-4D97-AF65-F5344CB8AC3E}">
        <p14:creationId xmlns:p14="http://schemas.microsoft.com/office/powerpoint/2010/main" val="12238103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27E06-5FD7-3C4C-F256-12533AB0921E}"/>
              </a:ext>
            </a:extLst>
          </p:cNvPr>
          <p:cNvSpPr>
            <a:spLocks noGrp="1"/>
          </p:cNvSpPr>
          <p:nvPr>
            <p:ph type="title"/>
          </p:nvPr>
        </p:nvSpPr>
        <p:spPr/>
        <p:txBody>
          <a:bodyPr>
            <a:normAutofit/>
          </a:bodyPr>
          <a:lstStyle/>
          <a:p>
            <a:r>
              <a:rPr lang="en-GB" sz="2800" b="1" dirty="0">
                <a:latin typeface="Arial Nova"/>
              </a:rPr>
              <a:t>Rational the reason behind</a:t>
            </a:r>
          </a:p>
        </p:txBody>
      </p:sp>
      <p:sp>
        <p:nvSpPr>
          <p:cNvPr id="3" name="Content Placeholder 2">
            <a:extLst>
              <a:ext uri="{FF2B5EF4-FFF2-40B4-BE49-F238E27FC236}">
                <a16:creationId xmlns:a16="http://schemas.microsoft.com/office/drawing/2014/main" id="{20B371A1-7204-5A8E-8E1B-739CCED55BB9}"/>
              </a:ext>
            </a:extLst>
          </p:cNvPr>
          <p:cNvSpPr>
            <a:spLocks noGrp="1"/>
          </p:cNvSpPr>
          <p:nvPr>
            <p:ph idx="1"/>
          </p:nvPr>
        </p:nvSpPr>
        <p:spPr>
          <a:xfrm>
            <a:off x="1444726" y="2073233"/>
            <a:ext cx="10018713" cy="3896097"/>
          </a:xfrm>
        </p:spPr>
        <p:txBody>
          <a:bodyPr>
            <a:normAutofit/>
          </a:bodyPr>
          <a:lstStyle/>
          <a:p>
            <a:r>
              <a:rPr lang="en-GB" sz="1800" dirty="0">
                <a:latin typeface="Arial"/>
                <a:cs typeface="Arial"/>
              </a:rPr>
              <a:t>In (2021) most Asian Society, Centre for Global Education suggest several ways ,the use of digital technology like internet and communication to help student better understand the global and exposure to media such as podcast, videocalls, post ,news, </a:t>
            </a:r>
            <a:r>
              <a:rPr lang="en-GB" sz="1800" dirty="0" err="1">
                <a:latin typeface="Arial"/>
                <a:cs typeface="Arial"/>
              </a:rPr>
              <a:t>Whatsapp</a:t>
            </a:r>
            <a:r>
              <a:rPr lang="en-GB" sz="1800" dirty="0">
                <a:latin typeface="Arial"/>
                <a:cs typeface="Arial"/>
              </a:rPr>
              <a:t>, </a:t>
            </a:r>
            <a:r>
              <a:rPr lang="en-GB" sz="1800" dirty="0" err="1">
                <a:latin typeface="Arial"/>
                <a:cs typeface="Arial"/>
              </a:rPr>
              <a:t>Messeges</a:t>
            </a:r>
            <a:r>
              <a:rPr lang="en-GB" sz="1800" dirty="0">
                <a:latin typeface="Arial"/>
                <a:cs typeface="Arial"/>
              </a:rPr>
              <a:t> and many more.</a:t>
            </a:r>
          </a:p>
          <a:p>
            <a:r>
              <a:rPr lang="en-GB" sz="1800" dirty="0">
                <a:latin typeface="Arial"/>
                <a:cs typeface="Arial"/>
              </a:rPr>
              <a:t>With digital skills and technology, student gets personal experience as well as community needs wants. Sometimes students advance to the international ideas. Through technology students learn new skills from their colleagues, they learn different ideas and share ideas.</a:t>
            </a:r>
          </a:p>
          <a:p>
            <a:r>
              <a:rPr lang="en-GB" sz="1800" dirty="0">
                <a:latin typeface="Arial"/>
                <a:cs typeface="Arial"/>
              </a:rPr>
              <a:t>Large number of student have priorities and needs such as family dependent. With technology they are able to choose the right time which will suit them .</a:t>
            </a:r>
          </a:p>
          <a:p>
            <a:r>
              <a:rPr lang="en-GB" sz="1800" dirty="0">
                <a:latin typeface="Arial"/>
                <a:cs typeface="Arial"/>
              </a:rPr>
              <a:t>About 80%of student in the community work full time ,20% work half time .Because of technology they are able to manage time</a:t>
            </a:r>
          </a:p>
        </p:txBody>
      </p:sp>
    </p:spTree>
    <p:extLst>
      <p:ext uri="{BB962C8B-B14F-4D97-AF65-F5344CB8AC3E}">
        <p14:creationId xmlns:p14="http://schemas.microsoft.com/office/powerpoint/2010/main" val="3685549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45DC-4FD0-2545-CFE8-A20452F2D3FA}"/>
              </a:ext>
            </a:extLst>
          </p:cNvPr>
          <p:cNvSpPr>
            <a:spLocks noGrp="1"/>
          </p:cNvSpPr>
          <p:nvPr>
            <p:ph type="title"/>
          </p:nvPr>
        </p:nvSpPr>
        <p:spPr>
          <a:xfrm>
            <a:off x="1286389" y="-214745"/>
            <a:ext cx="10018713" cy="1752599"/>
          </a:xfrm>
        </p:spPr>
        <p:txBody>
          <a:bodyPr/>
          <a:lstStyle/>
          <a:p>
            <a:endParaRPr lang="en-GB" sz="2400" dirty="0">
              <a:latin typeface="Arial Nova"/>
            </a:endParaRPr>
          </a:p>
        </p:txBody>
      </p:sp>
      <p:sp>
        <p:nvSpPr>
          <p:cNvPr id="3" name="Content Placeholder 2">
            <a:extLst>
              <a:ext uri="{FF2B5EF4-FFF2-40B4-BE49-F238E27FC236}">
                <a16:creationId xmlns:a16="http://schemas.microsoft.com/office/drawing/2014/main" id="{2F2D936E-BCD3-DCB7-58F1-403DC9DE7718}"/>
              </a:ext>
            </a:extLst>
          </p:cNvPr>
          <p:cNvSpPr>
            <a:spLocks noGrp="1"/>
          </p:cNvSpPr>
          <p:nvPr>
            <p:ph idx="1"/>
          </p:nvPr>
        </p:nvSpPr>
        <p:spPr>
          <a:xfrm>
            <a:off x="1484310" y="994559"/>
            <a:ext cx="10018713" cy="5053939"/>
          </a:xfrm>
        </p:spPr>
        <p:txBody>
          <a:bodyPr vert="horz" lIns="91440" tIns="45720" rIns="91440" bIns="45720" rtlCol="0" anchor="ctr">
            <a:noAutofit/>
          </a:bodyPr>
          <a:lstStyle/>
          <a:p>
            <a:pPr marL="0" indent="0">
              <a:buNone/>
            </a:pPr>
            <a:endParaRPr lang="en-GB" sz="1800" b="1" dirty="0">
              <a:latin typeface="Arial Nova"/>
              <a:cs typeface="Arial" panose="020B0604020202020204" pitchFamily="34" charset="0"/>
            </a:endParaRPr>
          </a:p>
          <a:p>
            <a:pPr marL="0" indent="0">
              <a:buNone/>
            </a:pPr>
            <a:r>
              <a:rPr lang="en-GB" sz="1800" dirty="0"/>
              <a:t>Digital natives are the new generation of higher education (HE) students (Henderson, Selwyn, and Aston 2017). This group of students is accustomed to digital technologies, and they use them to communicate, establish and maintain social ties, and also to learn. As a result, digital technologies are now an integral part of students’ learning experience (Henderson, Selwyn, and Aston 2017). In recognition of its importance, the use of digital technologies in HE has become the norm (Helsper and Eynon 2010; Lantz-Andersson, </a:t>
            </a:r>
            <a:r>
              <a:rPr lang="en-GB" sz="1800" dirty="0" err="1"/>
              <a:t>Vigmo</a:t>
            </a:r>
            <a:r>
              <a:rPr lang="en-GB" sz="1800" dirty="0"/>
              <a:t>, and Bowen 2013; Tess 2013). </a:t>
            </a:r>
          </a:p>
          <a:p>
            <a:pPr marL="0" indent="0">
              <a:buNone/>
            </a:pPr>
            <a:r>
              <a:rPr lang="en-GB" sz="1800" dirty="0">
                <a:latin typeface="Arial Nova"/>
              </a:rPr>
              <a:t>These are some examples of digital skills .</a:t>
            </a:r>
          </a:p>
          <a:p>
            <a:pPr marL="0" indent="0">
              <a:buNone/>
            </a:pPr>
            <a:r>
              <a:rPr lang="en-GB" sz="1800" dirty="0">
                <a:latin typeface="Arial Nova"/>
              </a:rPr>
              <a:t>1-Computer Fundamental</a:t>
            </a:r>
          </a:p>
          <a:p>
            <a:pPr marL="0" indent="0">
              <a:buNone/>
            </a:pPr>
            <a:r>
              <a:rPr lang="en-GB" sz="1800" dirty="0">
                <a:latin typeface="Arial Nova"/>
              </a:rPr>
              <a:t>2-Digital Citizenship</a:t>
            </a:r>
          </a:p>
          <a:p>
            <a:pPr marL="0" indent="0">
              <a:buNone/>
            </a:pPr>
            <a:r>
              <a:rPr lang="en-GB" sz="1800" dirty="0">
                <a:latin typeface="Arial Nova"/>
              </a:rPr>
              <a:t>3-Internet and Communication</a:t>
            </a:r>
          </a:p>
          <a:p>
            <a:pPr marL="0" indent="0">
              <a:buNone/>
            </a:pPr>
            <a:r>
              <a:rPr lang="en-GB" sz="1800" dirty="0">
                <a:latin typeface="Arial Nova"/>
              </a:rPr>
              <a:t>4-Mcro-soft Word</a:t>
            </a:r>
          </a:p>
          <a:p>
            <a:pPr marL="0" indent="0">
              <a:buNone/>
            </a:pPr>
            <a:r>
              <a:rPr lang="en-GB" sz="1800" dirty="0">
                <a:latin typeface="Arial Nova"/>
              </a:rPr>
              <a:t>5-Word Processing </a:t>
            </a:r>
          </a:p>
          <a:p>
            <a:pPr marL="0" indent="0">
              <a:buNone/>
            </a:pPr>
            <a:r>
              <a:rPr lang="en-GB" sz="1800" dirty="0">
                <a:latin typeface="Arial Nova"/>
              </a:rPr>
              <a:t>But our focus is on communication and Internet</a:t>
            </a:r>
          </a:p>
        </p:txBody>
      </p:sp>
    </p:spTree>
    <p:extLst>
      <p:ext uri="{BB962C8B-B14F-4D97-AF65-F5344CB8AC3E}">
        <p14:creationId xmlns:p14="http://schemas.microsoft.com/office/powerpoint/2010/main" val="29513400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9E8A6-5640-44B4-F4FB-877E134BEFF3}"/>
              </a:ext>
            </a:extLst>
          </p:cNvPr>
          <p:cNvSpPr>
            <a:spLocks noGrp="1"/>
          </p:cNvSpPr>
          <p:nvPr>
            <p:ph type="title"/>
          </p:nvPr>
        </p:nvSpPr>
        <p:spPr>
          <a:xfrm>
            <a:off x="662153" y="-457200"/>
            <a:ext cx="10018713" cy="1752599"/>
          </a:xfrm>
        </p:spPr>
        <p:txBody>
          <a:bodyPr>
            <a:normAutofit/>
          </a:bodyPr>
          <a:lstStyle/>
          <a:p>
            <a:r>
              <a:rPr lang="en-GB" sz="2800" b="1"/>
              <a:t>Your Proposed Method</a:t>
            </a:r>
          </a:p>
        </p:txBody>
      </p:sp>
      <p:sp>
        <p:nvSpPr>
          <p:cNvPr id="3" name="Content Placeholder 2">
            <a:extLst>
              <a:ext uri="{FF2B5EF4-FFF2-40B4-BE49-F238E27FC236}">
                <a16:creationId xmlns:a16="http://schemas.microsoft.com/office/drawing/2014/main" id="{95B66BC0-12ED-141E-6139-00C0CCD42B8A}"/>
              </a:ext>
            </a:extLst>
          </p:cNvPr>
          <p:cNvSpPr>
            <a:spLocks noGrp="1"/>
          </p:cNvSpPr>
          <p:nvPr>
            <p:ph idx="1"/>
          </p:nvPr>
        </p:nvSpPr>
        <p:spPr>
          <a:xfrm>
            <a:off x="1627065" y="3655351"/>
            <a:ext cx="10018713" cy="3272642"/>
          </a:xfrm>
        </p:spPr>
        <p:txBody>
          <a:bodyPr vert="horz" lIns="91440" tIns="45720" rIns="91440" bIns="45720" rtlCol="0" anchor="ctr">
            <a:noAutofit/>
          </a:bodyPr>
          <a:lstStyle/>
          <a:p>
            <a:pPr marL="0" indent="0">
              <a:buNone/>
            </a:pPr>
            <a:r>
              <a:rPr lang="en-GB" sz="1600" dirty="0">
                <a:latin typeface="Arial"/>
                <a:cs typeface="Arial"/>
              </a:rPr>
              <a:t>       Do you think that using MS Teams is an important digital skill?                      Yes      </a:t>
            </a:r>
            <a:endParaRPr lang="en-US" sz="1600">
              <a:ea typeface="+mn-lt"/>
              <a:cs typeface="+mn-lt"/>
            </a:endParaRPr>
          </a:p>
          <a:p>
            <a:pPr>
              <a:buNone/>
            </a:pPr>
            <a:r>
              <a:rPr lang="en-GB" sz="1600" dirty="0">
                <a:latin typeface="Arial"/>
                <a:cs typeface="Arial"/>
              </a:rPr>
              <a:t>Do you think that using the OneDrive is the most important digital skill?     Yes    </a:t>
            </a:r>
            <a:endParaRPr lang="en-GB" sz="1600" dirty="0">
              <a:ea typeface="+mn-lt"/>
              <a:cs typeface="+mn-lt"/>
            </a:endParaRPr>
          </a:p>
          <a:p>
            <a:pPr>
              <a:buNone/>
            </a:pPr>
            <a:endParaRPr lang="en-GB" sz="1400" dirty="0">
              <a:ea typeface="+mn-lt"/>
              <a:cs typeface="+mn-lt"/>
            </a:endParaRPr>
          </a:p>
          <a:p>
            <a:pPr>
              <a:buNone/>
            </a:pPr>
            <a:r>
              <a:rPr lang="en-GB" sz="1400" dirty="0">
                <a:latin typeface="Arial"/>
                <a:cs typeface="Arial"/>
              </a:rPr>
              <a:t>Rank these applications in order of how important you think they are to you. </a:t>
            </a:r>
            <a:endParaRPr lang="en-US" sz="1400">
              <a:ea typeface="+mn-lt"/>
              <a:cs typeface="+mn-lt"/>
            </a:endParaRPr>
          </a:p>
          <a:p>
            <a:pPr>
              <a:buNone/>
            </a:pPr>
            <a:r>
              <a:rPr lang="en-GB" sz="1400" dirty="0">
                <a:latin typeface="Arial"/>
                <a:cs typeface="Arial"/>
              </a:rPr>
              <a:t>WhatsApp</a:t>
            </a:r>
            <a:endParaRPr lang="en-US" sz="1400">
              <a:ea typeface="+mn-lt"/>
              <a:cs typeface="+mn-lt"/>
            </a:endParaRPr>
          </a:p>
          <a:p>
            <a:pPr>
              <a:buNone/>
            </a:pPr>
            <a:r>
              <a:rPr lang="en-GB" sz="1400" dirty="0">
                <a:latin typeface="Arial"/>
                <a:cs typeface="Arial"/>
              </a:rPr>
              <a:t>OneDrive</a:t>
            </a:r>
            <a:endParaRPr lang="en-US" sz="1400">
              <a:ea typeface="+mn-lt"/>
              <a:cs typeface="+mn-lt"/>
            </a:endParaRPr>
          </a:p>
          <a:p>
            <a:pPr>
              <a:buNone/>
            </a:pPr>
            <a:r>
              <a:rPr lang="en-GB" sz="1400" dirty="0">
                <a:latin typeface="Arial"/>
                <a:cs typeface="Arial"/>
              </a:rPr>
              <a:t>MS Word</a:t>
            </a:r>
            <a:endParaRPr lang="en-US" sz="1400">
              <a:ea typeface="+mn-lt"/>
              <a:cs typeface="+mn-lt"/>
            </a:endParaRPr>
          </a:p>
          <a:p>
            <a:pPr>
              <a:buNone/>
            </a:pPr>
            <a:r>
              <a:rPr lang="en-GB" sz="1400" dirty="0">
                <a:latin typeface="Arial"/>
                <a:cs typeface="Arial"/>
              </a:rPr>
              <a:t>Moodle</a:t>
            </a:r>
            <a:endParaRPr lang="en-US" sz="1400">
              <a:ea typeface="+mn-lt"/>
              <a:cs typeface="+mn-lt"/>
            </a:endParaRPr>
          </a:p>
          <a:p>
            <a:pPr>
              <a:buNone/>
            </a:pPr>
            <a:r>
              <a:rPr lang="en-GB" sz="1400" dirty="0">
                <a:latin typeface="Arial"/>
                <a:cs typeface="Arial"/>
              </a:rPr>
              <a:t>MS Teams</a:t>
            </a:r>
            <a:endParaRPr lang="en-GB" sz="1400" dirty="0">
              <a:ea typeface="+mn-lt"/>
              <a:cs typeface="+mn-lt"/>
            </a:endParaRPr>
          </a:p>
          <a:p>
            <a:pPr>
              <a:buNone/>
            </a:pPr>
            <a:r>
              <a:rPr lang="en-GB" sz="1400" dirty="0">
                <a:latin typeface="Arial"/>
                <a:cs typeface="Arial"/>
              </a:rPr>
              <a:t>I feel that using the OneDrive is the most important digital skill to have. </a:t>
            </a:r>
            <a:endParaRPr lang="en-US" sz="1400">
              <a:ea typeface="+mn-lt"/>
              <a:cs typeface="+mn-lt"/>
            </a:endParaRPr>
          </a:p>
          <a:p>
            <a:pPr>
              <a:buNone/>
            </a:pPr>
            <a:r>
              <a:rPr lang="en-GB" sz="1400" b="1" dirty="0">
                <a:latin typeface="Arial"/>
                <a:cs typeface="Arial"/>
              </a:rPr>
              <a:t>Strongly Agree              </a:t>
            </a:r>
            <a:endParaRPr lang="en-GB" sz="1400" dirty="0">
              <a:ea typeface="+mn-lt"/>
              <a:cs typeface="+mn-lt"/>
            </a:endParaRPr>
          </a:p>
          <a:p>
            <a:pPr>
              <a:buNone/>
            </a:pPr>
            <a:r>
              <a:rPr lang="en-GB" sz="1400" b="1" dirty="0">
                <a:latin typeface="Arial"/>
                <a:cs typeface="Arial"/>
              </a:rPr>
              <a:t>(Circle one response)</a:t>
            </a:r>
            <a:endParaRPr lang="en-GB" sz="1400" dirty="0">
              <a:ea typeface="+mn-lt"/>
              <a:cs typeface="+mn-lt"/>
            </a:endParaRPr>
          </a:p>
          <a:p>
            <a:pPr>
              <a:buNone/>
            </a:pPr>
            <a:endParaRPr lang="en-GB" sz="1400" dirty="0">
              <a:ea typeface="+mn-lt"/>
              <a:cs typeface="+mn-lt"/>
            </a:endParaRPr>
          </a:p>
          <a:p>
            <a:pPr>
              <a:buNone/>
            </a:pPr>
            <a:r>
              <a:rPr lang="en-GB" sz="1400" dirty="0">
                <a:latin typeface="Arial"/>
                <a:cs typeface="Arial"/>
              </a:rPr>
              <a:t>I feel that using Outlook email is the most important digital skill to have</a:t>
            </a:r>
            <a:r>
              <a:rPr lang="en-GB" sz="1400" b="1" dirty="0">
                <a:latin typeface="Arial"/>
                <a:cs typeface="Arial"/>
              </a:rPr>
              <a:t> </a:t>
            </a:r>
            <a:endParaRPr lang="en-GB" sz="1400" dirty="0">
              <a:ea typeface="+mn-lt"/>
              <a:cs typeface="+mn-lt"/>
            </a:endParaRPr>
          </a:p>
          <a:p>
            <a:pPr>
              <a:buNone/>
            </a:pPr>
            <a:r>
              <a:rPr lang="en-GB" sz="1600" b="1" dirty="0">
                <a:latin typeface="Arial"/>
                <a:cs typeface="Arial"/>
              </a:rPr>
              <a:t>Strongly Agree                             </a:t>
            </a:r>
            <a:endParaRPr lang="en-GB" sz="1600" dirty="0">
              <a:ea typeface="+mn-lt"/>
              <a:cs typeface="+mn-lt"/>
            </a:endParaRPr>
          </a:p>
          <a:p>
            <a:pPr>
              <a:buNone/>
            </a:pPr>
            <a:r>
              <a:rPr lang="en-GB" sz="1600" dirty="0">
                <a:ea typeface="+mn-lt"/>
                <a:cs typeface="+mn-lt"/>
              </a:rPr>
              <a:t>I will ask my fellow student (UWSTD  ) how they think of the research question</a:t>
            </a:r>
            <a:endParaRPr lang="en-US" sz="1600" dirty="0">
              <a:ea typeface="+mn-lt"/>
              <a:cs typeface="+mn-lt"/>
            </a:endParaRPr>
          </a:p>
          <a:p>
            <a:pPr>
              <a:buNone/>
            </a:pPr>
            <a:r>
              <a:rPr lang="en-GB" sz="1600" dirty="0">
                <a:ea typeface="+mn-lt"/>
                <a:cs typeface="+mn-lt"/>
              </a:rPr>
              <a:t>We will gather  information  through quantitative, qualitative   and the use of   questionnaire  to  our research.</a:t>
            </a:r>
          </a:p>
          <a:p>
            <a:pPr>
              <a:buNone/>
            </a:pPr>
            <a:endParaRPr lang="en-GB" sz="1800" dirty="0">
              <a:ea typeface="+mn-lt"/>
              <a:cs typeface="+mn-lt"/>
            </a:endParaRPr>
          </a:p>
          <a:p>
            <a:pPr>
              <a:buNone/>
            </a:pPr>
            <a:endParaRPr lang="en-GB" sz="1800" dirty="0">
              <a:ea typeface="+mn-lt"/>
              <a:cs typeface="+mn-lt"/>
            </a:endParaRPr>
          </a:p>
          <a:p>
            <a:pPr marL="0" indent="0">
              <a:buNone/>
            </a:pPr>
            <a:endParaRPr lang="en-GB" sz="1600" dirty="0">
              <a:latin typeface="Arial"/>
              <a:cs typeface="Arial"/>
            </a:endParaRPr>
          </a:p>
          <a:p>
            <a:pPr>
              <a:buNone/>
            </a:pPr>
            <a:endParaRPr lang="en-GB"/>
          </a:p>
          <a:p>
            <a:pPr>
              <a:buNone/>
            </a:pPr>
            <a:endParaRPr lang="en-GB"/>
          </a:p>
          <a:p>
            <a:pPr marL="0" indent="0">
              <a:buNone/>
            </a:pPr>
            <a:endParaRPr lang="en-GB"/>
          </a:p>
        </p:txBody>
      </p:sp>
    </p:spTree>
    <p:extLst>
      <p:ext uri="{BB962C8B-B14F-4D97-AF65-F5344CB8AC3E}">
        <p14:creationId xmlns:p14="http://schemas.microsoft.com/office/powerpoint/2010/main" val="14388153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97221-3058-44B3-4B62-26CD5E29C612}"/>
              </a:ext>
            </a:extLst>
          </p:cNvPr>
          <p:cNvSpPr>
            <a:spLocks noGrp="1"/>
          </p:cNvSpPr>
          <p:nvPr>
            <p:ph type="title"/>
          </p:nvPr>
        </p:nvSpPr>
        <p:spPr>
          <a:xfrm>
            <a:off x="1484311" y="685800"/>
            <a:ext cx="10018713" cy="1752599"/>
          </a:xfrm>
        </p:spPr>
        <p:txBody>
          <a:bodyPr>
            <a:normAutofit/>
          </a:bodyPr>
          <a:lstStyle/>
          <a:p>
            <a:r>
              <a:rPr lang="en-GB" b="1"/>
              <a:t>Your proposed Method</a:t>
            </a:r>
          </a:p>
        </p:txBody>
      </p:sp>
      <p:pic>
        <p:nvPicPr>
          <p:cNvPr id="5" name="Picture 4">
            <a:extLst>
              <a:ext uri="{FF2B5EF4-FFF2-40B4-BE49-F238E27FC236}">
                <a16:creationId xmlns:a16="http://schemas.microsoft.com/office/drawing/2014/main" id="{0C6EF31B-70F5-5EFB-C97C-2211744DBC90}"/>
              </a:ext>
            </a:extLst>
          </p:cNvPr>
          <p:cNvPicPr>
            <a:picLocks noChangeAspect="1"/>
          </p:cNvPicPr>
          <p:nvPr/>
        </p:nvPicPr>
        <p:blipFill>
          <a:blip r:embed="rId3"/>
          <a:stretch>
            <a:fillRect/>
          </a:stretch>
        </p:blipFill>
        <p:spPr>
          <a:xfrm>
            <a:off x="1833531" y="2743199"/>
            <a:ext cx="3883445" cy="30479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0A4714CD-73D7-E7C5-EC91-1C51F2875044}"/>
              </a:ext>
            </a:extLst>
          </p:cNvPr>
          <p:cNvSpPr>
            <a:spLocks noGrp="1"/>
          </p:cNvSpPr>
          <p:nvPr>
            <p:ph idx="1"/>
          </p:nvPr>
        </p:nvSpPr>
        <p:spPr>
          <a:xfrm>
            <a:off x="6016336" y="2666999"/>
            <a:ext cx="5486687" cy="3124201"/>
          </a:xfrm>
        </p:spPr>
        <p:txBody>
          <a:bodyPr anchor="t">
            <a:normAutofit/>
          </a:bodyPr>
          <a:lstStyle/>
          <a:p>
            <a:pPr marL="0" indent="0">
              <a:lnSpc>
                <a:spcPct val="90000"/>
              </a:lnSpc>
              <a:buNone/>
            </a:pPr>
            <a:r>
              <a:rPr lang="en-GB" sz="1700"/>
              <a:t>Research methods These questions are addressed through an analysis of survey data collected as part of research funded by the Australian Government’s Office of Learning and Teaching. Data were collected during the 2014 academic year from students of two large Australian universities, respectively, situated in the southeast and northeast of Australia. These universities were of similar size; each with multiple campuses providing a breadth of courses at undergraduate and postgraduate levels with academic and vocational orientations. Undergraduate students in both institutions were invited to complete an online questionnaire containing items investigating their engagement with digital technologies. </a:t>
            </a:r>
            <a:endParaRPr lang="en-GB" sz="17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9300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1FDDA-B756-3C73-9602-0761848B6C57}"/>
              </a:ext>
            </a:extLst>
          </p:cNvPr>
          <p:cNvSpPr>
            <a:spLocks noGrp="1"/>
          </p:cNvSpPr>
          <p:nvPr>
            <p:ph type="title"/>
          </p:nvPr>
        </p:nvSpPr>
        <p:spPr>
          <a:xfrm>
            <a:off x="1760706" y="685800"/>
            <a:ext cx="9742318" cy="1752599"/>
          </a:xfrm>
        </p:spPr>
        <p:txBody>
          <a:bodyPr>
            <a:normAutofit/>
          </a:bodyPr>
          <a:lstStyle/>
          <a:p>
            <a:r>
              <a:rPr lang="en-GB" b="1"/>
              <a:t>Ethical considerations</a:t>
            </a:r>
          </a:p>
        </p:txBody>
      </p:sp>
      <p:graphicFrame>
        <p:nvGraphicFramePr>
          <p:cNvPr id="5" name="Content Placeholder 2">
            <a:extLst>
              <a:ext uri="{FF2B5EF4-FFF2-40B4-BE49-F238E27FC236}">
                <a16:creationId xmlns:a16="http://schemas.microsoft.com/office/drawing/2014/main" id="{59958F91-AEC8-C285-4069-0E2B206F733E}"/>
              </a:ext>
            </a:extLst>
          </p:cNvPr>
          <p:cNvGraphicFramePr>
            <a:graphicFrameLocks noGrp="1"/>
          </p:cNvGraphicFramePr>
          <p:nvPr>
            <p:ph idx="1"/>
            <p:extLst>
              <p:ext uri="{D42A27DB-BD31-4B8C-83A1-F6EECF244321}">
                <p14:modId xmlns:p14="http://schemas.microsoft.com/office/powerpoint/2010/main" val="979103447"/>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0576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26" name="Rectangle 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39E3418-311C-F648-8A4D-1B046769D454}"/>
              </a:ext>
            </a:extLst>
          </p:cNvPr>
          <p:cNvSpPr>
            <a:spLocks noGrp="1"/>
          </p:cNvSpPr>
          <p:nvPr>
            <p:ph type="title"/>
          </p:nvPr>
        </p:nvSpPr>
        <p:spPr>
          <a:xfrm>
            <a:off x="535021" y="685800"/>
            <a:ext cx="2639962" cy="5105400"/>
          </a:xfrm>
        </p:spPr>
        <p:txBody>
          <a:bodyPr>
            <a:normAutofit/>
          </a:bodyPr>
          <a:lstStyle/>
          <a:p>
            <a:r>
              <a:rPr lang="en-GB" b="1">
                <a:solidFill>
                  <a:srgbClr val="FFFFFF"/>
                </a:solidFill>
              </a:rPr>
              <a:t>Your hypothesis</a:t>
            </a:r>
          </a:p>
        </p:txBody>
      </p:sp>
      <p:grpSp>
        <p:nvGrpSpPr>
          <p:cNvPr id="28" name="Group 1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9" name="Content Placeholder 2">
            <a:extLst>
              <a:ext uri="{FF2B5EF4-FFF2-40B4-BE49-F238E27FC236}">
                <a16:creationId xmlns:a16="http://schemas.microsoft.com/office/drawing/2014/main" id="{C1F7FF0C-0415-0580-9FE8-A4C655BC13C2}"/>
              </a:ext>
            </a:extLst>
          </p:cNvPr>
          <p:cNvGraphicFramePr>
            <a:graphicFrameLocks noGrp="1"/>
          </p:cNvGraphicFramePr>
          <p:nvPr>
            <p:ph idx="1"/>
            <p:extLst>
              <p:ext uri="{D42A27DB-BD31-4B8C-83A1-F6EECF244321}">
                <p14:modId xmlns:p14="http://schemas.microsoft.com/office/powerpoint/2010/main" val="2258522038"/>
              </p:ext>
            </p:extLst>
          </p:nvPr>
        </p:nvGraphicFramePr>
        <p:xfrm>
          <a:off x="4722603" y="1189008"/>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1243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9B27783-1B7F-12A9-4022-1FE392474F7D}"/>
              </a:ext>
            </a:extLst>
          </p:cNvPr>
          <p:cNvSpPr>
            <a:spLocks noGrp="1"/>
          </p:cNvSpPr>
          <p:nvPr>
            <p:ph type="title"/>
          </p:nvPr>
        </p:nvSpPr>
        <p:spPr>
          <a:xfrm>
            <a:off x="535021" y="685800"/>
            <a:ext cx="2639962" cy="5105400"/>
          </a:xfrm>
        </p:spPr>
        <p:txBody>
          <a:bodyPr>
            <a:normAutofit/>
          </a:bodyPr>
          <a:lstStyle/>
          <a:p>
            <a:r>
              <a:rPr lang="en-GB" b="1">
                <a:solidFill>
                  <a:srgbClr val="FFFFFF"/>
                </a:solidFill>
              </a:rPr>
              <a:t>Reference List</a:t>
            </a:r>
          </a:p>
        </p:txBody>
      </p:sp>
      <p:grpSp>
        <p:nvGrpSpPr>
          <p:cNvPr id="13" name="Group 1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5" name="Content Placeholder 2">
            <a:extLst>
              <a:ext uri="{FF2B5EF4-FFF2-40B4-BE49-F238E27FC236}">
                <a16:creationId xmlns:a16="http://schemas.microsoft.com/office/drawing/2014/main" id="{4434539B-E9C6-E723-6145-66E4F6D2ADC2}"/>
              </a:ext>
            </a:extLst>
          </p:cNvPr>
          <p:cNvGraphicFramePr>
            <a:graphicFrameLocks noGrp="1"/>
          </p:cNvGraphicFramePr>
          <p:nvPr>
            <p:ph idx="1"/>
            <p:extLst>
              <p:ext uri="{D42A27DB-BD31-4B8C-83A1-F6EECF244321}">
                <p14:modId xmlns:p14="http://schemas.microsoft.com/office/powerpoint/2010/main" val="152956409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44752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Parallax</vt:lpstr>
      <vt:lpstr>LCHS4002 Digital Skills and Research Methods  Sameena Naz: 2225285 Farzana Jahan: 2226157 Mariam Abubakar: 2229649 Lecturer's Name: Dr Olu Adegbite</vt:lpstr>
      <vt:lpstr>INTRODUCTION  and chosen research question </vt:lpstr>
      <vt:lpstr>Rational the reason behind</vt:lpstr>
      <vt:lpstr>PowerPoint Presentation</vt:lpstr>
      <vt:lpstr>Your Proposed Method</vt:lpstr>
      <vt:lpstr>Your proposed Method</vt:lpstr>
      <vt:lpstr>Ethical considerations</vt:lpstr>
      <vt:lpstr>Your 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mariam abubakar</dc:creator>
  <cp:revision>119</cp:revision>
  <dcterms:created xsi:type="dcterms:W3CDTF">2023-01-30T10:43:25Z</dcterms:created>
  <dcterms:modified xsi:type="dcterms:W3CDTF">2023-02-20T09:40:36Z</dcterms:modified>
</cp:coreProperties>
</file>