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1E3A3A-2C79-41DC-9F6C-CBABA4E91354}" v="1" dt="2026-02-22T20:15:00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yaba Arshad" userId="519817fc2772b62f" providerId="LiveId" clId="{236C4A34-B608-4834-95EB-4165C5270EC4}"/>
    <pc:docChg chg="custSel addSld modSld">
      <pc:chgData name="Tayyaba Arshad" userId="519817fc2772b62f" providerId="LiveId" clId="{236C4A34-B608-4834-95EB-4165C5270EC4}" dt="2026-02-22T20:16:40.482" v="215" actId="20577"/>
      <pc:docMkLst>
        <pc:docMk/>
      </pc:docMkLst>
      <pc:sldChg chg="addSp modSp mod setBg addAnim setClrOvrMap">
        <pc:chgData name="Tayyaba Arshad" userId="519817fc2772b62f" providerId="LiveId" clId="{236C4A34-B608-4834-95EB-4165C5270EC4}" dt="2026-02-22T20:10:04.545" v="2"/>
        <pc:sldMkLst>
          <pc:docMk/>
          <pc:sldMk cId="10046622" sldId="256"/>
        </pc:sldMkLst>
        <pc:spChg chg="mod">
          <ac:chgData name="Tayyaba Arshad" userId="519817fc2772b62f" providerId="LiveId" clId="{236C4A34-B608-4834-95EB-4165C5270EC4}" dt="2026-02-22T20:10:04.530" v="0" actId="26606"/>
          <ac:spMkLst>
            <pc:docMk/>
            <pc:sldMk cId="10046622" sldId="256"/>
            <ac:spMk id="2" creationId="{8F3CAD39-5473-E145-F007-2B8552C3E929}"/>
          </ac:spMkLst>
        </pc:spChg>
        <pc:spChg chg="mod">
          <ac:chgData name="Tayyaba Arshad" userId="519817fc2772b62f" providerId="LiveId" clId="{236C4A34-B608-4834-95EB-4165C5270EC4}" dt="2026-02-22T20:10:04.530" v="0" actId="26606"/>
          <ac:spMkLst>
            <pc:docMk/>
            <pc:sldMk cId="10046622" sldId="256"/>
            <ac:spMk id="3" creationId="{C78C3BE4-745C-964F-387C-EA08B49A2E40}"/>
          </ac:spMkLst>
        </pc:spChg>
        <pc:spChg chg="add">
          <ac:chgData name="Tayyaba Arshad" userId="519817fc2772b62f" providerId="LiveId" clId="{236C4A34-B608-4834-95EB-4165C5270EC4}" dt="2026-02-22T20:10:04.530" v="0" actId="26606"/>
          <ac:spMkLst>
            <pc:docMk/>
            <pc:sldMk cId="10046622" sldId="256"/>
            <ac:spMk id="9" creationId="{71B2258F-86CA-4D4D-8270-BC05FCDEBFB3}"/>
          </ac:spMkLst>
        </pc:spChg>
        <pc:picChg chg="add">
          <ac:chgData name="Tayyaba Arshad" userId="519817fc2772b62f" providerId="LiveId" clId="{236C4A34-B608-4834-95EB-4165C5270EC4}" dt="2026-02-22T20:10:04.530" v="0" actId="26606"/>
          <ac:picMkLst>
            <pc:docMk/>
            <pc:sldMk cId="10046622" sldId="256"/>
            <ac:picMk id="5" creationId="{7DECA2CF-A2C4-80BB-B9B2-D5198723879B}"/>
          </ac:picMkLst>
        </pc:picChg>
      </pc:sldChg>
      <pc:sldChg chg="addSp modSp mod setBg">
        <pc:chgData name="Tayyaba Arshad" userId="519817fc2772b62f" providerId="LiveId" clId="{236C4A34-B608-4834-95EB-4165C5270EC4}" dt="2026-02-22T20:10:15.796" v="3" actId="26606"/>
        <pc:sldMkLst>
          <pc:docMk/>
          <pc:sldMk cId="1183765171" sldId="257"/>
        </pc:sldMkLst>
        <pc:spChg chg="mod">
          <ac:chgData name="Tayyaba Arshad" userId="519817fc2772b62f" providerId="LiveId" clId="{236C4A34-B608-4834-95EB-4165C5270EC4}" dt="2026-02-22T20:10:15.796" v="3" actId="26606"/>
          <ac:spMkLst>
            <pc:docMk/>
            <pc:sldMk cId="1183765171" sldId="257"/>
            <ac:spMk id="2" creationId="{DF825348-95B1-1871-C81D-B21BF4EB4B75}"/>
          </ac:spMkLst>
        </pc:spChg>
        <pc:spChg chg="mod">
          <ac:chgData name="Tayyaba Arshad" userId="519817fc2772b62f" providerId="LiveId" clId="{236C4A34-B608-4834-95EB-4165C5270EC4}" dt="2026-02-22T20:10:15.796" v="3" actId="26606"/>
          <ac:spMkLst>
            <pc:docMk/>
            <pc:sldMk cId="1183765171" sldId="257"/>
            <ac:spMk id="3" creationId="{C71D7524-3518-6978-AFEB-07FDDA58D994}"/>
          </ac:spMkLst>
        </pc:spChg>
        <pc:spChg chg="add">
          <ac:chgData name="Tayyaba Arshad" userId="519817fc2772b62f" providerId="LiveId" clId="{236C4A34-B608-4834-95EB-4165C5270EC4}" dt="2026-02-22T20:10:15.796" v="3" actId="26606"/>
          <ac:spMkLst>
            <pc:docMk/>
            <pc:sldMk cId="1183765171" sldId="257"/>
            <ac:spMk id="9" creationId="{C0763A76-9F1C-4FC5-82B7-DD475DA461B2}"/>
          </ac:spMkLst>
        </pc:spChg>
        <pc:spChg chg="add">
          <ac:chgData name="Tayyaba Arshad" userId="519817fc2772b62f" providerId="LiveId" clId="{236C4A34-B608-4834-95EB-4165C5270EC4}" dt="2026-02-22T20:10:15.796" v="3" actId="26606"/>
          <ac:spMkLst>
            <pc:docMk/>
            <pc:sldMk cId="1183765171" sldId="257"/>
            <ac:spMk id="11" creationId="{E81BF4F6-F2CF-4984-9D14-D6966D92F99F}"/>
          </ac:spMkLst>
        </pc:spChg>
        <pc:picChg chg="add">
          <ac:chgData name="Tayyaba Arshad" userId="519817fc2772b62f" providerId="LiveId" clId="{236C4A34-B608-4834-95EB-4165C5270EC4}" dt="2026-02-22T20:10:15.796" v="3" actId="26606"/>
          <ac:picMkLst>
            <pc:docMk/>
            <pc:sldMk cId="1183765171" sldId="257"/>
            <ac:picMk id="5" creationId="{1BD95D11-17E3-0A3E-E607-7068B6662C6F}"/>
          </ac:picMkLst>
        </pc:picChg>
      </pc:sldChg>
      <pc:sldChg chg="addSp delSp modSp mod">
        <pc:chgData name="Tayyaba Arshad" userId="519817fc2772b62f" providerId="LiveId" clId="{236C4A34-B608-4834-95EB-4165C5270EC4}" dt="2026-02-22T20:10:51.959" v="5" actId="26606"/>
        <pc:sldMkLst>
          <pc:docMk/>
          <pc:sldMk cId="1568517845" sldId="258"/>
        </pc:sldMkLst>
        <pc:spChg chg="del mod">
          <ac:chgData name="Tayyaba Arshad" userId="519817fc2772b62f" providerId="LiveId" clId="{236C4A34-B608-4834-95EB-4165C5270EC4}" dt="2026-02-22T20:10:51.959" v="5" actId="26606"/>
          <ac:spMkLst>
            <pc:docMk/>
            <pc:sldMk cId="1568517845" sldId="258"/>
            <ac:spMk id="3" creationId="{AE3C3B28-2B4A-E5E0-16FB-70158F2E399C}"/>
          </ac:spMkLst>
        </pc:spChg>
        <pc:graphicFrameChg chg="add">
          <ac:chgData name="Tayyaba Arshad" userId="519817fc2772b62f" providerId="LiveId" clId="{236C4A34-B608-4834-95EB-4165C5270EC4}" dt="2026-02-22T20:10:51.959" v="5" actId="26606"/>
          <ac:graphicFrameMkLst>
            <pc:docMk/>
            <pc:sldMk cId="1568517845" sldId="258"/>
            <ac:graphicFrameMk id="5" creationId="{83FAA645-B550-08F3-B0B2-3717FD3C784A}"/>
          </ac:graphicFrameMkLst>
        </pc:graphicFrameChg>
      </pc:sldChg>
      <pc:sldChg chg="addSp modSp mod setBg">
        <pc:chgData name="Tayyaba Arshad" userId="519817fc2772b62f" providerId="LiveId" clId="{236C4A34-B608-4834-95EB-4165C5270EC4}" dt="2026-02-22T20:11:01.393" v="6" actId="26606"/>
        <pc:sldMkLst>
          <pc:docMk/>
          <pc:sldMk cId="591215928" sldId="259"/>
        </pc:sldMkLst>
        <pc:spChg chg="mod">
          <ac:chgData name="Tayyaba Arshad" userId="519817fc2772b62f" providerId="LiveId" clId="{236C4A34-B608-4834-95EB-4165C5270EC4}" dt="2026-02-22T20:11:01.393" v="6" actId="26606"/>
          <ac:spMkLst>
            <pc:docMk/>
            <pc:sldMk cId="591215928" sldId="259"/>
            <ac:spMk id="3" creationId="{63E10F45-FFEF-0DD9-1B89-1E4F5576AF69}"/>
          </ac:spMkLst>
        </pc:spChg>
        <pc:spChg chg="add">
          <ac:chgData name="Tayyaba Arshad" userId="519817fc2772b62f" providerId="LiveId" clId="{236C4A34-B608-4834-95EB-4165C5270EC4}" dt="2026-02-22T20:11:01.393" v="6" actId="26606"/>
          <ac:spMkLst>
            <pc:docMk/>
            <pc:sldMk cId="591215928" sldId="259"/>
            <ac:spMk id="8" creationId="{907EF6B7-1338-4443-8C46-6A318D952DFD}"/>
          </ac:spMkLst>
        </pc:spChg>
        <pc:spChg chg="add">
          <ac:chgData name="Tayyaba Arshad" userId="519817fc2772b62f" providerId="LiveId" clId="{236C4A34-B608-4834-95EB-4165C5270EC4}" dt="2026-02-22T20:11:01.393" v="6" actId="26606"/>
          <ac:spMkLst>
            <pc:docMk/>
            <pc:sldMk cId="591215928" sldId="259"/>
            <ac:spMk id="10" creationId="{DAAE4CDD-124C-4DCF-9584-B6033B545DD5}"/>
          </ac:spMkLst>
        </pc:spChg>
        <pc:spChg chg="add">
          <ac:chgData name="Tayyaba Arshad" userId="519817fc2772b62f" providerId="LiveId" clId="{236C4A34-B608-4834-95EB-4165C5270EC4}" dt="2026-02-22T20:11:01.393" v="6" actId="26606"/>
          <ac:spMkLst>
            <pc:docMk/>
            <pc:sldMk cId="591215928" sldId="259"/>
            <ac:spMk id="12" creationId="{081E4A58-353D-44AE-B2FC-2A74E2E400F7}"/>
          </ac:spMkLst>
        </pc:spChg>
      </pc:sldChg>
      <pc:sldChg chg="addSp modSp mod setBg">
        <pc:chgData name="Tayyaba Arshad" userId="519817fc2772b62f" providerId="LiveId" clId="{236C4A34-B608-4834-95EB-4165C5270EC4}" dt="2026-02-22T20:11:05.769" v="7" actId="26606"/>
        <pc:sldMkLst>
          <pc:docMk/>
          <pc:sldMk cId="2977978564" sldId="260"/>
        </pc:sldMkLst>
        <pc:spChg chg="mod">
          <ac:chgData name="Tayyaba Arshad" userId="519817fc2772b62f" providerId="LiveId" clId="{236C4A34-B608-4834-95EB-4165C5270EC4}" dt="2026-02-22T20:11:05.769" v="7" actId="26606"/>
          <ac:spMkLst>
            <pc:docMk/>
            <pc:sldMk cId="2977978564" sldId="260"/>
            <ac:spMk id="2" creationId="{5AB5B0E7-8B18-F6AA-B25F-345D89752880}"/>
          </ac:spMkLst>
        </pc:spChg>
        <pc:spChg chg="mod">
          <ac:chgData name="Tayyaba Arshad" userId="519817fc2772b62f" providerId="LiveId" clId="{236C4A34-B608-4834-95EB-4165C5270EC4}" dt="2026-02-22T20:11:05.769" v="7" actId="26606"/>
          <ac:spMkLst>
            <pc:docMk/>
            <pc:sldMk cId="2977978564" sldId="260"/>
            <ac:spMk id="3" creationId="{CD01F26E-9C84-FA47-CAAF-4CE120D5CDEA}"/>
          </ac:spMkLst>
        </pc:spChg>
        <pc:spChg chg="add">
          <ac:chgData name="Tayyaba Arshad" userId="519817fc2772b62f" providerId="LiveId" clId="{236C4A34-B608-4834-95EB-4165C5270EC4}" dt="2026-02-22T20:11:05.769" v="7" actId="26606"/>
          <ac:spMkLst>
            <pc:docMk/>
            <pc:sldMk cId="2977978564" sldId="260"/>
            <ac:spMk id="8" creationId="{907EF6B7-1338-4443-8C46-6A318D952DFD}"/>
          </ac:spMkLst>
        </pc:spChg>
        <pc:spChg chg="add">
          <ac:chgData name="Tayyaba Arshad" userId="519817fc2772b62f" providerId="LiveId" clId="{236C4A34-B608-4834-95EB-4165C5270EC4}" dt="2026-02-22T20:11:05.769" v="7" actId="26606"/>
          <ac:spMkLst>
            <pc:docMk/>
            <pc:sldMk cId="2977978564" sldId="260"/>
            <ac:spMk id="10" creationId="{DAAE4CDD-124C-4DCF-9584-B6033B545DD5}"/>
          </ac:spMkLst>
        </pc:spChg>
        <pc:spChg chg="add">
          <ac:chgData name="Tayyaba Arshad" userId="519817fc2772b62f" providerId="LiveId" clId="{236C4A34-B608-4834-95EB-4165C5270EC4}" dt="2026-02-22T20:11:05.769" v="7" actId="26606"/>
          <ac:spMkLst>
            <pc:docMk/>
            <pc:sldMk cId="2977978564" sldId="260"/>
            <ac:spMk id="12" creationId="{081E4A58-353D-44AE-B2FC-2A74E2E400F7}"/>
          </ac:spMkLst>
        </pc:spChg>
      </pc:sldChg>
      <pc:sldChg chg="addSp modSp mod setBg">
        <pc:chgData name="Tayyaba Arshad" userId="519817fc2772b62f" providerId="LiveId" clId="{236C4A34-B608-4834-95EB-4165C5270EC4}" dt="2026-02-22T20:11:12.477" v="8" actId="26606"/>
        <pc:sldMkLst>
          <pc:docMk/>
          <pc:sldMk cId="2635544855" sldId="261"/>
        </pc:sldMkLst>
        <pc:spChg chg="mod">
          <ac:chgData name="Tayyaba Arshad" userId="519817fc2772b62f" providerId="LiveId" clId="{236C4A34-B608-4834-95EB-4165C5270EC4}" dt="2026-02-22T20:11:12.477" v="8" actId="26606"/>
          <ac:spMkLst>
            <pc:docMk/>
            <pc:sldMk cId="2635544855" sldId="261"/>
            <ac:spMk id="3" creationId="{237BA18C-7A6C-A274-8FCE-F64440B9ACB3}"/>
          </ac:spMkLst>
        </pc:spChg>
        <pc:spChg chg="add">
          <ac:chgData name="Tayyaba Arshad" userId="519817fc2772b62f" providerId="LiveId" clId="{236C4A34-B608-4834-95EB-4165C5270EC4}" dt="2026-02-22T20:11:12.477" v="8" actId="26606"/>
          <ac:spMkLst>
            <pc:docMk/>
            <pc:sldMk cId="2635544855" sldId="261"/>
            <ac:spMk id="8" creationId="{907EF6B7-1338-4443-8C46-6A318D952DFD}"/>
          </ac:spMkLst>
        </pc:spChg>
        <pc:spChg chg="add">
          <ac:chgData name="Tayyaba Arshad" userId="519817fc2772b62f" providerId="LiveId" clId="{236C4A34-B608-4834-95EB-4165C5270EC4}" dt="2026-02-22T20:11:12.477" v="8" actId="26606"/>
          <ac:spMkLst>
            <pc:docMk/>
            <pc:sldMk cId="2635544855" sldId="261"/>
            <ac:spMk id="10" creationId="{DAAE4CDD-124C-4DCF-9584-B6033B545DD5}"/>
          </ac:spMkLst>
        </pc:spChg>
        <pc:spChg chg="add">
          <ac:chgData name="Tayyaba Arshad" userId="519817fc2772b62f" providerId="LiveId" clId="{236C4A34-B608-4834-95EB-4165C5270EC4}" dt="2026-02-22T20:11:12.477" v="8" actId="26606"/>
          <ac:spMkLst>
            <pc:docMk/>
            <pc:sldMk cId="2635544855" sldId="261"/>
            <ac:spMk id="12" creationId="{081E4A58-353D-44AE-B2FC-2A74E2E400F7}"/>
          </ac:spMkLst>
        </pc:spChg>
      </pc:sldChg>
      <pc:sldChg chg="modSp mod">
        <pc:chgData name="Tayyaba Arshad" userId="519817fc2772b62f" providerId="LiveId" clId="{236C4A34-B608-4834-95EB-4165C5270EC4}" dt="2026-02-22T20:13:12.198" v="10" actId="5793"/>
        <pc:sldMkLst>
          <pc:docMk/>
          <pc:sldMk cId="127877350" sldId="262"/>
        </pc:sldMkLst>
        <pc:spChg chg="mod">
          <ac:chgData name="Tayyaba Arshad" userId="519817fc2772b62f" providerId="LiveId" clId="{236C4A34-B608-4834-95EB-4165C5270EC4}" dt="2026-02-22T20:13:12.198" v="10" actId="5793"/>
          <ac:spMkLst>
            <pc:docMk/>
            <pc:sldMk cId="127877350" sldId="262"/>
            <ac:spMk id="3" creationId="{396EE448-56E7-3B0B-B0B0-B119CCAA4517}"/>
          </ac:spMkLst>
        </pc:spChg>
      </pc:sldChg>
      <pc:sldChg chg="modSp add mod">
        <pc:chgData name="Tayyaba Arshad" userId="519817fc2772b62f" providerId="LiveId" clId="{236C4A34-B608-4834-95EB-4165C5270EC4}" dt="2026-02-22T20:16:40.482" v="215" actId="20577"/>
        <pc:sldMkLst>
          <pc:docMk/>
          <pc:sldMk cId="395529982" sldId="271"/>
        </pc:sldMkLst>
        <pc:spChg chg="mod">
          <ac:chgData name="Tayyaba Arshad" userId="519817fc2772b62f" providerId="LiveId" clId="{236C4A34-B608-4834-95EB-4165C5270EC4}" dt="2026-02-22T20:16:40.482" v="215" actId="20577"/>
          <ac:spMkLst>
            <pc:docMk/>
            <pc:sldMk cId="395529982" sldId="271"/>
            <ac:spMk id="4" creationId="{93F4BC51-A87F-4DC4-F0D3-5B4AC01A874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CDA3F6-5A33-44C3-9F82-D09A5BF0DC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20E69F-250D-447E-8581-E9472CB066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Promotes safety and highquality care</a:t>
          </a:r>
          <a:r>
            <a:rPr lang="en-GB"/>
            <a:t> </a:t>
          </a:r>
          <a:endParaRPr lang="en-US"/>
        </a:p>
      </dgm:t>
    </dgm:pt>
    <dgm:pt modelId="{F0A3C125-4CB0-4B73-8D26-7FFF7395AB27}" type="parTrans" cxnId="{6E695572-E3E0-442A-806F-4273ED7D38C9}">
      <dgm:prSet/>
      <dgm:spPr/>
      <dgm:t>
        <a:bodyPr/>
        <a:lstStyle/>
        <a:p>
          <a:endParaRPr lang="en-US"/>
        </a:p>
      </dgm:t>
    </dgm:pt>
    <dgm:pt modelId="{59724670-14F6-4540-80BE-95ED5FE51CE6}" type="sibTrans" cxnId="{6E695572-E3E0-442A-806F-4273ED7D38C9}">
      <dgm:prSet/>
      <dgm:spPr/>
      <dgm:t>
        <a:bodyPr/>
        <a:lstStyle/>
        <a:p>
          <a:endParaRPr lang="en-US"/>
        </a:p>
      </dgm:t>
    </dgm:pt>
    <dgm:pt modelId="{9694D317-380E-415C-BE1B-4A6CFFDF42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communication reduces errors, supports accurate assessments, and ensures continuity of care. </a:t>
          </a:r>
          <a:endParaRPr lang="en-US"/>
        </a:p>
      </dgm:t>
    </dgm:pt>
    <dgm:pt modelId="{D06E8550-BA0C-4893-8873-2068346BD786}" type="parTrans" cxnId="{A12EC989-1561-4B21-BE9D-FE78C79B6B53}">
      <dgm:prSet/>
      <dgm:spPr/>
      <dgm:t>
        <a:bodyPr/>
        <a:lstStyle/>
        <a:p>
          <a:endParaRPr lang="en-US"/>
        </a:p>
      </dgm:t>
    </dgm:pt>
    <dgm:pt modelId="{296386ED-390F-4DDC-A173-2B9FD6E620A1}" type="sibTrans" cxnId="{A12EC989-1561-4B21-BE9D-FE78C79B6B53}">
      <dgm:prSet/>
      <dgm:spPr/>
      <dgm:t>
        <a:bodyPr/>
        <a:lstStyle/>
        <a:p>
          <a:endParaRPr lang="en-US"/>
        </a:p>
      </dgm:t>
    </dgm:pt>
    <dgm:pt modelId="{A7A981C6-9DD1-4B8C-B59C-F024BD8214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Health and Social Care Act and CQC standards emphasise communication as central to safe, personcentred practice. </a:t>
          </a:r>
          <a:endParaRPr lang="en-US"/>
        </a:p>
      </dgm:t>
    </dgm:pt>
    <dgm:pt modelId="{73F537A7-5C7B-4C4C-842E-58E2C4E154EC}" type="parTrans" cxnId="{788F0B9E-3A31-4C0F-8BE5-E8660B1E0F1F}">
      <dgm:prSet/>
      <dgm:spPr/>
      <dgm:t>
        <a:bodyPr/>
        <a:lstStyle/>
        <a:p>
          <a:endParaRPr lang="en-US"/>
        </a:p>
      </dgm:t>
    </dgm:pt>
    <dgm:pt modelId="{5A783489-3EFB-4DF2-908D-81B7D770B251}" type="sibTrans" cxnId="{788F0B9E-3A31-4C0F-8BE5-E8660B1E0F1F}">
      <dgm:prSet/>
      <dgm:spPr/>
      <dgm:t>
        <a:bodyPr/>
        <a:lstStyle/>
        <a:p>
          <a:endParaRPr lang="en-US"/>
        </a:p>
      </dgm:t>
    </dgm:pt>
    <dgm:pt modelId="{A485C757-1C29-4447-968A-45A45B37109C}" type="pres">
      <dgm:prSet presAssocID="{57CDA3F6-5A33-44C3-9F82-D09A5BF0DC65}" presName="root" presStyleCnt="0">
        <dgm:presLayoutVars>
          <dgm:dir/>
          <dgm:resizeHandles val="exact"/>
        </dgm:presLayoutVars>
      </dgm:prSet>
      <dgm:spPr/>
    </dgm:pt>
    <dgm:pt modelId="{E43AB03D-0252-45BE-923D-C7DB1712D5B0}" type="pres">
      <dgm:prSet presAssocID="{9120E69F-250D-447E-8581-E9472CB06678}" presName="compNode" presStyleCnt="0"/>
      <dgm:spPr/>
    </dgm:pt>
    <dgm:pt modelId="{8038B1F6-E416-4029-B5E9-F7DE465D9E7A}" type="pres">
      <dgm:prSet presAssocID="{9120E69F-250D-447E-8581-E9472CB06678}" presName="bgRect" presStyleLbl="bgShp" presStyleIdx="0" presStyleCnt="3"/>
      <dgm:spPr/>
    </dgm:pt>
    <dgm:pt modelId="{8CC4FD22-F835-48C9-8AD4-49FA3C2C518C}" type="pres">
      <dgm:prSet presAssocID="{9120E69F-250D-447E-8581-E9472CB0667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36763DE-66F8-43C7-A2A6-A3A625DEDA51}" type="pres">
      <dgm:prSet presAssocID="{9120E69F-250D-447E-8581-E9472CB06678}" presName="spaceRect" presStyleCnt="0"/>
      <dgm:spPr/>
    </dgm:pt>
    <dgm:pt modelId="{EC1C7178-1F11-4A0D-BE78-5192E78087EA}" type="pres">
      <dgm:prSet presAssocID="{9120E69F-250D-447E-8581-E9472CB06678}" presName="parTx" presStyleLbl="revTx" presStyleIdx="0" presStyleCnt="3">
        <dgm:presLayoutVars>
          <dgm:chMax val="0"/>
          <dgm:chPref val="0"/>
        </dgm:presLayoutVars>
      </dgm:prSet>
      <dgm:spPr/>
    </dgm:pt>
    <dgm:pt modelId="{7D23C596-C556-4B33-A396-567CF6FC929D}" type="pres">
      <dgm:prSet presAssocID="{59724670-14F6-4540-80BE-95ED5FE51CE6}" presName="sibTrans" presStyleCnt="0"/>
      <dgm:spPr/>
    </dgm:pt>
    <dgm:pt modelId="{A3F61186-8741-4BE4-A6D8-6E548E42972A}" type="pres">
      <dgm:prSet presAssocID="{9694D317-380E-415C-BE1B-4A6CFFDF42C4}" presName="compNode" presStyleCnt="0"/>
      <dgm:spPr/>
    </dgm:pt>
    <dgm:pt modelId="{D211C4AE-D75C-4047-BC11-92D45F5D67DE}" type="pres">
      <dgm:prSet presAssocID="{9694D317-380E-415C-BE1B-4A6CFFDF42C4}" presName="bgRect" presStyleLbl="bgShp" presStyleIdx="1" presStyleCnt="3"/>
      <dgm:spPr/>
    </dgm:pt>
    <dgm:pt modelId="{43A7518D-A429-4E25-8248-87D551899765}" type="pres">
      <dgm:prSet presAssocID="{9694D317-380E-415C-BE1B-4A6CFFDF42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2FCC666-42D2-4293-814C-45690AB77868}" type="pres">
      <dgm:prSet presAssocID="{9694D317-380E-415C-BE1B-4A6CFFDF42C4}" presName="spaceRect" presStyleCnt="0"/>
      <dgm:spPr/>
    </dgm:pt>
    <dgm:pt modelId="{701909FA-2B4D-47B8-9332-E64A81FAA650}" type="pres">
      <dgm:prSet presAssocID="{9694D317-380E-415C-BE1B-4A6CFFDF42C4}" presName="parTx" presStyleLbl="revTx" presStyleIdx="1" presStyleCnt="3">
        <dgm:presLayoutVars>
          <dgm:chMax val="0"/>
          <dgm:chPref val="0"/>
        </dgm:presLayoutVars>
      </dgm:prSet>
      <dgm:spPr/>
    </dgm:pt>
    <dgm:pt modelId="{D74C0969-CCF5-4E98-8557-5B89F692D3FF}" type="pres">
      <dgm:prSet presAssocID="{296386ED-390F-4DDC-A173-2B9FD6E620A1}" presName="sibTrans" presStyleCnt="0"/>
      <dgm:spPr/>
    </dgm:pt>
    <dgm:pt modelId="{CA46B91B-080E-4EA7-B08C-974076543569}" type="pres">
      <dgm:prSet presAssocID="{A7A981C6-9DD1-4B8C-B59C-F024BD8214AD}" presName="compNode" presStyleCnt="0"/>
      <dgm:spPr/>
    </dgm:pt>
    <dgm:pt modelId="{C8538DC0-572E-4325-93F9-32581B6D57B0}" type="pres">
      <dgm:prSet presAssocID="{A7A981C6-9DD1-4B8C-B59C-F024BD8214AD}" presName="bgRect" presStyleLbl="bgShp" presStyleIdx="2" presStyleCnt="3"/>
      <dgm:spPr/>
    </dgm:pt>
    <dgm:pt modelId="{04F5082F-14D9-4C23-B59C-A1861F4CF005}" type="pres">
      <dgm:prSet presAssocID="{A7A981C6-9DD1-4B8C-B59C-F024BD8214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CA52D2CB-5261-415D-A538-C079889591F7}" type="pres">
      <dgm:prSet presAssocID="{A7A981C6-9DD1-4B8C-B59C-F024BD8214AD}" presName="spaceRect" presStyleCnt="0"/>
      <dgm:spPr/>
    </dgm:pt>
    <dgm:pt modelId="{937D4360-D566-4418-865F-9EDF946F07BB}" type="pres">
      <dgm:prSet presAssocID="{A7A981C6-9DD1-4B8C-B59C-F024BD8214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0A2001-365D-4EE6-9415-4F5FB6931BB5}" type="presOf" srcId="{9120E69F-250D-447E-8581-E9472CB06678}" destId="{EC1C7178-1F11-4A0D-BE78-5192E78087EA}" srcOrd="0" destOrd="0" presId="urn:microsoft.com/office/officeart/2018/2/layout/IconVerticalSolidList"/>
    <dgm:cxn modelId="{A079E61B-E342-4C5D-AEBA-251A718C31AC}" type="presOf" srcId="{A7A981C6-9DD1-4B8C-B59C-F024BD8214AD}" destId="{937D4360-D566-4418-865F-9EDF946F07BB}" srcOrd="0" destOrd="0" presId="urn:microsoft.com/office/officeart/2018/2/layout/IconVerticalSolidList"/>
    <dgm:cxn modelId="{9404565B-6F2D-40E8-B854-C5DF2EB3E642}" type="presOf" srcId="{9694D317-380E-415C-BE1B-4A6CFFDF42C4}" destId="{701909FA-2B4D-47B8-9332-E64A81FAA650}" srcOrd="0" destOrd="0" presId="urn:microsoft.com/office/officeart/2018/2/layout/IconVerticalSolidList"/>
    <dgm:cxn modelId="{6E695572-E3E0-442A-806F-4273ED7D38C9}" srcId="{57CDA3F6-5A33-44C3-9F82-D09A5BF0DC65}" destId="{9120E69F-250D-447E-8581-E9472CB06678}" srcOrd="0" destOrd="0" parTransId="{F0A3C125-4CB0-4B73-8D26-7FFF7395AB27}" sibTransId="{59724670-14F6-4540-80BE-95ED5FE51CE6}"/>
    <dgm:cxn modelId="{A12EC989-1561-4B21-BE9D-FE78C79B6B53}" srcId="{57CDA3F6-5A33-44C3-9F82-D09A5BF0DC65}" destId="{9694D317-380E-415C-BE1B-4A6CFFDF42C4}" srcOrd="1" destOrd="0" parTransId="{D06E8550-BA0C-4893-8873-2068346BD786}" sibTransId="{296386ED-390F-4DDC-A173-2B9FD6E620A1}"/>
    <dgm:cxn modelId="{788F0B9E-3A31-4C0F-8BE5-E8660B1E0F1F}" srcId="{57CDA3F6-5A33-44C3-9F82-D09A5BF0DC65}" destId="{A7A981C6-9DD1-4B8C-B59C-F024BD8214AD}" srcOrd="2" destOrd="0" parTransId="{73F537A7-5C7B-4C4C-842E-58E2C4E154EC}" sibTransId="{5A783489-3EFB-4DF2-908D-81B7D770B251}"/>
    <dgm:cxn modelId="{955730DD-ACE3-4D22-9F54-F51F16C95487}" type="presOf" srcId="{57CDA3F6-5A33-44C3-9F82-D09A5BF0DC65}" destId="{A485C757-1C29-4447-968A-45A45B37109C}" srcOrd="0" destOrd="0" presId="urn:microsoft.com/office/officeart/2018/2/layout/IconVerticalSolidList"/>
    <dgm:cxn modelId="{D11B0C3E-038D-47E3-89C9-298E103BFA8A}" type="presParOf" srcId="{A485C757-1C29-4447-968A-45A45B37109C}" destId="{E43AB03D-0252-45BE-923D-C7DB1712D5B0}" srcOrd="0" destOrd="0" presId="urn:microsoft.com/office/officeart/2018/2/layout/IconVerticalSolidList"/>
    <dgm:cxn modelId="{93FBE7F1-F701-47DC-B2AE-FDAC872BCC9D}" type="presParOf" srcId="{E43AB03D-0252-45BE-923D-C7DB1712D5B0}" destId="{8038B1F6-E416-4029-B5E9-F7DE465D9E7A}" srcOrd="0" destOrd="0" presId="urn:microsoft.com/office/officeart/2018/2/layout/IconVerticalSolidList"/>
    <dgm:cxn modelId="{08FB67CF-BD15-4C25-B8E3-04C6C7ADDD0D}" type="presParOf" srcId="{E43AB03D-0252-45BE-923D-C7DB1712D5B0}" destId="{8CC4FD22-F835-48C9-8AD4-49FA3C2C518C}" srcOrd="1" destOrd="0" presId="urn:microsoft.com/office/officeart/2018/2/layout/IconVerticalSolidList"/>
    <dgm:cxn modelId="{7520AAFF-0D6E-43D7-BF74-A3A72D2BD3D3}" type="presParOf" srcId="{E43AB03D-0252-45BE-923D-C7DB1712D5B0}" destId="{836763DE-66F8-43C7-A2A6-A3A625DEDA51}" srcOrd="2" destOrd="0" presId="urn:microsoft.com/office/officeart/2018/2/layout/IconVerticalSolidList"/>
    <dgm:cxn modelId="{5EF07AF0-910C-4938-BCF8-5ADD37F6D721}" type="presParOf" srcId="{E43AB03D-0252-45BE-923D-C7DB1712D5B0}" destId="{EC1C7178-1F11-4A0D-BE78-5192E78087EA}" srcOrd="3" destOrd="0" presId="urn:microsoft.com/office/officeart/2018/2/layout/IconVerticalSolidList"/>
    <dgm:cxn modelId="{A7192A63-9E4C-492D-9920-986EDBC14313}" type="presParOf" srcId="{A485C757-1C29-4447-968A-45A45B37109C}" destId="{7D23C596-C556-4B33-A396-567CF6FC929D}" srcOrd="1" destOrd="0" presId="urn:microsoft.com/office/officeart/2018/2/layout/IconVerticalSolidList"/>
    <dgm:cxn modelId="{4474ED30-08AF-4F7F-A6FC-4B002C1740B3}" type="presParOf" srcId="{A485C757-1C29-4447-968A-45A45B37109C}" destId="{A3F61186-8741-4BE4-A6D8-6E548E42972A}" srcOrd="2" destOrd="0" presId="urn:microsoft.com/office/officeart/2018/2/layout/IconVerticalSolidList"/>
    <dgm:cxn modelId="{2C4362AB-A5BD-4D4B-ACFF-A215C5FCA2E9}" type="presParOf" srcId="{A3F61186-8741-4BE4-A6D8-6E548E42972A}" destId="{D211C4AE-D75C-4047-BC11-92D45F5D67DE}" srcOrd="0" destOrd="0" presId="urn:microsoft.com/office/officeart/2018/2/layout/IconVerticalSolidList"/>
    <dgm:cxn modelId="{CD842D71-230D-4505-8A49-17226C6A750E}" type="presParOf" srcId="{A3F61186-8741-4BE4-A6D8-6E548E42972A}" destId="{43A7518D-A429-4E25-8248-87D551899765}" srcOrd="1" destOrd="0" presId="urn:microsoft.com/office/officeart/2018/2/layout/IconVerticalSolidList"/>
    <dgm:cxn modelId="{287BA68F-F932-4319-9905-0661693D0D30}" type="presParOf" srcId="{A3F61186-8741-4BE4-A6D8-6E548E42972A}" destId="{A2FCC666-42D2-4293-814C-45690AB77868}" srcOrd="2" destOrd="0" presId="urn:microsoft.com/office/officeart/2018/2/layout/IconVerticalSolidList"/>
    <dgm:cxn modelId="{54D5B1C9-91DA-42FC-9E1F-18BFD5467251}" type="presParOf" srcId="{A3F61186-8741-4BE4-A6D8-6E548E42972A}" destId="{701909FA-2B4D-47B8-9332-E64A81FAA650}" srcOrd="3" destOrd="0" presId="urn:microsoft.com/office/officeart/2018/2/layout/IconVerticalSolidList"/>
    <dgm:cxn modelId="{C8B3CB13-A0FD-47F2-B51F-F68D23A4B0D1}" type="presParOf" srcId="{A485C757-1C29-4447-968A-45A45B37109C}" destId="{D74C0969-CCF5-4E98-8557-5B89F692D3FF}" srcOrd="3" destOrd="0" presId="urn:microsoft.com/office/officeart/2018/2/layout/IconVerticalSolidList"/>
    <dgm:cxn modelId="{369AC2A7-17EE-4CB0-A4EA-BAFBDE693905}" type="presParOf" srcId="{A485C757-1C29-4447-968A-45A45B37109C}" destId="{CA46B91B-080E-4EA7-B08C-974076543569}" srcOrd="4" destOrd="0" presId="urn:microsoft.com/office/officeart/2018/2/layout/IconVerticalSolidList"/>
    <dgm:cxn modelId="{D1B1C8E7-9EB2-4398-902B-96AD125A90E0}" type="presParOf" srcId="{CA46B91B-080E-4EA7-B08C-974076543569}" destId="{C8538DC0-572E-4325-93F9-32581B6D57B0}" srcOrd="0" destOrd="0" presId="urn:microsoft.com/office/officeart/2018/2/layout/IconVerticalSolidList"/>
    <dgm:cxn modelId="{DC6882B7-7EF6-4238-B722-C21E75F46968}" type="presParOf" srcId="{CA46B91B-080E-4EA7-B08C-974076543569}" destId="{04F5082F-14D9-4C23-B59C-A1861F4CF005}" srcOrd="1" destOrd="0" presId="urn:microsoft.com/office/officeart/2018/2/layout/IconVerticalSolidList"/>
    <dgm:cxn modelId="{78C8D9D3-8A10-4BA4-9C5B-49A31D3E59AC}" type="presParOf" srcId="{CA46B91B-080E-4EA7-B08C-974076543569}" destId="{CA52D2CB-5261-415D-A538-C079889591F7}" srcOrd="2" destOrd="0" presId="urn:microsoft.com/office/officeart/2018/2/layout/IconVerticalSolidList"/>
    <dgm:cxn modelId="{15506EE2-1D3C-49E7-A6AE-3C3C8DC96ED6}" type="presParOf" srcId="{CA46B91B-080E-4EA7-B08C-974076543569}" destId="{937D4360-D566-4418-865F-9EDF946F07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8B1F6-E416-4029-B5E9-F7DE465D9E7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C4FD22-F835-48C9-8AD4-49FA3C2C518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C7178-1F11-4A0D-BE78-5192E78087EA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Promotes safety and highquality care</a:t>
          </a:r>
          <a:r>
            <a:rPr lang="en-GB" sz="2400" kern="1200"/>
            <a:t> </a:t>
          </a:r>
          <a:endParaRPr lang="en-US" sz="2400" kern="1200"/>
        </a:p>
      </dsp:txBody>
      <dsp:txXfrm>
        <a:off x="1435590" y="531"/>
        <a:ext cx="9080009" cy="1242935"/>
      </dsp:txXfrm>
    </dsp:sp>
    <dsp:sp modelId="{D211C4AE-D75C-4047-BC11-92D45F5D67D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7518D-A429-4E25-8248-87D55189976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909FA-2B4D-47B8-9332-E64A81FAA650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Clear communication reduces errors, supports accurate assessments, and ensures continuity of care. </a:t>
          </a:r>
          <a:endParaRPr lang="en-US" sz="2400" kern="1200"/>
        </a:p>
      </dsp:txBody>
      <dsp:txXfrm>
        <a:off x="1435590" y="1554201"/>
        <a:ext cx="9080009" cy="1242935"/>
      </dsp:txXfrm>
    </dsp:sp>
    <dsp:sp modelId="{C8538DC0-572E-4325-93F9-32581B6D57B0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F5082F-14D9-4C23-B59C-A1861F4CF00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D4360-D566-4418-865F-9EDF946F07BB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Health and Social Care Act and CQC standards emphasise communication as central to safe, personcentred practice. </a:t>
          </a:r>
          <a:endParaRPr lang="en-US" sz="24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E93E8F-FAAE-461E-8683-D62FD9DFD075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28B841-6FD6-412B-9705-2DEA54386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623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DBA712-6BEB-43B1-BBE6-2E4FDBE0981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502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6BF41-80D8-B8BD-9944-D67757561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EEA8DB-A648-D762-2B1E-13DADC6EC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2AE2A-246E-B48F-12BD-4ADDD5AC7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7123F-28F3-634D-F749-7CA36515D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73B44-3544-1C83-3272-DDDFD16B0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1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8737B-F78E-1279-8D7F-522A06890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8BE57-B57A-F84E-71A8-0873B099D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55BCF-8843-795C-72A9-D0ACAD58F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ED5C4-5136-E569-3FFB-03B73B05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50404-315E-C777-3FAC-76914CEA9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004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885A4-13D3-73DF-4F5D-D1D45B7DF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BA57E-8F8B-539C-21E5-625618829D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14CA1-E80C-E0DB-AD11-D591B673E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E8901-5CBD-BD73-E419-A22AB0E89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4B185-AA60-28A9-4876-739636082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902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AEF58-7B51-010E-068E-7CD0DB167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83D77-0D0E-FB6D-4CD9-A472AC83CE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05AD8-7699-AAFC-C4F9-2497FFDF37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A53E4-F7A6-CA47-9BDC-739AEE184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73A111-76A7-BB67-88F6-4B5CE39ED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04FB26-6678-5183-771C-099745B4B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836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2CF73-C9A3-657C-262B-7F7D4262E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90C03-6781-8C08-7C21-E007468019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A5E98-E90A-15CB-DD10-40B199653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0CFBAC-690D-FE2F-D4FE-86E81FAD5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7FE1AB-A965-C10D-3298-3E9CDD8F7F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D38FF1-2BBA-793F-7014-18F0E9F7C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BDF88C-8125-B326-689B-D47C1DC4B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2FB94D-3D57-60DE-C727-03DE62923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026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DBE69-5266-FBD5-4DC4-EBF8F60EF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A70CA6-A2C1-74E7-4D43-EE31B5D63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61D567-4883-FC3C-F416-8F9FD0A16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B07F5A-983B-DDB2-D2B7-5E45DCA3F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850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C13DD1-377F-8A8B-B267-6EFC2B9FF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031B84-5A89-DEAA-90C6-DA411A642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7266A8-454D-58DA-EDCC-75A33BA5D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960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79C2-A5BB-B9F2-3E76-B07E8F252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EBF2-B774-54D0-8C17-E8292D468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0C6822-9B60-F743-1954-684AB46C1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16D67-0096-A9CE-0F86-6FB21C99E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1618B-5E00-959A-557A-06FEFB488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5C5BD-4572-CFFB-C36D-2EBD241ED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582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35645-DAEF-5720-23D7-6BDA1515D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88CE6A-84C8-6D75-378D-15947FEFF0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3A2D2A-8C7B-D1FB-F332-3E33775186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BAEBEB-24D1-8296-F208-53388F721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9C67B-BC03-7ED6-D083-42CBA100B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3FE024-7B2E-661B-6DF0-3A5771603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433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11407-8B3C-9F8E-D669-64A151998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BA9B37-CC34-9F43-4DF7-744C3AE039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55CE8-9CC6-B0D2-AB03-9B9F1B980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390A2F-B4E4-A75E-5866-4AD7CB291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232F7-9F69-8057-2BB7-681AC6F29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169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6F1B76-C251-3C19-5191-5871BE3BA1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494D2F-E3FC-5B57-F73B-43EEB99DCC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6E4D9-C971-D2A9-79C4-F1515CE9D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D3CBD-7AFC-4EEE-2899-493BEAE3B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7C3BB-5C7B-F899-72F6-EE00D11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457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AC9B25-EAEE-75EA-2C71-67F794A18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7DB198-C19F-4E41-1CDB-765F629213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B752C-D89E-A49E-FA36-21160123C6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4ECD8C-9386-46A2-87B0-067BF442381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D8F31-C0CE-A3C6-3E60-0CD9AC586E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67709-D93C-1E68-7975-281085914A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8DCEA3-10F3-4D80-B905-30D16B408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79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F4BC51-A87F-4DC4-F0D3-5B4AC01A874C}"/>
              </a:ext>
            </a:extLst>
          </p:cNvPr>
          <p:cNvSpPr txBox="1"/>
          <p:nvPr/>
        </p:nvSpPr>
        <p:spPr>
          <a:xfrm>
            <a:off x="1155032" y="490888"/>
            <a:ext cx="9692640" cy="5786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Module –Professional development within health and social care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Module code- LCHS4009   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Name -Tayyaba Arshad 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Student number -2437578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Assignment title – Self Awareness Presentation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Lecturers </a:t>
            </a:r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Name – Aishat Bakre</a:t>
            </a:r>
            <a:br>
              <a:rPr lang="en-GB" sz="1800" dirty="0"/>
            </a:b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529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7DECA2CF-A2C4-80BB-B9B2-D5198723879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3883" b="1848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3CAD39-5473-E145-F007-2B8552C3E9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8C3BE4-745C-964F-387C-EA08B49A2E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Key Skills -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0046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25348-95B1-1871-C81D-B21BF4EB4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/>
              <a:t>What communication means in professional practice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7524-3518-6978-AFEB-07FDDA58D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/>
              <a:t>The ability to exchange information clearly, accurately, and compassionately. </a:t>
            </a:r>
          </a:p>
          <a:p>
            <a:pPr fontAlgn="base"/>
            <a:endParaRPr lang="en-GB" sz="2000"/>
          </a:p>
          <a:p>
            <a:pPr fontAlgn="base"/>
            <a:r>
              <a:rPr lang="en-GB" sz="2000"/>
              <a:t>Includes verbal, nonverbal, written, and digital communication. </a:t>
            </a:r>
          </a:p>
          <a:p>
            <a:pPr fontAlgn="base"/>
            <a:endParaRPr lang="en-GB" sz="2000"/>
          </a:p>
          <a:p>
            <a:pPr fontAlgn="base"/>
            <a:r>
              <a:rPr lang="en-GB" sz="2000"/>
              <a:t>Involves active listening, empathy, clarity, and adapting your style to the needs of the individual. </a:t>
            </a:r>
          </a:p>
          <a:p>
            <a:endParaRPr lang="en-GB" sz="2000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1BD95D11-17E3-0A3E-E607-7068B6662C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765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D7168-C9AB-7CAF-BC15-E6DDBBEF7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communication is essential in health &amp; social care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FAA645-B550-08F3-B0B2-3717FD3C78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8517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10F45-FFEF-0DD9-1B89-1E4F5576A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400" b="1"/>
              <a:t>Builds trust and therapeutic relationships</a:t>
            </a:r>
            <a:r>
              <a:rPr lang="en-GB" sz="2400"/>
              <a:t> </a:t>
            </a:r>
          </a:p>
          <a:p>
            <a:pPr fontAlgn="base"/>
            <a:r>
              <a:rPr lang="en-GB" sz="2400"/>
              <a:t>Service users are more likely to share concerns, follow care plans, and feel respected when communication is open and empathetic. </a:t>
            </a:r>
          </a:p>
          <a:p>
            <a:pPr fontAlgn="base"/>
            <a:r>
              <a:rPr lang="en-GB" sz="2400" b="1"/>
              <a:t>Supports multidisciplinary teamwork</a:t>
            </a:r>
            <a:r>
              <a:rPr lang="en-GB" sz="2400"/>
              <a:t> </a:t>
            </a:r>
          </a:p>
          <a:p>
            <a:pPr fontAlgn="base"/>
            <a:r>
              <a:rPr lang="en-GB" sz="2400"/>
              <a:t>Effective communication ensures that nurses, carers, social workers, and allied professionals coordinate care smoothly. </a:t>
            </a:r>
          </a:p>
          <a:p>
            <a:pPr fontAlgn="base"/>
            <a:r>
              <a:rPr lang="en-GB" sz="2400" b="1"/>
              <a:t>Ensures inclusion and accessibility</a:t>
            </a:r>
            <a:r>
              <a:rPr lang="en-GB" sz="2400"/>
              <a:t> </a:t>
            </a:r>
          </a:p>
          <a:p>
            <a:pPr fontAlgn="base"/>
            <a:r>
              <a:rPr lang="en-GB" sz="2400"/>
              <a:t>Adapting communication for people with disabilities, language barriers, or cognitive differences is a legal and ethical requirement (Equality Act 2010)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91215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5B0E7-8B18-F6AA-B25F-345D89752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Practical Example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1F26E-9C84-FA47-CAAF-4CE120D5C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sz="2600" b="1"/>
              <a:t>Scenario: Communicating with an older adult with hearing loss in a community clinic</a:t>
            </a:r>
            <a:r>
              <a:rPr lang="en-GB" sz="2600"/>
              <a:t> </a:t>
            </a:r>
          </a:p>
          <a:p>
            <a:pPr fontAlgn="base"/>
            <a:r>
              <a:rPr lang="en-GB" sz="2600"/>
              <a:t>You introduce yourself clearly and maintain eye contact. </a:t>
            </a:r>
          </a:p>
          <a:p>
            <a:pPr fontAlgn="base"/>
            <a:r>
              <a:rPr lang="en-GB" sz="2600"/>
              <a:t>You reduce background noise and speak at a steady pace. </a:t>
            </a:r>
          </a:p>
          <a:p>
            <a:pPr fontAlgn="base"/>
            <a:r>
              <a:rPr lang="en-GB" sz="2600"/>
              <a:t>You use simple language, gestures, and visual aids to support understanding. </a:t>
            </a:r>
          </a:p>
          <a:p>
            <a:pPr fontAlgn="base"/>
            <a:r>
              <a:rPr lang="en-GB" sz="2600"/>
              <a:t>You check understanding by asking the person to repeat key information. </a:t>
            </a:r>
          </a:p>
          <a:p>
            <a:pPr fontAlgn="base"/>
            <a:r>
              <a:rPr lang="en-GB" sz="2600"/>
              <a:t>You document the interaction and share relevant details with the multidisciplinary team. </a:t>
            </a:r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2977978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BA18C-7A6C-A274-8FCE-F64440B9A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dirty="0"/>
              <a:t>This example shows: </a:t>
            </a:r>
          </a:p>
          <a:p>
            <a:pPr fontAlgn="base"/>
            <a:r>
              <a:rPr lang="en-GB" dirty="0"/>
              <a:t>Person centred care </a:t>
            </a:r>
          </a:p>
          <a:p>
            <a:pPr fontAlgn="base"/>
            <a:r>
              <a:rPr lang="en-GB" dirty="0"/>
              <a:t>Adaptation of communication style </a:t>
            </a:r>
          </a:p>
          <a:p>
            <a:pPr fontAlgn="base"/>
            <a:r>
              <a:rPr lang="en-GB" dirty="0"/>
              <a:t>Safeguarding through accurate information sharing </a:t>
            </a:r>
          </a:p>
          <a:p>
            <a:pPr fontAlgn="base"/>
            <a:r>
              <a:rPr lang="en-GB" dirty="0"/>
              <a:t>Professionalism and empathy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544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C93A7-ADAA-2E69-5C54-A2F6F2FC0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EE448-56E7-3B0B-B0B0-B119CCAA4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Skills for Care (2022).</a:t>
            </a:r>
            <a:r>
              <a:rPr lang="en-GB" dirty="0"/>
              <a:t> </a:t>
            </a:r>
            <a:r>
              <a:rPr lang="en-GB" i="1" dirty="0"/>
              <a:t>Core Skills in Health and Social Care: Communication.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NMC (2018).</a:t>
            </a:r>
            <a:r>
              <a:rPr lang="en-GB" dirty="0"/>
              <a:t> </a:t>
            </a:r>
            <a:r>
              <a:rPr lang="en-GB" i="1" dirty="0"/>
              <a:t>The Code: Professional Standards of Practice and Behaviour for Nurses, Midwives and Nursing Associates.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CQC (2023).</a:t>
            </a:r>
            <a:r>
              <a:rPr lang="en-GB" dirty="0"/>
              <a:t> </a:t>
            </a:r>
            <a:r>
              <a:rPr lang="en-GB" i="1" dirty="0"/>
              <a:t>Effective Communication and </a:t>
            </a:r>
            <a:r>
              <a:rPr lang="en-GB" i="1" dirty="0" err="1"/>
              <a:t>PersonCentred</a:t>
            </a:r>
            <a:r>
              <a:rPr lang="en-GB" i="1" dirty="0"/>
              <a:t> Care Guidance.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77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366</Words>
  <Application>Microsoft Office PowerPoint</Application>
  <PresentationFormat>Widescreen</PresentationFormat>
  <Paragraphs>37</Paragraphs>
  <Slides>8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Health and Social Care</vt:lpstr>
      <vt:lpstr>What communication means in professional practice</vt:lpstr>
      <vt:lpstr>Why communication is essential in health &amp; social care</vt:lpstr>
      <vt:lpstr>PowerPoint Presentation</vt:lpstr>
      <vt:lpstr>Practical Example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Tayyaba Arshad</dc:creator>
  <cp:lastModifiedBy>Tayyaba Arshad</cp:lastModifiedBy>
  <cp:revision>1</cp:revision>
  <dcterms:created xsi:type="dcterms:W3CDTF">2026-02-22T19:48:27Z</dcterms:created>
  <dcterms:modified xsi:type="dcterms:W3CDTF">2026-02-22T20:16:42Z</dcterms:modified>
</cp:coreProperties>
</file>