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Roboto"/>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3" roundtripDataSignature="AMtx7mjuZLMHvto+173onbmkORdz/Sbv3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bold.fntdata"/><Relationship Id="rId11" Type="http://schemas.openxmlformats.org/officeDocument/2006/relationships/slide" Target="slides/slide6.xml"/><Relationship Id="rId22" Type="http://schemas.openxmlformats.org/officeDocument/2006/relationships/font" Target="fonts/Roboto-boldItalic.fntdata"/><Relationship Id="rId10" Type="http://schemas.openxmlformats.org/officeDocument/2006/relationships/slide" Target="slides/slide5.xml"/><Relationship Id="rId21" Type="http://schemas.openxmlformats.org/officeDocument/2006/relationships/font" Target="fonts/Roboto-italic.fntdata"/><Relationship Id="rId13" Type="http://schemas.openxmlformats.org/officeDocument/2006/relationships/slide" Target="slides/slide8.xml"/><Relationship Id="rId12" Type="http://schemas.openxmlformats.org/officeDocument/2006/relationships/slide" Target="slides/slide7.xml"/><Relationship Id="rId23" Type="http://customschemas.google.com/relationships/presentationmetadata" Target="meta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Roboto-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1pPr>
            <a:lvl2pPr indent="-317500" lvl="1" marL="9144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2pPr>
            <a:lvl3pPr indent="-317500" lvl="2" marL="13716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3pPr>
            <a:lvl4pPr indent="-317500" lvl="3" marL="18288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4pPr>
            <a:lvl5pPr indent="-317500" lvl="4" marL="22860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5pPr>
            <a:lvl6pPr indent="-317500" lvl="5" marL="27432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6pPr>
            <a:lvl7pPr indent="-317500" lvl="6" marL="32004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7pPr>
            <a:lvl8pPr indent="-317500" lvl="7" marL="36576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8pPr>
            <a:lvl9pPr indent="-317500" lvl="8" marL="41148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p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5" name="Google Shape;65;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2" name="Google Shape;72;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3f6a5bc3710_1_6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8" name="Google Shape;78;g3f6a5bc3710_1_6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f6a5bc3710_1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 name="Google Shape;86;g3f6a5bc3710_1_1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f6a5bc3710_3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4" name="Google Shape;94;g3f6a5bc3710_3_7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f6a5bc3710_1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2" name="Google Shape;102;g3f6a5bc3710_1_19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3f6a5bc3710_1_3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0" name="Google Shape;110;g3f6a5bc3710_1_3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3f6a5bc3710_1_3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8" name="Google Shape;118;g3f6a5bc3710_1_38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3f6a5bc3710_1_4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g3f6a5bc3710_1_44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3f6a5bc3710_3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5" name="Google Shape;135;g3f6a5bc3710_3_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3f6a5bc3710_1_5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3" name="Google Shape;143;g3f6a5bc3710_1_57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0" name="Google Shape;150;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6" name="Google Shape;156;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4"/>
        </a:solidFill>
      </p:bgPr>
    </p:bg>
    <p:spTree>
      <p:nvGrpSpPr>
        <p:cNvPr id="9" name="Shape 9"/>
        <p:cNvGrpSpPr/>
        <p:nvPr/>
      </p:nvGrpSpPr>
      <p:grpSpPr>
        <a:xfrm>
          <a:off x="0" y="0"/>
          <a:ext cx="0" cy="0"/>
          <a:chOff x="0" y="0"/>
          <a:chExt cx="0" cy="0"/>
        </a:xfrm>
      </p:grpSpPr>
      <p:sp>
        <p:nvSpPr>
          <p:cNvPr id="10" name="Google Shape;10;p12"/>
          <p:cNvSpPr txBox="1"/>
          <p:nvPr>
            <p:ph hasCustomPrompt="1" type="title"/>
          </p:nvPr>
        </p:nvSpPr>
        <p:spPr>
          <a:xfrm>
            <a:off x="475500" y="1258525"/>
            <a:ext cx="82221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2"/>
              </a:buClr>
              <a:buSzPts val="12000"/>
              <a:buNone/>
              <a:defRPr sz="12000">
                <a:solidFill>
                  <a:schemeClr val="dk2"/>
                </a:solidFill>
              </a:defRPr>
            </a:lvl1pPr>
            <a:lvl2pPr lvl="1" algn="ctr">
              <a:lnSpc>
                <a:spcPct val="100000"/>
              </a:lnSpc>
              <a:spcBef>
                <a:spcPts val="0"/>
              </a:spcBef>
              <a:spcAft>
                <a:spcPts val="0"/>
              </a:spcAft>
              <a:buClr>
                <a:schemeClr val="dk2"/>
              </a:buClr>
              <a:buSzPts val="12000"/>
              <a:buNone/>
              <a:defRPr sz="12000">
                <a:solidFill>
                  <a:schemeClr val="dk2"/>
                </a:solidFill>
              </a:defRPr>
            </a:lvl2pPr>
            <a:lvl3pPr lvl="2" algn="ctr">
              <a:lnSpc>
                <a:spcPct val="100000"/>
              </a:lnSpc>
              <a:spcBef>
                <a:spcPts val="0"/>
              </a:spcBef>
              <a:spcAft>
                <a:spcPts val="0"/>
              </a:spcAft>
              <a:buClr>
                <a:schemeClr val="dk2"/>
              </a:buClr>
              <a:buSzPts val="12000"/>
              <a:buNone/>
              <a:defRPr sz="12000">
                <a:solidFill>
                  <a:schemeClr val="dk2"/>
                </a:solidFill>
              </a:defRPr>
            </a:lvl3pPr>
            <a:lvl4pPr lvl="3" algn="ctr">
              <a:lnSpc>
                <a:spcPct val="100000"/>
              </a:lnSpc>
              <a:spcBef>
                <a:spcPts val="0"/>
              </a:spcBef>
              <a:spcAft>
                <a:spcPts val="0"/>
              </a:spcAft>
              <a:buClr>
                <a:schemeClr val="dk2"/>
              </a:buClr>
              <a:buSzPts val="12000"/>
              <a:buNone/>
              <a:defRPr sz="12000">
                <a:solidFill>
                  <a:schemeClr val="dk2"/>
                </a:solidFill>
              </a:defRPr>
            </a:lvl4pPr>
            <a:lvl5pPr lvl="4" algn="ctr">
              <a:lnSpc>
                <a:spcPct val="100000"/>
              </a:lnSpc>
              <a:spcBef>
                <a:spcPts val="0"/>
              </a:spcBef>
              <a:spcAft>
                <a:spcPts val="0"/>
              </a:spcAft>
              <a:buClr>
                <a:schemeClr val="dk2"/>
              </a:buClr>
              <a:buSzPts val="12000"/>
              <a:buNone/>
              <a:defRPr sz="12000">
                <a:solidFill>
                  <a:schemeClr val="dk2"/>
                </a:solidFill>
              </a:defRPr>
            </a:lvl5pPr>
            <a:lvl6pPr lvl="5" algn="ctr">
              <a:lnSpc>
                <a:spcPct val="100000"/>
              </a:lnSpc>
              <a:spcBef>
                <a:spcPts val="0"/>
              </a:spcBef>
              <a:spcAft>
                <a:spcPts val="0"/>
              </a:spcAft>
              <a:buClr>
                <a:schemeClr val="dk2"/>
              </a:buClr>
              <a:buSzPts val="12000"/>
              <a:buNone/>
              <a:defRPr sz="12000">
                <a:solidFill>
                  <a:schemeClr val="dk2"/>
                </a:solidFill>
              </a:defRPr>
            </a:lvl6pPr>
            <a:lvl7pPr lvl="6" algn="ctr">
              <a:lnSpc>
                <a:spcPct val="100000"/>
              </a:lnSpc>
              <a:spcBef>
                <a:spcPts val="0"/>
              </a:spcBef>
              <a:spcAft>
                <a:spcPts val="0"/>
              </a:spcAft>
              <a:buClr>
                <a:schemeClr val="dk2"/>
              </a:buClr>
              <a:buSzPts val="12000"/>
              <a:buNone/>
              <a:defRPr sz="12000">
                <a:solidFill>
                  <a:schemeClr val="dk2"/>
                </a:solidFill>
              </a:defRPr>
            </a:lvl7pPr>
            <a:lvl8pPr lvl="7" algn="ctr">
              <a:lnSpc>
                <a:spcPct val="100000"/>
              </a:lnSpc>
              <a:spcBef>
                <a:spcPts val="0"/>
              </a:spcBef>
              <a:spcAft>
                <a:spcPts val="0"/>
              </a:spcAft>
              <a:buClr>
                <a:schemeClr val="dk2"/>
              </a:buClr>
              <a:buSzPts val="12000"/>
              <a:buNone/>
              <a:defRPr sz="12000">
                <a:solidFill>
                  <a:schemeClr val="dk2"/>
                </a:solidFill>
              </a:defRPr>
            </a:lvl8pPr>
            <a:lvl9pPr lvl="8" algn="ctr">
              <a:lnSpc>
                <a:spcPct val="100000"/>
              </a:lnSpc>
              <a:spcBef>
                <a:spcPts val="0"/>
              </a:spcBef>
              <a:spcAft>
                <a:spcPts val="0"/>
              </a:spcAft>
              <a:buClr>
                <a:schemeClr val="dk2"/>
              </a:buClr>
              <a:buSzPts val="12000"/>
              <a:buNone/>
              <a:defRPr sz="12000">
                <a:solidFill>
                  <a:schemeClr val="dk2"/>
                </a:solidFill>
              </a:defRPr>
            </a:lvl9pPr>
          </a:lstStyle>
          <a:p>
            <a:r>
              <a:t>xx%</a:t>
            </a:r>
          </a:p>
        </p:txBody>
      </p:sp>
      <p:sp>
        <p:nvSpPr>
          <p:cNvPr id="11" name="Google Shape;11;p12"/>
          <p:cNvSpPr txBox="1"/>
          <p:nvPr>
            <p:ph idx="1" type="body"/>
          </p:nvPr>
        </p:nvSpPr>
        <p:spPr>
          <a:xfrm>
            <a:off x="475500" y="3304625"/>
            <a:ext cx="82221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12" name="Google Shape;12;p12"/>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accent4"/>
        </a:solidFill>
      </p:bgPr>
    </p:bg>
    <p:spTree>
      <p:nvGrpSpPr>
        <p:cNvPr id="13" name="Shape 13"/>
        <p:cNvGrpSpPr/>
        <p:nvPr/>
      </p:nvGrpSpPr>
      <p:grpSpPr>
        <a:xfrm>
          <a:off x="0" y="0"/>
          <a:ext cx="0" cy="0"/>
          <a:chOff x="0" y="0"/>
          <a:chExt cx="0" cy="0"/>
        </a:xfrm>
      </p:grpSpPr>
      <p:sp>
        <p:nvSpPr>
          <p:cNvPr id="14" name="Google Shape;14;p13"/>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4"/>
          <p:cNvSpPr/>
          <p:nvPr/>
        </p:nvSpPr>
        <p:spPr>
          <a:xfrm flipH="1">
            <a:off x="8246400" y="4245925"/>
            <a:ext cx="897600" cy="897600"/>
          </a:xfrm>
          <a:prstGeom prst="rtTriangle">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14"/>
          <p:cNvSpPr/>
          <p:nvPr/>
        </p:nvSpPr>
        <p:spPr>
          <a:xfrm flipH="1">
            <a:off x="8246400" y="4245875"/>
            <a:ext cx="897600" cy="897600"/>
          </a:xfrm>
          <a:prstGeom prst="round1Rect">
            <a:avLst>
              <a:gd fmla="val 16667" name="adj"/>
            </a:avLst>
          </a:prstGeom>
          <a:solidFill>
            <a:schemeClr val="lt1">
              <a:alpha val="68235"/>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14"/>
          <p:cNvSpPr txBox="1"/>
          <p:nvPr>
            <p:ph type="ctrTitle"/>
          </p:nvPr>
        </p:nvSpPr>
        <p:spPr>
          <a:xfrm>
            <a:off x="390525" y="1819275"/>
            <a:ext cx="8222100" cy="9336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19" name="Google Shape;19;p14"/>
          <p:cNvSpPr txBox="1"/>
          <p:nvPr>
            <p:ph idx="1" type="subTitle"/>
          </p:nvPr>
        </p:nvSpPr>
        <p:spPr>
          <a:xfrm>
            <a:off x="390525" y="2789130"/>
            <a:ext cx="8222100" cy="432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800"/>
              <a:buNone/>
              <a:defRPr sz="1800">
                <a:solidFill>
                  <a:schemeClr val="lt1"/>
                </a:solidFill>
              </a:defRPr>
            </a:lvl2pPr>
            <a:lvl3pPr lvl="2" algn="l">
              <a:lnSpc>
                <a:spcPct val="100000"/>
              </a:lnSpc>
              <a:spcBef>
                <a:spcPts val="0"/>
              </a:spcBef>
              <a:spcAft>
                <a:spcPts val="0"/>
              </a:spcAft>
              <a:buClr>
                <a:schemeClr val="lt1"/>
              </a:buClr>
              <a:buSzPts val="1800"/>
              <a:buNone/>
              <a:defRPr sz="1800">
                <a:solidFill>
                  <a:schemeClr val="lt1"/>
                </a:solidFill>
              </a:defRPr>
            </a:lvl3pPr>
            <a:lvl4pPr lvl="3" algn="l">
              <a:lnSpc>
                <a:spcPct val="100000"/>
              </a:lnSpc>
              <a:spcBef>
                <a:spcPts val="0"/>
              </a:spcBef>
              <a:spcAft>
                <a:spcPts val="0"/>
              </a:spcAft>
              <a:buClr>
                <a:schemeClr val="lt1"/>
              </a:buClr>
              <a:buSzPts val="1800"/>
              <a:buNone/>
              <a:defRPr sz="1800">
                <a:solidFill>
                  <a:schemeClr val="lt1"/>
                </a:solidFill>
              </a:defRPr>
            </a:lvl4pPr>
            <a:lvl5pPr lvl="4" algn="l">
              <a:lnSpc>
                <a:spcPct val="100000"/>
              </a:lnSpc>
              <a:spcBef>
                <a:spcPts val="0"/>
              </a:spcBef>
              <a:spcAft>
                <a:spcPts val="0"/>
              </a:spcAft>
              <a:buClr>
                <a:schemeClr val="lt1"/>
              </a:buClr>
              <a:buSzPts val="1800"/>
              <a:buNone/>
              <a:defRPr sz="1800">
                <a:solidFill>
                  <a:schemeClr val="lt1"/>
                </a:solidFill>
              </a:defRPr>
            </a:lvl5pPr>
            <a:lvl6pPr lvl="5" algn="l">
              <a:lnSpc>
                <a:spcPct val="100000"/>
              </a:lnSpc>
              <a:spcBef>
                <a:spcPts val="0"/>
              </a:spcBef>
              <a:spcAft>
                <a:spcPts val="0"/>
              </a:spcAft>
              <a:buClr>
                <a:schemeClr val="lt1"/>
              </a:buClr>
              <a:buSzPts val="1800"/>
              <a:buNone/>
              <a:defRPr sz="1800">
                <a:solidFill>
                  <a:schemeClr val="lt1"/>
                </a:solidFill>
              </a:defRPr>
            </a:lvl6pPr>
            <a:lvl7pPr lvl="6" algn="l">
              <a:lnSpc>
                <a:spcPct val="100000"/>
              </a:lnSpc>
              <a:spcBef>
                <a:spcPts val="0"/>
              </a:spcBef>
              <a:spcAft>
                <a:spcPts val="0"/>
              </a:spcAft>
              <a:buClr>
                <a:schemeClr val="lt1"/>
              </a:buClr>
              <a:buSzPts val="1800"/>
              <a:buNone/>
              <a:defRPr sz="1800">
                <a:solidFill>
                  <a:schemeClr val="lt1"/>
                </a:solidFill>
              </a:defRPr>
            </a:lvl7pPr>
            <a:lvl8pPr lvl="7" algn="l">
              <a:lnSpc>
                <a:spcPct val="100000"/>
              </a:lnSpc>
              <a:spcBef>
                <a:spcPts val="0"/>
              </a:spcBef>
              <a:spcAft>
                <a:spcPts val="0"/>
              </a:spcAft>
              <a:buClr>
                <a:schemeClr val="lt1"/>
              </a:buClr>
              <a:buSzPts val="1800"/>
              <a:buNone/>
              <a:defRPr sz="1800">
                <a:solidFill>
                  <a:schemeClr val="lt1"/>
                </a:solidFill>
              </a:defRPr>
            </a:lvl8pPr>
            <a:lvl9pPr lvl="8" algn="l">
              <a:lnSpc>
                <a:spcPct val="100000"/>
              </a:lnSpc>
              <a:spcBef>
                <a:spcPts val="0"/>
              </a:spcBef>
              <a:spcAft>
                <a:spcPts val="0"/>
              </a:spcAft>
              <a:buClr>
                <a:schemeClr val="lt1"/>
              </a:buClr>
              <a:buSzPts val="1800"/>
              <a:buNone/>
              <a:defRPr sz="1800">
                <a:solidFill>
                  <a:schemeClr val="lt1"/>
                </a:solidFill>
              </a:defRPr>
            </a:lvl9pPr>
          </a:lstStyle>
          <a:p/>
        </p:txBody>
      </p:sp>
      <p:sp>
        <p:nvSpPr>
          <p:cNvPr id="20" name="Google Shape;20;p14"/>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1" name="Shape 21"/>
        <p:cNvGrpSpPr/>
        <p:nvPr/>
      </p:nvGrpSpPr>
      <p:grpSpPr>
        <a:xfrm>
          <a:off x="0" y="0"/>
          <a:ext cx="0" cy="0"/>
          <a:chOff x="0" y="0"/>
          <a:chExt cx="0" cy="0"/>
        </a:xfrm>
      </p:grpSpPr>
      <p:sp>
        <p:nvSpPr>
          <p:cNvPr id="22" name="Google Shape;22;p15"/>
          <p:cNvSpPr txBox="1"/>
          <p:nvPr>
            <p:ph type="title"/>
          </p:nvPr>
        </p:nvSpPr>
        <p:spPr>
          <a:xfrm>
            <a:off x="460950" y="2065350"/>
            <a:ext cx="8222100" cy="1012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p:txBody>
      </p:sp>
      <p:sp>
        <p:nvSpPr>
          <p:cNvPr id="23" name="Google Shape;23;p15"/>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4" name="Shape 24"/>
        <p:cNvGrpSpPr/>
        <p:nvPr/>
      </p:nvGrpSpPr>
      <p:grpSpPr>
        <a:xfrm>
          <a:off x="0" y="0"/>
          <a:ext cx="0" cy="0"/>
          <a:chOff x="0" y="0"/>
          <a:chExt cx="0" cy="0"/>
        </a:xfrm>
      </p:grpSpPr>
      <p:sp>
        <p:nvSpPr>
          <p:cNvPr id="25" name="Google Shape;25;p16"/>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 name="Google Shape;26;p16"/>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 name="Google Shape;27;p16"/>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p:txBody>
      </p:sp>
      <p:sp>
        <p:nvSpPr>
          <p:cNvPr id="28" name="Google Shape;28;p16"/>
          <p:cNvSpPr txBox="1"/>
          <p:nvPr>
            <p:ph idx="1" type="body"/>
          </p:nvPr>
        </p:nvSpPr>
        <p:spPr>
          <a:xfrm>
            <a:off x="471900" y="1919075"/>
            <a:ext cx="8222100" cy="27102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29" name="Google Shape;29;p16"/>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0" name="Shape 30"/>
        <p:cNvGrpSpPr/>
        <p:nvPr/>
      </p:nvGrpSpPr>
      <p:grpSpPr>
        <a:xfrm>
          <a:off x="0" y="0"/>
          <a:ext cx="0" cy="0"/>
          <a:chOff x="0" y="0"/>
          <a:chExt cx="0" cy="0"/>
        </a:xfrm>
      </p:grpSpPr>
      <p:sp>
        <p:nvSpPr>
          <p:cNvPr id="31" name="Google Shape;31;p17"/>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17"/>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17"/>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p:txBody>
      </p:sp>
      <p:sp>
        <p:nvSpPr>
          <p:cNvPr id="34" name="Google Shape;34;p17"/>
          <p:cNvSpPr txBox="1"/>
          <p:nvPr>
            <p:ph idx="1" type="body"/>
          </p:nvPr>
        </p:nvSpPr>
        <p:spPr>
          <a:xfrm>
            <a:off x="471900" y="1919075"/>
            <a:ext cx="3999900" cy="27102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5" name="Google Shape;35;p17"/>
          <p:cNvSpPr txBox="1"/>
          <p:nvPr>
            <p:ph idx="2" type="body"/>
          </p:nvPr>
        </p:nvSpPr>
        <p:spPr>
          <a:xfrm>
            <a:off x="4694250" y="1919075"/>
            <a:ext cx="3999900" cy="27102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6" name="Google Shape;36;p17"/>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7" name="Shape 37"/>
        <p:cNvGrpSpPr/>
        <p:nvPr/>
      </p:nvGrpSpPr>
      <p:grpSpPr>
        <a:xfrm>
          <a:off x="0" y="0"/>
          <a:ext cx="0" cy="0"/>
          <a:chOff x="0" y="0"/>
          <a:chExt cx="0" cy="0"/>
        </a:xfrm>
      </p:grpSpPr>
      <p:sp>
        <p:nvSpPr>
          <p:cNvPr id="38" name="Google Shape;38;p18"/>
          <p:cNvSpPr/>
          <p:nvPr/>
        </p:nvSpPr>
        <p:spPr>
          <a:xfrm flipH="1" rot="10800000">
            <a:off x="0" y="656400"/>
            <a:ext cx="9144000" cy="44871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18"/>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18"/>
          <p:cNvSpPr txBox="1"/>
          <p:nvPr>
            <p:ph type="title"/>
          </p:nvPr>
        </p:nvSpPr>
        <p:spPr>
          <a:xfrm>
            <a:off x="98250" y="16350"/>
            <a:ext cx="8826600" cy="6027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p:txBody>
      </p:sp>
      <p:sp>
        <p:nvSpPr>
          <p:cNvPr id="41" name="Google Shape;41;p18"/>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2" name="Shape 42"/>
        <p:cNvGrpSpPr/>
        <p:nvPr/>
      </p:nvGrpSpPr>
      <p:grpSpPr>
        <a:xfrm>
          <a:off x="0" y="0"/>
          <a:ext cx="0" cy="0"/>
          <a:chOff x="0" y="0"/>
          <a:chExt cx="0" cy="0"/>
        </a:xfrm>
      </p:grpSpPr>
      <p:sp>
        <p:nvSpPr>
          <p:cNvPr id="43" name="Google Shape;43;p19"/>
          <p:cNvSpPr txBox="1"/>
          <p:nvPr/>
        </p:nvSpPr>
        <p:spPr>
          <a:xfrm flipH="1" rot="10800000">
            <a:off x="3276600" y="25"/>
            <a:ext cx="58674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19"/>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19"/>
          <p:cNvSpPr txBox="1"/>
          <p:nvPr>
            <p:ph type="title"/>
          </p:nvPr>
        </p:nvSpPr>
        <p:spPr>
          <a:xfrm>
            <a:off x="226078" y="357800"/>
            <a:ext cx="2808000" cy="9534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6" name="Google Shape;46;p19"/>
          <p:cNvSpPr txBox="1"/>
          <p:nvPr>
            <p:ph idx="1" type="body"/>
          </p:nvPr>
        </p:nvSpPr>
        <p:spPr>
          <a:xfrm>
            <a:off x="226075" y="1465800"/>
            <a:ext cx="2808000" cy="31635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Clr>
                <a:schemeClr val="lt1"/>
              </a:buClr>
              <a:buSzPts val="1200"/>
              <a:buChar char="●"/>
              <a:defRPr sz="1200">
                <a:solidFill>
                  <a:schemeClr val="lt1"/>
                </a:solidFill>
              </a:defRPr>
            </a:lvl1pPr>
            <a:lvl2pPr indent="-304800" lvl="1" marL="914400" algn="l">
              <a:lnSpc>
                <a:spcPct val="115000"/>
              </a:lnSpc>
              <a:spcBef>
                <a:spcPts val="1600"/>
              </a:spcBef>
              <a:spcAft>
                <a:spcPts val="0"/>
              </a:spcAft>
              <a:buClr>
                <a:schemeClr val="lt1"/>
              </a:buClr>
              <a:buSzPts val="1200"/>
              <a:buChar char="○"/>
              <a:defRPr sz="1200">
                <a:solidFill>
                  <a:schemeClr val="lt1"/>
                </a:solidFill>
              </a:defRPr>
            </a:lvl2pPr>
            <a:lvl3pPr indent="-304800" lvl="2" marL="1371600" algn="l">
              <a:lnSpc>
                <a:spcPct val="115000"/>
              </a:lnSpc>
              <a:spcBef>
                <a:spcPts val="1600"/>
              </a:spcBef>
              <a:spcAft>
                <a:spcPts val="0"/>
              </a:spcAft>
              <a:buClr>
                <a:schemeClr val="lt1"/>
              </a:buClr>
              <a:buSzPts val="1200"/>
              <a:buChar char="■"/>
              <a:defRPr sz="1200">
                <a:solidFill>
                  <a:schemeClr val="lt1"/>
                </a:solidFill>
              </a:defRPr>
            </a:lvl3pPr>
            <a:lvl4pPr indent="-304800" lvl="3" marL="1828800" algn="l">
              <a:lnSpc>
                <a:spcPct val="115000"/>
              </a:lnSpc>
              <a:spcBef>
                <a:spcPts val="1600"/>
              </a:spcBef>
              <a:spcAft>
                <a:spcPts val="0"/>
              </a:spcAft>
              <a:buClr>
                <a:schemeClr val="lt1"/>
              </a:buClr>
              <a:buSzPts val="1200"/>
              <a:buChar char="●"/>
              <a:defRPr sz="1200">
                <a:solidFill>
                  <a:schemeClr val="lt1"/>
                </a:solidFill>
              </a:defRPr>
            </a:lvl4pPr>
            <a:lvl5pPr indent="-304800" lvl="4" marL="2286000" algn="l">
              <a:lnSpc>
                <a:spcPct val="115000"/>
              </a:lnSpc>
              <a:spcBef>
                <a:spcPts val="1600"/>
              </a:spcBef>
              <a:spcAft>
                <a:spcPts val="0"/>
              </a:spcAft>
              <a:buClr>
                <a:schemeClr val="lt1"/>
              </a:buClr>
              <a:buSzPts val="1200"/>
              <a:buChar char="○"/>
              <a:defRPr sz="1200">
                <a:solidFill>
                  <a:schemeClr val="lt1"/>
                </a:solidFill>
              </a:defRPr>
            </a:lvl5pPr>
            <a:lvl6pPr indent="-304800" lvl="5" marL="2743200" algn="l">
              <a:lnSpc>
                <a:spcPct val="115000"/>
              </a:lnSpc>
              <a:spcBef>
                <a:spcPts val="1600"/>
              </a:spcBef>
              <a:spcAft>
                <a:spcPts val="0"/>
              </a:spcAft>
              <a:buClr>
                <a:schemeClr val="lt1"/>
              </a:buClr>
              <a:buSzPts val="1200"/>
              <a:buChar char="■"/>
              <a:defRPr sz="1200">
                <a:solidFill>
                  <a:schemeClr val="lt1"/>
                </a:solidFill>
              </a:defRPr>
            </a:lvl6pPr>
            <a:lvl7pPr indent="-304800" lvl="6" marL="3200400" algn="l">
              <a:lnSpc>
                <a:spcPct val="115000"/>
              </a:lnSpc>
              <a:spcBef>
                <a:spcPts val="1600"/>
              </a:spcBef>
              <a:spcAft>
                <a:spcPts val="0"/>
              </a:spcAft>
              <a:buClr>
                <a:schemeClr val="lt1"/>
              </a:buClr>
              <a:buSzPts val="1200"/>
              <a:buChar char="●"/>
              <a:defRPr sz="1200">
                <a:solidFill>
                  <a:schemeClr val="lt1"/>
                </a:solidFill>
              </a:defRPr>
            </a:lvl7pPr>
            <a:lvl8pPr indent="-304800" lvl="7" marL="3657600" algn="l">
              <a:lnSpc>
                <a:spcPct val="115000"/>
              </a:lnSpc>
              <a:spcBef>
                <a:spcPts val="1600"/>
              </a:spcBef>
              <a:spcAft>
                <a:spcPts val="0"/>
              </a:spcAft>
              <a:buClr>
                <a:schemeClr val="lt1"/>
              </a:buClr>
              <a:buSzPts val="1200"/>
              <a:buChar char="○"/>
              <a:defRPr sz="1200">
                <a:solidFill>
                  <a:schemeClr val="lt1"/>
                </a:solidFill>
              </a:defRPr>
            </a:lvl8pPr>
            <a:lvl9pPr indent="-304800" lvl="8" marL="4114800" algn="l">
              <a:lnSpc>
                <a:spcPct val="115000"/>
              </a:lnSpc>
              <a:spcBef>
                <a:spcPts val="1600"/>
              </a:spcBef>
              <a:spcAft>
                <a:spcPts val="1600"/>
              </a:spcAft>
              <a:buClr>
                <a:schemeClr val="lt1"/>
              </a:buClr>
              <a:buSzPts val="1200"/>
              <a:buChar char="■"/>
              <a:defRPr sz="1200">
                <a:solidFill>
                  <a:schemeClr val="lt1"/>
                </a:solidFill>
              </a:defRPr>
            </a:lvl9pPr>
          </a:lstStyle>
          <a:p/>
        </p:txBody>
      </p:sp>
      <p:sp>
        <p:nvSpPr>
          <p:cNvPr id="47" name="Google Shape;47;p19"/>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8" name="Shape 48"/>
        <p:cNvGrpSpPr/>
        <p:nvPr/>
      </p:nvGrpSpPr>
      <p:grpSpPr>
        <a:xfrm>
          <a:off x="0" y="0"/>
          <a:ext cx="0" cy="0"/>
          <a:chOff x="0" y="0"/>
          <a:chExt cx="0" cy="0"/>
        </a:xfrm>
      </p:grpSpPr>
      <p:sp>
        <p:nvSpPr>
          <p:cNvPr id="49" name="Google Shape;49;p20"/>
          <p:cNvSpPr txBox="1"/>
          <p:nvPr>
            <p:ph type="title"/>
          </p:nvPr>
        </p:nvSpPr>
        <p:spPr>
          <a:xfrm>
            <a:off x="490250" y="488250"/>
            <a:ext cx="62271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6000"/>
              <a:buNone/>
              <a:defRPr sz="6000"/>
            </a:lvl1pPr>
            <a:lvl2pPr lvl="1" algn="l">
              <a:lnSpc>
                <a:spcPct val="100000"/>
              </a:lnSpc>
              <a:spcBef>
                <a:spcPts val="0"/>
              </a:spcBef>
              <a:spcAft>
                <a:spcPts val="0"/>
              </a:spcAft>
              <a:buSzPts val="6000"/>
              <a:buNone/>
              <a:defRPr sz="6000"/>
            </a:lvl2pPr>
            <a:lvl3pPr lvl="2" algn="l">
              <a:lnSpc>
                <a:spcPct val="100000"/>
              </a:lnSpc>
              <a:spcBef>
                <a:spcPts val="0"/>
              </a:spcBef>
              <a:spcAft>
                <a:spcPts val="0"/>
              </a:spcAft>
              <a:buSzPts val="6000"/>
              <a:buNone/>
              <a:defRPr sz="6000"/>
            </a:lvl3pPr>
            <a:lvl4pPr lvl="3" algn="l">
              <a:lnSpc>
                <a:spcPct val="100000"/>
              </a:lnSpc>
              <a:spcBef>
                <a:spcPts val="0"/>
              </a:spcBef>
              <a:spcAft>
                <a:spcPts val="0"/>
              </a:spcAft>
              <a:buSzPts val="6000"/>
              <a:buNone/>
              <a:defRPr sz="6000"/>
            </a:lvl4pPr>
            <a:lvl5pPr lvl="4" algn="l">
              <a:lnSpc>
                <a:spcPct val="100000"/>
              </a:lnSpc>
              <a:spcBef>
                <a:spcPts val="0"/>
              </a:spcBef>
              <a:spcAft>
                <a:spcPts val="0"/>
              </a:spcAft>
              <a:buSzPts val="6000"/>
              <a:buNone/>
              <a:defRPr sz="6000"/>
            </a:lvl5pPr>
            <a:lvl6pPr lvl="5" algn="l">
              <a:lnSpc>
                <a:spcPct val="100000"/>
              </a:lnSpc>
              <a:spcBef>
                <a:spcPts val="0"/>
              </a:spcBef>
              <a:spcAft>
                <a:spcPts val="0"/>
              </a:spcAft>
              <a:buSzPts val="6000"/>
              <a:buNone/>
              <a:defRPr sz="6000"/>
            </a:lvl6pPr>
            <a:lvl7pPr lvl="6" algn="l">
              <a:lnSpc>
                <a:spcPct val="100000"/>
              </a:lnSpc>
              <a:spcBef>
                <a:spcPts val="0"/>
              </a:spcBef>
              <a:spcAft>
                <a:spcPts val="0"/>
              </a:spcAft>
              <a:buSzPts val="6000"/>
              <a:buNone/>
              <a:defRPr sz="6000"/>
            </a:lvl7pPr>
            <a:lvl8pPr lvl="7" algn="l">
              <a:lnSpc>
                <a:spcPct val="100000"/>
              </a:lnSpc>
              <a:spcBef>
                <a:spcPts val="0"/>
              </a:spcBef>
              <a:spcAft>
                <a:spcPts val="0"/>
              </a:spcAft>
              <a:buSzPts val="6000"/>
              <a:buNone/>
              <a:defRPr sz="6000"/>
            </a:lvl8pPr>
            <a:lvl9pPr lvl="8" algn="l">
              <a:lnSpc>
                <a:spcPct val="100000"/>
              </a:lnSpc>
              <a:spcBef>
                <a:spcPts val="0"/>
              </a:spcBef>
              <a:spcAft>
                <a:spcPts val="0"/>
              </a:spcAft>
              <a:buSzPts val="6000"/>
              <a:buNone/>
              <a:defRPr sz="6000"/>
            </a:lvl9pPr>
          </a:lstStyle>
          <a:p/>
        </p:txBody>
      </p:sp>
      <p:sp>
        <p:nvSpPr>
          <p:cNvPr id="50" name="Google Shape;50;p20"/>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1" name="Shape 51"/>
        <p:cNvGrpSpPr/>
        <p:nvPr/>
      </p:nvGrpSpPr>
      <p:grpSpPr>
        <a:xfrm>
          <a:off x="0" y="0"/>
          <a:ext cx="0" cy="0"/>
          <a:chOff x="0" y="0"/>
          <a:chExt cx="0" cy="0"/>
        </a:xfrm>
      </p:grpSpPr>
      <p:sp>
        <p:nvSpPr>
          <p:cNvPr id="52" name="Google Shape;52;p21"/>
          <p:cNvSpPr/>
          <p:nvPr/>
        </p:nvSpPr>
        <p:spPr>
          <a:xfrm flipH="1">
            <a:off x="0" y="0"/>
            <a:ext cx="45720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 name="Google Shape;53;p21"/>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21"/>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2"/>
              </a:buClr>
              <a:buSzPts val="4200"/>
              <a:buNone/>
              <a:defRPr sz="4200">
                <a:solidFill>
                  <a:schemeClr val="dk2"/>
                </a:solidFill>
              </a:defRPr>
            </a:lvl1pPr>
            <a:lvl2pPr lvl="1" algn="ctr">
              <a:lnSpc>
                <a:spcPct val="100000"/>
              </a:lnSpc>
              <a:spcBef>
                <a:spcPts val="0"/>
              </a:spcBef>
              <a:spcAft>
                <a:spcPts val="0"/>
              </a:spcAft>
              <a:buClr>
                <a:schemeClr val="dk2"/>
              </a:buClr>
              <a:buSzPts val="4200"/>
              <a:buNone/>
              <a:defRPr sz="4200">
                <a:solidFill>
                  <a:schemeClr val="dk2"/>
                </a:solidFill>
              </a:defRPr>
            </a:lvl2pPr>
            <a:lvl3pPr lvl="2" algn="ctr">
              <a:lnSpc>
                <a:spcPct val="100000"/>
              </a:lnSpc>
              <a:spcBef>
                <a:spcPts val="0"/>
              </a:spcBef>
              <a:spcAft>
                <a:spcPts val="0"/>
              </a:spcAft>
              <a:buClr>
                <a:schemeClr val="dk2"/>
              </a:buClr>
              <a:buSzPts val="4200"/>
              <a:buNone/>
              <a:defRPr sz="4200">
                <a:solidFill>
                  <a:schemeClr val="dk2"/>
                </a:solidFill>
              </a:defRPr>
            </a:lvl3pPr>
            <a:lvl4pPr lvl="3" algn="ctr">
              <a:lnSpc>
                <a:spcPct val="100000"/>
              </a:lnSpc>
              <a:spcBef>
                <a:spcPts val="0"/>
              </a:spcBef>
              <a:spcAft>
                <a:spcPts val="0"/>
              </a:spcAft>
              <a:buClr>
                <a:schemeClr val="dk2"/>
              </a:buClr>
              <a:buSzPts val="4200"/>
              <a:buNone/>
              <a:defRPr sz="4200">
                <a:solidFill>
                  <a:schemeClr val="dk2"/>
                </a:solidFill>
              </a:defRPr>
            </a:lvl4pPr>
            <a:lvl5pPr lvl="4" algn="ctr">
              <a:lnSpc>
                <a:spcPct val="100000"/>
              </a:lnSpc>
              <a:spcBef>
                <a:spcPts val="0"/>
              </a:spcBef>
              <a:spcAft>
                <a:spcPts val="0"/>
              </a:spcAft>
              <a:buClr>
                <a:schemeClr val="dk2"/>
              </a:buClr>
              <a:buSzPts val="4200"/>
              <a:buNone/>
              <a:defRPr sz="4200">
                <a:solidFill>
                  <a:schemeClr val="dk2"/>
                </a:solidFill>
              </a:defRPr>
            </a:lvl5pPr>
            <a:lvl6pPr lvl="5" algn="ctr">
              <a:lnSpc>
                <a:spcPct val="100000"/>
              </a:lnSpc>
              <a:spcBef>
                <a:spcPts val="0"/>
              </a:spcBef>
              <a:spcAft>
                <a:spcPts val="0"/>
              </a:spcAft>
              <a:buClr>
                <a:schemeClr val="dk2"/>
              </a:buClr>
              <a:buSzPts val="4200"/>
              <a:buNone/>
              <a:defRPr sz="4200">
                <a:solidFill>
                  <a:schemeClr val="dk2"/>
                </a:solidFill>
              </a:defRPr>
            </a:lvl6pPr>
            <a:lvl7pPr lvl="6" algn="ctr">
              <a:lnSpc>
                <a:spcPct val="100000"/>
              </a:lnSpc>
              <a:spcBef>
                <a:spcPts val="0"/>
              </a:spcBef>
              <a:spcAft>
                <a:spcPts val="0"/>
              </a:spcAft>
              <a:buClr>
                <a:schemeClr val="dk2"/>
              </a:buClr>
              <a:buSzPts val="4200"/>
              <a:buNone/>
              <a:defRPr sz="4200">
                <a:solidFill>
                  <a:schemeClr val="dk2"/>
                </a:solidFill>
              </a:defRPr>
            </a:lvl7pPr>
            <a:lvl8pPr lvl="7" algn="ctr">
              <a:lnSpc>
                <a:spcPct val="100000"/>
              </a:lnSpc>
              <a:spcBef>
                <a:spcPts val="0"/>
              </a:spcBef>
              <a:spcAft>
                <a:spcPts val="0"/>
              </a:spcAft>
              <a:buClr>
                <a:schemeClr val="dk2"/>
              </a:buClr>
              <a:buSzPts val="4200"/>
              <a:buNone/>
              <a:defRPr sz="4200">
                <a:solidFill>
                  <a:schemeClr val="dk2"/>
                </a:solidFill>
              </a:defRPr>
            </a:lvl8pPr>
            <a:lvl9pPr lvl="8" algn="ctr">
              <a:lnSpc>
                <a:spcPct val="100000"/>
              </a:lnSpc>
              <a:spcBef>
                <a:spcPts val="0"/>
              </a:spcBef>
              <a:spcAft>
                <a:spcPts val="0"/>
              </a:spcAft>
              <a:buClr>
                <a:schemeClr val="dk2"/>
              </a:buClr>
              <a:buSzPts val="4200"/>
              <a:buNone/>
              <a:defRPr sz="4200">
                <a:solidFill>
                  <a:schemeClr val="dk2"/>
                </a:solidFill>
              </a:defRPr>
            </a:lvl9pPr>
          </a:lstStyle>
          <a:p/>
        </p:txBody>
      </p:sp>
      <p:sp>
        <p:nvSpPr>
          <p:cNvPr id="55" name="Google Shape;55;p21"/>
          <p:cNvSpPr txBox="1"/>
          <p:nvPr>
            <p:ph idx="1" type="subTitle"/>
          </p:nvPr>
        </p:nvSpPr>
        <p:spPr>
          <a:xfrm>
            <a:off x="265500" y="2779467"/>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6" name="Google Shape;56;p21"/>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1600"/>
              </a:spcBef>
              <a:spcAft>
                <a:spcPts val="0"/>
              </a:spcAft>
              <a:buClr>
                <a:schemeClr val="lt1"/>
              </a:buClr>
              <a:buSzPts val="1400"/>
              <a:buChar char="○"/>
              <a:defRPr>
                <a:solidFill>
                  <a:schemeClr val="lt1"/>
                </a:solidFill>
              </a:defRPr>
            </a:lvl2pPr>
            <a:lvl3pPr indent="-317500" lvl="2" marL="1371600" algn="l">
              <a:lnSpc>
                <a:spcPct val="115000"/>
              </a:lnSpc>
              <a:spcBef>
                <a:spcPts val="1600"/>
              </a:spcBef>
              <a:spcAft>
                <a:spcPts val="0"/>
              </a:spcAft>
              <a:buClr>
                <a:schemeClr val="lt1"/>
              </a:buClr>
              <a:buSzPts val="1400"/>
              <a:buChar char="■"/>
              <a:defRPr>
                <a:solidFill>
                  <a:schemeClr val="lt1"/>
                </a:solidFill>
              </a:defRPr>
            </a:lvl3pPr>
            <a:lvl4pPr indent="-317500" lvl="3" marL="1828800" algn="l">
              <a:lnSpc>
                <a:spcPct val="115000"/>
              </a:lnSpc>
              <a:spcBef>
                <a:spcPts val="1600"/>
              </a:spcBef>
              <a:spcAft>
                <a:spcPts val="0"/>
              </a:spcAft>
              <a:buClr>
                <a:schemeClr val="lt1"/>
              </a:buClr>
              <a:buSzPts val="1400"/>
              <a:buChar char="●"/>
              <a:defRPr>
                <a:solidFill>
                  <a:schemeClr val="lt1"/>
                </a:solidFill>
              </a:defRPr>
            </a:lvl4pPr>
            <a:lvl5pPr indent="-317500" lvl="4" marL="2286000" algn="l">
              <a:lnSpc>
                <a:spcPct val="115000"/>
              </a:lnSpc>
              <a:spcBef>
                <a:spcPts val="1600"/>
              </a:spcBef>
              <a:spcAft>
                <a:spcPts val="0"/>
              </a:spcAft>
              <a:buClr>
                <a:schemeClr val="lt1"/>
              </a:buClr>
              <a:buSzPts val="1400"/>
              <a:buChar char="○"/>
              <a:defRPr>
                <a:solidFill>
                  <a:schemeClr val="lt1"/>
                </a:solidFill>
              </a:defRPr>
            </a:lvl5pPr>
            <a:lvl6pPr indent="-317500" lvl="5" marL="2743200" algn="l">
              <a:lnSpc>
                <a:spcPct val="115000"/>
              </a:lnSpc>
              <a:spcBef>
                <a:spcPts val="1600"/>
              </a:spcBef>
              <a:spcAft>
                <a:spcPts val="0"/>
              </a:spcAft>
              <a:buClr>
                <a:schemeClr val="lt1"/>
              </a:buClr>
              <a:buSzPts val="1400"/>
              <a:buChar char="■"/>
              <a:defRPr>
                <a:solidFill>
                  <a:schemeClr val="lt1"/>
                </a:solidFill>
              </a:defRPr>
            </a:lvl6pPr>
            <a:lvl7pPr indent="-317500" lvl="6" marL="3200400" algn="l">
              <a:lnSpc>
                <a:spcPct val="115000"/>
              </a:lnSpc>
              <a:spcBef>
                <a:spcPts val="1600"/>
              </a:spcBef>
              <a:spcAft>
                <a:spcPts val="0"/>
              </a:spcAft>
              <a:buClr>
                <a:schemeClr val="lt1"/>
              </a:buClr>
              <a:buSzPts val="1400"/>
              <a:buChar char="●"/>
              <a:defRPr>
                <a:solidFill>
                  <a:schemeClr val="lt1"/>
                </a:solidFill>
              </a:defRPr>
            </a:lvl7pPr>
            <a:lvl8pPr indent="-317500" lvl="7" marL="3657600" algn="l">
              <a:lnSpc>
                <a:spcPct val="115000"/>
              </a:lnSpc>
              <a:spcBef>
                <a:spcPts val="1600"/>
              </a:spcBef>
              <a:spcAft>
                <a:spcPts val="0"/>
              </a:spcAft>
              <a:buClr>
                <a:schemeClr val="lt1"/>
              </a:buClr>
              <a:buSzPts val="1400"/>
              <a:buChar char="○"/>
              <a:defRPr>
                <a:solidFill>
                  <a:schemeClr val="lt1"/>
                </a:solidFill>
              </a:defRPr>
            </a:lvl8pPr>
            <a:lvl9pPr indent="-317500" lvl="8" marL="4114800" algn="l">
              <a:lnSpc>
                <a:spcPct val="115000"/>
              </a:lnSpc>
              <a:spcBef>
                <a:spcPts val="1600"/>
              </a:spcBef>
              <a:spcAft>
                <a:spcPts val="1600"/>
              </a:spcAft>
              <a:buClr>
                <a:schemeClr val="lt1"/>
              </a:buClr>
              <a:buSzPts val="1400"/>
              <a:buChar char="■"/>
              <a:defRPr>
                <a:solidFill>
                  <a:schemeClr val="lt1"/>
                </a:solidFill>
              </a:defRPr>
            </a:lvl9pPr>
          </a:lstStyle>
          <a:p/>
        </p:txBody>
      </p:sp>
      <p:sp>
        <p:nvSpPr>
          <p:cNvPr id="57" name="Google Shape;57;p21"/>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8" name="Shape 58"/>
        <p:cNvGrpSpPr/>
        <p:nvPr/>
      </p:nvGrpSpPr>
      <p:grpSpPr>
        <a:xfrm>
          <a:off x="0" y="0"/>
          <a:ext cx="0" cy="0"/>
          <a:chOff x="0" y="0"/>
          <a:chExt cx="0" cy="0"/>
        </a:xfrm>
      </p:grpSpPr>
      <p:sp>
        <p:nvSpPr>
          <p:cNvPr id="59" name="Google Shape;59;p22"/>
          <p:cNvSpPr txBox="1"/>
          <p:nvPr/>
        </p:nvSpPr>
        <p:spPr>
          <a:xfrm flipH="1" rot="10800000">
            <a:off x="0" y="0"/>
            <a:ext cx="9144000" cy="46959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22"/>
          <p:cNvSpPr/>
          <p:nvPr/>
        </p:nvSpPr>
        <p:spPr>
          <a:xfrm flipH="1" rot="10800000">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22"/>
          <p:cNvSpPr txBox="1"/>
          <p:nvPr>
            <p:ph idx="1" type="body"/>
          </p:nvPr>
        </p:nvSpPr>
        <p:spPr>
          <a:xfrm>
            <a:off x="57150" y="4696825"/>
            <a:ext cx="8382000" cy="4467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Clr>
                <a:schemeClr val="lt1"/>
              </a:buClr>
              <a:buSzPts val="1200"/>
              <a:buNone/>
              <a:defRPr sz="1200">
                <a:solidFill>
                  <a:schemeClr val="lt1"/>
                </a:solidFill>
              </a:defRPr>
            </a:lvl1pPr>
          </a:lstStyle>
          <a:p/>
        </p:txBody>
      </p:sp>
      <p:sp>
        <p:nvSpPr>
          <p:cNvPr id="62" name="Google Shape;62;p22"/>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aterial">
    <p:bg>
      <p:bgPr>
        <a:solidFill>
          <a:schemeClr val="dk1"/>
        </a:solidFill>
      </p:bgPr>
    </p:bg>
    <p:spTree>
      <p:nvGrpSpPr>
        <p:cNvPr id="5" name="Shape 5"/>
        <p:cNvGrpSpPr/>
        <p:nvPr/>
      </p:nvGrpSpPr>
      <p:grpSpPr>
        <a:xfrm>
          <a:off x="0" y="0"/>
          <a:ext cx="0" cy="0"/>
          <a:chOff x="0" y="0"/>
          <a:chExt cx="0" cy="0"/>
        </a:xfrm>
      </p:grpSpPr>
      <p:sp>
        <p:nvSpPr>
          <p:cNvPr id="6" name="Google Shape;6;p11"/>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1pPr>
            <a:lvl2pPr lvl="1"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2pPr>
            <a:lvl3pPr lvl="2"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3pPr>
            <a:lvl4pPr lvl="3"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4pPr>
            <a:lvl5pPr lvl="4"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5pPr>
            <a:lvl6pPr lvl="5"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6pPr>
            <a:lvl7pPr lvl="6"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7pPr>
            <a:lvl8pPr lvl="7"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8pPr>
            <a:lvl9pPr lvl="8"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9pPr>
          </a:lstStyle>
          <a:p/>
        </p:txBody>
      </p:sp>
      <p:sp>
        <p:nvSpPr>
          <p:cNvPr id="7" name="Google Shape;7;p11"/>
          <p:cNvSpPr txBox="1"/>
          <p:nvPr>
            <p:ph idx="1" type="body"/>
          </p:nvPr>
        </p:nvSpPr>
        <p:spPr>
          <a:xfrm>
            <a:off x="471900" y="1919075"/>
            <a:ext cx="8222100" cy="27102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lt2"/>
              </a:buClr>
              <a:buSzPts val="1800"/>
              <a:buFont typeface="Roboto"/>
              <a:buChar char="●"/>
              <a:defRPr b="0" i="0" sz="1800" u="none" cap="none" strike="noStrike">
                <a:solidFill>
                  <a:schemeClr val="lt2"/>
                </a:solidFill>
                <a:latin typeface="Roboto"/>
                <a:ea typeface="Roboto"/>
                <a:cs typeface="Roboto"/>
                <a:sym typeface="Roboto"/>
              </a:defRPr>
            </a:lvl1pPr>
            <a:lvl2pPr indent="-317500" lvl="1" marL="9144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2pPr>
            <a:lvl3pPr indent="-317500" lvl="2" marL="13716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3pPr>
            <a:lvl4pPr indent="-317500" lvl="3" marL="18288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4pPr>
            <a:lvl5pPr indent="-317500" lvl="4" marL="22860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5pPr>
            <a:lvl6pPr indent="-317500" lvl="5" marL="27432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6pPr>
            <a:lvl7pPr indent="-317500" lvl="6" marL="32004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7pPr>
            <a:lvl8pPr indent="-317500" lvl="7" marL="3657600" marR="0" rtl="0" algn="l">
              <a:lnSpc>
                <a:spcPct val="115000"/>
              </a:lnSpc>
              <a:spcBef>
                <a:spcPts val="160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8pPr>
            <a:lvl9pPr indent="-317500" lvl="8" marL="4114800" marR="0" rtl="0" algn="l">
              <a:lnSpc>
                <a:spcPct val="115000"/>
              </a:lnSpc>
              <a:spcBef>
                <a:spcPts val="1600"/>
              </a:spcBef>
              <a:spcAft>
                <a:spcPts val="1600"/>
              </a:spcAft>
              <a:buClr>
                <a:schemeClr val="lt2"/>
              </a:buClr>
              <a:buSzPts val="1400"/>
              <a:buFont typeface="Roboto"/>
              <a:buChar char="■"/>
              <a:defRPr b="0" i="0" sz="1400" u="none" cap="none" strike="noStrike">
                <a:solidFill>
                  <a:schemeClr val="lt2"/>
                </a:solidFill>
                <a:latin typeface="Roboto"/>
                <a:ea typeface="Roboto"/>
                <a:cs typeface="Roboto"/>
                <a:sym typeface="Roboto"/>
              </a:defRPr>
            </a:lvl9pPr>
          </a:lstStyle>
          <a:p/>
        </p:txBody>
      </p:sp>
      <p:sp>
        <p:nvSpPr>
          <p:cNvPr id="8" name="Google Shape;8;p11"/>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hyperlink" Target="https://uowtsd-my.sharepoint.com/:v:/r/personal/2522648_student_uwtsd_ac_uk/Documents/Enterprise%20Network%20Security-2522648/05.08.2026_17.54.53_REC.mp4?d=w522d8244fc5f430392da7f47da82bdf1&amp;csf=1&amp;web=1&amp;e=1v5WWR&amp;nav=eyJyZWZlcnJhbEluZm8iOnsicmVmZXJyYWxBcHAiOiJTdHJlYW1XZWJBcHAiLCJyZWZlcnJhbFZpZXciOiJTaGFyZURpYWxvZy1MaW5rIiwicmVmZXJyYWxBcHBQbGF0Zm9ybSI6IldlYiIsInJlZmVycmFsTW9kZSI6InZpZXcifX0%3D"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
          <p:cNvSpPr txBox="1"/>
          <p:nvPr>
            <p:ph type="title"/>
          </p:nvPr>
        </p:nvSpPr>
        <p:spPr>
          <a:xfrm>
            <a:off x="588300" y="2050775"/>
            <a:ext cx="7996500" cy="744300"/>
          </a:xfrm>
          <a:prstGeom prst="rect">
            <a:avLst/>
          </a:prstGeom>
          <a:noFill/>
          <a:ln>
            <a:noFill/>
          </a:ln>
        </p:spPr>
        <p:txBody>
          <a:bodyPr anchorCtr="0" anchor="b" bIns="91425" lIns="91425" spcFirstLastPara="1" rIns="91425" wrap="square" tIns="91425">
            <a:noAutofit/>
          </a:bodyPr>
          <a:lstStyle/>
          <a:p>
            <a:pPr indent="0" lvl="0" marL="0" rtl="0" algn="l">
              <a:lnSpc>
                <a:spcPct val="150000"/>
              </a:lnSpc>
              <a:spcBef>
                <a:spcPts val="1200"/>
              </a:spcBef>
              <a:spcAft>
                <a:spcPts val="1200"/>
              </a:spcAft>
              <a:buSzPts val="12000"/>
              <a:buNone/>
            </a:pPr>
            <a:r>
              <a:rPr b="1" lang="en" sz="3000">
                <a:solidFill>
                  <a:srgbClr val="0E101A"/>
                </a:solidFill>
                <a:latin typeface="Arial"/>
                <a:ea typeface="Arial"/>
                <a:cs typeface="Arial"/>
                <a:sym typeface="Arial"/>
              </a:rPr>
              <a:t>Implementing a Secure Enterprise Network</a:t>
            </a:r>
            <a:endParaRPr b="1" sz="3000">
              <a:solidFill>
                <a:srgbClr val="0E101A"/>
              </a:solidFill>
              <a:latin typeface="Arial"/>
              <a:ea typeface="Arial"/>
              <a:cs typeface="Arial"/>
              <a:sym typeface="Arial"/>
            </a:endParaRPr>
          </a:p>
        </p:txBody>
      </p:sp>
      <p:sp>
        <p:nvSpPr>
          <p:cNvPr id="68" name="Google Shape;68;p1"/>
          <p:cNvSpPr txBox="1"/>
          <p:nvPr>
            <p:ph idx="1" type="body"/>
          </p:nvPr>
        </p:nvSpPr>
        <p:spPr>
          <a:xfrm>
            <a:off x="475500" y="2859625"/>
            <a:ext cx="8222100" cy="1109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rPr lang="en" sz="2400">
                <a:solidFill>
                  <a:srgbClr val="000000"/>
                </a:solidFill>
              </a:rPr>
              <a:t>Submitted by: Md Ahasanul Kobir Opy (2522648)</a:t>
            </a:r>
            <a:endParaRPr sz="2400">
              <a:solidFill>
                <a:srgbClr val="000000"/>
              </a:solidFill>
            </a:endParaRPr>
          </a:p>
          <a:p>
            <a:pPr indent="0" lvl="0" marL="0" rtl="0" algn="l">
              <a:lnSpc>
                <a:spcPct val="115000"/>
              </a:lnSpc>
              <a:spcBef>
                <a:spcPts val="1600"/>
              </a:spcBef>
              <a:spcAft>
                <a:spcPts val="1600"/>
              </a:spcAft>
              <a:buSzPts val="1800"/>
              <a:buNone/>
            </a:pPr>
            <a:r>
              <a:rPr lang="en" sz="2400">
                <a:solidFill>
                  <a:srgbClr val="000000"/>
                </a:solidFill>
              </a:rPr>
              <a:t>Lecturer</a:t>
            </a:r>
            <a:r>
              <a:rPr lang="en" sz="2400">
                <a:solidFill>
                  <a:srgbClr val="000000"/>
                </a:solidFill>
              </a:rPr>
              <a:t>: Dr Alireza Esfahani</a:t>
            </a:r>
            <a:endParaRPr sz="2400">
              <a:solidFill>
                <a:srgbClr val="000000"/>
              </a:solidFill>
            </a:endParaRPr>
          </a:p>
        </p:txBody>
      </p:sp>
      <p:pic>
        <p:nvPicPr>
          <p:cNvPr id="69" name="Google Shape;69;p1"/>
          <p:cNvPicPr preferRelativeResize="0"/>
          <p:nvPr/>
        </p:nvPicPr>
        <p:blipFill rotWithShape="1">
          <a:blip r:embed="rId3">
            <a:alphaModFix/>
          </a:blip>
          <a:srcRect b="0" l="0" r="0" t="0"/>
          <a:stretch/>
        </p:blipFill>
        <p:spPr>
          <a:xfrm>
            <a:off x="3138488" y="256000"/>
            <a:ext cx="2867025" cy="15906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3"/>
          <p:cNvSpPr txBox="1"/>
          <p:nvPr>
            <p:ph type="title"/>
          </p:nvPr>
        </p:nvSpPr>
        <p:spPr>
          <a:xfrm>
            <a:off x="234050" y="234050"/>
            <a:ext cx="8463600" cy="624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000">
                <a:solidFill>
                  <a:srgbClr val="000000"/>
                </a:solidFill>
              </a:rPr>
              <a:t>Tools &amp; Environment</a:t>
            </a:r>
            <a:endParaRPr sz="3200"/>
          </a:p>
        </p:txBody>
      </p:sp>
      <p:sp>
        <p:nvSpPr>
          <p:cNvPr id="75" name="Google Shape;75;p3"/>
          <p:cNvSpPr txBox="1"/>
          <p:nvPr>
            <p:ph idx="1" type="body"/>
          </p:nvPr>
        </p:nvSpPr>
        <p:spPr>
          <a:xfrm>
            <a:off x="330000" y="958751"/>
            <a:ext cx="3994800" cy="21837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Check Point Gaia Appliance</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SmartConsole</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Network &amp; Virtual Lab Environment</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Testing &amp; Monitoring Tools</a:t>
            </a:r>
            <a:endParaRPr>
              <a:solidFill>
                <a:srgbClr val="00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g3f6a5bc3710_1_65"/>
          <p:cNvSpPr txBox="1"/>
          <p:nvPr>
            <p:ph idx="4294967295" type="title"/>
          </p:nvPr>
        </p:nvSpPr>
        <p:spPr>
          <a:xfrm>
            <a:off x="321175" y="274675"/>
            <a:ext cx="8588700" cy="7617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3200"/>
              <a:buNone/>
            </a:pPr>
            <a:r>
              <a:rPr lang="en" sz="3000">
                <a:solidFill>
                  <a:srgbClr val="000000"/>
                </a:solidFill>
              </a:rPr>
              <a:t>SmartConsole Authentication &amp; Login</a:t>
            </a:r>
            <a:endParaRPr sz="3000">
              <a:solidFill>
                <a:srgbClr val="000000"/>
              </a:solidFill>
            </a:endParaRPr>
          </a:p>
        </p:txBody>
      </p:sp>
      <p:sp>
        <p:nvSpPr>
          <p:cNvPr id="81" name="Google Shape;81;g3f6a5bc3710_1_65"/>
          <p:cNvSpPr txBox="1"/>
          <p:nvPr>
            <p:ph idx="4294967295" type="body"/>
          </p:nvPr>
        </p:nvSpPr>
        <p:spPr>
          <a:xfrm>
            <a:off x="380700" y="1036375"/>
            <a:ext cx="8201400" cy="945300"/>
          </a:xfrm>
          <a:prstGeom prst="rect">
            <a:avLst/>
          </a:prstGeom>
          <a:noFill/>
          <a:ln>
            <a:noFill/>
          </a:ln>
        </p:spPr>
        <p:txBody>
          <a:bodyPr anchorCtr="0" anchor="t" bIns="91425" lIns="91425" spcFirstLastPara="1" rIns="91425" wrap="square" tIns="91425">
            <a:noAutofit/>
          </a:bodyPr>
          <a:lstStyle/>
          <a:p>
            <a:pPr indent="-342900" lvl="0" marL="457200" rtl="0" algn="l">
              <a:lnSpc>
                <a:spcPct val="100000"/>
              </a:lnSpc>
              <a:spcBef>
                <a:spcPts val="0"/>
              </a:spcBef>
              <a:spcAft>
                <a:spcPts val="0"/>
              </a:spcAft>
              <a:buClr>
                <a:srgbClr val="000000"/>
              </a:buClr>
              <a:buSzPts val="1800"/>
              <a:buChar char="●"/>
            </a:pPr>
            <a:r>
              <a:rPr lang="en">
                <a:solidFill>
                  <a:srgbClr val="000000"/>
                </a:solidFill>
              </a:rPr>
              <a:t>Check Point SmartConsole R81.20</a:t>
            </a:r>
            <a:endParaRPr>
              <a:solidFill>
                <a:srgbClr val="000000"/>
              </a:solidFill>
            </a:endParaRPr>
          </a:p>
          <a:p>
            <a:pPr indent="-342900" lvl="0" marL="457200" rtl="0" algn="l">
              <a:lnSpc>
                <a:spcPct val="100000"/>
              </a:lnSpc>
              <a:spcBef>
                <a:spcPts val="0"/>
              </a:spcBef>
              <a:spcAft>
                <a:spcPts val="0"/>
              </a:spcAft>
              <a:buClr>
                <a:srgbClr val="000000"/>
              </a:buClr>
              <a:buSzPts val="1800"/>
              <a:buChar char="●"/>
            </a:pPr>
            <a:r>
              <a:rPr lang="en">
                <a:solidFill>
                  <a:srgbClr val="000000"/>
                </a:solidFill>
              </a:rPr>
              <a:t>Target Management Server:10.1.1.101 (A-SMS)</a:t>
            </a:r>
            <a:endParaRPr>
              <a:solidFill>
                <a:srgbClr val="000000"/>
              </a:solidFill>
            </a:endParaRPr>
          </a:p>
          <a:p>
            <a:pPr indent="0" lvl="0" marL="457200" rtl="0" algn="l">
              <a:lnSpc>
                <a:spcPct val="100000"/>
              </a:lnSpc>
              <a:spcBef>
                <a:spcPts val="0"/>
              </a:spcBef>
              <a:spcAft>
                <a:spcPts val="0"/>
              </a:spcAft>
              <a:buSzPts val="1800"/>
              <a:buNone/>
            </a:pPr>
            <a:r>
              <a:t/>
            </a:r>
            <a:endParaRPr>
              <a:solidFill>
                <a:srgbClr val="000000"/>
              </a:solidFill>
            </a:endParaRPr>
          </a:p>
        </p:txBody>
      </p:sp>
      <p:pic>
        <p:nvPicPr>
          <p:cNvPr id="82" name="Google Shape;82;g3f6a5bc3710_1_65" title="7.JPG"/>
          <p:cNvPicPr preferRelativeResize="0"/>
          <p:nvPr/>
        </p:nvPicPr>
        <p:blipFill rotWithShape="1">
          <a:blip r:embed="rId3">
            <a:alphaModFix/>
          </a:blip>
          <a:srcRect b="0" l="0" r="0" t="0"/>
          <a:stretch/>
        </p:blipFill>
        <p:spPr>
          <a:xfrm>
            <a:off x="904575" y="1799500"/>
            <a:ext cx="6656750" cy="2627100"/>
          </a:xfrm>
          <a:prstGeom prst="rect">
            <a:avLst/>
          </a:prstGeom>
          <a:noFill/>
          <a:ln>
            <a:noFill/>
          </a:ln>
        </p:spPr>
      </p:pic>
      <p:sp>
        <p:nvSpPr>
          <p:cNvPr id="83" name="Google Shape;83;g3f6a5bc3710_1_65"/>
          <p:cNvSpPr txBox="1"/>
          <p:nvPr/>
        </p:nvSpPr>
        <p:spPr>
          <a:xfrm>
            <a:off x="1294975" y="4625425"/>
            <a:ext cx="6137700" cy="39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     Figure 1: SmartConsole Authentication and Management Server Login</a:t>
            </a:r>
            <a:endParaRPr sz="1300">
              <a:solidFill>
                <a:schemeClr val="lt2"/>
              </a:solidFill>
              <a:latin typeface="Roboto"/>
              <a:ea typeface="Roboto"/>
              <a:cs typeface="Roboto"/>
              <a:sym typeface="Robo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g3f6a5bc3710_1_129"/>
          <p:cNvSpPr txBox="1"/>
          <p:nvPr>
            <p:ph type="title"/>
          </p:nvPr>
        </p:nvSpPr>
        <p:spPr>
          <a:xfrm>
            <a:off x="217325" y="150650"/>
            <a:ext cx="8864400" cy="5985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000">
                <a:solidFill>
                  <a:srgbClr val="000000"/>
                </a:solidFill>
              </a:rPr>
              <a:t>Overview of Operations for Gateways and Servers</a:t>
            </a:r>
            <a:endParaRPr sz="3200"/>
          </a:p>
        </p:txBody>
      </p:sp>
      <p:sp>
        <p:nvSpPr>
          <p:cNvPr id="89" name="Google Shape;89;g3f6a5bc3710_1_129"/>
          <p:cNvSpPr txBox="1"/>
          <p:nvPr>
            <p:ph idx="1" type="body"/>
          </p:nvPr>
        </p:nvSpPr>
        <p:spPr>
          <a:xfrm>
            <a:off x="217325" y="887350"/>
            <a:ext cx="4010100" cy="34179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SmartConsole Gateways &amp; Servers View</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Monitoring system health, resource utilization, and active security policy synchronization across gateway and cluster nodes.</a:t>
            </a:r>
            <a:endParaRPr>
              <a:solidFill>
                <a:srgbClr val="000000"/>
              </a:solidFill>
            </a:endParaRPr>
          </a:p>
        </p:txBody>
      </p:sp>
      <p:pic>
        <p:nvPicPr>
          <p:cNvPr id="90" name="Google Shape;90;g3f6a5bc3710_1_129" title="1.JPG"/>
          <p:cNvPicPr preferRelativeResize="0"/>
          <p:nvPr/>
        </p:nvPicPr>
        <p:blipFill rotWithShape="1">
          <a:blip r:embed="rId3">
            <a:alphaModFix/>
          </a:blip>
          <a:srcRect b="0" l="0" r="0" t="0"/>
          <a:stretch/>
        </p:blipFill>
        <p:spPr>
          <a:xfrm>
            <a:off x="4057075" y="887350"/>
            <a:ext cx="4603123" cy="3417900"/>
          </a:xfrm>
          <a:prstGeom prst="rect">
            <a:avLst/>
          </a:prstGeom>
          <a:noFill/>
          <a:ln>
            <a:noFill/>
          </a:ln>
        </p:spPr>
      </p:pic>
      <p:sp>
        <p:nvSpPr>
          <p:cNvPr id="91" name="Google Shape;91;g3f6a5bc3710_1_129"/>
          <p:cNvSpPr txBox="1"/>
          <p:nvPr/>
        </p:nvSpPr>
        <p:spPr>
          <a:xfrm>
            <a:off x="3833325" y="4537075"/>
            <a:ext cx="4929900" cy="35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       Figure 2: Gateway and Server Monitoring in SmartConsole</a:t>
            </a:r>
            <a:endParaRPr sz="1300">
              <a:solidFill>
                <a:schemeClr val="lt2"/>
              </a:solidFill>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g3f6a5bc3710_3_79"/>
          <p:cNvSpPr txBox="1"/>
          <p:nvPr>
            <p:ph type="title"/>
          </p:nvPr>
        </p:nvSpPr>
        <p:spPr>
          <a:xfrm>
            <a:off x="249675" y="213050"/>
            <a:ext cx="8785200" cy="645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200"/>
              <a:t>Management Server API</a:t>
            </a:r>
            <a:endParaRPr sz="3200"/>
          </a:p>
        </p:txBody>
      </p:sp>
      <p:sp>
        <p:nvSpPr>
          <p:cNvPr id="97" name="Google Shape;97;g3f6a5bc3710_3_79"/>
          <p:cNvSpPr txBox="1"/>
          <p:nvPr>
            <p:ph idx="1" type="body"/>
          </p:nvPr>
        </p:nvSpPr>
        <p:spPr>
          <a:xfrm>
            <a:off x="277800" y="858350"/>
            <a:ext cx="8588400" cy="5496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Gaia Terminal / CLI Management Status Overlay</a:t>
            </a:r>
            <a:endParaRPr>
              <a:solidFill>
                <a:srgbClr val="000000"/>
              </a:solidFill>
            </a:endParaRPr>
          </a:p>
        </p:txBody>
      </p:sp>
      <p:pic>
        <p:nvPicPr>
          <p:cNvPr id="98" name="Google Shape;98;g3f6a5bc3710_3_79" title="8.JPG"/>
          <p:cNvPicPr preferRelativeResize="0"/>
          <p:nvPr/>
        </p:nvPicPr>
        <p:blipFill rotWithShape="1">
          <a:blip r:embed="rId3">
            <a:alphaModFix/>
          </a:blip>
          <a:srcRect b="0" l="0" r="0" t="0"/>
          <a:stretch/>
        </p:blipFill>
        <p:spPr>
          <a:xfrm>
            <a:off x="813100" y="1407950"/>
            <a:ext cx="6446002" cy="2961676"/>
          </a:xfrm>
          <a:prstGeom prst="rect">
            <a:avLst/>
          </a:prstGeom>
          <a:noFill/>
          <a:ln>
            <a:noFill/>
          </a:ln>
        </p:spPr>
      </p:pic>
      <p:sp>
        <p:nvSpPr>
          <p:cNvPr id="99" name="Google Shape;99;g3f6a5bc3710_3_79"/>
          <p:cNvSpPr txBox="1"/>
          <p:nvPr/>
        </p:nvSpPr>
        <p:spPr>
          <a:xfrm>
            <a:off x="1022300" y="4542075"/>
            <a:ext cx="5097000" cy="278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       	Figure 3: Management Server API and Gaia CLI Status</a:t>
            </a:r>
            <a:endParaRPr sz="1300">
              <a:solidFill>
                <a:schemeClr val="lt2"/>
              </a:solidFill>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g3f6a5bc3710_1_193"/>
          <p:cNvSpPr txBox="1"/>
          <p:nvPr>
            <p:ph type="title"/>
          </p:nvPr>
        </p:nvSpPr>
        <p:spPr>
          <a:xfrm>
            <a:off x="303850" y="181850"/>
            <a:ext cx="8222100" cy="6609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000">
                <a:solidFill>
                  <a:srgbClr val="000000"/>
                </a:solidFill>
              </a:rPr>
              <a:t>SmartUpdate License &amp; Contracts Verification</a:t>
            </a:r>
            <a:endParaRPr sz="3000">
              <a:solidFill>
                <a:srgbClr val="000000"/>
              </a:solidFill>
            </a:endParaRPr>
          </a:p>
        </p:txBody>
      </p:sp>
      <p:sp>
        <p:nvSpPr>
          <p:cNvPr id="105" name="Google Shape;105;g3f6a5bc3710_1_193"/>
          <p:cNvSpPr txBox="1"/>
          <p:nvPr>
            <p:ph idx="1" type="body"/>
          </p:nvPr>
        </p:nvSpPr>
        <p:spPr>
          <a:xfrm>
            <a:off x="303850" y="995150"/>
            <a:ext cx="3722100" cy="29958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Valid / Active contracts for all needed management and gateway elements.</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Licenses &amp; Contracts Tab</a:t>
            </a:r>
            <a:endParaRPr>
              <a:solidFill>
                <a:srgbClr val="000000"/>
              </a:solidFill>
            </a:endParaRPr>
          </a:p>
          <a:p>
            <a:pPr indent="0" lvl="0" marL="457200" rtl="0" algn="l">
              <a:lnSpc>
                <a:spcPct val="115000"/>
              </a:lnSpc>
              <a:spcBef>
                <a:spcPts val="0"/>
              </a:spcBef>
              <a:spcAft>
                <a:spcPts val="0"/>
              </a:spcAft>
              <a:buSzPts val="1800"/>
              <a:buNone/>
            </a:pPr>
            <a:r>
              <a:t/>
            </a:r>
            <a:endParaRPr>
              <a:solidFill>
                <a:srgbClr val="000000"/>
              </a:solidFill>
            </a:endParaRPr>
          </a:p>
        </p:txBody>
      </p:sp>
      <p:pic>
        <p:nvPicPr>
          <p:cNvPr id="106" name="Google Shape;106;g3f6a5bc3710_1_193" title="6.JPG"/>
          <p:cNvPicPr preferRelativeResize="0"/>
          <p:nvPr/>
        </p:nvPicPr>
        <p:blipFill rotWithShape="1">
          <a:blip r:embed="rId3">
            <a:alphaModFix/>
          </a:blip>
          <a:srcRect b="0" l="0" r="0" t="0"/>
          <a:stretch/>
        </p:blipFill>
        <p:spPr>
          <a:xfrm>
            <a:off x="4178350" y="995150"/>
            <a:ext cx="4813248" cy="2707452"/>
          </a:xfrm>
          <a:prstGeom prst="rect">
            <a:avLst/>
          </a:prstGeom>
          <a:noFill/>
          <a:ln>
            <a:noFill/>
          </a:ln>
        </p:spPr>
      </p:pic>
      <p:sp>
        <p:nvSpPr>
          <p:cNvPr id="107" name="Google Shape;107;g3f6a5bc3710_1_193"/>
          <p:cNvSpPr txBox="1"/>
          <p:nvPr/>
        </p:nvSpPr>
        <p:spPr>
          <a:xfrm>
            <a:off x="2603375" y="4180075"/>
            <a:ext cx="5529900" cy="315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       Figure 4: SmartUpdate License &amp; Contracts Verification</a:t>
            </a:r>
            <a:endParaRPr sz="1300">
              <a:solidFill>
                <a:schemeClr val="lt2"/>
              </a:solidFill>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g3f6a5bc3710_1_321"/>
          <p:cNvSpPr txBox="1"/>
          <p:nvPr>
            <p:ph type="title"/>
          </p:nvPr>
        </p:nvSpPr>
        <p:spPr>
          <a:xfrm>
            <a:off x="366275" y="213050"/>
            <a:ext cx="8222100" cy="645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000">
                <a:solidFill>
                  <a:srgbClr val="000000"/>
                </a:solidFill>
              </a:rPr>
              <a:t>Policy Installation &amp; Execution Process</a:t>
            </a:r>
            <a:endParaRPr sz="3000">
              <a:solidFill>
                <a:srgbClr val="000000"/>
              </a:solidFill>
            </a:endParaRPr>
          </a:p>
        </p:txBody>
      </p:sp>
      <p:sp>
        <p:nvSpPr>
          <p:cNvPr id="113" name="Google Shape;113;g3f6a5bc3710_1_321"/>
          <p:cNvSpPr txBox="1"/>
          <p:nvPr>
            <p:ph idx="1" type="body"/>
          </p:nvPr>
        </p:nvSpPr>
        <p:spPr>
          <a:xfrm>
            <a:off x="491225" y="1026200"/>
            <a:ext cx="3456600" cy="25938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SmartConsole Policy Installation Window</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Compilation of the new rulesets into the gateway enforcement layer.</a:t>
            </a:r>
            <a:endParaRPr>
              <a:solidFill>
                <a:srgbClr val="000000"/>
              </a:solidFill>
            </a:endParaRPr>
          </a:p>
          <a:p>
            <a:pPr indent="0" lvl="0" marL="457200" rtl="0" algn="l">
              <a:lnSpc>
                <a:spcPct val="115000"/>
              </a:lnSpc>
              <a:spcBef>
                <a:spcPts val="0"/>
              </a:spcBef>
              <a:spcAft>
                <a:spcPts val="0"/>
              </a:spcAft>
              <a:buSzPts val="1800"/>
              <a:buNone/>
            </a:pPr>
            <a:r>
              <a:t/>
            </a:r>
            <a:endParaRPr>
              <a:solidFill>
                <a:srgbClr val="000000"/>
              </a:solidFill>
            </a:endParaRPr>
          </a:p>
        </p:txBody>
      </p:sp>
      <p:pic>
        <p:nvPicPr>
          <p:cNvPr id="114" name="Google Shape;114;g3f6a5bc3710_1_321" title="Capture.JPG"/>
          <p:cNvPicPr preferRelativeResize="0"/>
          <p:nvPr/>
        </p:nvPicPr>
        <p:blipFill rotWithShape="1">
          <a:blip r:embed="rId3">
            <a:alphaModFix/>
          </a:blip>
          <a:srcRect b="0" l="0" r="0" t="0"/>
          <a:stretch/>
        </p:blipFill>
        <p:spPr>
          <a:xfrm>
            <a:off x="4072675" y="1026200"/>
            <a:ext cx="4929874" cy="3091100"/>
          </a:xfrm>
          <a:prstGeom prst="rect">
            <a:avLst/>
          </a:prstGeom>
          <a:noFill/>
          <a:ln>
            <a:noFill/>
          </a:ln>
        </p:spPr>
      </p:pic>
      <p:sp>
        <p:nvSpPr>
          <p:cNvPr id="115" name="Google Shape;115;g3f6a5bc3710_1_321"/>
          <p:cNvSpPr txBox="1"/>
          <p:nvPr/>
        </p:nvSpPr>
        <p:spPr>
          <a:xfrm>
            <a:off x="4180425" y="4373225"/>
            <a:ext cx="4821900" cy="3963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 sz="1300">
                <a:solidFill>
                  <a:schemeClr val="lt2"/>
                </a:solidFill>
                <a:latin typeface="Roboto"/>
                <a:ea typeface="Roboto"/>
                <a:cs typeface="Roboto"/>
                <a:sym typeface="Roboto"/>
              </a:rPr>
              <a:t>       Figure 5: Policy Installation &amp; Execution Process </a:t>
            </a:r>
            <a:endParaRPr sz="1300">
              <a:solidFill>
                <a:schemeClr val="lt2"/>
              </a:solidFill>
              <a:latin typeface="Roboto"/>
              <a:ea typeface="Roboto"/>
              <a:cs typeface="Roboto"/>
              <a:sym typeface="Roboto"/>
            </a:endParaRPr>
          </a:p>
          <a:p>
            <a:pPr indent="0" lvl="0" marL="0" rtl="0" algn="l">
              <a:lnSpc>
                <a:spcPct val="115000"/>
              </a:lnSpc>
              <a:spcBef>
                <a:spcPts val="0"/>
              </a:spcBef>
              <a:spcAft>
                <a:spcPts val="0"/>
              </a:spcAft>
              <a:buNone/>
            </a:pPr>
            <a:r>
              <a:t/>
            </a:r>
            <a:endParaRPr sz="1100"/>
          </a:p>
          <a:p>
            <a:pPr indent="0" lvl="0" marL="0" rtl="0" algn="l">
              <a:spcBef>
                <a:spcPts val="0"/>
              </a:spcBef>
              <a:spcAft>
                <a:spcPts val="0"/>
              </a:spcAft>
              <a:buNone/>
            </a:pPr>
            <a:r>
              <a:t/>
            </a:r>
            <a:endParaRPr sz="1800">
              <a:solidFill>
                <a:schemeClr val="lt2"/>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g3f6a5bc3710_1_385"/>
          <p:cNvSpPr txBox="1"/>
          <p:nvPr>
            <p:ph type="title"/>
          </p:nvPr>
        </p:nvSpPr>
        <p:spPr>
          <a:xfrm>
            <a:off x="366275" y="213050"/>
            <a:ext cx="8222100" cy="645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000">
                <a:solidFill>
                  <a:srgbClr val="000000"/>
                </a:solidFill>
              </a:rPr>
              <a:t>Access Control Security Rules Configuration</a:t>
            </a:r>
            <a:endParaRPr sz="3000">
              <a:solidFill>
                <a:srgbClr val="000000"/>
              </a:solidFill>
            </a:endParaRPr>
          </a:p>
        </p:txBody>
      </p:sp>
      <p:sp>
        <p:nvSpPr>
          <p:cNvPr id="121" name="Google Shape;121;g3f6a5bc3710_1_385"/>
          <p:cNvSpPr txBox="1"/>
          <p:nvPr>
            <p:ph idx="1" type="body"/>
          </p:nvPr>
        </p:nvSpPr>
        <p:spPr>
          <a:xfrm>
            <a:off x="366275" y="932800"/>
            <a:ext cx="8777700" cy="8148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SmartConsole—Access</a:t>
            </a:r>
            <a:r>
              <a:rPr lang="en">
                <a:solidFill>
                  <a:srgbClr val="000000"/>
                </a:solidFill>
              </a:rPr>
              <a:t> Control Policy Rule Base</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Traffic filtering and clear </a:t>
            </a:r>
            <a:r>
              <a:rPr lang="en">
                <a:solidFill>
                  <a:srgbClr val="000000"/>
                </a:solidFill>
              </a:rPr>
              <a:t>drop</a:t>
            </a:r>
            <a:r>
              <a:rPr lang="en">
                <a:solidFill>
                  <a:srgbClr val="000000"/>
                </a:solidFill>
              </a:rPr>
              <a:t> policies for unmatched traffic.</a:t>
            </a:r>
            <a:endParaRPr>
              <a:solidFill>
                <a:srgbClr val="000000"/>
              </a:solidFill>
            </a:endParaRPr>
          </a:p>
        </p:txBody>
      </p:sp>
      <p:pic>
        <p:nvPicPr>
          <p:cNvPr id="122" name="Google Shape;122;g3f6a5bc3710_1_385" title="3.JPG"/>
          <p:cNvPicPr preferRelativeResize="0"/>
          <p:nvPr/>
        </p:nvPicPr>
        <p:blipFill rotWithShape="1">
          <a:blip r:embed="rId3">
            <a:alphaModFix/>
          </a:blip>
          <a:srcRect b="0" l="0" r="0" t="0"/>
          <a:stretch/>
        </p:blipFill>
        <p:spPr>
          <a:xfrm>
            <a:off x="1729675" y="1747600"/>
            <a:ext cx="5495299" cy="2532700"/>
          </a:xfrm>
          <a:prstGeom prst="rect">
            <a:avLst/>
          </a:prstGeom>
          <a:noFill/>
          <a:ln>
            <a:noFill/>
          </a:ln>
        </p:spPr>
      </p:pic>
      <p:sp>
        <p:nvSpPr>
          <p:cNvPr id="123" name="Google Shape;123;g3f6a5bc3710_1_385"/>
          <p:cNvSpPr txBox="1"/>
          <p:nvPr/>
        </p:nvSpPr>
        <p:spPr>
          <a:xfrm>
            <a:off x="1638300" y="4507450"/>
            <a:ext cx="5772300" cy="257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lt2"/>
              </a:solidFill>
              <a:latin typeface="Roboto"/>
              <a:ea typeface="Roboto"/>
              <a:cs typeface="Roboto"/>
              <a:sym typeface="Roboto"/>
            </a:endParaRPr>
          </a:p>
        </p:txBody>
      </p:sp>
      <p:sp>
        <p:nvSpPr>
          <p:cNvPr id="124" name="Google Shape;124;g3f6a5bc3710_1_385"/>
          <p:cNvSpPr txBox="1"/>
          <p:nvPr/>
        </p:nvSpPr>
        <p:spPr>
          <a:xfrm>
            <a:off x="1729825" y="4455575"/>
            <a:ext cx="5495400" cy="2859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 sz="1300">
                <a:solidFill>
                  <a:schemeClr val="lt2"/>
                </a:solidFill>
                <a:latin typeface="Roboto"/>
                <a:ea typeface="Roboto"/>
                <a:cs typeface="Roboto"/>
                <a:sym typeface="Roboto"/>
              </a:rPr>
              <a:t>         Figure 5: Access Control Policy Rule Base and Traffic Filtering  </a:t>
            </a:r>
            <a:endParaRPr sz="1300">
              <a:solidFill>
                <a:schemeClr val="lt2"/>
              </a:solidFill>
              <a:latin typeface="Roboto"/>
              <a:ea typeface="Roboto"/>
              <a:cs typeface="Roboto"/>
              <a:sym typeface="Roboto"/>
            </a:endParaRPr>
          </a:p>
          <a:p>
            <a:pPr indent="0" lvl="0" marL="0" rtl="0" algn="l">
              <a:spcBef>
                <a:spcPts val="0"/>
              </a:spcBef>
              <a:spcAft>
                <a:spcPts val="0"/>
              </a:spcAft>
              <a:buNone/>
            </a:pPr>
            <a:r>
              <a:t/>
            </a:r>
            <a:endParaRPr sz="1800">
              <a:solidFill>
                <a:schemeClr val="lt2"/>
              </a:solidFill>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g3f6a5bc3710_1_449"/>
          <p:cNvSpPr txBox="1"/>
          <p:nvPr>
            <p:ph type="title"/>
          </p:nvPr>
        </p:nvSpPr>
        <p:spPr>
          <a:xfrm>
            <a:off x="366275" y="213050"/>
            <a:ext cx="8222100" cy="645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000">
                <a:solidFill>
                  <a:srgbClr val="000000"/>
                </a:solidFill>
              </a:rPr>
              <a:t>Network Connectivity </a:t>
            </a:r>
            <a:endParaRPr sz="3000">
              <a:solidFill>
                <a:srgbClr val="000000"/>
              </a:solidFill>
            </a:endParaRPr>
          </a:p>
        </p:txBody>
      </p:sp>
      <p:sp>
        <p:nvSpPr>
          <p:cNvPr id="130" name="Google Shape;130;g3f6a5bc3710_1_449"/>
          <p:cNvSpPr txBox="1"/>
          <p:nvPr>
            <p:ph idx="1" type="body"/>
          </p:nvPr>
        </p:nvSpPr>
        <p:spPr>
          <a:xfrm>
            <a:off x="366275" y="932800"/>
            <a:ext cx="8434500" cy="8460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Windows Command Prompt on A-GUI Workstation</a:t>
            </a:r>
            <a:endParaRPr>
              <a:solidFill>
                <a:srgbClr val="000000"/>
              </a:solidFill>
            </a:endParaRPr>
          </a:p>
          <a:p>
            <a:pPr indent="0" lvl="0" marL="457200" rtl="0" algn="l">
              <a:lnSpc>
                <a:spcPct val="115000"/>
              </a:lnSpc>
              <a:spcBef>
                <a:spcPts val="0"/>
              </a:spcBef>
              <a:spcAft>
                <a:spcPts val="0"/>
              </a:spcAft>
              <a:buSzPts val="1800"/>
              <a:buNone/>
            </a:pPr>
            <a:r>
              <a:t/>
            </a:r>
            <a:endParaRPr>
              <a:solidFill>
                <a:srgbClr val="000000"/>
              </a:solidFill>
            </a:endParaRPr>
          </a:p>
        </p:txBody>
      </p:sp>
      <p:pic>
        <p:nvPicPr>
          <p:cNvPr id="131" name="Google Shape;131;g3f6a5bc3710_1_449" title="11.JPG"/>
          <p:cNvPicPr preferRelativeResize="0"/>
          <p:nvPr/>
        </p:nvPicPr>
        <p:blipFill rotWithShape="1">
          <a:blip r:embed="rId3">
            <a:alphaModFix/>
          </a:blip>
          <a:srcRect b="0" l="0" r="0" t="0"/>
          <a:stretch/>
        </p:blipFill>
        <p:spPr>
          <a:xfrm>
            <a:off x="500650" y="1474000"/>
            <a:ext cx="6171850" cy="2955126"/>
          </a:xfrm>
          <a:prstGeom prst="rect">
            <a:avLst/>
          </a:prstGeom>
          <a:noFill/>
          <a:ln>
            <a:noFill/>
          </a:ln>
        </p:spPr>
      </p:pic>
      <p:sp>
        <p:nvSpPr>
          <p:cNvPr id="132" name="Google Shape;132;g3f6a5bc3710_1_449"/>
          <p:cNvSpPr txBox="1"/>
          <p:nvPr/>
        </p:nvSpPr>
        <p:spPr>
          <a:xfrm>
            <a:off x="905925" y="4602700"/>
            <a:ext cx="5172000" cy="26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Figure 6: Network Connectivity Testing from A-GUI Workstation </a:t>
            </a:r>
            <a:endParaRPr sz="1300">
              <a:solidFill>
                <a:schemeClr val="lt2"/>
              </a:solidFill>
              <a:latin typeface="Roboto"/>
              <a:ea typeface="Roboto"/>
              <a:cs typeface="Roboto"/>
              <a:sym typeface="Robo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g3f6a5bc3710_3_11"/>
          <p:cNvSpPr txBox="1"/>
          <p:nvPr>
            <p:ph type="title"/>
          </p:nvPr>
        </p:nvSpPr>
        <p:spPr>
          <a:xfrm>
            <a:off x="319475" y="213050"/>
            <a:ext cx="8222100" cy="723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200">
                <a:solidFill>
                  <a:srgbClr val="000000"/>
                </a:solidFill>
              </a:rPr>
              <a:t>Traffic Logging</a:t>
            </a:r>
            <a:endParaRPr sz="3200">
              <a:solidFill>
                <a:srgbClr val="000000"/>
              </a:solidFill>
            </a:endParaRPr>
          </a:p>
        </p:txBody>
      </p:sp>
      <p:sp>
        <p:nvSpPr>
          <p:cNvPr id="138" name="Google Shape;138;g3f6a5bc3710_3_11"/>
          <p:cNvSpPr txBox="1"/>
          <p:nvPr>
            <p:ph idx="1" type="body"/>
          </p:nvPr>
        </p:nvSpPr>
        <p:spPr>
          <a:xfrm>
            <a:off x="319475" y="873923"/>
            <a:ext cx="8874900" cy="10143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000000"/>
              </a:buClr>
              <a:buSzPts val="1800"/>
              <a:buChar char="●"/>
            </a:pPr>
            <a:r>
              <a:rPr lang="en">
                <a:solidFill>
                  <a:srgbClr val="000000"/>
                </a:solidFill>
              </a:rPr>
              <a:t>SmartConsole – Logs &amp; Monitor Dashboard</a:t>
            </a:r>
            <a:endParaRPr>
              <a:solidFill>
                <a:srgbClr val="000000"/>
              </a:solidFill>
            </a:endParaRPr>
          </a:p>
          <a:p>
            <a:pPr indent="-342900" lvl="0" marL="457200" rtl="0" algn="l">
              <a:lnSpc>
                <a:spcPct val="115000"/>
              </a:lnSpc>
              <a:spcBef>
                <a:spcPts val="0"/>
              </a:spcBef>
              <a:spcAft>
                <a:spcPts val="0"/>
              </a:spcAft>
              <a:buClr>
                <a:srgbClr val="000000"/>
              </a:buClr>
              <a:buSzPts val="1800"/>
              <a:buChar char="●"/>
            </a:pPr>
            <a:r>
              <a:rPr lang="en">
                <a:solidFill>
                  <a:srgbClr val="000000"/>
                </a:solidFill>
              </a:rPr>
              <a:t>Displays traffic events originating from A-GUI (10.1.1.201) and passing through A-GW</a:t>
            </a:r>
            <a:endParaRPr>
              <a:solidFill>
                <a:srgbClr val="000000"/>
              </a:solidFill>
            </a:endParaRPr>
          </a:p>
        </p:txBody>
      </p:sp>
      <p:pic>
        <p:nvPicPr>
          <p:cNvPr id="139" name="Google Shape;139;g3f6a5bc3710_3_11" title="10.JPG"/>
          <p:cNvPicPr preferRelativeResize="0"/>
          <p:nvPr/>
        </p:nvPicPr>
        <p:blipFill rotWithShape="1">
          <a:blip r:embed="rId3">
            <a:alphaModFix/>
          </a:blip>
          <a:srcRect b="0" l="0" r="0" t="0"/>
          <a:stretch/>
        </p:blipFill>
        <p:spPr>
          <a:xfrm>
            <a:off x="776675" y="1888225"/>
            <a:ext cx="7411051" cy="2671399"/>
          </a:xfrm>
          <a:prstGeom prst="rect">
            <a:avLst/>
          </a:prstGeom>
          <a:noFill/>
          <a:ln>
            <a:noFill/>
          </a:ln>
        </p:spPr>
      </p:pic>
      <p:sp>
        <p:nvSpPr>
          <p:cNvPr id="140" name="Google Shape;140;g3f6a5bc3710_3_11"/>
          <p:cNvSpPr txBox="1"/>
          <p:nvPr/>
        </p:nvSpPr>
        <p:spPr>
          <a:xfrm>
            <a:off x="2906175" y="4676775"/>
            <a:ext cx="3829200" cy="32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Figure 7: Network Traffic Logging and Monitoring</a:t>
            </a:r>
            <a:endParaRPr sz="1300">
              <a:solidFill>
                <a:schemeClr val="lt2"/>
              </a:solidFill>
              <a:latin typeface="Roboto"/>
              <a:ea typeface="Roboto"/>
              <a:cs typeface="Roboto"/>
              <a:sym typeface="Robo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g3f6a5bc3710_1_577"/>
          <p:cNvSpPr txBox="1"/>
          <p:nvPr>
            <p:ph type="title"/>
          </p:nvPr>
        </p:nvSpPr>
        <p:spPr>
          <a:xfrm>
            <a:off x="292325" y="78937"/>
            <a:ext cx="8222100" cy="13098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200">
                <a:solidFill>
                  <a:srgbClr val="0E101A"/>
                </a:solidFill>
              </a:rPr>
              <a:t>User &amp; Group-Based Access Control</a:t>
            </a:r>
            <a:br>
              <a:rPr lang="en" sz="1800">
                <a:solidFill>
                  <a:srgbClr val="0E101A"/>
                </a:solidFill>
              </a:rPr>
            </a:br>
            <a:br>
              <a:rPr lang="en" sz="1800">
                <a:solidFill>
                  <a:srgbClr val="0E101A"/>
                </a:solidFill>
              </a:rPr>
            </a:br>
            <a:r>
              <a:rPr lang="en" sz="1800">
                <a:solidFill>
                  <a:srgbClr val="0E101A"/>
                </a:solidFill>
              </a:rPr>
              <a:t>URL Filtering, Application Control, HTTPS Inspection</a:t>
            </a:r>
            <a:endParaRPr sz="1800">
              <a:solidFill>
                <a:srgbClr val="0E101A"/>
              </a:solidFill>
            </a:endParaRPr>
          </a:p>
        </p:txBody>
      </p:sp>
      <p:pic>
        <p:nvPicPr>
          <p:cNvPr id="146" name="Google Shape;146;g3f6a5bc3710_1_577"/>
          <p:cNvPicPr preferRelativeResize="0"/>
          <p:nvPr/>
        </p:nvPicPr>
        <p:blipFill rotWithShape="1">
          <a:blip r:embed="rId3">
            <a:alphaModFix/>
          </a:blip>
          <a:srcRect b="0" l="0" r="0" t="0"/>
          <a:stretch/>
        </p:blipFill>
        <p:spPr>
          <a:xfrm>
            <a:off x="417675" y="1529200"/>
            <a:ext cx="7689150" cy="2597250"/>
          </a:xfrm>
          <a:prstGeom prst="rect">
            <a:avLst/>
          </a:prstGeom>
          <a:noFill/>
          <a:ln>
            <a:noFill/>
          </a:ln>
        </p:spPr>
      </p:pic>
      <p:sp>
        <p:nvSpPr>
          <p:cNvPr id="147" name="Google Shape;147;g3f6a5bc3710_1_577"/>
          <p:cNvSpPr txBox="1"/>
          <p:nvPr/>
        </p:nvSpPr>
        <p:spPr>
          <a:xfrm>
            <a:off x="1667925" y="4412200"/>
            <a:ext cx="5286300" cy="342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lt2"/>
                </a:solidFill>
                <a:latin typeface="Roboto"/>
                <a:ea typeface="Roboto"/>
                <a:cs typeface="Roboto"/>
                <a:sym typeface="Roboto"/>
              </a:rPr>
              <a:t>Figure 8: User-Based Access Control and Security Inspection </a:t>
            </a:r>
            <a:endParaRPr sz="1300">
              <a:solidFill>
                <a:schemeClr val="lt2"/>
              </a:solidFill>
              <a:latin typeface="Roboto"/>
              <a:ea typeface="Roboto"/>
              <a:cs typeface="Roboto"/>
              <a:sym typeface="Robo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9"/>
          <p:cNvSpPr txBox="1"/>
          <p:nvPr>
            <p:ph type="title"/>
          </p:nvPr>
        </p:nvSpPr>
        <p:spPr>
          <a:xfrm>
            <a:off x="259150" y="429525"/>
            <a:ext cx="8222100" cy="6192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12000"/>
              <a:buNone/>
            </a:pPr>
            <a:r>
              <a:rPr lang="en" sz="3200">
                <a:solidFill>
                  <a:srgbClr val="000000"/>
                </a:solidFill>
              </a:rPr>
              <a:t>Summary Conclusion</a:t>
            </a:r>
            <a:endParaRPr sz="3200">
              <a:solidFill>
                <a:srgbClr val="000000"/>
              </a:solidFill>
            </a:endParaRPr>
          </a:p>
        </p:txBody>
      </p:sp>
      <p:sp>
        <p:nvSpPr>
          <p:cNvPr id="153" name="Google Shape;153;p9"/>
          <p:cNvSpPr txBox="1"/>
          <p:nvPr>
            <p:ph idx="1" type="body"/>
          </p:nvPr>
        </p:nvSpPr>
        <p:spPr>
          <a:xfrm>
            <a:off x="376375" y="1209925"/>
            <a:ext cx="8222100" cy="3827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rPr lang="en">
                <a:solidFill>
                  <a:srgbClr val="000000"/>
                </a:solidFill>
              </a:rPr>
              <a:t>The practical lab successfully demonstrated the end-to-end setup of a Check Point security architecture in a virtual environment. From baseline interface setup and server administration on Gaia OS R81.20 to rule creation and live traffic logging in SmartConsole, all core security objectives were met and validated with a successful policy installation.</a:t>
            </a:r>
            <a:br>
              <a:rPr lang="en">
                <a:solidFill>
                  <a:srgbClr val="000000"/>
                </a:solidFill>
              </a:rPr>
            </a:br>
            <a:br>
              <a:rPr lang="en">
                <a:solidFill>
                  <a:srgbClr val="000000"/>
                </a:solidFill>
              </a:rPr>
            </a:br>
            <a:br>
              <a:rPr lang="en">
                <a:solidFill>
                  <a:srgbClr val="000000"/>
                </a:solidFill>
              </a:rPr>
            </a:br>
            <a:endParaRPr>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10"/>
          <p:cNvSpPr txBox="1"/>
          <p:nvPr>
            <p:ph type="title"/>
          </p:nvPr>
        </p:nvSpPr>
        <p:spPr>
          <a:xfrm>
            <a:off x="475500" y="1646700"/>
            <a:ext cx="8222100" cy="26928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SzPts val="12000"/>
              <a:buNone/>
            </a:pPr>
            <a:r>
              <a:rPr lang="en" sz="1800">
                <a:solidFill>
                  <a:srgbClr val="000000"/>
                </a:solidFill>
              </a:rPr>
              <a:t>Video Link: </a:t>
            </a:r>
            <a:r>
              <a:rPr lang="en" sz="1800" u="sng">
                <a:solidFill>
                  <a:schemeClr val="accent5"/>
                </a:solidFill>
                <a:hlinkClick r:id="rId3">
                  <a:extLst>
                    <a:ext uri="{A12FA001-AC4F-418D-AE19-62706E023703}">
                      <ahyp:hlinkClr val="tx"/>
                    </a:ext>
                  </a:extLst>
                </a:hlinkClick>
              </a:rPr>
              <a:t>https://uowtsd-my.sharepoint.com/:v:/r/personal/2522648_student_uwtsd_ac_uk/Documents/Enterprise%20Network%20Security-2522648/05.08.2026_17.54.53_REC.mp4?d=w522d8244fc5f430392da7f47da82bdf1&amp;csf=1&amp;web=1&amp;e=1v5WWR&amp;nav=eyJyZWZlcnJhbEluZm8iOnsicmVmZXJyYWxBcHAiOiJTdHJlYW1XZWJBcHAiLCJyZWZlcnJhbFZpZXciOiJTaGFyZURpYWxvZy1MaW5rIiwicmVmZXJyYWxBcHBQbGF0Zm9ybSI6IldlYiIsInJlZmVycmFsTW9kZSI6InZpZXcifX0%3D</a:t>
            </a:r>
            <a:endParaRPr sz="1800">
              <a:solidFill>
                <a:srgbClr val="000000"/>
              </a:solidFill>
            </a:endParaRPr>
          </a:p>
          <a:p>
            <a:pPr indent="0" lvl="0" marL="0" rtl="0" algn="l">
              <a:lnSpc>
                <a:spcPct val="115000"/>
              </a:lnSpc>
              <a:spcBef>
                <a:spcPts val="0"/>
              </a:spcBef>
              <a:spcAft>
                <a:spcPts val="0"/>
              </a:spcAft>
              <a:buSzPts val="12000"/>
              <a:buNone/>
            </a:pPr>
            <a:r>
              <a:t/>
            </a:r>
            <a:endParaRPr sz="1800">
              <a:solidFill>
                <a:srgbClr val="000000"/>
              </a:solidFill>
            </a:endParaRPr>
          </a:p>
          <a:p>
            <a:pPr indent="0" lvl="0" marL="0" rtl="0" algn="ctr">
              <a:lnSpc>
                <a:spcPct val="100000"/>
              </a:lnSpc>
              <a:spcBef>
                <a:spcPts val="0"/>
              </a:spcBef>
              <a:spcAft>
                <a:spcPts val="0"/>
              </a:spcAft>
              <a:buSzPts val="12000"/>
              <a:buNone/>
            </a:pPr>
            <a:r>
              <a:t/>
            </a:r>
            <a:endParaRPr sz="3000">
              <a:solidFill>
                <a:srgbClr val="000000"/>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4FC3F7"/>
      </a:accent5>
      <a:accent6>
        <a:srgbClr val="F4B400"/>
      </a:accent6>
      <a:hlink>
        <a:srgbClr val="4FC3F7"/>
      </a:hlink>
      <a:folHlink>
        <a:srgbClr val="4FC3F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