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4"/>
  </p:notesMasterIdLst>
  <p:sldIdLst>
    <p:sldId id="719" r:id="rId6"/>
    <p:sldId id="843" r:id="rId7"/>
    <p:sldId id="852" r:id="rId8"/>
    <p:sldId id="853" r:id="rId9"/>
    <p:sldId id="854" r:id="rId10"/>
    <p:sldId id="856" r:id="rId11"/>
    <p:sldId id="855" r:id="rId12"/>
    <p:sldId id="72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5T12:59:20.929" v="5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5T12:59:20.929" v="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5T12:59:20.929" v="5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Ultrasonic Sensor with PIC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20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45873" y="2022171"/>
            <a:ext cx="962533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 an industrial factory, a conveyor belt transports products through different processing stages. 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maintain safety, prevent collisions, and detect jams, the system must continuously monitor the distance between an object on the conveyor and a fixed reference point.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ultrasonic HC-SR04 sensor is mounted above the conveyor. When an object approaches, the system evaluates its distance and activates different LED indicators to represent the operational status.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026190" y="2071014"/>
            <a:ext cx="9767437" cy="400850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the distance from the ultrasonic sensor, displays the measured value and system status on a 16×2 LCD, and controls three LEDs that represent SAFE, WARNING, and DANGER conditions.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Ultrasonic Distance Sensor (HC-SR04) measures the distance to an object on the conveyor and outputs the time-of-flight pulse.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Trigger pin connected to RB0.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Echo pin connected to RB4.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4" y="1131791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55357" y="1760965"/>
            <a:ext cx="11104659" cy="4206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Three LEDs connected to PORTC are used to communicate operational states: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>
                <a:latin typeface="Book Antiqua" panose="02040602050305030304" pitchFamily="18" charset="0"/>
                <a:ea typeface="Cambria" panose="02040503050406030204" pitchFamily="18" charset="0"/>
              </a:rPr>
              <a:t>─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 SAFE (Green LED – RC0)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Turns ON when the measured distance is greater than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Indicates the conveyor is clear and operating normally.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WARNING (Yellow LED – RC1)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between 20 cm and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that an object is approaching the inspection zone.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DANGER (Red LED – RC2)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less than 20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a jam, collision risk, or object too close to the sensor.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 the operational status based on distance: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“CONVEYOR NORMAL!” when distance &gt; 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“MOVEMENT NEARBY!” when 20–50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“INTRUDER ALERT!” when distance &lt; 20 cm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950992" cy="3911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principle of the HC-SR04 ultrasonic sensor with a neat diagram.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526</Words>
  <Application>Microsoft Office PowerPoint</Application>
  <PresentationFormat>Widescreen</PresentationFormat>
  <Paragraphs>80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45</cp:revision>
  <dcterms:created xsi:type="dcterms:W3CDTF">2021-03-09T15:35:42Z</dcterms:created>
  <dcterms:modified xsi:type="dcterms:W3CDTF">2026-02-25T12:59:21Z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