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6"/>
  </p:notesMasterIdLst>
  <p:handoutMasterIdLst>
    <p:handoutMasterId r:id="rId37"/>
  </p:handoutMasterIdLst>
  <p:sldIdLst>
    <p:sldId id="256" r:id="rId5"/>
    <p:sldId id="286" r:id="rId6"/>
    <p:sldId id="289" r:id="rId7"/>
    <p:sldId id="290" r:id="rId8"/>
    <p:sldId id="291" r:id="rId9"/>
    <p:sldId id="292" r:id="rId10"/>
    <p:sldId id="293" r:id="rId11"/>
    <p:sldId id="294" r:id="rId12"/>
    <p:sldId id="295" r:id="rId13"/>
    <p:sldId id="296" r:id="rId14"/>
    <p:sldId id="297" r:id="rId15"/>
    <p:sldId id="298" r:id="rId16"/>
    <p:sldId id="299" r:id="rId17"/>
    <p:sldId id="300" r:id="rId18"/>
    <p:sldId id="301" r:id="rId19"/>
    <p:sldId id="302" r:id="rId20"/>
    <p:sldId id="303" r:id="rId21"/>
    <p:sldId id="304" r:id="rId22"/>
    <p:sldId id="305" r:id="rId23"/>
    <p:sldId id="306" r:id="rId24"/>
    <p:sldId id="307" r:id="rId25"/>
    <p:sldId id="308" r:id="rId26"/>
    <p:sldId id="309" r:id="rId27"/>
    <p:sldId id="310" r:id="rId28"/>
    <p:sldId id="311" r:id="rId29"/>
    <p:sldId id="312" r:id="rId30"/>
    <p:sldId id="313" r:id="rId31"/>
    <p:sldId id="314" r:id="rId32"/>
    <p:sldId id="315" r:id="rId33"/>
    <p:sldId id="316" r:id="rId34"/>
    <p:sldId id="317" r:id="rId35"/>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468C"/>
    <a:srgbClr val="001431"/>
    <a:srgbClr val="142F5C"/>
    <a:srgbClr val="149F2F"/>
    <a:srgbClr val="D14C00"/>
    <a:srgbClr val="6666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5CBB297-2B87-4B47-805D-3A6F5DFB0483}" v="397" dt="2024-03-04T00:00:41.875"/>
  </p1510:revLst>
</p1510:revInfo>
</file>

<file path=ppt/tableStyles.xml><?xml version="1.0" encoding="utf-8"?>
<a:tblStyleLst xmlns:a="http://schemas.openxmlformats.org/drawingml/2006/main" def="{D113A9D2-9D6B-4929-AA2D-F23B5EE8CBE7}">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44" autoAdjust="0"/>
    <p:restoredTop sz="79234" autoAdjust="0"/>
  </p:normalViewPr>
  <p:slideViewPr>
    <p:cSldViewPr snapToGrid="0" showGuides="1">
      <p:cViewPr varScale="1">
        <p:scale>
          <a:sx n="84" d="100"/>
          <a:sy n="84" d="100"/>
        </p:scale>
        <p:origin x="1548" y="84"/>
      </p:cViewPr>
      <p:guideLst>
        <p:guide orient="horz" pos="2160"/>
        <p:guide pos="3840"/>
      </p:guideLst>
    </p:cSldViewPr>
  </p:slideViewPr>
  <p:notesTextViewPr>
    <p:cViewPr>
      <p:scale>
        <a:sx n="1" d="1"/>
        <a:sy n="1" d="1"/>
      </p:scale>
      <p:origin x="0" y="0"/>
    </p:cViewPr>
  </p:notesTextViewPr>
  <p:sorterViewPr>
    <p:cViewPr>
      <p:scale>
        <a:sx n="66" d="100"/>
        <a:sy n="66" d="100"/>
      </p:scale>
      <p:origin x="0" y="0"/>
    </p:cViewPr>
  </p:sorterViewPr>
  <p:notesViewPr>
    <p:cSldViewPr snapToGrid="0" showGuides="1">
      <p:cViewPr varScale="1">
        <p:scale>
          <a:sx n="88" d="100"/>
          <a:sy n="88" d="100"/>
        </p:scale>
        <p:origin x="3822" y="6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5733D3-A66F-4549-9FB9-ED46807CC43B}" type="doc">
      <dgm:prSet loTypeId="urn:microsoft.com/office/officeart/2005/8/layout/hProcess9" loCatId="process" qsTypeId="urn:microsoft.com/office/officeart/2005/8/quickstyle/simple1" qsCatId="simple" csTypeId="urn:microsoft.com/office/officeart/2005/8/colors/accent1_2" csCatId="accent1" phldr="1"/>
      <dgm:spPr/>
    </dgm:pt>
    <dgm:pt modelId="{B7B5DFD4-9987-4073-9EAD-4BB74B8E66FE}">
      <dgm:prSet phldrT="[Text]"/>
      <dgm:spPr/>
      <dgm:t>
        <a:bodyPr/>
        <a:lstStyle/>
        <a:p>
          <a:r>
            <a:rPr lang="en-GB" dirty="0"/>
            <a:t>Introduce the UK government’s ‘Supporting Families’ approach</a:t>
          </a:r>
        </a:p>
      </dgm:t>
    </dgm:pt>
    <dgm:pt modelId="{984057FE-C20D-4FF6-8165-BAF3309435CE}" type="parTrans" cxnId="{C3EE95CE-D16B-405F-B79A-30406E4F9E37}">
      <dgm:prSet/>
      <dgm:spPr/>
      <dgm:t>
        <a:bodyPr/>
        <a:lstStyle/>
        <a:p>
          <a:endParaRPr lang="en-GB"/>
        </a:p>
      </dgm:t>
    </dgm:pt>
    <dgm:pt modelId="{BD09BB86-FAD7-4471-B578-2A7DCFE60FC1}" type="sibTrans" cxnId="{C3EE95CE-D16B-405F-B79A-30406E4F9E37}">
      <dgm:prSet/>
      <dgm:spPr/>
      <dgm:t>
        <a:bodyPr/>
        <a:lstStyle/>
        <a:p>
          <a:endParaRPr lang="en-GB"/>
        </a:p>
      </dgm:t>
    </dgm:pt>
    <dgm:pt modelId="{459144C7-75CB-43E8-A810-4DF75561A293}">
      <dgm:prSet phldrT="[Text]"/>
      <dgm:spPr/>
      <dgm:t>
        <a:bodyPr/>
        <a:lstStyle/>
        <a:p>
          <a:r>
            <a:rPr lang="en-GB" dirty="0"/>
            <a:t>Introduce the UK’s ‘Early Help System’</a:t>
          </a:r>
        </a:p>
      </dgm:t>
    </dgm:pt>
    <dgm:pt modelId="{B35C95EE-C9B3-424D-B4F4-FA8F0B06AFE3}" type="parTrans" cxnId="{B61B2DA4-4F3F-4868-B86B-156E63EFFA0C}">
      <dgm:prSet/>
      <dgm:spPr/>
      <dgm:t>
        <a:bodyPr/>
        <a:lstStyle/>
        <a:p>
          <a:endParaRPr lang="en-GB"/>
        </a:p>
      </dgm:t>
    </dgm:pt>
    <dgm:pt modelId="{2492B4C4-2EA6-435D-A3B7-4643CA61FA38}" type="sibTrans" cxnId="{B61B2DA4-4F3F-4868-B86B-156E63EFFA0C}">
      <dgm:prSet/>
      <dgm:spPr/>
      <dgm:t>
        <a:bodyPr/>
        <a:lstStyle/>
        <a:p>
          <a:endParaRPr lang="en-GB"/>
        </a:p>
      </dgm:t>
    </dgm:pt>
    <dgm:pt modelId="{6E719437-4FB8-4803-9C7D-4DD5514A6271}">
      <dgm:prSet phldrT="[Text]"/>
      <dgm:spPr/>
      <dgm:t>
        <a:bodyPr/>
        <a:lstStyle/>
        <a:p>
          <a:r>
            <a:rPr lang="en-GB" dirty="0"/>
            <a:t>Ensure everyone is clear about the Component 2 Assignment</a:t>
          </a:r>
        </a:p>
      </dgm:t>
    </dgm:pt>
    <dgm:pt modelId="{B733BE6F-17DF-47A0-81CB-47D59D31C464}" type="parTrans" cxnId="{13E58644-1384-44C1-AC2B-B6D210C38A01}">
      <dgm:prSet/>
      <dgm:spPr/>
      <dgm:t>
        <a:bodyPr/>
        <a:lstStyle/>
        <a:p>
          <a:endParaRPr lang="en-GB"/>
        </a:p>
      </dgm:t>
    </dgm:pt>
    <dgm:pt modelId="{377CDFD6-C099-4D44-A47E-1E04F6FF785B}" type="sibTrans" cxnId="{13E58644-1384-44C1-AC2B-B6D210C38A01}">
      <dgm:prSet/>
      <dgm:spPr/>
      <dgm:t>
        <a:bodyPr/>
        <a:lstStyle/>
        <a:p>
          <a:endParaRPr lang="en-GB"/>
        </a:p>
      </dgm:t>
    </dgm:pt>
    <dgm:pt modelId="{67833FF0-D0DD-45E9-A8C9-F6148D3398C9}" type="pres">
      <dgm:prSet presAssocID="{2A5733D3-A66F-4549-9FB9-ED46807CC43B}" presName="CompostProcess" presStyleCnt="0">
        <dgm:presLayoutVars>
          <dgm:dir/>
          <dgm:resizeHandles val="exact"/>
        </dgm:presLayoutVars>
      </dgm:prSet>
      <dgm:spPr/>
    </dgm:pt>
    <dgm:pt modelId="{CACD1A10-7E04-476D-B6B3-AB9B91170EDB}" type="pres">
      <dgm:prSet presAssocID="{2A5733D3-A66F-4549-9FB9-ED46807CC43B}" presName="arrow" presStyleLbl="bgShp" presStyleIdx="0" presStyleCnt="1"/>
      <dgm:spPr/>
    </dgm:pt>
    <dgm:pt modelId="{0D7A2EA6-CD89-4918-A266-69B85BCB5565}" type="pres">
      <dgm:prSet presAssocID="{2A5733D3-A66F-4549-9FB9-ED46807CC43B}" presName="linearProcess" presStyleCnt="0"/>
      <dgm:spPr/>
    </dgm:pt>
    <dgm:pt modelId="{1C46B641-E95C-428D-AAD2-9FB8DAC227DA}" type="pres">
      <dgm:prSet presAssocID="{B7B5DFD4-9987-4073-9EAD-4BB74B8E66FE}" presName="textNode" presStyleLbl="node1" presStyleIdx="0" presStyleCnt="3">
        <dgm:presLayoutVars>
          <dgm:bulletEnabled val="1"/>
        </dgm:presLayoutVars>
      </dgm:prSet>
      <dgm:spPr/>
    </dgm:pt>
    <dgm:pt modelId="{BC4758F3-AF9A-4EE8-8256-3F18FA90CBE2}" type="pres">
      <dgm:prSet presAssocID="{BD09BB86-FAD7-4471-B578-2A7DCFE60FC1}" presName="sibTrans" presStyleCnt="0"/>
      <dgm:spPr/>
    </dgm:pt>
    <dgm:pt modelId="{65BEA2B7-6701-494A-9D3D-7758B2A86594}" type="pres">
      <dgm:prSet presAssocID="{459144C7-75CB-43E8-A810-4DF75561A293}" presName="textNode" presStyleLbl="node1" presStyleIdx="1" presStyleCnt="3">
        <dgm:presLayoutVars>
          <dgm:bulletEnabled val="1"/>
        </dgm:presLayoutVars>
      </dgm:prSet>
      <dgm:spPr/>
    </dgm:pt>
    <dgm:pt modelId="{428A283C-EA27-4E31-B0DD-AD3B8575C83D}" type="pres">
      <dgm:prSet presAssocID="{2492B4C4-2EA6-435D-A3B7-4643CA61FA38}" presName="sibTrans" presStyleCnt="0"/>
      <dgm:spPr/>
    </dgm:pt>
    <dgm:pt modelId="{B3FE623E-FE70-4460-9F88-B2E2F3DC16B2}" type="pres">
      <dgm:prSet presAssocID="{6E719437-4FB8-4803-9C7D-4DD5514A6271}" presName="textNode" presStyleLbl="node1" presStyleIdx="2" presStyleCnt="3">
        <dgm:presLayoutVars>
          <dgm:bulletEnabled val="1"/>
        </dgm:presLayoutVars>
      </dgm:prSet>
      <dgm:spPr/>
    </dgm:pt>
  </dgm:ptLst>
  <dgm:cxnLst>
    <dgm:cxn modelId="{D751985F-CB79-409E-83DC-20E2AB3F67A6}" type="presOf" srcId="{459144C7-75CB-43E8-A810-4DF75561A293}" destId="{65BEA2B7-6701-494A-9D3D-7758B2A86594}" srcOrd="0" destOrd="0" presId="urn:microsoft.com/office/officeart/2005/8/layout/hProcess9"/>
    <dgm:cxn modelId="{13E58644-1384-44C1-AC2B-B6D210C38A01}" srcId="{2A5733D3-A66F-4549-9FB9-ED46807CC43B}" destId="{6E719437-4FB8-4803-9C7D-4DD5514A6271}" srcOrd="2" destOrd="0" parTransId="{B733BE6F-17DF-47A0-81CB-47D59D31C464}" sibTransId="{377CDFD6-C099-4D44-A47E-1E04F6FF785B}"/>
    <dgm:cxn modelId="{D4414B59-0A61-4B0F-9C4F-03D567828F66}" type="presOf" srcId="{B7B5DFD4-9987-4073-9EAD-4BB74B8E66FE}" destId="{1C46B641-E95C-428D-AAD2-9FB8DAC227DA}" srcOrd="0" destOrd="0" presId="urn:microsoft.com/office/officeart/2005/8/layout/hProcess9"/>
    <dgm:cxn modelId="{76E72E87-78DC-4138-AE6E-074A6D1FC945}" type="presOf" srcId="{2A5733D3-A66F-4549-9FB9-ED46807CC43B}" destId="{67833FF0-D0DD-45E9-A8C9-F6148D3398C9}" srcOrd="0" destOrd="0" presId="urn:microsoft.com/office/officeart/2005/8/layout/hProcess9"/>
    <dgm:cxn modelId="{49AD9E8C-B245-4CEA-AE7F-DF65B8AF0D89}" type="presOf" srcId="{6E719437-4FB8-4803-9C7D-4DD5514A6271}" destId="{B3FE623E-FE70-4460-9F88-B2E2F3DC16B2}" srcOrd="0" destOrd="0" presId="urn:microsoft.com/office/officeart/2005/8/layout/hProcess9"/>
    <dgm:cxn modelId="{B61B2DA4-4F3F-4868-B86B-156E63EFFA0C}" srcId="{2A5733D3-A66F-4549-9FB9-ED46807CC43B}" destId="{459144C7-75CB-43E8-A810-4DF75561A293}" srcOrd="1" destOrd="0" parTransId="{B35C95EE-C9B3-424D-B4F4-FA8F0B06AFE3}" sibTransId="{2492B4C4-2EA6-435D-A3B7-4643CA61FA38}"/>
    <dgm:cxn modelId="{C3EE95CE-D16B-405F-B79A-30406E4F9E37}" srcId="{2A5733D3-A66F-4549-9FB9-ED46807CC43B}" destId="{B7B5DFD4-9987-4073-9EAD-4BB74B8E66FE}" srcOrd="0" destOrd="0" parTransId="{984057FE-C20D-4FF6-8165-BAF3309435CE}" sibTransId="{BD09BB86-FAD7-4471-B578-2A7DCFE60FC1}"/>
    <dgm:cxn modelId="{BF8973DF-36AB-4B96-8C39-A243B48247D8}" type="presParOf" srcId="{67833FF0-D0DD-45E9-A8C9-F6148D3398C9}" destId="{CACD1A10-7E04-476D-B6B3-AB9B91170EDB}" srcOrd="0" destOrd="0" presId="urn:microsoft.com/office/officeart/2005/8/layout/hProcess9"/>
    <dgm:cxn modelId="{BC1EC77E-B323-4948-AD2F-35762F03D27E}" type="presParOf" srcId="{67833FF0-D0DD-45E9-A8C9-F6148D3398C9}" destId="{0D7A2EA6-CD89-4918-A266-69B85BCB5565}" srcOrd="1" destOrd="0" presId="urn:microsoft.com/office/officeart/2005/8/layout/hProcess9"/>
    <dgm:cxn modelId="{475093C6-C667-4413-81A1-646F6AC61716}" type="presParOf" srcId="{0D7A2EA6-CD89-4918-A266-69B85BCB5565}" destId="{1C46B641-E95C-428D-AAD2-9FB8DAC227DA}" srcOrd="0" destOrd="0" presId="urn:microsoft.com/office/officeart/2005/8/layout/hProcess9"/>
    <dgm:cxn modelId="{AB8FD729-5968-413D-BE8E-3D4B28A1E2CD}" type="presParOf" srcId="{0D7A2EA6-CD89-4918-A266-69B85BCB5565}" destId="{BC4758F3-AF9A-4EE8-8256-3F18FA90CBE2}" srcOrd="1" destOrd="0" presId="urn:microsoft.com/office/officeart/2005/8/layout/hProcess9"/>
    <dgm:cxn modelId="{F477EBAA-3CF5-4A4D-A48C-31FD900E3C35}" type="presParOf" srcId="{0D7A2EA6-CD89-4918-A266-69B85BCB5565}" destId="{65BEA2B7-6701-494A-9D3D-7758B2A86594}" srcOrd="2" destOrd="0" presId="urn:microsoft.com/office/officeart/2005/8/layout/hProcess9"/>
    <dgm:cxn modelId="{730523CE-95D4-4BF2-BEB3-AD11D152E3B9}" type="presParOf" srcId="{0D7A2EA6-CD89-4918-A266-69B85BCB5565}" destId="{428A283C-EA27-4E31-B0DD-AD3B8575C83D}" srcOrd="3" destOrd="0" presId="urn:microsoft.com/office/officeart/2005/8/layout/hProcess9"/>
    <dgm:cxn modelId="{2A5436EE-FF56-4E9D-99A2-A9A1AE7874DC}" type="presParOf" srcId="{0D7A2EA6-CD89-4918-A266-69B85BCB5565}" destId="{B3FE623E-FE70-4460-9F88-B2E2F3DC16B2}" srcOrd="4"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32AE7E4-1BEF-4EDE-B8D7-BFD4BBDF8B06}"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GB"/>
        </a:p>
      </dgm:t>
    </dgm:pt>
    <dgm:pt modelId="{0E0DB19E-3F02-4041-A7CF-CFE3D9133D6E}">
      <dgm:prSet phldrT="[Text]"/>
      <dgm:spPr/>
      <dgm:t>
        <a:bodyPr/>
        <a:lstStyle/>
        <a:p>
          <a:r>
            <a:rPr lang="en-GB" b="0" i="0" dirty="0">
              <a:solidFill>
                <a:srgbClr val="0B0C0C"/>
              </a:solidFill>
              <a:effectLst/>
              <a:latin typeface="GDS Transport"/>
            </a:rPr>
            <a:t>Unemployment and financial instability</a:t>
          </a:r>
          <a:endParaRPr lang="en-GB" dirty="0"/>
        </a:p>
      </dgm:t>
    </dgm:pt>
    <dgm:pt modelId="{F85C9D4B-2F7E-43F3-8FE5-0EFCCEEF69C6}" type="parTrans" cxnId="{54291BAA-E8DE-419E-B203-189772B6BE85}">
      <dgm:prSet/>
      <dgm:spPr/>
      <dgm:t>
        <a:bodyPr/>
        <a:lstStyle/>
        <a:p>
          <a:endParaRPr lang="en-GB"/>
        </a:p>
      </dgm:t>
    </dgm:pt>
    <dgm:pt modelId="{0223AC70-9A06-4A29-9061-421B25F5ED46}" type="sibTrans" cxnId="{54291BAA-E8DE-419E-B203-189772B6BE85}">
      <dgm:prSet/>
      <dgm:spPr/>
      <dgm:t>
        <a:bodyPr/>
        <a:lstStyle/>
        <a:p>
          <a:endParaRPr lang="en-GB"/>
        </a:p>
      </dgm:t>
    </dgm:pt>
    <dgm:pt modelId="{323B876E-0EBB-4E70-819D-292D21440A15}">
      <dgm:prSet phldrT="[Text]"/>
      <dgm:spPr/>
      <dgm:t>
        <a:bodyPr/>
        <a:lstStyle/>
        <a:p>
          <a:r>
            <a:rPr lang="en-GB" b="0" i="0" dirty="0">
              <a:solidFill>
                <a:srgbClr val="0B0C0C"/>
              </a:solidFill>
              <a:effectLst/>
              <a:latin typeface="GDS Transport"/>
            </a:rPr>
            <a:t>Poor school attendance</a:t>
          </a:r>
          <a:endParaRPr lang="en-GB" dirty="0"/>
        </a:p>
      </dgm:t>
    </dgm:pt>
    <dgm:pt modelId="{16A41E74-CD2D-4950-9BB9-A806976F119A}" type="parTrans" cxnId="{C8B30CED-5652-45DD-B7D3-5E330819A0F3}">
      <dgm:prSet/>
      <dgm:spPr/>
      <dgm:t>
        <a:bodyPr/>
        <a:lstStyle/>
        <a:p>
          <a:endParaRPr lang="en-GB"/>
        </a:p>
      </dgm:t>
    </dgm:pt>
    <dgm:pt modelId="{D5DFA4CC-C062-4CFB-965D-CFBF28E42564}" type="sibTrans" cxnId="{C8B30CED-5652-45DD-B7D3-5E330819A0F3}">
      <dgm:prSet/>
      <dgm:spPr/>
      <dgm:t>
        <a:bodyPr/>
        <a:lstStyle/>
        <a:p>
          <a:endParaRPr lang="en-GB"/>
        </a:p>
      </dgm:t>
    </dgm:pt>
    <dgm:pt modelId="{F8169173-AC72-4A0B-BEBE-611A46FA7DF4}">
      <dgm:prSet phldrT="[Text]"/>
      <dgm:spPr/>
      <dgm:t>
        <a:bodyPr/>
        <a:lstStyle/>
        <a:p>
          <a:r>
            <a:rPr lang="en-GB" b="0" i="0" dirty="0">
              <a:solidFill>
                <a:srgbClr val="0B0C0C"/>
              </a:solidFill>
              <a:effectLst/>
              <a:latin typeface="GDS Transport"/>
            </a:rPr>
            <a:t>Mental and physical health problems</a:t>
          </a:r>
          <a:endParaRPr lang="en-GB" dirty="0"/>
        </a:p>
      </dgm:t>
    </dgm:pt>
    <dgm:pt modelId="{59B876E3-18F9-4D92-8A97-C03102CD6F0B}" type="parTrans" cxnId="{F648B19B-5237-460B-A9E7-601F1DB5FC90}">
      <dgm:prSet/>
      <dgm:spPr/>
      <dgm:t>
        <a:bodyPr/>
        <a:lstStyle/>
        <a:p>
          <a:endParaRPr lang="en-GB"/>
        </a:p>
      </dgm:t>
    </dgm:pt>
    <dgm:pt modelId="{9AA07C15-5230-433E-BDB5-6BD562504ECF}" type="sibTrans" cxnId="{F648B19B-5237-460B-A9E7-601F1DB5FC90}">
      <dgm:prSet/>
      <dgm:spPr/>
      <dgm:t>
        <a:bodyPr/>
        <a:lstStyle/>
        <a:p>
          <a:endParaRPr lang="en-GB"/>
        </a:p>
      </dgm:t>
    </dgm:pt>
    <dgm:pt modelId="{246E7B2D-981B-44FD-901B-1AB4E8C3F128}">
      <dgm:prSet phldrT="[Text]"/>
      <dgm:spPr/>
      <dgm:t>
        <a:bodyPr/>
        <a:lstStyle/>
        <a:p>
          <a:r>
            <a:rPr lang="en-GB" b="0" i="0" dirty="0">
              <a:solidFill>
                <a:srgbClr val="0B0C0C"/>
              </a:solidFill>
              <a:effectLst/>
              <a:latin typeface="GDS Transport"/>
            </a:rPr>
            <a:t>Involvement in crime and antisocial behaviour</a:t>
          </a:r>
          <a:endParaRPr lang="en-GB" dirty="0"/>
        </a:p>
      </dgm:t>
    </dgm:pt>
    <dgm:pt modelId="{824A8BF1-A543-45DD-9902-DF42F6DDFCCF}" type="parTrans" cxnId="{F3CB95ED-070D-418E-86DF-C3A0FDD306B3}">
      <dgm:prSet/>
      <dgm:spPr/>
      <dgm:t>
        <a:bodyPr/>
        <a:lstStyle/>
        <a:p>
          <a:endParaRPr lang="en-GB"/>
        </a:p>
      </dgm:t>
    </dgm:pt>
    <dgm:pt modelId="{89A92C81-CEAF-4D36-A058-7CD96FE1A776}" type="sibTrans" cxnId="{F3CB95ED-070D-418E-86DF-C3A0FDD306B3}">
      <dgm:prSet/>
      <dgm:spPr/>
      <dgm:t>
        <a:bodyPr/>
        <a:lstStyle/>
        <a:p>
          <a:endParaRPr lang="en-GB"/>
        </a:p>
      </dgm:t>
    </dgm:pt>
    <dgm:pt modelId="{93CD11AA-CDAB-4510-A2C1-B70EFF325756}">
      <dgm:prSet phldrT="[Text]"/>
      <dgm:spPr/>
      <dgm:t>
        <a:bodyPr/>
        <a:lstStyle/>
        <a:p>
          <a:r>
            <a:rPr lang="en-GB" b="0" i="0" dirty="0">
              <a:solidFill>
                <a:schemeClr val="bg1"/>
              </a:solidFill>
              <a:effectLst/>
              <a:latin typeface="GDS Transport"/>
            </a:rPr>
            <a:t>Domestic abuse and poor family relationships</a:t>
          </a:r>
          <a:endParaRPr lang="en-GB" dirty="0">
            <a:solidFill>
              <a:schemeClr val="bg1"/>
            </a:solidFill>
          </a:endParaRPr>
        </a:p>
      </dgm:t>
    </dgm:pt>
    <dgm:pt modelId="{D2E0E0E4-F3AA-4EBA-A2EA-2BDF8A443898}" type="parTrans" cxnId="{4ABB7344-7583-4014-8708-A54150A1974D}">
      <dgm:prSet/>
      <dgm:spPr/>
      <dgm:t>
        <a:bodyPr/>
        <a:lstStyle/>
        <a:p>
          <a:endParaRPr lang="en-GB"/>
        </a:p>
      </dgm:t>
    </dgm:pt>
    <dgm:pt modelId="{79774D17-8724-49FB-A0E0-2C826E02A963}" type="sibTrans" cxnId="{4ABB7344-7583-4014-8708-A54150A1974D}">
      <dgm:prSet/>
      <dgm:spPr/>
      <dgm:t>
        <a:bodyPr/>
        <a:lstStyle/>
        <a:p>
          <a:endParaRPr lang="en-GB"/>
        </a:p>
      </dgm:t>
    </dgm:pt>
    <dgm:pt modelId="{216A08A7-4830-4B4A-8C63-4A7027A86727}">
      <dgm:prSet phldrT="[Text]"/>
      <dgm:spPr/>
      <dgm:t>
        <a:bodyPr/>
        <a:lstStyle/>
        <a:p>
          <a:r>
            <a:rPr lang="en-GB" b="0" i="0" dirty="0">
              <a:solidFill>
                <a:schemeClr val="bg1"/>
              </a:solidFill>
              <a:effectLst/>
              <a:latin typeface="GDS Transport"/>
            </a:rPr>
            <a:t>Insecure housing</a:t>
          </a:r>
          <a:endParaRPr lang="en-GB" dirty="0">
            <a:solidFill>
              <a:schemeClr val="bg1"/>
            </a:solidFill>
          </a:endParaRPr>
        </a:p>
      </dgm:t>
    </dgm:pt>
    <dgm:pt modelId="{97C4BC9B-E732-45DC-8AE5-4DC1E2300FEB}" type="parTrans" cxnId="{3E6DBDDB-B9AC-4F70-8E9A-CECD40620C15}">
      <dgm:prSet/>
      <dgm:spPr/>
      <dgm:t>
        <a:bodyPr/>
        <a:lstStyle/>
        <a:p>
          <a:endParaRPr lang="en-GB"/>
        </a:p>
      </dgm:t>
    </dgm:pt>
    <dgm:pt modelId="{B44AF952-068F-4656-90A6-E2061F6D0F5E}" type="sibTrans" cxnId="{3E6DBDDB-B9AC-4F70-8E9A-CECD40620C15}">
      <dgm:prSet/>
      <dgm:spPr/>
      <dgm:t>
        <a:bodyPr/>
        <a:lstStyle/>
        <a:p>
          <a:endParaRPr lang="en-GB"/>
        </a:p>
      </dgm:t>
    </dgm:pt>
    <dgm:pt modelId="{CA29E9D9-5EBC-4537-B6F4-1FA3818E19A8}">
      <dgm:prSet/>
      <dgm:spPr/>
      <dgm:t>
        <a:bodyPr/>
        <a:lstStyle/>
        <a:p>
          <a:r>
            <a:rPr lang="en-GB" b="0" i="0" dirty="0">
              <a:solidFill>
                <a:schemeClr val="bg1"/>
              </a:solidFill>
              <a:effectLst/>
              <a:latin typeface="GDS Transport"/>
            </a:rPr>
            <a:t>Children who are at risk of abuse and exploitation</a:t>
          </a:r>
          <a:endParaRPr lang="en-GB" dirty="0">
            <a:solidFill>
              <a:schemeClr val="bg1"/>
            </a:solidFill>
          </a:endParaRPr>
        </a:p>
      </dgm:t>
    </dgm:pt>
    <dgm:pt modelId="{1C9E68DD-FBD2-4F4D-98B8-B7941CC82744}" type="parTrans" cxnId="{27DAE83F-B44E-4E7C-A83A-5584E9A43A40}">
      <dgm:prSet/>
      <dgm:spPr/>
      <dgm:t>
        <a:bodyPr/>
        <a:lstStyle/>
        <a:p>
          <a:endParaRPr lang="en-GB"/>
        </a:p>
      </dgm:t>
    </dgm:pt>
    <dgm:pt modelId="{9ADD0887-8F72-4E2A-B038-5E2E9CD279C9}" type="sibTrans" cxnId="{27DAE83F-B44E-4E7C-A83A-5584E9A43A40}">
      <dgm:prSet/>
      <dgm:spPr/>
      <dgm:t>
        <a:bodyPr/>
        <a:lstStyle/>
        <a:p>
          <a:endParaRPr lang="en-GB"/>
        </a:p>
      </dgm:t>
    </dgm:pt>
    <dgm:pt modelId="{538C84E8-4FAF-4228-A7CB-569046296FD5}">
      <dgm:prSet/>
      <dgm:spPr/>
      <dgm:t>
        <a:bodyPr/>
        <a:lstStyle/>
        <a:p>
          <a:r>
            <a:rPr lang="en-GB" b="0" i="0" dirty="0">
              <a:solidFill>
                <a:schemeClr val="bg1"/>
              </a:solidFill>
              <a:effectLst/>
              <a:latin typeface="GDS Transport"/>
            </a:rPr>
            <a:t>Substance misuse </a:t>
          </a:r>
          <a:endParaRPr lang="en-GB" dirty="0">
            <a:solidFill>
              <a:schemeClr val="bg1"/>
            </a:solidFill>
          </a:endParaRPr>
        </a:p>
      </dgm:t>
    </dgm:pt>
    <dgm:pt modelId="{A1701217-8A0E-4791-83C3-F922EA68D6F9}" type="parTrans" cxnId="{BEDD9563-4613-487C-BE43-BD36C5012267}">
      <dgm:prSet/>
      <dgm:spPr/>
      <dgm:t>
        <a:bodyPr/>
        <a:lstStyle/>
        <a:p>
          <a:endParaRPr lang="en-GB"/>
        </a:p>
      </dgm:t>
    </dgm:pt>
    <dgm:pt modelId="{8355AC46-C8B0-4BC0-9983-5DB9F24E1EFE}" type="sibTrans" cxnId="{BEDD9563-4613-487C-BE43-BD36C5012267}">
      <dgm:prSet/>
      <dgm:spPr/>
      <dgm:t>
        <a:bodyPr/>
        <a:lstStyle/>
        <a:p>
          <a:endParaRPr lang="en-GB"/>
        </a:p>
      </dgm:t>
    </dgm:pt>
    <dgm:pt modelId="{583786CF-7EA8-4088-BFE9-189E9B9766B1}" type="pres">
      <dgm:prSet presAssocID="{032AE7E4-1BEF-4EDE-B8D7-BFD4BBDF8B06}" presName="diagram" presStyleCnt="0">
        <dgm:presLayoutVars>
          <dgm:dir/>
          <dgm:resizeHandles val="exact"/>
        </dgm:presLayoutVars>
      </dgm:prSet>
      <dgm:spPr/>
    </dgm:pt>
    <dgm:pt modelId="{51CC8A88-8E11-46F4-A583-5423FFD3E0F3}" type="pres">
      <dgm:prSet presAssocID="{0E0DB19E-3F02-4041-A7CF-CFE3D9133D6E}" presName="node" presStyleLbl="node1" presStyleIdx="0" presStyleCnt="8">
        <dgm:presLayoutVars>
          <dgm:bulletEnabled val="1"/>
        </dgm:presLayoutVars>
      </dgm:prSet>
      <dgm:spPr/>
    </dgm:pt>
    <dgm:pt modelId="{D2D39D02-39AF-407C-A7B2-964190B66D5E}" type="pres">
      <dgm:prSet presAssocID="{0223AC70-9A06-4A29-9061-421B25F5ED46}" presName="sibTrans" presStyleCnt="0"/>
      <dgm:spPr/>
    </dgm:pt>
    <dgm:pt modelId="{ABD2D54D-4469-46CE-821B-61C4D303C6C3}" type="pres">
      <dgm:prSet presAssocID="{323B876E-0EBB-4E70-819D-292D21440A15}" presName="node" presStyleLbl="node1" presStyleIdx="1" presStyleCnt="8">
        <dgm:presLayoutVars>
          <dgm:bulletEnabled val="1"/>
        </dgm:presLayoutVars>
      </dgm:prSet>
      <dgm:spPr/>
    </dgm:pt>
    <dgm:pt modelId="{9AFCC13A-1AE5-4785-9FFB-83A69054A65D}" type="pres">
      <dgm:prSet presAssocID="{D5DFA4CC-C062-4CFB-965D-CFBF28E42564}" presName="sibTrans" presStyleCnt="0"/>
      <dgm:spPr/>
    </dgm:pt>
    <dgm:pt modelId="{60A6A786-A14D-4A6B-B4E4-E8FC02C04F96}" type="pres">
      <dgm:prSet presAssocID="{F8169173-AC72-4A0B-BEBE-611A46FA7DF4}" presName="node" presStyleLbl="node1" presStyleIdx="2" presStyleCnt="8">
        <dgm:presLayoutVars>
          <dgm:bulletEnabled val="1"/>
        </dgm:presLayoutVars>
      </dgm:prSet>
      <dgm:spPr/>
    </dgm:pt>
    <dgm:pt modelId="{140C3376-992D-4915-9837-843652A7786A}" type="pres">
      <dgm:prSet presAssocID="{9AA07C15-5230-433E-BDB5-6BD562504ECF}" presName="sibTrans" presStyleCnt="0"/>
      <dgm:spPr/>
    </dgm:pt>
    <dgm:pt modelId="{4744D3B0-EC59-4521-A866-204C3102ABF4}" type="pres">
      <dgm:prSet presAssocID="{246E7B2D-981B-44FD-901B-1AB4E8C3F128}" presName="node" presStyleLbl="node1" presStyleIdx="3" presStyleCnt="8">
        <dgm:presLayoutVars>
          <dgm:bulletEnabled val="1"/>
        </dgm:presLayoutVars>
      </dgm:prSet>
      <dgm:spPr/>
    </dgm:pt>
    <dgm:pt modelId="{A2C94E7F-43A2-4353-A5A7-7411B5D359B2}" type="pres">
      <dgm:prSet presAssocID="{89A92C81-CEAF-4D36-A058-7CD96FE1A776}" presName="sibTrans" presStyleCnt="0"/>
      <dgm:spPr/>
    </dgm:pt>
    <dgm:pt modelId="{567D939F-E3F5-4507-A963-DFAFB8C7B865}" type="pres">
      <dgm:prSet presAssocID="{93CD11AA-CDAB-4510-A2C1-B70EFF325756}" presName="node" presStyleLbl="node1" presStyleIdx="4" presStyleCnt="8">
        <dgm:presLayoutVars>
          <dgm:bulletEnabled val="1"/>
        </dgm:presLayoutVars>
      </dgm:prSet>
      <dgm:spPr/>
    </dgm:pt>
    <dgm:pt modelId="{CA82F9A3-A3CC-4F34-B788-5CAF8EECDE7C}" type="pres">
      <dgm:prSet presAssocID="{79774D17-8724-49FB-A0E0-2C826E02A963}" presName="sibTrans" presStyleCnt="0"/>
      <dgm:spPr/>
    </dgm:pt>
    <dgm:pt modelId="{9995C2E6-CB40-4024-95B2-BD79ADB8F386}" type="pres">
      <dgm:prSet presAssocID="{216A08A7-4830-4B4A-8C63-4A7027A86727}" presName="node" presStyleLbl="node1" presStyleIdx="5" presStyleCnt="8">
        <dgm:presLayoutVars>
          <dgm:bulletEnabled val="1"/>
        </dgm:presLayoutVars>
      </dgm:prSet>
      <dgm:spPr/>
    </dgm:pt>
    <dgm:pt modelId="{DCBE8A43-AF17-4362-87E1-DAEDD28F8819}" type="pres">
      <dgm:prSet presAssocID="{B44AF952-068F-4656-90A6-E2061F6D0F5E}" presName="sibTrans" presStyleCnt="0"/>
      <dgm:spPr/>
    </dgm:pt>
    <dgm:pt modelId="{E6CB6269-813C-4A4C-A665-E4C566A2677C}" type="pres">
      <dgm:prSet presAssocID="{538C84E8-4FAF-4228-A7CB-569046296FD5}" presName="node" presStyleLbl="node1" presStyleIdx="6" presStyleCnt="8">
        <dgm:presLayoutVars>
          <dgm:bulletEnabled val="1"/>
        </dgm:presLayoutVars>
      </dgm:prSet>
      <dgm:spPr/>
    </dgm:pt>
    <dgm:pt modelId="{662E7160-0C8A-4B3C-9CAC-1856F3A16B75}" type="pres">
      <dgm:prSet presAssocID="{8355AC46-C8B0-4BC0-9983-5DB9F24E1EFE}" presName="sibTrans" presStyleCnt="0"/>
      <dgm:spPr/>
    </dgm:pt>
    <dgm:pt modelId="{CF449DEB-C3CA-47D1-BDCF-38C99D5C1C40}" type="pres">
      <dgm:prSet presAssocID="{CA29E9D9-5EBC-4537-B6F4-1FA3818E19A8}" presName="node" presStyleLbl="node1" presStyleIdx="7" presStyleCnt="8">
        <dgm:presLayoutVars>
          <dgm:bulletEnabled val="1"/>
        </dgm:presLayoutVars>
      </dgm:prSet>
      <dgm:spPr/>
    </dgm:pt>
  </dgm:ptLst>
  <dgm:cxnLst>
    <dgm:cxn modelId="{07DDA42A-503B-4460-B9E1-DA1D050A3639}" type="presOf" srcId="{216A08A7-4830-4B4A-8C63-4A7027A86727}" destId="{9995C2E6-CB40-4024-95B2-BD79ADB8F386}" srcOrd="0" destOrd="0" presId="urn:microsoft.com/office/officeart/2005/8/layout/default"/>
    <dgm:cxn modelId="{FA2BB13A-D911-4B5E-B1D5-13F4EC726BB0}" type="presOf" srcId="{CA29E9D9-5EBC-4537-B6F4-1FA3818E19A8}" destId="{CF449DEB-C3CA-47D1-BDCF-38C99D5C1C40}" srcOrd="0" destOrd="0" presId="urn:microsoft.com/office/officeart/2005/8/layout/default"/>
    <dgm:cxn modelId="{27DAE83F-B44E-4E7C-A83A-5584E9A43A40}" srcId="{032AE7E4-1BEF-4EDE-B8D7-BFD4BBDF8B06}" destId="{CA29E9D9-5EBC-4537-B6F4-1FA3818E19A8}" srcOrd="7" destOrd="0" parTransId="{1C9E68DD-FBD2-4F4D-98B8-B7941CC82744}" sibTransId="{9ADD0887-8F72-4E2A-B038-5E2E9CD279C9}"/>
    <dgm:cxn modelId="{F6804342-15F3-41F6-B68D-6A7E1F4701A4}" type="presOf" srcId="{246E7B2D-981B-44FD-901B-1AB4E8C3F128}" destId="{4744D3B0-EC59-4521-A866-204C3102ABF4}" srcOrd="0" destOrd="0" presId="urn:microsoft.com/office/officeart/2005/8/layout/default"/>
    <dgm:cxn modelId="{BEDD9563-4613-487C-BE43-BD36C5012267}" srcId="{032AE7E4-1BEF-4EDE-B8D7-BFD4BBDF8B06}" destId="{538C84E8-4FAF-4228-A7CB-569046296FD5}" srcOrd="6" destOrd="0" parTransId="{A1701217-8A0E-4791-83C3-F922EA68D6F9}" sibTransId="{8355AC46-C8B0-4BC0-9983-5DB9F24E1EFE}"/>
    <dgm:cxn modelId="{4ABB7344-7583-4014-8708-A54150A1974D}" srcId="{032AE7E4-1BEF-4EDE-B8D7-BFD4BBDF8B06}" destId="{93CD11AA-CDAB-4510-A2C1-B70EFF325756}" srcOrd="4" destOrd="0" parTransId="{D2E0E0E4-F3AA-4EBA-A2EA-2BDF8A443898}" sibTransId="{79774D17-8724-49FB-A0E0-2C826E02A963}"/>
    <dgm:cxn modelId="{A9C83748-4397-4A31-91B6-B660CF7DB02C}" type="presOf" srcId="{538C84E8-4FAF-4228-A7CB-569046296FD5}" destId="{E6CB6269-813C-4A4C-A665-E4C566A2677C}" srcOrd="0" destOrd="0" presId="urn:microsoft.com/office/officeart/2005/8/layout/default"/>
    <dgm:cxn modelId="{8230997E-BAD9-43BF-B417-56286A066165}" type="presOf" srcId="{032AE7E4-1BEF-4EDE-B8D7-BFD4BBDF8B06}" destId="{583786CF-7EA8-4088-BFE9-189E9B9766B1}" srcOrd="0" destOrd="0" presId="urn:microsoft.com/office/officeart/2005/8/layout/default"/>
    <dgm:cxn modelId="{73C1C797-2FEC-444E-9DE8-D255B2C4D814}" type="presOf" srcId="{F8169173-AC72-4A0B-BEBE-611A46FA7DF4}" destId="{60A6A786-A14D-4A6B-B4E4-E8FC02C04F96}" srcOrd="0" destOrd="0" presId="urn:microsoft.com/office/officeart/2005/8/layout/default"/>
    <dgm:cxn modelId="{B3BEEB9A-469B-43C1-83C5-F82FAFD4332E}" type="presOf" srcId="{0E0DB19E-3F02-4041-A7CF-CFE3D9133D6E}" destId="{51CC8A88-8E11-46F4-A583-5423FFD3E0F3}" srcOrd="0" destOrd="0" presId="urn:microsoft.com/office/officeart/2005/8/layout/default"/>
    <dgm:cxn modelId="{F648B19B-5237-460B-A9E7-601F1DB5FC90}" srcId="{032AE7E4-1BEF-4EDE-B8D7-BFD4BBDF8B06}" destId="{F8169173-AC72-4A0B-BEBE-611A46FA7DF4}" srcOrd="2" destOrd="0" parTransId="{59B876E3-18F9-4D92-8A97-C03102CD6F0B}" sibTransId="{9AA07C15-5230-433E-BDB5-6BD562504ECF}"/>
    <dgm:cxn modelId="{54291BAA-E8DE-419E-B203-189772B6BE85}" srcId="{032AE7E4-1BEF-4EDE-B8D7-BFD4BBDF8B06}" destId="{0E0DB19E-3F02-4041-A7CF-CFE3D9133D6E}" srcOrd="0" destOrd="0" parTransId="{F85C9D4B-2F7E-43F3-8FE5-0EFCCEEF69C6}" sibTransId="{0223AC70-9A06-4A29-9061-421B25F5ED46}"/>
    <dgm:cxn modelId="{01ADC7AD-52B6-4BA1-92B4-4A91A5C9D1F1}" type="presOf" srcId="{93CD11AA-CDAB-4510-A2C1-B70EFF325756}" destId="{567D939F-E3F5-4507-A963-DFAFB8C7B865}" srcOrd="0" destOrd="0" presId="urn:microsoft.com/office/officeart/2005/8/layout/default"/>
    <dgm:cxn modelId="{990D44CD-789F-4507-AFE7-A2B875F18A87}" type="presOf" srcId="{323B876E-0EBB-4E70-819D-292D21440A15}" destId="{ABD2D54D-4469-46CE-821B-61C4D303C6C3}" srcOrd="0" destOrd="0" presId="urn:microsoft.com/office/officeart/2005/8/layout/default"/>
    <dgm:cxn modelId="{3E6DBDDB-B9AC-4F70-8E9A-CECD40620C15}" srcId="{032AE7E4-1BEF-4EDE-B8D7-BFD4BBDF8B06}" destId="{216A08A7-4830-4B4A-8C63-4A7027A86727}" srcOrd="5" destOrd="0" parTransId="{97C4BC9B-E732-45DC-8AE5-4DC1E2300FEB}" sibTransId="{B44AF952-068F-4656-90A6-E2061F6D0F5E}"/>
    <dgm:cxn modelId="{C8B30CED-5652-45DD-B7D3-5E330819A0F3}" srcId="{032AE7E4-1BEF-4EDE-B8D7-BFD4BBDF8B06}" destId="{323B876E-0EBB-4E70-819D-292D21440A15}" srcOrd="1" destOrd="0" parTransId="{16A41E74-CD2D-4950-9BB9-A806976F119A}" sibTransId="{D5DFA4CC-C062-4CFB-965D-CFBF28E42564}"/>
    <dgm:cxn modelId="{F3CB95ED-070D-418E-86DF-C3A0FDD306B3}" srcId="{032AE7E4-1BEF-4EDE-B8D7-BFD4BBDF8B06}" destId="{246E7B2D-981B-44FD-901B-1AB4E8C3F128}" srcOrd="3" destOrd="0" parTransId="{824A8BF1-A543-45DD-9902-DF42F6DDFCCF}" sibTransId="{89A92C81-CEAF-4D36-A058-7CD96FE1A776}"/>
    <dgm:cxn modelId="{5BB5A7FE-7177-42BC-A141-EDDCAF8062C6}" type="presParOf" srcId="{583786CF-7EA8-4088-BFE9-189E9B9766B1}" destId="{51CC8A88-8E11-46F4-A583-5423FFD3E0F3}" srcOrd="0" destOrd="0" presId="urn:microsoft.com/office/officeart/2005/8/layout/default"/>
    <dgm:cxn modelId="{156C1077-F432-4F91-83FA-89E25FC1DA9B}" type="presParOf" srcId="{583786CF-7EA8-4088-BFE9-189E9B9766B1}" destId="{D2D39D02-39AF-407C-A7B2-964190B66D5E}" srcOrd="1" destOrd="0" presId="urn:microsoft.com/office/officeart/2005/8/layout/default"/>
    <dgm:cxn modelId="{C1FA0332-A0F2-4C8E-AA95-49CEA3BE0E7A}" type="presParOf" srcId="{583786CF-7EA8-4088-BFE9-189E9B9766B1}" destId="{ABD2D54D-4469-46CE-821B-61C4D303C6C3}" srcOrd="2" destOrd="0" presId="urn:microsoft.com/office/officeart/2005/8/layout/default"/>
    <dgm:cxn modelId="{1DE4936C-30C2-4729-BAC9-5BCCF267BED3}" type="presParOf" srcId="{583786CF-7EA8-4088-BFE9-189E9B9766B1}" destId="{9AFCC13A-1AE5-4785-9FFB-83A69054A65D}" srcOrd="3" destOrd="0" presId="urn:microsoft.com/office/officeart/2005/8/layout/default"/>
    <dgm:cxn modelId="{75972680-2446-4A39-997D-DCD1AAB41EAC}" type="presParOf" srcId="{583786CF-7EA8-4088-BFE9-189E9B9766B1}" destId="{60A6A786-A14D-4A6B-B4E4-E8FC02C04F96}" srcOrd="4" destOrd="0" presId="urn:microsoft.com/office/officeart/2005/8/layout/default"/>
    <dgm:cxn modelId="{F3438DBE-6A7C-4784-A618-01BFF4E0A4A3}" type="presParOf" srcId="{583786CF-7EA8-4088-BFE9-189E9B9766B1}" destId="{140C3376-992D-4915-9837-843652A7786A}" srcOrd="5" destOrd="0" presId="urn:microsoft.com/office/officeart/2005/8/layout/default"/>
    <dgm:cxn modelId="{993D18C4-F340-4295-A2DB-A2DD66B9E6F5}" type="presParOf" srcId="{583786CF-7EA8-4088-BFE9-189E9B9766B1}" destId="{4744D3B0-EC59-4521-A866-204C3102ABF4}" srcOrd="6" destOrd="0" presId="urn:microsoft.com/office/officeart/2005/8/layout/default"/>
    <dgm:cxn modelId="{1149EE49-F9C1-4600-ACB8-FFACCA20C662}" type="presParOf" srcId="{583786CF-7EA8-4088-BFE9-189E9B9766B1}" destId="{A2C94E7F-43A2-4353-A5A7-7411B5D359B2}" srcOrd="7" destOrd="0" presId="urn:microsoft.com/office/officeart/2005/8/layout/default"/>
    <dgm:cxn modelId="{79A1303D-4990-4867-8CA2-816758D531F9}" type="presParOf" srcId="{583786CF-7EA8-4088-BFE9-189E9B9766B1}" destId="{567D939F-E3F5-4507-A963-DFAFB8C7B865}" srcOrd="8" destOrd="0" presId="urn:microsoft.com/office/officeart/2005/8/layout/default"/>
    <dgm:cxn modelId="{DA6BB69B-FA1F-4D2C-82B2-0E79335EA418}" type="presParOf" srcId="{583786CF-7EA8-4088-BFE9-189E9B9766B1}" destId="{CA82F9A3-A3CC-4F34-B788-5CAF8EECDE7C}" srcOrd="9" destOrd="0" presId="urn:microsoft.com/office/officeart/2005/8/layout/default"/>
    <dgm:cxn modelId="{9D57D507-2236-4D75-9C35-3EC658443B03}" type="presParOf" srcId="{583786CF-7EA8-4088-BFE9-189E9B9766B1}" destId="{9995C2E6-CB40-4024-95B2-BD79ADB8F386}" srcOrd="10" destOrd="0" presId="urn:microsoft.com/office/officeart/2005/8/layout/default"/>
    <dgm:cxn modelId="{D3372536-607F-4E49-8819-98E9E24A6F00}" type="presParOf" srcId="{583786CF-7EA8-4088-BFE9-189E9B9766B1}" destId="{DCBE8A43-AF17-4362-87E1-DAEDD28F8819}" srcOrd="11" destOrd="0" presId="urn:microsoft.com/office/officeart/2005/8/layout/default"/>
    <dgm:cxn modelId="{CDAFD39A-F222-43CE-9C48-DF56D51DF20D}" type="presParOf" srcId="{583786CF-7EA8-4088-BFE9-189E9B9766B1}" destId="{E6CB6269-813C-4A4C-A665-E4C566A2677C}" srcOrd="12" destOrd="0" presId="urn:microsoft.com/office/officeart/2005/8/layout/default"/>
    <dgm:cxn modelId="{EA4D5267-217E-4364-9E5C-F1172097D4CF}" type="presParOf" srcId="{583786CF-7EA8-4088-BFE9-189E9B9766B1}" destId="{662E7160-0C8A-4B3C-9CAC-1856F3A16B75}" srcOrd="13" destOrd="0" presId="urn:microsoft.com/office/officeart/2005/8/layout/default"/>
    <dgm:cxn modelId="{A5A269AD-4369-47E0-95C0-CC1DD36173DD}" type="presParOf" srcId="{583786CF-7EA8-4088-BFE9-189E9B9766B1}" destId="{CF449DEB-C3CA-47D1-BDCF-38C99D5C1C40}" srcOrd="1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D90456-485B-43FA-B648-12C3B8584C53}" type="doc">
      <dgm:prSet loTypeId="urn:microsoft.com/office/officeart/2005/8/layout/list1" loCatId="list" qsTypeId="urn:microsoft.com/office/officeart/2005/8/quickstyle/simple1" qsCatId="simple" csTypeId="urn:microsoft.com/office/officeart/2005/8/colors/colorful2" csCatId="colorful" phldr="1"/>
      <dgm:spPr/>
      <dgm:t>
        <a:bodyPr/>
        <a:lstStyle/>
        <a:p>
          <a:endParaRPr lang="en-GB"/>
        </a:p>
      </dgm:t>
    </dgm:pt>
    <dgm:pt modelId="{B719C07F-5E85-46BC-8745-11E27FFCE90C}">
      <dgm:prSet phldrT="[Text]"/>
      <dgm:spPr/>
      <dgm:t>
        <a:bodyPr/>
        <a:lstStyle/>
        <a:p>
          <a:r>
            <a:rPr lang="en-GB" b="0" i="0" dirty="0"/>
            <a:t>Child needs support with their mental health</a:t>
          </a:r>
          <a:endParaRPr lang="en-GB" b="1" dirty="0"/>
        </a:p>
      </dgm:t>
    </dgm:pt>
    <dgm:pt modelId="{4CFF8D1F-49D6-4960-9157-40C79A58B312}" type="parTrans" cxnId="{F3E4EE89-C828-4275-AD11-216D745BCB04}">
      <dgm:prSet/>
      <dgm:spPr/>
      <dgm:t>
        <a:bodyPr/>
        <a:lstStyle/>
        <a:p>
          <a:endParaRPr lang="en-GB"/>
        </a:p>
      </dgm:t>
    </dgm:pt>
    <dgm:pt modelId="{204D310D-DFF1-4777-AB11-1C779E6EE91B}" type="sibTrans" cxnId="{F3E4EE89-C828-4275-AD11-216D745BCB04}">
      <dgm:prSet/>
      <dgm:spPr/>
      <dgm:t>
        <a:bodyPr/>
        <a:lstStyle/>
        <a:p>
          <a:endParaRPr lang="en-GB"/>
        </a:p>
      </dgm:t>
    </dgm:pt>
    <dgm:pt modelId="{DD3AB3C1-4A60-4574-BE53-E8FCD08F90B0}">
      <dgm:prSet phldrT="[Text]"/>
      <dgm:spPr/>
      <dgm:t>
        <a:bodyPr/>
        <a:lstStyle/>
        <a:p>
          <a:r>
            <a:rPr lang="en-GB" b="0" i="0" dirty="0"/>
            <a:t>Adult needs support with their mental health</a:t>
          </a:r>
          <a:endParaRPr lang="en-GB" dirty="0"/>
        </a:p>
      </dgm:t>
    </dgm:pt>
    <dgm:pt modelId="{E925F19A-3CB7-4BFF-BBCA-F07817F49811}" type="parTrans" cxnId="{8FCAC6E9-1E5C-4EEC-9A0E-0F70710D8D60}">
      <dgm:prSet/>
      <dgm:spPr/>
      <dgm:t>
        <a:bodyPr/>
        <a:lstStyle/>
        <a:p>
          <a:endParaRPr lang="en-GB"/>
        </a:p>
      </dgm:t>
    </dgm:pt>
    <dgm:pt modelId="{CCA9A684-213C-4230-9607-D0D6C322F68E}" type="sibTrans" cxnId="{8FCAC6E9-1E5C-4EEC-9A0E-0F70710D8D60}">
      <dgm:prSet/>
      <dgm:spPr/>
      <dgm:t>
        <a:bodyPr/>
        <a:lstStyle/>
        <a:p>
          <a:endParaRPr lang="en-GB"/>
        </a:p>
      </dgm:t>
    </dgm:pt>
    <dgm:pt modelId="{353D8122-F1F5-4A29-BF76-E2E18E8DE78E}">
      <dgm:prSet phldrT="[Text]"/>
      <dgm:spPr/>
      <dgm:t>
        <a:bodyPr/>
        <a:lstStyle/>
        <a:p>
          <a:r>
            <a:rPr lang="en-GB" b="0" i="0" dirty="0"/>
            <a:t>Child and/or parent/carer require support with physical health needs that affect the family</a:t>
          </a:r>
          <a:endParaRPr lang="en-GB" dirty="0"/>
        </a:p>
      </dgm:t>
    </dgm:pt>
    <dgm:pt modelId="{4D7C46F8-05C0-4E8E-AA85-375F2A1DF05C}" type="parTrans" cxnId="{8695D062-596D-4B83-B0F1-B072E85F3719}">
      <dgm:prSet/>
      <dgm:spPr/>
      <dgm:t>
        <a:bodyPr/>
        <a:lstStyle/>
        <a:p>
          <a:endParaRPr lang="en-GB"/>
        </a:p>
      </dgm:t>
    </dgm:pt>
    <dgm:pt modelId="{14D3F8A4-F8CE-465F-8D14-D2884C4968E8}" type="sibTrans" cxnId="{8695D062-596D-4B83-B0F1-B072E85F3719}">
      <dgm:prSet/>
      <dgm:spPr/>
      <dgm:t>
        <a:bodyPr/>
        <a:lstStyle/>
        <a:p>
          <a:endParaRPr lang="en-GB"/>
        </a:p>
      </dgm:t>
    </dgm:pt>
    <dgm:pt modelId="{E856BAA0-9745-4C59-9ECF-B963C430722A}" type="pres">
      <dgm:prSet presAssocID="{4ED90456-485B-43FA-B648-12C3B8584C53}" presName="linear" presStyleCnt="0">
        <dgm:presLayoutVars>
          <dgm:dir/>
          <dgm:animLvl val="lvl"/>
          <dgm:resizeHandles val="exact"/>
        </dgm:presLayoutVars>
      </dgm:prSet>
      <dgm:spPr/>
    </dgm:pt>
    <dgm:pt modelId="{114EB19A-173F-4185-B25E-FBA3C83B8E67}" type="pres">
      <dgm:prSet presAssocID="{B719C07F-5E85-46BC-8745-11E27FFCE90C}" presName="parentLin" presStyleCnt="0"/>
      <dgm:spPr/>
    </dgm:pt>
    <dgm:pt modelId="{FD38F941-94EB-4181-9929-7BDE83EC0568}" type="pres">
      <dgm:prSet presAssocID="{B719C07F-5E85-46BC-8745-11E27FFCE90C}" presName="parentLeftMargin" presStyleLbl="node1" presStyleIdx="0" presStyleCnt="3"/>
      <dgm:spPr/>
    </dgm:pt>
    <dgm:pt modelId="{91920E0E-3F36-42CA-8C64-8CE04F8F83DE}" type="pres">
      <dgm:prSet presAssocID="{B719C07F-5E85-46BC-8745-11E27FFCE90C}" presName="parentText" presStyleLbl="node1" presStyleIdx="0" presStyleCnt="3">
        <dgm:presLayoutVars>
          <dgm:chMax val="0"/>
          <dgm:bulletEnabled val="1"/>
        </dgm:presLayoutVars>
      </dgm:prSet>
      <dgm:spPr/>
    </dgm:pt>
    <dgm:pt modelId="{FDAADDB3-8CE4-4DDE-BCC9-E83A4B03FA6B}" type="pres">
      <dgm:prSet presAssocID="{B719C07F-5E85-46BC-8745-11E27FFCE90C}" presName="negativeSpace" presStyleCnt="0"/>
      <dgm:spPr/>
    </dgm:pt>
    <dgm:pt modelId="{FBBF4F6A-70AE-4ADF-A338-871DC40384BD}" type="pres">
      <dgm:prSet presAssocID="{B719C07F-5E85-46BC-8745-11E27FFCE90C}" presName="childText" presStyleLbl="conFgAcc1" presStyleIdx="0" presStyleCnt="3">
        <dgm:presLayoutVars>
          <dgm:bulletEnabled val="1"/>
        </dgm:presLayoutVars>
      </dgm:prSet>
      <dgm:spPr/>
    </dgm:pt>
    <dgm:pt modelId="{0FCCA649-B317-45F2-B040-CCDE60638F6B}" type="pres">
      <dgm:prSet presAssocID="{204D310D-DFF1-4777-AB11-1C779E6EE91B}" presName="spaceBetweenRectangles" presStyleCnt="0"/>
      <dgm:spPr/>
    </dgm:pt>
    <dgm:pt modelId="{61212D25-43D4-4482-BC22-368973199B47}" type="pres">
      <dgm:prSet presAssocID="{DD3AB3C1-4A60-4574-BE53-E8FCD08F90B0}" presName="parentLin" presStyleCnt="0"/>
      <dgm:spPr/>
    </dgm:pt>
    <dgm:pt modelId="{CB93A105-0933-4D2F-B040-8A2A0B642AE3}" type="pres">
      <dgm:prSet presAssocID="{DD3AB3C1-4A60-4574-BE53-E8FCD08F90B0}" presName="parentLeftMargin" presStyleLbl="node1" presStyleIdx="0" presStyleCnt="3"/>
      <dgm:spPr/>
    </dgm:pt>
    <dgm:pt modelId="{2BB0C4F0-8F73-4F24-837E-E4D66D2FAEAF}" type="pres">
      <dgm:prSet presAssocID="{DD3AB3C1-4A60-4574-BE53-E8FCD08F90B0}" presName="parentText" presStyleLbl="node1" presStyleIdx="1" presStyleCnt="3">
        <dgm:presLayoutVars>
          <dgm:chMax val="0"/>
          <dgm:bulletEnabled val="1"/>
        </dgm:presLayoutVars>
      </dgm:prSet>
      <dgm:spPr/>
    </dgm:pt>
    <dgm:pt modelId="{64C5AF21-B19D-4F03-B2F8-35228B7BBE7A}" type="pres">
      <dgm:prSet presAssocID="{DD3AB3C1-4A60-4574-BE53-E8FCD08F90B0}" presName="negativeSpace" presStyleCnt="0"/>
      <dgm:spPr/>
    </dgm:pt>
    <dgm:pt modelId="{7CFA5BAD-4D50-40AB-8BE4-37B6D7B61652}" type="pres">
      <dgm:prSet presAssocID="{DD3AB3C1-4A60-4574-BE53-E8FCD08F90B0}" presName="childText" presStyleLbl="conFgAcc1" presStyleIdx="1" presStyleCnt="3">
        <dgm:presLayoutVars>
          <dgm:bulletEnabled val="1"/>
        </dgm:presLayoutVars>
      </dgm:prSet>
      <dgm:spPr/>
    </dgm:pt>
    <dgm:pt modelId="{605F86FC-7EDB-465B-A056-836D3138E0D6}" type="pres">
      <dgm:prSet presAssocID="{CCA9A684-213C-4230-9607-D0D6C322F68E}" presName="spaceBetweenRectangles" presStyleCnt="0"/>
      <dgm:spPr/>
    </dgm:pt>
    <dgm:pt modelId="{C4FCA6F4-C31B-4A64-A141-F070B3F31C00}" type="pres">
      <dgm:prSet presAssocID="{353D8122-F1F5-4A29-BF76-E2E18E8DE78E}" presName="parentLin" presStyleCnt="0"/>
      <dgm:spPr/>
    </dgm:pt>
    <dgm:pt modelId="{7018BE5F-94B7-43A3-A6A6-9A33F2541B37}" type="pres">
      <dgm:prSet presAssocID="{353D8122-F1F5-4A29-BF76-E2E18E8DE78E}" presName="parentLeftMargin" presStyleLbl="node1" presStyleIdx="1" presStyleCnt="3"/>
      <dgm:spPr/>
    </dgm:pt>
    <dgm:pt modelId="{163FBC43-686D-49D8-A64C-FEE1C950F667}" type="pres">
      <dgm:prSet presAssocID="{353D8122-F1F5-4A29-BF76-E2E18E8DE78E}" presName="parentText" presStyleLbl="node1" presStyleIdx="2" presStyleCnt="3">
        <dgm:presLayoutVars>
          <dgm:chMax val="0"/>
          <dgm:bulletEnabled val="1"/>
        </dgm:presLayoutVars>
      </dgm:prSet>
      <dgm:spPr/>
    </dgm:pt>
    <dgm:pt modelId="{C8007390-E0B2-4642-9860-33867DE69C3D}" type="pres">
      <dgm:prSet presAssocID="{353D8122-F1F5-4A29-BF76-E2E18E8DE78E}" presName="negativeSpace" presStyleCnt="0"/>
      <dgm:spPr/>
    </dgm:pt>
    <dgm:pt modelId="{23B410A9-B88F-4A0A-96A8-CB84AE891CB5}" type="pres">
      <dgm:prSet presAssocID="{353D8122-F1F5-4A29-BF76-E2E18E8DE78E}" presName="childText" presStyleLbl="conFgAcc1" presStyleIdx="2" presStyleCnt="3">
        <dgm:presLayoutVars>
          <dgm:bulletEnabled val="1"/>
        </dgm:presLayoutVars>
      </dgm:prSet>
      <dgm:spPr/>
    </dgm:pt>
  </dgm:ptLst>
  <dgm:cxnLst>
    <dgm:cxn modelId="{8695D062-596D-4B83-B0F1-B072E85F3719}" srcId="{4ED90456-485B-43FA-B648-12C3B8584C53}" destId="{353D8122-F1F5-4A29-BF76-E2E18E8DE78E}" srcOrd="2" destOrd="0" parTransId="{4D7C46F8-05C0-4E8E-AA85-375F2A1DF05C}" sibTransId="{14D3F8A4-F8CE-465F-8D14-D2884C4968E8}"/>
    <dgm:cxn modelId="{23EB9043-C107-4087-9C7B-2FCE8B659907}" type="presOf" srcId="{353D8122-F1F5-4A29-BF76-E2E18E8DE78E}" destId="{163FBC43-686D-49D8-A64C-FEE1C950F667}" srcOrd="1" destOrd="0" presId="urn:microsoft.com/office/officeart/2005/8/layout/list1"/>
    <dgm:cxn modelId="{2717AC66-B6D2-43F9-B177-C6A7E5EEF9D2}" type="presOf" srcId="{B719C07F-5E85-46BC-8745-11E27FFCE90C}" destId="{FD38F941-94EB-4181-9929-7BDE83EC0568}" srcOrd="0" destOrd="0" presId="urn:microsoft.com/office/officeart/2005/8/layout/list1"/>
    <dgm:cxn modelId="{9EAC6379-FF92-4B85-B7CF-B914A112DB3F}" type="presOf" srcId="{353D8122-F1F5-4A29-BF76-E2E18E8DE78E}" destId="{7018BE5F-94B7-43A3-A6A6-9A33F2541B37}" srcOrd="0" destOrd="0" presId="urn:microsoft.com/office/officeart/2005/8/layout/list1"/>
    <dgm:cxn modelId="{F3E4EE89-C828-4275-AD11-216D745BCB04}" srcId="{4ED90456-485B-43FA-B648-12C3B8584C53}" destId="{B719C07F-5E85-46BC-8745-11E27FFCE90C}" srcOrd="0" destOrd="0" parTransId="{4CFF8D1F-49D6-4960-9157-40C79A58B312}" sibTransId="{204D310D-DFF1-4777-AB11-1C779E6EE91B}"/>
    <dgm:cxn modelId="{030D359D-FB7B-40BD-B99C-3910D66A304D}" type="presOf" srcId="{4ED90456-485B-43FA-B648-12C3B8584C53}" destId="{E856BAA0-9745-4C59-9ECF-B963C430722A}" srcOrd="0" destOrd="0" presId="urn:microsoft.com/office/officeart/2005/8/layout/list1"/>
    <dgm:cxn modelId="{B16566A0-4610-4467-8551-5A1D7255420B}" type="presOf" srcId="{DD3AB3C1-4A60-4574-BE53-E8FCD08F90B0}" destId="{2BB0C4F0-8F73-4F24-837E-E4D66D2FAEAF}" srcOrd="1" destOrd="0" presId="urn:microsoft.com/office/officeart/2005/8/layout/list1"/>
    <dgm:cxn modelId="{3D909CC6-4A65-4373-BDBB-3C917BF9EC75}" type="presOf" srcId="{DD3AB3C1-4A60-4574-BE53-E8FCD08F90B0}" destId="{CB93A105-0933-4D2F-B040-8A2A0B642AE3}" srcOrd="0" destOrd="0" presId="urn:microsoft.com/office/officeart/2005/8/layout/list1"/>
    <dgm:cxn modelId="{8FCAC6E9-1E5C-4EEC-9A0E-0F70710D8D60}" srcId="{4ED90456-485B-43FA-B648-12C3B8584C53}" destId="{DD3AB3C1-4A60-4574-BE53-E8FCD08F90B0}" srcOrd="1" destOrd="0" parTransId="{E925F19A-3CB7-4BFF-BBCA-F07817F49811}" sibTransId="{CCA9A684-213C-4230-9607-D0D6C322F68E}"/>
    <dgm:cxn modelId="{484772FD-D7C6-4E85-82C4-1A7FC9929FBF}" type="presOf" srcId="{B719C07F-5E85-46BC-8745-11E27FFCE90C}" destId="{91920E0E-3F36-42CA-8C64-8CE04F8F83DE}" srcOrd="1" destOrd="0" presId="urn:microsoft.com/office/officeart/2005/8/layout/list1"/>
    <dgm:cxn modelId="{2449E02A-FFA2-4324-AFD3-85B7E840A184}" type="presParOf" srcId="{E856BAA0-9745-4C59-9ECF-B963C430722A}" destId="{114EB19A-173F-4185-B25E-FBA3C83B8E67}" srcOrd="0" destOrd="0" presId="urn:microsoft.com/office/officeart/2005/8/layout/list1"/>
    <dgm:cxn modelId="{16C49F85-21A5-4DDA-8E63-7327B88F19FB}" type="presParOf" srcId="{114EB19A-173F-4185-B25E-FBA3C83B8E67}" destId="{FD38F941-94EB-4181-9929-7BDE83EC0568}" srcOrd="0" destOrd="0" presId="urn:microsoft.com/office/officeart/2005/8/layout/list1"/>
    <dgm:cxn modelId="{AF9D219A-64AF-4B3D-A2A9-C1A1D590C392}" type="presParOf" srcId="{114EB19A-173F-4185-B25E-FBA3C83B8E67}" destId="{91920E0E-3F36-42CA-8C64-8CE04F8F83DE}" srcOrd="1" destOrd="0" presId="urn:microsoft.com/office/officeart/2005/8/layout/list1"/>
    <dgm:cxn modelId="{2867FC6E-4F99-4B21-ACC1-670552519456}" type="presParOf" srcId="{E856BAA0-9745-4C59-9ECF-B963C430722A}" destId="{FDAADDB3-8CE4-4DDE-BCC9-E83A4B03FA6B}" srcOrd="1" destOrd="0" presId="urn:microsoft.com/office/officeart/2005/8/layout/list1"/>
    <dgm:cxn modelId="{0BCD4E59-C679-46DB-828D-544376F63BAB}" type="presParOf" srcId="{E856BAA0-9745-4C59-9ECF-B963C430722A}" destId="{FBBF4F6A-70AE-4ADF-A338-871DC40384BD}" srcOrd="2" destOrd="0" presId="urn:microsoft.com/office/officeart/2005/8/layout/list1"/>
    <dgm:cxn modelId="{FF71644E-F1AA-4E82-8610-21BF20983617}" type="presParOf" srcId="{E856BAA0-9745-4C59-9ECF-B963C430722A}" destId="{0FCCA649-B317-45F2-B040-CCDE60638F6B}" srcOrd="3" destOrd="0" presId="urn:microsoft.com/office/officeart/2005/8/layout/list1"/>
    <dgm:cxn modelId="{750BE84D-D54D-4139-B5AA-AD0221255BEB}" type="presParOf" srcId="{E856BAA0-9745-4C59-9ECF-B963C430722A}" destId="{61212D25-43D4-4482-BC22-368973199B47}" srcOrd="4" destOrd="0" presId="urn:microsoft.com/office/officeart/2005/8/layout/list1"/>
    <dgm:cxn modelId="{C5BBBA47-1C67-4A7C-8178-F3A3282E28F8}" type="presParOf" srcId="{61212D25-43D4-4482-BC22-368973199B47}" destId="{CB93A105-0933-4D2F-B040-8A2A0B642AE3}" srcOrd="0" destOrd="0" presId="urn:microsoft.com/office/officeart/2005/8/layout/list1"/>
    <dgm:cxn modelId="{76ABE52C-ABEB-456B-8833-399D0B3849FF}" type="presParOf" srcId="{61212D25-43D4-4482-BC22-368973199B47}" destId="{2BB0C4F0-8F73-4F24-837E-E4D66D2FAEAF}" srcOrd="1" destOrd="0" presId="urn:microsoft.com/office/officeart/2005/8/layout/list1"/>
    <dgm:cxn modelId="{5A5E40DC-D3A1-4968-BA18-BAC0FA05F2D3}" type="presParOf" srcId="{E856BAA0-9745-4C59-9ECF-B963C430722A}" destId="{64C5AF21-B19D-4F03-B2F8-35228B7BBE7A}" srcOrd="5" destOrd="0" presId="urn:microsoft.com/office/officeart/2005/8/layout/list1"/>
    <dgm:cxn modelId="{9F1E5C2E-0875-40FB-9590-E3D00E211847}" type="presParOf" srcId="{E856BAA0-9745-4C59-9ECF-B963C430722A}" destId="{7CFA5BAD-4D50-40AB-8BE4-37B6D7B61652}" srcOrd="6" destOrd="0" presId="urn:microsoft.com/office/officeart/2005/8/layout/list1"/>
    <dgm:cxn modelId="{360A22F1-3A1F-4FF5-A8B9-0B26416666F0}" type="presParOf" srcId="{E856BAA0-9745-4C59-9ECF-B963C430722A}" destId="{605F86FC-7EDB-465B-A056-836D3138E0D6}" srcOrd="7" destOrd="0" presId="urn:microsoft.com/office/officeart/2005/8/layout/list1"/>
    <dgm:cxn modelId="{88F2B5BC-43F9-4BF2-8AA4-52F798F1BB57}" type="presParOf" srcId="{E856BAA0-9745-4C59-9ECF-B963C430722A}" destId="{C4FCA6F4-C31B-4A64-A141-F070B3F31C00}" srcOrd="8" destOrd="0" presId="urn:microsoft.com/office/officeart/2005/8/layout/list1"/>
    <dgm:cxn modelId="{EA6D1A63-8E81-423A-9FA8-4790C8606065}" type="presParOf" srcId="{C4FCA6F4-C31B-4A64-A141-F070B3F31C00}" destId="{7018BE5F-94B7-43A3-A6A6-9A33F2541B37}" srcOrd="0" destOrd="0" presId="urn:microsoft.com/office/officeart/2005/8/layout/list1"/>
    <dgm:cxn modelId="{A20EBFAC-13E3-43BE-92D4-E8EF70E52807}" type="presParOf" srcId="{C4FCA6F4-C31B-4A64-A141-F070B3F31C00}" destId="{163FBC43-686D-49D8-A64C-FEE1C950F667}" srcOrd="1" destOrd="0" presId="urn:microsoft.com/office/officeart/2005/8/layout/list1"/>
    <dgm:cxn modelId="{44E098F9-CD23-4982-AEDF-01E9BFD616D0}" type="presParOf" srcId="{E856BAA0-9745-4C59-9ECF-B963C430722A}" destId="{C8007390-E0B2-4642-9860-33867DE69C3D}" srcOrd="9" destOrd="0" presId="urn:microsoft.com/office/officeart/2005/8/layout/list1"/>
    <dgm:cxn modelId="{701E80F4-DA0A-49A8-8068-A7297BC8682F}" type="presParOf" srcId="{E856BAA0-9745-4C59-9ECF-B963C430722A}" destId="{23B410A9-B88F-4A0A-96A8-CB84AE891CB5}"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CD1A10-7E04-476D-B6B3-AB9B91170EDB}">
      <dsp:nvSpPr>
        <dsp:cNvPr id="0" name=""/>
        <dsp:cNvSpPr/>
      </dsp:nvSpPr>
      <dsp:spPr>
        <a:xfrm>
          <a:off x="810339" y="0"/>
          <a:ext cx="9183846" cy="374808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46B641-E95C-428D-AAD2-9FB8DAC227DA}">
      <dsp:nvSpPr>
        <dsp:cNvPr id="0" name=""/>
        <dsp:cNvSpPr/>
      </dsp:nvSpPr>
      <dsp:spPr>
        <a:xfrm>
          <a:off x="366129" y="1124426"/>
          <a:ext cx="3241357" cy="1499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Introduce the UK government’s ‘Supporting Families’ approach</a:t>
          </a:r>
        </a:p>
      </dsp:txBody>
      <dsp:txXfrm>
        <a:off x="439316" y="1197613"/>
        <a:ext cx="3094983" cy="1352861"/>
      </dsp:txXfrm>
    </dsp:sp>
    <dsp:sp modelId="{65BEA2B7-6701-494A-9D3D-7758B2A86594}">
      <dsp:nvSpPr>
        <dsp:cNvPr id="0" name=""/>
        <dsp:cNvSpPr/>
      </dsp:nvSpPr>
      <dsp:spPr>
        <a:xfrm>
          <a:off x="3781583" y="1124426"/>
          <a:ext cx="3241357" cy="1499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Introduce the UK’s ‘Early Help System’</a:t>
          </a:r>
        </a:p>
      </dsp:txBody>
      <dsp:txXfrm>
        <a:off x="3854770" y="1197613"/>
        <a:ext cx="3094983" cy="1352861"/>
      </dsp:txXfrm>
    </dsp:sp>
    <dsp:sp modelId="{B3FE623E-FE70-4460-9F88-B2E2F3DC16B2}">
      <dsp:nvSpPr>
        <dsp:cNvPr id="0" name=""/>
        <dsp:cNvSpPr/>
      </dsp:nvSpPr>
      <dsp:spPr>
        <a:xfrm>
          <a:off x="7197037" y="1124426"/>
          <a:ext cx="3241357" cy="149923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Ensure everyone is clear about the Component 2 Assignment</a:t>
          </a:r>
        </a:p>
      </dsp:txBody>
      <dsp:txXfrm>
        <a:off x="7270224" y="1197613"/>
        <a:ext cx="3094983" cy="135286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CC8A88-8E11-46F4-A583-5423FFD3E0F3}">
      <dsp:nvSpPr>
        <dsp:cNvPr id="0" name=""/>
        <dsp:cNvSpPr/>
      </dsp:nvSpPr>
      <dsp:spPr>
        <a:xfrm>
          <a:off x="338306" y="1998"/>
          <a:ext cx="2495014" cy="149700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rgbClr val="0B0C0C"/>
              </a:solidFill>
              <a:effectLst/>
              <a:latin typeface="GDS Transport"/>
            </a:rPr>
            <a:t>Unemployment and financial instability</a:t>
          </a:r>
          <a:endParaRPr lang="en-GB" sz="2300" kern="1200" dirty="0"/>
        </a:p>
      </dsp:txBody>
      <dsp:txXfrm>
        <a:off x="338306" y="1998"/>
        <a:ext cx="2495014" cy="1497008"/>
      </dsp:txXfrm>
    </dsp:sp>
    <dsp:sp modelId="{ABD2D54D-4469-46CE-821B-61C4D303C6C3}">
      <dsp:nvSpPr>
        <dsp:cNvPr id="0" name=""/>
        <dsp:cNvSpPr/>
      </dsp:nvSpPr>
      <dsp:spPr>
        <a:xfrm>
          <a:off x="3082822" y="1998"/>
          <a:ext cx="2495014" cy="1497008"/>
        </a:xfrm>
        <a:prstGeom prst="rect">
          <a:avLst/>
        </a:prstGeom>
        <a:solidFill>
          <a:schemeClr val="accent2">
            <a:hueOff val="1677288"/>
            <a:satOff val="-5104"/>
            <a:lumOff val="-27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rgbClr val="0B0C0C"/>
              </a:solidFill>
              <a:effectLst/>
              <a:latin typeface="GDS Transport"/>
            </a:rPr>
            <a:t>Poor school attendance</a:t>
          </a:r>
          <a:endParaRPr lang="en-GB" sz="2300" kern="1200" dirty="0"/>
        </a:p>
      </dsp:txBody>
      <dsp:txXfrm>
        <a:off x="3082822" y="1998"/>
        <a:ext cx="2495014" cy="1497008"/>
      </dsp:txXfrm>
    </dsp:sp>
    <dsp:sp modelId="{60A6A786-A14D-4A6B-B4E4-E8FC02C04F96}">
      <dsp:nvSpPr>
        <dsp:cNvPr id="0" name=""/>
        <dsp:cNvSpPr/>
      </dsp:nvSpPr>
      <dsp:spPr>
        <a:xfrm>
          <a:off x="5827337" y="1998"/>
          <a:ext cx="2495014" cy="1497008"/>
        </a:xfrm>
        <a:prstGeom prst="rect">
          <a:avLst/>
        </a:prstGeom>
        <a:solidFill>
          <a:schemeClr val="accent2">
            <a:hueOff val="3354577"/>
            <a:satOff val="-10208"/>
            <a:lumOff val="-543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rgbClr val="0B0C0C"/>
              </a:solidFill>
              <a:effectLst/>
              <a:latin typeface="GDS Transport"/>
            </a:rPr>
            <a:t>Mental and physical health problems</a:t>
          </a:r>
          <a:endParaRPr lang="en-GB" sz="2300" kern="1200" dirty="0"/>
        </a:p>
      </dsp:txBody>
      <dsp:txXfrm>
        <a:off x="5827337" y="1998"/>
        <a:ext cx="2495014" cy="1497008"/>
      </dsp:txXfrm>
    </dsp:sp>
    <dsp:sp modelId="{4744D3B0-EC59-4521-A866-204C3102ABF4}">
      <dsp:nvSpPr>
        <dsp:cNvPr id="0" name=""/>
        <dsp:cNvSpPr/>
      </dsp:nvSpPr>
      <dsp:spPr>
        <a:xfrm>
          <a:off x="338306" y="1748508"/>
          <a:ext cx="2495014" cy="1497008"/>
        </a:xfrm>
        <a:prstGeom prst="rect">
          <a:avLst/>
        </a:prstGeom>
        <a:solidFill>
          <a:schemeClr val="accent2">
            <a:hueOff val="5031865"/>
            <a:satOff val="-15312"/>
            <a:lumOff val="-81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rgbClr val="0B0C0C"/>
              </a:solidFill>
              <a:effectLst/>
              <a:latin typeface="GDS Transport"/>
            </a:rPr>
            <a:t>Involvement in crime and antisocial behaviour</a:t>
          </a:r>
          <a:endParaRPr lang="en-GB" sz="2300" kern="1200" dirty="0"/>
        </a:p>
      </dsp:txBody>
      <dsp:txXfrm>
        <a:off x="338306" y="1748508"/>
        <a:ext cx="2495014" cy="1497008"/>
      </dsp:txXfrm>
    </dsp:sp>
    <dsp:sp modelId="{567D939F-E3F5-4507-A963-DFAFB8C7B865}">
      <dsp:nvSpPr>
        <dsp:cNvPr id="0" name=""/>
        <dsp:cNvSpPr/>
      </dsp:nvSpPr>
      <dsp:spPr>
        <a:xfrm>
          <a:off x="3082822" y="1748508"/>
          <a:ext cx="2495014" cy="1497008"/>
        </a:xfrm>
        <a:prstGeom prst="rect">
          <a:avLst/>
        </a:prstGeom>
        <a:solidFill>
          <a:schemeClr val="accent2">
            <a:hueOff val="6709153"/>
            <a:satOff val="-20416"/>
            <a:lumOff val="-1086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chemeClr val="bg1"/>
              </a:solidFill>
              <a:effectLst/>
              <a:latin typeface="GDS Transport"/>
            </a:rPr>
            <a:t>Domestic abuse and poor family relationships</a:t>
          </a:r>
          <a:endParaRPr lang="en-GB" sz="2300" kern="1200" dirty="0">
            <a:solidFill>
              <a:schemeClr val="bg1"/>
            </a:solidFill>
          </a:endParaRPr>
        </a:p>
      </dsp:txBody>
      <dsp:txXfrm>
        <a:off x="3082822" y="1748508"/>
        <a:ext cx="2495014" cy="1497008"/>
      </dsp:txXfrm>
    </dsp:sp>
    <dsp:sp modelId="{9995C2E6-CB40-4024-95B2-BD79ADB8F386}">
      <dsp:nvSpPr>
        <dsp:cNvPr id="0" name=""/>
        <dsp:cNvSpPr/>
      </dsp:nvSpPr>
      <dsp:spPr>
        <a:xfrm>
          <a:off x="5827337" y="1748508"/>
          <a:ext cx="2495014" cy="1497008"/>
        </a:xfrm>
        <a:prstGeom prst="rect">
          <a:avLst/>
        </a:prstGeom>
        <a:solidFill>
          <a:schemeClr val="accent2">
            <a:hueOff val="8386441"/>
            <a:satOff val="-25520"/>
            <a:lumOff val="-1358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chemeClr val="bg1"/>
              </a:solidFill>
              <a:effectLst/>
              <a:latin typeface="GDS Transport"/>
            </a:rPr>
            <a:t>Insecure housing</a:t>
          </a:r>
          <a:endParaRPr lang="en-GB" sz="2300" kern="1200" dirty="0">
            <a:solidFill>
              <a:schemeClr val="bg1"/>
            </a:solidFill>
          </a:endParaRPr>
        </a:p>
      </dsp:txBody>
      <dsp:txXfrm>
        <a:off x="5827337" y="1748508"/>
        <a:ext cx="2495014" cy="1497008"/>
      </dsp:txXfrm>
    </dsp:sp>
    <dsp:sp modelId="{E6CB6269-813C-4A4C-A665-E4C566A2677C}">
      <dsp:nvSpPr>
        <dsp:cNvPr id="0" name=""/>
        <dsp:cNvSpPr/>
      </dsp:nvSpPr>
      <dsp:spPr>
        <a:xfrm>
          <a:off x="1710564" y="3495018"/>
          <a:ext cx="2495014" cy="1497008"/>
        </a:xfrm>
        <a:prstGeom prst="rect">
          <a:avLst/>
        </a:prstGeom>
        <a:solidFill>
          <a:schemeClr val="accent2">
            <a:hueOff val="10063729"/>
            <a:satOff val="-30624"/>
            <a:lumOff val="-163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chemeClr val="bg1"/>
              </a:solidFill>
              <a:effectLst/>
              <a:latin typeface="GDS Transport"/>
            </a:rPr>
            <a:t>Substance misuse </a:t>
          </a:r>
          <a:endParaRPr lang="en-GB" sz="2300" kern="1200" dirty="0">
            <a:solidFill>
              <a:schemeClr val="bg1"/>
            </a:solidFill>
          </a:endParaRPr>
        </a:p>
      </dsp:txBody>
      <dsp:txXfrm>
        <a:off x="1710564" y="3495018"/>
        <a:ext cx="2495014" cy="1497008"/>
      </dsp:txXfrm>
    </dsp:sp>
    <dsp:sp modelId="{CF449DEB-C3CA-47D1-BDCF-38C99D5C1C40}">
      <dsp:nvSpPr>
        <dsp:cNvPr id="0" name=""/>
        <dsp:cNvSpPr/>
      </dsp:nvSpPr>
      <dsp:spPr>
        <a:xfrm>
          <a:off x="4455080" y="3495018"/>
          <a:ext cx="2495014" cy="1497008"/>
        </a:xfrm>
        <a:prstGeom prst="rect">
          <a:avLst/>
        </a:prstGeom>
        <a:solidFill>
          <a:schemeClr val="accent2">
            <a:hueOff val="11741017"/>
            <a:satOff val="-35728"/>
            <a:lumOff val="-190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0" i="0" kern="1200" dirty="0">
              <a:solidFill>
                <a:schemeClr val="bg1"/>
              </a:solidFill>
              <a:effectLst/>
              <a:latin typeface="GDS Transport"/>
            </a:rPr>
            <a:t>Children who are at risk of abuse and exploitation</a:t>
          </a:r>
          <a:endParaRPr lang="en-GB" sz="2300" kern="1200" dirty="0">
            <a:solidFill>
              <a:schemeClr val="bg1"/>
            </a:solidFill>
          </a:endParaRPr>
        </a:p>
      </dsp:txBody>
      <dsp:txXfrm>
        <a:off x="4455080" y="3495018"/>
        <a:ext cx="2495014" cy="14970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BF4F6A-70AE-4ADF-A338-871DC40384BD}">
      <dsp:nvSpPr>
        <dsp:cNvPr id="0" name=""/>
        <dsp:cNvSpPr/>
      </dsp:nvSpPr>
      <dsp:spPr>
        <a:xfrm>
          <a:off x="0" y="1697733"/>
          <a:ext cx="8128000" cy="504000"/>
        </a:xfrm>
        <a:prstGeom prst="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1920E0E-3F36-42CA-8C64-8CE04F8F83DE}">
      <dsp:nvSpPr>
        <dsp:cNvPr id="0" name=""/>
        <dsp:cNvSpPr/>
      </dsp:nvSpPr>
      <dsp:spPr>
        <a:xfrm>
          <a:off x="406400" y="1402533"/>
          <a:ext cx="5689600" cy="5904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GB" sz="2000" b="0" i="0" kern="1200" dirty="0"/>
            <a:t>Child needs support with their mental health</a:t>
          </a:r>
          <a:endParaRPr lang="en-GB" sz="2000" b="1" kern="1200" dirty="0"/>
        </a:p>
      </dsp:txBody>
      <dsp:txXfrm>
        <a:off x="435221" y="1431354"/>
        <a:ext cx="5631958" cy="532758"/>
      </dsp:txXfrm>
    </dsp:sp>
    <dsp:sp modelId="{7CFA5BAD-4D50-40AB-8BE4-37B6D7B61652}">
      <dsp:nvSpPr>
        <dsp:cNvPr id="0" name=""/>
        <dsp:cNvSpPr/>
      </dsp:nvSpPr>
      <dsp:spPr>
        <a:xfrm>
          <a:off x="0" y="2604933"/>
          <a:ext cx="8128000" cy="504000"/>
        </a:xfrm>
        <a:prstGeom prst="rect">
          <a:avLst/>
        </a:prstGeom>
        <a:solidFill>
          <a:schemeClr val="lt1">
            <a:alpha val="90000"/>
            <a:hueOff val="0"/>
            <a:satOff val="0"/>
            <a:lumOff val="0"/>
            <a:alphaOff val="0"/>
          </a:schemeClr>
        </a:solidFill>
        <a:ln w="12700" cap="flat" cmpd="sng" algn="ctr">
          <a:solidFill>
            <a:schemeClr val="accent2">
              <a:hueOff val="5870509"/>
              <a:satOff val="-17864"/>
              <a:lumOff val="-9509"/>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B0C4F0-8F73-4F24-837E-E4D66D2FAEAF}">
      <dsp:nvSpPr>
        <dsp:cNvPr id="0" name=""/>
        <dsp:cNvSpPr/>
      </dsp:nvSpPr>
      <dsp:spPr>
        <a:xfrm>
          <a:off x="406400" y="2309733"/>
          <a:ext cx="5689600" cy="590400"/>
        </a:xfrm>
        <a:prstGeom prst="roundRect">
          <a:avLst/>
        </a:prstGeom>
        <a:solidFill>
          <a:schemeClr val="accent2">
            <a:hueOff val="5870509"/>
            <a:satOff val="-17864"/>
            <a:lumOff val="-95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GB" sz="2000" b="0" i="0" kern="1200" dirty="0"/>
            <a:t>Adult needs support with their mental health</a:t>
          </a:r>
          <a:endParaRPr lang="en-GB" sz="2000" kern="1200" dirty="0"/>
        </a:p>
      </dsp:txBody>
      <dsp:txXfrm>
        <a:off x="435221" y="2338554"/>
        <a:ext cx="5631958" cy="532758"/>
      </dsp:txXfrm>
    </dsp:sp>
    <dsp:sp modelId="{23B410A9-B88F-4A0A-96A8-CB84AE891CB5}">
      <dsp:nvSpPr>
        <dsp:cNvPr id="0" name=""/>
        <dsp:cNvSpPr/>
      </dsp:nvSpPr>
      <dsp:spPr>
        <a:xfrm>
          <a:off x="0" y="3512133"/>
          <a:ext cx="8128000" cy="504000"/>
        </a:xfrm>
        <a:prstGeom prst="rect">
          <a:avLst/>
        </a:prstGeom>
        <a:solidFill>
          <a:schemeClr val="lt1">
            <a:alpha val="90000"/>
            <a:hueOff val="0"/>
            <a:satOff val="0"/>
            <a:lumOff val="0"/>
            <a:alphaOff val="0"/>
          </a:schemeClr>
        </a:solidFill>
        <a:ln w="12700" cap="flat" cmpd="sng" algn="ctr">
          <a:solidFill>
            <a:schemeClr val="accent2">
              <a:hueOff val="11741017"/>
              <a:satOff val="-35728"/>
              <a:lumOff val="-19018"/>
              <a:alphaOff val="0"/>
            </a:schemeClr>
          </a:solidFill>
          <a:prstDash val="solid"/>
          <a:miter lim="800000"/>
        </a:ln>
        <a:effectLst/>
      </dsp:spPr>
      <dsp:style>
        <a:lnRef idx="2">
          <a:scrgbClr r="0" g="0" b="0"/>
        </a:lnRef>
        <a:fillRef idx="1">
          <a:scrgbClr r="0" g="0" b="0"/>
        </a:fillRef>
        <a:effectRef idx="0">
          <a:scrgbClr r="0" g="0" b="0"/>
        </a:effectRef>
        <a:fontRef idx="minor"/>
      </dsp:style>
    </dsp:sp>
    <dsp:sp modelId="{163FBC43-686D-49D8-A64C-FEE1C950F667}">
      <dsp:nvSpPr>
        <dsp:cNvPr id="0" name=""/>
        <dsp:cNvSpPr/>
      </dsp:nvSpPr>
      <dsp:spPr>
        <a:xfrm>
          <a:off x="406400" y="3216933"/>
          <a:ext cx="5689600" cy="590400"/>
        </a:xfrm>
        <a:prstGeom prst="roundRect">
          <a:avLst/>
        </a:prstGeom>
        <a:solidFill>
          <a:schemeClr val="accent2">
            <a:hueOff val="11741017"/>
            <a:satOff val="-35728"/>
            <a:lumOff val="-1901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GB" sz="2000" b="0" i="0" kern="1200" dirty="0"/>
            <a:t>Child and/or parent/carer require support with physical health needs that affect the family</a:t>
          </a:r>
          <a:endParaRPr lang="en-GB" sz="2000" kern="1200" dirty="0"/>
        </a:p>
      </dsp:txBody>
      <dsp:txXfrm>
        <a:off x="435221" y="3245754"/>
        <a:ext cx="5631958" cy="532758"/>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2C9D383-BBC4-486C-B949-4975C013CCBE}"/>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a:extLst>
              <a:ext uri="{FF2B5EF4-FFF2-40B4-BE49-F238E27FC236}">
                <a16:creationId xmlns:a16="http://schemas.microsoft.com/office/drawing/2014/main" id="{7139D43F-AF4D-4026-B59B-E30A2147967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8508412-C702-48D6-A485-9E3F48E9270C}" type="datetime1">
              <a:rPr lang="en-GB" smtClean="0"/>
              <a:t>14/05/2025</a:t>
            </a:fld>
            <a:endParaRPr lang="en-GB" dirty="0"/>
          </a:p>
        </p:txBody>
      </p:sp>
      <p:sp>
        <p:nvSpPr>
          <p:cNvPr id="4" name="Footer Placeholder 3">
            <a:extLst>
              <a:ext uri="{FF2B5EF4-FFF2-40B4-BE49-F238E27FC236}">
                <a16:creationId xmlns:a16="http://schemas.microsoft.com/office/drawing/2014/main" id="{104AF834-AEA0-4B1E-B634-D786ABAA3BB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a:extLst>
              <a:ext uri="{FF2B5EF4-FFF2-40B4-BE49-F238E27FC236}">
                <a16:creationId xmlns:a16="http://schemas.microsoft.com/office/drawing/2014/main" id="{3505535A-EEFA-4377-8BEC-AE3B154A765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4D432166-D667-4383-B839-F1433620BE4D}" type="slidenum">
              <a:rPr lang="en-GB" smtClean="0"/>
              <a:t>‹#›</a:t>
            </a:fld>
            <a:endParaRPr lang="en-GB" dirty="0"/>
          </a:p>
        </p:txBody>
      </p:sp>
    </p:spTree>
    <p:extLst>
      <p:ext uri="{BB962C8B-B14F-4D97-AF65-F5344CB8AC3E}">
        <p14:creationId xmlns:p14="http://schemas.microsoft.com/office/powerpoint/2010/main" val="4928152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F006A15-2481-4E66-917C-551C926382B7}" type="datetime1">
              <a:rPr lang="en-GB" smtClean="0"/>
              <a:pPr/>
              <a:t>14/05/2025</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A34B48B0-85B2-40C4-A05A-571C99C8AB57}" type="slidenum">
              <a:rPr lang="en-GB" noProof="0" smtClean="0"/>
              <a:t>‹#›</a:t>
            </a:fld>
            <a:endParaRPr lang="en-GB" noProof="0" dirty="0"/>
          </a:p>
        </p:txBody>
      </p:sp>
    </p:spTree>
    <p:extLst>
      <p:ext uri="{BB962C8B-B14F-4D97-AF65-F5344CB8AC3E}">
        <p14:creationId xmlns:p14="http://schemas.microsoft.com/office/powerpoint/2010/main" val="39632103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assets.publishing.service.gov.uk/media/628de13be90e071f5f7e1bd2/Early_Help_System_Guide.pdf" TargetMode="External"/><Relationship Id="rId2" Type="http://schemas.openxmlformats.org/officeDocument/2006/relationships/slide" Target="../slides/slide30.xml"/><Relationship Id="rId1" Type="http://schemas.openxmlformats.org/officeDocument/2006/relationships/notesMaster" Target="../notesMasters/notesMaster1.xml"/><Relationship Id="rId4" Type="http://schemas.openxmlformats.org/officeDocument/2006/relationships/hyperlink" Target="https://assets.publishing.service.gov.uk/media/65803fe31c0c2a000d18cf40/Working_together_to_safeguard_children_2023_-_statutory_guidance.pdf"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A34B48B0-85B2-40C4-A05A-571C99C8AB57}" type="slidenum">
              <a:rPr lang="en-GB" smtClean="0"/>
              <a:t>1</a:t>
            </a:fld>
            <a:endParaRPr lang="en-GB" dirty="0"/>
          </a:p>
        </p:txBody>
      </p:sp>
    </p:spTree>
    <p:extLst>
      <p:ext uri="{BB962C8B-B14F-4D97-AF65-F5344CB8AC3E}">
        <p14:creationId xmlns:p14="http://schemas.microsoft.com/office/powerpoint/2010/main" val="3680083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 students time to discuss, encourage students to avoid prejudice statements or judgmental opinion. </a:t>
            </a:r>
          </a:p>
          <a:p>
            <a:endParaRPr lang="en-GB" dirty="0"/>
          </a:p>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3</a:t>
            </a:fld>
            <a:endParaRPr lang="en-GB" noProof="0" dirty="0"/>
          </a:p>
        </p:txBody>
      </p:sp>
    </p:spTree>
    <p:extLst>
      <p:ext uri="{BB962C8B-B14F-4D97-AF65-F5344CB8AC3E}">
        <p14:creationId xmlns:p14="http://schemas.microsoft.com/office/powerpoint/2010/main" val="34631599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https://www.gov.uk/government/publications/supporting-families-programme-guidance-2022-to-2025/chapter-4-identifying-and-working-with-families </a:t>
            </a:r>
          </a:p>
          <a:p>
            <a:endParaRPr lang="en-GB" dirty="0"/>
          </a:p>
          <a:p>
            <a:r>
              <a:rPr lang="en-GB" dirty="0"/>
              <a:t>It is important to note that this definition removes the need to consider number of parents, marriage status of parents or gender of parents. </a:t>
            </a:r>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4</a:t>
            </a:fld>
            <a:endParaRPr lang="en-GB" noProof="0" dirty="0"/>
          </a:p>
        </p:txBody>
      </p:sp>
    </p:spTree>
    <p:extLst>
      <p:ext uri="{BB962C8B-B14F-4D97-AF65-F5344CB8AC3E}">
        <p14:creationId xmlns:p14="http://schemas.microsoft.com/office/powerpoint/2010/main" val="3740968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https://www.gov.uk/government/publications/supporting-families-programme-guidance-2022-to-2025 </a:t>
            </a:r>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5</a:t>
            </a:fld>
            <a:endParaRPr lang="en-GB" noProof="0" dirty="0"/>
          </a:p>
        </p:txBody>
      </p:sp>
    </p:spTree>
    <p:extLst>
      <p:ext uri="{BB962C8B-B14F-4D97-AF65-F5344CB8AC3E}">
        <p14:creationId xmlns:p14="http://schemas.microsoft.com/office/powerpoint/2010/main" val="2989247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dirty="0">
                <a:solidFill>
                  <a:srgbClr val="0B0C0C"/>
                </a:solidFill>
                <a:effectLst/>
                <a:latin typeface="Arial" panose="020B0604020202020204" pitchFamily="34" charset="0"/>
                <a:cs typeface="Arial" panose="020B0604020202020204" pitchFamily="34" charset="0"/>
              </a:rPr>
              <a:t>Supporting Families launched in March 2021 and builds on the previous Troubled Families programme</a:t>
            </a:r>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6</a:t>
            </a:fld>
            <a:endParaRPr lang="en-GB" noProof="0" dirty="0"/>
          </a:p>
        </p:txBody>
      </p:sp>
    </p:spTree>
    <p:extLst>
      <p:ext uri="{BB962C8B-B14F-4D97-AF65-F5344CB8AC3E}">
        <p14:creationId xmlns:p14="http://schemas.microsoft.com/office/powerpoint/2010/main" val="17468004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7</a:t>
            </a:fld>
            <a:endParaRPr lang="en-GB" noProof="0" dirty="0"/>
          </a:p>
        </p:txBody>
      </p:sp>
    </p:spTree>
    <p:extLst>
      <p:ext uri="{BB962C8B-B14F-4D97-AF65-F5344CB8AC3E}">
        <p14:creationId xmlns:p14="http://schemas.microsoft.com/office/powerpoint/2010/main" val="17087749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B0C0C"/>
                </a:solidFill>
                <a:effectLst/>
                <a:latin typeface="GDS Transport"/>
              </a:rPr>
              <a:t>Supporting Families will continue to focus on providing targeted interventions for families with complex interconnected problems. These problems include unemployment and financial instability, poor school attendance, mental and physical health problems, involvement in crime and antisocial behaviour, domestic abuse and poor family relationships, children who are at risk of abuse and exploitation, substance misuse and insecure housing. The four key principles of Supporting Families remain early intervention, whole family working, multi-agency working and measuring outcomes and data.</a:t>
            </a:r>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8</a:t>
            </a:fld>
            <a:endParaRPr lang="en-GB" noProof="0" dirty="0"/>
          </a:p>
        </p:txBody>
      </p:sp>
    </p:spTree>
    <p:extLst>
      <p:ext uri="{BB962C8B-B14F-4D97-AF65-F5344CB8AC3E}">
        <p14:creationId xmlns:p14="http://schemas.microsoft.com/office/powerpoint/2010/main" val="12714591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B0C0C"/>
                </a:solidFill>
                <a:effectLst/>
                <a:latin typeface="GDS Transport"/>
              </a:rPr>
              <a:t>The four key principles of Supporting Families remain early intervention, whole family working, multi-agency working and measuring outcomes and data.</a:t>
            </a:r>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9</a:t>
            </a:fld>
            <a:endParaRPr lang="en-GB" noProof="0" dirty="0"/>
          </a:p>
        </p:txBody>
      </p:sp>
    </p:spTree>
    <p:extLst>
      <p:ext uri="{BB962C8B-B14F-4D97-AF65-F5344CB8AC3E}">
        <p14:creationId xmlns:p14="http://schemas.microsoft.com/office/powerpoint/2010/main" val="1664673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Arial" panose="020B0604020202020204" pitchFamily="34" charset="0"/>
              <a:buChar char="•"/>
            </a:pPr>
            <a:r>
              <a:rPr lang="en-GB" b="0" i="0" dirty="0">
                <a:solidFill>
                  <a:srgbClr val="0B0C0C"/>
                </a:solidFill>
                <a:effectLst/>
                <a:latin typeface="GDS Transport"/>
              </a:rPr>
              <a:t>To see vulnerable families thrive, building their resilience by providing effective, whole family support to help prevent escalation into statutory services.</a:t>
            </a:r>
          </a:p>
          <a:p>
            <a:pPr algn="l">
              <a:buFont typeface="Arial" panose="020B0604020202020204" pitchFamily="34" charset="0"/>
              <a:buChar char="•"/>
            </a:pPr>
            <a:r>
              <a:rPr lang="en-GB" b="0" i="0" dirty="0">
                <a:solidFill>
                  <a:srgbClr val="0B0C0C"/>
                </a:solidFill>
                <a:effectLst/>
                <a:latin typeface="GDS Transport"/>
              </a:rPr>
              <a:t>To drive system change locally and nationally, working with local authorities and their partners to create joined up local services, able to identify families in need, provide the right support at the right time, and track their outcomes in the long term.</a:t>
            </a:r>
          </a:p>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10</a:t>
            </a:fld>
            <a:endParaRPr lang="en-GB" noProof="0" dirty="0"/>
          </a:p>
        </p:txBody>
      </p:sp>
    </p:spTree>
    <p:extLst>
      <p:ext uri="{BB962C8B-B14F-4D97-AF65-F5344CB8AC3E}">
        <p14:creationId xmlns:p14="http://schemas.microsoft.com/office/powerpoint/2010/main" val="4034510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11</a:t>
            </a:fld>
            <a:endParaRPr lang="en-GB" noProof="0" dirty="0"/>
          </a:p>
        </p:txBody>
      </p:sp>
    </p:spTree>
    <p:extLst>
      <p:ext uri="{BB962C8B-B14F-4D97-AF65-F5344CB8AC3E}">
        <p14:creationId xmlns:p14="http://schemas.microsoft.com/office/powerpoint/2010/main" val="599286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0B0C0C"/>
                </a:solidFill>
                <a:effectLst/>
                <a:latin typeface="GDS Transport"/>
              </a:rPr>
              <a:t>The 10 headline outcomes are:</a:t>
            </a:r>
          </a:p>
          <a:p>
            <a:pPr algn="l">
              <a:buFont typeface="Arial" panose="020B0604020202020204" pitchFamily="34" charset="0"/>
              <a:buChar char="•"/>
            </a:pPr>
            <a:r>
              <a:rPr lang="en-GB" b="0" i="0" dirty="0">
                <a:solidFill>
                  <a:srgbClr val="0B0C0C"/>
                </a:solidFill>
                <a:effectLst/>
                <a:latin typeface="GDS Transport"/>
              </a:rPr>
              <a:t>Getting a good education</a:t>
            </a:r>
          </a:p>
          <a:p>
            <a:pPr algn="l">
              <a:buFont typeface="Arial" panose="020B0604020202020204" pitchFamily="34" charset="0"/>
              <a:buChar char="•"/>
            </a:pPr>
            <a:r>
              <a:rPr lang="en-GB" b="0" i="0" dirty="0">
                <a:solidFill>
                  <a:srgbClr val="0B0C0C"/>
                </a:solidFill>
                <a:effectLst/>
                <a:latin typeface="GDS Transport"/>
              </a:rPr>
              <a:t>Good early years development</a:t>
            </a:r>
          </a:p>
          <a:p>
            <a:pPr algn="l">
              <a:buFont typeface="Arial" panose="020B0604020202020204" pitchFamily="34" charset="0"/>
              <a:buChar char="•"/>
            </a:pPr>
            <a:r>
              <a:rPr lang="en-GB" b="0" i="0" dirty="0">
                <a:solidFill>
                  <a:srgbClr val="0B0C0C"/>
                </a:solidFill>
                <a:effectLst/>
                <a:latin typeface="GDS Transport"/>
              </a:rPr>
              <a:t>Improved mental and physical health</a:t>
            </a:r>
          </a:p>
          <a:p>
            <a:pPr algn="l">
              <a:buFont typeface="Arial" panose="020B0604020202020204" pitchFamily="34" charset="0"/>
              <a:buChar char="•"/>
            </a:pPr>
            <a:r>
              <a:rPr lang="en-GB" b="0" i="0" dirty="0">
                <a:solidFill>
                  <a:srgbClr val="0B0C0C"/>
                </a:solidFill>
                <a:effectLst/>
                <a:latin typeface="GDS Transport"/>
              </a:rPr>
              <a:t>Promoting recovery and reducing harm from substance use</a:t>
            </a:r>
          </a:p>
          <a:p>
            <a:pPr algn="l">
              <a:buFont typeface="Arial" panose="020B0604020202020204" pitchFamily="34" charset="0"/>
              <a:buChar char="•"/>
            </a:pPr>
            <a:r>
              <a:rPr lang="en-GB" b="0" i="0" dirty="0">
                <a:solidFill>
                  <a:srgbClr val="0B0C0C"/>
                </a:solidFill>
                <a:effectLst/>
                <a:latin typeface="GDS Transport"/>
              </a:rPr>
              <a:t>Improved family relationships</a:t>
            </a:r>
          </a:p>
          <a:p>
            <a:pPr algn="l">
              <a:buFont typeface="Arial" panose="020B0604020202020204" pitchFamily="34" charset="0"/>
              <a:buChar char="•"/>
            </a:pPr>
            <a:r>
              <a:rPr lang="en-GB" b="0" i="0" dirty="0">
                <a:solidFill>
                  <a:srgbClr val="0B0C0C"/>
                </a:solidFill>
                <a:effectLst/>
                <a:latin typeface="GDS Transport"/>
              </a:rPr>
              <a:t>Children safe from abuse and exploitation</a:t>
            </a:r>
          </a:p>
          <a:p>
            <a:pPr algn="l">
              <a:buFont typeface="Arial" panose="020B0604020202020204" pitchFamily="34" charset="0"/>
              <a:buChar char="•"/>
            </a:pPr>
            <a:r>
              <a:rPr lang="en-GB" b="0" i="0" dirty="0">
                <a:solidFill>
                  <a:srgbClr val="0B0C0C"/>
                </a:solidFill>
                <a:effectLst/>
                <a:latin typeface="GDS Transport"/>
              </a:rPr>
              <a:t>Crime prevention and tackling crime</a:t>
            </a:r>
          </a:p>
          <a:p>
            <a:pPr algn="l">
              <a:buFont typeface="Arial" panose="020B0604020202020204" pitchFamily="34" charset="0"/>
              <a:buChar char="•"/>
            </a:pPr>
            <a:r>
              <a:rPr lang="en-GB" b="0" i="0" dirty="0">
                <a:solidFill>
                  <a:srgbClr val="0B0C0C"/>
                </a:solidFill>
                <a:effectLst/>
                <a:latin typeface="GDS Transport"/>
              </a:rPr>
              <a:t>Safe from domestic abuse</a:t>
            </a:r>
          </a:p>
          <a:p>
            <a:pPr algn="l">
              <a:buFont typeface="Arial" panose="020B0604020202020204" pitchFamily="34" charset="0"/>
              <a:buChar char="•"/>
            </a:pPr>
            <a:r>
              <a:rPr lang="en-GB" b="0" i="0" dirty="0">
                <a:solidFill>
                  <a:srgbClr val="0B0C0C"/>
                </a:solidFill>
                <a:effectLst/>
                <a:latin typeface="GDS Transport"/>
              </a:rPr>
              <a:t>Secure housing</a:t>
            </a:r>
          </a:p>
          <a:p>
            <a:pPr algn="l">
              <a:buFont typeface="Arial" panose="020B0604020202020204" pitchFamily="34" charset="0"/>
              <a:buChar char="•"/>
            </a:pPr>
            <a:r>
              <a:rPr lang="en-GB" b="0" i="0" dirty="0">
                <a:solidFill>
                  <a:srgbClr val="0B0C0C"/>
                </a:solidFill>
                <a:effectLst/>
                <a:latin typeface="GDS Transport"/>
              </a:rPr>
              <a:t>Financial stability</a:t>
            </a:r>
          </a:p>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12</a:t>
            </a:fld>
            <a:endParaRPr lang="en-GB" noProof="0" dirty="0"/>
          </a:p>
        </p:txBody>
      </p:sp>
    </p:spTree>
    <p:extLst>
      <p:ext uri="{BB962C8B-B14F-4D97-AF65-F5344CB8AC3E}">
        <p14:creationId xmlns:p14="http://schemas.microsoft.com/office/powerpoint/2010/main" val="13363868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13</a:t>
            </a:fld>
            <a:endParaRPr lang="en-GB" noProof="0" dirty="0"/>
          </a:p>
        </p:txBody>
      </p:sp>
    </p:spTree>
    <p:extLst>
      <p:ext uri="{BB962C8B-B14F-4D97-AF65-F5344CB8AC3E}">
        <p14:creationId xmlns:p14="http://schemas.microsoft.com/office/powerpoint/2010/main" val="33854505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14</a:t>
            </a:fld>
            <a:endParaRPr lang="en-GB" noProof="0" dirty="0"/>
          </a:p>
        </p:txBody>
      </p:sp>
    </p:spTree>
    <p:extLst>
      <p:ext uri="{BB962C8B-B14F-4D97-AF65-F5344CB8AC3E}">
        <p14:creationId xmlns:p14="http://schemas.microsoft.com/office/powerpoint/2010/main" val="3690010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15</a:t>
            </a:fld>
            <a:endParaRPr lang="en-GB" noProof="0" dirty="0"/>
          </a:p>
        </p:txBody>
      </p:sp>
    </p:spTree>
    <p:extLst>
      <p:ext uri="{BB962C8B-B14F-4D97-AF65-F5344CB8AC3E}">
        <p14:creationId xmlns:p14="http://schemas.microsoft.com/office/powerpoint/2010/main" val="5034545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16</a:t>
            </a:fld>
            <a:endParaRPr lang="en-GB" noProof="0" dirty="0"/>
          </a:p>
        </p:txBody>
      </p:sp>
    </p:spTree>
    <p:extLst>
      <p:ext uri="{BB962C8B-B14F-4D97-AF65-F5344CB8AC3E}">
        <p14:creationId xmlns:p14="http://schemas.microsoft.com/office/powerpoint/2010/main" val="28507055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17</a:t>
            </a:fld>
            <a:endParaRPr lang="en-GB" noProof="0" dirty="0"/>
          </a:p>
        </p:txBody>
      </p:sp>
    </p:spTree>
    <p:extLst>
      <p:ext uri="{BB962C8B-B14F-4D97-AF65-F5344CB8AC3E}">
        <p14:creationId xmlns:p14="http://schemas.microsoft.com/office/powerpoint/2010/main" val="324759222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18</a:t>
            </a:fld>
            <a:endParaRPr lang="en-GB" noProof="0" dirty="0"/>
          </a:p>
        </p:txBody>
      </p:sp>
    </p:spTree>
    <p:extLst>
      <p:ext uri="{BB962C8B-B14F-4D97-AF65-F5344CB8AC3E}">
        <p14:creationId xmlns:p14="http://schemas.microsoft.com/office/powerpoint/2010/main" val="25949113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19</a:t>
            </a:fld>
            <a:endParaRPr lang="en-GB" noProof="0" dirty="0"/>
          </a:p>
        </p:txBody>
      </p:sp>
    </p:spTree>
    <p:extLst>
      <p:ext uri="{BB962C8B-B14F-4D97-AF65-F5344CB8AC3E}">
        <p14:creationId xmlns:p14="http://schemas.microsoft.com/office/powerpoint/2010/main" val="35104515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20</a:t>
            </a:fld>
            <a:endParaRPr lang="en-GB" noProof="0" dirty="0"/>
          </a:p>
        </p:txBody>
      </p:sp>
    </p:spTree>
    <p:extLst>
      <p:ext uri="{BB962C8B-B14F-4D97-AF65-F5344CB8AC3E}">
        <p14:creationId xmlns:p14="http://schemas.microsoft.com/office/powerpoint/2010/main" val="16672739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21</a:t>
            </a:fld>
            <a:endParaRPr lang="en-GB" noProof="0" dirty="0"/>
          </a:p>
        </p:txBody>
      </p:sp>
    </p:spTree>
    <p:extLst>
      <p:ext uri="{BB962C8B-B14F-4D97-AF65-F5344CB8AC3E}">
        <p14:creationId xmlns:p14="http://schemas.microsoft.com/office/powerpoint/2010/main" val="3249203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0B0C0C"/>
                </a:solidFill>
                <a:effectLst/>
                <a:latin typeface="GDS Transport"/>
              </a:rPr>
              <a:t>All forms of domestic abuse can have a significant impact on children and young people, including coercive and controlling behaviour. Children and young people may experience domestic abuse directly, including in their own intimate relationships, or indirectly due to the impact the abuse has on others such as the non-abusive parent. If a child is demonstrating abusive behaviours towards family members, this should be considered under the headline outcome ‘Improved Family Relationships’.</a:t>
            </a:r>
          </a:p>
          <a:p>
            <a:endParaRPr lang="en-GB" b="0" i="0" dirty="0">
              <a:solidFill>
                <a:srgbClr val="0B0C0C"/>
              </a:solidFill>
              <a:effectLst/>
              <a:latin typeface="GDS Transport"/>
            </a:endParaRPr>
          </a:p>
          <a:p>
            <a:r>
              <a:rPr lang="en-GB" b="0" i="0" dirty="0">
                <a:solidFill>
                  <a:srgbClr val="0B0C0C"/>
                </a:solidFill>
                <a:effectLst/>
                <a:latin typeface="GDS Transport"/>
              </a:rPr>
              <a:t>Three main categories of need are: </a:t>
            </a:r>
          </a:p>
          <a:p>
            <a:r>
              <a:rPr lang="en-GB" b="0" i="0" dirty="0">
                <a:solidFill>
                  <a:srgbClr val="0B0C0C"/>
                </a:solidFill>
                <a:effectLst/>
                <a:latin typeface="GDS Transport"/>
              </a:rPr>
              <a:t>Family affected by domestic abuse or inter-personal violence and abuse - historic, recent, current or at risk (victim)</a:t>
            </a:r>
          </a:p>
          <a:p>
            <a:r>
              <a:rPr lang="en-GB" b="0" i="0" dirty="0">
                <a:solidFill>
                  <a:srgbClr val="0B0C0C"/>
                </a:solidFill>
                <a:effectLst/>
                <a:latin typeface="GDS Transport"/>
              </a:rPr>
              <a:t>Adult in the family is a perpetrator of domestic abuse</a:t>
            </a:r>
          </a:p>
          <a:p>
            <a:r>
              <a:rPr lang="en-GB" b="0" i="0" dirty="0">
                <a:solidFill>
                  <a:srgbClr val="0B0C0C"/>
                </a:solidFill>
                <a:effectLst/>
                <a:latin typeface="GDS Transport"/>
              </a:rPr>
              <a:t>Child currently or historically affected by domestic abuse</a:t>
            </a:r>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22</a:t>
            </a:fld>
            <a:endParaRPr lang="en-GB" noProof="0" dirty="0"/>
          </a:p>
        </p:txBody>
      </p:sp>
    </p:spTree>
    <p:extLst>
      <p:ext uri="{BB962C8B-B14F-4D97-AF65-F5344CB8AC3E}">
        <p14:creationId xmlns:p14="http://schemas.microsoft.com/office/powerpoint/2010/main" val="42249646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23</a:t>
            </a:fld>
            <a:endParaRPr lang="en-GB" noProof="0" dirty="0"/>
          </a:p>
        </p:txBody>
      </p:sp>
    </p:spTree>
    <p:extLst>
      <p:ext uri="{BB962C8B-B14F-4D97-AF65-F5344CB8AC3E}">
        <p14:creationId xmlns:p14="http://schemas.microsoft.com/office/powerpoint/2010/main" val="35176665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24</a:t>
            </a:fld>
            <a:endParaRPr lang="en-GB" noProof="0" dirty="0"/>
          </a:p>
        </p:txBody>
      </p:sp>
    </p:spTree>
    <p:extLst>
      <p:ext uri="{BB962C8B-B14F-4D97-AF65-F5344CB8AC3E}">
        <p14:creationId xmlns:p14="http://schemas.microsoft.com/office/powerpoint/2010/main" val="26241586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25</a:t>
            </a:fld>
            <a:endParaRPr lang="en-GB" noProof="0" dirty="0"/>
          </a:p>
        </p:txBody>
      </p:sp>
    </p:spTree>
    <p:extLst>
      <p:ext uri="{BB962C8B-B14F-4D97-AF65-F5344CB8AC3E}">
        <p14:creationId xmlns:p14="http://schemas.microsoft.com/office/powerpoint/2010/main" val="25364106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26</a:t>
            </a:fld>
            <a:endParaRPr lang="en-GB" noProof="0" dirty="0"/>
          </a:p>
        </p:txBody>
      </p:sp>
    </p:spTree>
    <p:extLst>
      <p:ext uri="{BB962C8B-B14F-4D97-AF65-F5344CB8AC3E}">
        <p14:creationId xmlns:p14="http://schemas.microsoft.com/office/powerpoint/2010/main" val="21333284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200" b="0" i="0" dirty="0">
                <a:solidFill>
                  <a:srgbClr val="0B0C0C"/>
                </a:solidFill>
                <a:effectLst/>
                <a:latin typeface="Arial" panose="020B0604020202020204" pitchFamily="34" charset="0"/>
                <a:cs typeface="Arial" panose="020B0604020202020204" pitchFamily="34" charset="0"/>
              </a:rPr>
              <a:t>These principles must apply to all families declared as worked with and for whom a claim is made:</a:t>
            </a:r>
          </a:p>
          <a:p>
            <a:pPr algn="l">
              <a:buFont typeface="Arial" panose="020B0604020202020204" pitchFamily="34" charset="0"/>
              <a:buChar char="•"/>
            </a:pPr>
            <a:r>
              <a:rPr lang="en-GB" sz="1200" b="0" i="0" dirty="0">
                <a:solidFill>
                  <a:srgbClr val="0B0C0C"/>
                </a:solidFill>
                <a:effectLst/>
                <a:latin typeface="Arial" panose="020B0604020202020204" pitchFamily="34" charset="0"/>
                <a:cs typeface="Arial" panose="020B0604020202020204" pitchFamily="34" charset="0"/>
              </a:rPr>
              <a:t>there will have been an assessment that takes into account the needs and voice of the whole family;</a:t>
            </a:r>
          </a:p>
          <a:p>
            <a:pPr algn="l">
              <a:buFont typeface="Arial" panose="020B0604020202020204" pitchFamily="34" charset="0"/>
              <a:buChar char="•"/>
            </a:pPr>
            <a:r>
              <a:rPr lang="en-GB" sz="1200" b="0" i="0" dirty="0">
                <a:solidFill>
                  <a:srgbClr val="0B0C0C"/>
                </a:solidFill>
                <a:effectLst/>
                <a:latin typeface="Arial" panose="020B0604020202020204" pitchFamily="34" charset="0"/>
                <a:cs typeface="Arial" panose="020B0604020202020204" pitchFamily="34" charset="0"/>
              </a:rPr>
              <a:t>there is an action plan that takes account of all (relevant) family members;</a:t>
            </a:r>
          </a:p>
          <a:p>
            <a:pPr algn="l">
              <a:buFont typeface="Arial" panose="020B0604020202020204" pitchFamily="34" charset="0"/>
              <a:buChar char="•"/>
            </a:pPr>
            <a:r>
              <a:rPr lang="en-GB" sz="1200" b="0" i="0" dirty="0">
                <a:solidFill>
                  <a:srgbClr val="0B0C0C"/>
                </a:solidFill>
                <a:effectLst/>
                <a:latin typeface="Arial" panose="020B0604020202020204" pitchFamily="34" charset="0"/>
                <a:cs typeface="Arial" panose="020B0604020202020204" pitchFamily="34" charset="0"/>
              </a:rPr>
              <a:t>there is a lead practitioner for the family that is recognised by the family and other professionals involved with the family; and</a:t>
            </a:r>
          </a:p>
          <a:p>
            <a:pPr algn="l">
              <a:buFont typeface="Arial" panose="020B0604020202020204" pitchFamily="34" charset="0"/>
              <a:buChar char="•"/>
            </a:pPr>
            <a:r>
              <a:rPr lang="en-GB" sz="1200" b="0" i="0" dirty="0">
                <a:solidFill>
                  <a:srgbClr val="0B0C0C"/>
                </a:solidFill>
                <a:effectLst/>
                <a:latin typeface="Arial" panose="020B0604020202020204" pitchFamily="34" charset="0"/>
                <a:cs typeface="Arial" panose="020B0604020202020204" pitchFamily="34" charset="0"/>
              </a:rPr>
              <a:t>the objectives in the family action plan are aligned the national Supporting Families Outcomes Framework.</a:t>
            </a:r>
          </a:p>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27</a:t>
            </a:fld>
            <a:endParaRPr lang="en-GB" noProof="0" dirty="0"/>
          </a:p>
        </p:txBody>
      </p:sp>
    </p:spTree>
    <p:extLst>
      <p:ext uri="{BB962C8B-B14F-4D97-AF65-F5344CB8AC3E}">
        <p14:creationId xmlns:p14="http://schemas.microsoft.com/office/powerpoint/2010/main" val="35222420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28</a:t>
            </a:fld>
            <a:endParaRPr lang="en-GB" noProof="0" dirty="0"/>
          </a:p>
        </p:txBody>
      </p:sp>
    </p:spTree>
    <p:extLst>
      <p:ext uri="{BB962C8B-B14F-4D97-AF65-F5344CB8AC3E}">
        <p14:creationId xmlns:p14="http://schemas.microsoft.com/office/powerpoint/2010/main" val="2900614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29</a:t>
            </a:fld>
            <a:endParaRPr lang="en-GB" noProof="0" dirty="0"/>
          </a:p>
        </p:txBody>
      </p:sp>
    </p:spTree>
    <p:extLst>
      <p:ext uri="{BB962C8B-B14F-4D97-AF65-F5344CB8AC3E}">
        <p14:creationId xmlns:p14="http://schemas.microsoft.com/office/powerpoint/2010/main" val="266580775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R="157480" indent="171450"/>
            <a:r>
              <a:rPr lang="en-GB" dirty="0"/>
              <a:t>Read through the full assignment specification document with students, ensuring that they are clear that </a:t>
            </a:r>
            <a:r>
              <a:rPr lang="en-GB" sz="1800" dirty="0">
                <a:effectLst/>
                <a:latin typeface="Arial" panose="020B0604020202020204" pitchFamily="34" charset="0"/>
              </a:rPr>
              <a:t>t</a:t>
            </a:r>
            <a:r>
              <a:rPr lang="en-GB" sz="1800" dirty="0">
                <a:effectLst/>
                <a:latin typeface="Arial" panose="020B0604020202020204" pitchFamily="34" charset="0"/>
                <a:ea typeface="Times New Roman" panose="02020603050405020304" pitchFamily="18" charset="0"/>
              </a:rPr>
              <a:t>he following two documents </a:t>
            </a:r>
            <a:r>
              <a:rPr lang="en-GB" sz="1800" b="1" dirty="0">
                <a:effectLst/>
                <a:latin typeface="Arial" panose="020B0604020202020204" pitchFamily="34" charset="0"/>
                <a:ea typeface="Times New Roman" panose="02020603050405020304" pitchFamily="18" charset="0"/>
              </a:rPr>
              <a:t>must</a:t>
            </a:r>
            <a:r>
              <a:rPr lang="en-GB" sz="1800" dirty="0">
                <a:effectLst/>
                <a:latin typeface="Arial" panose="020B0604020202020204" pitchFamily="34" charset="0"/>
                <a:ea typeface="Times New Roman" panose="02020603050405020304" pitchFamily="18" charset="0"/>
              </a:rPr>
              <a:t> be used within your report: </a:t>
            </a:r>
            <a:endParaRPr lang="en-GB" sz="1800" dirty="0">
              <a:effectLst/>
              <a:latin typeface="Times New Roman" panose="02020603050405020304" pitchFamily="18" charset="0"/>
              <a:ea typeface="Times New Roman" panose="02020603050405020304" pitchFamily="18" charset="0"/>
            </a:endParaRPr>
          </a:p>
          <a:p>
            <a:pPr marR="157480" indent="171450"/>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marR="157480" lvl="0" indent="-342900">
              <a:buFont typeface="+mj-lt"/>
              <a:buAutoNum type="arabicPeriod"/>
            </a:pPr>
            <a:r>
              <a:rPr lang="en-GB" sz="1800" dirty="0">
                <a:effectLst/>
                <a:latin typeface="Arial" panose="020B0604020202020204" pitchFamily="34" charset="0"/>
                <a:ea typeface="Times New Roman" panose="02020603050405020304" pitchFamily="18" charset="0"/>
              </a:rPr>
              <a:t>The Early Help System Guide - </a:t>
            </a:r>
            <a:r>
              <a:rPr lang="en-GB" sz="1800" u="sng" dirty="0">
                <a:solidFill>
                  <a:srgbClr val="0000FF"/>
                </a:solidFill>
                <a:effectLst/>
                <a:latin typeface="Arial" panose="020B0604020202020204" pitchFamily="34" charset="0"/>
                <a:ea typeface="Times New Roman" panose="02020603050405020304" pitchFamily="18" charset="0"/>
                <a:hlinkClick r:id="rId3"/>
              </a:rPr>
              <a:t>Early Help System Guide (publishing.service.gov.uk)</a:t>
            </a:r>
            <a:endParaRPr lang="en-GB" sz="1800" dirty="0">
              <a:effectLst/>
              <a:latin typeface="Times New Roman" panose="02020603050405020304" pitchFamily="18" charset="0"/>
              <a:ea typeface="Times New Roman" panose="02020603050405020304" pitchFamily="18" charset="0"/>
            </a:endParaRPr>
          </a:p>
          <a:p>
            <a:pPr marR="157480" indent="171450"/>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marR="157480" lvl="0" indent="-342900">
              <a:buFont typeface="+mj-lt"/>
              <a:buAutoNum type="arabicPeriod"/>
            </a:pPr>
            <a:r>
              <a:rPr lang="en-GB" sz="1800" dirty="0">
                <a:effectLst/>
                <a:latin typeface="Arial" panose="020B0604020202020204" pitchFamily="34" charset="0"/>
                <a:ea typeface="Times New Roman" panose="02020603050405020304" pitchFamily="18" charset="0"/>
              </a:rPr>
              <a:t>Working Together to Safeguard Children 2023 - </a:t>
            </a:r>
            <a:r>
              <a:rPr lang="en-GB" sz="1800" u="sng" dirty="0">
                <a:solidFill>
                  <a:srgbClr val="0000FF"/>
                </a:solidFill>
                <a:effectLst/>
                <a:latin typeface="Arial" panose="020B0604020202020204" pitchFamily="34" charset="0"/>
                <a:ea typeface="Times New Roman" panose="02020603050405020304" pitchFamily="18" charset="0"/>
                <a:hlinkClick r:id="rId4"/>
              </a:rPr>
              <a:t>Working together to safeguard children 2023: statutory guidance (publishing.service.gov.uk)</a:t>
            </a:r>
            <a:endParaRPr lang="en-GB" sz="1800" dirty="0">
              <a:effectLst/>
              <a:latin typeface="Times New Roman" panose="02020603050405020304" pitchFamily="18" charset="0"/>
              <a:ea typeface="Times New Roman" panose="02020603050405020304" pitchFamily="18" charset="0"/>
            </a:endParaRPr>
          </a:p>
          <a:p>
            <a:pPr marL="0" lvl="0" indent="0">
              <a:buFont typeface="+mj-lt"/>
              <a:buNone/>
            </a:pPr>
            <a:endParaRPr lang="en-GB" sz="18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30</a:t>
            </a:fld>
            <a:endParaRPr lang="en-GB" noProof="0" dirty="0"/>
          </a:p>
        </p:txBody>
      </p:sp>
    </p:spTree>
    <p:extLst>
      <p:ext uri="{BB962C8B-B14F-4D97-AF65-F5344CB8AC3E}">
        <p14:creationId xmlns:p14="http://schemas.microsoft.com/office/powerpoint/2010/main" val="7967662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rtl="0"/>
            <a:fld id="{A34B48B0-85B2-40C4-A05A-571C99C8AB57}" type="slidenum">
              <a:rPr lang="en-GB" noProof="0" smtClean="0"/>
              <a:t>31</a:t>
            </a:fld>
            <a:endParaRPr lang="en-GB" noProof="0" dirty="0"/>
          </a:p>
        </p:txBody>
      </p:sp>
    </p:spTree>
    <p:extLst>
      <p:ext uri="{BB962C8B-B14F-4D97-AF65-F5344CB8AC3E}">
        <p14:creationId xmlns:p14="http://schemas.microsoft.com/office/powerpoint/2010/main" val="34883655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image" Target="../media/image8.sv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12.svg"/></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Logo">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9A5174-1112-4D75-9ACE-EB000DE44EEE}"/>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a:extLst>
              <a:ext uri="{FF2B5EF4-FFF2-40B4-BE49-F238E27FC236}">
                <a16:creationId xmlns:a16="http://schemas.microsoft.com/office/drawing/2014/main" id="{7B241F2F-6D67-4597-AB7C-D982860837A5}"/>
              </a:ext>
            </a:extLst>
          </p:cNvPr>
          <p:cNvSpPr/>
          <p:nvPr userDrawn="1"/>
        </p:nvSpPr>
        <p:spPr>
          <a:xfrm>
            <a:off x="3585972" y="0"/>
            <a:ext cx="5020056" cy="6858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597639DF-BB81-43B2-81DF-DC0942E88459}"/>
              </a:ext>
            </a:extLst>
          </p:cNvPr>
          <p:cNvSpPr>
            <a:spLocks noGrp="1"/>
          </p:cNvSpPr>
          <p:nvPr>
            <p:ph type="ctrTitle" hasCustomPrompt="1"/>
          </p:nvPr>
        </p:nvSpPr>
        <p:spPr>
          <a:xfrm>
            <a:off x="3585972" y="2551430"/>
            <a:ext cx="5020056" cy="1633085"/>
          </a:xfrm>
        </p:spPr>
        <p:txBody>
          <a:bodyPr rtlCol="0" anchor="b">
            <a:normAutofit/>
          </a:bodyPr>
          <a:lstStyle>
            <a:lvl1pPr algn="ctr">
              <a:lnSpc>
                <a:spcPct val="85000"/>
              </a:lnSpc>
              <a:defRPr sz="5500" b="1">
                <a:solidFill>
                  <a:schemeClr val="bg1"/>
                </a:solidFill>
              </a:defRPr>
            </a:lvl1pPr>
          </a:lstStyle>
          <a:p>
            <a:pPr rtl="0"/>
            <a:r>
              <a:rPr lang="en-GB" noProof="0" dirty="0"/>
              <a:t>Presentation title</a:t>
            </a:r>
          </a:p>
        </p:txBody>
      </p:sp>
      <p:sp>
        <p:nvSpPr>
          <p:cNvPr id="3" name="Subtitle 2">
            <a:extLst>
              <a:ext uri="{FF2B5EF4-FFF2-40B4-BE49-F238E27FC236}">
                <a16:creationId xmlns:a16="http://schemas.microsoft.com/office/drawing/2014/main" id="{0862A2A7-5821-4BAA-A45B-8AFDF4E0FBAD}"/>
              </a:ext>
            </a:extLst>
          </p:cNvPr>
          <p:cNvSpPr>
            <a:spLocks noGrp="1"/>
          </p:cNvSpPr>
          <p:nvPr>
            <p:ph type="subTitle" idx="1"/>
          </p:nvPr>
        </p:nvSpPr>
        <p:spPr>
          <a:xfrm>
            <a:off x="3581400" y="4653445"/>
            <a:ext cx="5027613" cy="827197"/>
          </a:xfrm>
        </p:spPr>
        <p:txBody>
          <a:bodyPr rtlCol="0">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dirty="0"/>
          </a:p>
        </p:txBody>
      </p:sp>
      <p:sp>
        <p:nvSpPr>
          <p:cNvPr id="12" name="Picture Placeholder 11">
            <a:extLst>
              <a:ext uri="{FF2B5EF4-FFF2-40B4-BE49-F238E27FC236}">
                <a16:creationId xmlns:a16="http://schemas.microsoft.com/office/drawing/2014/main" id="{D828D1A9-3D67-4106-B288-BC23A7CC5AF6}"/>
              </a:ext>
            </a:extLst>
          </p:cNvPr>
          <p:cNvSpPr>
            <a:spLocks noGrp="1"/>
          </p:cNvSpPr>
          <p:nvPr>
            <p:ph type="pic" sz="quarter" idx="13"/>
          </p:nvPr>
        </p:nvSpPr>
        <p:spPr>
          <a:xfrm>
            <a:off x="4902708" y="1721890"/>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3762700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Logo">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A7E2F25-E114-4A75-B5B3-F09D555DDFF8}"/>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509BEFEA-934B-49DB-9A67-071B716E9BCC}"/>
              </a:ext>
            </a:extLst>
          </p:cNvPr>
          <p:cNvSpPr/>
          <p:nvPr userDrawn="1"/>
        </p:nvSpPr>
        <p:spPr>
          <a:xfrm>
            <a:off x="6769608" y="0"/>
            <a:ext cx="5422392"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7D86D2BD-969D-4473-8460-B0377486ABC0}"/>
              </a:ext>
            </a:extLst>
          </p:cNvPr>
          <p:cNvSpPr>
            <a:spLocks noGrp="1"/>
          </p:cNvSpPr>
          <p:nvPr>
            <p:ph type="title" hasCustomPrompt="1"/>
          </p:nvPr>
        </p:nvSpPr>
        <p:spPr>
          <a:xfrm>
            <a:off x="7235826" y="3924940"/>
            <a:ext cx="4116387" cy="1740445"/>
          </a:xfrm>
        </p:spPr>
        <p:txBody>
          <a:bodyPr lIns="0" tIns="0" rIns="0" bIns="0" rtlCol="0" anchor="b" anchorCtr="0">
            <a:noAutofit/>
          </a:bodyPr>
          <a:lstStyle>
            <a:lvl1pPr algn="r">
              <a:defRPr sz="5500" b="1"/>
            </a:lvl1pPr>
          </a:lstStyle>
          <a:p>
            <a:pPr rtl="0"/>
            <a:r>
              <a:rPr lang="en-GB" noProof="0" dirty="0"/>
              <a:t>Presentation title</a:t>
            </a:r>
          </a:p>
        </p:txBody>
      </p:sp>
      <p:sp>
        <p:nvSpPr>
          <p:cNvPr id="10" name="Picture Placeholder 11">
            <a:extLst>
              <a:ext uri="{FF2B5EF4-FFF2-40B4-BE49-F238E27FC236}">
                <a16:creationId xmlns:a16="http://schemas.microsoft.com/office/drawing/2014/main" id="{2B65509E-400D-48FF-845C-D88E53CDAF9C}"/>
              </a:ext>
            </a:extLst>
          </p:cNvPr>
          <p:cNvSpPr>
            <a:spLocks noGrp="1"/>
          </p:cNvSpPr>
          <p:nvPr>
            <p:ph type="pic" sz="quarter" idx="13"/>
          </p:nvPr>
        </p:nvSpPr>
        <p:spPr>
          <a:xfrm>
            <a:off x="8965413" y="851603"/>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
        <p:nvSpPr>
          <p:cNvPr id="11" name="Subtitle 2">
            <a:extLst>
              <a:ext uri="{FF2B5EF4-FFF2-40B4-BE49-F238E27FC236}">
                <a16:creationId xmlns:a16="http://schemas.microsoft.com/office/drawing/2014/main" id="{1124E491-FFE2-4D91-8211-BFEB67FC40B9}"/>
              </a:ext>
            </a:extLst>
          </p:cNvPr>
          <p:cNvSpPr>
            <a:spLocks noGrp="1"/>
          </p:cNvSpPr>
          <p:nvPr>
            <p:ph type="subTitle" idx="1" hasCustomPrompt="1"/>
          </p:nvPr>
        </p:nvSpPr>
        <p:spPr>
          <a:xfrm>
            <a:off x="7235826" y="5681266"/>
            <a:ext cx="4116387" cy="400081"/>
          </a:xfrm>
        </p:spPr>
        <p:txBody>
          <a:bodyPr lIns="0" tIns="0" rIns="0" bIns="0" rtlCol="0" anchor="b" anchorCtr="0">
            <a:normAutofit/>
          </a:bodyPr>
          <a:lstStyle>
            <a:lvl1pPr marL="0" indent="0" algn="r">
              <a:buNone/>
              <a:defRPr sz="28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dirty="0"/>
              <a:t>Subtitle Here</a:t>
            </a:r>
          </a:p>
        </p:txBody>
      </p:sp>
    </p:spTree>
    <p:extLst>
      <p:ext uri="{BB962C8B-B14F-4D97-AF65-F5344CB8AC3E}">
        <p14:creationId xmlns:p14="http://schemas.microsoft.com/office/powerpoint/2010/main" val="34209518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Header Section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6F35480A-D762-4968-B35D-F8EBD1135B65}"/>
              </a:ext>
            </a:extLst>
          </p:cNvPr>
          <p:cNvSpPr/>
          <p:nvPr userDrawn="1"/>
        </p:nvSpPr>
        <p:spPr>
          <a:xfrm>
            <a:off x="0" y="3429000"/>
            <a:ext cx="12192000" cy="3429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Text Placeholder 2">
            <a:extLst>
              <a:ext uri="{FF2B5EF4-FFF2-40B4-BE49-F238E27FC236}">
                <a16:creationId xmlns:a16="http://schemas.microsoft.com/office/drawing/2014/main" id="{9741282D-68FE-4C49-8F91-14A2214B4CB9}"/>
              </a:ext>
            </a:extLst>
          </p:cNvPr>
          <p:cNvSpPr>
            <a:spLocks noGrp="1"/>
          </p:cNvSpPr>
          <p:nvPr>
            <p:ph type="body" idx="1"/>
          </p:nvPr>
        </p:nvSpPr>
        <p:spPr>
          <a:xfrm>
            <a:off x="831850" y="4721902"/>
            <a:ext cx="10680596" cy="1133423"/>
          </a:xfrm>
        </p:spPr>
        <p:txBody>
          <a:bodyPr lIns="0" tIns="0" rIns="0" bIns="0" rtlCol="0">
            <a:normAutofit/>
          </a:bodyPr>
          <a:lstStyle>
            <a:lvl1pPr marL="0" indent="0">
              <a:spcBef>
                <a:spcPts val="600"/>
              </a:spcBef>
              <a:buNone/>
              <a:defRPr sz="18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2" name="Title 1">
            <a:extLst>
              <a:ext uri="{FF2B5EF4-FFF2-40B4-BE49-F238E27FC236}">
                <a16:creationId xmlns:a16="http://schemas.microsoft.com/office/drawing/2014/main" id="{1F7FF6A3-D40E-4089-92AF-A2DB4994946A}"/>
              </a:ext>
            </a:extLst>
          </p:cNvPr>
          <p:cNvSpPr>
            <a:spLocks noGrp="1"/>
          </p:cNvSpPr>
          <p:nvPr>
            <p:ph type="title"/>
          </p:nvPr>
        </p:nvSpPr>
        <p:spPr>
          <a:xfrm>
            <a:off x="838200" y="4062334"/>
            <a:ext cx="10674246" cy="636340"/>
          </a:xfrm>
        </p:spPr>
        <p:txBody>
          <a:bodyPr lIns="0" tIns="0" rIns="0" bIns="0" rtlCol="0"/>
          <a:lstStyle>
            <a:lvl1pPr>
              <a:defRPr b="1"/>
            </a:lvl1pPr>
          </a:lstStyle>
          <a:p>
            <a:pPr rtl="0"/>
            <a:r>
              <a:rPr lang="en-US" noProof="0"/>
              <a:t>Click to edit Master title style</a:t>
            </a:r>
            <a:endParaRPr lang="en-GB" noProof="0" dirty="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rtlCol="0"/>
          <a:lstStyle/>
          <a:p>
            <a:pPr rtl="0"/>
            <a:fld id="{ACD5134B-D1A0-48D1-AB9A-2AC6AA5FAE33}" type="datetime1">
              <a:rPr lang="en-GB" noProof="0" smtClean="0"/>
              <a:t>14/05/2025</a:t>
            </a:fld>
            <a:endParaRPr lang="en-GB"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rtlCol="0"/>
          <a:lstStyle/>
          <a:p>
            <a:pPr rtl="0"/>
            <a:r>
              <a:rPr lang="en-GB"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0" name="Picture Placeholder 11">
            <a:extLst>
              <a:ext uri="{FF2B5EF4-FFF2-40B4-BE49-F238E27FC236}">
                <a16:creationId xmlns:a16="http://schemas.microsoft.com/office/drawing/2014/main" id="{E22EDD9E-AEE4-4D2A-BD45-AABB792F68AF}"/>
              </a:ext>
            </a:extLst>
          </p:cNvPr>
          <p:cNvSpPr>
            <a:spLocks noGrp="1"/>
          </p:cNvSpPr>
          <p:nvPr>
            <p:ph type="pic" sz="quarter" idx="50"/>
          </p:nvPr>
        </p:nvSpPr>
        <p:spPr>
          <a:xfrm>
            <a:off x="831850"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345222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Content and Logo">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560832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p:nvPr>
        </p:nvSpPr>
        <p:spPr>
          <a:xfrm>
            <a:off x="6433778" y="1514007"/>
            <a:ext cx="4585780" cy="1091078"/>
          </a:xfrm>
        </p:spPr>
        <p:txBody>
          <a:bodyPr lIns="0" tIns="0" rIns="0" bIns="0" rtlCol="0" anchor="b" anchorCtr="0"/>
          <a:lstStyle/>
          <a:p>
            <a:pPr rtl="0"/>
            <a:r>
              <a:rPr lang="en-US" noProof="0"/>
              <a:t>Click to edit Master title style</a:t>
            </a:r>
            <a:endParaRPr lang="en-GB" noProof="0" dirty="0"/>
          </a:p>
        </p:txBody>
      </p:sp>
      <p:sp>
        <p:nvSpPr>
          <p:cNvPr id="6" name="Content Placeholder 5">
            <a:extLst>
              <a:ext uri="{FF2B5EF4-FFF2-40B4-BE49-F238E27FC236}">
                <a16:creationId xmlns:a16="http://schemas.microsoft.com/office/drawing/2014/main" id="{125E3DF9-29A5-4D11-98E9-191D1E8E9B55}"/>
              </a:ext>
            </a:extLst>
          </p:cNvPr>
          <p:cNvSpPr>
            <a:spLocks noGrp="1"/>
          </p:cNvSpPr>
          <p:nvPr>
            <p:ph sz="quarter" idx="4"/>
          </p:nvPr>
        </p:nvSpPr>
        <p:spPr>
          <a:xfrm>
            <a:off x="6427532" y="2698955"/>
            <a:ext cx="4607015" cy="3136910"/>
          </a:xfrm>
        </p:spPr>
        <p:txBody>
          <a:bodyPr lIns="0" tIns="0" rIns="0" bIns="0" rtlCol="0">
            <a:normAutofit/>
          </a:bodyPr>
          <a:lstStyle>
            <a:lvl1pPr>
              <a:lnSpc>
                <a:spcPct val="85000"/>
              </a:lnSpc>
              <a:spcBef>
                <a:spcPts val="600"/>
              </a:spcBef>
              <a:buClr>
                <a:schemeClr val="bg1">
                  <a:lumMod val="50000"/>
                </a:schemeClr>
              </a:buClr>
              <a:defRPr sz="1800"/>
            </a:lvl1pPr>
            <a:lvl2pPr>
              <a:lnSpc>
                <a:spcPct val="100000"/>
              </a:lnSpc>
              <a:spcBef>
                <a:spcPts val="600"/>
              </a:spcBef>
              <a:buClr>
                <a:schemeClr val="bg1">
                  <a:lumMod val="50000"/>
                </a:schemeClr>
              </a:buClr>
              <a:defRPr sz="1800"/>
            </a:lvl2pPr>
            <a:lvl3pPr>
              <a:lnSpc>
                <a:spcPct val="100000"/>
              </a:lnSpc>
              <a:spcBef>
                <a:spcPts val="600"/>
              </a:spcBef>
              <a:buClr>
                <a:schemeClr val="bg1">
                  <a:lumMod val="50000"/>
                </a:schemeClr>
              </a:buClr>
              <a:defRPr sz="1800"/>
            </a:lvl3pPr>
            <a:lvl4pPr>
              <a:lnSpc>
                <a:spcPct val="100000"/>
              </a:lnSpc>
              <a:spcBef>
                <a:spcPts val="600"/>
              </a:spcBef>
              <a:buClr>
                <a:schemeClr val="bg1">
                  <a:lumMod val="50000"/>
                </a:schemeClr>
              </a:buClr>
              <a:defRPr sz="1800"/>
            </a:lvl4pPr>
            <a:lvl5pPr>
              <a:lnSpc>
                <a:spcPct val="100000"/>
              </a:lnSpc>
              <a:spcBef>
                <a:spcPts val="600"/>
              </a:spcBef>
              <a:buClr>
                <a:schemeClr val="bg1">
                  <a:lumMod val="50000"/>
                </a:schemeClr>
              </a:buClr>
              <a:defRPr sz="1800"/>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3C199B59-7A51-4563-9360-5E0E86E5BE2E}" type="datetime1">
              <a:rPr lang="en-GB" noProof="0" smtClean="0"/>
              <a:t>14/05/2025</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Picture Placeholder 11">
            <a:extLst>
              <a:ext uri="{FF2B5EF4-FFF2-40B4-BE49-F238E27FC236}">
                <a16:creationId xmlns:a16="http://schemas.microsoft.com/office/drawing/2014/main" id="{88687278-82AE-4E5D-96D6-672F8FAFC70B}"/>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3786299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aption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p:nvPr>
        </p:nvSpPr>
        <p:spPr>
          <a:xfrm>
            <a:off x="841500" y="1514007"/>
            <a:ext cx="4585780" cy="1091078"/>
          </a:xfrm>
        </p:spPr>
        <p:txBody>
          <a:bodyPr lIns="0" tIns="0" rIns="0" bIns="0" rtlCol="0" anchor="b" anchorCtr="0"/>
          <a:lstStyle/>
          <a:p>
            <a:pPr rtl="0"/>
            <a:r>
              <a:rPr lang="en-US" noProof="0"/>
              <a:t>Click to edit Master title style</a:t>
            </a:r>
            <a:endParaRPr lang="en-GB" noProof="0" dirty="0"/>
          </a:p>
        </p:txBody>
      </p:sp>
      <p:sp>
        <p:nvSpPr>
          <p:cNvPr id="6" name="Content Placeholder 5">
            <a:extLst>
              <a:ext uri="{FF2B5EF4-FFF2-40B4-BE49-F238E27FC236}">
                <a16:creationId xmlns:a16="http://schemas.microsoft.com/office/drawing/2014/main" id="{125E3DF9-29A5-4D11-98E9-191D1E8E9B55}"/>
              </a:ext>
            </a:extLst>
          </p:cNvPr>
          <p:cNvSpPr>
            <a:spLocks noGrp="1"/>
          </p:cNvSpPr>
          <p:nvPr>
            <p:ph sz="quarter" idx="4"/>
          </p:nvPr>
        </p:nvSpPr>
        <p:spPr>
          <a:xfrm>
            <a:off x="835254" y="2698955"/>
            <a:ext cx="4607015" cy="3136910"/>
          </a:xfrm>
        </p:spPr>
        <p:txBody>
          <a:bodyPr lIns="0" tIns="0" rIns="0" bIns="0" rtlCol="0">
            <a:normAutofit/>
          </a:bodyPr>
          <a:lstStyle>
            <a:lvl1pPr>
              <a:lnSpc>
                <a:spcPct val="85000"/>
              </a:lnSpc>
              <a:spcBef>
                <a:spcPts val="600"/>
              </a:spcBef>
              <a:buClr>
                <a:schemeClr val="bg1">
                  <a:lumMod val="50000"/>
                </a:schemeClr>
              </a:buClr>
              <a:defRPr sz="1800">
                <a:solidFill>
                  <a:schemeClr val="tx2"/>
                </a:solidFill>
              </a:defRPr>
            </a:lvl1pPr>
            <a:lvl2pPr>
              <a:lnSpc>
                <a:spcPct val="100000"/>
              </a:lnSpc>
              <a:spcBef>
                <a:spcPts val="600"/>
              </a:spcBef>
              <a:buClr>
                <a:schemeClr val="bg1">
                  <a:lumMod val="50000"/>
                </a:schemeClr>
              </a:buClr>
              <a:defRPr sz="1800">
                <a:solidFill>
                  <a:schemeClr val="tx2"/>
                </a:solidFill>
              </a:defRPr>
            </a:lvl2pPr>
            <a:lvl3pPr>
              <a:lnSpc>
                <a:spcPct val="100000"/>
              </a:lnSpc>
              <a:spcBef>
                <a:spcPts val="600"/>
              </a:spcBef>
              <a:buClr>
                <a:schemeClr val="bg1">
                  <a:lumMod val="50000"/>
                </a:schemeClr>
              </a:buClr>
              <a:defRPr sz="1800">
                <a:solidFill>
                  <a:schemeClr val="tx2"/>
                </a:solidFill>
              </a:defRPr>
            </a:lvl3pPr>
            <a:lvl4pPr>
              <a:lnSpc>
                <a:spcPct val="100000"/>
              </a:lnSpc>
              <a:spcBef>
                <a:spcPts val="600"/>
              </a:spcBef>
              <a:buClr>
                <a:schemeClr val="bg1">
                  <a:lumMod val="50000"/>
                </a:schemeClr>
              </a:buClr>
              <a:defRPr sz="1800">
                <a:solidFill>
                  <a:schemeClr val="tx2"/>
                </a:solidFill>
              </a:defRPr>
            </a:lvl4pPr>
            <a:lvl5pPr>
              <a:lnSpc>
                <a:spcPct val="100000"/>
              </a:lnSpc>
              <a:spcBef>
                <a:spcPts val="600"/>
              </a:spcBef>
              <a:buClr>
                <a:schemeClr val="bg1">
                  <a:lumMod val="50000"/>
                </a:schemeClr>
              </a:buClr>
              <a:defRPr sz="1800">
                <a:solidFill>
                  <a:schemeClr val="tx2"/>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F0FD3D95-CB70-49B0-94B7-C4E3CF11EAC0}" type="datetime1">
              <a:rPr lang="en-GB" noProof="0" smtClean="0"/>
              <a:t>14/05/2025</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2" name="Picture Placeholder 11">
            <a:extLst>
              <a:ext uri="{FF2B5EF4-FFF2-40B4-BE49-F238E27FC236}">
                <a16:creationId xmlns:a16="http://schemas.microsoft.com/office/drawing/2014/main" id="{A5EF6E06-1E31-4D29-80D8-1A734B231810}"/>
              </a:ext>
            </a:extLst>
          </p:cNvPr>
          <p:cNvSpPr>
            <a:spLocks noGrp="1"/>
          </p:cNvSpPr>
          <p:nvPr>
            <p:ph type="pic" sz="quarter" idx="50"/>
          </p:nvPr>
        </p:nvSpPr>
        <p:spPr>
          <a:xfrm>
            <a:off x="831850"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3193377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Icons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dpi="0" rotWithShape="1">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5" name="Rectangle 24">
            <a:extLst>
              <a:ext uri="{FF2B5EF4-FFF2-40B4-BE49-F238E27FC236}">
                <a16:creationId xmlns:a16="http://schemas.microsoft.com/office/drawing/2014/main" id="{C7A39C64-09F5-4EDF-B203-730A1BC0B4BB}"/>
              </a:ext>
            </a:extLst>
          </p:cNvPr>
          <p:cNvSpPr/>
          <p:nvPr userDrawn="1"/>
        </p:nvSpPr>
        <p:spPr>
          <a:xfrm>
            <a:off x="0" y="0"/>
            <a:ext cx="12192000" cy="35661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66160"/>
            <a:ext cx="12192000" cy="32918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8127212" cy="554400"/>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547279CD-4069-4C07-B978-495F1D3265F8}"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1" name="Text Placeholder 2">
            <a:extLst>
              <a:ext uri="{FF2B5EF4-FFF2-40B4-BE49-F238E27FC236}">
                <a16:creationId xmlns:a16="http://schemas.microsoft.com/office/drawing/2014/main" id="{3F720B3A-B1A7-4004-BD9A-BB135B2B9AE9}"/>
              </a:ext>
            </a:extLst>
          </p:cNvPr>
          <p:cNvSpPr>
            <a:spLocks noGrp="1"/>
          </p:cNvSpPr>
          <p:nvPr>
            <p:ph type="body" idx="1" hasCustomPrompt="1"/>
          </p:nvPr>
        </p:nvSpPr>
        <p:spPr>
          <a:xfrm>
            <a:off x="836614"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2" name="Text Placeholder 11">
            <a:extLst>
              <a:ext uri="{FF2B5EF4-FFF2-40B4-BE49-F238E27FC236}">
                <a16:creationId xmlns:a16="http://schemas.microsoft.com/office/drawing/2014/main" id="{122364AD-425B-49F5-828E-637D0183693D}"/>
              </a:ext>
            </a:extLst>
          </p:cNvPr>
          <p:cNvSpPr>
            <a:spLocks noGrp="1"/>
          </p:cNvSpPr>
          <p:nvPr>
            <p:ph type="body" sz="quarter" idx="14"/>
          </p:nvPr>
        </p:nvSpPr>
        <p:spPr>
          <a:xfrm>
            <a:off x="836614"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3" name="Text Placeholder 2">
            <a:extLst>
              <a:ext uri="{FF2B5EF4-FFF2-40B4-BE49-F238E27FC236}">
                <a16:creationId xmlns:a16="http://schemas.microsoft.com/office/drawing/2014/main" id="{1A086FCF-DB15-4696-80F9-5F48426CE837}"/>
              </a:ext>
            </a:extLst>
          </p:cNvPr>
          <p:cNvSpPr>
            <a:spLocks noGrp="1"/>
          </p:cNvSpPr>
          <p:nvPr>
            <p:ph type="body" idx="37" hasCustomPrompt="1"/>
          </p:nvPr>
        </p:nvSpPr>
        <p:spPr>
          <a:xfrm>
            <a:off x="3623390"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4" name="Text Placeholder 11">
            <a:extLst>
              <a:ext uri="{FF2B5EF4-FFF2-40B4-BE49-F238E27FC236}">
                <a16:creationId xmlns:a16="http://schemas.microsoft.com/office/drawing/2014/main" id="{6DC38AB5-30F7-45B7-9FD0-AFBD09BA11DD}"/>
              </a:ext>
            </a:extLst>
          </p:cNvPr>
          <p:cNvSpPr>
            <a:spLocks noGrp="1"/>
          </p:cNvSpPr>
          <p:nvPr>
            <p:ph type="body" sz="quarter" idx="38"/>
          </p:nvPr>
        </p:nvSpPr>
        <p:spPr>
          <a:xfrm>
            <a:off x="3623390"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6410166"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6410166"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9196942" y="3986332"/>
            <a:ext cx="2286000"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9196942" y="4419548"/>
            <a:ext cx="2286000" cy="1377537"/>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8128799" cy="333242"/>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1" name="Picture Placeholder 20">
            <a:extLst>
              <a:ext uri="{FF2B5EF4-FFF2-40B4-BE49-F238E27FC236}">
                <a16:creationId xmlns:a16="http://schemas.microsoft.com/office/drawing/2014/main" id="{6D9E3969-277E-442F-A61A-B5F910626BF2}"/>
              </a:ext>
            </a:extLst>
          </p:cNvPr>
          <p:cNvSpPr>
            <a:spLocks noGrp="1"/>
          </p:cNvSpPr>
          <p:nvPr>
            <p:ph type="pic" sz="quarter" idx="48"/>
          </p:nvPr>
        </p:nvSpPr>
        <p:spPr>
          <a:xfrm>
            <a:off x="839788" y="2446953"/>
            <a:ext cx="1069848" cy="795528"/>
          </a:xfrm>
        </p:spPr>
        <p:txBody>
          <a:bodyPr rtlCol="0" anchor="ctr" anchorCtr="0">
            <a:noAutofit/>
          </a:bodyPr>
          <a:lstStyle>
            <a:lvl1pPr marL="0" indent="0" algn="ctr">
              <a:buNone/>
              <a:defRPr sz="1400"/>
            </a:lvl1pPr>
          </a:lstStyle>
          <a:p>
            <a:pPr rtl="0"/>
            <a:r>
              <a:rPr lang="en-US" noProof="0"/>
              <a:t>Click icon to add picture</a:t>
            </a:r>
            <a:endParaRPr lang="en-GB" noProof="0" dirty="0"/>
          </a:p>
        </p:txBody>
      </p:sp>
      <p:sp>
        <p:nvSpPr>
          <p:cNvPr id="22" name="Picture Placeholder 20">
            <a:extLst>
              <a:ext uri="{FF2B5EF4-FFF2-40B4-BE49-F238E27FC236}">
                <a16:creationId xmlns:a16="http://schemas.microsoft.com/office/drawing/2014/main" id="{604A078C-C27C-43BF-AD80-27BC78DCBCCB}"/>
              </a:ext>
            </a:extLst>
          </p:cNvPr>
          <p:cNvSpPr>
            <a:spLocks noGrp="1"/>
          </p:cNvSpPr>
          <p:nvPr>
            <p:ph type="pic" sz="quarter" idx="49"/>
          </p:nvPr>
        </p:nvSpPr>
        <p:spPr>
          <a:xfrm>
            <a:off x="3625506" y="2446953"/>
            <a:ext cx="1069848" cy="795528"/>
          </a:xfrm>
        </p:spPr>
        <p:txBody>
          <a:bodyPr rtlCol="0" anchor="ctr" anchorCtr="0">
            <a:noAutofit/>
          </a:bodyPr>
          <a:lstStyle>
            <a:lvl1pPr marL="0" indent="0" algn="ctr">
              <a:buNone/>
              <a:defRPr sz="1400"/>
            </a:lvl1pPr>
          </a:lstStyle>
          <a:p>
            <a:pPr rtl="0"/>
            <a:r>
              <a:rPr lang="en-US" noProof="0"/>
              <a:t>Click icon to add picture</a:t>
            </a:r>
            <a:endParaRPr lang="en-GB" noProof="0" dirty="0"/>
          </a:p>
        </p:txBody>
      </p:sp>
      <p:sp>
        <p:nvSpPr>
          <p:cNvPr id="23" name="Picture Placeholder 20">
            <a:extLst>
              <a:ext uri="{FF2B5EF4-FFF2-40B4-BE49-F238E27FC236}">
                <a16:creationId xmlns:a16="http://schemas.microsoft.com/office/drawing/2014/main" id="{3790D791-9C4C-4EAC-8EC6-2B8F7529A0A0}"/>
              </a:ext>
            </a:extLst>
          </p:cNvPr>
          <p:cNvSpPr>
            <a:spLocks noGrp="1"/>
          </p:cNvSpPr>
          <p:nvPr>
            <p:ph type="pic" sz="quarter" idx="50"/>
          </p:nvPr>
        </p:nvSpPr>
        <p:spPr>
          <a:xfrm>
            <a:off x="6411224" y="2446953"/>
            <a:ext cx="1069848" cy="795528"/>
          </a:xfrm>
        </p:spPr>
        <p:txBody>
          <a:bodyPr rtlCol="0" anchor="ctr" anchorCtr="0">
            <a:noAutofit/>
          </a:bodyPr>
          <a:lstStyle>
            <a:lvl1pPr marL="0" indent="0" algn="ctr">
              <a:buNone/>
              <a:defRPr sz="1400"/>
            </a:lvl1pPr>
          </a:lstStyle>
          <a:p>
            <a:pPr rtl="0"/>
            <a:r>
              <a:rPr lang="en-US" noProof="0"/>
              <a:t>Click icon to add picture</a:t>
            </a:r>
            <a:endParaRPr lang="en-GB" noProof="0" dirty="0"/>
          </a:p>
        </p:txBody>
      </p:sp>
      <p:sp>
        <p:nvSpPr>
          <p:cNvPr id="24" name="Picture Placeholder 20">
            <a:extLst>
              <a:ext uri="{FF2B5EF4-FFF2-40B4-BE49-F238E27FC236}">
                <a16:creationId xmlns:a16="http://schemas.microsoft.com/office/drawing/2014/main" id="{04DD07A0-DC68-453E-B928-953969C06860}"/>
              </a:ext>
            </a:extLst>
          </p:cNvPr>
          <p:cNvSpPr>
            <a:spLocks noGrp="1"/>
          </p:cNvSpPr>
          <p:nvPr>
            <p:ph type="pic" sz="quarter" idx="51"/>
          </p:nvPr>
        </p:nvSpPr>
        <p:spPr>
          <a:xfrm>
            <a:off x="9196942" y="2446953"/>
            <a:ext cx="1069848" cy="795528"/>
          </a:xfrm>
        </p:spPr>
        <p:txBody>
          <a:bodyPr rtlCol="0" anchor="ctr" anchorCtr="0">
            <a:noAutofit/>
          </a:bodyPr>
          <a:lstStyle>
            <a:lvl1pPr marL="0" indent="0" algn="ctr">
              <a:buNone/>
              <a:defRPr sz="1400"/>
            </a:lvl1pPr>
          </a:lstStyle>
          <a:p>
            <a:pPr rtl="0"/>
            <a:r>
              <a:rPr lang="en-US" noProof="0"/>
              <a:t>Click icon to add picture</a:t>
            </a:r>
            <a:endParaRPr lang="en-GB" noProof="0" dirty="0"/>
          </a:p>
        </p:txBody>
      </p:sp>
      <p:sp>
        <p:nvSpPr>
          <p:cNvPr id="26" name="Picture Placeholder 11">
            <a:extLst>
              <a:ext uri="{FF2B5EF4-FFF2-40B4-BE49-F238E27FC236}">
                <a16:creationId xmlns:a16="http://schemas.microsoft.com/office/drawing/2014/main" id="{0EE565DC-46C2-4F46-AFCF-D7D77AF99B04}"/>
              </a:ext>
            </a:extLst>
          </p:cNvPr>
          <p:cNvSpPr>
            <a:spLocks noGrp="1"/>
          </p:cNvSpPr>
          <p:nvPr>
            <p:ph type="pic" sz="quarter" idx="52"/>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2564527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onitor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2" name="Rectangle 21">
            <a:extLst>
              <a:ext uri="{FF2B5EF4-FFF2-40B4-BE49-F238E27FC236}">
                <a16:creationId xmlns:a16="http://schemas.microsoft.com/office/drawing/2014/main" id="{D808BB97-79BE-43F2-AD10-528EEFEE61AB}"/>
              </a:ext>
            </a:extLst>
          </p:cNvPr>
          <p:cNvSpPr/>
          <p:nvPr userDrawn="1"/>
        </p:nvSpPr>
        <p:spPr>
          <a:xfrm>
            <a:off x="0" y="0"/>
            <a:ext cx="12192000" cy="37947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794760"/>
            <a:ext cx="12192000" cy="30632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41248" y="805472"/>
            <a:ext cx="8127212"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7D3ED31D-5229-49F0-A180-A633892A28E4}"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6410166" y="4162794"/>
            <a:ext cx="2286000"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6410166" y="4596010"/>
            <a:ext cx="2286000" cy="1142011"/>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9196942" y="4162794"/>
            <a:ext cx="2286000"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9196942" y="4596010"/>
            <a:ext cx="2286000" cy="1142011"/>
          </a:xfrm>
        </p:spPr>
        <p:txBody>
          <a:bodyPr lIns="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8128799" cy="333242"/>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8" name="Rectangle 7">
            <a:extLst>
              <a:ext uri="{FF2B5EF4-FFF2-40B4-BE49-F238E27FC236}">
                <a16:creationId xmlns:a16="http://schemas.microsoft.com/office/drawing/2014/main" id="{FB10DA4B-80F1-44A9-8C5F-93B634E0D0F8}"/>
              </a:ext>
            </a:extLst>
          </p:cNvPr>
          <p:cNvSpPr/>
          <p:nvPr userDrawn="1"/>
        </p:nvSpPr>
        <p:spPr>
          <a:xfrm>
            <a:off x="839788" y="2174510"/>
            <a:ext cx="4946904" cy="4096512"/>
          </a:xfrm>
          <a:prstGeom prst="rect">
            <a:avLst/>
          </a:prstGeom>
          <a:blipFill>
            <a:blip r:embed="rId3">
              <a:extLst>
                <a:ext uri="{96DAC541-7B7A-43D3-8B79-37D633B846F1}">
                  <asvg:svgBlip xmlns:asvg="http://schemas.microsoft.com/office/drawing/2016/SVG/main" r:embed="rId4"/>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0" name="Picture Placeholder 20">
            <a:extLst>
              <a:ext uri="{FF2B5EF4-FFF2-40B4-BE49-F238E27FC236}">
                <a16:creationId xmlns:a16="http://schemas.microsoft.com/office/drawing/2014/main" id="{9F34831C-234C-4CF5-969E-2D5618BDBB33}"/>
              </a:ext>
            </a:extLst>
          </p:cNvPr>
          <p:cNvSpPr>
            <a:spLocks noGrp="1"/>
          </p:cNvSpPr>
          <p:nvPr>
            <p:ph type="pic" sz="quarter" idx="50"/>
          </p:nvPr>
        </p:nvSpPr>
        <p:spPr>
          <a:xfrm>
            <a:off x="6411224" y="2623415"/>
            <a:ext cx="1069848" cy="795528"/>
          </a:xfrm>
        </p:spPr>
        <p:txBody>
          <a:bodyPr rtlCol="0" anchor="ctr" anchorCtr="0">
            <a:no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21" name="Picture Placeholder 20">
            <a:extLst>
              <a:ext uri="{FF2B5EF4-FFF2-40B4-BE49-F238E27FC236}">
                <a16:creationId xmlns:a16="http://schemas.microsoft.com/office/drawing/2014/main" id="{0F7D067F-9653-4BC2-A7E9-BE894EC5E2F6}"/>
              </a:ext>
            </a:extLst>
          </p:cNvPr>
          <p:cNvSpPr>
            <a:spLocks noGrp="1"/>
          </p:cNvSpPr>
          <p:nvPr>
            <p:ph type="pic" sz="quarter" idx="51"/>
          </p:nvPr>
        </p:nvSpPr>
        <p:spPr>
          <a:xfrm>
            <a:off x="9196942" y="2623415"/>
            <a:ext cx="1069848" cy="795528"/>
          </a:xfrm>
        </p:spPr>
        <p:txBody>
          <a:bodyPr rtlCol="0" anchor="ctr" anchorCtr="0">
            <a:no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11" name="Picture Placeholder 10">
            <a:extLst>
              <a:ext uri="{FF2B5EF4-FFF2-40B4-BE49-F238E27FC236}">
                <a16:creationId xmlns:a16="http://schemas.microsoft.com/office/drawing/2014/main" id="{E3C97C3B-5FB4-4D00-93DA-BCD15F899061}"/>
              </a:ext>
            </a:extLst>
          </p:cNvPr>
          <p:cNvSpPr>
            <a:spLocks noGrp="1"/>
          </p:cNvSpPr>
          <p:nvPr>
            <p:ph type="pic" sz="quarter" idx="52"/>
          </p:nvPr>
        </p:nvSpPr>
        <p:spPr>
          <a:xfrm>
            <a:off x="976313" y="2359025"/>
            <a:ext cx="4648200" cy="2873375"/>
          </a:xfrm>
          <a:ln w="25400">
            <a:solidFill>
              <a:schemeClr val="tx2"/>
            </a:solidFill>
          </a:ln>
        </p:spPr>
        <p:txBody>
          <a:bodyPr rtlCol="0" anchor="ctr" anchorCtr="0">
            <a:normAutofit/>
          </a:bodyPr>
          <a:lstStyle>
            <a:lvl1pPr marL="0" indent="0" algn="ctr">
              <a:buNone/>
              <a:defRPr sz="1400">
                <a:solidFill>
                  <a:schemeClr val="tx2"/>
                </a:solidFill>
              </a:defRPr>
            </a:lvl1pPr>
          </a:lstStyle>
          <a:p>
            <a:pPr rtl="0"/>
            <a:r>
              <a:rPr lang="en-US" noProof="0"/>
              <a:t>Click icon to add picture</a:t>
            </a:r>
            <a:endParaRPr lang="en-GB" noProof="0" dirty="0"/>
          </a:p>
        </p:txBody>
      </p:sp>
      <p:sp>
        <p:nvSpPr>
          <p:cNvPr id="23" name="Picture Placeholder 11">
            <a:extLst>
              <a:ext uri="{FF2B5EF4-FFF2-40B4-BE49-F238E27FC236}">
                <a16:creationId xmlns:a16="http://schemas.microsoft.com/office/drawing/2014/main" id="{7EF3BAF8-222C-4E67-B4CF-081E9C0720A7}"/>
              </a:ext>
            </a:extLst>
          </p:cNvPr>
          <p:cNvSpPr>
            <a:spLocks noGrp="1"/>
          </p:cNvSpPr>
          <p:nvPr>
            <p:ph type="pic" sz="quarter" idx="53"/>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31530309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16CD9829-C7D8-4164-BF7D-FD4B38C747F5}"/>
              </a:ext>
            </a:extLst>
          </p:cNvPr>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4498848"/>
            <a:ext cx="12192000" cy="2359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3467100" y="5349048"/>
            <a:ext cx="5257800" cy="552848"/>
          </a:xfrm>
        </p:spPr>
        <p:txBody>
          <a:bodyPr lIns="0" tIns="0" rIns="0" bIns="0" rtlCol="0" anchor="b" anchorCtr="0"/>
          <a:lstStyle>
            <a:lvl1pPr algn="ctr">
              <a:defRPr/>
            </a:lvl1pPr>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DCA1EBC2-F3B7-4B52-A76D-39B81DAD2AB9}"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7" name="Picture Placeholder 11">
            <a:extLst>
              <a:ext uri="{FF2B5EF4-FFF2-40B4-BE49-F238E27FC236}">
                <a16:creationId xmlns:a16="http://schemas.microsoft.com/office/drawing/2014/main" id="{E705CC21-80AA-488E-B95D-0E00300A05CF}"/>
              </a:ext>
            </a:extLst>
          </p:cNvPr>
          <p:cNvSpPr>
            <a:spLocks noGrp="1"/>
          </p:cNvSpPr>
          <p:nvPr>
            <p:ph type="pic" sz="quarter" idx="13"/>
          </p:nvPr>
        </p:nvSpPr>
        <p:spPr>
          <a:xfrm>
            <a:off x="4902600" y="868645"/>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517898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hree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0" name="Rectangle 19">
            <a:extLst>
              <a:ext uri="{FF2B5EF4-FFF2-40B4-BE49-F238E27FC236}">
                <a16:creationId xmlns:a16="http://schemas.microsoft.com/office/drawing/2014/main" id="{2F7D7942-83AE-46FF-83B1-84835F486286}"/>
              </a:ext>
            </a:extLst>
          </p:cNvPr>
          <p:cNvSpPr/>
          <p:nvPr userDrawn="1"/>
        </p:nvSpPr>
        <p:spPr>
          <a:xfrm>
            <a:off x="0" y="0"/>
            <a:ext cx="12192000" cy="3172968"/>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172968"/>
            <a:ext cx="12192000" cy="368503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7599790"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098512DC-4E54-4112-9CB3-585DF25B02A6}"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836613" y="3565295"/>
            <a:ext cx="304495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836613" y="3998511"/>
            <a:ext cx="3044952" cy="1725728"/>
          </a:xfrm>
        </p:spPr>
        <p:txBody>
          <a:bodyPr lIns="3600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4637302" y="3565295"/>
            <a:ext cx="304495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4637302" y="3998511"/>
            <a:ext cx="3044952" cy="1725728"/>
          </a:xfrm>
        </p:spPr>
        <p:txBody>
          <a:bodyPr lIns="3600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8128799" cy="1234205"/>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3" name="Text Placeholder 2">
            <a:extLst>
              <a:ext uri="{FF2B5EF4-FFF2-40B4-BE49-F238E27FC236}">
                <a16:creationId xmlns:a16="http://schemas.microsoft.com/office/drawing/2014/main" id="{04C738A8-00FA-480E-9730-8625B9F8CF66}"/>
              </a:ext>
            </a:extLst>
          </p:cNvPr>
          <p:cNvSpPr>
            <a:spLocks noGrp="1"/>
          </p:cNvSpPr>
          <p:nvPr>
            <p:ph type="body" idx="48" hasCustomPrompt="1"/>
          </p:nvPr>
        </p:nvSpPr>
        <p:spPr>
          <a:xfrm>
            <a:off x="8437990" y="3565295"/>
            <a:ext cx="304495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4" name="Text Placeholder 11">
            <a:extLst>
              <a:ext uri="{FF2B5EF4-FFF2-40B4-BE49-F238E27FC236}">
                <a16:creationId xmlns:a16="http://schemas.microsoft.com/office/drawing/2014/main" id="{A7347BFF-8FB8-4EF0-81EE-3A9E7C6F236F}"/>
              </a:ext>
            </a:extLst>
          </p:cNvPr>
          <p:cNvSpPr>
            <a:spLocks noGrp="1"/>
          </p:cNvSpPr>
          <p:nvPr>
            <p:ph type="body" sz="quarter" idx="49"/>
          </p:nvPr>
        </p:nvSpPr>
        <p:spPr>
          <a:xfrm>
            <a:off x="8437990" y="3998511"/>
            <a:ext cx="3044952" cy="1725728"/>
          </a:xfrm>
        </p:spPr>
        <p:txBody>
          <a:bodyPr lIns="36000" tIns="0" rIns="0" bIns="0" rtlCol="0">
            <a:normAutofit/>
          </a:bodyPr>
          <a:lstStyle>
            <a:lvl1pPr marL="0" indent="0">
              <a:buClr>
                <a:schemeClr val="tx2"/>
              </a:buClr>
              <a:buSzPct val="125000"/>
              <a:buFont typeface="Wingdings" panose="05000000000000000000" pitchFamily="2" charset="2"/>
              <a:buNone/>
              <a:defRPr sz="140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1" name="Picture Placeholder 11">
            <a:extLst>
              <a:ext uri="{FF2B5EF4-FFF2-40B4-BE49-F238E27FC236}">
                <a16:creationId xmlns:a16="http://schemas.microsoft.com/office/drawing/2014/main" id="{7555D5F3-897A-4180-AC97-B866E5BBB2EF}"/>
              </a:ext>
            </a:extLst>
          </p:cNvPr>
          <p:cNvSpPr>
            <a:spLocks noGrp="1"/>
          </p:cNvSpPr>
          <p:nvPr>
            <p:ph type="pic" sz="quarter" idx="50"/>
          </p:nvPr>
        </p:nvSpPr>
        <p:spPr>
          <a:xfrm>
            <a:off x="9441997"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4124199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Cost 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2" name="Rectangle 21">
            <a:extLst>
              <a:ext uri="{FF2B5EF4-FFF2-40B4-BE49-F238E27FC236}">
                <a16:creationId xmlns:a16="http://schemas.microsoft.com/office/drawing/2014/main" id="{23980BA4-A23A-4C88-B574-5C1C7E0F1D99}"/>
              </a:ext>
            </a:extLst>
          </p:cNvPr>
          <p:cNvSpPr/>
          <p:nvPr userDrawn="1"/>
        </p:nvSpPr>
        <p:spPr>
          <a:xfrm>
            <a:off x="-1587"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703320"/>
            <a:ext cx="12192000" cy="315468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6802464"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A38C0A23-6967-4A67-AE2F-92D04DDF4891}"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718924" y="4094681"/>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718924" y="4527898"/>
            <a:ext cx="3666744" cy="1374438"/>
          </a:xfrm>
        </p:spPr>
        <p:txBody>
          <a:bodyPr lIns="36000" tIns="0" rIns="0" bIns="0" rtlCol="0">
            <a:normAutofit/>
          </a:bodyPr>
          <a:lstStyle>
            <a:lvl1pPr marL="0" indent="0">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7" name="Text Placeholder 2">
            <a:extLst>
              <a:ext uri="{FF2B5EF4-FFF2-40B4-BE49-F238E27FC236}">
                <a16:creationId xmlns:a16="http://schemas.microsoft.com/office/drawing/2014/main" id="{FFB1E7A4-4985-48C1-B72F-4B1715915B45}"/>
              </a:ext>
            </a:extLst>
          </p:cNvPr>
          <p:cNvSpPr>
            <a:spLocks noGrp="1"/>
          </p:cNvSpPr>
          <p:nvPr>
            <p:ph type="body" idx="45" hasCustomPrompt="1"/>
          </p:nvPr>
        </p:nvSpPr>
        <p:spPr>
          <a:xfrm>
            <a:off x="6498182" y="4094681"/>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8" name="Text Placeholder 11">
            <a:extLst>
              <a:ext uri="{FF2B5EF4-FFF2-40B4-BE49-F238E27FC236}">
                <a16:creationId xmlns:a16="http://schemas.microsoft.com/office/drawing/2014/main" id="{13613D75-4050-4984-9168-DAD425D6D6AC}"/>
              </a:ext>
            </a:extLst>
          </p:cNvPr>
          <p:cNvSpPr>
            <a:spLocks noGrp="1"/>
          </p:cNvSpPr>
          <p:nvPr>
            <p:ph type="body" sz="quarter" idx="46"/>
          </p:nvPr>
        </p:nvSpPr>
        <p:spPr>
          <a:xfrm>
            <a:off x="6498182" y="4527898"/>
            <a:ext cx="3666744" cy="1374438"/>
          </a:xfrm>
        </p:spPr>
        <p:txBody>
          <a:bodyPr lIns="36000" tIns="0" rIns="0" bIns="0" rtlCol="0">
            <a:normAutofit/>
          </a:bodyPr>
          <a:lstStyle>
            <a:lvl1pPr marL="0" indent="0">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15721"/>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0" name="Text Placeholder 2">
            <a:extLst>
              <a:ext uri="{FF2B5EF4-FFF2-40B4-BE49-F238E27FC236}">
                <a16:creationId xmlns:a16="http://schemas.microsoft.com/office/drawing/2014/main" id="{9E693E7E-08CF-4C07-BFC7-C34D6269EFD9}"/>
              </a:ext>
            </a:extLst>
          </p:cNvPr>
          <p:cNvSpPr>
            <a:spLocks noGrp="1"/>
          </p:cNvSpPr>
          <p:nvPr>
            <p:ph type="body" idx="48" hasCustomPrompt="1"/>
          </p:nvPr>
        </p:nvSpPr>
        <p:spPr>
          <a:xfrm>
            <a:off x="1555148" y="2707188"/>
            <a:ext cx="3666744" cy="850147"/>
          </a:xfrm>
        </p:spPr>
        <p:txBody>
          <a:bodyPr lIns="0" tIns="0" rIns="0" bIns="0" rtlCol="0" anchor="b">
            <a:noAutofit/>
          </a:bodyPr>
          <a:lstStyle>
            <a:lvl1pPr marL="0" indent="0">
              <a:buNone/>
              <a:defRPr sz="7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£12,345</a:t>
            </a:r>
          </a:p>
        </p:txBody>
      </p:sp>
      <p:sp>
        <p:nvSpPr>
          <p:cNvPr id="21" name="Text Placeholder 2">
            <a:extLst>
              <a:ext uri="{FF2B5EF4-FFF2-40B4-BE49-F238E27FC236}">
                <a16:creationId xmlns:a16="http://schemas.microsoft.com/office/drawing/2014/main" id="{9D213FF3-2ADF-437D-9C3A-5C5821DBAF4E}"/>
              </a:ext>
            </a:extLst>
          </p:cNvPr>
          <p:cNvSpPr>
            <a:spLocks noGrp="1"/>
          </p:cNvSpPr>
          <p:nvPr>
            <p:ph type="body" idx="49" hasCustomPrompt="1"/>
          </p:nvPr>
        </p:nvSpPr>
        <p:spPr>
          <a:xfrm>
            <a:off x="6334406" y="2707188"/>
            <a:ext cx="3666744" cy="850147"/>
          </a:xfrm>
        </p:spPr>
        <p:txBody>
          <a:bodyPr lIns="0" tIns="0" rIns="0" bIns="0" rtlCol="0" anchor="b">
            <a:noAutofit/>
          </a:bodyPr>
          <a:lstStyle>
            <a:lvl1pPr marL="0" indent="0">
              <a:buNone/>
              <a:defRPr sz="7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£6,789</a:t>
            </a:r>
          </a:p>
        </p:txBody>
      </p:sp>
      <p:sp>
        <p:nvSpPr>
          <p:cNvPr id="23" name="Picture Placeholder 11">
            <a:extLst>
              <a:ext uri="{FF2B5EF4-FFF2-40B4-BE49-F238E27FC236}">
                <a16:creationId xmlns:a16="http://schemas.microsoft.com/office/drawing/2014/main" id="{E7019E9C-AA4E-4592-97BE-BF366FFA1A72}"/>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52050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ircles and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5" name="Rectangle 24">
            <a:extLst>
              <a:ext uri="{FF2B5EF4-FFF2-40B4-BE49-F238E27FC236}">
                <a16:creationId xmlns:a16="http://schemas.microsoft.com/office/drawing/2014/main" id="{938F4135-A9EE-4D29-A8AB-5DEB57ABC181}"/>
              </a:ext>
            </a:extLst>
          </p:cNvPr>
          <p:cNvSpPr/>
          <p:nvPr userDrawn="1"/>
        </p:nvSpPr>
        <p:spPr>
          <a:xfrm>
            <a:off x="-1587"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690968"/>
            <a:ext cx="12192000" cy="3167031"/>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200" y="805472"/>
            <a:ext cx="7081434"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8D9E9821-77E5-4D4A-848A-7DE07E7D6463}"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587236" y="4798586"/>
            <a:ext cx="2577284" cy="334918"/>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587236" y="5235475"/>
            <a:ext cx="2577284" cy="705923"/>
          </a:xfrm>
        </p:spPr>
        <p:txBody>
          <a:bodyPr lIns="36000" tIns="0" rIns="0" bIns="0" rtlCol="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15721"/>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8" name="Oval 7">
            <a:extLst>
              <a:ext uri="{FF2B5EF4-FFF2-40B4-BE49-F238E27FC236}">
                <a16:creationId xmlns:a16="http://schemas.microsoft.com/office/drawing/2014/main" id="{AA62DB99-23AA-4B84-915B-58A12122905A}"/>
              </a:ext>
            </a:extLst>
          </p:cNvPr>
          <p:cNvSpPr/>
          <p:nvPr userDrawn="1"/>
        </p:nvSpPr>
        <p:spPr>
          <a:xfrm>
            <a:off x="1969178" y="2806082"/>
            <a:ext cx="1847088" cy="1847088"/>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1" name="Oval 30">
            <a:extLst>
              <a:ext uri="{FF2B5EF4-FFF2-40B4-BE49-F238E27FC236}">
                <a16:creationId xmlns:a16="http://schemas.microsoft.com/office/drawing/2014/main" id="{87C4674D-D19C-4346-8AB3-EEC70C5BA12B}"/>
              </a:ext>
            </a:extLst>
          </p:cNvPr>
          <p:cNvSpPr/>
          <p:nvPr userDrawn="1"/>
        </p:nvSpPr>
        <p:spPr>
          <a:xfrm>
            <a:off x="4730062" y="2358026"/>
            <a:ext cx="2295144" cy="2295144"/>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2" name="Oval 31">
            <a:extLst>
              <a:ext uri="{FF2B5EF4-FFF2-40B4-BE49-F238E27FC236}">
                <a16:creationId xmlns:a16="http://schemas.microsoft.com/office/drawing/2014/main" id="{232287E6-00FD-4CA9-879A-D113874BCAF3}"/>
              </a:ext>
            </a:extLst>
          </p:cNvPr>
          <p:cNvSpPr/>
          <p:nvPr userDrawn="1"/>
        </p:nvSpPr>
        <p:spPr>
          <a:xfrm>
            <a:off x="7613594" y="2037986"/>
            <a:ext cx="2615184" cy="2615184"/>
          </a:xfrm>
          <a:prstGeom prst="ellipse">
            <a:avLst/>
          </a:prstGeom>
          <a:solidFill>
            <a:schemeClr val="tx1"/>
          </a:solidFill>
          <a:ln>
            <a:solidFill>
              <a:schemeClr val="tx1">
                <a:lumMod val="50000"/>
                <a:lumOff val="50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3" name="Text Placeholder 2">
            <a:extLst>
              <a:ext uri="{FF2B5EF4-FFF2-40B4-BE49-F238E27FC236}">
                <a16:creationId xmlns:a16="http://schemas.microsoft.com/office/drawing/2014/main" id="{24B6C5DB-65E0-4261-A490-0CEBD77B8A6C}"/>
              </a:ext>
            </a:extLst>
          </p:cNvPr>
          <p:cNvSpPr>
            <a:spLocks noGrp="1"/>
          </p:cNvSpPr>
          <p:nvPr>
            <p:ph type="body" idx="48" hasCustomPrompt="1"/>
          </p:nvPr>
        </p:nvSpPr>
        <p:spPr>
          <a:xfrm>
            <a:off x="2022734" y="3082272"/>
            <a:ext cx="1739976" cy="955575"/>
          </a:xfrm>
        </p:spPr>
        <p:txBody>
          <a:bodyPr lIns="0" tIns="0" rIns="0" bIns="0" rtlCol="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£25</a:t>
            </a:r>
          </a:p>
        </p:txBody>
      </p:sp>
      <p:sp>
        <p:nvSpPr>
          <p:cNvPr id="34" name="Text Placeholder 2">
            <a:extLst>
              <a:ext uri="{FF2B5EF4-FFF2-40B4-BE49-F238E27FC236}">
                <a16:creationId xmlns:a16="http://schemas.microsoft.com/office/drawing/2014/main" id="{86AFF07C-4D15-4A29-B939-C47256023C91}"/>
              </a:ext>
            </a:extLst>
          </p:cNvPr>
          <p:cNvSpPr>
            <a:spLocks noGrp="1"/>
          </p:cNvSpPr>
          <p:nvPr>
            <p:ph type="body" idx="49" hasCustomPrompt="1"/>
          </p:nvPr>
        </p:nvSpPr>
        <p:spPr>
          <a:xfrm>
            <a:off x="2022734" y="4075184"/>
            <a:ext cx="1739976" cy="280931"/>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billion</a:t>
            </a:r>
          </a:p>
        </p:txBody>
      </p:sp>
      <p:sp>
        <p:nvSpPr>
          <p:cNvPr id="35" name="Text Placeholder 2">
            <a:extLst>
              <a:ext uri="{FF2B5EF4-FFF2-40B4-BE49-F238E27FC236}">
                <a16:creationId xmlns:a16="http://schemas.microsoft.com/office/drawing/2014/main" id="{2C71864B-9476-4445-B961-A4480119AB3B}"/>
              </a:ext>
            </a:extLst>
          </p:cNvPr>
          <p:cNvSpPr>
            <a:spLocks noGrp="1"/>
          </p:cNvSpPr>
          <p:nvPr>
            <p:ph type="body" idx="50" hasCustomPrompt="1"/>
          </p:nvPr>
        </p:nvSpPr>
        <p:spPr>
          <a:xfrm>
            <a:off x="5007646" y="2886747"/>
            <a:ext cx="1739976" cy="955575"/>
          </a:xfrm>
        </p:spPr>
        <p:txBody>
          <a:bodyPr lIns="0" tIns="0" rIns="0" bIns="0" rtlCol="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£50</a:t>
            </a:r>
          </a:p>
        </p:txBody>
      </p:sp>
      <p:sp>
        <p:nvSpPr>
          <p:cNvPr id="36" name="Text Placeholder 2">
            <a:extLst>
              <a:ext uri="{FF2B5EF4-FFF2-40B4-BE49-F238E27FC236}">
                <a16:creationId xmlns:a16="http://schemas.microsoft.com/office/drawing/2014/main" id="{B2AAA459-A7E1-451E-BABB-0C87139B389F}"/>
              </a:ext>
            </a:extLst>
          </p:cNvPr>
          <p:cNvSpPr>
            <a:spLocks noGrp="1"/>
          </p:cNvSpPr>
          <p:nvPr>
            <p:ph type="body" idx="51" hasCustomPrompt="1"/>
          </p:nvPr>
        </p:nvSpPr>
        <p:spPr>
          <a:xfrm>
            <a:off x="5007646" y="3879659"/>
            <a:ext cx="1739976" cy="280931"/>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billion</a:t>
            </a:r>
          </a:p>
        </p:txBody>
      </p:sp>
      <p:sp>
        <p:nvSpPr>
          <p:cNvPr id="37" name="Text Placeholder 2">
            <a:extLst>
              <a:ext uri="{FF2B5EF4-FFF2-40B4-BE49-F238E27FC236}">
                <a16:creationId xmlns:a16="http://schemas.microsoft.com/office/drawing/2014/main" id="{DF679BEC-0CFD-449F-B3E0-BB712F00052B}"/>
              </a:ext>
            </a:extLst>
          </p:cNvPr>
          <p:cNvSpPr>
            <a:spLocks noGrp="1"/>
          </p:cNvSpPr>
          <p:nvPr>
            <p:ph type="body" idx="52" hasCustomPrompt="1"/>
          </p:nvPr>
        </p:nvSpPr>
        <p:spPr>
          <a:xfrm>
            <a:off x="7761966" y="2723457"/>
            <a:ext cx="2295144" cy="955575"/>
          </a:xfrm>
        </p:spPr>
        <p:txBody>
          <a:bodyPr lIns="0" tIns="0" rIns="0" bIns="0" rtlCol="0" anchor="b">
            <a:noAutofit/>
          </a:bodyPr>
          <a:lstStyle>
            <a:lvl1pPr marL="0" indent="0" algn="ctr">
              <a:buNone/>
              <a:defRPr sz="6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£100</a:t>
            </a:r>
          </a:p>
        </p:txBody>
      </p:sp>
      <p:sp>
        <p:nvSpPr>
          <p:cNvPr id="38" name="Text Placeholder 2">
            <a:extLst>
              <a:ext uri="{FF2B5EF4-FFF2-40B4-BE49-F238E27FC236}">
                <a16:creationId xmlns:a16="http://schemas.microsoft.com/office/drawing/2014/main" id="{65220FFF-D7A7-4DFC-97E2-8D717A6B97FF}"/>
              </a:ext>
            </a:extLst>
          </p:cNvPr>
          <p:cNvSpPr>
            <a:spLocks noGrp="1"/>
          </p:cNvSpPr>
          <p:nvPr>
            <p:ph type="body" idx="53" hasCustomPrompt="1"/>
          </p:nvPr>
        </p:nvSpPr>
        <p:spPr>
          <a:xfrm>
            <a:off x="8038166" y="3716369"/>
            <a:ext cx="1739976" cy="280931"/>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billion</a:t>
            </a:r>
          </a:p>
        </p:txBody>
      </p:sp>
      <p:sp>
        <p:nvSpPr>
          <p:cNvPr id="39" name="Text Placeholder 2">
            <a:extLst>
              <a:ext uri="{FF2B5EF4-FFF2-40B4-BE49-F238E27FC236}">
                <a16:creationId xmlns:a16="http://schemas.microsoft.com/office/drawing/2014/main" id="{33C0B4F4-FAB3-45B3-A57B-B8A00F765A8C}"/>
              </a:ext>
            </a:extLst>
          </p:cNvPr>
          <p:cNvSpPr>
            <a:spLocks noGrp="1"/>
          </p:cNvSpPr>
          <p:nvPr>
            <p:ph type="body" idx="54" hasCustomPrompt="1"/>
          </p:nvPr>
        </p:nvSpPr>
        <p:spPr>
          <a:xfrm>
            <a:off x="4587884" y="4798586"/>
            <a:ext cx="2577284" cy="334918"/>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0" name="Text Placeholder 11">
            <a:extLst>
              <a:ext uri="{FF2B5EF4-FFF2-40B4-BE49-F238E27FC236}">
                <a16:creationId xmlns:a16="http://schemas.microsoft.com/office/drawing/2014/main" id="{2710ED40-A455-4EEF-AAD2-1479EE311ABC}"/>
              </a:ext>
            </a:extLst>
          </p:cNvPr>
          <p:cNvSpPr>
            <a:spLocks noGrp="1"/>
          </p:cNvSpPr>
          <p:nvPr>
            <p:ph type="body" sz="quarter" idx="55"/>
          </p:nvPr>
        </p:nvSpPr>
        <p:spPr>
          <a:xfrm>
            <a:off x="4587884" y="5240927"/>
            <a:ext cx="2577284" cy="705923"/>
          </a:xfrm>
        </p:spPr>
        <p:txBody>
          <a:bodyPr lIns="36000" tIns="0" rIns="0" bIns="0" rtlCol="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45" name="Text Placeholder 2">
            <a:extLst>
              <a:ext uri="{FF2B5EF4-FFF2-40B4-BE49-F238E27FC236}">
                <a16:creationId xmlns:a16="http://schemas.microsoft.com/office/drawing/2014/main" id="{A9FC0BF2-FC28-43C1-864A-CAB49C8381A2}"/>
              </a:ext>
            </a:extLst>
          </p:cNvPr>
          <p:cNvSpPr>
            <a:spLocks noGrp="1"/>
          </p:cNvSpPr>
          <p:nvPr>
            <p:ph type="body" idx="56" hasCustomPrompt="1"/>
          </p:nvPr>
        </p:nvSpPr>
        <p:spPr>
          <a:xfrm>
            <a:off x="7654886" y="4798586"/>
            <a:ext cx="2577284" cy="334918"/>
          </a:xfrm>
        </p:spPr>
        <p:txBody>
          <a:bodyPr lIns="0" tIns="0" rIns="0" bIns="0" rtlCol="0" anchor="b">
            <a:normAutofit/>
          </a:bodyPr>
          <a:lstStyle>
            <a:lvl1pPr marL="0" indent="0" algn="ctr">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6" name="Text Placeholder 11">
            <a:extLst>
              <a:ext uri="{FF2B5EF4-FFF2-40B4-BE49-F238E27FC236}">
                <a16:creationId xmlns:a16="http://schemas.microsoft.com/office/drawing/2014/main" id="{F4793ACF-6372-4346-9E08-F9E4D2584763}"/>
              </a:ext>
            </a:extLst>
          </p:cNvPr>
          <p:cNvSpPr>
            <a:spLocks noGrp="1"/>
          </p:cNvSpPr>
          <p:nvPr>
            <p:ph type="body" sz="quarter" idx="57"/>
          </p:nvPr>
        </p:nvSpPr>
        <p:spPr>
          <a:xfrm>
            <a:off x="7654886" y="5231802"/>
            <a:ext cx="2577284" cy="705923"/>
          </a:xfrm>
        </p:spPr>
        <p:txBody>
          <a:bodyPr lIns="36000" tIns="0" rIns="0" bIns="0" rtlCol="0">
            <a:normAutofit/>
          </a:bodyPr>
          <a:lstStyle>
            <a:lvl1pPr marL="0" indent="0" algn="ctr">
              <a:buClr>
                <a:schemeClr val="tx2"/>
              </a:buClr>
              <a:buSzPct val="125000"/>
              <a:buFont typeface="Wingdings" panose="05000000000000000000" pitchFamily="2" charset="2"/>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6" name="Picture Placeholder 11">
            <a:extLst>
              <a:ext uri="{FF2B5EF4-FFF2-40B4-BE49-F238E27FC236}">
                <a16:creationId xmlns:a16="http://schemas.microsoft.com/office/drawing/2014/main" id="{F3FD923B-7063-49D8-8286-0F8424648970}"/>
              </a:ext>
            </a:extLst>
          </p:cNvPr>
          <p:cNvSpPr>
            <a:spLocks noGrp="1"/>
          </p:cNvSpPr>
          <p:nvPr>
            <p:ph type="pic" sz="quarter" idx="58"/>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24707766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72DA9D50-F092-4CE4-833F-A116EB21A237}"/>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990088"/>
            <a:ext cx="12192000" cy="386791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6EEB90E9-CEA5-4F91-B14B-ED7C72F643DF}"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053452" y="3340707"/>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836612" y="3773923"/>
            <a:ext cx="5259387" cy="2087752"/>
          </a:xfrm>
        </p:spPr>
        <p:txBody>
          <a:bodyPr lIns="0" tIns="0" rIns="0" bIns="0" rtlCol="0">
            <a:normAutofit/>
          </a:bodyPr>
          <a:lstStyle>
            <a:lvl1pPr marL="216000" indent="-216000">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3542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5" name="Text Placeholder 2">
            <a:extLst>
              <a:ext uri="{FF2B5EF4-FFF2-40B4-BE49-F238E27FC236}">
                <a16:creationId xmlns:a16="http://schemas.microsoft.com/office/drawing/2014/main" id="{E3E44B3E-B67E-47BB-9B17-495800CC539C}"/>
              </a:ext>
            </a:extLst>
          </p:cNvPr>
          <p:cNvSpPr>
            <a:spLocks noGrp="1"/>
          </p:cNvSpPr>
          <p:nvPr>
            <p:ph type="body" idx="48" hasCustomPrompt="1"/>
          </p:nvPr>
        </p:nvSpPr>
        <p:spPr>
          <a:xfrm>
            <a:off x="6682936" y="3353508"/>
            <a:ext cx="3666744" cy="334918"/>
          </a:xfrm>
        </p:spPr>
        <p:txBody>
          <a:bodyPr lIns="0" tIns="0" rIns="0" bIns="0" rtlCol="0" anchor="b">
            <a:normAutofit/>
          </a:bodyPr>
          <a:lstStyle>
            <a:lvl1pPr marL="0" inden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6" name="Text Placeholder 11">
            <a:extLst>
              <a:ext uri="{FF2B5EF4-FFF2-40B4-BE49-F238E27FC236}">
                <a16:creationId xmlns:a16="http://schemas.microsoft.com/office/drawing/2014/main" id="{3E6654E2-1600-436C-996F-AB13D779B069}"/>
              </a:ext>
            </a:extLst>
          </p:cNvPr>
          <p:cNvSpPr>
            <a:spLocks noGrp="1"/>
          </p:cNvSpPr>
          <p:nvPr>
            <p:ph type="body" sz="quarter" idx="49"/>
          </p:nvPr>
        </p:nvSpPr>
        <p:spPr>
          <a:xfrm>
            <a:off x="6466097" y="3786724"/>
            <a:ext cx="5068178" cy="2087752"/>
          </a:xfrm>
        </p:spPr>
        <p:txBody>
          <a:bodyPr lIns="0" tIns="0" rIns="0" bIns="0" rtlCol="0">
            <a:normAutofit/>
          </a:bodyPr>
          <a:lstStyle>
            <a:lvl1pPr marL="216000" indent="-216000">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7" name="Picture Placeholder 11">
            <a:extLst>
              <a:ext uri="{FF2B5EF4-FFF2-40B4-BE49-F238E27FC236}">
                <a16:creationId xmlns:a16="http://schemas.microsoft.com/office/drawing/2014/main" id="{11B1F208-6C15-4A3F-B7B4-388A18DC2B14}"/>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20025586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mpetition Content Layout">
    <p:bg>
      <p:bgPr>
        <a:blipFill>
          <a:blip r:embed="rId2"/>
          <a:stretch>
            <a:fillRect/>
          </a:stretch>
        </a:blip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3" name="Rectangle 32">
            <a:extLst>
              <a:ext uri="{FF2B5EF4-FFF2-40B4-BE49-F238E27FC236}">
                <a16:creationId xmlns:a16="http://schemas.microsoft.com/office/drawing/2014/main" id="{CCE7ADE7-21F0-4422-AD3C-0A7865E4FAB1}"/>
              </a:ext>
            </a:extLst>
          </p:cNvPr>
          <p:cNvSpPr/>
          <p:nvPr userDrawn="1"/>
        </p:nvSpPr>
        <p:spPr>
          <a:xfrm>
            <a:off x="0"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2" name="Rectangle 31">
            <a:extLst>
              <a:ext uri="{FF2B5EF4-FFF2-40B4-BE49-F238E27FC236}">
                <a16:creationId xmlns:a16="http://schemas.microsoft.com/office/drawing/2014/main" id="{06F00F53-9697-4331-BE9F-B94FA62B0402}"/>
              </a:ext>
            </a:extLst>
          </p:cNvPr>
          <p:cNvSpPr/>
          <p:nvPr userDrawn="1"/>
        </p:nvSpPr>
        <p:spPr>
          <a:xfrm>
            <a:off x="0" y="1528174"/>
            <a:ext cx="12192000" cy="5329825"/>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7430939"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DD0298BE-3648-4D6C-B9A4-B00856595700}"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7" name="Picture Placeholder 11">
            <a:extLst>
              <a:ext uri="{FF2B5EF4-FFF2-40B4-BE49-F238E27FC236}">
                <a16:creationId xmlns:a16="http://schemas.microsoft.com/office/drawing/2014/main" id="{E705CC21-80AA-488E-B95D-0E00300A05CF}"/>
              </a:ext>
            </a:extLst>
          </p:cNvPr>
          <p:cNvSpPr>
            <a:spLocks noGrp="1"/>
          </p:cNvSpPr>
          <p:nvPr>
            <p:ph type="pic" sz="quarter" idx="13"/>
          </p:nvPr>
        </p:nvSpPr>
        <p:spPr>
          <a:xfrm>
            <a:off x="8965413" y="1975905"/>
            <a:ext cx="2386584" cy="484632"/>
          </a:xfrm>
          <a:prstGeom prst="roundRect">
            <a:avLst/>
          </a:prstGeom>
          <a:noFill/>
          <a:ln>
            <a:noFill/>
          </a:ln>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
        <p:nvSpPr>
          <p:cNvPr id="14" name="Picture Placeholder 11" descr="Competitors’ logos quadrant">
            <a:extLst>
              <a:ext uri="{FF2B5EF4-FFF2-40B4-BE49-F238E27FC236}">
                <a16:creationId xmlns:a16="http://schemas.microsoft.com/office/drawing/2014/main" id="{B02B30B1-85C9-4BFB-89EF-F61F699F9CB9}"/>
              </a:ext>
            </a:extLst>
          </p:cNvPr>
          <p:cNvSpPr>
            <a:spLocks noGrp="1"/>
          </p:cNvSpPr>
          <p:nvPr>
            <p:ph type="pic" sz="quarter" idx="39" hasCustomPrompt="1"/>
          </p:nvPr>
        </p:nvSpPr>
        <p:spPr>
          <a:xfrm>
            <a:off x="3479892" y="2503607"/>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2</a:t>
            </a:r>
          </a:p>
          <a:p>
            <a:pPr rtl="0"/>
            <a:r>
              <a:rPr lang="en-GB" noProof="0" dirty="0"/>
              <a:t>Logo</a:t>
            </a:r>
          </a:p>
        </p:txBody>
      </p:sp>
      <p:sp>
        <p:nvSpPr>
          <p:cNvPr id="17" name="Picture Placeholder 11" descr="Competitors’ logos quadrant">
            <a:extLst>
              <a:ext uri="{FF2B5EF4-FFF2-40B4-BE49-F238E27FC236}">
                <a16:creationId xmlns:a16="http://schemas.microsoft.com/office/drawing/2014/main" id="{BB248D0D-569D-4CE5-B4A5-1CB766D4BC25}"/>
              </a:ext>
            </a:extLst>
          </p:cNvPr>
          <p:cNvSpPr>
            <a:spLocks noGrp="1"/>
          </p:cNvSpPr>
          <p:nvPr>
            <p:ph type="pic" sz="quarter" idx="40" hasCustomPrompt="1"/>
          </p:nvPr>
        </p:nvSpPr>
        <p:spPr>
          <a:xfrm>
            <a:off x="1341365" y="2069258"/>
            <a:ext cx="1655064"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1</a:t>
            </a:r>
          </a:p>
          <a:p>
            <a:pPr rtl="0"/>
            <a:r>
              <a:rPr lang="en-GB" noProof="0" dirty="0"/>
              <a:t>Logo</a:t>
            </a:r>
          </a:p>
        </p:txBody>
      </p:sp>
      <p:sp>
        <p:nvSpPr>
          <p:cNvPr id="18" name="Picture Placeholder 11" descr="Competitors’ logos quadrant">
            <a:extLst>
              <a:ext uri="{FF2B5EF4-FFF2-40B4-BE49-F238E27FC236}">
                <a16:creationId xmlns:a16="http://schemas.microsoft.com/office/drawing/2014/main" id="{63441834-C0B7-467E-BB8A-077BFB4CC64D}"/>
              </a:ext>
            </a:extLst>
          </p:cNvPr>
          <p:cNvSpPr>
            <a:spLocks noGrp="1"/>
          </p:cNvSpPr>
          <p:nvPr>
            <p:ph type="pic" sz="quarter" idx="41" hasCustomPrompt="1"/>
          </p:nvPr>
        </p:nvSpPr>
        <p:spPr>
          <a:xfrm>
            <a:off x="2209800" y="4684388"/>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3</a:t>
            </a:r>
          </a:p>
          <a:p>
            <a:pPr rtl="0"/>
            <a:r>
              <a:rPr lang="en-GB" noProof="0" dirty="0"/>
              <a:t>Logo</a:t>
            </a:r>
          </a:p>
        </p:txBody>
      </p:sp>
      <p:sp>
        <p:nvSpPr>
          <p:cNvPr id="20" name="Picture Placeholder 11" descr="Competitors’ logos quadrant">
            <a:extLst>
              <a:ext uri="{FF2B5EF4-FFF2-40B4-BE49-F238E27FC236}">
                <a16:creationId xmlns:a16="http://schemas.microsoft.com/office/drawing/2014/main" id="{4845EF5C-F9AE-4C81-B40A-0EF51B853911}"/>
              </a:ext>
            </a:extLst>
          </p:cNvPr>
          <p:cNvSpPr>
            <a:spLocks noGrp="1"/>
          </p:cNvSpPr>
          <p:nvPr>
            <p:ph type="pic" sz="quarter" idx="42" hasCustomPrompt="1"/>
          </p:nvPr>
        </p:nvSpPr>
        <p:spPr>
          <a:xfrm>
            <a:off x="6654710" y="2594867"/>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4</a:t>
            </a:r>
          </a:p>
          <a:p>
            <a:pPr rtl="0"/>
            <a:r>
              <a:rPr lang="en-GB" noProof="0" dirty="0"/>
              <a:t>Logo</a:t>
            </a:r>
          </a:p>
        </p:txBody>
      </p:sp>
      <p:sp>
        <p:nvSpPr>
          <p:cNvPr id="21" name="Picture Placeholder 11" descr="Competitors’ logos quadrant">
            <a:extLst>
              <a:ext uri="{FF2B5EF4-FFF2-40B4-BE49-F238E27FC236}">
                <a16:creationId xmlns:a16="http://schemas.microsoft.com/office/drawing/2014/main" id="{75396269-14C7-4297-BE40-EB61A04CF4C8}"/>
              </a:ext>
            </a:extLst>
          </p:cNvPr>
          <p:cNvSpPr>
            <a:spLocks noGrp="1"/>
          </p:cNvSpPr>
          <p:nvPr>
            <p:ph type="pic" sz="quarter" idx="43" hasCustomPrompt="1"/>
          </p:nvPr>
        </p:nvSpPr>
        <p:spPr>
          <a:xfrm>
            <a:off x="6455537" y="4853700"/>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5</a:t>
            </a:r>
          </a:p>
          <a:p>
            <a:pPr rtl="0"/>
            <a:r>
              <a:rPr lang="en-GB" noProof="0" dirty="0"/>
              <a:t>Logo</a:t>
            </a:r>
          </a:p>
        </p:txBody>
      </p:sp>
      <p:sp>
        <p:nvSpPr>
          <p:cNvPr id="22" name="Picture Placeholder 11" descr="Competitors’ logos quadrant">
            <a:extLst>
              <a:ext uri="{FF2B5EF4-FFF2-40B4-BE49-F238E27FC236}">
                <a16:creationId xmlns:a16="http://schemas.microsoft.com/office/drawing/2014/main" id="{A9EC32D0-3CC5-4D03-90E1-35DD544F353D}"/>
              </a:ext>
            </a:extLst>
          </p:cNvPr>
          <p:cNvSpPr>
            <a:spLocks noGrp="1"/>
          </p:cNvSpPr>
          <p:nvPr>
            <p:ph type="pic" sz="quarter" idx="44" hasCustomPrompt="1"/>
          </p:nvPr>
        </p:nvSpPr>
        <p:spPr>
          <a:xfrm>
            <a:off x="8965413" y="4121940"/>
            <a:ext cx="1772153" cy="777240"/>
          </a:xfrm>
          <a:prstGeom prst="roundRect">
            <a:avLst/>
          </a:prstGeom>
          <a:solidFill>
            <a:schemeClr val="accent3">
              <a:alpha val="50000"/>
            </a:schemeClr>
          </a:solidFill>
          <a:ln>
            <a:solidFill>
              <a:schemeClr val="tx2"/>
            </a:solidFill>
          </a:ln>
        </p:spPr>
        <p:txBody>
          <a:bodyPr rtlCol="0" anchor="ctr" anchorCtr="0">
            <a:noAutofit/>
          </a:bodyPr>
          <a:lstStyle>
            <a:lvl1pPr marL="0" indent="0" algn="ctr">
              <a:buNone/>
              <a:defRPr sz="1400" i="1">
                <a:solidFill>
                  <a:schemeClr val="bg1"/>
                </a:solidFill>
              </a:defRPr>
            </a:lvl1pPr>
          </a:lstStyle>
          <a:p>
            <a:pPr rtl="0"/>
            <a:r>
              <a:rPr lang="en-GB" noProof="0" dirty="0"/>
              <a:t>Competitor 6</a:t>
            </a:r>
          </a:p>
          <a:p>
            <a:pPr rtl="0"/>
            <a:r>
              <a:rPr lang="en-GB" noProof="0" dirty="0"/>
              <a:t>Logo</a:t>
            </a:r>
          </a:p>
        </p:txBody>
      </p:sp>
      <p:sp>
        <p:nvSpPr>
          <p:cNvPr id="23" name="Text Placeholder 7">
            <a:extLst>
              <a:ext uri="{FF2B5EF4-FFF2-40B4-BE49-F238E27FC236}">
                <a16:creationId xmlns:a16="http://schemas.microsoft.com/office/drawing/2014/main" id="{C9793465-C4F7-40FC-AEF8-5F868E36ECA3}"/>
              </a:ext>
            </a:extLst>
          </p:cNvPr>
          <p:cNvSpPr>
            <a:spLocks noGrp="1"/>
          </p:cNvSpPr>
          <p:nvPr>
            <p:ph type="body" sz="quarter" idx="46" hasCustomPrompt="1"/>
          </p:nvPr>
        </p:nvSpPr>
        <p:spPr>
          <a:xfrm>
            <a:off x="788628" y="3574970"/>
            <a:ext cx="2741612" cy="248888"/>
          </a:xfrm>
        </p:spPr>
        <p:txBody>
          <a:bodyPr rtlCol="0">
            <a:noAutofit/>
          </a:bodyPr>
          <a:lstStyle>
            <a:lvl1pPr marL="0" indent="0">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More expensive</a:t>
            </a:r>
          </a:p>
        </p:txBody>
      </p:sp>
      <p:sp>
        <p:nvSpPr>
          <p:cNvPr id="24" name="Text Placeholder 7">
            <a:extLst>
              <a:ext uri="{FF2B5EF4-FFF2-40B4-BE49-F238E27FC236}">
                <a16:creationId xmlns:a16="http://schemas.microsoft.com/office/drawing/2014/main" id="{9E34E738-15BA-4311-BA02-5FDA3723F49F}"/>
              </a:ext>
            </a:extLst>
          </p:cNvPr>
          <p:cNvSpPr>
            <a:spLocks noGrp="1"/>
          </p:cNvSpPr>
          <p:nvPr>
            <p:ph type="body" sz="quarter" idx="47" hasCustomPrompt="1"/>
          </p:nvPr>
        </p:nvSpPr>
        <p:spPr>
          <a:xfrm>
            <a:off x="8730592" y="3574970"/>
            <a:ext cx="2741612" cy="248888"/>
          </a:xfrm>
        </p:spPr>
        <p:txBody>
          <a:bodyPr rtlCol="0">
            <a:noAutofit/>
          </a:bodyPr>
          <a:lstStyle>
            <a:lvl1pPr marL="0" indent="0" algn="r">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Less expensive</a:t>
            </a:r>
          </a:p>
        </p:txBody>
      </p:sp>
      <p:sp>
        <p:nvSpPr>
          <p:cNvPr id="27" name="Text Placeholder 7">
            <a:extLst>
              <a:ext uri="{FF2B5EF4-FFF2-40B4-BE49-F238E27FC236}">
                <a16:creationId xmlns:a16="http://schemas.microsoft.com/office/drawing/2014/main" id="{43026573-79FA-414F-85CC-BB2AFC84C272}"/>
              </a:ext>
            </a:extLst>
          </p:cNvPr>
          <p:cNvSpPr>
            <a:spLocks noGrp="1"/>
          </p:cNvSpPr>
          <p:nvPr>
            <p:ph type="body" sz="quarter" idx="48" hasCustomPrompt="1"/>
          </p:nvPr>
        </p:nvSpPr>
        <p:spPr>
          <a:xfrm>
            <a:off x="4641450" y="6142762"/>
            <a:ext cx="2741612" cy="248888"/>
          </a:xfrm>
        </p:spPr>
        <p:txBody>
          <a:bodyPr rtlCol="0">
            <a:noAutofit/>
          </a:bodyPr>
          <a:lstStyle>
            <a:lvl1pPr marL="0" indent="0" algn="ctr">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Less convenient</a:t>
            </a:r>
          </a:p>
        </p:txBody>
      </p:sp>
      <p:sp>
        <p:nvSpPr>
          <p:cNvPr id="28" name="Text Placeholder 7">
            <a:extLst>
              <a:ext uri="{FF2B5EF4-FFF2-40B4-BE49-F238E27FC236}">
                <a16:creationId xmlns:a16="http://schemas.microsoft.com/office/drawing/2014/main" id="{354AC58C-2EFE-42E3-B1C3-3A3F7161FC04}"/>
              </a:ext>
            </a:extLst>
          </p:cNvPr>
          <p:cNvSpPr>
            <a:spLocks noGrp="1"/>
          </p:cNvSpPr>
          <p:nvPr>
            <p:ph type="body" sz="quarter" idx="49" hasCustomPrompt="1"/>
          </p:nvPr>
        </p:nvSpPr>
        <p:spPr>
          <a:xfrm>
            <a:off x="4641450" y="1764281"/>
            <a:ext cx="2741612" cy="248888"/>
          </a:xfrm>
        </p:spPr>
        <p:txBody>
          <a:bodyPr rtlCol="0">
            <a:noAutofit/>
          </a:bodyPr>
          <a:lstStyle>
            <a:lvl1pPr marL="0" indent="0" algn="ctr">
              <a:buNone/>
              <a:defRPr sz="1400" b="0">
                <a:solidFill>
                  <a:schemeClr val="tx2"/>
                </a:solidFill>
              </a:defRPr>
            </a:lvl1pPr>
            <a:lvl2pPr marL="457200" indent="0">
              <a:buNone/>
              <a:defRPr sz="1200" b="1"/>
            </a:lvl2pPr>
            <a:lvl3pPr>
              <a:defRPr sz="1200" b="1"/>
            </a:lvl3pPr>
            <a:lvl4pPr>
              <a:defRPr sz="1200" b="1"/>
            </a:lvl4pPr>
            <a:lvl5pPr>
              <a:defRPr sz="1200" b="1"/>
            </a:lvl5pPr>
          </a:lstStyle>
          <a:p>
            <a:pPr lvl="0" rtl="0"/>
            <a:r>
              <a:rPr lang="en-GB" noProof="0" dirty="0"/>
              <a:t>More convenient</a:t>
            </a:r>
          </a:p>
        </p:txBody>
      </p:sp>
      <p:cxnSp>
        <p:nvCxnSpPr>
          <p:cNvPr id="9" name="Straight Arrow Connector 8">
            <a:extLst>
              <a:ext uri="{FF2B5EF4-FFF2-40B4-BE49-F238E27FC236}">
                <a16:creationId xmlns:a16="http://schemas.microsoft.com/office/drawing/2014/main" id="{E3842B13-E900-4B2B-AB93-A64B64227466}"/>
              </a:ext>
            </a:extLst>
          </p:cNvPr>
          <p:cNvCxnSpPr/>
          <p:nvPr userDrawn="1"/>
        </p:nvCxnSpPr>
        <p:spPr>
          <a:xfrm>
            <a:off x="872933" y="3548268"/>
            <a:ext cx="10470378" cy="0"/>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EF45D1A3-05DF-4B1E-9C02-6D8A69BE2011}"/>
              </a:ext>
            </a:extLst>
          </p:cNvPr>
          <p:cNvCxnSpPr>
            <a:cxnSpLocks/>
          </p:cNvCxnSpPr>
          <p:nvPr userDrawn="1"/>
        </p:nvCxnSpPr>
        <p:spPr>
          <a:xfrm rot="16200000">
            <a:off x="4098036" y="4142692"/>
            <a:ext cx="3995928" cy="0"/>
          </a:xfrm>
          <a:prstGeom prst="straightConnector1">
            <a:avLst/>
          </a:prstGeom>
          <a:ln w="25400">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Picture Placeholder 11">
            <a:extLst>
              <a:ext uri="{FF2B5EF4-FFF2-40B4-BE49-F238E27FC236}">
                <a16:creationId xmlns:a16="http://schemas.microsoft.com/office/drawing/2014/main" id="{CC01BAE8-6C4C-4DBC-AFB4-6B3BCF8D0714}"/>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882882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hree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9" name="Rectangle 28">
            <a:extLst>
              <a:ext uri="{FF2B5EF4-FFF2-40B4-BE49-F238E27FC236}">
                <a16:creationId xmlns:a16="http://schemas.microsoft.com/office/drawing/2014/main" id="{AF48E4FA-B29A-4342-834B-094336E65A24}"/>
              </a:ext>
            </a:extLst>
          </p:cNvPr>
          <p:cNvSpPr/>
          <p:nvPr userDrawn="1"/>
        </p:nvSpPr>
        <p:spPr>
          <a:xfrm>
            <a:off x="0" y="0"/>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044952"/>
            <a:ext cx="12192000" cy="381304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949850"/>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744B4F49-92DA-40A2-8350-3533265B49EC}"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1053452" y="2435210"/>
            <a:ext cx="2769902" cy="334918"/>
          </a:xfrm>
        </p:spPr>
        <p:txBody>
          <a:bodyPr lIns="0" tIns="0" rIns="0" bIns="0" rtlCol="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1053452" y="2784018"/>
            <a:ext cx="2769902" cy="214088"/>
          </a:xfrm>
        </p:spPr>
        <p:txBody>
          <a:bodyPr lIns="0" tIns="0" rIns="0" bIns="0" rtlCol="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536828"/>
            <a:ext cx="10515600" cy="750626"/>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8" name="Rectangle: Rounded Corners 7">
            <a:extLst>
              <a:ext uri="{FF2B5EF4-FFF2-40B4-BE49-F238E27FC236}">
                <a16:creationId xmlns:a16="http://schemas.microsoft.com/office/drawing/2014/main" id="{B8BEE5DC-84EC-43EB-9CD1-9837D8A4F67C}"/>
              </a:ext>
            </a:extLst>
          </p:cNvPr>
          <p:cNvSpPr/>
          <p:nvPr userDrawn="1"/>
        </p:nvSpPr>
        <p:spPr>
          <a:xfrm>
            <a:off x="834925"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7" name="Text Placeholder 11">
            <a:extLst>
              <a:ext uri="{FF2B5EF4-FFF2-40B4-BE49-F238E27FC236}">
                <a16:creationId xmlns:a16="http://schemas.microsoft.com/office/drawing/2014/main" id="{3B7E67C7-1C94-4372-81CF-D888A17E9E66}"/>
              </a:ext>
            </a:extLst>
          </p:cNvPr>
          <p:cNvSpPr>
            <a:spLocks noGrp="1"/>
          </p:cNvSpPr>
          <p:nvPr>
            <p:ph type="body" sz="quarter" idx="48"/>
          </p:nvPr>
        </p:nvSpPr>
        <p:spPr>
          <a:xfrm>
            <a:off x="1053452" y="3276621"/>
            <a:ext cx="2769902" cy="2361398"/>
          </a:xfrm>
        </p:spPr>
        <p:txBody>
          <a:bodyPr lIns="0" tIns="0" rIns="0" bIns="0" rtlCol="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8" name="Text Placeholder 2">
            <a:extLst>
              <a:ext uri="{FF2B5EF4-FFF2-40B4-BE49-F238E27FC236}">
                <a16:creationId xmlns:a16="http://schemas.microsoft.com/office/drawing/2014/main" id="{E1FD2E8C-BDB7-4C4A-B56C-7F3091987DAE}"/>
              </a:ext>
            </a:extLst>
          </p:cNvPr>
          <p:cNvSpPr>
            <a:spLocks noGrp="1"/>
          </p:cNvSpPr>
          <p:nvPr>
            <p:ph type="body" idx="49" hasCustomPrompt="1"/>
          </p:nvPr>
        </p:nvSpPr>
        <p:spPr>
          <a:xfrm>
            <a:off x="8431250" y="2435210"/>
            <a:ext cx="2769902" cy="334918"/>
          </a:xfrm>
        </p:spPr>
        <p:txBody>
          <a:bodyPr lIns="0" tIns="0" rIns="0" bIns="0" rtlCol="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0" name="Text Placeholder 11">
            <a:extLst>
              <a:ext uri="{FF2B5EF4-FFF2-40B4-BE49-F238E27FC236}">
                <a16:creationId xmlns:a16="http://schemas.microsoft.com/office/drawing/2014/main" id="{04038B74-8E2F-43C0-914C-E2BF16883566}"/>
              </a:ext>
            </a:extLst>
          </p:cNvPr>
          <p:cNvSpPr>
            <a:spLocks noGrp="1"/>
          </p:cNvSpPr>
          <p:nvPr>
            <p:ph type="body" sz="quarter" idx="50"/>
          </p:nvPr>
        </p:nvSpPr>
        <p:spPr>
          <a:xfrm>
            <a:off x="8431250" y="2784018"/>
            <a:ext cx="2769902" cy="214088"/>
          </a:xfrm>
        </p:spPr>
        <p:txBody>
          <a:bodyPr lIns="0" tIns="0" rIns="0" bIns="0" rtlCol="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1" name="Rectangle: Rounded Corners 7">
            <a:extLst>
              <a:ext uri="{FF2B5EF4-FFF2-40B4-BE49-F238E27FC236}">
                <a16:creationId xmlns:a16="http://schemas.microsoft.com/office/drawing/2014/main" id="{50BFB1A6-61C6-40D0-A6EC-86ECD5632A5C}"/>
              </a:ext>
            </a:extLst>
          </p:cNvPr>
          <p:cNvSpPr/>
          <p:nvPr userDrawn="1"/>
        </p:nvSpPr>
        <p:spPr>
          <a:xfrm>
            <a:off x="8212723"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2" name="Text Placeholder 11">
            <a:extLst>
              <a:ext uri="{FF2B5EF4-FFF2-40B4-BE49-F238E27FC236}">
                <a16:creationId xmlns:a16="http://schemas.microsoft.com/office/drawing/2014/main" id="{AEDB747B-532C-44A9-AD7A-2352A1F089B8}"/>
              </a:ext>
            </a:extLst>
          </p:cNvPr>
          <p:cNvSpPr>
            <a:spLocks noGrp="1"/>
          </p:cNvSpPr>
          <p:nvPr>
            <p:ph type="body" sz="quarter" idx="51"/>
          </p:nvPr>
        </p:nvSpPr>
        <p:spPr>
          <a:xfrm>
            <a:off x="8431250" y="3276621"/>
            <a:ext cx="2769902" cy="2361398"/>
          </a:xfrm>
        </p:spPr>
        <p:txBody>
          <a:bodyPr lIns="0" tIns="0" rIns="0" bIns="0" rtlCol="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4742351" y="2431907"/>
            <a:ext cx="2769902" cy="334918"/>
          </a:xfrm>
        </p:spPr>
        <p:txBody>
          <a:bodyPr lIns="0" tIns="0" rIns="0" bIns="0" rtlCol="0" anchor="b">
            <a:normAutofit/>
          </a:bodyPr>
          <a:lstStyle>
            <a:lvl1pPr marL="0" inden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4" name="Text Placeholder 11">
            <a:extLst>
              <a:ext uri="{FF2B5EF4-FFF2-40B4-BE49-F238E27FC236}">
                <a16:creationId xmlns:a16="http://schemas.microsoft.com/office/drawing/2014/main" id="{BED0DB43-ABA6-4E0E-BA64-F6DBD79467F6}"/>
              </a:ext>
            </a:extLst>
          </p:cNvPr>
          <p:cNvSpPr>
            <a:spLocks noGrp="1"/>
          </p:cNvSpPr>
          <p:nvPr>
            <p:ph type="body" sz="quarter" idx="53"/>
          </p:nvPr>
        </p:nvSpPr>
        <p:spPr>
          <a:xfrm>
            <a:off x="4742351" y="2780715"/>
            <a:ext cx="2769902" cy="214088"/>
          </a:xfrm>
        </p:spPr>
        <p:txBody>
          <a:bodyPr lIns="0" tIns="0" rIns="0" bIns="0" rtlCol="0">
            <a:normAutofit/>
          </a:bodyPr>
          <a:lstStyle>
            <a:lvl1pPr marL="0" indent="0">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7" name="Rectangle: Rounded Corners 7">
            <a:extLst>
              <a:ext uri="{FF2B5EF4-FFF2-40B4-BE49-F238E27FC236}">
                <a16:creationId xmlns:a16="http://schemas.microsoft.com/office/drawing/2014/main" id="{0FC703B8-4AAD-4000-8C02-C257F7016FFF}"/>
              </a:ext>
            </a:extLst>
          </p:cNvPr>
          <p:cNvSpPr/>
          <p:nvPr userDrawn="1"/>
        </p:nvSpPr>
        <p:spPr>
          <a:xfrm>
            <a:off x="4523824" y="2312229"/>
            <a:ext cx="3139490" cy="3529584"/>
          </a:xfrm>
          <a:custGeom>
            <a:avLst/>
            <a:gdLst>
              <a:gd name="connsiteX0" fmla="*/ 0 w 3136392"/>
              <a:gd name="connsiteY0" fmla="*/ 522742 h 3529584"/>
              <a:gd name="connsiteX1" fmla="*/ 522742 w 3136392"/>
              <a:gd name="connsiteY1" fmla="*/ 0 h 3529584"/>
              <a:gd name="connsiteX2" fmla="*/ 2613650 w 3136392"/>
              <a:gd name="connsiteY2" fmla="*/ 0 h 3529584"/>
              <a:gd name="connsiteX3" fmla="*/ 3136392 w 3136392"/>
              <a:gd name="connsiteY3" fmla="*/ 522742 h 3529584"/>
              <a:gd name="connsiteX4" fmla="*/ 3136392 w 3136392"/>
              <a:gd name="connsiteY4" fmla="*/ 3006842 h 3529584"/>
              <a:gd name="connsiteX5" fmla="*/ 2613650 w 3136392"/>
              <a:gd name="connsiteY5" fmla="*/ 3529584 h 3529584"/>
              <a:gd name="connsiteX6" fmla="*/ 522742 w 3136392"/>
              <a:gd name="connsiteY6" fmla="*/ 3529584 h 3529584"/>
              <a:gd name="connsiteX7" fmla="*/ 0 w 3136392"/>
              <a:gd name="connsiteY7" fmla="*/ 3006842 h 3529584"/>
              <a:gd name="connsiteX8" fmla="*/ 0 w 3136392"/>
              <a:gd name="connsiteY8" fmla="*/ 522742 h 3529584"/>
              <a:gd name="connsiteX0" fmla="*/ 0 w 3136404"/>
              <a:gd name="connsiteY0" fmla="*/ 522742 h 3529584"/>
              <a:gd name="connsiteX1" fmla="*/ 522742 w 3136404"/>
              <a:gd name="connsiteY1" fmla="*/ 0 h 3529584"/>
              <a:gd name="connsiteX2" fmla="*/ 2854281 w 3136404"/>
              <a:gd name="connsiteY2" fmla="*/ 0 h 3529584"/>
              <a:gd name="connsiteX3" fmla="*/ 3136392 w 3136404"/>
              <a:gd name="connsiteY3" fmla="*/ 522742 h 3529584"/>
              <a:gd name="connsiteX4" fmla="*/ 3136392 w 3136404"/>
              <a:gd name="connsiteY4" fmla="*/ 3006842 h 3529584"/>
              <a:gd name="connsiteX5" fmla="*/ 2613650 w 3136404"/>
              <a:gd name="connsiteY5" fmla="*/ 3529584 h 3529584"/>
              <a:gd name="connsiteX6" fmla="*/ 522742 w 3136404"/>
              <a:gd name="connsiteY6" fmla="*/ 3529584 h 3529584"/>
              <a:gd name="connsiteX7" fmla="*/ 0 w 3136404"/>
              <a:gd name="connsiteY7" fmla="*/ 3006842 h 3529584"/>
              <a:gd name="connsiteX8" fmla="*/ 0 w 3136404"/>
              <a:gd name="connsiteY8" fmla="*/ 522742 h 3529584"/>
              <a:gd name="connsiteX0" fmla="*/ 0 w 3137803"/>
              <a:gd name="connsiteY0" fmla="*/ 522742 h 3529584"/>
              <a:gd name="connsiteX1" fmla="*/ 522742 w 3137803"/>
              <a:gd name="connsiteY1" fmla="*/ 0 h 3529584"/>
              <a:gd name="connsiteX2" fmla="*/ 2883464 w 3137803"/>
              <a:gd name="connsiteY2" fmla="*/ 0 h 3529584"/>
              <a:gd name="connsiteX3" fmla="*/ 3136392 w 3137803"/>
              <a:gd name="connsiteY3" fmla="*/ 522742 h 3529584"/>
              <a:gd name="connsiteX4" fmla="*/ 3136392 w 3137803"/>
              <a:gd name="connsiteY4" fmla="*/ 3006842 h 3529584"/>
              <a:gd name="connsiteX5" fmla="*/ 2613650 w 3137803"/>
              <a:gd name="connsiteY5" fmla="*/ 3529584 h 3529584"/>
              <a:gd name="connsiteX6" fmla="*/ 522742 w 3137803"/>
              <a:gd name="connsiteY6" fmla="*/ 3529584 h 3529584"/>
              <a:gd name="connsiteX7" fmla="*/ 0 w 3137803"/>
              <a:gd name="connsiteY7" fmla="*/ 3006842 h 3529584"/>
              <a:gd name="connsiteX8" fmla="*/ 0 w 3137803"/>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524429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615337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 name="connsiteX0" fmla="*/ 1687 w 3139490"/>
              <a:gd name="connsiteY0" fmla="*/ 522742 h 3529584"/>
              <a:gd name="connsiteX1" fmla="*/ 252055 w 3139490"/>
              <a:gd name="connsiteY1" fmla="*/ 0 h 3529584"/>
              <a:gd name="connsiteX2" fmla="*/ 2885151 w 3139490"/>
              <a:gd name="connsiteY2" fmla="*/ 0 h 3529584"/>
              <a:gd name="connsiteX3" fmla="*/ 3138079 w 3139490"/>
              <a:gd name="connsiteY3" fmla="*/ 522742 h 3529584"/>
              <a:gd name="connsiteX4" fmla="*/ 3138079 w 3139490"/>
              <a:gd name="connsiteY4" fmla="*/ 3006842 h 3529584"/>
              <a:gd name="connsiteX5" fmla="*/ 2848801 w 3139490"/>
              <a:gd name="connsiteY5" fmla="*/ 3529584 h 3529584"/>
              <a:gd name="connsiteX6" fmla="*/ 329876 w 3139490"/>
              <a:gd name="connsiteY6" fmla="*/ 3529584 h 3529584"/>
              <a:gd name="connsiteX7" fmla="*/ 1687 w 3139490"/>
              <a:gd name="connsiteY7" fmla="*/ 3006842 h 3529584"/>
              <a:gd name="connsiteX8" fmla="*/ 1687 w 3139490"/>
              <a:gd name="connsiteY8" fmla="*/ 522742 h 3529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9490" h="3529584">
                <a:moveTo>
                  <a:pt x="1687" y="522742"/>
                </a:moveTo>
                <a:cubicBezTo>
                  <a:pt x="1687" y="234040"/>
                  <a:pt x="-36647" y="0"/>
                  <a:pt x="252055" y="0"/>
                </a:cubicBezTo>
                <a:lnTo>
                  <a:pt x="2885151" y="0"/>
                </a:lnTo>
                <a:cubicBezTo>
                  <a:pt x="3173853" y="0"/>
                  <a:pt x="3138079" y="234040"/>
                  <a:pt x="3138079" y="522742"/>
                </a:cubicBezTo>
                <a:lnTo>
                  <a:pt x="3138079" y="3006842"/>
                </a:lnTo>
                <a:cubicBezTo>
                  <a:pt x="3138079" y="3295544"/>
                  <a:pt x="3137503" y="3529584"/>
                  <a:pt x="2848801" y="3529584"/>
                </a:cubicBezTo>
                <a:lnTo>
                  <a:pt x="329876" y="3529584"/>
                </a:lnTo>
                <a:cubicBezTo>
                  <a:pt x="41174" y="3529584"/>
                  <a:pt x="1687" y="3295544"/>
                  <a:pt x="1687" y="3006842"/>
                </a:cubicBezTo>
                <a:lnTo>
                  <a:pt x="1687" y="522742"/>
                </a:lnTo>
                <a:close/>
              </a:path>
            </a:pathLst>
          </a:custGeom>
          <a:noFill/>
          <a:ln>
            <a:solidFill>
              <a:srgbClr val="D14C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8" name="Text Placeholder 11">
            <a:extLst>
              <a:ext uri="{FF2B5EF4-FFF2-40B4-BE49-F238E27FC236}">
                <a16:creationId xmlns:a16="http://schemas.microsoft.com/office/drawing/2014/main" id="{5294241C-27BC-4F81-86AC-BB6A1B6C317E}"/>
              </a:ext>
            </a:extLst>
          </p:cNvPr>
          <p:cNvSpPr>
            <a:spLocks noGrp="1"/>
          </p:cNvSpPr>
          <p:nvPr>
            <p:ph type="body" sz="quarter" idx="54"/>
          </p:nvPr>
        </p:nvSpPr>
        <p:spPr>
          <a:xfrm>
            <a:off x="4742351" y="3273318"/>
            <a:ext cx="2769902" cy="2361398"/>
          </a:xfrm>
        </p:spPr>
        <p:txBody>
          <a:bodyPr lIns="0" tIns="0" rIns="0" bIns="0" rtlCol="0">
            <a:normAutofit/>
          </a:bodyPr>
          <a:lstStyle>
            <a:lvl1pPr marL="216000" indent="-216000">
              <a:lnSpc>
                <a:spcPct val="100000"/>
              </a:lnSpc>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0" name="Picture Placeholder 11">
            <a:extLst>
              <a:ext uri="{FF2B5EF4-FFF2-40B4-BE49-F238E27FC236}">
                <a16:creationId xmlns:a16="http://schemas.microsoft.com/office/drawing/2014/main" id="{A174FF28-7765-4AA3-9FD4-CD935B4751C7}"/>
              </a:ext>
            </a:extLst>
          </p:cNvPr>
          <p:cNvSpPr>
            <a:spLocks noGrp="1"/>
          </p:cNvSpPr>
          <p:nvPr>
            <p:ph type="pic" sz="quarter" idx="55"/>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2645068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and Chart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6" name="Rectangle 25">
            <a:extLst>
              <a:ext uri="{FF2B5EF4-FFF2-40B4-BE49-F238E27FC236}">
                <a16:creationId xmlns:a16="http://schemas.microsoft.com/office/drawing/2014/main" id="{0F0C2245-DE76-4D87-9695-FB48563BCAE4}"/>
              </a:ext>
            </a:extLst>
          </p:cNvPr>
          <p:cNvSpPr/>
          <p:nvPr userDrawn="1"/>
        </p:nvSpPr>
        <p:spPr>
          <a:xfrm>
            <a:off x="0" y="15802"/>
            <a:ext cx="12192000" cy="6842198"/>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414016"/>
            <a:ext cx="12192000" cy="4443984"/>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5A87A146-CB6B-4DF1-95E9-09E9378ABF2A}"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838199" y="1928770"/>
            <a:ext cx="276990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6402339" y="1925467"/>
            <a:ext cx="2769902" cy="334918"/>
          </a:xfrm>
        </p:spPr>
        <p:txBody>
          <a:bodyPr lIns="0" tIns="0" rIns="0" bIns="0" rtlCol="0" anchor="b">
            <a:normAutofit/>
          </a:bodyPr>
          <a:lstStyle>
            <a:lvl1pPr marL="0" inden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1" name="Content Placeholder 10">
            <a:extLst>
              <a:ext uri="{FF2B5EF4-FFF2-40B4-BE49-F238E27FC236}">
                <a16:creationId xmlns:a16="http://schemas.microsoft.com/office/drawing/2014/main" id="{207BEA77-6F19-47A4-89B3-773557D35ADD}"/>
              </a:ext>
            </a:extLst>
          </p:cNvPr>
          <p:cNvSpPr>
            <a:spLocks noGrp="1"/>
          </p:cNvSpPr>
          <p:nvPr>
            <p:ph sz="quarter" idx="53"/>
          </p:nvPr>
        </p:nvSpPr>
        <p:spPr>
          <a:xfrm>
            <a:off x="839788" y="2606834"/>
            <a:ext cx="4913312" cy="3022600"/>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25" name="Content Placeholder 10">
            <a:extLst>
              <a:ext uri="{FF2B5EF4-FFF2-40B4-BE49-F238E27FC236}">
                <a16:creationId xmlns:a16="http://schemas.microsoft.com/office/drawing/2014/main" id="{CB2E1E06-E22D-4555-9D15-BBCA0BE6F5F4}"/>
              </a:ext>
            </a:extLst>
          </p:cNvPr>
          <p:cNvSpPr>
            <a:spLocks noGrp="1"/>
          </p:cNvSpPr>
          <p:nvPr>
            <p:ph sz="quarter" idx="54"/>
          </p:nvPr>
        </p:nvSpPr>
        <p:spPr>
          <a:xfrm>
            <a:off x="6402339" y="2606834"/>
            <a:ext cx="4913312" cy="3022600"/>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29" name="Picture Placeholder 11">
            <a:extLst>
              <a:ext uri="{FF2B5EF4-FFF2-40B4-BE49-F238E27FC236}">
                <a16:creationId xmlns:a16="http://schemas.microsoft.com/office/drawing/2014/main" id="{BF4CB8DC-40CD-4909-8F71-4707DCC2606B}"/>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0965251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meline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49" name="Rectangle 48">
            <a:extLst>
              <a:ext uri="{FF2B5EF4-FFF2-40B4-BE49-F238E27FC236}">
                <a16:creationId xmlns:a16="http://schemas.microsoft.com/office/drawing/2014/main" id="{318B7734-2772-4C9A-BD61-B27A99E74C14}"/>
              </a:ext>
            </a:extLst>
          </p:cNvPr>
          <p:cNvSpPr/>
          <p:nvPr userDrawn="1"/>
        </p:nvSpPr>
        <p:spPr>
          <a:xfrm>
            <a:off x="-3560" y="18540"/>
            <a:ext cx="12192000" cy="683946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429000"/>
            <a:ext cx="12192000" cy="3429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cxnSp>
        <p:nvCxnSpPr>
          <p:cNvPr id="11" name="Straight Connector 10">
            <a:extLst>
              <a:ext uri="{FF2B5EF4-FFF2-40B4-BE49-F238E27FC236}">
                <a16:creationId xmlns:a16="http://schemas.microsoft.com/office/drawing/2014/main" id="{137A0267-8AC8-4915-9542-1B14DD87BB22}"/>
              </a:ext>
            </a:extLst>
          </p:cNvPr>
          <p:cNvCxnSpPr/>
          <p:nvPr userDrawn="1"/>
        </p:nvCxnSpPr>
        <p:spPr>
          <a:xfrm>
            <a:off x="1743456" y="3429000"/>
            <a:ext cx="8705088" cy="0"/>
          </a:xfrm>
          <a:prstGeom prst="line">
            <a:avLst/>
          </a:prstGeom>
          <a:ln w="50800">
            <a:solidFill>
              <a:schemeClr val="bg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B6E3050F-93FC-4B70-9063-66124832755B}"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5" name="Text Placeholder 2">
            <a:extLst>
              <a:ext uri="{FF2B5EF4-FFF2-40B4-BE49-F238E27FC236}">
                <a16:creationId xmlns:a16="http://schemas.microsoft.com/office/drawing/2014/main" id="{FC1C00E5-E205-47D3-ACCC-BA3FDBF71013}"/>
              </a:ext>
            </a:extLst>
          </p:cNvPr>
          <p:cNvSpPr>
            <a:spLocks noGrp="1"/>
          </p:cNvSpPr>
          <p:nvPr>
            <p:ph type="body" idx="41" hasCustomPrompt="1"/>
          </p:nvPr>
        </p:nvSpPr>
        <p:spPr>
          <a:xfrm>
            <a:off x="711126"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16" name="Text Placeholder 11">
            <a:extLst>
              <a:ext uri="{FF2B5EF4-FFF2-40B4-BE49-F238E27FC236}">
                <a16:creationId xmlns:a16="http://schemas.microsoft.com/office/drawing/2014/main" id="{CC501F77-56D4-49F2-9772-EE01ACF5274B}"/>
              </a:ext>
            </a:extLst>
          </p:cNvPr>
          <p:cNvSpPr>
            <a:spLocks noGrp="1"/>
          </p:cNvSpPr>
          <p:nvPr>
            <p:ph type="body" sz="quarter" idx="42"/>
          </p:nvPr>
        </p:nvSpPr>
        <p:spPr>
          <a:xfrm>
            <a:off x="711127"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49"/>
            <a:ext cx="10515600" cy="93542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8" name="Oval 7">
            <a:extLst>
              <a:ext uri="{FF2B5EF4-FFF2-40B4-BE49-F238E27FC236}">
                <a16:creationId xmlns:a16="http://schemas.microsoft.com/office/drawing/2014/main" id="{CD691C53-AE3E-4F20-95DD-9685FED4F5A1}"/>
              </a:ext>
            </a:extLst>
          </p:cNvPr>
          <p:cNvSpPr/>
          <p:nvPr userDrawn="1"/>
        </p:nvSpPr>
        <p:spPr>
          <a:xfrm>
            <a:off x="1053452"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7" name="Oval 16">
            <a:extLst>
              <a:ext uri="{FF2B5EF4-FFF2-40B4-BE49-F238E27FC236}">
                <a16:creationId xmlns:a16="http://schemas.microsoft.com/office/drawing/2014/main" id="{C2CDE282-1A6F-4DBA-865E-1B11BA3ABC55}"/>
              </a:ext>
            </a:extLst>
          </p:cNvPr>
          <p:cNvSpPr/>
          <p:nvPr userDrawn="1"/>
        </p:nvSpPr>
        <p:spPr>
          <a:xfrm>
            <a:off x="9803524"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8" name="Oval 17">
            <a:extLst>
              <a:ext uri="{FF2B5EF4-FFF2-40B4-BE49-F238E27FC236}">
                <a16:creationId xmlns:a16="http://schemas.microsoft.com/office/drawing/2014/main" id="{5EA74B15-692A-450D-B310-878022A27D88}"/>
              </a:ext>
            </a:extLst>
          </p:cNvPr>
          <p:cNvSpPr/>
          <p:nvPr userDrawn="1"/>
        </p:nvSpPr>
        <p:spPr>
          <a:xfrm>
            <a:off x="3240970"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0" name="Oval 19">
            <a:extLst>
              <a:ext uri="{FF2B5EF4-FFF2-40B4-BE49-F238E27FC236}">
                <a16:creationId xmlns:a16="http://schemas.microsoft.com/office/drawing/2014/main" id="{6CE791CF-B7E8-4D71-8684-B32E8C8F4301}"/>
              </a:ext>
            </a:extLst>
          </p:cNvPr>
          <p:cNvSpPr/>
          <p:nvPr userDrawn="1"/>
        </p:nvSpPr>
        <p:spPr>
          <a:xfrm>
            <a:off x="5428488"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1" name="Oval 20">
            <a:extLst>
              <a:ext uri="{FF2B5EF4-FFF2-40B4-BE49-F238E27FC236}">
                <a16:creationId xmlns:a16="http://schemas.microsoft.com/office/drawing/2014/main" id="{4AD3D6DD-0953-43C9-8188-184BE5DA2793}"/>
              </a:ext>
            </a:extLst>
          </p:cNvPr>
          <p:cNvSpPr/>
          <p:nvPr userDrawn="1"/>
        </p:nvSpPr>
        <p:spPr>
          <a:xfrm>
            <a:off x="7616006" y="2763480"/>
            <a:ext cx="1335024" cy="1335024"/>
          </a:xfrm>
          <a:prstGeom prst="ellipse">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4" name="Text Placeholder 2">
            <a:extLst>
              <a:ext uri="{FF2B5EF4-FFF2-40B4-BE49-F238E27FC236}">
                <a16:creationId xmlns:a16="http://schemas.microsoft.com/office/drawing/2014/main" id="{27E8A912-57C4-484A-BC10-933FA672E854}"/>
              </a:ext>
            </a:extLst>
          </p:cNvPr>
          <p:cNvSpPr>
            <a:spLocks noGrp="1"/>
          </p:cNvSpPr>
          <p:nvPr>
            <p:ph type="body" idx="48" hasCustomPrompt="1"/>
          </p:nvPr>
        </p:nvSpPr>
        <p:spPr>
          <a:xfrm>
            <a:off x="9452932"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7" name="Text Placeholder 11">
            <a:extLst>
              <a:ext uri="{FF2B5EF4-FFF2-40B4-BE49-F238E27FC236}">
                <a16:creationId xmlns:a16="http://schemas.microsoft.com/office/drawing/2014/main" id="{B7A3AAFE-6461-4AE9-B70B-74CB089850AE}"/>
              </a:ext>
            </a:extLst>
          </p:cNvPr>
          <p:cNvSpPr>
            <a:spLocks noGrp="1"/>
          </p:cNvSpPr>
          <p:nvPr>
            <p:ph type="body" sz="quarter" idx="49"/>
          </p:nvPr>
        </p:nvSpPr>
        <p:spPr>
          <a:xfrm>
            <a:off x="9452933"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8" name="Text Placeholder 2">
            <a:extLst>
              <a:ext uri="{FF2B5EF4-FFF2-40B4-BE49-F238E27FC236}">
                <a16:creationId xmlns:a16="http://schemas.microsoft.com/office/drawing/2014/main" id="{B3255040-19AE-4D3C-B7EB-0DFF91543E37}"/>
              </a:ext>
            </a:extLst>
          </p:cNvPr>
          <p:cNvSpPr>
            <a:spLocks noGrp="1"/>
          </p:cNvSpPr>
          <p:nvPr>
            <p:ph type="body" idx="50" hasCustomPrompt="1"/>
          </p:nvPr>
        </p:nvSpPr>
        <p:spPr>
          <a:xfrm>
            <a:off x="2896577"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9" name="Text Placeholder 11">
            <a:extLst>
              <a:ext uri="{FF2B5EF4-FFF2-40B4-BE49-F238E27FC236}">
                <a16:creationId xmlns:a16="http://schemas.microsoft.com/office/drawing/2014/main" id="{FBE4D9BD-0351-4B91-B0BC-1DC3E5348A99}"/>
              </a:ext>
            </a:extLst>
          </p:cNvPr>
          <p:cNvSpPr>
            <a:spLocks noGrp="1"/>
          </p:cNvSpPr>
          <p:nvPr>
            <p:ph type="body" sz="quarter" idx="51"/>
          </p:nvPr>
        </p:nvSpPr>
        <p:spPr>
          <a:xfrm>
            <a:off x="2896578"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0" name="Text Placeholder 2">
            <a:extLst>
              <a:ext uri="{FF2B5EF4-FFF2-40B4-BE49-F238E27FC236}">
                <a16:creationId xmlns:a16="http://schemas.microsoft.com/office/drawing/2014/main" id="{98AB56CF-F4C5-4F54-9C81-C6AF325445C4}"/>
              </a:ext>
            </a:extLst>
          </p:cNvPr>
          <p:cNvSpPr>
            <a:spLocks noGrp="1"/>
          </p:cNvSpPr>
          <p:nvPr>
            <p:ph type="body" idx="52" hasCustomPrompt="1"/>
          </p:nvPr>
        </p:nvSpPr>
        <p:spPr>
          <a:xfrm>
            <a:off x="5082028"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1" name="Text Placeholder 11">
            <a:extLst>
              <a:ext uri="{FF2B5EF4-FFF2-40B4-BE49-F238E27FC236}">
                <a16:creationId xmlns:a16="http://schemas.microsoft.com/office/drawing/2014/main" id="{EDAADAFF-CDF8-4B5A-B4AF-07A1E3BDCFFD}"/>
              </a:ext>
            </a:extLst>
          </p:cNvPr>
          <p:cNvSpPr>
            <a:spLocks noGrp="1"/>
          </p:cNvSpPr>
          <p:nvPr>
            <p:ph type="body" sz="quarter" idx="53"/>
          </p:nvPr>
        </p:nvSpPr>
        <p:spPr>
          <a:xfrm>
            <a:off x="5082029"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2" name="Text Placeholder 2">
            <a:extLst>
              <a:ext uri="{FF2B5EF4-FFF2-40B4-BE49-F238E27FC236}">
                <a16:creationId xmlns:a16="http://schemas.microsoft.com/office/drawing/2014/main" id="{455E4403-2A75-455B-8AB8-D9D2DEE6B4B8}"/>
              </a:ext>
            </a:extLst>
          </p:cNvPr>
          <p:cNvSpPr>
            <a:spLocks noGrp="1"/>
          </p:cNvSpPr>
          <p:nvPr>
            <p:ph type="body" idx="54" hasCustomPrompt="1"/>
          </p:nvPr>
        </p:nvSpPr>
        <p:spPr>
          <a:xfrm>
            <a:off x="7267480" y="4231099"/>
            <a:ext cx="2020824" cy="334918"/>
          </a:xfrm>
        </p:spPr>
        <p:txBody>
          <a:bodyPr lIns="0" tIns="0" rIns="0" bIns="0" rtlCol="0" anchor="b">
            <a:normAutofit/>
          </a:bodyPr>
          <a:lstStyle>
            <a:lvl1pPr marL="0" indent="0" algn="ctr">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3" name="Text Placeholder 11">
            <a:extLst>
              <a:ext uri="{FF2B5EF4-FFF2-40B4-BE49-F238E27FC236}">
                <a16:creationId xmlns:a16="http://schemas.microsoft.com/office/drawing/2014/main" id="{72A71372-85B1-4BE9-AFC9-78A34420C192}"/>
              </a:ext>
            </a:extLst>
          </p:cNvPr>
          <p:cNvSpPr>
            <a:spLocks noGrp="1"/>
          </p:cNvSpPr>
          <p:nvPr>
            <p:ph type="body" sz="quarter" idx="55"/>
          </p:nvPr>
        </p:nvSpPr>
        <p:spPr>
          <a:xfrm>
            <a:off x="7267481" y="4664315"/>
            <a:ext cx="2020824" cy="1178559"/>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9" name="Text Placeholder 2">
            <a:extLst>
              <a:ext uri="{FF2B5EF4-FFF2-40B4-BE49-F238E27FC236}">
                <a16:creationId xmlns:a16="http://schemas.microsoft.com/office/drawing/2014/main" id="{450A7337-3C0A-4855-BC87-AA251494827A}"/>
              </a:ext>
            </a:extLst>
          </p:cNvPr>
          <p:cNvSpPr>
            <a:spLocks noGrp="1"/>
          </p:cNvSpPr>
          <p:nvPr>
            <p:ph type="body" idx="56" hasCustomPrompt="1"/>
          </p:nvPr>
        </p:nvSpPr>
        <p:spPr>
          <a:xfrm>
            <a:off x="1053452" y="3074289"/>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0" name="Text Placeholder 2">
            <a:extLst>
              <a:ext uri="{FF2B5EF4-FFF2-40B4-BE49-F238E27FC236}">
                <a16:creationId xmlns:a16="http://schemas.microsoft.com/office/drawing/2014/main" id="{D7169E62-2B9B-4CF2-B2E2-3FD55EEEFF87}"/>
              </a:ext>
            </a:extLst>
          </p:cNvPr>
          <p:cNvSpPr>
            <a:spLocks noGrp="1"/>
          </p:cNvSpPr>
          <p:nvPr>
            <p:ph type="body" idx="57" hasCustomPrompt="1"/>
          </p:nvPr>
        </p:nvSpPr>
        <p:spPr>
          <a:xfrm>
            <a:off x="1053452" y="3471539"/>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1" name="Text Placeholder 2">
            <a:extLst>
              <a:ext uri="{FF2B5EF4-FFF2-40B4-BE49-F238E27FC236}">
                <a16:creationId xmlns:a16="http://schemas.microsoft.com/office/drawing/2014/main" id="{AC0575D2-AA1D-44C6-9FB3-21ADF8988B54}"/>
              </a:ext>
            </a:extLst>
          </p:cNvPr>
          <p:cNvSpPr>
            <a:spLocks noGrp="1"/>
          </p:cNvSpPr>
          <p:nvPr>
            <p:ph type="body" idx="58" hasCustomPrompt="1"/>
          </p:nvPr>
        </p:nvSpPr>
        <p:spPr>
          <a:xfrm>
            <a:off x="3240970" y="3068944"/>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2" name="Text Placeholder 2">
            <a:extLst>
              <a:ext uri="{FF2B5EF4-FFF2-40B4-BE49-F238E27FC236}">
                <a16:creationId xmlns:a16="http://schemas.microsoft.com/office/drawing/2014/main" id="{2BBDBCDC-6887-4C68-B9B1-5692A081F030}"/>
              </a:ext>
            </a:extLst>
          </p:cNvPr>
          <p:cNvSpPr>
            <a:spLocks noGrp="1"/>
          </p:cNvSpPr>
          <p:nvPr>
            <p:ph type="body" idx="59" hasCustomPrompt="1"/>
          </p:nvPr>
        </p:nvSpPr>
        <p:spPr>
          <a:xfrm>
            <a:off x="3240970" y="3466194"/>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3" name="Text Placeholder 2">
            <a:extLst>
              <a:ext uri="{FF2B5EF4-FFF2-40B4-BE49-F238E27FC236}">
                <a16:creationId xmlns:a16="http://schemas.microsoft.com/office/drawing/2014/main" id="{6ABCAEE9-21FE-4449-83EB-FBEC4248EE5E}"/>
              </a:ext>
            </a:extLst>
          </p:cNvPr>
          <p:cNvSpPr>
            <a:spLocks noGrp="1"/>
          </p:cNvSpPr>
          <p:nvPr>
            <p:ph type="body" idx="60" hasCustomPrompt="1"/>
          </p:nvPr>
        </p:nvSpPr>
        <p:spPr>
          <a:xfrm>
            <a:off x="5428488" y="3077096"/>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4" name="Text Placeholder 2">
            <a:extLst>
              <a:ext uri="{FF2B5EF4-FFF2-40B4-BE49-F238E27FC236}">
                <a16:creationId xmlns:a16="http://schemas.microsoft.com/office/drawing/2014/main" id="{95136500-0830-4515-8356-C6B23041E5C7}"/>
              </a:ext>
            </a:extLst>
          </p:cNvPr>
          <p:cNvSpPr>
            <a:spLocks noGrp="1"/>
          </p:cNvSpPr>
          <p:nvPr>
            <p:ph type="body" idx="61" hasCustomPrompt="1"/>
          </p:nvPr>
        </p:nvSpPr>
        <p:spPr>
          <a:xfrm>
            <a:off x="5428488" y="3474346"/>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5" name="Text Placeholder 2">
            <a:extLst>
              <a:ext uri="{FF2B5EF4-FFF2-40B4-BE49-F238E27FC236}">
                <a16:creationId xmlns:a16="http://schemas.microsoft.com/office/drawing/2014/main" id="{CBD503F2-AFE4-4764-8A65-FCC3DF905012}"/>
              </a:ext>
            </a:extLst>
          </p:cNvPr>
          <p:cNvSpPr>
            <a:spLocks noGrp="1"/>
          </p:cNvSpPr>
          <p:nvPr>
            <p:ph type="body" idx="62" hasCustomPrompt="1"/>
          </p:nvPr>
        </p:nvSpPr>
        <p:spPr>
          <a:xfrm>
            <a:off x="7616006" y="3082825"/>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6" name="Text Placeholder 2">
            <a:extLst>
              <a:ext uri="{FF2B5EF4-FFF2-40B4-BE49-F238E27FC236}">
                <a16:creationId xmlns:a16="http://schemas.microsoft.com/office/drawing/2014/main" id="{7DC0A657-989F-4B29-8E27-DDC81B0140EE}"/>
              </a:ext>
            </a:extLst>
          </p:cNvPr>
          <p:cNvSpPr>
            <a:spLocks noGrp="1"/>
          </p:cNvSpPr>
          <p:nvPr>
            <p:ph type="body" idx="63" hasCustomPrompt="1"/>
          </p:nvPr>
        </p:nvSpPr>
        <p:spPr>
          <a:xfrm>
            <a:off x="7616006" y="3480075"/>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47" name="Text Placeholder 2">
            <a:extLst>
              <a:ext uri="{FF2B5EF4-FFF2-40B4-BE49-F238E27FC236}">
                <a16:creationId xmlns:a16="http://schemas.microsoft.com/office/drawing/2014/main" id="{8437BAC6-4C02-46D8-AB5C-54416FDC4E11}"/>
              </a:ext>
            </a:extLst>
          </p:cNvPr>
          <p:cNvSpPr>
            <a:spLocks noGrp="1"/>
          </p:cNvSpPr>
          <p:nvPr>
            <p:ph type="body" idx="64" hasCustomPrompt="1"/>
          </p:nvPr>
        </p:nvSpPr>
        <p:spPr>
          <a:xfrm>
            <a:off x="9803524" y="3079749"/>
            <a:ext cx="1335024" cy="462656"/>
          </a:xfrm>
        </p:spPr>
        <p:txBody>
          <a:bodyPr lIns="0" tIns="0" rIns="0" bIns="0" rtlCol="0" anchor="b">
            <a:normAutofit/>
          </a:bodyPr>
          <a:lstStyle>
            <a:lvl1pPr marL="0" indent="0" algn="ctr">
              <a:buNone/>
              <a:defRPr sz="29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20XX</a:t>
            </a:r>
          </a:p>
        </p:txBody>
      </p:sp>
      <p:sp>
        <p:nvSpPr>
          <p:cNvPr id="48" name="Text Placeholder 2">
            <a:extLst>
              <a:ext uri="{FF2B5EF4-FFF2-40B4-BE49-F238E27FC236}">
                <a16:creationId xmlns:a16="http://schemas.microsoft.com/office/drawing/2014/main" id="{E0840D65-23FD-4BDF-B966-5BF3BE32F620}"/>
              </a:ext>
            </a:extLst>
          </p:cNvPr>
          <p:cNvSpPr>
            <a:spLocks noGrp="1"/>
          </p:cNvSpPr>
          <p:nvPr>
            <p:ph type="body" idx="65" hasCustomPrompt="1"/>
          </p:nvPr>
        </p:nvSpPr>
        <p:spPr>
          <a:xfrm>
            <a:off x="9803524" y="3476999"/>
            <a:ext cx="1335024" cy="233857"/>
          </a:xfrm>
        </p:spPr>
        <p:txBody>
          <a:bodyPr lIns="0" tIns="0" rIns="0" bIns="0" rtlCol="0" anchor="t" anchorCtr="0">
            <a:normAutofit/>
          </a:bodyPr>
          <a:lstStyle>
            <a:lvl1pPr marL="0" indent="0" algn="ctr">
              <a:buNone/>
              <a:defRPr sz="1700" b="1">
                <a:solidFill>
                  <a:schemeClr val="bg2"/>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Month</a:t>
            </a:r>
          </a:p>
        </p:txBody>
      </p:sp>
      <p:sp>
        <p:nvSpPr>
          <p:cNvPr id="50" name="Picture Placeholder 11">
            <a:extLst>
              <a:ext uri="{FF2B5EF4-FFF2-40B4-BE49-F238E27FC236}">
                <a16:creationId xmlns:a16="http://schemas.microsoft.com/office/drawing/2014/main" id="{DBB3EB4E-1DA2-4278-B918-D5B7EDBD9B35}"/>
              </a:ext>
            </a:extLst>
          </p:cNvPr>
          <p:cNvSpPr>
            <a:spLocks noGrp="1"/>
          </p:cNvSpPr>
          <p:nvPr>
            <p:ph type="pic" sz="quarter" idx="66"/>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5107192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and Logo 2">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7046AEAD-3DEB-4BB8-86B7-29BF6B24523F}"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1" name="Content Placeholder 10">
            <a:extLst>
              <a:ext uri="{FF2B5EF4-FFF2-40B4-BE49-F238E27FC236}">
                <a16:creationId xmlns:a16="http://schemas.microsoft.com/office/drawing/2014/main" id="{207BEA77-6F19-47A4-89B3-773557D35ADD}"/>
              </a:ext>
            </a:extLst>
          </p:cNvPr>
          <p:cNvSpPr>
            <a:spLocks noGrp="1"/>
          </p:cNvSpPr>
          <p:nvPr>
            <p:ph sz="quarter" idx="53"/>
          </p:nvPr>
        </p:nvSpPr>
        <p:spPr>
          <a:xfrm>
            <a:off x="839787" y="1943100"/>
            <a:ext cx="10512425" cy="3686334"/>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16" name="Picture Placeholder 11">
            <a:extLst>
              <a:ext uri="{FF2B5EF4-FFF2-40B4-BE49-F238E27FC236}">
                <a16:creationId xmlns:a16="http://schemas.microsoft.com/office/drawing/2014/main" id="{429030D9-F540-4B24-AA27-17B8726068F1}"/>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4127674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am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154680"/>
            <a:ext cx="12192000" cy="370332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B13CB914-C5A3-480F-AC6D-52BB3E11D2B7}"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10515600" cy="588736"/>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3" name="Text Placeholder 2">
            <a:extLst>
              <a:ext uri="{FF2B5EF4-FFF2-40B4-BE49-F238E27FC236}">
                <a16:creationId xmlns:a16="http://schemas.microsoft.com/office/drawing/2014/main" id="{F074267C-7E1D-4515-B053-1121335429CD}"/>
              </a:ext>
            </a:extLst>
          </p:cNvPr>
          <p:cNvSpPr>
            <a:spLocks noGrp="1"/>
          </p:cNvSpPr>
          <p:nvPr>
            <p:ph type="body" idx="52" hasCustomPrompt="1"/>
          </p:nvPr>
        </p:nvSpPr>
        <p:spPr>
          <a:xfrm>
            <a:off x="4711049" y="4355957"/>
            <a:ext cx="2769902" cy="334918"/>
          </a:xfrm>
        </p:spPr>
        <p:txBody>
          <a:bodyPr lIns="0" tIns="0" rIns="0" bIns="0" rtlCol="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4" name="Text Placeholder 11">
            <a:extLst>
              <a:ext uri="{FF2B5EF4-FFF2-40B4-BE49-F238E27FC236}">
                <a16:creationId xmlns:a16="http://schemas.microsoft.com/office/drawing/2014/main" id="{BED0DB43-ABA6-4E0E-BA64-F6DBD79467F6}"/>
              </a:ext>
            </a:extLst>
          </p:cNvPr>
          <p:cNvSpPr>
            <a:spLocks noGrp="1"/>
          </p:cNvSpPr>
          <p:nvPr>
            <p:ph type="body" sz="quarter" idx="53"/>
          </p:nvPr>
        </p:nvSpPr>
        <p:spPr>
          <a:xfrm>
            <a:off x="4711049" y="4736849"/>
            <a:ext cx="2769902" cy="214088"/>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8" name="Text Placeholder 11">
            <a:extLst>
              <a:ext uri="{FF2B5EF4-FFF2-40B4-BE49-F238E27FC236}">
                <a16:creationId xmlns:a16="http://schemas.microsoft.com/office/drawing/2014/main" id="{5294241C-27BC-4F81-86AC-BB6A1B6C317E}"/>
              </a:ext>
            </a:extLst>
          </p:cNvPr>
          <p:cNvSpPr>
            <a:spLocks noGrp="1"/>
          </p:cNvSpPr>
          <p:nvPr>
            <p:ph type="body" sz="quarter" idx="54"/>
          </p:nvPr>
        </p:nvSpPr>
        <p:spPr>
          <a:xfrm>
            <a:off x="4711049" y="5004864"/>
            <a:ext cx="2769902" cy="824020"/>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1" name="Picture Placeholder 10">
            <a:extLst>
              <a:ext uri="{FF2B5EF4-FFF2-40B4-BE49-F238E27FC236}">
                <a16:creationId xmlns:a16="http://schemas.microsoft.com/office/drawing/2014/main" id="{FA998E5C-D637-4A1F-9056-73766B04FE2B}"/>
              </a:ext>
            </a:extLst>
          </p:cNvPr>
          <p:cNvSpPr>
            <a:spLocks noGrp="1"/>
          </p:cNvSpPr>
          <p:nvPr>
            <p:ph type="pic" sz="quarter" idx="55"/>
          </p:nvPr>
        </p:nvSpPr>
        <p:spPr>
          <a:xfrm>
            <a:off x="5145170" y="2212908"/>
            <a:ext cx="1901952" cy="1901952"/>
          </a:xfrm>
          <a:prstGeom prst="ellipse">
            <a:avLst/>
          </a:prstGeom>
          <a:ln>
            <a:solidFill>
              <a:schemeClr val="bg2"/>
            </a:solidFill>
          </a:ln>
        </p:spPr>
        <p:txBody>
          <a:bodyPr rtlCol="0" anchor="ctr" anchorCtr="0">
            <a:normAutofit/>
          </a:bodyPr>
          <a:lstStyle>
            <a:lvl1pPr marL="0" indent="0" algn="ctr">
              <a:buNone/>
              <a:defRPr sz="1400"/>
            </a:lvl1pPr>
          </a:lstStyle>
          <a:p>
            <a:pPr rtl="0"/>
            <a:r>
              <a:rPr lang="en-US" noProof="0"/>
              <a:t>Click icon to add picture</a:t>
            </a:r>
            <a:endParaRPr lang="en-GB" noProof="0" dirty="0"/>
          </a:p>
        </p:txBody>
      </p:sp>
      <p:sp>
        <p:nvSpPr>
          <p:cNvPr id="25" name="Text Placeholder 2">
            <a:extLst>
              <a:ext uri="{FF2B5EF4-FFF2-40B4-BE49-F238E27FC236}">
                <a16:creationId xmlns:a16="http://schemas.microsoft.com/office/drawing/2014/main" id="{F89779B3-74BD-410E-8DCD-302D161A4673}"/>
              </a:ext>
            </a:extLst>
          </p:cNvPr>
          <p:cNvSpPr>
            <a:spLocks noGrp="1"/>
          </p:cNvSpPr>
          <p:nvPr>
            <p:ph type="body" idx="56" hasCustomPrompt="1"/>
          </p:nvPr>
        </p:nvSpPr>
        <p:spPr>
          <a:xfrm>
            <a:off x="8147243" y="4357953"/>
            <a:ext cx="2769902" cy="334918"/>
          </a:xfrm>
        </p:spPr>
        <p:txBody>
          <a:bodyPr lIns="0" tIns="0" rIns="0" bIns="0" rtlCol="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26" name="Text Placeholder 11">
            <a:extLst>
              <a:ext uri="{FF2B5EF4-FFF2-40B4-BE49-F238E27FC236}">
                <a16:creationId xmlns:a16="http://schemas.microsoft.com/office/drawing/2014/main" id="{B367781E-9C82-4788-A807-0111EF793B63}"/>
              </a:ext>
            </a:extLst>
          </p:cNvPr>
          <p:cNvSpPr>
            <a:spLocks noGrp="1"/>
          </p:cNvSpPr>
          <p:nvPr>
            <p:ph type="body" sz="quarter" idx="57"/>
          </p:nvPr>
        </p:nvSpPr>
        <p:spPr>
          <a:xfrm>
            <a:off x="8147243" y="4738845"/>
            <a:ext cx="2769902" cy="214088"/>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9" name="Text Placeholder 11">
            <a:extLst>
              <a:ext uri="{FF2B5EF4-FFF2-40B4-BE49-F238E27FC236}">
                <a16:creationId xmlns:a16="http://schemas.microsoft.com/office/drawing/2014/main" id="{C5484CD3-57F0-46B6-96E6-54BDB7A030D4}"/>
              </a:ext>
            </a:extLst>
          </p:cNvPr>
          <p:cNvSpPr>
            <a:spLocks noGrp="1"/>
          </p:cNvSpPr>
          <p:nvPr>
            <p:ph type="body" sz="quarter" idx="58"/>
          </p:nvPr>
        </p:nvSpPr>
        <p:spPr>
          <a:xfrm>
            <a:off x="8147243" y="5006860"/>
            <a:ext cx="2769902" cy="824020"/>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0" name="Picture Placeholder 10">
            <a:extLst>
              <a:ext uri="{FF2B5EF4-FFF2-40B4-BE49-F238E27FC236}">
                <a16:creationId xmlns:a16="http://schemas.microsoft.com/office/drawing/2014/main" id="{383DFDF4-9A8E-4653-9207-FC82A7B603A9}"/>
              </a:ext>
            </a:extLst>
          </p:cNvPr>
          <p:cNvSpPr>
            <a:spLocks noGrp="1"/>
          </p:cNvSpPr>
          <p:nvPr>
            <p:ph type="pic" sz="quarter" idx="59"/>
          </p:nvPr>
        </p:nvSpPr>
        <p:spPr>
          <a:xfrm>
            <a:off x="8580060" y="2212908"/>
            <a:ext cx="1901952" cy="1901952"/>
          </a:xfrm>
          <a:prstGeom prst="ellipse">
            <a:avLst/>
          </a:prstGeom>
          <a:ln>
            <a:solidFill>
              <a:schemeClr val="bg2"/>
            </a:solidFill>
          </a:ln>
        </p:spPr>
        <p:txBody>
          <a:bodyPr rtlCol="0" anchor="ctr" anchorCtr="0">
            <a:normAutofit/>
          </a:bodyPr>
          <a:lstStyle>
            <a:lvl1pPr marL="0" indent="0" algn="ctr">
              <a:buNone/>
              <a:defRPr sz="1400"/>
            </a:lvl1pPr>
          </a:lstStyle>
          <a:p>
            <a:pPr rtl="0"/>
            <a:r>
              <a:rPr lang="en-US" noProof="0"/>
              <a:t>Click icon to add picture</a:t>
            </a:r>
            <a:endParaRPr lang="en-GB"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1272438" y="4372425"/>
            <a:ext cx="2769902" cy="334918"/>
          </a:xfrm>
        </p:spPr>
        <p:txBody>
          <a:bodyPr lIns="0" tIns="0" rIns="0" bIns="0" rtlCol="0" anchor="b">
            <a:normAutofit/>
          </a:bodyPr>
          <a:lstStyle>
            <a:lvl1pPr marL="0" indent="0" algn="ctr">
              <a:buFont typeface="Arial" panose="020B0604020202020204" pitchFamily="34" charset="0"/>
              <a:buNone/>
              <a:defRPr sz="2200" b="1">
                <a:solidFill>
                  <a:schemeClr val="bg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1272438" y="4753317"/>
            <a:ext cx="2769902" cy="214088"/>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1">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3" name="Text Placeholder 11">
            <a:extLst>
              <a:ext uri="{FF2B5EF4-FFF2-40B4-BE49-F238E27FC236}">
                <a16:creationId xmlns:a16="http://schemas.microsoft.com/office/drawing/2014/main" id="{A582499F-142E-436A-931B-C9E57565DF2F}"/>
              </a:ext>
            </a:extLst>
          </p:cNvPr>
          <p:cNvSpPr>
            <a:spLocks noGrp="1"/>
          </p:cNvSpPr>
          <p:nvPr>
            <p:ph type="body" sz="quarter" idx="62"/>
          </p:nvPr>
        </p:nvSpPr>
        <p:spPr>
          <a:xfrm>
            <a:off x="1272438" y="5021332"/>
            <a:ext cx="2769902" cy="824020"/>
          </a:xfrm>
        </p:spPr>
        <p:txBody>
          <a:bodyPr lIns="0" tIns="0" rIns="0" bIns="0" rtlCol="0">
            <a:normAutofit/>
          </a:bodyPr>
          <a:lstStyle>
            <a:lvl1pPr marL="0" indent="0" algn="ctr">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710279" y="2212908"/>
            <a:ext cx="1901952" cy="1901952"/>
          </a:xfrm>
          <a:prstGeom prst="ellipse">
            <a:avLst/>
          </a:prstGeom>
          <a:ln>
            <a:solidFill>
              <a:schemeClr val="bg2"/>
            </a:solidFill>
          </a:ln>
        </p:spPr>
        <p:txBody>
          <a:bodyPr rtlCol="0" anchor="ctr" anchorCtr="0">
            <a:normAutofit/>
          </a:bodyPr>
          <a:lstStyle>
            <a:lvl1pPr marL="0" indent="0" algn="ctr">
              <a:buNone/>
              <a:defRPr sz="1400"/>
            </a:lvl1pPr>
          </a:lstStyle>
          <a:p>
            <a:pPr rtl="0"/>
            <a:r>
              <a:rPr lang="en-US" noProof="0"/>
              <a:t>Click icon to add picture</a:t>
            </a:r>
            <a:endParaRPr lang="en-GB" noProof="0" dirty="0"/>
          </a:p>
        </p:txBody>
      </p:sp>
      <p:sp>
        <p:nvSpPr>
          <p:cNvPr id="36" name="Picture Placeholder 11">
            <a:extLst>
              <a:ext uri="{FF2B5EF4-FFF2-40B4-BE49-F238E27FC236}">
                <a16:creationId xmlns:a16="http://schemas.microsoft.com/office/drawing/2014/main" id="{6CAD31EE-07E0-48DC-8A30-3C3AC6285B2A}"/>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40349425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am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0" name="Rectangle 79">
            <a:extLst>
              <a:ext uri="{FF2B5EF4-FFF2-40B4-BE49-F238E27FC236}">
                <a16:creationId xmlns:a16="http://schemas.microsoft.com/office/drawing/2014/main" id="{067B149A-3C8A-48D5-A7CF-D900619C493B}"/>
              </a:ext>
            </a:extLst>
          </p:cNvPr>
          <p:cNvSpPr/>
          <p:nvPr userDrawn="1"/>
        </p:nvSpPr>
        <p:spPr>
          <a:xfrm>
            <a:off x="0" y="4749"/>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368296"/>
            <a:ext cx="12192000" cy="4489704"/>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5B8FD4D8-A432-4EC9-B90A-A467D8770C45}"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9" name="Text Placeholder 11">
            <a:extLst>
              <a:ext uri="{FF2B5EF4-FFF2-40B4-BE49-F238E27FC236}">
                <a16:creationId xmlns:a16="http://schemas.microsoft.com/office/drawing/2014/main" id="{6E425E0E-28A3-4830-99E8-D93E5B20E77C}"/>
              </a:ext>
            </a:extLst>
          </p:cNvPr>
          <p:cNvSpPr>
            <a:spLocks noGrp="1"/>
          </p:cNvSpPr>
          <p:nvPr>
            <p:ph type="body" sz="quarter" idx="47"/>
          </p:nvPr>
        </p:nvSpPr>
        <p:spPr>
          <a:xfrm>
            <a:off x="836613" y="1392450"/>
            <a:ext cx="10515600" cy="552848"/>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2534173" y="3053492"/>
            <a:ext cx="1908000" cy="591259"/>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2534173" y="369072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207008" y="2841244"/>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6072016" y="3053492"/>
            <a:ext cx="1908000" cy="591259"/>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6072016" y="369072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46" name="Picture Placeholder 10">
            <a:extLst>
              <a:ext uri="{FF2B5EF4-FFF2-40B4-BE49-F238E27FC236}">
                <a16:creationId xmlns:a16="http://schemas.microsoft.com/office/drawing/2014/main" id="{C3CA770E-AF5C-412A-8286-39C2516C33FB}"/>
              </a:ext>
            </a:extLst>
          </p:cNvPr>
          <p:cNvSpPr>
            <a:spLocks noGrp="1"/>
          </p:cNvSpPr>
          <p:nvPr>
            <p:ph type="pic" sz="quarter" idx="73"/>
          </p:nvPr>
        </p:nvSpPr>
        <p:spPr>
          <a:xfrm>
            <a:off x="4744851" y="2841244"/>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50" name="Text Placeholder 2">
            <a:extLst>
              <a:ext uri="{FF2B5EF4-FFF2-40B4-BE49-F238E27FC236}">
                <a16:creationId xmlns:a16="http://schemas.microsoft.com/office/drawing/2014/main" id="{42536D59-8909-4D52-8F15-FBD7DDF9B649}"/>
              </a:ext>
            </a:extLst>
          </p:cNvPr>
          <p:cNvSpPr>
            <a:spLocks noGrp="1"/>
          </p:cNvSpPr>
          <p:nvPr>
            <p:ph type="body" idx="74" hasCustomPrompt="1"/>
          </p:nvPr>
        </p:nvSpPr>
        <p:spPr>
          <a:xfrm>
            <a:off x="9516223" y="3053492"/>
            <a:ext cx="1908000" cy="591259"/>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51" name="Text Placeholder 11">
            <a:extLst>
              <a:ext uri="{FF2B5EF4-FFF2-40B4-BE49-F238E27FC236}">
                <a16:creationId xmlns:a16="http://schemas.microsoft.com/office/drawing/2014/main" id="{2222413B-A6E3-48FA-8BD0-7B34247C7881}"/>
              </a:ext>
            </a:extLst>
          </p:cNvPr>
          <p:cNvSpPr>
            <a:spLocks noGrp="1"/>
          </p:cNvSpPr>
          <p:nvPr>
            <p:ph type="body" sz="quarter" idx="75"/>
          </p:nvPr>
        </p:nvSpPr>
        <p:spPr>
          <a:xfrm>
            <a:off x="9516223" y="369072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52" name="Picture Placeholder 10">
            <a:extLst>
              <a:ext uri="{FF2B5EF4-FFF2-40B4-BE49-F238E27FC236}">
                <a16:creationId xmlns:a16="http://schemas.microsoft.com/office/drawing/2014/main" id="{6F69DD81-BD33-4878-BE6B-E6252B0E4610}"/>
              </a:ext>
            </a:extLst>
          </p:cNvPr>
          <p:cNvSpPr>
            <a:spLocks noGrp="1"/>
          </p:cNvSpPr>
          <p:nvPr>
            <p:ph type="pic" sz="quarter" idx="76"/>
          </p:nvPr>
        </p:nvSpPr>
        <p:spPr>
          <a:xfrm>
            <a:off x="8189058" y="2841244"/>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71" name="Text Placeholder 2">
            <a:extLst>
              <a:ext uri="{FF2B5EF4-FFF2-40B4-BE49-F238E27FC236}">
                <a16:creationId xmlns:a16="http://schemas.microsoft.com/office/drawing/2014/main" id="{F7F53399-AF88-4B19-8C26-1A63E023245D}"/>
              </a:ext>
            </a:extLst>
          </p:cNvPr>
          <p:cNvSpPr>
            <a:spLocks noGrp="1"/>
          </p:cNvSpPr>
          <p:nvPr>
            <p:ph type="body" idx="77" hasCustomPrompt="1"/>
          </p:nvPr>
        </p:nvSpPr>
        <p:spPr>
          <a:xfrm>
            <a:off x="2534173" y="4675444"/>
            <a:ext cx="1908000" cy="612438"/>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72" name="Text Placeholder 11">
            <a:extLst>
              <a:ext uri="{FF2B5EF4-FFF2-40B4-BE49-F238E27FC236}">
                <a16:creationId xmlns:a16="http://schemas.microsoft.com/office/drawing/2014/main" id="{CCEF4D60-F822-4C96-86FD-DE22EF496C76}"/>
              </a:ext>
            </a:extLst>
          </p:cNvPr>
          <p:cNvSpPr>
            <a:spLocks noGrp="1"/>
          </p:cNvSpPr>
          <p:nvPr>
            <p:ph type="body" sz="quarter" idx="78"/>
          </p:nvPr>
        </p:nvSpPr>
        <p:spPr>
          <a:xfrm>
            <a:off x="2534173" y="533385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73" name="Picture Placeholder 10">
            <a:extLst>
              <a:ext uri="{FF2B5EF4-FFF2-40B4-BE49-F238E27FC236}">
                <a16:creationId xmlns:a16="http://schemas.microsoft.com/office/drawing/2014/main" id="{B4A9AE49-2C61-49A9-BBAB-B10B7982EF05}"/>
              </a:ext>
            </a:extLst>
          </p:cNvPr>
          <p:cNvSpPr>
            <a:spLocks noGrp="1"/>
          </p:cNvSpPr>
          <p:nvPr>
            <p:ph type="pic" sz="quarter" idx="79"/>
          </p:nvPr>
        </p:nvSpPr>
        <p:spPr>
          <a:xfrm>
            <a:off x="1207008" y="4484375"/>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74" name="Text Placeholder 2">
            <a:extLst>
              <a:ext uri="{FF2B5EF4-FFF2-40B4-BE49-F238E27FC236}">
                <a16:creationId xmlns:a16="http://schemas.microsoft.com/office/drawing/2014/main" id="{59FC5F10-BCA0-4110-AEDF-4A9729F7FDF3}"/>
              </a:ext>
            </a:extLst>
          </p:cNvPr>
          <p:cNvSpPr>
            <a:spLocks noGrp="1"/>
          </p:cNvSpPr>
          <p:nvPr>
            <p:ph type="body" idx="80" hasCustomPrompt="1"/>
          </p:nvPr>
        </p:nvSpPr>
        <p:spPr>
          <a:xfrm>
            <a:off x="6072016" y="4675444"/>
            <a:ext cx="1908000" cy="612438"/>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75" name="Text Placeholder 11">
            <a:extLst>
              <a:ext uri="{FF2B5EF4-FFF2-40B4-BE49-F238E27FC236}">
                <a16:creationId xmlns:a16="http://schemas.microsoft.com/office/drawing/2014/main" id="{D74DE44D-21EB-4B7D-A729-0564A65C12D5}"/>
              </a:ext>
            </a:extLst>
          </p:cNvPr>
          <p:cNvSpPr>
            <a:spLocks noGrp="1"/>
          </p:cNvSpPr>
          <p:nvPr>
            <p:ph type="body" sz="quarter" idx="81"/>
          </p:nvPr>
        </p:nvSpPr>
        <p:spPr>
          <a:xfrm>
            <a:off x="6072016" y="533385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76" name="Picture Placeholder 10">
            <a:extLst>
              <a:ext uri="{FF2B5EF4-FFF2-40B4-BE49-F238E27FC236}">
                <a16:creationId xmlns:a16="http://schemas.microsoft.com/office/drawing/2014/main" id="{9F70A0CC-AF4B-47BB-A8FA-067E7844751E}"/>
              </a:ext>
            </a:extLst>
          </p:cNvPr>
          <p:cNvSpPr>
            <a:spLocks noGrp="1"/>
          </p:cNvSpPr>
          <p:nvPr>
            <p:ph type="pic" sz="quarter" idx="82"/>
          </p:nvPr>
        </p:nvSpPr>
        <p:spPr>
          <a:xfrm>
            <a:off x="4744851" y="4484375"/>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77" name="Text Placeholder 2">
            <a:extLst>
              <a:ext uri="{FF2B5EF4-FFF2-40B4-BE49-F238E27FC236}">
                <a16:creationId xmlns:a16="http://schemas.microsoft.com/office/drawing/2014/main" id="{9F607D0D-855E-4436-857B-20E66E881082}"/>
              </a:ext>
            </a:extLst>
          </p:cNvPr>
          <p:cNvSpPr>
            <a:spLocks noGrp="1"/>
          </p:cNvSpPr>
          <p:nvPr>
            <p:ph type="body" idx="83" hasCustomPrompt="1"/>
          </p:nvPr>
        </p:nvSpPr>
        <p:spPr>
          <a:xfrm>
            <a:off x="9516223" y="4675444"/>
            <a:ext cx="1908000" cy="612438"/>
          </a:xfrm>
        </p:spPr>
        <p:txBody>
          <a:bodyPr lIns="0" tIns="0" rIns="0" bIns="0" rtlCol="0" anchor="b">
            <a:normAutofit/>
          </a:bodyPr>
          <a:lstStyle>
            <a:lvl1pPr marL="0" indent="0" algn="l">
              <a:buFont typeface="Arial" panose="020B0604020202020204" pitchFamily="34" charset="0"/>
              <a:buNone/>
              <a:defRPr sz="22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78" name="Text Placeholder 11">
            <a:extLst>
              <a:ext uri="{FF2B5EF4-FFF2-40B4-BE49-F238E27FC236}">
                <a16:creationId xmlns:a16="http://schemas.microsoft.com/office/drawing/2014/main" id="{10099025-C128-45B2-90F6-5ABA8380C6C8}"/>
              </a:ext>
            </a:extLst>
          </p:cNvPr>
          <p:cNvSpPr>
            <a:spLocks noGrp="1"/>
          </p:cNvSpPr>
          <p:nvPr>
            <p:ph type="body" sz="quarter" idx="84"/>
          </p:nvPr>
        </p:nvSpPr>
        <p:spPr>
          <a:xfrm>
            <a:off x="9516223" y="533385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79" name="Picture Placeholder 10">
            <a:extLst>
              <a:ext uri="{FF2B5EF4-FFF2-40B4-BE49-F238E27FC236}">
                <a16:creationId xmlns:a16="http://schemas.microsoft.com/office/drawing/2014/main" id="{019F774E-7063-44F5-AE2D-146FCBD9B4C4}"/>
              </a:ext>
            </a:extLst>
          </p:cNvPr>
          <p:cNvSpPr>
            <a:spLocks noGrp="1"/>
          </p:cNvSpPr>
          <p:nvPr>
            <p:ph type="pic" sz="quarter" idx="85"/>
          </p:nvPr>
        </p:nvSpPr>
        <p:spPr>
          <a:xfrm>
            <a:off x="8189058" y="4484375"/>
            <a:ext cx="1179576" cy="1179576"/>
          </a:xfrm>
          <a:prstGeom prst="ellipse">
            <a:avLst/>
          </a:prstGeom>
          <a:ln>
            <a:solidFill>
              <a:schemeClr val="tx2"/>
            </a:solidFill>
          </a:ln>
        </p:spPr>
        <p:txBody>
          <a:bodyPr rtlCol="0" anchor="ctr" anchorCtr="0">
            <a:norm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81" name="Picture Placeholder 11">
            <a:extLst>
              <a:ext uri="{FF2B5EF4-FFF2-40B4-BE49-F238E27FC236}">
                <a16:creationId xmlns:a16="http://schemas.microsoft.com/office/drawing/2014/main" id="{FA89EF75-E798-40D3-897E-2FAC5108B5A5}"/>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20969063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hart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43" name="Rectangle 42">
            <a:extLst>
              <a:ext uri="{FF2B5EF4-FFF2-40B4-BE49-F238E27FC236}">
                <a16:creationId xmlns:a16="http://schemas.microsoft.com/office/drawing/2014/main" id="{A4A87ED0-1555-4955-AB1F-016220F037D5}"/>
              </a:ext>
            </a:extLst>
          </p:cNvPr>
          <p:cNvSpPr/>
          <p:nvPr userDrawn="1"/>
        </p:nvSpPr>
        <p:spPr>
          <a:xfrm>
            <a:off x="0" y="-24971"/>
            <a:ext cx="12192000" cy="6857999"/>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2660904"/>
            <a:ext cx="12192000" cy="4197096"/>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F9AEF7F1-EA6C-45CA-A313-CBD5ED13B3B0}"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5389917" y="3744378"/>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5389917" y="4070552"/>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7424934" y="3744378"/>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7424934" y="4070552"/>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50" name="Text Placeholder 2">
            <a:extLst>
              <a:ext uri="{FF2B5EF4-FFF2-40B4-BE49-F238E27FC236}">
                <a16:creationId xmlns:a16="http://schemas.microsoft.com/office/drawing/2014/main" id="{42536D59-8909-4D52-8F15-FBD7DDF9B649}"/>
              </a:ext>
            </a:extLst>
          </p:cNvPr>
          <p:cNvSpPr>
            <a:spLocks noGrp="1"/>
          </p:cNvSpPr>
          <p:nvPr>
            <p:ph type="body" idx="74" hasCustomPrompt="1"/>
          </p:nvPr>
        </p:nvSpPr>
        <p:spPr>
          <a:xfrm>
            <a:off x="9459951" y="3744378"/>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51" name="Text Placeholder 11">
            <a:extLst>
              <a:ext uri="{FF2B5EF4-FFF2-40B4-BE49-F238E27FC236}">
                <a16:creationId xmlns:a16="http://schemas.microsoft.com/office/drawing/2014/main" id="{2222413B-A6E3-48FA-8BD0-7B34247C7881}"/>
              </a:ext>
            </a:extLst>
          </p:cNvPr>
          <p:cNvSpPr>
            <a:spLocks noGrp="1"/>
          </p:cNvSpPr>
          <p:nvPr>
            <p:ph type="body" sz="quarter" idx="75"/>
          </p:nvPr>
        </p:nvSpPr>
        <p:spPr>
          <a:xfrm>
            <a:off x="9459951" y="4070552"/>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9" name="Text Placeholder 2">
            <a:extLst>
              <a:ext uri="{FF2B5EF4-FFF2-40B4-BE49-F238E27FC236}">
                <a16:creationId xmlns:a16="http://schemas.microsoft.com/office/drawing/2014/main" id="{4D76DCFE-3432-4A5F-955D-7561AB292330}"/>
              </a:ext>
            </a:extLst>
          </p:cNvPr>
          <p:cNvSpPr>
            <a:spLocks noGrp="1"/>
          </p:cNvSpPr>
          <p:nvPr>
            <p:ph type="body" idx="76" hasCustomPrompt="1"/>
          </p:nvPr>
        </p:nvSpPr>
        <p:spPr>
          <a:xfrm>
            <a:off x="5389917" y="4784422"/>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0" name="Text Placeholder 11">
            <a:extLst>
              <a:ext uri="{FF2B5EF4-FFF2-40B4-BE49-F238E27FC236}">
                <a16:creationId xmlns:a16="http://schemas.microsoft.com/office/drawing/2014/main" id="{11F291FA-EABF-4C0D-AF94-B7A47A81ECED}"/>
              </a:ext>
            </a:extLst>
          </p:cNvPr>
          <p:cNvSpPr>
            <a:spLocks noGrp="1"/>
          </p:cNvSpPr>
          <p:nvPr>
            <p:ph type="body" sz="quarter" idx="77"/>
          </p:nvPr>
        </p:nvSpPr>
        <p:spPr>
          <a:xfrm>
            <a:off x="5389917" y="511059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3" name="Text Placeholder 2">
            <a:extLst>
              <a:ext uri="{FF2B5EF4-FFF2-40B4-BE49-F238E27FC236}">
                <a16:creationId xmlns:a16="http://schemas.microsoft.com/office/drawing/2014/main" id="{922A983C-97ED-4D4F-90B9-78A07353BC8F}"/>
              </a:ext>
            </a:extLst>
          </p:cNvPr>
          <p:cNvSpPr>
            <a:spLocks noGrp="1"/>
          </p:cNvSpPr>
          <p:nvPr>
            <p:ph type="body" idx="78" hasCustomPrompt="1"/>
          </p:nvPr>
        </p:nvSpPr>
        <p:spPr>
          <a:xfrm>
            <a:off x="7424934" y="4784422"/>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5" name="Text Placeholder 11">
            <a:extLst>
              <a:ext uri="{FF2B5EF4-FFF2-40B4-BE49-F238E27FC236}">
                <a16:creationId xmlns:a16="http://schemas.microsoft.com/office/drawing/2014/main" id="{FD1E7350-7D86-49FC-8701-EE982A922CD1}"/>
              </a:ext>
            </a:extLst>
          </p:cNvPr>
          <p:cNvSpPr>
            <a:spLocks noGrp="1"/>
          </p:cNvSpPr>
          <p:nvPr>
            <p:ph type="body" sz="quarter" idx="79"/>
          </p:nvPr>
        </p:nvSpPr>
        <p:spPr>
          <a:xfrm>
            <a:off x="7424934" y="511059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6" name="Text Placeholder 2">
            <a:extLst>
              <a:ext uri="{FF2B5EF4-FFF2-40B4-BE49-F238E27FC236}">
                <a16:creationId xmlns:a16="http://schemas.microsoft.com/office/drawing/2014/main" id="{BD11603C-59B8-4FC2-97A6-FA9D7C86E67F}"/>
              </a:ext>
            </a:extLst>
          </p:cNvPr>
          <p:cNvSpPr>
            <a:spLocks noGrp="1"/>
          </p:cNvSpPr>
          <p:nvPr>
            <p:ph type="body" idx="80" hasCustomPrompt="1"/>
          </p:nvPr>
        </p:nvSpPr>
        <p:spPr>
          <a:xfrm>
            <a:off x="9459951" y="4784422"/>
            <a:ext cx="1908000" cy="280200"/>
          </a:xfrm>
        </p:spPr>
        <p:txBody>
          <a:bodyPr lIns="0" tIns="0" rIns="0" bIns="0" rtlCol="0" anchor="b">
            <a:normAutofit/>
          </a:bodyPr>
          <a:lstStyle>
            <a:lvl1pPr marL="0" indent="0" algn="l">
              <a:buFont typeface="Arial" panose="020B0604020202020204" pitchFamily="34" charset="0"/>
              <a:buNone/>
              <a:defRPr sz="22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7" name="Text Placeholder 11">
            <a:extLst>
              <a:ext uri="{FF2B5EF4-FFF2-40B4-BE49-F238E27FC236}">
                <a16:creationId xmlns:a16="http://schemas.microsoft.com/office/drawing/2014/main" id="{6E490732-5FB8-4E3E-9D69-E5406F92F7FB}"/>
              </a:ext>
            </a:extLst>
          </p:cNvPr>
          <p:cNvSpPr>
            <a:spLocks noGrp="1"/>
          </p:cNvSpPr>
          <p:nvPr>
            <p:ph type="body" sz="quarter" idx="81"/>
          </p:nvPr>
        </p:nvSpPr>
        <p:spPr>
          <a:xfrm>
            <a:off x="9459951" y="5110596"/>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9" name="Rectangle 8">
            <a:extLst>
              <a:ext uri="{FF2B5EF4-FFF2-40B4-BE49-F238E27FC236}">
                <a16:creationId xmlns:a16="http://schemas.microsoft.com/office/drawing/2014/main" id="{E86A0EC4-BC37-4FC9-9F26-E3C1334A4C34}"/>
              </a:ext>
            </a:extLst>
          </p:cNvPr>
          <p:cNvSpPr/>
          <p:nvPr userDrawn="1"/>
        </p:nvSpPr>
        <p:spPr>
          <a:xfrm>
            <a:off x="5381032" y="3305997"/>
            <a:ext cx="265176" cy="266400"/>
          </a:xfrm>
          <a:prstGeom prst="rect">
            <a:avLst/>
          </a:prstGeom>
          <a:solidFill>
            <a:srgbClr val="21468C"/>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38" name="Rectangle 37">
            <a:extLst>
              <a:ext uri="{FF2B5EF4-FFF2-40B4-BE49-F238E27FC236}">
                <a16:creationId xmlns:a16="http://schemas.microsoft.com/office/drawing/2014/main" id="{81BD5238-9183-4891-90FE-BFADE39D52EE}"/>
              </a:ext>
            </a:extLst>
          </p:cNvPr>
          <p:cNvSpPr/>
          <p:nvPr userDrawn="1"/>
        </p:nvSpPr>
        <p:spPr>
          <a:xfrm>
            <a:off x="7416049" y="3305997"/>
            <a:ext cx="265176" cy="2664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39" name="Rectangle 38">
            <a:extLst>
              <a:ext uri="{FF2B5EF4-FFF2-40B4-BE49-F238E27FC236}">
                <a16:creationId xmlns:a16="http://schemas.microsoft.com/office/drawing/2014/main" id="{92B2D4CE-3326-4F5C-847C-7ADD21460FA5}"/>
              </a:ext>
            </a:extLst>
          </p:cNvPr>
          <p:cNvSpPr/>
          <p:nvPr userDrawn="1"/>
        </p:nvSpPr>
        <p:spPr>
          <a:xfrm>
            <a:off x="9451066" y="3305997"/>
            <a:ext cx="265176" cy="2664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0" name="Rectangle 39">
            <a:extLst>
              <a:ext uri="{FF2B5EF4-FFF2-40B4-BE49-F238E27FC236}">
                <a16:creationId xmlns:a16="http://schemas.microsoft.com/office/drawing/2014/main" id="{CBFBD00C-155A-4E35-84F8-6154CA214B93}"/>
              </a:ext>
            </a:extLst>
          </p:cNvPr>
          <p:cNvSpPr/>
          <p:nvPr userDrawn="1"/>
        </p:nvSpPr>
        <p:spPr>
          <a:xfrm>
            <a:off x="5381032" y="4401622"/>
            <a:ext cx="265176" cy="266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1" name="Rectangle 40">
            <a:extLst>
              <a:ext uri="{FF2B5EF4-FFF2-40B4-BE49-F238E27FC236}">
                <a16:creationId xmlns:a16="http://schemas.microsoft.com/office/drawing/2014/main" id="{B80A9D06-023A-4BEC-A29D-DB94D1C5D09B}"/>
              </a:ext>
            </a:extLst>
          </p:cNvPr>
          <p:cNvSpPr/>
          <p:nvPr userDrawn="1"/>
        </p:nvSpPr>
        <p:spPr>
          <a:xfrm>
            <a:off x="7416049" y="4401622"/>
            <a:ext cx="265176" cy="2664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42" name="Rectangle 41">
            <a:extLst>
              <a:ext uri="{FF2B5EF4-FFF2-40B4-BE49-F238E27FC236}">
                <a16:creationId xmlns:a16="http://schemas.microsoft.com/office/drawing/2014/main" id="{B7783EDA-47B1-4EE9-9DF1-72DA4FBB6EBB}"/>
              </a:ext>
            </a:extLst>
          </p:cNvPr>
          <p:cNvSpPr/>
          <p:nvPr userDrawn="1"/>
        </p:nvSpPr>
        <p:spPr>
          <a:xfrm>
            <a:off x="9451066" y="4401622"/>
            <a:ext cx="265176" cy="266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12" name="Chart Placeholder 11">
            <a:extLst>
              <a:ext uri="{FF2B5EF4-FFF2-40B4-BE49-F238E27FC236}">
                <a16:creationId xmlns:a16="http://schemas.microsoft.com/office/drawing/2014/main" id="{0A6297C2-03D3-4827-8174-BFCF830BF105}"/>
              </a:ext>
            </a:extLst>
          </p:cNvPr>
          <p:cNvSpPr>
            <a:spLocks noGrp="1"/>
          </p:cNvSpPr>
          <p:nvPr>
            <p:ph type="chart" sz="quarter" idx="82"/>
          </p:nvPr>
        </p:nvSpPr>
        <p:spPr>
          <a:xfrm>
            <a:off x="839788" y="2039527"/>
            <a:ext cx="4110037" cy="3284948"/>
          </a:xfrm>
        </p:spPr>
        <p:txBody>
          <a:bodyPr rtlCol="0" anchor="ctr" anchorCtr="0">
            <a:normAutofit/>
          </a:bodyPr>
          <a:lstStyle>
            <a:lvl1pPr marL="0" indent="0" algn="ctr">
              <a:buNone/>
              <a:defRPr sz="1400"/>
            </a:lvl1pPr>
          </a:lstStyle>
          <a:p>
            <a:pPr rtl="0"/>
            <a:r>
              <a:rPr lang="en-US" noProof="0"/>
              <a:t>Click icon to add chart</a:t>
            </a:r>
            <a:endParaRPr lang="en-GB" noProof="0" dirty="0"/>
          </a:p>
        </p:txBody>
      </p:sp>
      <p:sp>
        <p:nvSpPr>
          <p:cNvPr id="47" name="Picture Placeholder 11">
            <a:extLst>
              <a:ext uri="{FF2B5EF4-FFF2-40B4-BE49-F238E27FC236}">
                <a16:creationId xmlns:a16="http://schemas.microsoft.com/office/drawing/2014/main" id="{99F0FD6D-EAFC-4719-A178-145AF6E9077F}"/>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3468315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Text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3" name="Rectangle 12">
            <a:extLst>
              <a:ext uri="{FF2B5EF4-FFF2-40B4-BE49-F238E27FC236}">
                <a16:creationId xmlns:a16="http://schemas.microsoft.com/office/drawing/2014/main" id="{3B142097-9D10-4804-A189-9D860F05AC59}"/>
              </a:ext>
            </a:extLst>
          </p:cNvPr>
          <p:cNvSpPr/>
          <p:nvPr userDrawn="1"/>
        </p:nvSpPr>
        <p:spPr>
          <a:xfrm>
            <a:off x="0" y="2807208"/>
            <a:ext cx="12192000" cy="4050792"/>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rtlCol="0"/>
          <a:lstStyle/>
          <a:p>
            <a:pPr rtl="0"/>
            <a:fld id="{2ED69A3C-404C-42A0-9277-77E13BBF3448}" type="datetime1">
              <a:rPr lang="en-GB" noProof="0" smtClean="0"/>
              <a:t>14/05/2025</a:t>
            </a:fld>
            <a:endParaRPr lang="en-GB"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rtlCol="0"/>
          <a:lstStyle/>
          <a:p>
            <a:pPr rtl="0"/>
            <a:r>
              <a:rPr lang="en-GB"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0" name="Text Placeholder 2">
            <a:extLst>
              <a:ext uri="{FF2B5EF4-FFF2-40B4-BE49-F238E27FC236}">
                <a16:creationId xmlns:a16="http://schemas.microsoft.com/office/drawing/2014/main" id="{697FFDD0-A08E-4CF1-A48B-295DE8087177}"/>
              </a:ext>
            </a:extLst>
          </p:cNvPr>
          <p:cNvSpPr>
            <a:spLocks noGrp="1"/>
          </p:cNvSpPr>
          <p:nvPr>
            <p:ph type="body" idx="1"/>
          </p:nvPr>
        </p:nvSpPr>
        <p:spPr>
          <a:xfrm>
            <a:off x="831850" y="4096261"/>
            <a:ext cx="4927266" cy="1654052"/>
          </a:xfrm>
        </p:spPr>
        <p:txBody>
          <a:bodyPr lIns="0" tIns="0" rIns="0" bIns="0" rtlCol="0">
            <a:normAutofit/>
          </a:bodyPr>
          <a:lstStyle>
            <a:lvl1pPr marL="216000" indent="-216000">
              <a:spcBef>
                <a:spcPts val="600"/>
              </a:spcBef>
              <a:buClr>
                <a:schemeClr val="bg1">
                  <a:lumMod val="50000"/>
                </a:schemeClr>
              </a:buClr>
              <a:buFont typeface="Arial" panose="020B0604020202020204" pitchFamily="34" charset="0"/>
              <a:buChar char="•"/>
              <a:defRPr sz="17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11" name="Title 1">
            <a:extLst>
              <a:ext uri="{FF2B5EF4-FFF2-40B4-BE49-F238E27FC236}">
                <a16:creationId xmlns:a16="http://schemas.microsoft.com/office/drawing/2014/main" id="{ED7430E2-DDF4-4D72-AF97-86B66F119B62}"/>
              </a:ext>
            </a:extLst>
          </p:cNvPr>
          <p:cNvSpPr>
            <a:spLocks noGrp="1"/>
          </p:cNvSpPr>
          <p:nvPr>
            <p:ph type="title"/>
          </p:nvPr>
        </p:nvSpPr>
        <p:spPr>
          <a:xfrm>
            <a:off x="838200" y="3324399"/>
            <a:ext cx="10515600" cy="636340"/>
          </a:xfrm>
        </p:spPr>
        <p:txBody>
          <a:bodyPr lIns="0" tIns="0" rIns="0" bIns="0" rtlCol="0"/>
          <a:lstStyle>
            <a:lvl1pPr>
              <a:defRPr b="1"/>
            </a:lvl1pPr>
          </a:lstStyle>
          <a:p>
            <a:pPr rtl="0"/>
            <a:r>
              <a:rPr lang="en-US" noProof="0"/>
              <a:t>Click to edit Master title style</a:t>
            </a:r>
            <a:endParaRPr lang="en-GB" noProof="0" dirty="0"/>
          </a:p>
        </p:txBody>
      </p:sp>
      <p:sp>
        <p:nvSpPr>
          <p:cNvPr id="14" name="Text Placeholder 2">
            <a:extLst>
              <a:ext uri="{FF2B5EF4-FFF2-40B4-BE49-F238E27FC236}">
                <a16:creationId xmlns:a16="http://schemas.microsoft.com/office/drawing/2014/main" id="{A46E1E0F-4E59-4E81-9D45-686A3E2B32EC}"/>
              </a:ext>
            </a:extLst>
          </p:cNvPr>
          <p:cNvSpPr>
            <a:spLocks noGrp="1"/>
          </p:cNvSpPr>
          <p:nvPr>
            <p:ph type="body" idx="14"/>
          </p:nvPr>
        </p:nvSpPr>
        <p:spPr>
          <a:xfrm>
            <a:off x="6424947" y="4096261"/>
            <a:ext cx="4927266" cy="1654052"/>
          </a:xfrm>
        </p:spPr>
        <p:txBody>
          <a:bodyPr lIns="0" tIns="0" rIns="0" bIns="0" rtlCol="0">
            <a:normAutofit/>
          </a:bodyPr>
          <a:lstStyle>
            <a:lvl1pPr marL="216000" indent="-216000">
              <a:spcBef>
                <a:spcPts val="600"/>
              </a:spcBef>
              <a:buClr>
                <a:schemeClr val="bg1">
                  <a:lumMod val="50000"/>
                </a:schemeClr>
              </a:buClr>
              <a:buFont typeface="Arial" panose="020B0604020202020204" pitchFamily="34" charset="0"/>
              <a:buChar char="•"/>
              <a:defRPr sz="17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rtl="0"/>
            <a:r>
              <a:rPr lang="en-US" noProof="0"/>
              <a:t>Click to edit Master text styles</a:t>
            </a:r>
          </a:p>
        </p:txBody>
      </p:sp>
      <p:sp>
        <p:nvSpPr>
          <p:cNvPr id="15" name="Picture Placeholder 11">
            <a:extLst>
              <a:ext uri="{FF2B5EF4-FFF2-40B4-BE49-F238E27FC236}">
                <a16:creationId xmlns:a16="http://schemas.microsoft.com/office/drawing/2014/main" id="{1C431EA9-1FA6-4AB8-B683-837876623C19}"/>
              </a:ext>
            </a:extLst>
          </p:cNvPr>
          <p:cNvSpPr>
            <a:spLocks noGrp="1"/>
          </p:cNvSpPr>
          <p:nvPr>
            <p:ph type="pic" sz="quarter" idx="50"/>
          </p:nvPr>
        </p:nvSpPr>
        <p:spPr>
          <a:xfrm>
            <a:off x="831850"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3388714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hanks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658368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3CF7F729-1298-4F0B-B725-EFAD88305BF0}"/>
              </a:ext>
            </a:extLst>
          </p:cNvPr>
          <p:cNvSpPr>
            <a:spLocks noGrp="1"/>
          </p:cNvSpPr>
          <p:nvPr>
            <p:ph type="title" hasCustomPrompt="1"/>
          </p:nvPr>
        </p:nvSpPr>
        <p:spPr>
          <a:xfrm>
            <a:off x="825458" y="1514007"/>
            <a:ext cx="4585780" cy="1091078"/>
          </a:xfrm>
        </p:spPr>
        <p:txBody>
          <a:bodyPr lIns="0" tIns="0" rIns="0" bIns="0" rtlCol="0" anchor="b" anchorCtr="0">
            <a:noAutofit/>
          </a:bodyPr>
          <a:lstStyle>
            <a:lvl1pPr>
              <a:defRPr sz="5500"/>
            </a:lvl1pPr>
          </a:lstStyle>
          <a:p>
            <a:pPr rtl="0"/>
            <a:r>
              <a:rPr lang="en-GB" noProof="0" dirty="0"/>
              <a:t>Thank you!</a:t>
            </a:r>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1DCE0BE2-91A0-4D12-BAB2-7D48DE5F2326}" type="datetime1">
              <a:rPr lang="en-GB" noProof="0" smtClean="0"/>
              <a:t>14/05/2025</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Picture Placeholder 11">
            <a:extLst>
              <a:ext uri="{FF2B5EF4-FFF2-40B4-BE49-F238E27FC236}">
                <a16:creationId xmlns:a16="http://schemas.microsoft.com/office/drawing/2014/main" id="{3A35B9E4-40D9-41FE-A3DD-5A314E6E0B1C}"/>
              </a:ext>
            </a:extLst>
          </p:cNvPr>
          <p:cNvSpPr>
            <a:spLocks noGrp="1"/>
          </p:cNvSpPr>
          <p:nvPr>
            <p:ph type="pic" sz="quarter" idx="14"/>
          </p:nvPr>
        </p:nvSpPr>
        <p:spPr>
          <a:xfrm>
            <a:off x="831850" y="851603"/>
            <a:ext cx="2386800" cy="486000"/>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
        <p:nvSpPr>
          <p:cNvPr id="12" name="Text Placeholder 3">
            <a:extLst>
              <a:ext uri="{FF2B5EF4-FFF2-40B4-BE49-F238E27FC236}">
                <a16:creationId xmlns:a16="http://schemas.microsoft.com/office/drawing/2014/main" id="{F1815864-FC8F-40F2-AB2F-2E8B29A59E1C}"/>
              </a:ext>
            </a:extLst>
          </p:cNvPr>
          <p:cNvSpPr>
            <a:spLocks noGrp="1"/>
          </p:cNvSpPr>
          <p:nvPr>
            <p:ph type="body" sz="quarter" idx="15" hasCustomPrompt="1"/>
          </p:nvPr>
        </p:nvSpPr>
        <p:spPr>
          <a:xfrm>
            <a:off x="825335" y="3132086"/>
            <a:ext cx="4586288" cy="509472"/>
          </a:xfrm>
        </p:spPr>
        <p:txBody>
          <a:bodyPr lIns="0" tIns="0" rIns="0" bIns="0" rtlCol="0">
            <a:noAutofit/>
          </a:bodyPr>
          <a:lstStyle>
            <a:lvl1pPr marL="0" indent="0">
              <a:buNone/>
              <a:defRPr sz="3600" b="1">
                <a:solidFill>
                  <a:schemeClr val="bg2"/>
                </a:solidFill>
                <a:latin typeface="+mj-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Allan </a:t>
            </a:r>
            <a:r>
              <a:rPr lang="en-GB" noProof="0" dirty="0" err="1"/>
              <a:t>Mattsson</a:t>
            </a:r>
            <a:endParaRPr lang="en-GB" noProof="0" dirty="0"/>
          </a:p>
        </p:txBody>
      </p:sp>
      <p:sp>
        <p:nvSpPr>
          <p:cNvPr id="14" name="Text Placeholder 3">
            <a:extLst>
              <a:ext uri="{FF2B5EF4-FFF2-40B4-BE49-F238E27FC236}">
                <a16:creationId xmlns:a16="http://schemas.microsoft.com/office/drawing/2014/main" id="{EF892DC1-71DA-42B0-9222-A94944D56D86}"/>
              </a:ext>
            </a:extLst>
          </p:cNvPr>
          <p:cNvSpPr>
            <a:spLocks noGrp="1"/>
          </p:cNvSpPr>
          <p:nvPr>
            <p:ph type="body" sz="quarter" idx="16" hasCustomPrompt="1"/>
          </p:nvPr>
        </p:nvSpPr>
        <p:spPr>
          <a:xfrm>
            <a:off x="831850" y="3703834"/>
            <a:ext cx="4586288" cy="230941"/>
          </a:xfrm>
        </p:spPr>
        <p:txBody>
          <a:bodyPr lIns="0" tIns="0" rIns="0" bIns="0" rtlCol="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Phone number:</a:t>
            </a:r>
          </a:p>
        </p:txBody>
      </p:sp>
      <p:sp>
        <p:nvSpPr>
          <p:cNvPr id="15" name="Text Placeholder 3">
            <a:extLst>
              <a:ext uri="{FF2B5EF4-FFF2-40B4-BE49-F238E27FC236}">
                <a16:creationId xmlns:a16="http://schemas.microsoft.com/office/drawing/2014/main" id="{0717FFFD-9D64-40AB-9C05-B5348E9B83FE}"/>
              </a:ext>
            </a:extLst>
          </p:cNvPr>
          <p:cNvSpPr>
            <a:spLocks noGrp="1"/>
          </p:cNvSpPr>
          <p:nvPr>
            <p:ph type="body" sz="quarter" idx="17" hasCustomPrompt="1"/>
          </p:nvPr>
        </p:nvSpPr>
        <p:spPr>
          <a:xfrm>
            <a:off x="824950" y="3946707"/>
            <a:ext cx="4586288" cy="290167"/>
          </a:xfrm>
        </p:spPr>
        <p:txBody>
          <a:bodyPr lIns="0" tIns="0" rIns="0" bIns="0" rtlCol="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2085550183</a:t>
            </a:r>
          </a:p>
        </p:txBody>
      </p:sp>
      <p:sp>
        <p:nvSpPr>
          <p:cNvPr id="16" name="Text Placeholder 3">
            <a:extLst>
              <a:ext uri="{FF2B5EF4-FFF2-40B4-BE49-F238E27FC236}">
                <a16:creationId xmlns:a16="http://schemas.microsoft.com/office/drawing/2014/main" id="{FD85ADCA-D658-49E9-B312-5F5BFFDF252B}"/>
              </a:ext>
            </a:extLst>
          </p:cNvPr>
          <p:cNvSpPr>
            <a:spLocks noGrp="1"/>
          </p:cNvSpPr>
          <p:nvPr>
            <p:ph type="body" sz="quarter" idx="18" hasCustomPrompt="1"/>
          </p:nvPr>
        </p:nvSpPr>
        <p:spPr>
          <a:xfrm>
            <a:off x="838750" y="4423954"/>
            <a:ext cx="4586288" cy="230941"/>
          </a:xfrm>
        </p:spPr>
        <p:txBody>
          <a:bodyPr lIns="0" tIns="0" rIns="0" bIns="0" rtlCol="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Email address:</a:t>
            </a:r>
          </a:p>
        </p:txBody>
      </p:sp>
      <p:sp>
        <p:nvSpPr>
          <p:cNvPr id="17" name="Text Placeholder 3">
            <a:extLst>
              <a:ext uri="{FF2B5EF4-FFF2-40B4-BE49-F238E27FC236}">
                <a16:creationId xmlns:a16="http://schemas.microsoft.com/office/drawing/2014/main" id="{D200E180-BBC5-45C4-B9FE-291D676739E2}"/>
              </a:ext>
            </a:extLst>
          </p:cNvPr>
          <p:cNvSpPr>
            <a:spLocks noGrp="1"/>
          </p:cNvSpPr>
          <p:nvPr>
            <p:ph type="body" sz="quarter" idx="19" hasCustomPrompt="1"/>
          </p:nvPr>
        </p:nvSpPr>
        <p:spPr>
          <a:xfrm>
            <a:off x="831850" y="4650785"/>
            <a:ext cx="4586288" cy="364479"/>
          </a:xfrm>
        </p:spPr>
        <p:txBody>
          <a:bodyPr lIns="0" tIns="0" rIns="0" bIns="0" rtlCol="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alaan@fineartschool.net</a:t>
            </a:r>
          </a:p>
        </p:txBody>
      </p:sp>
      <p:sp>
        <p:nvSpPr>
          <p:cNvPr id="18" name="Text Placeholder 3">
            <a:extLst>
              <a:ext uri="{FF2B5EF4-FFF2-40B4-BE49-F238E27FC236}">
                <a16:creationId xmlns:a16="http://schemas.microsoft.com/office/drawing/2014/main" id="{5E52E9F4-4D2A-4D77-A34F-A611634DDD9F}"/>
              </a:ext>
            </a:extLst>
          </p:cNvPr>
          <p:cNvSpPr>
            <a:spLocks noGrp="1"/>
          </p:cNvSpPr>
          <p:nvPr>
            <p:ph type="body" sz="quarter" idx="20" hasCustomPrompt="1"/>
          </p:nvPr>
        </p:nvSpPr>
        <p:spPr>
          <a:xfrm>
            <a:off x="831850" y="5153025"/>
            <a:ext cx="4586288" cy="230941"/>
          </a:xfrm>
        </p:spPr>
        <p:txBody>
          <a:bodyPr lIns="0" tIns="0" rIns="0" bIns="0" rtlCol="0">
            <a:noAutofit/>
          </a:bodyPr>
          <a:lstStyle>
            <a:lvl1pPr marL="0" indent="0">
              <a:buNone/>
              <a:defRPr sz="1700" b="1">
                <a:solidFill>
                  <a:schemeClr val="bg2"/>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Website:</a:t>
            </a:r>
          </a:p>
        </p:txBody>
      </p:sp>
      <p:sp>
        <p:nvSpPr>
          <p:cNvPr id="19" name="Text Placeholder 3">
            <a:extLst>
              <a:ext uri="{FF2B5EF4-FFF2-40B4-BE49-F238E27FC236}">
                <a16:creationId xmlns:a16="http://schemas.microsoft.com/office/drawing/2014/main" id="{A0CC1407-FB5D-49EA-B205-A8DD06DF0218}"/>
              </a:ext>
            </a:extLst>
          </p:cNvPr>
          <p:cNvSpPr>
            <a:spLocks noGrp="1"/>
          </p:cNvSpPr>
          <p:nvPr>
            <p:ph type="body" sz="quarter" idx="21" hasCustomPrompt="1"/>
          </p:nvPr>
        </p:nvSpPr>
        <p:spPr>
          <a:xfrm>
            <a:off x="824950" y="5363814"/>
            <a:ext cx="4586288" cy="364479"/>
          </a:xfrm>
        </p:spPr>
        <p:txBody>
          <a:bodyPr lIns="0" tIns="0" rIns="0" bIns="0" rtlCol="0">
            <a:noAutofit/>
          </a:bodyPr>
          <a:lstStyle>
            <a:lvl1pPr marL="0" indent="0">
              <a:buNone/>
              <a:defRPr sz="2800" b="0">
                <a:solidFill>
                  <a:schemeClr val="bg1"/>
                </a:solidFill>
                <a:latin typeface="+mn-lt"/>
              </a:defRPr>
            </a:lvl1pPr>
            <a:lvl2pPr marL="457200" indent="0">
              <a:buNone/>
              <a:defRPr sz="3600" b="1">
                <a:solidFill>
                  <a:schemeClr val="bg2"/>
                </a:solidFill>
                <a:latin typeface="+mj-lt"/>
              </a:defRPr>
            </a:lvl2pPr>
            <a:lvl3pPr marL="914400" indent="0">
              <a:buNone/>
              <a:defRPr sz="3600" b="1">
                <a:solidFill>
                  <a:schemeClr val="bg2"/>
                </a:solidFill>
                <a:latin typeface="+mj-lt"/>
              </a:defRPr>
            </a:lvl3pPr>
            <a:lvl4pPr marL="1371600" indent="0">
              <a:buNone/>
              <a:defRPr sz="3600" b="1">
                <a:solidFill>
                  <a:schemeClr val="bg2"/>
                </a:solidFill>
                <a:latin typeface="+mj-lt"/>
              </a:defRPr>
            </a:lvl4pPr>
            <a:lvl5pPr marL="1828800" indent="0">
              <a:buNone/>
              <a:defRPr sz="3600" b="1">
                <a:solidFill>
                  <a:schemeClr val="bg2"/>
                </a:solidFill>
                <a:latin typeface="+mj-lt"/>
              </a:defRPr>
            </a:lvl5pPr>
          </a:lstStyle>
          <a:p>
            <a:pPr lvl="0" rtl="0"/>
            <a:r>
              <a:rPr lang="en-GB" noProof="0" dirty="0"/>
              <a:t>www.fineartschool.net</a:t>
            </a:r>
          </a:p>
        </p:txBody>
      </p:sp>
    </p:spTree>
    <p:extLst>
      <p:ext uri="{BB962C8B-B14F-4D97-AF65-F5344CB8AC3E}">
        <p14:creationId xmlns:p14="http://schemas.microsoft.com/office/powerpoint/2010/main" val="102675768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Appendix Section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66225329-2B3F-4E19-87FA-6CF5BB878D23}"/>
              </a:ext>
            </a:extLst>
          </p:cNvPr>
          <p:cNvSpPr/>
          <p:nvPr userDrawn="1"/>
        </p:nvSpPr>
        <p:spPr>
          <a:xfrm>
            <a:off x="0" y="0"/>
            <a:ext cx="12192000" cy="6858000"/>
          </a:xfrm>
          <a:prstGeom prst="rect">
            <a:avLst/>
          </a:prstGeom>
          <a:blipFill>
            <a:blip r:embed="rId2"/>
            <a:srcRect/>
            <a:stretch>
              <a:fillRect l="-1" r="-3288" b="-329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5" name="Rectangle 14">
            <a:extLst>
              <a:ext uri="{FF2B5EF4-FFF2-40B4-BE49-F238E27FC236}">
                <a16:creationId xmlns:a16="http://schemas.microsoft.com/office/drawing/2014/main" id="{65E2087C-0B0E-4369-B682-3BD45618E7AC}"/>
              </a:ext>
            </a:extLst>
          </p:cNvPr>
          <p:cNvSpPr/>
          <p:nvPr userDrawn="1"/>
        </p:nvSpPr>
        <p:spPr>
          <a:xfrm>
            <a:off x="0" y="0"/>
            <a:ext cx="12192000"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6F35480A-D762-4968-B35D-F8EBD1135B65}"/>
              </a:ext>
            </a:extLst>
          </p:cNvPr>
          <p:cNvSpPr/>
          <p:nvPr userDrawn="1"/>
        </p:nvSpPr>
        <p:spPr>
          <a:xfrm>
            <a:off x="0" y="4498848"/>
            <a:ext cx="12192000" cy="235915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1F7FF6A3-D40E-4089-92AF-A2DB4994946A}"/>
              </a:ext>
            </a:extLst>
          </p:cNvPr>
          <p:cNvSpPr>
            <a:spLocks noGrp="1"/>
          </p:cNvSpPr>
          <p:nvPr>
            <p:ph type="title"/>
          </p:nvPr>
        </p:nvSpPr>
        <p:spPr>
          <a:xfrm>
            <a:off x="838200" y="5291317"/>
            <a:ext cx="10515600" cy="636340"/>
          </a:xfrm>
        </p:spPr>
        <p:txBody>
          <a:bodyPr lIns="0" tIns="0" rIns="0" bIns="0" rtlCol="0"/>
          <a:lstStyle>
            <a:lvl1pPr algn="ctr">
              <a:defRPr b="1"/>
            </a:lvl1pPr>
          </a:lstStyle>
          <a:p>
            <a:pPr rtl="0"/>
            <a:r>
              <a:rPr lang="en-US" noProof="0"/>
              <a:t>Click to edit Master title style</a:t>
            </a:r>
            <a:endParaRPr lang="en-GB" noProof="0" dirty="0"/>
          </a:p>
        </p:txBody>
      </p:sp>
      <p:sp>
        <p:nvSpPr>
          <p:cNvPr id="5" name="Date Placeholder 4">
            <a:extLst>
              <a:ext uri="{FF2B5EF4-FFF2-40B4-BE49-F238E27FC236}">
                <a16:creationId xmlns:a16="http://schemas.microsoft.com/office/drawing/2014/main" id="{C32F87FB-CCAF-450C-B1BC-067126CC6B11}"/>
              </a:ext>
            </a:extLst>
          </p:cNvPr>
          <p:cNvSpPr>
            <a:spLocks noGrp="1"/>
          </p:cNvSpPr>
          <p:nvPr>
            <p:ph type="dt" sz="half" idx="10"/>
          </p:nvPr>
        </p:nvSpPr>
        <p:spPr/>
        <p:txBody>
          <a:bodyPr rtlCol="0"/>
          <a:lstStyle/>
          <a:p>
            <a:pPr rtl="0"/>
            <a:fld id="{C7CE7625-35D1-45C7-BA15-98B74631BF8B}" type="datetime1">
              <a:rPr lang="en-GB" noProof="0" smtClean="0"/>
              <a:t>14/05/2025</a:t>
            </a:fld>
            <a:endParaRPr lang="en-GB" noProof="0" dirty="0"/>
          </a:p>
        </p:txBody>
      </p:sp>
      <p:sp>
        <p:nvSpPr>
          <p:cNvPr id="6" name="Footer Placeholder 5">
            <a:extLst>
              <a:ext uri="{FF2B5EF4-FFF2-40B4-BE49-F238E27FC236}">
                <a16:creationId xmlns:a16="http://schemas.microsoft.com/office/drawing/2014/main" id="{5825AABB-EED6-4CD0-A5E2-A15FCDD4119F}"/>
              </a:ext>
            </a:extLst>
          </p:cNvPr>
          <p:cNvSpPr>
            <a:spLocks noGrp="1"/>
          </p:cNvSpPr>
          <p:nvPr>
            <p:ph type="ftr" sz="quarter" idx="11"/>
          </p:nvPr>
        </p:nvSpPr>
        <p:spPr/>
        <p:txBody>
          <a:bodyPr rtlCol="0"/>
          <a:lstStyle/>
          <a:p>
            <a:pPr rtl="0"/>
            <a:r>
              <a:rPr lang="en-GB" noProof="0" dirty="0"/>
              <a:t>ADD A FOOTER</a:t>
            </a:r>
          </a:p>
        </p:txBody>
      </p:sp>
      <p:sp>
        <p:nvSpPr>
          <p:cNvPr id="7" name="Slide Number Placeholder 6">
            <a:extLst>
              <a:ext uri="{FF2B5EF4-FFF2-40B4-BE49-F238E27FC236}">
                <a16:creationId xmlns:a16="http://schemas.microsoft.com/office/drawing/2014/main" id="{5912491C-7FC6-4C1F-9912-4584E8CAA8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4" name="Picture Placeholder 11">
            <a:extLst>
              <a:ext uri="{FF2B5EF4-FFF2-40B4-BE49-F238E27FC236}">
                <a16:creationId xmlns:a16="http://schemas.microsoft.com/office/drawing/2014/main" id="{B21449DB-6E23-41CB-AD61-C3F2044E825A}"/>
              </a:ext>
            </a:extLst>
          </p:cNvPr>
          <p:cNvSpPr>
            <a:spLocks noGrp="1"/>
          </p:cNvSpPr>
          <p:nvPr>
            <p:ph type="pic" sz="quarter" idx="50"/>
          </p:nvPr>
        </p:nvSpPr>
        <p:spPr>
          <a:xfrm>
            <a:off x="5126736"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2477061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estimonials Content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3" name="Rectangle 32">
            <a:extLst>
              <a:ext uri="{FF2B5EF4-FFF2-40B4-BE49-F238E27FC236}">
                <a16:creationId xmlns:a16="http://schemas.microsoft.com/office/drawing/2014/main" id="{5160F428-57C5-4F3D-A940-BE104D4E7EB6}"/>
              </a:ext>
            </a:extLst>
          </p:cNvPr>
          <p:cNvSpPr/>
          <p:nvPr userDrawn="1"/>
        </p:nvSpPr>
        <p:spPr>
          <a:xfrm>
            <a:off x="0" y="0"/>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41262"/>
            <a:ext cx="12192000" cy="3316737"/>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CD9B0E51-7711-412D-9683-BF86B29B554A}"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31" name="Text Placeholder 2">
            <a:extLst>
              <a:ext uri="{FF2B5EF4-FFF2-40B4-BE49-F238E27FC236}">
                <a16:creationId xmlns:a16="http://schemas.microsoft.com/office/drawing/2014/main" id="{E65875B3-5DCE-417D-9AF6-8A9319DAF12F}"/>
              </a:ext>
            </a:extLst>
          </p:cNvPr>
          <p:cNvSpPr>
            <a:spLocks noGrp="1"/>
          </p:cNvSpPr>
          <p:nvPr>
            <p:ph type="body" idx="60" hasCustomPrompt="1"/>
          </p:nvPr>
        </p:nvSpPr>
        <p:spPr>
          <a:xfrm>
            <a:off x="2742719" y="2572232"/>
            <a:ext cx="1908000" cy="591259"/>
          </a:xfrm>
        </p:spPr>
        <p:txBody>
          <a:bodyPr lIns="0" tIns="0" rIns="0" bIns="0" rtlCol="0" anchor="b">
            <a:normAutofit/>
          </a:bodyPr>
          <a:lstStyle>
            <a:lvl1pPr marL="0" indent="0" algn="l">
              <a:buFont typeface="Arial" panose="020B0604020202020204" pitchFamily="34" charse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32" name="Text Placeholder 11">
            <a:extLst>
              <a:ext uri="{FF2B5EF4-FFF2-40B4-BE49-F238E27FC236}">
                <a16:creationId xmlns:a16="http://schemas.microsoft.com/office/drawing/2014/main" id="{57610FCE-66D7-48F6-8133-2F14CEABF03C}"/>
              </a:ext>
            </a:extLst>
          </p:cNvPr>
          <p:cNvSpPr>
            <a:spLocks noGrp="1"/>
          </p:cNvSpPr>
          <p:nvPr>
            <p:ph type="body" sz="quarter" idx="61"/>
          </p:nvPr>
        </p:nvSpPr>
        <p:spPr>
          <a:xfrm>
            <a:off x="2742719" y="320946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4" name="Picture Placeholder 10">
            <a:extLst>
              <a:ext uri="{FF2B5EF4-FFF2-40B4-BE49-F238E27FC236}">
                <a16:creationId xmlns:a16="http://schemas.microsoft.com/office/drawing/2014/main" id="{950B3CF8-BCAD-487D-A0EB-0F031B9DFEB6}"/>
              </a:ext>
            </a:extLst>
          </p:cNvPr>
          <p:cNvSpPr>
            <a:spLocks noGrp="1"/>
          </p:cNvSpPr>
          <p:nvPr>
            <p:ph type="pic" sz="quarter" idx="63"/>
          </p:nvPr>
        </p:nvSpPr>
        <p:spPr>
          <a:xfrm>
            <a:off x="1030546" y="2440194"/>
            <a:ext cx="1389888" cy="1389888"/>
          </a:xfrm>
          <a:prstGeom prst="ellipse">
            <a:avLst/>
          </a:prstGeom>
          <a:ln>
            <a:solidFill>
              <a:schemeClr val="bg2"/>
            </a:solidFill>
          </a:ln>
        </p:spPr>
        <p:txBody>
          <a:bodyPr rtlCol="0" anchor="ctr" anchorCtr="0">
            <a:normAutofit/>
          </a:bodyPr>
          <a:lstStyle>
            <a:lvl1pPr marL="0" indent="0" algn="ctr">
              <a:buNone/>
              <a:defRPr sz="1400"/>
            </a:lvl1pPr>
          </a:lstStyle>
          <a:p>
            <a:pPr rtl="0"/>
            <a:r>
              <a:rPr lang="en-US" noProof="0"/>
              <a:t>Click icon to add picture</a:t>
            </a:r>
            <a:endParaRPr lang="en-GB" noProof="0" dirty="0"/>
          </a:p>
        </p:txBody>
      </p:sp>
      <p:sp>
        <p:nvSpPr>
          <p:cNvPr id="44" name="Text Placeholder 2">
            <a:extLst>
              <a:ext uri="{FF2B5EF4-FFF2-40B4-BE49-F238E27FC236}">
                <a16:creationId xmlns:a16="http://schemas.microsoft.com/office/drawing/2014/main" id="{A5B0328E-C8F6-40C1-8E47-5E04F8C378BC}"/>
              </a:ext>
            </a:extLst>
          </p:cNvPr>
          <p:cNvSpPr>
            <a:spLocks noGrp="1"/>
          </p:cNvSpPr>
          <p:nvPr>
            <p:ph type="body" idx="71" hasCustomPrompt="1"/>
          </p:nvPr>
        </p:nvSpPr>
        <p:spPr>
          <a:xfrm>
            <a:off x="7916852" y="2572232"/>
            <a:ext cx="1908000" cy="591259"/>
          </a:xfrm>
        </p:spPr>
        <p:txBody>
          <a:bodyPr lIns="0" tIns="0" rIns="0" bIns="0" rtlCol="0" anchor="b">
            <a:normAutofit/>
          </a:bodyPr>
          <a:lstStyle>
            <a:lvl1pPr marL="0" indent="0" algn="l">
              <a:buFont typeface="Arial" panose="020B0604020202020204" pitchFamily="34" charse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GB" noProof="0" dirty="0"/>
              <a:t>Edit text</a:t>
            </a:r>
          </a:p>
        </p:txBody>
      </p:sp>
      <p:sp>
        <p:nvSpPr>
          <p:cNvPr id="45" name="Text Placeholder 11">
            <a:extLst>
              <a:ext uri="{FF2B5EF4-FFF2-40B4-BE49-F238E27FC236}">
                <a16:creationId xmlns:a16="http://schemas.microsoft.com/office/drawing/2014/main" id="{FA001AE7-4E42-42A6-9347-729901FA288B}"/>
              </a:ext>
            </a:extLst>
          </p:cNvPr>
          <p:cNvSpPr>
            <a:spLocks noGrp="1"/>
          </p:cNvSpPr>
          <p:nvPr>
            <p:ph type="body" sz="quarter" idx="72"/>
          </p:nvPr>
        </p:nvSpPr>
        <p:spPr>
          <a:xfrm>
            <a:off x="7916852" y="3209465"/>
            <a:ext cx="1908000" cy="214088"/>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46" name="Picture Placeholder 10">
            <a:extLst>
              <a:ext uri="{FF2B5EF4-FFF2-40B4-BE49-F238E27FC236}">
                <a16:creationId xmlns:a16="http://schemas.microsoft.com/office/drawing/2014/main" id="{C3CA770E-AF5C-412A-8286-39C2516C33FB}"/>
              </a:ext>
            </a:extLst>
          </p:cNvPr>
          <p:cNvSpPr>
            <a:spLocks noGrp="1"/>
          </p:cNvSpPr>
          <p:nvPr>
            <p:ph type="pic" sz="quarter" idx="73"/>
          </p:nvPr>
        </p:nvSpPr>
        <p:spPr>
          <a:xfrm>
            <a:off x="6252805" y="2440194"/>
            <a:ext cx="1389888" cy="1389888"/>
          </a:xfrm>
          <a:prstGeom prst="ellipse">
            <a:avLst/>
          </a:prstGeom>
          <a:ln>
            <a:solidFill>
              <a:schemeClr val="bg2"/>
            </a:solidFill>
          </a:ln>
        </p:spPr>
        <p:txBody>
          <a:bodyPr rtlCol="0" anchor="ctr" anchorCtr="0">
            <a:normAutofit/>
          </a:bodyPr>
          <a:lstStyle>
            <a:lvl1pPr marL="0" indent="0" algn="ctr">
              <a:buNone/>
              <a:defRPr sz="1400"/>
            </a:lvl1pPr>
          </a:lstStyle>
          <a:p>
            <a:pPr rtl="0"/>
            <a:r>
              <a:rPr lang="en-US" noProof="0"/>
              <a:t>Click icon to add picture</a:t>
            </a:r>
            <a:endParaRPr lang="en-GB"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p:nvPr>
        </p:nvSpPr>
        <p:spPr>
          <a:xfrm>
            <a:off x="2742719" y="3874620"/>
            <a:ext cx="3039906" cy="187470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7916852" y="3874620"/>
            <a:ext cx="3039906" cy="187470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35" name="Picture Placeholder 11">
            <a:extLst>
              <a:ext uri="{FF2B5EF4-FFF2-40B4-BE49-F238E27FC236}">
                <a16:creationId xmlns:a16="http://schemas.microsoft.com/office/drawing/2014/main" id="{6B1C1861-9B5E-4FAB-A6BD-7DB0815CBD78}"/>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27887733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8" name="Rectangle 17">
            <a:extLst>
              <a:ext uri="{FF2B5EF4-FFF2-40B4-BE49-F238E27FC236}">
                <a16:creationId xmlns:a16="http://schemas.microsoft.com/office/drawing/2014/main" id="{01B7F5A1-ACE9-48DF-BB64-61C809D3A883}"/>
              </a:ext>
            </a:extLst>
          </p:cNvPr>
          <p:cNvSpPr/>
          <p:nvPr userDrawn="1"/>
        </p:nvSpPr>
        <p:spPr>
          <a:xfrm>
            <a:off x="0" y="-14228"/>
            <a:ext cx="12192000" cy="6858000"/>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3541262"/>
            <a:ext cx="12192000" cy="3316737"/>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839F1232-9583-471E-AACE-18D4EE3C62C5}"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p:nvPr>
        </p:nvSpPr>
        <p:spPr>
          <a:xfrm>
            <a:off x="839788" y="3938788"/>
            <a:ext cx="4942837" cy="187470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6409377" y="3938788"/>
            <a:ext cx="4942836" cy="1874702"/>
          </a:xfrm>
        </p:spPr>
        <p:txBody>
          <a:bodyPr lIns="0" tIns="0" rIns="0" bIns="0" rtlCol="0">
            <a:normAutofit/>
          </a:bodyPr>
          <a:lstStyle>
            <a:lvl1pPr marL="216000" indent="-216000" algn="l">
              <a:spcBef>
                <a:spcPts val="600"/>
              </a:spcBef>
              <a:buClr>
                <a:schemeClr val="bg1">
                  <a:lumMod val="50000"/>
                </a:schemeClr>
              </a:buClr>
              <a:buSzPct val="125000"/>
              <a:buFont typeface="Arial" panose="020B0604020202020204" pitchFamily="34" charset="0"/>
              <a:buChar char="•"/>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7" name="Text Placeholder 11">
            <a:extLst>
              <a:ext uri="{FF2B5EF4-FFF2-40B4-BE49-F238E27FC236}">
                <a16:creationId xmlns:a16="http://schemas.microsoft.com/office/drawing/2014/main" id="{6118C391-74F9-4973-A7A7-1B372BA2986C}"/>
              </a:ext>
            </a:extLst>
          </p:cNvPr>
          <p:cNvSpPr>
            <a:spLocks noGrp="1"/>
          </p:cNvSpPr>
          <p:nvPr>
            <p:ph type="body" sz="quarter" idx="47"/>
          </p:nvPr>
        </p:nvSpPr>
        <p:spPr>
          <a:xfrm>
            <a:off x="836613" y="1392449"/>
            <a:ext cx="8128800" cy="87030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tx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9" name="Picture Placeholder 11">
            <a:extLst>
              <a:ext uri="{FF2B5EF4-FFF2-40B4-BE49-F238E27FC236}">
                <a16:creationId xmlns:a16="http://schemas.microsoft.com/office/drawing/2014/main" id="{9112DCB4-4925-43FD-B9C6-F2236950857F}"/>
              </a:ext>
            </a:extLst>
          </p:cNvPr>
          <p:cNvSpPr>
            <a:spLocks noGrp="1"/>
          </p:cNvSpPr>
          <p:nvPr>
            <p:ph type="pic" sz="quarter" idx="5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7279261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Mobile Content and Caption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9" name="Rectangle 18">
            <a:extLst>
              <a:ext uri="{FF2B5EF4-FFF2-40B4-BE49-F238E27FC236}">
                <a16:creationId xmlns:a16="http://schemas.microsoft.com/office/drawing/2014/main" id="{DB6A5190-405E-4BAD-9D24-C60BCE1026AC}"/>
              </a:ext>
            </a:extLst>
          </p:cNvPr>
          <p:cNvSpPr/>
          <p:nvPr userDrawn="1"/>
        </p:nvSpPr>
        <p:spPr>
          <a:xfrm>
            <a:off x="0" y="-336"/>
            <a:ext cx="12192000" cy="6857999"/>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4050792"/>
            <a:ext cx="12192000" cy="2807208"/>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6862011"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0CF6EF56-B2D0-4A70-935A-C9910209EE6E}"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28" name="Text Placeholder 11">
            <a:extLst>
              <a:ext uri="{FF2B5EF4-FFF2-40B4-BE49-F238E27FC236}">
                <a16:creationId xmlns:a16="http://schemas.microsoft.com/office/drawing/2014/main" id="{18E76348-9871-4FA1-9460-69F230C89BDA}"/>
              </a:ext>
            </a:extLst>
          </p:cNvPr>
          <p:cNvSpPr>
            <a:spLocks noGrp="1"/>
          </p:cNvSpPr>
          <p:nvPr>
            <p:ph type="body" sz="quarter" idx="74" hasCustomPrompt="1"/>
          </p:nvPr>
        </p:nvSpPr>
        <p:spPr>
          <a:xfrm>
            <a:off x="839787" y="4512195"/>
            <a:ext cx="2176272" cy="300437"/>
          </a:xfrm>
        </p:spPr>
        <p:txBody>
          <a:bodyPr lIns="0" tIns="0" rIns="0" bIns="0" rtlCol="0">
            <a:noAutofit/>
          </a:bodyPr>
          <a:lstStyle>
            <a:lvl1pPr marL="0" indent="0" algn="l">
              <a:spcBef>
                <a:spcPts val="600"/>
              </a:spcBef>
              <a:buClr>
                <a:schemeClr val="bg1">
                  <a:lumMod val="50000"/>
                </a:schemeClr>
              </a:buClr>
              <a:buSzPct val="125000"/>
              <a:buFont typeface="Arial" panose="020B0604020202020204" pitchFamily="34" charset="0"/>
              <a:buNone/>
              <a:defRPr sz="2200" b="1" i="0">
                <a:solidFill>
                  <a:schemeClr val="bg2"/>
                </a:solidFill>
                <a:latin typeface="+mj-lt"/>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dirty="0"/>
              <a:t>Section title</a:t>
            </a:r>
          </a:p>
        </p:txBody>
      </p:sp>
      <p:sp>
        <p:nvSpPr>
          <p:cNvPr id="29" name="Text Placeholder 11">
            <a:extLst>
              <a:ext uri="{FF2B5EF4-FFF2-40B4-BE49-F238E27FC236}">
                <a16:creationId xmlns:a16="http://schemas.microsoft.com/office/drawing/2014/main" id="{7C11E7F0-ED81-4CB0-8A14-4C97909FDA1C}"/>
              </a:ext>
            </a:extLst>
          </p:cNvPr>
          <p:cNvSpPr>
            <a:spLocks noGrp="1"/>
          </p:cNvSpPr>
          <p:nvPr>
            <p:ph type="body" sz="quarter" idx="75"/>
          </p:nvPr>
        </p:nvSpPr>
        <p:spPr>
          <a:xfrm>
            <a:off x="828570" y="4850265"/>
            <a:ext cx="2176272" cy="93801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7" name="Text Placeholder 11">
            <a:extLst>
              <a:ext uri="{FF2B5EF4-FFF2-40B4-BE49-F238E27FC236}">
                <a16:creationId xmlns:a16="http://schemas.microsoft.com/office/drawing/2014/main" id="{6118C391-74F9-4973-A7A7-1B372BA2986C}"/>
              </a:ext>
            </a:extLst>
          </p:cNvPr>
          <p:cNvSpPr>
            <a:spLocks noGrp="1"/>
          </p:cNvSpPr>
          <p:nvPr>
            <p:ph type="body" sz="quarter" idx="47"/>
          </p:nvPr>
        </p:nvSpPr>
        <p:spPr>
          <a:xfrm>
            <a:off x="836613" y="1392449"/>
            <a:ext cx="8128800" cy="600249"/>
          </a:xfrm>
        </p:spPr>
        <p:txBody>
          <a:bodyPr lIns="36000" tIns="0" rIns="0" bIns="0" rtlCol="0">
            <a:normAutofit/>
          </a:bodyPr>
          <a:lstStyle>
            <a:lvl1pPr marL="0" indent="0">
              <a:buClr>
                <a:schemeClr val="tx2"/>
              </a:buClr>
              <a:buSzPct val="125000"/>
              <a:buFont typeface="Wingdings" panose="05000000000000000000" pitchFamily="2" charset="2"/>
              <a:buNone/>
              <a:defRPr sz="1800" i="0">
                <a:solidFill>
                  <a:schemeClr val="bg2"/>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12" name="Picture Placeholder 20">
            <a:extLst>
              <a:ext uri="{FF2B5EF4-FFF2-40B4-BE49-F238E27FC236}">
                <a16:creationId xmlns:a16="http://schemas.microsoft.com/office/drawing/2014/main" id="{BC5C1227-3435-44A2-A29B-3E34D7E6EDFA}"/>
              </a:ext>
            </a:extLst>
          </p:cNvPr>
          <p:cNvSpPr>
            <a:spLocks noGrp="1"/>
          </p:cNvSpPr>
          <p:nvPr>
            <p:ph type="pic" sz="quarter" idx="50"/>
          </p:nvPr>
        </p:nvSpPr>
        <p:spPr>
          <a:xfrm>
            <a:off x="828570" y="2880087"/>
            <a:ext cx="1069848" cy="795528"/>
          </a:xfrm>
        </p:spPr>
        <p:txBody>
          <a:bodyPr rtlCol="0" anchor="ctr" anchorCtr="0">
            <a:noAutofit/>
          </a:bodyPr>
          <a:lstStyle>
            <a:lvl1pPr marL="0" indent="0" algn="ctr">
              <a:buNone/>
              <a:defRPr sz="1400"/>
            </a:lvl1pPr>
          </a:lstStyle>
          <a:p>
            <a:pPr rtl="0"/>
            <a:r>
              <a:rPr lang="en-US" noProof="0"/>
              <a:t>Click icon to add picture</a:t>
            </a:r>
            <a:endParaRPr lang="en-GB" noProof="0" dirty="0"/>
          </a:p>
        </p:txBody>
      </p:sp>
      <p:sp>
        <p:nvSpPr>
          <p:cNvPr id="13" name="Picture Placeholder 20">
            <a:extLst>
              <a:ext uri="{FF2B5EF4-FFF2-40B4-BE49-F238E27FC236}">
                <a16:creationId xmlns:a16="http://schemas.microsoft.com/office/drawing/2014/main" id="{84E6553B-BFD6-41B1-B2FB-B2FF92DCFFFB}"/>
              </a:ext>
            </a:extLst>
          </p:cNvPr>
          <p:cNvSpPr>
            <a:spLocks noGrp="1"/>
          </p:cNvSpPr>
          <p:nvPr>
            <p:ph type="pic" sz="quarter" idx="51"/>
          </p:nvPr>
        </p:nvSpPr>
        <p:spPr>
          <a:xfrm>
            <a:off x="3614288" y="2880087"/>
            <a:ext cx="1069848" cy="795528"/>
          </a:xfrm>
        </p:spPr>
        <p:txBody>
          <a:bodyPr rtlCol="0" anchor="ctr" anchorCtr="0">
            <a:noAutofit/>
          </a:bodyPr>
          <a:lstStyle>
            <a:lvl1pPr marL="0" indent="0" algn="ctr">
              <a:buNone/>
              <a:defRPr sz="1400"/>
            </a:lvl1pPr>
          </a:lstStyle>
          <a:p>
            <a:pPr rtl="0"/>
            <a:r>
              <a:rPr lang="en-US" noProof="0"/>
              <a:t>Click icon to add picture</a:t>
            </a:r>
            <a:endParaRPr lang="en-GB" noProof="0" dirty="0"/>
          </a:p>
        </p:txBody>
      </p:sp>
      <p:sp>
        <p:nvSpPr>
          <p:cNvPr id="15" name="Text Placeholder 11">
            <a:extLst>
              <a:ext uri="{FF2B5EF4-FFF2-40B4-BE49-F238E27FC236}">
                <a16:creationId xmlns:a16="http://schemas.microsoft.com/office/drawing/2014/main" id="{D88F4128-E844-49D5-B896-F5B8360E0547}"/>
              </a:ext>
            </a:extLst>
          </p:cNvPr>
          <p:cNvSpPr>
            <a:spLocks noGrp="1"/>
          </p:cNvSpPr>
          <p:nvPr>
            <p:ph type="body" sz="quarter" idx="76" hasCustomPrompt="1"/>
          </p:nvPr>
        </p:nvSpPr>
        <p:spPr>
          <a:xfrm>
            <a:off x="3479372" y="4512195"/>
            <a:ext cx="2176272" cy="300437"/>
          </a:xfrm>
        </p:spPr>
        <p:txBody>
          <a:bodyPr lIns="0" tIns="0" rIns="0" bIns="0" rtlCol="0">
            <a:noAutofit/>
          </a:bodyPr>
          <a:lstStyle>
            <a:lvl1pPr marL="0" indent="0" algn="l">
              <a:spcBef>
                <a:spcPts val="600"/>
              </a:spcBef>
              <a:buClr>
                <a:schemeClr val="bg1">
                  <a:lumMod val="50000"/>
                </a:schemeClr>
              </a:buClr>
              <a:buSzPct val="125000"/>
              <a:buFont typeface="Arial" panose="020B0604020202020204" pitchFamily="34" charset="0"/>
              <a:buNone/>
              <a:defRPr sz="2200" b="1" i="0">
                <a:solidFill>
                  <a:schemeClr val="bg2"/>
                </a:solidFill>
                <a:latin typeface="+mj-lt"/>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GB" noProof="0" dirty="0"/>
              <a:t>Section title</a:t>
            </a:r>
          </a:p>
        </p:txBody>
      </p:sp>
      <p:sp>
        <p:nvSpPr>
          <p:cNvPr id="16" name="Text Placeholder 11">
            <a:extLst>
              <a:ext uri="{FF2B5EF4-FFF2-40B4-BE49-F238E27FC236}">
                <a16:creationId xmlns:a16="http://schemas.microsoft.com/office/drawing/2014/main" id="{A4D9A5A5-DC49-42A9-AF1C-03EE63FAC03F}"/>
              </a:ext>
            </a:extLst>
          </p:cNvPr>
          <p:cNvSpPr>
            <a:spLocks noGrp="1"/>
          </p:cNvSpPr>
          <p:nvPr>
            <p:ph type="body" sz="quarter" idx="77"/>
          </p:nvPr>
        </p:nvSpPr>
        <p:spPr>
          <a:xfrm>
            <a:off x="3468155" y="4850265"/>
            <a:ext cx="2176272" cy="938012"/>
          </a:xfrm>
        </p:spPr>
        <p:txBody>
          <a:bodyPr lIns="0" tIns="0" rIns="0" bIns="0" rtlCol="0">
            <a:normAutofit/>
          </a:bodyPr>
          <a:lstStyle>
            <a:lvl1pPr marL="0" indent="0" algn="l">
              <a:spcBef>
                <a:spcPts val="600"/>
              </a:spcBef>
              <a:buClr>
                <a:schemeClr val="bg1">
                  <a:lumMod val="50000"/>
                </a:schemeClr>
              </a:buClr>
              <a:buSzPct val="125000"/>
              <a:buFont typeface="Arial" panose="020B0604020202020204" pitchFamily="34" charset="0"/>
              <a:buNone/>
              <a:defRPr sz="1400" b="0" i="0">
                <a:solidFill>
                  <a:schemeClr val="bg1"/>
                </a:solidFill>
              </a:defRPr>
            </a:lvl1pPr>
            <a:lvl2pPr marL="457200" indent="0">
              <a:buClr>
                <a:schemeClr val="tx2"/>
              </a:buClr>
              <a:buSzPct val="125000"/>
              <a:buFont typeface="Wingdings" panose="05000000000000000000" pitchFamily="2" charset="2"/>
              <a:buNone/>
              <a:defRPr sz="1200" i="1">
                <a:solidFill>
                  <a:schemeClr val="tx2"/>
                </a:solidFill>
              </a:defRPr>
            </a:lvl2pPr>
          </a:lstStyle>
          <a:p>
            <a:pPr lvl="0" rtl="0"/>
            <a:r>
              <a:rPr lang="en-US" noProof="0"/>
              <a:t>Click to edit Master text styles</a:t>
            </a:r>
          </a:p>
        </p:txBody>
      </p:sp>
      <p:sp>
        <p:nvSpPr>
          <p:cNvPr id="9" name="Rectangle 8">
            <a:extLst>
              <a:ext uri="{FF2B5EF4-FFF2-40B4-BE49-F238E27FC236}">
                <a16:creationId xmlns:a16="http://schemas.microsoft.com/office/drawing/2014/main" id="{7F48B1E6-F024-4B3C-B742-0BF9E09286E4}"/>
              </a:ext>
            </a:extLst>
          </p:cNvPr>
          <p:cNvSpPr/>
          <p:nvPr userDrawn="1"/>
        </p:nvSpPr>
        <p:spPr>
          <a:xfrm>
            <a:off x="6125937" y="2250550"/>
            <a:ext cx="2286000" cy="3657600"/>
          </a:xfrm>
          <a:prstGeom prst="rect">
            <a:avLst/>
          </a:prstGeom>
          <a:blipFill>
            <a:blip r:embed="rId3">
              <a:extLst>
                <a:ext uri="{96DAC541-7B7A-43D3-8B79-37D633B846F1}">
                  <asvg:svgBlip xmlns:asvg="http://schemas.microsoft.com/office/drawing/2016/SVG/main" r:embed="rId4"/>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21" name="Rectangle 20">
            <a:extLst>
              <a:ext uri="{FF2B5EF4-FFF2-40B4-BE49-F238E27FC236}">
                <a16:creationId xmlns:a16="http://schemas.microsoft.com/office/drawing/2014/main" id="{4C43F6EC-68DC-4837-BACC-5AD6767A59B3}"/>
              </a:ext>
            </a:extLst>
          </p:cNvPr>
          <p:cNvSpPr/>
          <p:nvPr userDrawn="1"/>
        </p:nvSpPr>
        <p:spPr>
          <a:xfrm rot="5400000">
            <a:off x="8598924" y="2762976"/>
            <a:ext cx="2286000" cy="2684355"/>
          </a:xfrm>
          <a:prstGeom prst="rect">
            <a:avLst/>
          </a:prstGeom>
          <a:blipFill>
            <a:blip r:embed="rId3">
              <a:extLst>
                <a:ext uri="{96DAC541-7B7A-43D3-8B79-37D633B846F1}">
                  <asvg:svgBlip xmlns:asvg="http://schemas.microsoft.com/office/drawing/2016/SVG/main" r:embed="rId4"/>
                </a:ext>
              </a:extLst>
            </a:blip>
            <a:stretch>
              <a:fillRect b="-3625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rtl="0"/>
            <a:endParaRPr lang="en-GB" noProof="0" dirty="0"/>
          </a:p>
        </p:txBody>
      </p:sp>
      <p:sp>
        <p:nvSpPr>
          <p:cNvPr id="14" name="Picture Placeholder 13">
            <a:extLst>
              <a:ext uri="{FF2B5EF4-FFF2-40B4-BE49-F238E27FC236}">
                <a16:creationId xmlns:a16="http://schemas.microsoft.com/office/drawing/2014/main" id="{4629E6EA-0F70-4614-B242-4AE3E4301398}"/>
              </a:ext>
            </a:extLst>
          </p:cNvPr>
          <p:cNvSpPr>
            <a:spLocks noGrp="1"/>
          </p:cNvSpPr>
          <p:nvPr>
            <p:ph type="pic" sz="quarter" idx="78"/>
          </p:nvPr>
        </p:nvSpPr>
        <p:spPr>
          <a:xfrm>
            <a:off x="6283325" y="2410395"/>
            <a:ext cx="1974850" cy="3047430"/>
          </a:xfrm>
          <a:ln w="25400">
            <a:solidFill>
              <a:schemeClr val="bg2"/>
            </a:solidFill>
          </a:ln>
        </p:spPr>
        <p:txBody>
          <a:bodyPr rtlCol="0" anchor="ctr" anchorCtr="0">
            <a:normAutofit/>
          </a:bodyPr>
          <a:lstStyle>
            <a:lvl1pPr marL="0" indent="0" algn="ctr">
              <a:buNone/>
              <a:defRPr sz="1400"/>
            </a:lvl1pPr>
          </a:lstStyle>
          <a:p>
            <a:pPr rtl="0"/>
            <a:r>
              <a:rPr lang="en-US" noProof="0"/>
              <a:t>Click icon to add picture</a:t>
            </a:r>
            <a:endParaRPr lang="en-GB" noProof="0" dirty="0"/>
          </a:p>
        </p:txBody>
      </p:sp>
      <p:sp>
        <p:nvSpPr>
          <p:cNvPr id="23" name="Picture Placeholder 22">
            <a:extLst>
              <a:ext uri="{FF2B5EF4-FFF2-40B4-BE49-F238E27FC236}">
                <a16:creationId xmlns:a16="http://schemas.microsoft.com/office/drawing/2014/main" id="{32379FE9-C48F-4225-A40A-A3E6CAD4F51E}"/>
              </a:ext>
            </a:extLst>
          </p:cNvPr>
          <p:cNvSpPr>
            <a:spLocks noGrp="1"/>
          </p:cNvSpPr>
          <p:nvPr>
            <p:ph type="pic" sz="quarter" idx="79"/>
          </p:nvPr>
        </p:nvSpPr>
        <p:spPr>
          <a:xfrm>
            <a:off x="8412163" y="3124606"/>
            <a:ext cx="2511425" cy="1976400"/>
          </a:xfrm>
          <a:ln w="25400">
            <a:solidFill>
              <a:schemeClr val="bg2"/>
            </a:solidFill>
          </a:ln>
        </p:spPr>
        <p:txBody>
          <a:bodyPr rtlCol="0" anchor="ctr" anchorCtr="0">
            <a:normAutofit/>
          </a:bodyPr>
          <a:lstStyle>
            <a:lvl1pPr marL="0" indent="0" algn="ctr">
              <a:buNone/>
              <a:defRPr sz="1400"/>
            </a:lvl1pPr>
          </a:lstStyle>
          <a:p>
            <a:pPr rtl="0"/>
            <a:r>
              <a:rPr lang="en-US" noProof="0"/>
              <a:t>Click icon to add picture</a:t>
            </a:r>
            <a:endParaRPr lang="en-GB" noProof="0" dirty="0"/>
          </a:p>
        </p:txBody>
      </p:sp>
      <p:sp>
        <p:nvSpPr>
          <p:cNvPr id="26" name="Picture Placeholder 11">
            <a:extLst>
              <a:ext uri="{FF2B5EF4-FFF2-40B4-BE49-F238E27FC236}">
                <a16:creationId xmlns:a16="http://schemas.microsoft.com/office/drawing/2014/main" id="{FFDA0C1B-4B80-4211-8E8D-A19CA0D2A593}"/>
              </a:ext>
            </a:extLst>
          </p:cNvPr>
          <p:cNvSpPr>
            <a:spLocks noGrp="1"/>
          </p:cNvSpPr>
          <p:nvPr>
            <p:ph type="pic" sz="quarter" idx="80"/>
          </p:nvPr>
        </p:nvSpPr>
        <p:spPr>
          <a:xfrm>
            <a:off x="9409913" y="851603"/>
            <a:ext cx="1938528" cy="393192"/>
          </a:xfrm>
          <a:prstGeom prst="roundRect">
            <a:avLst/>
          </a:prstGeom>
        </p:spPr>
        <p:txBody>
          <a:bodyPr rtlCol="0" anchor="ctr" anchorCtr="0">
            <a:normAutofit/>
          </a:bodyPr>
          <a:lstStyle>
            <a:lvl1pPr marL="0" indent="0" algn="ctr">
              <a:buNone/>
              <a:defRPr sz="1600">
                <a:solidFill>
                  <a:schemeClr val="bg1"/>
                </a:solidFill>
              </a:defRPr>
            </a:lvl1pPr>
          </a:lstStyle>
          <a:p>
            <a:pPr rtl="0"/>
            <a:r>
              <a:rPr lang="en-US" noProof="0"/>
              <a:t>Click icon to add picture</a:t>
            </a:r>
            <a:endParaRPr lang="en-GB" noProof="0" dirty="0"/>
          </a:p>
        </p:txBody>
      </p:sp>
    </p:spTree>
    <p:extLst>
      <p:ext uri="{BB962C8B-B14F-4D97-AF65-F5344CB8AC3E}">
        <p14:creationId xmlns:p14="http://schemas.microsoft.com/office/powerpoint/2010/main" val="128921764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09A5174-1112-4D75-9ACE-EB000DE44EEE}"/>
              </a:ext>
            </a:extLst>
          </p:cNvPr>
          <p:cNvSpPr/>
          <p:nvPr userDrawn="1"/>
        </p:nvSpPr>
        <p:spPr>
          <a:xfrm>
            <a:off x="0" y="0"/>
            <a:ext cx="12192000" cy="6858000"/>
          </a:xfrm>
          <a:prstGeom prst="rect">
            <a:avLst/>
          </a:prstGeom>
          <a:blipFill>
            <a:blip r:embed="rId2"/>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Rectangle 7">
            <a:extLst>
              <a:ext uri="{FF2B5EF4-FFF2-40B4-BE49-F238E27FC236}">
                <a16:creationId xmlns:a16="http://schemas.microsoft.com/office/drawing/2014/main" id="{7B241F2F-6D67-4597-AB7C-D982860837A5}"/>
              </a:ext>
            </a:extLst>
          </p:cNvPr>
          <p:cNvSpPr/>
          <p:nvPr userDrawn="1"/>
        </p:nvSpPr>
        <p:spPr>
          <a:xfrm>
            <a:off x="3585972" y="0"/>
            <a:ext cx="5020056" cy="6858000"/>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597639DF-BB81-43B2-81DF-DC0942E88459}"/>
              </a:ext>
            </a:extLst>
          </p:cNvPr>
          <p:cNvSpPr>
            <a:spLocks noGrp="1"/>
          </p:cNvSpPr>
          <p:nvPr>
            <p:ph type="ctrTitle" hasCustomPrompt="1"/>
          </p:nvPr>
        </p:nvSpPr>
        <p:spPr>
          <a:xfrm>
            <a:off x="3585972" y="2551430"/>
            <a:ext cx="5020056" cy="1633085"/>
          </a:xfrm>
        </p:spPr>
        <p:txBody>
          <a:bodyPr rtlCol="0" anchor="b">
            <a:normAutofit/>
          </a:bodyPr>
          <a:lstStyle>
            <a:lvl1pPr algn="ctr">
              <a:lnSpc>
                <a:spcPct val="85000"/>
              </a:lnSpc>
              <a:defRPr sz="5500" b="1">
                <a:solidFill>
                  <a:schemeClr val="bg1"/>
                </a:solidFill>
              </a:defRPr>
            </a:lvl1pPr>
          </a:lstStyle>
          <a:p>
            <a:pPr rtl="0"/>
            <a:r>
              <a:rPr lang="en-GB" noProof="0" dirty="0"/>
              <a:t>Presentation title</a:t>
            </a:r>
          </a:p>
        </p:txBody>
      </p:sp>
      <p:sp>
        <p:nvSpPr>
          <p:cNvPr id="3" name="Subtitle 2">
            <a:extLst>
              <a:ext uri="{FF2B5EF4-FFF2-40B4-BE49-F238E27FC236}">
                <a16:creationId xmlns:a16="http://schemas.microsoft.com/office/drawing/2014/main" id="{0862A2A7-5821-4BAA-A45B-8AFDF4E0FBAD}"/>
              </a:ext>
            </a:extLst>
          </p:cNvPr>
          <p:cNvSpPr>
            <a:spLocks noGrp="1"/>
          </p:cNvSpPr>
          <p:nvPr>
            <p:ph type="subTitle" idx="1"/>
          </p:nvPr>
        </p:nvSpPr>
        <p:spPr>
          <a:xfrm>
            <a:off x="3581400" y="4653445"/>
            <a:ext cx="5027613" cy="827197"/>
          </a:xfrm>
        </p:spPr>
        <p:txBody>
          <a:bodyPr rtlCol="0">
            <a:normAutofit/>
          </a:bodyPr>
          <a:lstStyle>
            <a:lvl1pPr marL="0" indent="0" algn="ctr">
              <a:buNone/>
              <a:defRPr sz="2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dirty="0"/>
          </a:p>
        </p:txBody>
      </p:sp>
    </p:spTree>
    <p:extLst>
      <p:ext uri="{BB962C8B-B14F-4D97-AF65-F5344CB8AC3E}">
        <p14:creationId xmlns:p14="http://schemas.microsoft.com/office/powerpoint/2010/main" val="4735965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A7E2F25-E114-4A75-B5B3-F09D555DDFF8}"/>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9" name="Rectangle 8">
            <a:extLst>
              <a:ext uri="{FF2B5EF4-FFF2-40B4-BE49-F238E27FC236}">
                <a16:creationId xmlns:a16="http://schemas.microsoft.com/office/drawing/2014/main" id="{509BEFEA-934B-49DB-9A67-071B716E9BCC}"/>
              </a:ext>
            </a:extLst>
          </p:cNvPr>
          <p:cNvSpPr/>
          <p:nvPr userDrawn="1"/>
        </p:nvSpPr>
        <p:spPr>
          <a:xfrm>
            <a:off x="6769608" y="0"/>
            <a:ext cx="5422392"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7D86D2BD-969D-4473-8460-B0377486ABC0}"/>
              </a:ext>
            </a:extLst>
          </p:cNvPr>
          <p:cNvSpPr>
            <a:spLocks noGrp="1"/>
          </p:cNvSpPr>
          <p:nvPr>
            <p:ph type="title" hasCustomPrompt="1"/>
          </p:nvPr>
        </p:nvSpPr>
        <p:spPr>
          <a:xfrm>
            <a:off x="7235826" y="3924940"/>
            <a:ext cx="4116387" cy="1740445"/>
          </a:xfrm>
        </p:spPr>
        <p:txBody>
          <a:bodyPr lIns="0" tIns="0" rIns="0" bIns="0" rtlCol="0" anchor="b" anchorCtr="0">
            <a:noAutofit/>
          </a:bodyPr>
          <a:lstStyle>
            <a:lvl1pPr algn="r">
              <a:defRPr sz="5500" b="1"/>
            </a:lvl1pPr>
          </a:lstStyle>
          <a:p>
            <a:pPr rtl="0"/>
            <a:r>
              <a:rPr lang="en-GB" noProof="0" dirty="0"/>
              <a:t>Presentation title</a:t>
            </a:r>
          </a:p>
        </p:txBody>
      </p:sp>
      <p:sp>
        <p:nvSpPr>
          <p:cNvPr id="11" name="Subtitle 2">
            <a:extLst>
              <a:ext uri="{FF2B5EF4-FFF2-40B4-BE49-F238E27FC236}">
                <a16:creationId xmlns:a16="http://schemas.microsoft.com/office/drawing/2014/main" id="{1124E491-FFE2-4D91-8211-BFEB67FC40B9}"/>
              </a:ext>
            </a:extLst>
          </p:cNvPr>
          <p:cNvSpPr>
            <a:spLocks noGrp="1"/>
          </p:cNvSpPr>
          <p:nvPr>
            <p:ph type="subTitle" idx="1" hasCustomPrompt="1"/>
          </p:nvPr>
        </p:nvSpPr>
        <p:spPr>
          <a:xfrm>
            <a:off x="7235826" y="5681266"/>
            <a:ext cx="4116387" cy="400081"/>
          </a:xfrm>
        </p:spPr>
        <p:txBody>
          <a:bodyPr lIns="0" tIns="0" rIns="0" bIns="0" rtlCol="0" anchor="b" anchorCtr="0">
            <a:normAutofit/>
          </a:bodyPr>
          <a:lstStyle>
            <a:lvl1pPr marL="0" indent="0" algn="r">
              <a:buNone/>
              <a:defRPr sz="28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GB" noProof="0" dirty="0"/>
              <a:t>Subtitle Here</a:t>
            </a:r>
          </a:p>
        </p:txBody>
      </p:sp>
    </p:spTree>
    <p:extLst>
      <p:ext uri="{BB962C8B-B14F-4D97-AF65-F5344CB8AC3E}">
        <p14:creationId xmlns:p14="http://schemas.microsoft.com/office/powerpoint/2010/main" val="27517616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10512425"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8CCC7986-8467-4919-8B29-1A8D47B98740}"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Content Placeholder 2">
            <a:extLst>
              <a:ext uri="{FF2B5EF4-FFF2-40B4-BE49-F238E27FC236}">
                <a16:creationId xmlns:a16="http://schemas.microsoft.com/office/drawing/2014/main" id="{3462FAC8-55F2-4A8C-BD0D-938A725760C8}"/>
              </a:ext>
            </a:extLst>
          </p:cNvPr>
          <p:cNvSpPr>
            <a:spLocks noGrp="1"/>
          </p:cNvSpPr>
          <p:nvPr>
            <p:ph idx="1"/>
          </p:nvPr>
        </p:nvSpPr>
        <p:spPr>
          <a:xfrm>
            <a:off x="838200" y="2064470"/>
            <a:ext cx="10515600" cy="3604962"/>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Tree>
    <p:extLst>
      <p:ext uri="{BB962C8B-B14F-4D97-AF65-F5344CB8AC3E}">
        <p14:creationId xmlns:p14="http://schemas.microsoft.com/office/powerpoint/2010/main" val="129554041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7" name="Rectangle 26">
            <a:extLst>
              <a:ext uri="{FF2B5EF4-FFF2-40B4-BE49-F238E27FC236}">
                <a16:creationId xmlns:a16="http://schemas.microsoft.com/office/drawing/2014/main" id="{B7314DC4-8C9E-4F01-A18F-43188041EB03}"/>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7" name="Content Placeholder 2">
            <a:extLst>
              <a:ext uri="{FF2B5EF4-FFF2-40B4-BE49-F238E27FC236}">
                <a16:creationId xmlns:a16="http://schemas.microsoft.com/office/drawing/2014/main" id="{27010291-978E-4CC6-876F-E22ADA4A322F}"/>
              </a:ext>
            </a:extLst>
          </p:cNvPr>
          <p:cNvSpPr>
            <a:spLocks noGrp="1"/>
          </p:cNvSpPr>
          <p:nvPr>
            <p:ph sz="half" idx="1"/>
          </p:nvPr>
        </p:nvSpPr>
        <p:spPr>
          <a:xfrm>
            <a:off x="838200" y="2049405"/>
            <a:ext cx="5181600" cy="3588615"/>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38" name="Content Placeholder 3">
            <a:extLst>
              <a:ext uri="{FF2B5EF4-FFF2-40B4-BE49-F238E27FC236}">
                <a16:creationId xmlns:a16="http://schemas.microsoft.com/office/drawing/2014/main" id="{C0C7E056-802B-46B6-8017-5D7F87B41A5A}"/>
              </a:ext>
            </a:extLst>
          </p:cNvPr>
          <p:cNvSpPr>
            <a:spLocks noGrp="1"/>
          </p:cNvSpPr>
          <p:nvPr>
            <p:ph sz="half" idx="2"/>
          </p:nvPr>
        </p:nvSpPr>
        <p:spPr>
          <a:xfrm>
            <a:off x="6172200" y="2049405"/>
            <a:ext cx="5181600" cy="3568970"/>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8" name="Date Placeholder 7">
            <a:extLst>
              <a:ext uri="{FF2B5EF4-FFF2-40B4-BE49-F238E27FC236}">
                <a16:creationId xmlns:a16="http://schemas.microsoft.com/office/drawing/2014/main" id="{F5D76E00-0ACB-4B7A-B045-2A0F2EF8D824}"/>
              </a:ext>
            </a:extLst>
          </p:cNvPr>
          <p:cNvSpPr>
            <a:spLocks noGrp="1"/>
          </p:cNvSpPr>
          <p:nvPr>
            <p:ph type="dt" sz="half" idx="10"/>
          </p:nvPr>
        </p:nvSpPr>
        <p:spPr/>
        <p:txBody>
          <a:bodyPr rtlCol="0"/>
          <a:lstStyle/>
          <a:p>
            <a:pPr rtl="0"/>
            <a:fld id="{FF850059-8D6D-4372-BF03-586B82C77D45}" type="datetime1">
              <a:rPr lang="en-GB" noProof="0" smtClean="0"/>
              <a:t>14/05/2025</a:t>
            </a:fld>
            <a:endParaRPr lang="en-GB" noProof="0" dirty="0"/>
          </a:p>
        </p:txBody>
      </p:sp>
      <p:sp>
        <p:nvSpPr>
          <p:cNvPr id="9" name="Footer Placeholder 8">
            <a:extLst>
              <a:ext uri="{FF2B5EF4-FFF2-40B4-BE49-F238E27FC236}">
                <a16:creationId xmlns:a16="http://schemas.microsoft.com/office/drawing/2014/main" id="{BB112229-A962-49D4-B30E-99CFF547CC16}"/>
              </a:ext>
            </a:extLst>
          </p:cNvPr>
          <p:cNvSpPr>
            <a:spLocks noGrp="1"/>
          </p:cNvSpPr>
          <p:nvPr>
            <p:ph type="ftr" sz="quarter" idx="11"/>
          </p:nvPr>
        </p:nvSpPr>
        <p:spPr/>
        <p:txBody>
          <a:bodyPr rtlCol="0"/>
          <a:lstStyle/>
          <a:p>
            <a:pPr rtl="0"/>
            <a:r>
              <a:rPr lang="en-GB" noProof="0" dirty="0"/>
              <a:t>ADD A FOOTER</a:t>
            </a:r>
          </a:p>
        </p:txBody>
      </p:sp>
      <p:sp>
        <p:nvSpPr>
          <p:cNvPr id="12" name="Slide Number Placeholder 11">
            <a:extLst>
              <a:ext uri="{FF2B5EF4-FFF2-40B4-BE49-F238E27FC236}">
                <a16:creationId xmlns:a16="http://schemas.microsoft.com/office/drawing/2014/main" id="{5AD09447-00BF-439A-B49F-4D5A25FEEA97}"/>
              </a:ext>
            </a:extLst>
          </p:cNvPr>
          <p:cNvSpPr>
            <a:spLocks noGrp="1"/>
          </p:cNvSpPr>
          <p:nvPr>
            <p:ph type="sldNum" sz="quarter" idx="12"/>
          </p:nvPr>
        </p:nvSpPr>
        <p:spPr/>
        <p:txBody>
          <a:bodyPr rtlCol="0"/>
          <a:lstStyle/>
          <a:p>
            <a:pPr rtl="0"/>
            <a:fld id="{4950F5D8-22E1-4015-8661-E5B1FD28C2DE}" type="slidenum">
              <a:rPr lang="en-GB" noProof="0" smtClean="0"/>
              <a:pPr/>
              <a:t>‹#›</a:t>
            </a:fld>
            <a:endParaRPr lang="en-GB" noProof="0" dirty="0"/>
          </a:p>
        </p:txBody>
      </p:sp>
      <p:sp>
        <p:nvSpPr>
          <p:cNvPr id="39" name="Title 1">
            <a:extLst>
              <a:ext uri="{FF2B5EF4-FFF2-40B4-BE49-F238E27FC236}">
                <a16:creationId xmlns:a16="http://schemas.microsoft.com/office/drawing/2014/main" id="{6D1F570F-D9DD-43A5-A55C-A231D1F75ED1}"/>
              </a:ext>
            </a:extLst>
          </p:cNvPr>
          <p:cNvSpPr>
            <a:spLocks noGrp="1"/>
          </p:cNvSpPr>
          <p:nvPr>
            <p:ph type="title"/>
          </p:nvPr>
        </p:nvSpPr>
        <p:spPr>
          <a:xfrm>
            <a:off x="838199" y="805472"/>
            <a:ext cx="10512425" cy="552848"/>
          </a:xfrm>
        </p:spPr>
        <p:txBody>
          <a:bodyPr lIns="0" tIns="0" rIns="0" bIns="0" rtlCol="0" anchor="b" anchorCtr="0"/>
          <a:lstStyle/>
          <a:p>
            <a:pPr rtl="0"/>
            <a:r>
              <a:rPr lang="en-US" noProof="0"/>
              <a:t>Click to edit Master title style</a:t>
            </a:r>
            <a:endParaRPr lang="en-GB" noProof="0" dirty="0"/>
          </a:p>
        </p:txBody>
      </p:sp>
    </p:spTree>
    <p:extLst>
      <p:ext uri="{BB962C8B-B14F-4D97-AF65-F5344CB8AC3E}">
        <p14:creationId xmlns:p14="http://schemas.microsoft.com/office/powerpoint/2010/main" val="11171164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6" name="Rectangle 5">
            <a:extLst>
              <a:ext uri="{FF2B5EF4-FFF2-40B4-BE49-F238E27FC236}">
                <a16:creationId xmlns:a16="http://schemas.microsoft.com/office/drawing/2014/main" id="{DD60033C-E502-4C97-87DB-99F01B55681B}"/>
              </a:ext>
            </a:extLst>
          </p:cNvPr>
          <p:cNvSpPr/>
          <p:nvPr userDrawn="1"/>
        </p:nvSpPr>
        <p:spPr>
          <a:xfrm>
            <a:off x="0" y="1965960"/>
            <a:ext cx="12192000" cy="4892040"/>
          </a:xfrm>
          <a:prstGeom prst="rect">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a:extLst>
              <a:ext uri="{FF2B5EF4-FFF2-40B4-BE49-F238E27FC236}">
                <a16:creationId xmlns:a16="http://schemas.microsoft.com/office/drawing/2014/main" id="{44B0B20C-63A0-49A1-A09F-99F86387E48E}"/>
              </a:ext>
            </a:extLst>
          </p:cNvPr>
          <p:cNvSpPr>
            <a:spLocks noGrp="1"/>
          </p:cNvSpPr>
          <p:nvPr>
            <p:ph type="title"/>
          </p:nvPr>
        </p:nvSpPr>
        <p:spPr>
          <a:xfrm>
            <a:off x="838199" y="805472"/>
            <a:ext cx="10512425" cy="552848"/>
          </a:xfrm>
        </p:spPr>
        <p:txBody>
          <a:bodyPr lIns="0" tIns="0" rIns="0" bIns="0" rtlCol="0" anchor="b" anchorCtr="0"/>
          <a:lstStyle/>
          <a:p>
            <a:pPr rtl="0"/>
            <a:r>
              <a:rPr lang="en-US" noProof="0"/>
              <a:t>Click to edit Master title style</a:t>
            </a:r>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D99CEDBC-8098-44A7-A208-6CC91A55276C}"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7" name="Text Placeholder 2">
            <a:extLst>
              <a:ext uri="{FF2B5EF4-FFF2-40B4-BE49-F238E27FC236}">
                <a16:creationId xmlns:a16="http://schemas.microsoft.com/office/drawing/2014/main" id="{A0794048-CBDE-4DD8-B381-C7B3F8BC6BD1}"/>
              </a:ext>
            </a:extLst>
          </p:cNvPr>
          <p:cNvSpPr>
            <a:spLocks noGrp="1"/>
          </p:cNvSpPr>
          <p:nvPr>
            <p:ph type="body" idx="1"/>
          </p:nvPr>
        </p:nvSpPr>
        <p:spPr>
          <a:xfrm>
            <a:off x="839788" y="2049403"/>
            <a:ext cx="5157787" cy="455672"/>
          </a:xfrm>
        </p:spPr>
        <p:txBody>
          <a:bodyPr rtlCol="0"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19" name="Text Placeholder 4">
            <a:extLst>
              <a:ext uri="{FF2B5EF4-FFF2-40B4-BE49-F238E27FC236}">
                <a16:creationId xmlns:a16="http://schemas.microsoft.com/office/drawing/2014/main" id="{8728F1E0-EBE6-4A1C-A9AD-A2F93B614002}"/>
              </a:ext>
            </a:extLst>
          </p:cNvPr>
          <p:cNvSpPr>
            <a:spLocks noGrp="1"/>
          </p:cNvSpPr>
          <p:nvPr>
            <p:ph type="body" sz="quarter" idx="3"/>
          </p:nvPr>
        </p:nvSpPr>
        <p:spPr>
          <a:xfrm>
            <a:off x="6172200" y="2049401"/>
            <a:ext cx="5183188" cy="455673"/>
          </a:xfrm>
        </p:spPr>
        <p:txBody>
          <a:bodyPr rtlCol="0"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20" name="Content Placeholder 5">
            <a:extLst>
              <a:ext uri="{FF2B5EF4-FFF2-40B4-BE49-F238E27FC236}">
                <a16:creationId xmlns:a16="http://schemas.microsoft.com/office/drawing/2014/main" id="{A0E71F33-4A3C-4FCB-968D-EDA3A37F0BCC}"/>
              </a:ext>
            </a:extLst>
          </p:cNvPr>
          <p:cNvSpPr>
            <a:spLocks noGrp="1"/>
          </p:cNvSpPr>
          <p:nvPr>
            <p:ph sz="quarter" idx="4"/>
          </p:nvPr>
        </p:nvSpPr>
        <p:spPr>
          <a:xfrm>
            <a:off x="6172200" y="2505075"/>
            <a:ext cx="5183188" cy="3132946"/>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21" name="Content Placeholder 3">
            <a:extLst>
              <a:ext uri="{FF2B5EF4-FFF2-40B4-BE49-F238E27FC236}">
                <a16:creationId xmlns:a16="http://schemas.microsoft.com/office/drawing/2014/main" id="{FE2D98C8-5649-4EB0-A619-A662461EC9AA}"/>
              </a:ext>
            </a:extLst>
          </p:cNvPr>
          <p:cNvSpPr>
            <a:spLocks noGrp="1"/>
          </p:cNvSpPr>
          <p:nvPr>
            <p:ph sz="half" idx="2"/>
          </p:nvPr>
        </p:nvSpPr>
        <p:spPr>
          <a:xfrm>
            <a:off x="839788" y="2505075"/>
            <a:ext cx="5157787" cy="3132946"/>
          </a:xfrm>
        </p:spPr>
        <p:txBody>
          <a:bodyPr rtlCol="0">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Tree>
    <p:extLst>
      <p:ext uri="{BB962C8B-B14F-4D97-AF65-F5344CB8AC3E}">
        <p14:creationId xmlns:p14="http://schemas.microsoft.com/office/powerpoint/2010/main" val="21699165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12192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6457CEF9-2948-4B16-A184-024EFACBC141}" type="datetime1">
              <a:rPr lang="en-GB" noProof="0" smtClean="0"/>
              <a:t>14/05/2025</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2" name="Title 1">
            <a:extLst>
              <a:ext uri="{FF2B5EF4-FFF2-40B4-BE49-F238E27FC236}">
                <a16:creationId xmlns:a16="http://schemas.microsoft.com/office/drawing/2014/main" id="{8F15BD07-216B-4BED-B02B-A824C3BFE4E0}"/>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dirty="0"/>
          </a:p>
        </p:txBody>
      </p:sp>
      <p:sp>
        <p:nvSpPr>
          <p:cNvPr id="14" name="Text Placeholder 3">
            <a:extLst>
              <a:ext uri="{FF2B5EF4-FFF2-40B4-BE49-F238E27FC236}">
                <a16:creationId xmlns:a16="http://schemas.microsoft.com/office/drawing/2014/main" id="{31CB25A8-485F-445D-B110-8C51B4D99271}"/>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15" name="Content Placeholder 2">
            <a:extLst>
              <a:ext uri="{FF2B5EF4-FFF2-40B4-BE49-F238E27FC236}">
                <a16:creationId xmlns:a16="http://schemas.microsoft.com/office/drawing/2014/main" id="{0F6DD5FE-C12D-447A-88F9-437E12A22A4C}"/>
              </a:ext>
            </a:extLst>
          </p:cNvPr>
          <p:cNvSpPr>
            <a:spLocks noGrp="1"/>
          </p:cNvSpPr>
          <p:nvPr>
            <p:ph idx="1"/>
          </p:nvPr>
        </p:nvSpPr>
        <p:spPr>
          <a:xfrm>
            <a:off x="5183188" y="499123"/>
            <a:ext cx="6172200" cy="5361928"/>
          </a:xfrm>
        </p:spPr>
        <p:txBody>
          <a:bodyPr rtlCol="0">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Tree>
    <p:extLst>
      <p:ext uri="{BB962C8B-B14F-4D97-AF65-F5344CB8AC3E}">
        <p14:creationId xmlns:p14="http://schemas.microsoft.com/office/powerpoint/2010/main" val="38452369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83BD79-B5BB-43E2-BB74-F9008C3AA58F}"/>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a:extLst>
              <a:ext uri="{FF2B5EF4-FFF2-40B4-BE49-F238E27FC236}">
                <a16:creationId xmlns:a16="http://schemas.microsoft.com/office/drawing/2014/main" id="{FBC13AD7-0902-4462-AE2E-A3198854D169}"/>
              </a:ext>
            </a:extLst>
          </p:cNvPr>
          <p:cNvSpPr/>
          <p:nvPr userDrawn="1"/>
        </p:nvSpPr>
        <p:spPr>
          <a:xfrm>
            <a:off x="0" y="0"/>
            <a:ext cx="12192000" cy="6858000"/>
          </a:xfrm>
          <a:prstGeom prst="rect">
            <a:avLst/>
          </a:pr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7" name="Date Placeholder 6">
            <a:extLst>
              <a:ext uri="{FF2B5EF4-FFF2-40B4-BE49-F238E27FC236}">
                <a16:creationId xmlns:a16="http://schemas.microsoft.com/office/drawing/2014/main" id="{7AC8DEE1-3923-45D0-A00B-AD5831D56CF0}"/>
              </a:ext>
            </a:extLst>
          </p:cNvPr>
          <p:cNvSpPr>
            <a:spLocks noGrp="1"/>
          </p:cNvSpPr>
          <p:nvPr>
            <p:ph type="dt" sz="half" idx="10"/>
          </p:nvPr>
        </p:nvSpPr>
        <p:spPr/>
        <p:txBody>
          <a:bodyPr rtlCol="0"/>
          <a:lstStyle/>
          <a:p>
            <a:pPr rtl="0"/>
            <a:fld id="{B6005E78-8FE0-4B52-85F8-2D2415906031}" type="datetime1">
              <a:rPr lang="en-GB" noProof="0" smtClean="0"/>
              <a:t>14/05/2025</a:t>
            </a:fld>
            <a:endParaRPr lang="en-GB" noProof="0" dirty="0"/>
          </a:p>
        </p:txBody>
      </p:sp>
      <p:sp>
        <p:nvSpPr>
          <p:cNvPr id="8" name="Footer Placeholder 7">
            <a:extLst>
              <a:ext uri="{FF2B5EF4-FFF2-40B4-BE49-F238E27FC236}">
                <a16:creationId xmlns:a16="http://schemas.microsoft.com/office/drawing/2014/main" id="{488EFA31-738D-4389-B010-AFFC2C33FF64}"/>
              </a:ext>
            </a:extLst>
          </p:cNvPr>
          <p:cNvSpPr>
            <a:spLocks noGrp="1"/>
          </p:cNvSpPr>
          <p:nvPr>
            <p:ph type="ftr" sz="quarter" idx="11"/>
          </p:nvPr>
        </p:nvSpPr>
        <p:spPr/>
        <p:txBody>
          <a:bodyPr rtlCol="0"/>
          <a:lstStyle/>
          <a:p>
            <a:pPr rtl="0"/>
            <a:r>
              <a:rPr lang="en-GB" noProof="0" dirty="0"/>
              <a:t>ADD A FOOTER</a:t>
            </a:r>
          </a:p>
        </p:txBody>
      </p:sp>
      <p:sp>
        <p:nvSpPr>
          <p:cNvPr id="9" name="Slide Number Placeholder 8">
            <a:extLst>
              <a:ext uri="{FF2B5EF4-FFF2-40B4-BE49-F238E27FC236}">
                <a16:creationId xmlns:a16="http://schemas.microsoft.com/office/drawing/2014/main" id="{F0437203-A295-48FE-B1AD-A4AE4FD1FFA2}"/>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
        <p:nvSpPr>
          <p:cNvPr id="13" name="Title 1">
            <a:extLst>
              <a:ext uri="{FF2B5EF4-FFF2-40B4-BE49-F238E27FC236}">
                <a16:creationId xmlns:a16="http://schemas.microsoft.com/office/drawing/2014/main" id="{86152D61-B915-4FFA-BFAB-BE67BD9FEB74}"/>
              </a:ext>
            </a:extLst>
          </p:cNvPr>
          <p:cNvSpPr>
            <a:spLocks noGrp="1"/>
          </p:cNvSpPr>
          <p:nvPr>
            <p:ph type="title"/>
          </p:nvPr>
        </p:nvSpPr>
        <p:spPr>
          <a:xfrm>
            <a:off x="839788" y="457200"/>
            <a:ext cx="3932237" cy="1600200"/>
          </a:xfrm>
        </p:spPr>
        <p:txBody>
          <a:bodyPr rtlCol="0" anchor="b"/>
          <a:lstStyle>
            <a:lvl1pPr>
              <a:defRPr sz="3200"/>
            </a:lvl1pPr>
          </a:lstStyle>
          <a:p>
            <a:pPr rtl="0"/>
            <a:r>
              <a:rPr lang="en-US" noProof="0"/>
              <a:t>Click to edit Master title style</a:t>
            </a:r>
            <a:endParaRPr lang="en-GB" noProof="0" dirty="0"/>
          </a:p>
        </p:txBody>
      </p:sp>
      <p:sp>
        <p:nvSpPr>
          <p:cNvPr id="14" name="Text Placeholder 3">
            <a:extLst>
              <a:ext uri="{FF2B5EF4-FFF2-40B4-BE49-F238E27FC236}">
                <a16:creationId xmlns:a16="http://schemas.microsoft.com/office/drawing/2014/main" id="{56B9FA21-7A71-4ACD-9725-F9C35C79405A}"/>
              </a:ext>
            </a:extLst>
          </p:cNvPr>
          <p:cNvSpPr>
            <a:spLocks noGrp="1"/>
          </p:cNvSpPr>
          <p:nvPr>
            <p:ph type="body" sz="half" idx="2"/>
          </p:nvPr>
        </p:nvSpPr>
        <p:spPr>
          <a:xfrm>
            <a:off x="839788" y="2057400"/>
            <a:ext cx="3932237" cy="3811588"/>
          </a:xfrm>
        </p:spPr>
        <p:txBody>
          <a:bodyPr rtlCol="0"/>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15" name="Picture Placeholder 2">
            <a:extLst>
              <a:ext uri="{FF2B5EF4-FFF2-40B4-BE49-F238E27FC236}">
                <a16:creationId xmlns:a16="http://schemas.microsoft.com/office/drawing/2014/main" id="{23F69D43-2C7D-427D-9395-81FD4D07F927}"/>
              </a:ext>
            </a:extLst>
          </p:cNvPr>
          <p:cNvSpPr>
            <a:spLocks noGrp="1"/>
          </p:cNvSpPr>
          <p:nvPr>
            <p:ph type="pic" idx="1"/>
          </p:nvPr>
        </p:nvSpPr>
        <p:spPr>
          <a:xfrm>
            <a:off x="5183188" y="457201"/>
            <a:ext cx="6172200" cy="5403850"/>
          </a:xfrm>
        </p:spPr>
        <p:txBody>
          <a:bodyPr rtlCol="0"/>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dirty="0"/>
          </a:p>
        </p:txBody>
      </p:sp>
    </p:spTree>
    <p:extLst>
      <p:ext uri="{BB962C8B-B14F-4D97-AF65-F5344CB8AC3E}">
        <p14:creationId xmlns:p14="http://schemas.microsoft.com/office/powerpoint/2010/main" val="37313631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5" name="Rectangle 34">
            <a:extLst>
              <a:ext uri="{FF2B5EF4-FFF2-40B4-BE49-F238E27FC236}">
                <a16:creationId xmlns:a16="http://schemas.microsoft.com/office/drawing/2014/main" id="{8CF4E3C4-06F3-4C9B-8844-62F3323AB7DD}"/>
              </a:ext>
            </a:extLst>
          </p:cNvPr>
          <p:cNvSpPr/>
          <p:nvPr userDrawn="1"/>
        </p:nvSpPr>
        <p:spPr>
          <a:xfrm>
            <a:off x="-1587" y="6408"/>
            <a:ext cx="12192000" cy="6851591"/>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8" name="Date Placeholder 7">
            <a:extLst>
              <a:ext uri="{FF2B5EF4-FFF2-40B4-BE49-F238E27FC236}">
                <a16:creationId xmlns:a16="http://schemas.microsoft.com/office/drawing/2014/main" id="{F5D76E00-0ACB-4B7A-B045-2A0F2EF8D824}"/>
              </a:ext>
            </a:extLst>
          </p:cNvPr>
          <p:cNvSpPr>
            <a:spLocks noGrp="1"/>
          </p:cNvSpPr>
          <p:nvPr>
            <p:ph type="dt" sz="half" idx="10"/>
          </p:nvPr>
        </p:nvSpPr>
        <p:spPr/>
        <p:txBody>
          <a:bodyPr rtlCol="0"/>
          <a:lstStyle/>
          <a:p>
            <a:pPr rtl="0"/>
            <a:fld id="{0E22EBA6-BA14-45E7-A7E9-62B7B97449CC}" type="datetime1">
              <a:rPr lang="en-GB" noProof="0" smtClean="0"/>
              <a:t>14/05/2025</a:t>
            </a:fld>
            <a:endParaRPr lang="en-GB" noProof="0" dirty="0"/>
          </a:p>
        </p:txBody>
      </p:sp>
      <p:sp>
        <p:nvSpPr>
          <p:cNvPr id="9" name="Footer Placeholder 8">
            <a:extLst>
              <a:ext uri="{FF2B5EF4-FFF2-40B4-BE49-F238E27FC236}">
                <a16:creationId xmlns:a16="http://schemas.microsoft.com/office/drawing/2014/main" id="{BB112229-A962-49D4-B30E-99CFF547CC16}"/>
              </a:ext>
            </a:extLst>
          </p:cNvPr>
          <p:cNvSpPr>
            <a:spLocks noGrp="1"/>
          </p:cNvSpPr>
          <p:nvPr>
            <p:ph type="ftr" sz="quarter" idx="11"/>
          </p:nvPr>
        </p:nvSpPr>
        <p:spPr/>
        <p:txBody>
          <a:bodyPr rtlCol="0"/>
          <a:lstStyle/>
          <a:p>
            <a:pPr rtl="0"/>
            <a:r>
              <a:rPr lang="en-GB" noProof="0" dirty="0"/>
              <a:t>ADD A FOOTER</a:t>
            </a:r>
          </a:p>
        </p:txBody>
      </p:sp>
      <p:sp>
        <p:nvSpPr>
          <p:cNvPr id="12" name="Slide Number Placeholder 11">
            <a:extLst>
              <a:ext uri="{FF2B5EF4-FFF2-40B4-BE49-F238E27FC236}">
                <a16:creationId xmlns:a16="http://schemas.microsoft.com/office/drawing/2014/main" id="{5AD09447-00BF-439A-B49F-4D5A25FEEA97}"/>
              </a:ext>
            </a:extLst>
          </p:cNvPr>
          <p:cNvSpPr>
            <a:spLocks noGrp="1"/>
          </p:cNvSpPr>
          <p:nvPr>
            <p:ph type="sldNum" sz="quarter" idx="12"/>
          </p:nvPr>
        </p:nvSpPr>
        <p:spPr/>
        <p:txBody>
          <a:bodyPr rtlCol="0"/>
          <a:lstStyle/>
          <a:p>
            <a:pPr rtl="0"/>
            <a:fld id="{4950F5D8-22E1-4015-8661-E5B1FD28C2DE}" type="slidenum">
              <a:rPr lang="en-GB" noProof="0" smtClean="0"/>
              <a:pPr/>
              <a:t>‹#›</a:t>
            </a:fld>
            <a:endParaRPr lang="en-GB" noProof="0" dirty="0"/>
          </a:p>
        </p:txBody>
      </p:sp>
      <p:sp>
        <p:nvSpPr>
          <p:cNvPr id="39" name="Title 1">
            <a:extLst>
              <a:ext uri="{FF2B5EF4-FFF2-40B4-BE49-F238E27FC236}">
                <a16:creationId xmlns:a16="http://schemas.microsoft.com/office/drawing/2014/main" id="{6D1F570F-D9DD-43A5-A55C-A231D1F75ED1}"/>
              </a:ext>
            </a:extLst>
          </p:cNvPr>
          <p:cNvSpPr>
            <a:spLocks noGrp="1"/>
          </p:cNvSpPr>
          <p:nvPr>
            <p:ph type="title"/>
          </p:nvPr>
        </p:nvSpPr>
        <p:spPr>
          <a:xfrm>
            <a:off x="838199" y="805472"/>
            <a:ext cx="10512425" cy="552848"/>
          </a:xfrm>
        </p:spPr>
        <p:txBody>
          <a:bodyPr lIns="0" tIns="0" rIns="0" bIns="0" rtlCol="0" anchor="b" anchorCtr="0"/>
          <a:lstStyle/>
          <a:p>
            <a:pPr rtl="0"/>
            <a:r>
              <a:rPr lang="en-US" noProof="0"/>
              <a:t>Click to edit Master title style</a:t>
            </a:r>
            <a:endParaRPr lang="en-GB" noProof="0" dirty="0"/>
          </a:p>
        </p:txBody>
      </p:sp>
    </p:spTree>
    <p:extLst>
      <p:ext uri="{BB962C8B-B14F-4D97-AF65-F5344CB8AC3E}">
        <p14:creationId xmlns:p14="http://schemas.microsoft.com/office/powerpoint/2010/main" val="349687052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F1442BA-C2B2-46FE-95B0-C15FF846CEAA}"/>
              </a:ext>
            </a:extLst>
          </p:cNvPr>
          <p:cNvSpPr/>
          <p:nvPr userDrawn="1"/>
        </p:nvSpPr>
        <p:spPr>
          <a:xfrm>
            <a:off x="0" y="0"/>
            <a:ext cx="12192000" cy="6858000"/>
          </a:xfrm>
          <a:prstGeom prst="rect">
            <a:avLst/>
          </a:prstGeom>
          <a:blipFill>
            <a:blip r:embed="rId2"/>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4" name="Rectangle 13">
            <a:extLst>
              <a:ext uri="{FF2B5EF4-FFF2-40B4-BE49-F238E27FC236}">
                <a16:creationId xmlns:a16="http://schemas.microsoft.com/office/drawing/2014/main" id="{46B665D0-4EDB-4342-BED1-27DA9BA746A8}"/>
              </a:ext>
            </a:extLst>
          </p:cNvPr>
          <p:cNvSpPr/>
          <p:nvPr userDrawn="1"/>
        </p:nvSpPr>
        <p:spPr>
          <a:xfrm>
            <a:off x="7454" y="-1"/>
            <a:ext cx="12192000" cy="6857999"/>
          </a:xfrm>
          <a:prstGeom prst="rect">
            <a:avLst/>
          </a:prstGeom>
          <a:solidFill>
            <a:schemeClr val="tx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3" name="Date Placeholder 2">
            <a:extLst>
              <a:ext uri="{FF2B5EF4-FFF2-40B4-BE49-F238E27FC236}">
                <a16:creationId xmlns:a16="http://schemas.microsoft.com/office/drawing/2014/main" id="{847A35AD-A6B0-4735-8919-A2B1FC60B311}"/>
              </a:ext>
            </a:extLst>
          </p:cNvPr>
          <p:cNvSpPr>
            <a:spLocks noGrp="1"/>
          </p:cNvSpPr>
          <p:nvPr>
            <p:ph type="dt" sz="half" idx="10"/>
          </p:nvPr>
        </p:nvSpPr>
        <p:spPr/>
        <p:txBody>
          <a:bodyPr rtlCol="0"/>
          <a:lstStyle/>
          <a:p>
            <a:pPr rtl="0"/>
            <a:fld id="{9810D8F2-8D2A-4C9E-B365-5226BD243E7E}" type="datetime1">
              <a:rPr lang="en-GB" noProof="0" smtClean="0"/>
              <a:t>14/05/2025</a:t>
            </a:fld>
            <a:endParaRPr lang="en-GB" noProof="0" dirty="0"/>
          </a:p>
        </p:txBody>
      </p:sp>
      <p:sp>
        <p:nvSpPr>
          <p:cNvPr id="4" name="Footer Placeholder 3">
            <a:extLst>
              <a:ext uri="{FF2B5EF4-FFF2-40B4-BE49-F238E27FC236}">
                <a16:creationId xmlns:a16="http://schemas.microsoft.com/office/drawing/2014/main" id="{084BB4B8-6523-4A06-BB13-F2DFA9ADC904}"/>
              </a:ext>
            </a:extLst>
          </p:cNvPr>
          <p:cNvSpPr>
            <a:spLocks noGrp="1"/>
          </p:cNvSpPr>
          <p:nvPr>
            <p:ph type="ftr" sz="quarter" idx="11"/>
          </p:nvPr>
        </p:nvSpPr>
        <p:spPr/>
        <p:txBody>
          <a:bodyPr rtlCol="0"/>
          <a:lstStyle/>
          <a:p>
            <a:pPr rtl="0"/>
            <a:r>
              <a:rPr lang="en-GB" noProof="0" dirty="0"/>
              <a:t>ADD A FOOTER</a:t>
            </a:r>
          </a:p>
        </p:txBody>
      </p:sp>
      <p:sp>
        <p:nvSpPr>
          <p:cNvPr id="5" name="Slide Number Placeholder 4">
            <a:extLst>
              <a:ext uri="{FF2B5EF4-FFF2-40B4-BE49-F238E27FC236}">
                <a16:creationId xmlns:a16="http://schemas.microsoft.com/office/drawing/2014/main" id="{E6BF61A0-C10F-465A-995A-A16687B4BD2C}"/>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Tree>
    <p:extLst>
      <p:ext uri="{BB962C8B-B14F-4D97-AF65-F5344CB8AC3E}">
        <p14:creationId xmlns:p14="http://schemas.microsoft.com/office/powerpoint/2010/main" val="36228987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no Backgroun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FABCF6-9B78-49BE-A2AD-F0AA9C62F46C}"/>
              </a:ext>
            </a:extLst>
          </p:cNvPr>
          <p:cNvSpPr>
            <a:spLocks noGrp="1"/>
          </p:cNvSpPr>
          <p:nvPr>
            <p:ph type="dt" sz="half" idx="10"/>
          </p:nvPr>
        </p:nvSpPr>
        <p:spPr/>
        <p:txBody>
          <a:bodyPr rtlCol="0"/>
          <a:lstStyle/>
          <a:p>
            <a:pPr rtl="0"/>
            <a:fld id="{B68F281D-F8AC-4FE4-B771-C2CD6270501C}" type="datetime1">
              <a:rPr lang="en-GB" noProof="0" smtClean="0"/>
              <a:t>14/05/2025</a:t>
            </a:fld>
            <a:endParaRPr lang="en-GB" noProof="0" dirty="0"/>
          </a:p>
        </p:txBody>
      </p:sp>
      <p:sp>
        <p:nvSpPr>
          <p:cNvPr id="3" name="Footer Placeholder 2">
            <a:extLst>
              <a:ext uri="{FF2B5EF4-FFF2-40B4-BE49-F238E27FC236}">
                <a16:creationId xmlns:a16="http://schemas.microsoft.com/office/drawing/2014/main" id="{E70934F3-5442-470C-BF40-00437371D7BD}"/>
              </a:ext>
            </a:extLst>
          </p:cNvPr>
          <p:cNvSpPr>
            <a:spLocks noGrp="1"/>
          </p:cNvSpPr>
          <p:nvPr>
            <p:ph type="ftr" sz="quarter" idx="11"/>
          </p:nvPr>
        </p:nvSpPr>
        <p:spPr/>
        <p:txBody>
          <a:bodyPr rtlCol="0"/>
          <a:lstStyle/>
          <a:p>
            <a:pPr rtl="0"/>
            <a:r>
              <a:rPr lang="en-GB" noProof="0" dirty="0"/>
              <a:t>ADD A FOOTER</a:t>
            </a:r>
          </a:p>
        </p:txBody>
      </p:sp>
      <p:sp>
        <p:nvSpPr>
          <p:cNvPr id="4" name="Slide Number Placeholder 3">
            <a:extLst>
              <a:ext uri="{FF2B5EF4-FFF2-40B4-BE49-F238E27FC236}">
                <a16:creationId xmlns:a16="http://schemas.microsoft.com/office/drawing/2014/main" id="{F4014656-DB95-4E7F-83A3-E5750E237879}"/>
              </a:ext>
            </a:extLst>
          </p:cNvPr>
          <p:cNvSpPr>
            <a:spLocks noGrp="1"/>
          </p:cNvSpPr>
          <p:nvPr>
            <p:ph type="sldNum" sz="quarter" idx="12"/>
          </p:nvPr>
        </p:nvSpPr>
        <p:spPr/>
        <p:txBody>
          <a:bodyPr rtlCol="0"/>
          <a:lstStyle/>
          <a:p>
            <a:pPr rtl="0"/>
            <a:fld id="{4950F5D8-22E1-4015-8661-E5B1FD28C2DE}" type="slidenum">
              <a:rPr lang="en-GB" noProof="0" smtClean="0"/>
              <a:t>‹#›</a:t>
            </a:fld>
            <a:endParaRPr lang="en-GB" noProof="0" dirty="0"/>
          </a:p>
        </p:txBody>
      </p:sp>
    </p:spTree>
    <p:extLst>
      <p:ext uri="{BB962C8B-B14F-4D97-AF65-F5344CB8AC3E}">
        <p14:creationId xmlns:p14="http://schemas.microsoft.com/office/powerpoint/2010/main" val="35108286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Manual">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A3A9DA67-F108-42B4-9EB1-30A00E34C4D3}"/>
              </a:ext>
            </a:extLst>
          </p:cNvPr>
          <p:cNvSpPr/>
          <p:nvPr userDrawn="1"/>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5" name="Slide Number Placeholder 4">
            <a:extLst>
              <a:ext uri="{FF2B5EF4-FFF2-40B4-BE49-F238E27FC236}">
                <a16:creationId xmlns:a16="http://schemas.microsoft.com/office/drawing/2014/main" id="{B0E5E539-C700-4989-957A-EA3BAAC4B6C9}"/>
              </a:ext>
            </a:extLst>
          </p:cNvPr>
          <p:cNvSpPr>
            <a:spLocks noGrp="1"/>
          </p:cNvSpPr>
          <p:nvPr>
            <p:ph type="sldNum" sz="quarter" idx="12"/>
          </p:nvPr>
        </p:nvSpPr>
        <p:spPr>
          <a:xfrm>
            <a:off x="838200" y="6155851"/>
            <a:ext cx="2743200" cy="184317"/>
          </a:xfrm>
        </p:spPr>
        <p:txBody>
          <a:bodyPr rtlCol="0"/>
          <a:lstStyle/>
          <a:p>
            <a:pPr rtl="0"/>
            <a:fld id="{D9BB3731-526F-4638-85F8-715D717FFC12}" type="slidenum">
              <a:rPr lang="en-GB" noProof="0" smtClean="0"/>
              <a:t>‹#›</a:t>
            </a:fld>
            <a:endParaRPr lang="en-GB" noProof="0" dirty="0"/>
          </a:p>
        </p:txBody>
      </p:sp>
      <p:sp>
        <p:nvSpPr>
          <p:cNvPr id="21" name="Text Placeholder 3">
            <a:extLst>
              <a:ext uri="{FF2B5EF4-FFF2-40B4-BE49-F238E27FC236}">
                <a16:creationId xmlns:a16="http://schemas.microsoft.com/office/drawing/2014/main" id="{605A03A4-E79C-49C5-A546-FF8E2D42E9D2}"/>
              </a:ext>
            </a:extLst>
          </p:cNvPr>
          <p:cNvSpPr>
            <a:spLocks noGrp="1"/>
          </p:cNvSpPr>
          <p:nvPr>
            <p:ph type="body" sz="half" idx="2"/>
          </p:nvPr>
        </p:nvSpPr>
        <p:spPr>
          <a:xfrm>
            <a:off x="883319" y="3054194"/>
            <a:ext cx="1645920" cy="519503"/>
          </a:xfrm>
        </p:spPr>
        <p:txBody>
          <a:bodyPr lIns="0" tIns="0" rIns="0" bIns="0" rtlCol="0" anchor="t" anchorCtr="0">
            <a:normAutofit/>
          </a:bodyPr>
          <a:lstStyle>
            <a:lvl1pPr marL="0" indent="0">
              <a:lnSpc>
                <a:spcPct val="100000"/>
              </a:lnSpc>
              <a:spcBef>
                <a:spcPts val="0"/>
              </a:spcBef>
              <a:buNone/>
              <a:defRPr lang="en-US" sz="1700" i="1"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22" name="Text Placeholder 3">
            <a:extLst>
              <a:ext uri="{FF2B5EF4-FFF2-40B4-BE49-F238E27FC236}">
                <a16:creationId xmlns:a16="http://schemas.microsoft.com/office/drawing/2014/main" id="{9EA27EF7-FC6B-496C-B737-B9219950367E}"/>
              </a:ext>
            </a:extLst>
          </p:cNvPr>
          <p:cNvSpPr>
            <a:spLocks noGrp="1"/>
          </p:cNvSpPr>
          <p:nvPr>
            <p:ph type="body" sz="half" idx="34" hasCustomPrompt="1"/>
          </p:nvPr>
        </p:nvSpPr>
        <p:spPr>
          <a:xfrm>
            <a:off x="1384584" y="1996465"/>
            <a:ext cx="2469965" cy="982274"/>
          </a:xfrm>
        </p:spPr>
        <p:txBody>
          <a:bodyPr lIns="0" rIns="0" bIns="0" rtlCol="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dirty="0"/>
              <a:t>Master text</a:t>
            </a:r>
            <a:br>
              <a:rPr lang="en-GB" noProof="0" dirty="0"/>
            </a:br>
            <a:r>
              <a:rPr lang="en-GB" noProof="0" dirty="0"/>
              <a:t>styles</a:t>
            </a:r>
          </a:p>
        </p:txBody>
      </p:sp>
      <p:sp>
        <p:nvSpPr>
          <p:cNvPr id="23" name="Text Placeholder 3">
            <a:extLst>
              <a:ext uri="{FF2B5EF4-FFF2-40B4-BE49-F238E27FC236}">
                <a16:creationId xmlns:a16="http://schemas.microsoft.com/office/drawing/2014/main" id="{6C0E2C30-6E91-49DE-B7A1-6E32A19EC81D}"/>
              </a:ext>
            </a:extLst>
          </p:cNvPr>
          <p:cNvSpPr>
            <a:spLocks noGrp="1"/>
          </p:cNvSpPr>
          <p:nvPr>
            <p:ph type="body" sz="half" idx="36"/>
          </p:nvPr>
        </p:nvSpPr>
        <p:spPr>
          <a:xfrm>
            <a:off x="2596444" y="3054194"/>
            <a:ext cx="1389888" cy="519503"/>
          </a:xfrm>
        </p:spPr>
        <p:txBody>
          <a:bodyPr lIns="0" tIns="0" rIns="0" bIns="0" rtlCol="0" anchor="t" anchorCtr="0">
            <a:normAutofit/>
          </a:bodyPr>
          <a:lstStyle>
            <a:lvl1pPr marL="0" indent="0">
              <a:lnSpc>
                <a:spcPct val="100000"/>
              </a:lnSpc>
              <a:spcBef>
                <a:spcPts val="0"/>
              </a:spcBef>
              <a:buNone/>
              <a:defRPr lang="en-US" sz="1700" i="1" kern="1200" dirty="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a:t>Click to edit Master text styles</a:t>
            </a:r>
          </a:p>
        </p:txBody>
      </p:sp>
      <p:sp>
        <p:nvSpPr>
          <p:cNvPr id="24" name="Picture Placeholder 12">
            <a:extLst>
              <a:ext uri="{FF2B5EF4-FFF2-40B4-BE49-F238E27FC236}">
                <a16:creationId xmlns:a16="http://schemas.microsoft.com/office/drawing/2014/main" id="{70BE5E73-C067-492F-BE30-5E3DADAD40EF}"/>
              </a:ext>
            </a:extLst>
          </p:cNvPr>
          <p:cNvSpPr>
            <a:spLocks noGrp="1"/>
          </p:cNvSpPr>
          <p:nvPr>
            <p:ph type="pic" sz="quarter" idx="37"/>
          </p:nvPr>
        </p:nvSpPr>
        <p:spPr>
          <a:xfrm>
            <a:off x="875852" y="3677189"/>
            <a:ext cx="1636776" cy="1618488"/>
          </a:xfrm>
        </p:spPr>
        <p:txBody>
          <a:bodyPr rtlCol="0" anchor="ctr" anchorCtr="0">
            <a:noAutofit/>
          </a:bodyPr>
          <a:lstStyle>
            <a:lvl1pPr marL="0" indent="0" algn="ctr">
              <a:buNone/>
              <a:defRPr sz="1400">
                <a:solidFill>
                  <a:schemeClr val="tx1"/>
                </a:solidFill>
              </a:defRPr>
            </a:lvl1pPr>
          </a:lstStyle>
          <a:p>
            <a:pPr rtl="0"/>
            <a:r>
              <a:rPr lang="en-US" noProof="0"/>
              <a:t>Click icon to add picture</a:t>
            </a:r>
            <a:endParaRPr lang="en-GB" noProof="0" dirty="0"/>
          </a:p>
        </p:txBody>
      </p:sp>
      <p:sp>
        <p:nvSpPr>
          <p:cNvPr id="25" name="Picture Placeholder 12">
            <a:extLst>
              <a:ext uri="{FF2B5EF4-FFF2-40B4-BE49-F238E27FC236}">
                <a16:creationId xmlns:a16="http://schemas.microsoft.com/office/drawing/2014/main" id="{36A9B448-4FDC-41F7-941E-5BF5A129057A}"/>
              </a:ext>
            </a:extLst>
          </p:cNvPr>
          <p:cNvSpPr>
            <a:spLocks noGrp="1"/>
          </p:cNvSpPr>
          <p:nvPr>
            <p:ph type="pic" sz="quarter" idx="38"/>
          </p:nvPr>
        </p:nvSpPr>
        <p:spPr>
          <a:xfrm>
            <a:off x="2499831" y="3677189"/>
            <a:ext cx="1636776" cy="1618488"/>
          </a:xfrm>
        </p:spPr>
        <p:txBody>
          <a:bodyPr rtlCol="0" anchor="ctr" anchorCtr="0">
            <a:noAutofit/>
          </a:bodyPr>
          <a:lstStyle>
            <a:lvl1pPr marL="0" indent="0" algn="ctr">
              <a:buNone/>
              <a:defRPr sz="1400">
                <a:solidFill>
                  <a:schemeClr val="tx1"/>
                </a:solidFill>
              </a:defRPr>
            </a:lvl1pPr>
          </a:lstStyle>
          <a:p>
            <a:pPr rtl="0"/>
            <a:r>
              <a:rPr lang="en-US" noProof="0"/>
              <a:t>Click icon to add picture</a:t>
            </a:r>
            <a:endParaRPr lang="en-GB" noProof="0" dirty="0"/>
          </a:p>
        </p:txBody>
      </p:sp>
      <p:sp>
        <p:nvSpPr>
          <p:cNvPr id="26" name="Text Placeholder 3">
            <a:extLst>
              <a:ext uri="{FF2B5EF4-FFF2-40B4-BE49-F238E27FC236}">
                <a16:creationId xmlns:a16="http://schemas.microsoft.com/office/drawing/2014/main" id="{90B3A413-8776-4B3B-931F-C132DAB3A425}"/>
              </a:ext>
            </a:extLst>
          </p:cNvPr>
          <p:cNvSpPr>
            <a:spLocks noGrp="1"/>
          </p:cNvSpPr>
          <p:nvPr>
            <p:ph type="body" sz="half" idx="39"/>
          </p:nvPr>
        </p:nvSpPr>
        <p:spPr>
          <a:xfrm>
            <a:off x="4940427" y="3054194"/>
            <a:ext cx="2113508" cy="519503"/>
          </a:xfrm>
        </p:spPr>
        <p:txBody>
          <a:bodyPr lIns="0" tIns="0" rIns="0" bIns="0" rtlCol="0" anchor="t" anchorCtr="0">
            <a:normAutofit/>
          </a:bodyPr>
          <a:lstStyle>
            <a:lvl1pPr marL="0" indent="0">
              <a:lnSpc>
                <a:spcPct val="100000"/>
              </a:lnSpc>
              <a:spcBef>
                <a:spcPts val="0"/>
              </a:spcBef>
              <a:buNone/>
              <a:defRPr lang="en-US" sz="1700" i="1"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a:t>Click to edit Master text styles</a:t>
            </a:r>
          </a:p>
        </p:txBody>
      </p:sp>
      <p:sp>
        <p:nvSpPr>
          <p:cNvPr id="27" name="Text Placeholder 3">
            <a:extLst>
              <a:ext uri="{FF2B5EF4-FFF2-40B4-BE49-F238E27FC236}">
                <a16:creationId xmlns:a16="http://schemas.microsoft.com/office/drawing/2014/main" id="{BAD0CCD5-B712-4DB2-BFE3-4D3461B29F6D}"/>
              </a:ext>
            </a:extLst>
          </p:cNvPr>
          <p:cNvSpPr>
            <a:spLocks noGrp="1"/>
          </p:cNvSpPr>
          <p:nvPr>
            <p:ph type="body" sz="half" idx="40" hasCustomPrompt="1"/>
          </p:nvPr>
        </p:nvSpPr>
        <p:spPr>
          <a:xfrm>
            <a:off x="5494328" y="1996465"/>
            <a:ext cx="1622417" cy="982274"/>
          </a:xfrm>
        </p:spPr>
        <p:txBody>
          <a:bodyPr lIns="0" rIns="0" bIns="0" rtlCol="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dirty="0"/>
              <a:t>Master text</a:t>
            </a:r>
            <a:br>
              <a:rPr lang="en-GB" noProof="0" dirty="0"/>
            </a:br>
            <a:r>
              <a:rPr lang="en-GB" noProof="0" dirty="0"/>
              <a:t>styles</a:t>
            </a:r>
          </a:p>
        </p:txBody>
      </p:sp>
      <p:sp>
        <p:nvSpPr>
          <p:cNvPr id="28" name="Picture Placeholder 12">
            <a:extLst>
              <a:ext uri="{FF2B5EF4-FFF2-40B4-BE49-F238E27FC236}">
                <a16:creationId xmlns:a16="http://schemas.microsoft.com/office/drawing/2014/main" id="{64125935-B0D3-4ABD-9BBA-A60E46D2C55C}"/>
              </a:ext>
            </a:extLst>
          </p:cNvPr>
          <p:cNvSpPr>
            <a:spLocks noGrp="1"/>
          </p:cNvSpPr>
          <p:nvPr>
            <p:ph type="pic" sz="quarter" idx="43"/>
          </p:nvPr>
        </p:nvSpPr>
        <p:spPr>
          <a:xfrm>
            <a:off x="4946407" y="3677189"/>
            <a:ext cx="2048256" cy="896112"/>
          </a:xfrm>
        </p:spPr>
        <p:txBody>
          <a:bodyPr rtlCol="0" anchor="ctr" anchorCtr="0">
            <a:noAutofit/>
          </a:bodyPr>
          <a:lstStyle>
            <a:lvl1pPr marL="0" indent="0" algn="ctr">
              <a:buNone/>
              <a:defRPr sz="1400">
                <a:solidFill>
                  <a:schemeClr val="tx1"/>
                </a:solidFill>
              </a:defRPr>
            </a:lvl1pPr>
          </a:lstStyle>
          <a:p>
            <a:pPr rtl="0"/>
            <a:r>
              <a:rPr lang="en-US" noProof="0"/>
              <a:t>Click icon to add picture</a:t>
            </a:r>
            <a:endParaRPr lang="en-GB" noProof="0" dirty="0"/>
          </a:p>
        </p:txBody>
      </p:sp>
      <p:sp>
        <p:nvSpPr>
          <p:cNvPr id="29" name="Text Placeholder 3">
            <a:extLst>
              <a:ext uri="{FF2B5EF4-FFF2-40B4-BE49-F238E27FC236}">
                <a16:creationId xmlns:a16="http://schemas.microsoft.com/office/drawing/2014/main" id="{47D3BA4D-FA26-44C8-B927-E42CC8E67B79}"/>
              </a:ext>
            </a:extLst>
          </p:cNvPr>
          <p:cNvSpPr>
            <a:spLocks noGrp="1"/>
          </p:cNvSpPr>
          <p:nvPr>
            <p:ph type="body" sz="half" idx="45"/>
          </p:nvPr>
        </p:nvSpPr>
        <p:spPr>
          <a:xfrm>
            <a:off x="7900319" y="3054194"/>
            <a:ext cx="2197045" cy="519503"/>
          </a:xfrm>
        </p:spPr>
        <p:txBody>
          <a:bodyPr lIns="0" tIns="0" rIns="0" bIns="0" rtlCol="0" anchor="t" anchorCtr="0">
            <a:normAutofit/>
          </a:bodyPr>
          <a:lstStyle>
            <a:lvl1pPr marL="0" indent="0">
              <a:lnSpc>
                <a:spcPct val="100000"/>
              </a:lnSpc>
              <a:spcBef>
                <a:spcPts val="0"/>
              </a:spcBef>
              <a:buNone/>
              <a:defRPr lang="en-US" sz="1700" i="1"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a:t>Click to edit Master text styles</a:t>
            </a:r>
          </a:p>
        </p:txBody>
      </p:sp>
      <p:sp>
        <p:nvSpPr>
          <p:cNvPr id="30" name="Text Placeholder 3">
            <a:extLst>
              <a:ext uri="{FF2B5EF4-FFF2-40B4-BE49-F238E27FC236}">
                <a16:creationId xmlns:a16="http://schemas.microsoft.com/office/drawing/2014/main" id="{2D2A84D7-2523-470B-A3C0-0140355D4F68}"/>
              </a:ext>
            </a:extLst>
          </p:cNvPr>
          <p:cNvSpPr>
            <a:spLocks noGrp="1"/>
          </p:cNvSpPr>
          <p:nvPr>
            <p:ph type="body" sz="half" idx="46" hasCustomPrompt="1"/>
          </p:nvPr>
        </p:nvSpPr>
        <p:spPr>
          <a:xfrm>
            <a:off x="8454220" y="1996465"/>
            <a:ext cx="1622417" cy="982274"/>
          </a:xfrm>
        </p:spPr>
        <p:txBody>
          <a:bodyPr lIns="0" rIns="0" bIns="0" rtlCol="0" anchor="ctr" anchorCtr="0">
            <a:normAutofit/>
          </a:bodyPr>
          <a:lstStyle>
            <a:lvl1pPr marL="0" indent="0">
              <a:spcBef>
                <a:spcPts val="0"/>
              </a:spcBef>
              <a:buNone/>
              <a:defRPr lang="en-US" sz="2400" b="1" kern="1200" dirty="0">
                <a:solidFill>
                  <a:schemeClr val="tx2"/>
                </a:solidFill>
                <a:latin typeface="+mj-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GB" noProof="0" dirty="0"/>
              <a:t>Master text</a:t>
            </a:r>
            <a:br>
              <a:rPr lang="en-GB" noProof="0" dirty="0"/>
            </a:br>
            <a:r>
              <a:rPr lang="en-GB" noProof="0" dirty="0"/>
              <a:t>styles</a:t>
            </a:r>
          </a:p>
        </p:txBody>
      </p:sp>
      <p:sp>
        <p:nvSpPr>
          <p:cNvPr id="32" name="Text Placeholder 3">
            <a:extLst>
              <a:ext uri="{FF2B5EF4-FFF2-40B4-BE49-F238E27FC236}">
                <a16:creationId xmlns:a16="http://schemas.microsoft.com/office/drawing/2014/main" id="{55D1A91B-BB99-4DC7-B8F5-55514B49A9D1}"/>
              </a:ext>
            </a:extLst>
          </p:cNvPr>
          <p:cNvSpPr>
            <a:spLocks noGrp="1"/>
          </p:cNvSpPr>
          <p:nvPr>
            <p:ph type="body" sz="half" idx="49"/>
          </p:nvPr>
        </p:nvSpPr>
        <p:spPr>
          <a:xfrm>
            <a:off x="7873424" y="4355259"/>
            <a:ext cx="2223939" cy="519503"/>
          </a:xfrm>
        </p:spPr>
        <p:txBody>
          <a:bodyPr lIns="0" tIns="0" rIns="0" bIns="0" rtlCol="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a:t>Click to edit Master text styles</a:t>
            </a:r>
          </a:p>
        </p:txBody>
      </p:sp>
      <p:sp>
        <p:nvSpPr>
          <p:cNvPr id="33" name="Text Placeholder 3">
            <a:extLst>
              <a:ext uri="{FF2B5EF4-FFF2-40B4-BE49-F238E27FC236}">
                <a16:creationId xmlns:a16="http://schemas.microsoft.com/office/drawing/2014/main" id="{FFAB2C75-BBBF-4A4D-A633-7CEFFABAFE32}"/>
              </a:ext>
            </a:extLst>
          </p:cNvPr>
          <p:cNvSpPr>
            <a:spLocks noGrp="1"/>
          </p:cNvSpPr>
          <p:nvPr>
            <p:ph type="body" sz="half" idx="51"/>
          </p:nvPr>
        </p:nvSpPr>
        <p:spPr>
          <a:xfrm>
            <a:off x="4940427" y="4776173"/>
            <a:ext cx="2048256" cy="519503"/>
          </a:xfrm>
        </p:spPr>
        <p:txBody>
          <a:bodyPr lIns="0" tIns="0" rIns="0" bIns="0" rtlCol="0" anchor="t" anchorCtr="0">
            <a:normAutofit/>
          </a:bodyPr>
          <a:lstStyle>
            <a:lvl1pPr marL="0" indent="0">
              <a:lnSpc>
                <a:spcPct val="100000"/>
              </a:lnSpc>
              <a:spcBef>
                <a:spcPts val="0"/>
              </a:spcBef>
              <a:buNone/>
              <a:defRPr lang="en-US" sz="1400" i="0" kern="1200" smtClean="0">
                <a:solidFill>
                  <a:schemeClr val="tx2"/>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00000"/>
              </a:lnSpc>
              <a:spcBef>
                <a:spcPts val="0"/>
              </a:spcBef>
              <a:buFont typeface="Arial" panose="020B0604020202020204" pitchFamily="34" charset="0"/>
              <a:buNone/>
            </a:pPr>
            <a:r>
              <a:rPr lang="en-US" noProof="0"/>
              <a:t>Click to edit Master text styles</a:t>
            </a:r>
          </a:p>
        </p:txBody>
      </p:sp>
      <p:sp>
        <p:nvSpPr>
          <p:cNvPr id="34" name="Text Placeholder 7">
            <a:extLst>
              <a:ext uri="{FF2B5EF4-FFF2-40B4-BE49-F238E27FC236}">
                <a16:creationId xmlns:a16="http://schemas.microsoft.com/office/drawing/2014/main" id="{83CD3289-0FBC-4854-8EB2-ADD41F89CA4F}"/>
              </a:ext>
            </a:extLst>
          </p:cNvPr>
          <p:cNvSpPr>
            <a:spLocks noGrp="1"/>
          </p:cNvSpPr>
          <p:nvPr>
            <p:ph type="body" sz="quarter" idx="25" hasCustomPrompt="1"/>
          </p:nvPr>
        </p:nvSpPr>
        <p:spPr>
          <a:xfrm>
            <a:off x="823358" y="2023413"/>
            <a:ext cx="558402" cy="896112"/>
          </a:xfrm>
        </p:spPr>
        <p:txBody>
          <a:bodyPr lIns="0" tIns="0" rIns="0" bIns="0" rtlCol="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rtl="0"/>
            <a:r>
              <a:rPr lang="en-GB" noProof="0" dirty="0"/>
              <a:t>1</a:t>
            </a:r>
          </a:p>
        </p:txBody>
      </p:sp>
      <p:sp>
        <p:nvSpPr>
          <p:cNvPr id="36" name="Text Placeholder 7">
            <a:extLst>
              <a:ext uri="{FF2B5EF4-FFF2-40B4-BE49-F238E27FC236}">
                <a16:creationId xmlns:a16="http://schemas.microsoft.com/office/drawing/2014/main" id="{2F18CD59-6602-4DEC-9B12-412E6BAF9283}"/>
              </a:ext>
            </a:extLst>
          </p:cNvPr>
          <p:cNvSpPr>
            <a:spLocks noGrp="1"/>
          </p:cNvSpPr>
          <p:nvPr>
            <p:ph type="body" sz="quarter" idx="52" hasCustomPrompt="1"/>
          </p:nvPr>
        </p:nvSpPr>
        <p:spPr>
          <a:xfrm>
            <a:off x="4912823" y="1999493"/>
            <a:ext cx="558402" cy="896112"/>
          </a:xfrm>
        </p:spPr>
        <p:txBody>
          <a:bodyPr lIns="0" tIns="0" rIns="0" bIns="0" rtlCol="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rtl="0"/>
            <a:r>
              <a:rPr lang="en-GB" noProof="0" dirty="0"/>
              <a:t>1</a:t>
            </a:r>
          </a:p>
        </p:txBody>
      </p:sp>
      <p:sp>
        <p:nvSpPr>
          <p:cNvPr id="37" name="Text Placeholder 7">
            <a:extLst>
              <a:ext uri="{FF2B5EF4-FFF2-40B4-BE49-F238E27FC236}">
                <a16:creationId xmlns:a16="http://schemas.microsoft.com/office/drawing/2014/main" id="{88B09568-0B94-4B51-BE65-A72C65C3D7DA}"/>
              </a:ext>
            </a:extLst>
          </p:cNvPr>
          <p:cNvSpPr>
            <a:spLocks noGrp="1"/>
          </p:cNvSpPr>
          <p:nvPr>
            <p:ph type="body" sz="quarter" idx="53" hasCustomPrompt="1"/>
          </p:nvPr>
        </p:nvSpPr>
        <p:spPr>
          <a:xfrm>
            <a:off x="7873424" y="2002966"/>
            <a:ext cx="558402" cy="896112"/>
          </a:xfrm>
        </p:spPr>
        <p:txBody>
          <a:bodyPr lIns="0" tIns="0" rIns="0" bIns="0" rtlCol="0">
            <a:noAutofit/>
          </a:bodyPr>
          <a:lstStyle>
            <a:lvl1pPr marL="0" indent="0" algn="l">
              <a:buNone/>
              <a:defRPr sz="7000" b="1">
                <a:solidFill>
                  <a:schemeClr val="bg2"/>
                </a:solidFill>
                <a:latin typeface="+mj-lt"/>
                <a:ea typeface="Tahoma" panose="020B0604030504040204" pitchFamily="34" charset="0"/>
                <a:cs typeface="Tahoma" panose="020B0604030504040204" pitchFamily="34" charset="0"/>
              </a:defRPr>
            </a:lvl1pPr>
          </a:lstStyle>
          <a:p>
            <a:pPr lvl="0" rtl="0"/>
            <a:r>
              <a:rPr lang="en-GB" noProof="0" dirty="0"/>
              <a:t>1</a:t>
            </a:r>
          </a:p>
        </p:txBody>
      </p:sp>
      <p:sp>
        <p:nvSpPr>
          <p:cNvPr id="39" name="Picture Placeholder 13">
            <a:extLst>
              <a:ext uri="{FF2B5EF4-FFF2-40B4-BE49-F238E27FC236}">
                <a16:creationId xmlns:a16="http://schemas.microsoft.com/office/drawing/2014/main" id="{E930664F-8C64-4436-9DD1-1ECED305C6E1}"/>
              </a:ext>
            </a:extLst>
          </p:cNvPr>
          <p:cNvSpPr>
            <a:spLocks noGrp="1"/>
          </p:cNvSpPr>
          <p:nvPr>
            <p:ph type="pic" sz="quarter" idx="16"/>
          </p:nvPr>
        </p:nvSpPr>
        <p:spPr>
          <a:xfrm>
            <a:off x="7900319" y="3725315"/>
            <a:ext cx="2386800" cy="486000"/>
          </a:xfrm>
          <a:ln>
            <a:solidFill>
              <a:srgbClr val="000000">
                <a:alpha val="30196"/>
              </a:srgbClr>
            </a:solidFill>
          </a:ln>
        </p:spPr>
        <p:txBody>
          <a:bodyPr rtlCol="0" anchor="ctr" anchorCtr="0">
            <a:noAutofit/>
          </a:bodyPr>
          <a:lstStyle>
            <a:lvl1pPr marL="0" indent="0" algn="ctr">
              <a:buNone/>
              <a:defRPr sz="1400">
                <a:solidFill>
                  <a:schemeClr val="bg1"/>
                </a:solidFill>
              </a:defRPr>
            </a:lvl1pPr>
          </a:lstStyle>
          <a:p>
            <a:pPr rtl="0"/>
            <a:r>
              <a:rPr lang="en-US" noProof="0"/>
              <a:t>Click icon to add picture</a:t>
            </a:r>
            <a:endParaRPr lang="en-GB" noProof="0" dirty="0"/>
          </a:p>
        </p:txBody>
      </p:sp>
      <p:sp>
        <p:nvSpPr>
          <p:cNvPr id="40" name="Text Placeholder 3">
            <a:extLst>
              <a:ext uri="{FF2B5EF4-FFF2-40B4-BE49-F238E27FC236}">
                <a16:creationId xmlns:a16="http://schemas.microsoft.com/office/drawing/2014/main" id="{315834F5-9ACD-4898-B96E-8C732881FF01}"/>
              </a:ext>
            </a:extLst>
          </p:cNvPr>
          <p:cNvSpPr>
            <a:spLocks noGrp="1"/>
          </p:cNvSpPr>
          <p:nvPr>
            <p:ph type="body" sz="half" idx="50"/>
          </p:nvPr>
        </p:nvSpPr>
        <p:spPr>
          <a:xfrm>
            <a:off x="2359124" y="5706529"/>
            <a:ext cx="8993089" cy="365122"/>
          </a:xfrm>
        </p:spPr>
        <p:txBody>
          <a:bodyPr lIns="0" tIns="0" rIns="0" bIns="0" rtlCol="0" anchor="t" anchorCtr="0">
            <a:normAutofit/>
          </a:bodyPr>
          <a:lstStyle>
            <a:lvl1pPr marL="0" indent="0" algn="r">
              <a:lnSpc>
                <a:spcPct val="100000"/>
              </a:lnSpc>
              <a:spcBef>
                <a:spcPts val="0"/>
              </a:spcBef>
              <a:buNone/>
              <a:defRPr lang="en-US" sz="1400" i="0" kern="1200" smtClean="0">
                <a:solidFill>
                  <a:schemeClr val="bg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38" name="Title 1">
            <a:extLst>
              <a:ext uri="{FF2B5EF4-FFF2-40B4-BE49-F238E27FC236}">
                <a16:creationId xmlns:a16="http://schemas.microsoft.com/office/drawing/2014/main" id="{7E5CF6DE-4761-4BA5-A429-30AC8BBAD45B}"/>
              </a:ext>
            </a:extLst>
          </p:cNvPr>
          <p:cNvSpPr>
            <a:spLocks noGrp="1"/>
          </p:cNvSpPr>
          <p:nvPr>
            <p:ph type="title" hasCustomPrompt="1"/>
          </p:nvPr>
        </p:nvSpPr>
        <p:spPr>
          <a:xfrm>
            <a:off x="839789" y="1012015"/>
            <a:ext cx="10512424" cy="606677"/>
          </a:xfrm>
        </p:spPr>
        <p:txBody>
          <a:bodyPr lIns="0" tIns="0" rIns="0" bIns="0" rtlCol="0" anchor="t" anchorCtr="0">
            <a:normAutofit/>
          </a:bodyPr>
          <a:lstStyle>
            <a:lvl1pPr marL="0" algn="l" defTabSz="914400" rtl="0" eaLnBrk="1" latinLnBrk="0" hangingPunct="1">
              <a:lnSpc>
                <a:spcPct val="90000"/>
              </a:lnSpc>
              <a:spcBef>
                <a:spcPct val="0"/>
              </a:spcBef>
              <a:buNone/>
              <a:defRPr lang="ru-RU" sz="3600" b="1" kern="1200" dirty="0">
                <a:solidFill>
                  <a:schemeClr val="bg1"/>
                </a:solidFill>
                <a:latin typeface="+mj-lt"/>
                <a:ea typeface="+mj-ea"/>
                <a:cs typeface="+mj-cs"/>
              </a:defRPr>
            </a:lvl1pPr>
          </a:lstStyle>
          <a:p>
            <a:pPr rtl="0"/>
            <a:r>
              <a:rPr lang="en-GB" noProof="0" dirty="0"/>
              <a:t>CLICK TO EDIT</a:t>
            </a:r>
          </a:p>
        </p:txBody>
      </p:sp>
    </p:spTree>
    <p:extLst>
      <p:ext uri="{BB962C8B-B14F-4D97-AF65-F5344CB8AC3E}">
        <p14:creationId xmlns:p14="http://schemas.microsoft.com/office/powerpoint/2010/main" val="18169285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pic>
        <p:nvPicPr>
          <p:cNvPr id="6" name="Picture 5" descr="A white background with a blue corner&#10;&#10;Description automatically generated">
            <a:extLst>
              <a:ext uri="{FF2B5EF4-FFF2-40B4-BE49-F238E27FC236}">
                <a16:creationId xmlns:a16="http://schemas.microsoft.com/office/drawing/2014/main" id="{80CF7868-0290-577D-2085-664A8E0B0C91}"/>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Tree>
    <p:extLst>
      <p:ext uri="{BB962C8B-B14F-4D97-AF65-F5344CB8AC3E}">
        <p14:creationId xmlns:p14="http://schemas.microsoft.com/office/powerpoint/2010/main" val="348770819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GB" dirty="0"/>
              <a:t>Click to edit Master text styles</a:t>
            </a:r>
          </a:p>
        </p:txBody>
      </p:sp>
    </p:spTree>
    <p:extLst>
      <p:ext uri="{BB962C8B-B14F-4D97-AF65-F5344CB8AC3E}">
        <p14:creationId xmlns:p14="http://schemas.microsoft.com/office/powerpoint/2010/main" val="349514056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5B0C71E-9398-4660-B728-2C20DF0CBE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en-US" noProof="0"/>
              <a:t>Click to edit Master title style</a:t>
            </a:r>
            <a:endParaRPr lang="en-GB" noProof="0" dirty="0"/>
          </a:p>
        </p:txBody>
      </p:sp>
      <p:sp>
        <p:nvSpPr>
          <p:cNvPr id="3" name="Text Placeholder 2">
            <a:extLst>
              <a:ext uri="{FF2B5EF4-FFF2-40B4-BE49-F238E27FC236}">
                <a16:creationId xmlns:a16="http://schemas.microsoft.com/office/drawing/2014/main" id="{02560D45-FD1B-48F7-BF6C-5EA65F9F42C7}"/>
              </a:ext>
            </a:extLst>
          </p:cNvPr>
          <p:cNvSpPr>
            <a:spLocks noGrp="1"/>
          </p:cNvSpPr>
          <p:nvPr>
            <p:ph type="body" idx="1"/>
          </p:nvPr>
        </p:nvSpPr>
        <p:spPr>
          <a:xfrm>
            <a:off x="838200" y="1825625"/>
            <a:ext cx="10515600" cy="3975568"/>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Date Placeholder 3">
            <a:extLst>
              <a:ext uri="{FF2B5EF4-FFF2-40B4-BE49-F238E27FC236}">
                <a16:creationId xmlns:a16="http://schemas.microsoft.com/office/drawing/2014/main" id="{A8D7305D-6746-4346-B610-8CE28B825AF9}"/>
              </a:ext>
            </a:extLst>
          </p:cNvPr>
          <p:cNvSpPr>
            <a:spLocks noGrp="1"/>
          </p:cNvSpPr>
          <p:nvPr>
            <p:ph type="dt" sz="half" idx="2"/>
          </p:nvPr>
        </p:nvSpPr>
        <p:spPr>
          <a:xfrm>
            <a:off x="8609013" y="5998474"/>
            <a:ext cx="2743200" cy="143149"/>
          </a:xfrm>
          <a:prstGeom prst="rect">
            <a:avLst/>
          </a:prstGeom>
        </p:spPr>
        <p:txBody>
          <a:bodyPr vert="horz" lIns="0" tIns="0" rIns="0" bIns="0" rtlCol="0" anchor="t" anchorCtr="0"/>
          <a:lstStyle>
            <a:lvl1pPr algn="r">
              <a:defRPr sz="1000">
                <a:solidFill>
                  <a:schemeClr val="bg1">
                    <a:lumMod val="85000"/>
                    <a:alpha val="60000"/>
                  </a:schemeClr>
                </a:solidFill>
              </a:defRPr>
            </a:lvl1pPr>
          </a:lstStyle>
          <a:p>
            <a:pPr rtl="0"/>
            <a:fld id="{B94B20DF-A541-4651-AF97-FC925C1459D5}" type="datetime1">
              <a:rPr lang="en-GB" noProof="0" smtClean="0"/>
              <a:t>14/05/2025</a:t>
            </a:fld>
            <a:endParaRPr lang="en-GB" noProof="0" dirty="0"/>
          </a:p>
        </p:txBody>
      </p:sp>
      <p:sp>
        <p:nvSpPr>
          <p:cNvPr id="5" name="Footer Placeholder 4">
            <a:extLst>
              <a:ext uri="{FF2B5EF4-FFF2-40B4-BE49-F238E27FC236}">
                <a16:creationId xmlns:a16="http://schemas.microsoft.com/office/drawing/2014/main" id="{DA1B3F55-6374-4C74-96AC-1EC34CFAA8B7}"/>
              </a:ext>
            </a:extLst>
          </p:cNvPr>
          <p:cNvSpPr>
            <a:spLocks noGrp="1"/>
          </p:cNvSpPr>
          <p:nvPr>
            <p:ph type="ftr" sz="quarter" idx="3"/>
          </p:nvPr>
        </p:nvSpPr>
        <p:spPr>
          <a:xfrm>
            <a:off x="7237413" y="6168551"/>
            <a:ext cx="4114800" cy="190327"/>
          </a:xfrm>
          <a:prstGeom prst="rect">
            <a:avLst/>
          </a:prstGeom>
        </p:spPr>
        <p:txBody>
          <a:bodyPr vert="horz" lIns="0" tIns="0" rIns="0" bIns="0" rtlCol="0" anchor="t" anchorCtr="0"/>
          <a:lstStyle>
            <a:lvl1pPr algn="r">
              <a:defRPr sz="1000">
                <a:solidFill>
                  <a:schemeClr val="bg1">
                    <a:lumMod val="85000"/>
                    <a:alpha val="60000"/>
                  </a:schemeClr>
                </a:solidFill>
              </a:defRPr>
            </a:lvl1pPr>
          </a:lstStyle>
          <a:p>
            <a:pPr rtl="0"/>
            <a:r>
              <a:rPr lang="en-GB" noProof="0" dirty="0"/>
              <a:t>ADD A FOOTER</a:t>
            </a:r>
          </a:p>
        </p:txBody>
      </p:sp>
      <p:sp>
        <p:nvSpPr>
          <p:cNvPr id="6" name="Slide Number Placeholder 5">
            <a:extLst>
              <a:ext uri="{FF2B5EF4-FFF2-40B4-BE49-F238E27FC236}">
                <a16:creationId xmlns:a16="http://schemas.microsoft.com/office/drawing/2014/main" id="{869E6012-FDCC-451A-96F6-5645ABEB8D87}"/>
              </a:ext>
            </a:extLst>
          </p:cNvPr>
          <p:cNvSpPr>
            <a:spLocks noGrp="1"/>
          </p:cNvSpPr>
          <p:nvPr>
            <p:ph type="sldNum" sz="quarter" idx="4"/>
          </p:nvPr>
        </p:nvSpPr>
        <p:spPr>
          <a:xfrm>
            <a:off x="838200" y="6155851"/>
            <a:ext cx="457200" cy="184317"/>
          </a:xfrm>
          <a:prstGeom prst="rect">
            <a:avLst/>
          </a:prstGeom>
        </p:spPr>
        <p:txBody>
          <a:bodyPr vert="horz" lIns="0" tIns="0" rIns="0" bIns="0" rtlCol="0" anchor="b" anchorCtr="0"/>
          <a:lstStyle>
            <a:lvl1pPr algn="l">
              <a:defRPr sz="1000">
                <a:solidFill>
                  <a:schemeClr val="bg1">
                    <a:lumMod val="85000"/>
                    <a:alpha val="60000"/>
                  </a:schemeClr>
                </a:solidFill>
              </a:defRPr>
            </a:lvl1pPr>
          </a:lstStyle>
          <a:p>
            <a:pPr rtl="0"/>
            <a:fld id="{4950F5D8-22E1-4015-8661-E5B1FD28C2DE}" type="slidenum">
              <a:rPr lang="en-GB" noProof="0" smtClean="0"/>
              <a:pPr/>
              <a:t>‹#›</a:t>
            </a:fld>
            <a:endParaRPr lang="en-GB" noProof="0" dirty="0"/>
          </a:p>
        </p:txBody>
      </p:sp>
    </p:spTree>
    <p:extLst>
      <p:ext uri="{BB962C8B-B14F-4D97-AF65-F5344CB8AC3E}">
        <p14:creationId xmlns:p14="http://schemas.microsoft.com/office/powerpoint/2010/main" val="1640454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2" r:id="rId3"/>
    <p:sldLayoutId id="2147483653" r:id="rId4"/>
    <p:sldLayoutId id="2147483660" r:id="rId5"/>
    <p:sldLayoutId id="2147483654" r:id="rId6"/>
    <p:sldLayoutId id="2147483661" r:id="rId7"/>
    <p:sldLayoutId id="2147483662" r:id="rId8"/>
    <p:sldLayoutId id="2147483663" r:id="rId9"/>
    <p:sldLayoutId id="2147483664" r:id="rId10"/>
    <p:sldLayoutId id="2147483665" r:id="rId11"/>
    <p:sldLayoutId id="2147483667" r:id="rId12"/>
    <p:sldLayoutId id="2147483666" r:id="rId13"/>
    <p:sldLayoutId id="2147483668" r:id="rId14"/>
    <p:sldLayoutId id="2147483669" r:id="rId15"/>
    <p:sldLayoutId id="2147483670" r:id="rId16"/>
    <p:sldLayoutId id="2147483671" r:id="rId17"/>
    <p:sldLayoutId id="2147483672" r:id="rId18"/>
    <p:sldLayoutId id="2147483673" r:id="rId19"/>
    <p:sldLayoutId id="2147483674" r:id="rId20"/>
    <p:sldLayoutId id="2147483677" r:id="rId21"/>
    <p:sldLayoutId id="2147483676" r:id="rId22"/>
    <p:sldLayoutId id="2147483678" r:id="rId23"/>
    <p:sldLayoutId id="2147483679" r:id="rId24"/>
    <p:sldLayoutId id="2147483680" r:id="rId25"/>
    <p:sldLayoutId id="2147483681" r:id="rId26"/>
    <p:sldLayoutId id="2147483684" r:id="rId27"/>
    <p:sldLayoutId id="2147483685" r:id="rId28"/>
    <p:sldLayoutId id="2147483686" r:id="rId29"/>
    <p:sldLayoutId id="2147483687" r:id="rId30"/>
    <p:sldLayoutId id="2147483688" r:id="rId31"/>
    <p:sldLayoutId id="2147483691" r:id="rId32"/>
    <p:sldLayoutId id="2147483692" r:id="rId33"/>
    <p:sldLayoutId id="2147483689" r:id="rId34"/>
    <p:sldLayoutId id="2147483690" r:id="rId35"/>
    <p:sldLayoutId id="2147483655" r:id="rId36"/>
    <p:sldLayoutId id="2147483683" r:id="rId37"/>
    <p:sldLayoutId id="2147483693" r:id="rId38"/>
    <p:sldLayoutId id="2147483694" r:id="rId39"/>
  </p:sldLayoutIdLst>
  <p:hf hdr="0"/>
  <p:txStyles>
    <p:titleStyle>
      <a:lvl1pPr algn="l" defTabSz="914400" rtl="0" eaLnBrk="1" latinLnBrk="0" hangingPunct="1">
        <a:lnSpc>
          <a:spcPct val="90000"/>
        </a:lnSpc>
        <a:spcBef>
          <a:spcPct val="0"/>
        </a:spcBef>
        <a:buNone/>
        <a:defRPr sz="3600" b="1"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2"/>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2"/>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27" userDrawn="1">
          <p15:clr>
            <a:srgbClr val="F26B43"/>
          </p15:clr>
        </p15:guide>
        <p15:guide id="2" pos="7151" userDrawn="1">
          <p15:clr>
            <a:srgbClr val="F26B43"/>
          </p15:clr>
        </p15:guide>
        <p15:guide id="3" pos="529" userDrawn="1">
          <p15:clr>
            <a:srgbClr val="F26B43"/>
          </p15:clr>
        </p15:guide>
        <p15:guide id="4" orient="horz" pos="3793" userDrawn="1">
          <p15:clr>
            <a:srgbClr val="F26B43"/>
          </p15:clr>
        </p15:guide>
        <p15:guide id="5" pos="3840" userDrawn="1">
          <p15:clr>
            <a:srgbClr val="F26B43"/>
          </p15:clr>
        </p15:guide>
        <p15:guide id="6"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38.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38.xml"/><Relationship Id="rId4" Type="http://schemas.openxmlformats.org/officeDocument/2006/relationships/image" Target="../media/image22.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8.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3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8.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1.xml"/><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4.xml"/><Relationship Id="rId1" Type="http://schemas.openxmlformats.org/officeDocument/2006/relationships/slideLayout" Target="../slideLayouts/slideLayout3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8.xml"/></Relationships>
</file>

<file path=ppt/slides/_rels/slide19.xml.rels><?xml version="1.0" encoding="UTF-8" standalone="yes"?>
<Relationships xmlns="http://schemas.openxmlformats.org/package/2006/relationships"><Relationship Id="rId3" Type="http://schemas.openxmlformats.org/officeDocument/2006/relationships/hyperlink" Target="https://www.gov.uk/government/publications/working-together-to-safeguard-children--2" TargetMode="External"/><Relationship Id="rId2" Type="http://schemas.openxmlformats.org/officeDocument/2006/relationships/notesSlide" Target="../notesSlides/notesSlide18.xml"/><Relationship Id="rId1" Type="http://schemas.openxmlformats.org/officeDocument/2006/relationships/slideLayout" Target="../slideLayouts/slideLayout3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8.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38.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3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7.xml"/><Relationship Id="rId1" Type="http://schemas.openxmlformats.org/officeDocument/2006/relationships/slideLayout" Target="../slideLayouts/slideLayout3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8" Type="http://schemas.openxmlformats.org/officeDocument/2006/relationships/hyperlink" Target="https://www.southwark.gov.uk/" TargetMode="External"/><Relationship Id="rId3" Type="http://schemas.openxmlformats.org/officeDocument/2006/relationships/hyperlink" Target="https://www.leicestershire.gov.uk/" TargetMode="External"/><Relationship Id="rId7" Type="http://schemas.openxmlformats.org/officeDocument/2006/relationships/hyperlink" Target="https://www.towerhamlets.gov.uk/" TargetMode="External"/><Relationship Id="rId2" Type="http://schemas.openxmlformats.org/officeDocument/2006/relationships/notesSlide" Target="../notesSlides/notesSlide29.xml"/><Relationship Id="rId1" Type="http://schemas.openxmlformats.org/officeDocument/2006/relationships/slideLayout" Target="../slideLayouts/slideLayout38.xml"/><Relationship Id="rId6" Type="http://schemas.openxmlformats.org/officeDocument/2006/relationships/hyperlink" Target="https://www.leeds.gov.uk/" TargetMode="External"/><Relationship Id="rId5" Type="http://schemas.openxmlformats.org/officeDocument/2006/relationships/hyperlink" Target="https://www.staffordshire.gov.uk/Homepage.aspx" TargetMode="External"/><Relationship Id="rId4" Type="http://schemas.openxmlformats.org/officeDocument/2006/relationships/hyperlink" Target="https://www.norfolk.gov.uk/" TargetMode="External"/><Relationship Id="rId9" Type="http://schemas.openxmlformats.org/officeDocument/2006/relationships/hyperlink" Target="https://www.nottinghamshire.gov.uk/" TargetMode="Externa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6ADA7-71A1-44A8-81BF-1B6CACFB7577}"/>
              </a:ext>
            </a:extLst>
          </p:cNvPr>
          <p:cNvSpPr>
            <a:spLocks noGrp="1"/>
          </p:cNvSpPr>
          <p:nvPr>
            <p:ph type="ctrTitle"/>
          </p:nvPr>
        </p:nvSpPr>
        <p:spPr>
          <a:xfrm>
            <a:off x="1085461" y="1530221"/>
            <a:ext cx="10021077" cy="2307420"/>
          </a:xfrm>
          <a:solidFill>
            <a:schemeClr val="accent1"/>
          </a:solidFill>
        </p:spPr>
        <p:txBody>
          <a:bodyPr rtlCol="0">
            <a:normAutofit/>
          </a:bodyPr>
          <a:lstStyle/>
          <a:p>
            <a:pPr rtl="0"/>
            <a:r>
              <a:rPr lang="en-GB" dirty="0">
                <a:solidFill>
                  <a:schemeClr val="tx2">
                    <a:lumMod val="40000"/>
                    <a:lumOff val="60000"/>
                  </a:schemeClr>
                </a:solidFill>
              </a:rPr>
              <a:t>Week 8</a:t>
            </a:r>
            <a:br>
              <a:rPr lang="en-GB" dirty="0">
                <a:solidFill>
                  <a:schemeClr val="tx2">
                    <a:lumMod val="40000"/>
                    <a:lumOff val="60000"/>
                  </a:schemeClr>
                </a:solidFill>
              </a:rPr>
            </a:br>
            <a:r>
              <a:rPr lang="en-GB" dirty="0">
                <a:solidFill>
                  <a:schemeClr val="tx2">
                    <a:lumMod val="40000"/>
                    <a:lumOff val="60000"/>
                  </a:schemeClr>
                </a:solidFill>
              </a:rPr>
              <a:t>Supporting Families</a:t>
            </a:r>
          </a:p>
        </p:txBody>
      </p:sp>
      <p:sp>
        <p:nvSpPr>
          <p:cNvPr id="3" name="Subtitle 2">
            <a:extLst>
              <a:ext uri="{FF2B5EF4-FFF2-40B4-BE49-F238E27FC236}">
                <a16:creationId xmlns:a16="http://schemas.microsoft.com/office/drawing/2014/main" id="{977C4633-7458-4F99-83F4-CB5107BC263B}"/>
              </a:ext>
            </a:extLst>
          </p:cNvPr>
          <p:cNvSpPr>
            <a:spLocks noGrp="1"/>
          </p:cNvSpPr>
          <p:nvPr>
            <p:ph type="subTitle" idx="1"/>
          </p:nvPr>
        </p:nvSpPr>
        <p:spPr>
          <a:xfrm>
            <a:off x="3463990" y="4653445"/>
            <a:ext cx="5264020" cy="1848129"/>
          </a:xfrm>
        </p:spPr>
        <p:txBody>
          <a:bodyPr rtlCol="0">
            <a:normAutofit/>
          </a:bodyPr>
          <a:lstStyle/>
          <a:p>
            <a:pPr rtl="0"/>
            <a:r>
              <a:rPr lang="en-GB" dirty="0"/>
              <a:t>BMHP5021_BIRM</a:t>
            </a:r>
          </a:p>
          <a:p>
            <a:r>
              <a:rPr lang="en-GB" b="1" i="0" dirty="0">
                <a:solidFill>
                  <a:schemeClr val="tx2">
                    <a:lumMod val="60000"/>
                    <a:lumOff val="40000"/>
                  </a:schemeClr>
                </a:solidFill>
                <a:effectLst/>
                <a:latin typeface="Arial" panose="020B0604020202020204" pitchFamily="34" charset="0"/>
                <a:cs typeface="Arial" panose="020B0604020202020204" pitchFamily="34" charset="0"/>
              </a:rPr>
              <a:t>Protecting and Supporting Families in Health and Care (BMHP5021_BIRM)</a:t>
            </a:r>
          </a:p>
          <a:p>
            <a:pPr rtl="0"/>
            <a:endParaRPr lang="en-GB" dirty="0"/>
          </a:p>
        </p:txBody>
      </p:sp>
      <p:pic>
        <p:nvPicPr>
          <p:cNvPr id="20" name="Picture 19" descr="A close up of black text&#10;&#10;Description automatically generated">
            <a:extLst>
              <a:ext uri="{FF2B5EF4-FFF2-40B4-BE49-F238E27FC236}">
                <a16:creationId xmlns:a16="http://schemas.microsoft.com/office/drawing/2014/main" id="{B712CFA2-3619-9FEC-E07B-884E6CB64F33}"/>
              </a:ext>
            </a:extLst>
          </p:cNvPr>
          <p:cNvPicPr>
            <a:picLocks noChangeAspect="1"/>
          </p:cNvPicPr>
          <p:nvPr/>
        </p:nvPicPr>
        <p:blipFill>
          <a:blip r:embed="rId3"/>
          <a:stretch>
            <a:fillRect/>
          </a:stretch>
        </p:blipFill>
        <p:spPr>
          <a:xfrm>
            <a:off x="604266" y="5806249"/>
            <a:ext cx="2095500" cy="695325"/>
          </a:xfrm>
          <a:prstGeom prst="rect">
            <a:avLst/>
          </a:prstGeom>
        </p:spPr>
      </p:pic>
    </p:spTree>
    <p:extLst>
      <p:ext uri="{BB962C8B-B14F-4D97-AF65-F5344CB8AC3E}">
        <p14:creationId xmlns:p14="http://schemas.microsoft.com/office/powerpoint/2010/main" val="9922628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Content Placeholder 2">
            <a:extLst>
              <a:ext uri="{FF2B5EF4-FFF2-40B4-BE49-F238E27FC236}">
                <a16:creationId xmlns:a16="http://schemas.microsoft.com/office/drawing/2014/main" id="{7941AA64-3F5D-B52F-A99B-84A981A26986}"/>
              </a:ext>
            </a:extLst>
          </p:cNvPr>
          <p:cNvGraphicFramePr>
            <a:graphicFrameLocks noGrp="1"/>
          </p:cNvGraphicFramePr>
          <p:nvPr>
            <p:ph idx="1"/>
            <p:extLst>
              <p:ext uri="{D42A27DB-BD31-4B8C-83A1-F6EECF244321}">
                <p14:modId xmlns:p14="http://schemas.microsoft.com/office/powerpoint/2010/main" val="3116823966"/>
              </p:ext>
            </p:extLst>
          </p:nvPr>
        </p:nvGraphicFramePr>
        <p:xfrm>
          <a:off x="630238" y="1470025"/>
          <a:ext cx="10804525" cy="37480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3C27F31E-F755-FE2B-1C1E-F82165D0B30F}"/>
              </a:ext>
            </a:extLst>
          </p:cNvPr>
          <p:cNvSpPr txBox="1"/>
          <p:nvPr/>
        </p:nvSpPr>
        <p:spPr>
          <a:xfrm>
            <a:off x="3194462" y="546265"/>
            <a:ext cx="7469580" cy="646331"/>
          </a:xfrm>
          <a:prstGeom prst="rect">
            <a:avLst/>
          </a:prstGeom>
          <a:noFill/>
        </p:spPr>
        <p:txBody>
          <a:bodyPr wrap="square" rtlCol="0">
            <a:spAutoFit/>
          </a:bodyPr>
          <a:lstStyle/>
          <a:p>
            <a:r>
              <a:rPr lang="en-GB" sz="3600" dirty="0">
                <a:solidFill>
                  <a:schemeClr val="bg1"/>
                </a:solidFill>
                <a:latin typeface="Arial" panose="020B0604020202020204" pitchFamily="34" charset="0"/>
                <a:cs typeface="Arial" panose="020B0604020202020204" pitchFamily="34" charset="0"/>
              </a:rPr>
              <a:t>During this session we will….</a:t>
            </a:r>
          </a:p>
        </p:txBody>
      </p:sp>
    </p:spTree>
    <p:extLst>
      <p:ext uri="{BB962C8B-B14F-4D97-AF65-F5344CB8AC3E}">
        <p14:creationId xmlns:p14="http://schemas.microsoft.com/office/powerpoint/2010/main" val="36442762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986383"/>
            <a:ext cx="7790212" cy="92554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What is a family? </a:t>
            </a:r>
          </a:p>
        </p:txBody>
      </p:sp>
      <p:sp>
        <p:nvSpPr>
          <p:cNvPr id="23" name="TextBox 22">
            <a:extLst>
              <a:ext uri="{FF2B5EF4-FFF2-40B4-BE49-F238E27FC236}">
                <a16:creationId xmlns:a16="http://schemas.microsoft.com/office/drawing/2014/main" id="{DCA5D148-3069-594E-4200-980D518B51C8}"/>
              </a:ext>
            </a:extLst>
          </p:cNvPr>
          <p:cNvSpPr txBox="1"/>
          <p:nvPr/>
        </p:nvSpPr>
        <p:spPr>
          <a:xfrm>
            <a:off x="3800104" y="2778826"/>
            <a:ext cx="6697683" cy="2862322"/>
          </a:xfrm>
          <a:prstGeom prst="rect">
            <a:avLst/>
          </a:prstGeom>
          <a:noFill/>
        </p:spPr>
        <p:txBody>
          <a:bodyPr wrap="square" rtlCol="0">
            <a:spAutoFit/>
          </a:bodyPr>
          <a:lstStyle/>
          <a:p>
            <a:r>
              <a:rPr lang="en-GB" sz="3600" dirty="0"/>
              <a:t>Discuss in pairs or fours…what is a family? </a:t>
            </a:r>
          </a:p>
          <a:p>
            <a:endParaRPr lang="en-GB" sz="3600" dirty="0"/>
          </a:p>
          <a:p>
            <a:r>
              <a:rPr lang="en-GB" sz="3600" dirty="0"/>
              <a:t>What do you think defines a family </a:t>
            </a:r>
            <a:r>
              <a:rPr lang="en-GB" sz="3600" b="1" dirty="0"/>
              <a:t>in the UK</a:t>
            </a:r>
            <a:r>
              <a:rPr lang="en-GB" sz="3600" dirty="0"/>
              <a:t>? </a:t>
            </a:r>
          </a:p>
        </p:txBody>
      </p:sp>
    </p:spTree>
    <p:extLst>
      <p:ext uri="{BB962C8B-B14F-4D97-AF65-F5344CB8AC3E}">
        <p14:creationId xmlns:p14="http://schemas.microsoft.com/office/powerpoint/2010/main" val="31110753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A family is not simply to define. </a:t>
            </a:r>
          </a:p>
        </p:txBody>
      </p:sp>
      <p:pic>
        <p:nvPicPr>
          <p:cNvPr id="4" name="Picture 3" descr="Young boy explaining">
            <a:extLst>
              <a:ext uri="{FF2B5EF4-FFF2-40B4-BE49-F238E27FC236}">
                <a16:creationId xmlns:a16="http://schemas.microsoft.com/office/drawing/2014/main" id="{44A7A905-0A6D-DF3B-201B-4E2DCFED4914}"/>
              </a:ext>
            </a:extLst>
          </p:cNvPr>
          <p:cNvPicPr>
            <a:picLocks noChangeAspect="1"/>
          </p:cNvPicPr>
          <p:nvPr/>
        </p:nvPicPr>
        <p:blipFill>
          <a:blip r:embed="rId3"/>
          <a:stretch>
            <a:fillRect/>
          </a:stretch>
        </p:blipFill>
        <p:spPr>
          <a:xfrm>
            <a:off x="10247514" y="2147835"/>
            <a:ext cx="1486682" cy="3035743"/>
          </a:xfrm>
          <a:prstGeom prst="rect">
            <a:avLst/>
          </a:prstGeom>
        </p:spPr>
      </p:pic>
      <p:pic>
        <p:nvPicPr>
          <p:cNvPr id="16" name="Picture 15" descr="Young boy arms crossed frowning">
            <a:extLst>
              <a:ext uri="{FF2B5EF4-FFF2-40B4-BE49-F238E27FC236}">
                <a16:creationId xmlns:a16="http://schemas.microsoft.com/office/drawing/2014/main" id="{60603118-DF3C-114B-32A7-E0CB4285C838}"/>
              </a:ext>
            </a:extLst>
          </p:cNvPr>
          <p:cNvPicPr>
            <a:picLocks noChangeAspect="1"/>
          </p:cNvPicPr>
          <p:nvPr/>
        </p:nvPicPr>
        <p:blipFill>
          <a:blip r:embed="rId4"/>
          <a:stretch>
            <a:fillRect/>
          </a:stretch>
        </p:blipFill>
        <p:spPr>
          <a:xfrm>
            <a:off x="1259110" y="3301997"/>
            <a:ext cx="943095" cy="3035742"/>
          </a:xfrm>
          <a:prstGeom prst="rect">
            <a:avLst/>
          </a:prstGeom>
        </p:spPr>
      </p:pic>
      <p:pic>
        <p:nvPicPr>
          <p:cNvPr id="18" name="Picture 17" descr="Young school girl hands on waist">
            <a:extLst>
              <a:ext uri="{FF2B5EF4-FFF2-40B4-BE49-F238E27FC236}">
                <a16:creationId xmlns:a16="http://schemas.microsoft.com/office/drawing/2014/main" id="{8BB04908-F262-648A-5348-8CC158A61784}"/>
              </a:ext>
            </a:extLst>
          </p:cNvPr>
          <p:cNvPicPr>
            <a:picLocks noChangeAspect="1"/>
          </p:cNvPicPr>
          <p:nvPr/>
        </p:nvPicPr>
        <p:blipFill>
          <a:blip r:embed="rId5"/>
          <a:stretch>
            <a:fillRect/>
          </a:stretch>
        </p:blipFill>
        <p:spPr>
          <a:xfrm>
            <a:off x="8988377" y="1671660"/>
            <a:ext cx="1403392" cy="3035743"/>
          </a:xfrm>
          <a:prstGeom prst="rect">
            <a:avLst/>
          </a:prstGeom>
        </p:spPr>
      </p:pic>
      <p:pic>
        <p:nvPicPr>
          <p:cNvPr id="20" name="Picture 19" descr="Young girl hand on chin">
            <a:extLst>
              <a:ext uri="{FF2B5EF4-FFF2-40B4-BE49-F238E27FC236}">
                <a16:creationId xmlns:a16="http://schemas.microsoft.com/office/drawing/2014/main" id="{318A8274-C0FA-83E5-D26C-3D475DD2029A}"/>
              </a:ext>
            </a:extLst>
          </p:cNvPr>
          <p:cNvPicPr>
            <a:picLocks noChangeAspect="1"/>
          </p:cNvPicPr>
          <p:nvPr/>
        </p:nvPicPr>
        <p:blipFill>
          <a:blip r:embed="rId6"/>
          <a:stretch>
            <a:fillRect/>
          </a:stretch>
        </p:blipFill>
        <p:spPr>
          <a:xfrm>
            <a:off x="11304044" y="3429000"/>
            <a:ext cx="693723" cy="3035743"/>
          </a:xfrm>
          <a:prstGeom prst="rect">
            <a:avLst/>
          </a:prstGeom>
        </p:spPr>
      </p:pic>
      <p:pic>
        <p:nvPicPr>
          <p:cNvPr id="22" name="Picture 21" descr="Young girl cheering one hand">
            <a:extLst>
              <a:ext uri="{FF2B5EF4-FFF2-40B4-BE49-F238E27FC236}">
                <a16:creationId xmlns:a16="http://schemas.microsoft.com/office/drawing/2014/main" id="{D7EFA871-0ED7-6193-BCBA-33D7C0D01327}"/>
              </a:ext>
            </a:extLst>
          </p:cNvPr>
          <p:cNvPicPr>
            <a:picLocks noChangeAspect="1"/>
          </p:cNvPicPr>
          <p:nvPr/>
        </p:nvPicPr>
        <p:blipFill>
          <a:blip r:embed="rId7"/>
          <a:stretch>
            <a:fillRect/>
          </a:stretch>
        </p:blipFill>
        <p:spPr>
          <a:xfrm>
            <a:off x="2202205" y="2871990"/>
            <a:ext cx="1024153" cy="2534826"/>
          </a:xfrm>
          <a:prstGeom prst="rect">
            <a:avLst/>
          </a:prstGeom>
        </p:spPr>
      </p:pic>
      <p:sp>
        <p:nvSpPr>
          <p:cNvPr id="3" name="TextBox 2">
            <a:extLst>
              <a:ext uri="{FF2B5EF4-FFF2-40B4-BE49-F238E27FC236}">
                <a16:creationId xmlns:a16="http://schemas.microsoft.com/office/drawing/2014/main" id="{D9656DC8-5B0A-AB91-2038-A50553AAF7B5}"/>
              </a:ext>
            </a:extLst>
          </p:cNvPr>
          <p:cNvSpPr txBox="1"/>
          <p:nvPr/>
        </p:nvSpPr>
        <p:spPr>
          <a:xfrm>
            <a:off x="3226358" y="1671661"/>
            <a:ext cx="5715761"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For the purposes of this session, we will use the UK Government (2022)  definition. </a:t>
            </a:r>
          </a:p>
        </p:txBody>
      </p:sp>
      <p:sp>
        <p:nvSpPr>
          <p:cNvPr id="5" name="TextBox 4">
            <a:extLst>
              <a:ext uri="{FF2B5EF4-FFF2-40B4-BE49-F238E27FC236}">
                <a16:creationId xmlns:a16="http://schemas.microsoft.com/office/drawing/2014/main" id="{9E2BD9DE-D354-8EEC-EEAE-8CE887EC9DF7}"/>
              </a:ext>
            </a:extLst>
          </p:cNvPr>
          <p:cNvSpPr txBox="1"/>
          <p:nvPr/>
        </p:nvSpPr>
        <p:spPr>
          <a:xfrm>
            <a:off x="3265527" y="3111708"/>
            <a:ext cx="5957834" cy="3046988"/>
          </a:xfrm>
          <a:prstGeom prst="rect">
            <a:avLst/>
          </a:prstGeom>
          <a:noFill/>
        </p:spPr>
        <p:txBody>
          <a:bodyPr wrap="square" rtlCol="0">
            <a:spAutoFit/>
          </a:bodyPr>
          <a:lstStyle/>
          <a:p>
            <a:r>
              <a:rPr lang="en-GB" sz="2400" dirty="0">
                <a:solidFill>
                  <a:srgbClr val="0B0C0C"/>
                </a:solidFill>
                <a:latin typeface="Arial" panose="020B0604020202020204" pitchFamily="34" charset="0"/>
                <a:cs typeface="Arial" panose="020B0604020202020204" pitchFamily="34" charset="0"/>
              </a:rPr>
              <a:t>“</a:t>
            </a:r>
            <a:r>
              <a:rPr lang="en-GB" sz="2400" b="0" i="0" dirty="0">
                <a:solidFill>
                  <a:srgbClr val="0B0C0C"/>
                </a:solidFill>
                <a:effectLst/>
                <a:latin typeface="Arial" panose="020B0604020202020204" pitchFamily="34" charset="0"/>
                <a:cs typeface="Arial" panose="020B0604020202020204" pitchFamily="34" charset="0"/>
              </a:rPr>
              <a:t>All eligible families must include </a:t>
            </a:r>
            <a:r>
              <a:rPr lang="en-GB" sz="2400" b="1" i="0" dirty="0">
                <a:solidFill>
                  <a:srgbClr val="0B0C0C"/>
                </a:solidFill>
                <a:effectLst/>
                <a:latin typeface="Arial" panose="020B0604020202020204" pitchFamily="34" charset="0"/>
                <a:cs typeface="Arial" panose="020B0604020202020204" pitchFamily="34" charset="0"/>
              </a:rPr>
              <a:t>dependent children </a:t>
            </a:r>
            <a:r>
              <a:rPr lang="en-GB" sz="2400" b="0" i="0" dirty="0">
                <a:solidFill>
                  <a:srgbClr val="0B0C0C"/>
                </a:solidFill>
                <a:effectLst/>
                <a:latin typeface="Arial" panose="020B0604020202020204" pitchFamily="34" charset="0"/>
                <a:cs typeface="Arial" panose="020B0604020202020204" pitchFamily="34" charset="0"/>
              </a:rPr>
              <a:t>or expectant parents.</a:t>
            </a:r>
          </a:p>
          <a:p>
            <a:endParaRPr lang="en-GB" sz="2400" dirty="0">
              <a:solidFill>
                <a:srgbClr val="0B0C0C"/>
              </a:solidFill>
              <a:latin typeface="Arial" panose="020B0604020202020204" pitchFamily="34" charset="0"/>
              <a:cs typeface="Arial" panose="020B0604020202020204" pitchFamily="34" charset="0"/>
            </a:endParaRPr>
          </a:p>
          <a:p>
            <a:r>
              <a:rPr lang="en-GB" sz="2400" b="0" i="0" dirty="0">
                <a:solidFill>
                  <a:srgbClr val="0B0C0C"/>
                </a:solidFill>
                <a:effectLst/>
                <a:latin typeface="Arial" panose="020B0604020202020204" pitchFamily="34" charset="0"/>
                <a:cs typeface="Arial" panose="020B0604020202020204" pitchFamily="34" charset="0"/>
              </a:rPr>
              <a:t>For the purposes of Supporting Families, a dependent child is </a:t>
            </a:r>
            <a:r>
              <a:rPr lang="en-GB" sz="2400" b="1" i="0" dirty="0">
                <a:solidFill>
                  <a:srgbClr val="0B0C0C"/>
                </a:solidFill>
                <a:effectLst/>
                <a:latin typeface="Arial" panose="020B0604020202020204" pitchFamily="34" charset="0"/>
                <a:cs typeface="Arial" panose="020B0604020202020204" pitchFamily="34" charset="0"/>
              </a:rPr>
              <a:t>a person aged 0-15 </a:t>
            </a:r>
            <a:r>
              <a:rPr lang="en-GB" sz="2400" b="0" i="0" dirty="0">
                <a:solidFill>
                  <a:srgbClr val="0B0C0C"/>
                </a:solidFill>
                <a:effectLst/>
                <a:latin typeface="Arial" panose="020B0604020202020204" pitchFamily="34" charset="0"/>
                <a:cs typeface="Arial" panose="020B0604020202020204" pitchFamily="34" charset="0"/>
              </a:rPr>
              <a:t>or aged 16-18 and in full-time education and/or training and/or unemployed and living with their family.” </a:t>
            </a:r>
          </a:p>
        </p:txBody>
      </p:sp>
      <p:sp>
        <p:nvSpPr>
          <p:cNvPr id="6" name="TextBox 5">
            <a:extLst>
              <a:ext uri="{FF2B5EF4-FFF2-40B4-BE49-F238E27FC236}">
                <a16:creationId xmlns:a16="http://schemas.microsoft.com/office/drawing/2014/main" id="{417A85A9-177B-8186-E42F-099BA49A8979}"/>
              </a:ext>
            </a:extLst>
          </p:cNvPr>
          <p:cNvSpPr txBox="1"/>
          <p:nvPr/>
        </p:nvSpPr>
        <p:spPr>
          <a:xfrm>
            <a:off x="4762004" y="6300460"/>
            <a:ext cx="6721434" cy="646331"/>
          </a:xfrm>
          <a:prstGeom prst="rect">
            <a:avLst/>
          </a:prstGeom>
          <a:noFill/>
        </p:spPr>
        <p:txBody>
          <a:bodyPr wrap="square" rtlCol="0">
            <a:spAutoFit/>
          </a:bodyPr>
          <a:lstStyle/>
          <a:p>
            <a:r>
              <a:rPr lang="en-GB" sz="1800" b="1" i="0" dirty="0">
                <a:solidFill>
                  <a:srgbClr val="0B0C0C"/>
                </a:solidFill>
                <a:effectLst/>
                <a:latin typeface="GDS Transport"/>
              </a:rPr>
              <a:t>Supporting Families programme guidance 2022 to 2025, </a:t>
            </a:r>
            <a:r>
              <a:rPr lang="en-GB" sz="1800" dirty="0">
                <a:solidFill>
                  <a:srgbClr val="0B0C0C"/>
                </a:solidFill>
                <a:latin typeface="Arial" panose="020B0604020202020204" pitchFamily="34" charset="0"/>
                <a:cs typeface="Arial" panose="020B0604020202020204" pitchFamily="34" charset="0"/>
              </a:rPr>
              <a:t> Chapter 4 </a:t>
            </a:r>
            <a:endParaRPr lang="en-GB" sz="1800" dirty="0">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3987860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b="1" i="0" dirty="0">
                <a:solidFill>
                  <a:srgbClr val="0B0C0C"/>
                </a:solidFill>
                <a:effectLst/>
                <a:latin typeface="Arial" panose="020B0604020202020204" pitchFamily="34" charset="0"/>
                <a:cs typeface="Arial" panose="020B0604020202020204" pitchFamily="34" charset="0"/>
              </a:rPr>
              <a:t>Supporting Families Programme guidance 2022 to 2025</a:t>
            </a:r>
            <a:endParaRPr lang="en-GB" sz="6000" dirty="0">
              <a:solidFill>
                <a:schemeClr val="tx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CE9BBFE9-84E9-1195-3778-FF3CA9EBA86D}"/>
              </a:ext>
            </a:extLst>
          </p:cNvPr>
          <p:cNvSpPr txBox="1"/>
          <p:nvPr/>
        </p:nvSpPr>
        <p:spPr>
          <a:xfrm>
            <a:off x="3198830" y="1595021"/>
            <a:ext cx="8993170" cy="5262979"/>
          </a:xfrm>
          <a:prstGeom prst="rect">
            <a:avLst/>
          </a:prstGeom>
          <a:noFill/>
        </p:spPr>
        <p:txBody>
          <a:bodyPr wrap="square" rtlCol="0">
            <a:spAutoFit/>
          </a:bodyPr>
          <a:lstStyle/>
          <a:p>
            <a:pPr algn="l"/>
            <a:r>
              <a:rPr lang="en-GB" sz="2400" b="0" i="0" dirty="0">
                <a:solidFill>
                  <a:srgbClr val="0B0C0C"/>
                </a:solidFill>
                <a:effectLst/>
                <a:latin typeface="Arial" panose="020B0604020202020204" pitchFamily="34" charset="0"/>
                <a:cs typeface="Arial" panose="020B0604020202020204" pitchFamily="34" charset="0"/>
              </a:rPr>
              <a:t>Supporting Families launched in March 2021 and builds on the previous Troubled Families programme. As set out in ‘</a:t>
            </a:r>
            <a:r>
              <a:rPr lang="en-GB" sz="2400" b="0" i="0" dirty="0">
                <a:solidFill>
                  <a:srgbClr val="1D70B8"/>
                </a:solidFill>
                <a:effectLst/>
                <a:latin typeface="Arial" panose="020B0604020202020204" pitchFamily="34" charset="0"/>
                <a:cs typeface="Arial" panose="020B0604020202020204" pitchFamily="34" charset="0"/>
              </a:rPr>
              <a:t>Supporting Families 2021 to 2022 and beyond</a:t>
            </a:r>
            <a:r>
              <a:rPr lang="en-GB" sz="2400" b="0" i="0" dirty="0">
                <a:solidFill>
                  <a:srgbClr val="0B0C0C"/>
                </a:solidFill>
                <a:effectLst/>
                <a:latin typeface="Arial" panose="020B0604020202020204" pitchFamily="34" charset="0"/>
                <a:cs typeface="Arial" panose="020B0604020202020204" pitchFamily="34" charset="0"/>
              </a:rPr>
              <a:t>’, its focus is on building the resilience of vulnerable families, and on driving system change so that every area has joined up, efficient local services which are able to identify families in need and provide the right support at the right time.</a:t>
            </a:r>
          </a:p>
          <a:p>
            <a:pPr algn="l"/>
            <a:endParaRPr lang="en-GB" sz="2400" b="0" i="0" dirty="0">
              <a:solidFill>
                <a:srgbClr val="0B0C0C"/>
              </a:solidFill>
              <a:effectLst/>
              <a:latin typeface="Arial" panose="020B0604020202020204" pitchFamily="34" charset="0"/>
              <a:cs typeface="Arial" panose="020B0604020202020204" pitchFamily="34" charset="0"/>
            </a:endParaRPr>
          </a:p>
          <a:p>
            <a:pPr algn="l"/>
            <a:r>
              <a:rPr lang="en-GB" sz="2400" b="0" i="0" dirty="0">
                <a:solidFill>
                  <a:srgbClr val="0B0C0C"/>
                </a:solidFill>
                <a:effectLst/>
                <a:latin typeface="Arial" panose="020B0604020202020204" pitchFamily="34" charset="0"/>
                <a:cs typeface="Arial" panose="020B0604020202020204" pitchFamily="34" charset="0"/>
              </a:rPr>
              <a:t>Supporting Families is committed to strong multi-agency local partnerships in every area with mature local and national data systems. This means investing more in good practice, overcoming barriers to data-sharing, and involving the voice of families in service design and commissioning.</a:t>
            </a:r>
          </a:p>
          <a:p>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77025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Reflect…</a:t>
            </a:r>
          </a:p>
        </p:txBody>
      </p:sp>
      <p:sp>
        <p:nvSpPr>
          <p:cNvPr id="3" name="Rectangle: Rounded Corners 2">
            <a:extLst>
              <a:ext uri="{FF2B5EF4-FFF2-40B4-BE49-F238E27FC236}">
                <a16:creationId xmlns:a16="http://schemas.microsoft.com/office/drawing/2014/main" id="{238E61D4-7C1E-781C-13FF-A53C1D8F7CFF}"/>
              </a:ext>
            </a:extLst>
          </p:cNvPr>
          <p:cNvSpPr/>
          <p:nvPr/>
        </p:nvSpPr>
        <p:spPr>
          <a:xfrm>
            <a:off x="3586348" y="2090057"/>
            <a:ext cx="3491346" cy="1816925"/>
          </a:xfrm>
          <a:prstGeom prst="roundRect">
            <a:avLst/>
          </a:prstGeom>
          <a:solidFill>
            <a:schemeClr val="tx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a:t>
            </a:r>
            <a:r>
              <a:rPr lang="en-GB" sz="4000" b="1" dirty="0">
                <a:latin typeface="Arial" panose="020B0604020202020204" pitchFamily="34" charset="0"/>
                <a:cs typeface="Arial" panose="020B0604020202020204" pitchFamily="34" charset="0"/>
              </a:rPr>
              <a:t>Troubled</a:t>
            </a:r>
            <a:r>
              <a:rPr lang="en-GB" sz="4000" dirty="0">
                <a:latin typeface="Arial" panose="020B0604020202020204" pitchFamily="34" charset="0"/>
                <a:cs typeface="Arial" panose="020B0604020202020204" pitchFamily="34" charset="0"/>
              </a:rPr>
              <a:t> Families”</a:t>
            </a:r>
          </a:p>
        </p:txBody>
      </p:sp>
      <p:sp>
        <p:nvSpPr>
          <p:cNvPr id="4" name="Rectangle: Rounded Corners 3">
            <a:extLst>
              <a:ext uri="{FF2B5EF4-FFF2-40B4-BE49-F238E27FC236}">
                <a16:creationId xmlns:a16="http://schemas.microsoft.com/office/drawing/2014/main" id="{EC0DD650-94EC-92CE-DA6D-79FEC60091D2}"/>
              </a:ext>
            </a:extLst>
          </p:cNvPr>
          <p:cNvSpPr/>
          <p:nvPr/>
        </p:nvSpPr>
        <p:spPr>
          <a:xfrm>
            <a:off x="8120743" y="2090057"/>
            <a:ext cx="3491346" cy="1816925"/>
          </a:xfrm>
          <a:prstGeom prst="roundRect">
            <a:avLst/>
          </a:prstGeom>
          <a:solidFill>
            <a:schemeClr val="tx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latin typeface="Arial" panose="020B0604020202020204" pitchFamily="34" charset="0"/>
                <a:cs typeface="Arial" panose="020B0604020202020204" pitchFamily="34" charset="0"/>
              </a:rPr>
              <a:t>“</a:t>
            </a:r>
            <a:r>
              <a:rPr lang="en-GB" sz="4000" b="1" dirty="0">
                <a:latin typeface="Arial" panose="020B0604020202020204" pitchFamily="34" charset="0"/>
                <a:cs typeface="Arial" panose="020B0604020202020204" pitchFamily="34" charset="0"/>
              </a:rPr>
              <a:t>Supporting</a:t>
            </a:r>
            <a:r>
              <a:rPr lang="en-GB" sz="4000" dirty="0">
                <a:latin typeface="Arial" panose="020B0604020202020204" pitchFamily="34" charset="0"/>
                <a:cs typeface="Arial" panose="020B0604020202020204" pitchFamily="34" charset="0"/>
              </a:rPr>
              <a:t> Families”</a:t>
            </a:r>
          </a:p>
        </p:txBody>
      </p:sp>
      <p:sp>
        <p:nvSpPr>
          <p:cNvPr id="5" name="Arrow: Right 4">
            <a:extLst>
              <a:ext uri="{FF2B5EF4-FFF2-40B4-BE49-F238E27FC236}">
                <a16:creationId xmlns:a16="http://schemas.microsoft.com/office/drawing/2014/main" id="{8B1735DB-E0DC-166C-D524-B218D8206486}"/>
              </a:ext>
            </a:extLst>
          </p:cNvPr>
          <p:cNvSpPr/>
          <p:nvPr/>
        </p:nvSpPr>
        <p:spPr>
          <a:xfrm>
            <a:off x="7232073" y="2719449"/>
            <a:ext cx="795646" cy="522515"/>
          </a:xfrm>
          <a:prstGeom prst="rightArrow">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09016A7-6A86-07B9-87C4-E5F8F3114CBC}"/>
              </a:ext>
            </a:extLst>
          </p:cNvPr>
          <p:cNvSpPr txBox="1"/>
          <p:nvPr/>
        </p:nvSpPr>
        <p:spPr>
          <a:xfrm>
            <a:off x="3253840" y="4773881"/>
            <a:ext cx="8680861"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Why do you think the term used in the guidance has changed?</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Why is it important that the name has changed? </a:t>
            </a:r>
          </a:p>
        </p:txBody>
      </p:sp>
      <p:pic>
        <p:nvPicPr>
          <p:cNvPr id="8" name="Picture 7" descr="Businesswoman hand on chin">
            <a:extLst>
              <a:ext uri="{FF2B5EF4-FFF2-40B4-BE49-F238E27FC236}">
                <a16:creationId xmlns:a16="http://schemas.microsoft.com/office/drawing/2014/main" id="{69BECF47-EA08-F476-ECFC-CB7B52797131}"/>
              </a:ext>
            </a:extLst>
          </p:cNvPr>
          <p:cNvPicPr>
            <a:picLocks noChangeAspect="1"/>
          </p:cNvPicPr>
          <p:nvPr/>
        </p:nvPicPr>
        <p:blipFill>
          <a:blip r:embed="rId3"/>
          <a:stretch>
            <a:fillRect/>
          </a:stretch>
        </p:blipFill>
        <p:spPr>
          <a:xfrm>
            <a:off x="2023112" y="2778826"/>
            <a:ext cx="859825" cy="2951019"/>
          </a:xfrm>
          <a:prstGeom prst="rect">
            <a:avLst/>
          </a:prstGeom>
        </p:spPr>
      </p:pic>
      <p:pic>
        <p:nvPicPr>
          <p:cNvPr id="10" name="Picture 9" descr="Businessman thinking">
            <a:extLst>
              <a:ext uri="{FF2B5EF4-FFF2-40B4-BE49-F238E27FC236}">
                <a16:creationId xmlns:a16="http://schemas.microsoft.com/office/drawing/2014/main" id="{10258A1E-DCDC-6D5B-461C-4D9BBAA921FC}"/>
              </a:ext>
            </a:extLst>
          </p:cNvPr>
          <p:cNvPicPr>
            <a:picLocks noChangeAspect="1"/>
          </p:cNvPicPr>
          <p:nvPr/>
        </p:nvPicPr>
        <p:blipFill>
          <a:blip r:embed="rId4"/>
          <a:stretch>
            <a:fillRect/>
          </a:stretch>
        </p:blipFill>
        <p:spPr>
          <a:xfrm>
            <a:off x="579911" y="2719449"/>
            <a:ext cx="988327" cy="2951018"/>
          </a:xfrm>
          <a:prstGeom prst="rect">
            <a:avLst/>
          </a:prstGeom>
        </p:spPr>
      </p:pic>
    </p:spTree>
    <p:extLst>
      <p:ext uri="{BB962C8B-B14F-4D97-AF65-F5344CB8AC3E}">
        <p14:creationId xmlns:p14="http://schemas.microsoft.com/office/powerpoint/2010/main" val="39028980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Supporting Families 2022-2025</a:t>
            </a:r>
          </a:p>
        </p:txBody>
      </p:sp>
      <p:sp>
        <p:nvSpPr>
          <p:cNvPr id="3" name="TextBox 2">
            <a:extLst>
              <a:ext uri="{FF2B5EF4-FFF2-40B4-BE49-F238E27FC236}">
                <a16:creationId xmlns:a16="http://schemas.microsoft.com/office/drawing/2014/main" id="{3198E44B-45FC-E01E-AD15-EB5B4CA07515}"/>
              </a:ext>
            </a:extLst>
          </p:cNvPr>
          <p:cNvSpPr txBox="1"/>
          <p:nvPr/>
        </p:nvSpPr>
        <p:spPr>
          <a:xfrm>
            <a:off x="3253840" y="1258784"/>
            <a:ext cx="8747951" cy="5262979"/>
          </a:xfrm>
          <a:prstGeom prst="rect">
            <a:avLst/>
          </a:prstGeom>
          <a:noFill/>
        </p:spPr>
        <p:txBody>
          <a:bodyPr wrap="square" rtlCol="0">
            <a:spAutoFit/>
          </a:bodyPr>
          <a:lstStyle/>
          <a:p>
            <a:r>
              <a:rPr lang="en-GB" sz="2400" b="0" i="0" dirty="0">
                <a:solidFill>
                  <a:srgbClr val="0B0C0C"/>
                </a:solidFill>
                <a:effectLst/>
                <a:latin typeface="Arial" panose="020B0604020202020204" pitchFamily="34" charset="0"/>
                <a:cs typeface="Arial" panose="020B0604020202020204" pitchFamily="34" charset="0"/>
              </a:rPr>
              <a:t>Since 2015, over 470,000 vulnerable families have received direct support through Supporting Families (previously Troubled Families) to build a brighter future and the positive ripple effect of that has been much larger with over a million families having benefitted from the programme’s ‘whole family’ approach. </a:t>
            </a:r>
          </a:p>
          <a:p>
            <a:endParaRPr lang="en-GB" sz="2400" dirty="0">
              <a:solidFill>
                <a:srgbClr val="0B0C0C"/>
              </a:solidFill>
              <a:latin typeface="Arial" panose="020B0604020202020204" pitchFamily="34" charset="0"/>
              <a:cs typeface="Arial" panose="020B0604020202020204" pitchFamily="34" charset="0"/>
            </a:endParaRPr>
          </a:p>
          <a:p>
            <a:r>
              <a:rPr lang="en-GB" sz="2400" b="0" i="0" dirty="0">
                <a:solidFill>
                  <a:srgbClr val="0B0C0C"/>
                </a:solidFill>
                <a:effectLst/>
                <a:latin typeface="Arial" panose="020B0604020202020204" pitchFamily="34" charset="0"/>
                <a:cs typeface="Arial" panose="020B0604020202020204" pitchFamily="34" charset="0"/>
              </a:rPr>
              <a:t>There is also evidence which shows that the programme reduces the number of children who need to be taken into care. The Supporting Families programme now aims build on this success and to find ways to support families in need of help, especially as they recover from the impact of Covid-19 and in light of the government’s commitment to levelling up across the country.</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737328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Supporting Families 2022-2025</a:t>
            </a:r>
          </a:p>
        </p:txBody>
      </p:sp>
      <p:sp>
        <p:nvSpPr>
          <p:cNvPr id="3" name="TextBox 2">
            <a:extLst>
              <a:ext uri="{FF2B5EF4-FFF2-40B4-BE49-F238E27FC236}">
                <a16:creationId xmlns:a16="http://schemas.microsoft.com/office/drawing/2014/main" id="{56E1E94E-4ED1-9010-74E0-C79145206D39}"/>
              </a:ext>
            </a:extLst>
          </p:cNvPr>
          <p:cNvSpPr txBox="1"/>
          <p:nvPr/>
        </p:nvSpPr>
        <p:spPr>
          <a:xfrm>
            <a:off x="333216" y="1543802"/>
            <a:ext cx="2756848" cy="3785652"/>
          </a:xfrm>
          <a:prstGeom prst="rect">
            <a:avLst/>
          </a:prstGeom>
          <a:noFill/>
          <a:ln w="38100">
            <a:solidFill>
              <a:schemeClr val="accent1"/>
            </a:solidFill>
          </a:ln>
        </p:spPr>
        <p:txBody>
          <a:bodyPr wrap="square" rtlCol="0">
            <a:spAutoFit/>
          </a:bodyPr>
          <a:lstStyle/>
          <a:p>
            <a:r>
              <a:rPr lang="en-GB" sz="2400" b="0" i="0" dirty="0">
                <a:solidFill>
                  <a:schemeClr val="bg1"/>
                </a:solidFill>
                <a:effectLst/>
                <a:latin typeface="Arial" panose="020B0604020202020204" pitchFamily="34" charset="0"/>
                <a:cs typeface="Arial" panose="020B0604020202020204" pitchFamily="34" charset="0"/>
              </a:rPr>
              <a:t>Supporting Families will continue to focus on providing targeted interventions for families with complex interconnected problems</a:t>
            </a:r>
            <a:r>
              <a:rPr lang="en-GB" sz="2400" b="0" i="0" dirty="0">
                <a:solidFill>
                  <a:srgbClr val="0B0C0C"/>
                </a:solidFill>
                <a:effectLst/>
                <a:latin typeface="Arial" panose="020B0604020202020204" pitchFamily="34" charset="0"/>
                <a:cs typeface="Arial" panose="020B0604020202020204" pitchFamily="34" charset="0"/>
              </a:rPr>
              <a:t>. </a:t>
            </a:r>
            <a:endParaRPr lang="en-GB" sz="2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2E874CD-37EE-E03D-FCA1-C7BB1C962968}"/>
              </a:ext>
            </a:extLst>
          </p:cNvPr>
          <p:cNvSpPr txBox="1"/>
          <p:nvPr/>
        </p:nvSpPr>
        <p:spPr>
          <a:xfrm>
            <a:off x="3466532" y="1248520"/>
            <a:ext cx="5063319" cy="461665"/>
          </a:xfrm>
          <a:prstGeom prst="rect">
            <a:avLst/>
          </a:prstGeom>
          <a:noFill/>
        </p:spPr>
        <p:txBody>
          <a:bodyPr wrap="square" rtlCol="0">
            <a:spAutoFit/>
          </a:bodyPr>
          <a:lstStyle/>
          <a:p>
            <a:r>
              <a:rPr lang="en-GB" sz="2400" b="0" i="0" dirty="0">
                <a:solidFill>
                  <a:srgbClr val="0B0C0C"/>
                </a:solidFill>
                <a:effectLst/>
                <a:latin typeface="Arial" panose="020B0604020202020204" pitchFamily="34" charset="0"/>
                <a:cs typeface="Arial" panose="020B0604020202020204" pitchFamily="34" charset="0"/>
              </a:rPr>
              <a:t>These problems include:</a:t>
            </a:r>
            <a:endParaRPr lang="en-GB" sz="2400" dirty="0">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30DAB4A9-75DD-B2F1-5B6F-83572FB32834}"/>
              </a:ext>
            </a:extLst>
          </p:cNvPr>
          <p:cNvGraphicFramePr/>
          <p:nvPr>
            <p:extLst>
              <p:ext uri="{D42A27DB-BD31-4B8C-83A1-F6EECF244321}">
                <p14:modId xmlns:p14="http://schemas.microsoft.com/office/powerpoint/2010/main" val="1094944953"/>
              </p:ext>
            </p:extLst>
          </p:nvPr>
        </p:nvGraphicFramePr>
        <p:xfrm>
          <a:off x="3253840" y="1710185"/>
          <a:ext cx="8660659" cy="49940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163082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000" i="0" dirty="0">
                <a:solidFill>
                  <a:srgbClr val="0B0C0C"/>
                </a:solidFill>
                <a:effectLst/>
                <a:latin typeface="Arial" panose="020B0604020202020204" pitchFamily="34" charset="0"/>
                <a:cs typeface="Arial" panose="020B0604020202020204" pitchFamily="34" charset="0"/>
              </a:rPr>
              <a:t>The four key principles of </a:t>
            </a:r>
            <a:br>
              <a:rPr lang="en-GB" sz="4000" i="0" dirty="0">
                <a:solidFill>
                  <a:srgbClr val="0B0C0C"/>
                </a:solidFill>
                <a:effectLst/>
                <a:latin typeface="Arial" panose="020B0604020202020204" pitchFamily="34" charset="0"/>
                <a:cs typeface="Arial" panose="020B0604020202020204" pitchFamily="34" charset="0"/>
              </a:rPr>
            </a:br>
            <a:r>
              <a:rPr lang="en-GB" sz="4000" i="0" dirty="0">
                <a:solidFill>
                  <a:srgbClr val="0B0C0C"/>
                </a:solidFill>
                <a:effectLst/>
                <a:latin typeface="Arial" panose="020B0604020202020204" pitchFamily="34" charset="0"/>
                <a:cs typeface="Arial" panose="020B0604020202020204" pitchFamily="34" charset="0"/>
              </a:rPr>
              <a:t>Supporting Families </a:t>
            </a:r>
            <a:endParaRPr lang="en-GB" sz="8800" dirty="0">
              <a:solidFill>
                <a:schemeClr val="tx1"/>
              </a:solidFill>
              <a:latin typeface="Arial" panose="020B0604020202020204" pitchFamily="34" charset="0"/>
              <a:cs typeface="Arial" panose="020B0604020202020204" pitchFamily="34" charset="0"/>
            </a:endParaRPr>
          </a:p>
        </p:txBody>
      </p:sp>
      <p:grpSp>
        <p:nvGrpSpPr>
          <p:cNvPr id="4" name="Group 3">
            <a:extLst>
              <a:ext uri="{FF2B5EF4-FFF2-40B4-BE49-F238E27FC236}">
                <a16:creationId xmlns:a16="http://schemas.microsoft.com/office/drawing/2014/main" id="{4A202ECA-F93F-708A-1DD5-830B2808C430}"/>
              </a:ext>
            </a:extLst>
          </p:cNvPr>
          <p:cNvGrpSpPr/>
          <p:nvPr/>
        </p:nvGrpSpPr>
        <p:grpSpPr>
          <a:xfrm>
            <a:off x="709683" y="1842448"/>
            <a:ext cx="11027391" cy="3098041"/>
            <a:chOff x="2479752" y="2500131"/>
            <a:chExt cx="7617244" cy="1857931"/>
          </a:xfrm>
        </p:grpSpPr>
        <p:sp>
          <p:nvSpPr>
            <p:cNvPr id="5" name="Oval 4">
              <a:extLst>
                <a:ext uri="{FF2B5EF4-FFF2-40B4-BE49-F238E27FC236}">
                  <a16:creationId xmlns:a16="http://schemas.microsoft.com/office/drawing/2014/main" id="{D87A7E82-5DA7-2741-A596-DB37B90DCF0A}"/>
                </a:ext>
              </a:extLst>
            </p:cNvPr>
            <p:cNvSpPr/>
            <p:nvPr/>
          </p:nvSpPr>
          <p:spPr>
            <a:xfrm>
              <a:off x="8239291" y="2500262"/>
              <a:ext cx="1857705" cy="1857800"/>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6" name="Freeform: Shape 5">
              <a:extLst>
                <a:ext uri="{FF2B5EF4-FFF2-40B4-BE49-F238E27FC236}">
                  <a16:creationId xmlns:a16="http://schemas.microsoft.com/office/drawing/2014/main" id="{00A95C76-BCC3-9DEF-79F4-5964CA1E0D7F}"/>
                </a:ext>
              </a:extLst>
            </p:cNvPr>
            <p:cNvSpPr/>
            <p:nvPr/>
          </p:nvSpPr>
          <p:spPr>
            <a:xfrm>
              <a:off x="8301427" y="2562199"/>
              <a:ext cx="1734230" cy="1733925"/>
            </a:xfrm>
            <a:custGeom>
              <a:avLst/>
              <a:gdLst>
                <a:gd name="connsiteX0" fmla="*/ 0 w 1734230"/>
                <a:gd name="connsiteY0" fmla="*/ 866963 h 1733925"/>
                <a:gd name="connsiteX1" fmla="*/ 867115 w 1734230"/>
                <a:gd name="connsiteY1" fmla="*/ 0 h 1733925"/>
                <a:gd name="connsiteX2" fmla="*/ 1734230 w 1734230"/>
                <a:gd name="connsiteY2" fmla="*/ 866963 h 1733925"/>
                <a:gd name="connsiteX3" fmla="*/ 867115 w 1734230"/>
                <a:gd name="connsiteY3" fmla="*/ 1733926 h 1733925"/>
                <a:gd name="connsiteX4" fmla="*/ 0 w 1734230"/>
                <a:gd name="connsiteY4" fmla="*/ 866963 h 1733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4230" h="1733925">
                  <a:moveTo>
                    <a:pt x="0" y="866963"/>
                  </a:moveTo>
                  <a:cubicBezTo>
                    <a:pt x="0" y="388153"/>
                    <a:pt x="388221" y="0"/>
                    <a:pt x="867115" y="0"/>
                  </a:cubicBezTo>
                  <a:cubicBezTo>
                    <a:pt x="1346009" y="0"/>
                    <a:pt x="1734230" y="388153"/>
                    <a:pt x="1734230" y="866963"/>
                  </a:cubicBezTo>
                  <a:cubicBezTo>
                    <a:pt x="1734230" y="1345773"/>
                    <a:pt x="1346009" y="1733926"/>
                    <a:pt x="867115" y="1733926"/>
                  </a:cubicBezTo>
                  <a:cubicBezTo>
                    <a:pt x="388221" y="1733926"/>
                    <a:pt x="0" y="1345773"/>
                    <a:pt x="0" y="866963"/>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0607" tIns="270611" rIns="270608" bIns="270610" numCol="1" spcCol="1270" anchor="ctr" anchorCtr="0">
              <a:noAutofit/>
            </a:bodyPr>
            <a:lstStyle/>
            <a:p>
              <a:pPr marL="0" lvl="0" indent="0" algn="ctr" defTabSz="800100">
                <a:lnSpc>
                  <a:spcPct val="90000"/>
                </a:lnSpc>
                <a:spcBef>
                  <a:spcPct val="0"/>
                </a:spcBef>
                <a:spcAft>
                  <a:spcPct val="35000"/>
                </a:spcAft>
                <a:buNone/>
              </a:pPr>
              <a:r>
                <a:rPr lang="en-GB" sz="2800" b="0" i="0" kern="1200" dirty="0">
                  <a:solidFill>
                    <a:srgbClr val="0B0C0C"/>
                  </a:solidFill>
                  <a:effectLst/>
                  <a:latin typeface="Arial" panose="020B0604020202020204" pitchFamily="34" charset="0"/>
                  <a:cs typeface="Arial" panose="020B0604020202020204" pitchFamily="34" charset="0"/>
                </a:rPr>
                <a:t>Measuring outcomes and data.</a:t>
              </a:r>
              <a:endParaRPr lang="en-GB" sz="2800" kern="1200" dirty="0">
                <a:latin typeface="Arial" panose="020B0604020202020204" pitchFamily="34" charset="0"/>
                <a:cs typeface="Arial" panose="020B0604020202020204" pitchFamily="34" charset="0"/>
              </a:endParaRPr>
            </a:p>
          </p:txBody>
        </p:sp>
        <p:sp>
          <p:nvSpPr>
            <p:cNvPr id="7" name="Teardrop 6">
              <a:extLst>
                <a:ext uri="{FF2B5EF4-FFF2-40B4-BE49-F238E27FC236}">
                  <a16:creationId xmlns:a16="http://schemas.microsoft.com/office/drawing/2014/main" id="{8504DF0A-9E38-A058-1B8E-480FB65F1B13}"/>
                </a:ext>
              </a:extLst>
            </p:cNvPr>
            <p:cNvSpPr/>
            <p:nvPr/>
          </p:nvSpPr>
          <p:spPr>
            <a:xfrm rot="2700000">
              <a:off x="6311469" y="2500131"/>
              <a:ext cx="1857735" cy="1857735"/>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8" name="Freeform: Shape 7">
              <a:extLst>
                <a:ext uri="{FF2B5EF4-FFF2-40B4-BE49-F238E27FC236}">
                  <a16:creationId xmlns:a16="http://schemas.microsoft.com/office/drawing/2014/main" id="{FCFCFB9F-0036-4FD3-5857-B50241279BE4}"/>
                </a:ext>
              </a:extLst>
            </p:cNvPr>
            <p:cNvSpPr/>
            <p:nvPr/>
          </p:nvSpPr>
          <p:spPr>
            <a:xfrm>
              <a:off x="6381586" y="2562199"/>
              <a:ext cx="1734230" cy="1733925"/>
            </a:xfrm>
            <a:custGeom>
              <a:avLst/>
              <a:gdLst>
                <a:gd name="connsiteX0" fmla="*/ 0 w 1734230"/>
                <a:gd name="connsiteY0" fmla="*/ 866963 h 1733925"/>
                <a:gd name="connsiteX1" fmla="*/ 867115 w 1734230"/>
                <a:gd name="connsiteY1" fmla="*/ 0 h 1733925"/>
                <a:gd name="connsiteX2" fmla="*/ 1734230 w 1734230"/>
                <a:gd name="connsiteY2" fmla="*/ 866963 h 1733925"/>
                <a:gd name="connsiteX3" fmla="*/ 867115 w 1734230"/>
                <a:gd name="connsiteY3" fmla="*/ 1733926 h 1733925"/>
                <a:gd name="connsiteX4" fmla="*/ 0 w 1734230"/>
                <a:gd name="connsiteY4" fmla="*/ 866963 h 1733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4230" h="1733925">
                  <a:moveTo>
                    <a:pt x="0" y="866963"/>
                  </a:moveTo>
                  <a:cubicBezTo>
                    <a:pt x="0" y="388153"/>
                    <a:pt x="388221" y="0"/>
                    <a:pt x="867115" y="0"/>
                  </a:cubicBezTo>
                  <a:cubicBezTo>
                    <a:pt x="1346009" y="0"/>
                    <a:pt x="1734230" y="388153"/>
                    <a:pt x="1734230" y="866963"/>
                  </a:cubicBezTo>
                  <a:cubicBezTo>
                    <a:pt x="1734230" y="1345773"/>
                    <a:pt x="1346009" y="1733926"/>
                    <a:pt x="867115" y="1733926"/>
                  </a:cubicBezTo>
                  <a:cubicBezTo>
                    <a:pt x="388221" y="1733926"/>
                    <a:pt x="0" y="1345773"/>
                    <a:pt x="0" y="866963"/>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0607" tIns="270611" rIns="270608" bIns="270610" numCol="1" spcCol="1270" anchor="ctr" anchorCtr="0">
              <a:noAutofit/>
            </a:bodyPr>
            <a:lstStyle/>
            <a:p>
              <a:pPr marL="0" lvl="0" indent="0" algn="ctr" defTabSz="800100">
                <a:lnSpc>
                  <a:spcPct val="90000"/>
                </a:lnSpc>
                <a:spcBef>
                  <a:spcPct val="0"/>
                </a:spcBef>
                <a:spcAft>
                  <a:spcPct val="35000"/>
                </a:spcAft>
                <a:buNone/>
              </a:pPr>
              <a:r>
                <a:rPr lang="en-GB" sz="2800" b="0" i="0" kern="1200" dirty="0">
                  <a:solidFill>
                    <a:srgbClr val="0B0C0C"/>
                  </a:solidFill>
                  <a:effectLst/>
                  <a:latin typeface="Arial" panose="020B0604020202020204" pitchFamily="34" charset="0"/>
                  <a:cs typeface="Arial" panose="020B0604020202020204" pitchFamily="34" charset="0"/>
                </a:rPr>
                <a:t>Multi-agency working </a:t>
              </a:r>
              <a:endParaRPr lang="en-GB" sz="2800" kern="1200" dirty="0">
                <a:latin typeface="Arial" panose="020B0604020202020204" pitchFamily="34" charset="0"/>
                <a:cs typeface="Arial" panose="020B0604020202020204" pitchFamily="34" charset="0"/>
              </a:endParaRPr>
            </a:p>
          </p:txBody>
        </p:sp>
        <p:sp>
          <p:nvSpPr>
            <p:cNvPr id="9" name="Teardrop 8">
              <a:extLst>
                <a:ext uri="{FF2B5EF4-FFF2-40B4-BE49-F238E27FC236}">
                  <a16:creationId xmlns:a16="http://schemas.microsoft.com/office/drawing/2014/main" id="{5D5D4A07-8055-520E-67D8-7D194D4CB425}"/>
                </a:ext>
              </a:extLst>
            </p:cNvPr>
            <p:cNvSpPr/>
            <p:nvPr/>
          </p:nvSpPr>
          <p:spPr>
            <a:xfrm rot="2700000">
              <a:off x="4399593" y="2500131"/>
              <a:ext cx="1857735" cy="1857735"/>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0" name="Freeform: Shape 9">
              <a:extLst>
                <a:ext uri="{FF2B5EF4-FFF2-40B4-BE49-F238E27FC236}">
                  <a16:creationId xmlns:a16="http://schemas.microsoft.com/office/drawing/2014/main" id="{350FDF76-F515-6D29-8860-B64A456379E7}"/>
                </a:ext>
              </a:extLst>
            </p:cNvPr>
            <p:cNvSpPr/>
            <p:nvPr/>
          </p:nvSpPr>
          <p:spPr>
            <a:xfrm>
              <a:off x="4461745" y="2562199"/>
              <a:ext cx="1734230" cy="1733925"/>
            </a:xfrm>
            <a:custGeom>
              <a:avLst/>
              <a:gdLst>
                <a:gd name="connsiteX0" fmla="*/ 0 w 1734230"/>
                <a:gd name="connsiteY0" fmla="*/ 866963 h 1733925"/>
                <a:gd name="connsiteX1" fmla="*/ 867115 w 1734230"/>
                <a:gd name="connsiteY1" fmla="*/ 0 h 1733925"/>
                <a:gd name="connsiteX2" fmla="*/ 1734230 w 1734230"/>
                <a:gd name="connsiteY2" fmla="*/ 866963 h 1733925"/>
                <a:gd name="connsiteX3" fmla="*/ 867115 w 1734230"/>
                <a:gd name="connsiteY3" fmla="*/ 1733926 h 1733925"/>
                <a:gd name="connsiteX4" fmla="*/ 0 w 1734230"/>
                <a:gd name="connsiteY4" fmla="*/ 866963 h 1733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4230" h="1733925">
                  <a:moveTo>
                    <a:pt x="0" y="866963"/>
                  </a:moveTo>
                  <a:cubicBezTo>
                    <a:pt x="0" y="388153"/>
                    <a:pt x="388221" y="0"/>
                    <a:pt x="867115" y="0"/>
                  </a:cubicBezTo>
                  <a:cubicBezTo>
                    <a:pt x="1346009" y="0"/>
                    <a:pt x="1734230" y="388153"/>
                    <a:pt x="1734230" y="866963"/>
                  </a:cubicBezTo>
                  <a:cubicBezTo>
                    <a:pt x="1734230" y="1345773"/>
                    <a:pt x="1346009" y="1733926"/>
                    <a:pt x="867115" y="1733926"/>
                  </a:cubicBezTo>
                  <a:cubicBezTo>
                    <a:pt x="388221" y="1733926"/>
                    <a:pt x="0" y="1345773"/>
                    <a:pt x="0" y="866963"/>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0607" tIns="270611" rIns="270608" bIns="270610" numCol="1" spcCol="1270" anchor="ctr" anchorCtr="0">
              <a:noAutofit/>
            </a:bodyPr>
            <a:lstStyle/>
            <a:p>
              <a:pPr marL="0" lvl="0" indent="0" algn="ctr" defTabSz="800100">
                <a:lnSpc>
                  <a:spcPct val="90000"/>
                </a:lnSpc>
                <a:spcBef>
                  <a:spcPct val="0"/>
                </a:spcBef>
                <a:spcAft>
                  <a:spcPct val="35000"/>
                </a:spcAft>
                <a:buNone/>
              </a:pPr>
              <a:r>
                <a:rPr lang="en-GB" sz="2800" b="0" i="0" kern="1200" dirty="0">
                  <a:solidFill>
                    <a:srgbClr val="0B0C0C"/>
                  </a:solidFill>
                  <a:effectLst/>
                  <a:latin typeface="Arial" panose="020B0604020202020204" pitchFamily="34" charset="0"/>
                  <a:cs typeface="Arial" panose="020B0604020202020204" pitchFamily="34" charset="0"/>
                </a:rPr>
                <a:t>Whole family working</a:t>
              </a:r>
              <a:endParaRPr lang="en-GB" sz="2800" kern="1200" dirty="0">
                <a:latin typeface="Arial" panose="020B0604020202020204" pitchFamily="34" charset="0"/>
                <a:cs typeface="Arial" panose="020B0604020202020204" pitchFamily="34" charset="0"/>
              </a:endParaRPr>
            </a:p>
          </p:txBody>
        </p:sp>
        <p:sp>
          <p:nvSpPr>
            <p:cNvPr id="11" name="Teardrop 10">
              <a:extLst>
                <a:ext uri="{FF2B5EF4-FFF2-40B4-BE49-F238E27FC236}">
                  <a16:creationId xmlns:a16="http://schemas.microsoft.com/office/drawing/2014/main" id="{3F169997-59AA-0C6E-FF70-7002B99FA436}"/>
                </a:ext>
              </a:extLst>
            </p:cNvPr>
            <p:cNvSpPr/>
            <p:nvPr/>
          </p:nvSpPr>
          <p:spPr>
            <a:xfrm rot="2700000">
              <a:off x="2479752" y="2500131"/>
              <a:ext cx="1857735" cy="1857735"/>
            </a:xfrm>
            <a:prstGeom prst="teardrop">
              <a:avLst>
                <a:gd name="adj" fmla="val 100000"/>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GB"/>
            </a:p>
          </p:txBody>
        </p:sp>
        <p:sp>
          <p:nvSpPr>
            <p:cNvPr id="12" name="Freeform: Shape 11">
              <a:extLst>
                <a:ext uri="{FF2B5EF4-FFF2-40B4-BE49-F238E27FC236}">
                  <a16:creationId xmlns:a16="http://schemas.microsoft.com/office/drawing/2014/main" id="{26DBB77B-DEA4-600E-423D-9640DB77E1F5}"/>
                </a:ext>
              </a:extLst>
            </p:cNvPr>
            <p:cNvSpPr/>
            <p:nvPr/>
          </p:nvSpPr>
          <p:spPr>
            <a:xfrm>
              <a:off x="2541903" y="2562199"/>
              <a:ext cx="1734230" cy="1733925"/>
            </a:xfrm>
            <a:custGeom>
              <a:avLst/>
              <a:gdLst>
                <a:gd name="connsiteX0" fmla="*/ 0 w 1734230"/>
                <a:gd name="connsiteY0" fmla="*/ 866963 h 1733925"/>
                <a:gd name="connsiteX1" fmla="*/ 867115 w 1734230"/>
                <a:gd name="connsiteY1" fmla="*/ 0 h 1733925"/>
                <a:gd name="connsiteX2" fmla="*/ 1734230 w 1734230"/>
                <a:gd name="connsiteY2" fmla="*/ 866963 h 1733925"/>
                <a:gd name="connsiteX3" fmla="*/ 867115 w 1734230"/>
                <a:gd name="connsiteY3" fmla="*/ 1733926 h 1733925"/>
                <a:gd name="connsiteX4" fmla="*/ 0 w 1734230"/>
                <a:gd name="connsiteY4" fmla="*/ 866963 h 1733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4230" h="1733925">
                  <a:moveTo>
                    <a:pt x="0" y="866963"/>
                  </a:moveTo>
                  <a:cubicBezTo>
                    <a:pt x="0" y="388153"/>
                    <a:pt x="388221" y="0"/>
                    <a:pt x="867115" y="0"/>
                  </a:cubicBezTo>
                  <a:cubicBezTo>
                    <a:pt x="1346009" y="0"/>
                    <a:pt x="1734230" y="388153"/>
                    <a:pt x="1734230" y="866963"/>
                  </a:cubicBezTo>
                  <a:cubicBezTo>
                    <a:pt x="1734230" y="1345773"/>
                    <a:pt x="1346009" y="1733926"/>
                    <a:pt x="867115" y="1733926"/>
                  </a:cubicBezTo>
                  <a:cubicBezTo>
                    <a:pt x="388221" y="1733926"/>
                    <a:pt x="0" y="1345773"/>
                    <a:pt x="0" y="866963"/>
                  </a:cubicBezTo>
                  <a:close/>
                </a:path>
              </a:pathLst>
            </a:custGeom>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70607" tIns="270611" rIns="270608" bIns="270610" numCol="1" spcCol="1270" anchor="ctr" anchorCtr="0">
              <a:noAutofit/>
            </a:bodyPr>
            <a:lstStyle/>
            <a:p>
              <a:pPr marL="0" lvl="0" indent="0" algn="ctr" defTabSz="800100">
                <a:lnSpc>
                  <a:spcPct val="90000"/>
                </a:lnSpc>
                <a:spcBef>
                  <a:spcPct val="0"/>
                </a:spcBef>
                <a:spcAft>
                  <a:spcPct val="35000"/>
                </a:spcAft>
                <a:buNone/>
              </a:pPr>
              <a:r>
                <a:rPr lang="en-GB" sz="2800" b="0" i="0" kern="1200" dirty="0">
                  <a:solidFill>
                    <a:srgbClr val="0B0C0C"/>
                  </a:solidFill>
                  <a:effectLst/>
                  <a:latin typeface="Arial" panose="020B0604020202020204" pitchFamily="34" charset="0"/>
                  <a:cs typeface="Arial" panose="020B0604020202020204" pitchFamily="34" charset="0"/>
                </a:rPr>
                <a:t>Early intervention</a:t>
              </a:r>
              <a:endParaRPr lang="en-GB" sz="2800" kern="1200" dirty="0">
                <a:latin typeface="Arial" panose="020B0604020202020204" pitchFamily="34" charset="0"/>
                <a:cs typeface="Arial" panose="020B0604020202020204" pitchFamily="34" charset="0"/>
              </a:endParaRPr>
            </a:p>
          </p:txBody>
        </p:sp>
      </p:grpSp>
      <p:sp>
        <p:nvSpPr>
          <p:cNvPr id="13" name="TextBox 12">
            <a:extLst>
              <a:ext uri="{FF2B5EF4-FFF2-40B4-BE49-F238E27FC236}">
                <a16:creationId xmlns:a16="http://schemas.microsoft.com/office/drawing/2014/main" id="{853CA847-2F66-07E2-D3F2-7CAC9140BA89}"/>
              </a:ext>
            </a:extLst>
          </p:cNvPr>
          <p:cNvSpPr txBox="1"/>
          <p:nvPr/>
        </p:nvSpPr>
        <p:spPr>
          <a:xfrm>
            <a:off x="3253839" y="5172501"/>
            <a:ext cx="8687951"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Between 2022 and 2025 </a:t>
            </a:r>
            <a:r>
              <a:rPr lang="en-GB" sz="2400" b="0" i="0" dirty="0">
                <a:solidFill>
                  <a:srgbClr val="0B0C0C"/>
                </a:solidFill>
                <a:effectLst/>
                <a:latin typeface="Arial" panose="020B0604020202020204" pitchFamily="34" charset="0"/>
                <a:cs typeface="Arial" panose="020B0604020202020204" pitchFamily="34" charset="0"/>
              </a:rPr>
              <a:t> £695 million will be invested in the Supporting Families Programme nationwide. The UK Government believes 300,000 families have benefited from the programme in the past 10 years. </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2184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C2104B44-95EE-78E3-BE4A-B99A122FC6C2}"/>
              </a:ext>
            </a:extLst>
          </p:cNvPr>
          <p:cNvSpPr>
            <a:spLocks noGrp="1"/>
          </p:cNvSpPr>
          <p:nvPr>
            <p:ph type="title"/>
          </p:nvPr>
        </p:nvSpPr>
        <p:spPr>
          <a:xfrm>
            <a:off x="3254375" y="153988"/>
            <a:ext cx="8993188" cy="1325562"/>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Supporting Families 2022-2025</a:t>
            </a:r>
          </a:p>
        </p:txBody>
      </p:sp>
      <p:sp>
        <p:nvSpPr>
          <p:cNvPr id="4" name="TextBox 3">
            <a:extLst>
              <a:ext uri="{FF2B5EF4-FFF2-40B4-BE49-F238E27FC236}">
                <a16:creationId xmlns:a16="http://schemas.microsoft.com/office/drawing/2014/main" id="{9CB3BA19-A8CE-C564-1AE3-3E1EA972A3CA}"/>
              </a:ext>
            </a:extLst>
          </p:cNvPr>
          <p:cNvSpPr txBox="1"/>
          <p:nvPr/>
        </p:nvSpPr>
        <p:spPr>
          <a:xfrm>
            <a:off x="3254375" y="1460683"/>
            <a:ext cx="8469052"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The newest phase of the Supporting Families programme has two main objectives: </a:t>
            </a:r>
          </a:p>
        </p:txBody>
      </p:sp>
      <p:grpSp>
        <p:nvGrpSpPr>
          <p:cNvPr id="6" name="Group 5">
            <a:extLst>
              <a:ext uri="{FF2B5EF4-FFF2-40B4-BE49-F238E27FC236}">
                <a16:creationId xmlns:a16="http://schemas.microsoft.com/office/drawing/2014/main" id="{A110D4B9-695F-B936-C61D-2B32AF941D6E}"/>
              </a:ext>
            </a:extLst>
          </p:cNvPr>
          <p:cNvGrpSpPr/>
          <p:nvPr/>
        </p:nvGrpSpPr>
        <p:grpSpPr>
          <a:xfrm>
            <a:off x="3084395" y="2304488"/>
            <a:ext cx="8980226" cy="4584223"/>
            <a:chOff x="3349905" y="2614630"/>
            <a:chExt cx="8709364" cy="4220937"/>
          </a:xfrm>
        </p:grpSpPr>
        <p:sp>
          <p:nvSpPr>
            <p:cNvPr id="7" name="Freeform: Shape 6">
              <a:extLst>
                <a:ext uri="{FF2B5EF4-FFF2-40B4-BE49-F238E27FC236}">
                  <a16:creationId xmlns:a16="http://schemas.microsoft.com/office/drawing/2014/main" id="{044BD8C3-0698-1E58-BFBA-D719BF1811F2}"/>
                </a:ext>
              </a:extLst>
            </p:cNvPr>
            <p:cNvSpPr/>
            <p:nvPr/>
          </p:nvSpPr>
          <p:spPr>
            <a:xfrm>
              <a:off x="5395429" y="2614630"/>
              <a:ext cx="6663840" cy="1680121"/>
            </a:xfrm>
            <a:custGeom>
              <a:avLst/>
              <a:gdLst>
                <a:gd name="connsiteX0" fmla="*/ 0 w 6663840"/>
                <a:gd name="connsiteY0" fmla="*/ 152715 h 1221719"/>
                <a:gd name="connsiteX1" fmla="*/ 6052981 w 6663840"/>
                <a:gd name="connsiteY1" fmla="*/ 152715 h 1221719"/>
                <a:gd name="connsiteX2" fmla="*/ 6052981 w 6663840"/>
                <a:gd name="connsiteY2" fmla="*/ 0 h 1221719"/>
                <a:gd name="connsiteX3" fmla="*/ 6663840 w 6663840"/>
                <a:gd name="connsiteY3" fmla="*/ 610860 h 1221719"/>
                <a:gd name="connsiteX4" fmla="*/ 6052981 w 6663840"/>
                <a:gd name="connsiteY4" fmla="*/ 1221719 h 1221719"/>
                <a:gd name="connsiteX5" fmla="*/ 6052981 w 6663840"/>
                <a:gd name="connsiteY5" fmla="*/ 1069004 h 1221719"/>
                <a:gd name="connsiteX6" fmla="*/ 0 w 6663840"/>
                <a:gd name="connsiteY6" fmla="*/ 1069004 h 1221719"/>
                <a:gd name="connsiteX7" fmla="*/ 0 w 6663840"/>
                <a:gd name="connsiteY7" fmla="*/ 152715 h 122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63840" h="1221719">
                  <a:moveTo>
                    <a:pt x="0" y="152715"/>
                  </a:moveTo>
                  <a:lnTo>
                    <a:pt x="6052981" y="152715"/>
                  </a:lnTo>
                  <a:lnTo>
                    <a:pt x="6052981" y="0"/>
                  </a:lnTo>
                  <a:lnTo>
                    <a:pt x="6663840" y="610860"/>
                  </a:lnTo>
                  <a:lnTo>
                    <a:pt x="6052981" y="1221719"/>
                  </a:lnTo>
                  <a:lnTo>
                    <a:pt x="6052981" y="1069004"/>
                  </a:lnTo>
                  <a:lnTo>
                    <a:pt x="0" y="1069004"/>
                  </a:lnTo>
                  <a:lnTo>
                    <a:pt x="0" y="152715"/>
                  </a:lnTo>
                  <a:close/>
                </a:path>
              </a:pathLst>
            </a:custGeom>
          </p:spPr>
          <p:style>
            <a:lnRef idx="2">
              <a:schemeClr val="accent3">
                <a:tint val="40000"/>
                <a:alpha val="90000"/>
                <a:hueOff val="0"/>
                <a:satOff val="0"/>
                <a:lumOff val="0"/>
                <a:alphaOff val="0"/>
              </a:schemeClr>
            </a:lnRef>
            <a:fillRef idx="1">
              <a:schemeClr val="accent3">
                <a:tint val="40000"/>
                <a:alpha val="90000"/>
                <a:hueOff val="0"/>
                <a:satOff val="0"/>
                <a:lumOff val="0"/>
                <a:alphaOff val="0"/>
              </a:schemeClr>
            </a:fillRef>
            <a:effectRef idx="0">
              <a:schemeClr val="accent3">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5240" tIns="167955" rIns="473385" bIns="167955" numCol="1" spcCol="1270" anchor="t" anchorCtr="0">
              <a:noAutofit/>
            </a:bodyPr>
            <a:lstStyle/>
            <a:p>
              <a:pPr marL="0" lvl="1" algn="l" defTabSz="1066800">
                <a:lnSpc>
                  <a:spcPct val="90000"/>
                </a:lnSpc>
                <a:spcBef>
                  <a:spcPct val="0"/>
                </a:spcBef>
                <a:spcAft>
                  <a:spcPct val="15000"/>
                </a:spcAft>
              </a:pPr>
              <a:r>
                <a:rPr lang="en-GB" sz="2400" b="0" i="0" kern="1200" dirty="0">
                  <a:solidFill>
                    <a:srgbClr val="0B0C0C"/>
                  </a:solidFill>
                  <a:effectLst/>
                  <a:latin typeface="Arial" panose="020B0604020202020204" pitchFamily="34" charset="0"/>
                  <a:cs typeface="Arial" panose="020B0604020202020204" pitchFamily="34" charset="0"/>
                </a:rPr>
                <a:t>To see vulnerable families thrive, building their resilience by providing effective, whole family support to help prevent escalation into statutory services.</a:t>
              </a:r>
              <a:endParaRPr lang="en-GB" sz="2400" kern="1200" dirty="0">
                <a:latin typeface="Arial" panose="020B0604020202020204" pitchFamily="34" charset="0"/>
                <a:cs typeface="Arial" panose="020B0604020202020204" pitchFamily="34" charset="0"/>
              </a:endParaRPr>
            </a:p>
          </p:txBody>
        </p:sp>
        <p:sp>
          <p:nvSpPr>
            <p:cNvPr id="8" name="Freeform: Shape 7">
              <a:extLst>
                <a:ext uri="{FF2B5EF4-FFF2-40B4-BE49-F238E27FC236}">
                  <a16:creationId xmlns:a16="http://schemas.microsoft.com/office/drawing/2014/main" id="{B5EB1D38-6158-3BD5-70A0-81AB95AE98D1}"/>
                </a:ext>
              </a:extLst>
            </p:cNvPr>
            <p:cNvSpPr/>
            <p:nvPr/>
          </p:nvSpPr>
          <p:spPr>
            <a:xfrm>
              <a:off x="3349905" y="2716986"/>
              <a:ext cx="1873454" cy="1457681"/>
            </a:xfrm>
            <a:custGeom>
              <a:avLst/>
              <a:gdLst>
                <a:gd name="connsiteX0" fmla="*/ 0 w 1873454"/>
                <a:gd name="connsiteY0" fmla="*/ 203624 h 1221719"/>
                <a:gd name="connsiteX1" fmla="*/ 203624 w 1873454"/>
                <a:gd name="connsiteY1" fmla="*/ 0 h 1221719"/>
                <a:gd name="connsiteX2" fmla="*/ 1669830 w 1873454"/>
                <a:gd name="connsiteY2" fmla="*/ 0 h 1221719"/>
                <a:gd name="connsiteX3" fmla="*/ 1873454 w 1873454"/>
                <a:gd name="connsiteY3" fmla="*/ 203624 h 1221719"/>
                <a:gd name="connsiteX4" fmla="*/ 1873454 w 1873454"/>
                <a:gd name="connsiteY4" fmla="*/ 1018095 h 1221719"/>
                <a:gd name="connsiteX5" fmla="*/ 1669830 w 1873454"/>
                <a:gd name="connsiteY5" fmla="*/ 1221719 h 1221719"/>
                <a:gd name="connsiteX6" fmla="*/ 203624 w 1873454"/>
                <a:gd name="connsiteY6" fmla="*/ 1221719 h 1221719"/>
                <a:gd name="connsiteX7" fmla="*/ 0 w 1873454"/>
                <a:gd name="connsiteY7" fmla="*/ 1018095 h 1221719"/>
                <a:gd name="connsiteX8" fmla="*/ 0 w 1873454"/>
                <a:gd name="connsiteY8" fmla="*/ 203624 h 122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3454" h="1221719">
                  <a:moveTo>
                    <a:pt x="0" y="203624"/>
                  </a:moveTo>
                  <a:cubicBezTo>
                    <a:pt x="0" y="91166"/>
                    <a:pt x="91166" y="0"/>
                    <a:pt x="203624" y="0"/>
                  </a:cubicBezTo>
                  <a:lnTo>
                    <a:pt x="1669830" y="0"/>
                  </a:lnTo>
                  <a:cubicBezTo>
                    <a:pt x="1782288" y="0"/>
                    <a:pt x="1873454" y="91166"/>
                    <a:pt x="1873454" y="203624"/>
                  </a:cubicBezTo>
                  <a:lnTo>
                    <a:pt x="1873454" y="1018095"/>
                  </a:lnTo>
                  <a:cubicBezTo>
                    <a:pt x="1873454" y="1130553"/>
                    <a:pt x="1782288" y="1221719"/>
                    <a:pt x="1669830" y="1221719"/>
                  </a:cubicBezTo>
                  <a:lnTo>
                    <a:pt x="203624" y="1221719"/>
                  </a:lnTo>
                  <a:cubicBezTo>
                    <a:pt x="91166" y="1221719"/>
                    <a:pt x="0" y="1130553"/>
                    <a:pt x="0" y="1018095"/>
                  </a:cubicBezTo>
                  <a:lnTo>
                    <a:pt x="0" y="203624"/>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307289" tIns="183464" rIns="307289" bIns="183464" numCol="1" spcCol="1270" anchor="ctr" anchorCtr="0">
              <a:noAutofit/>
            </a:bodyPr>
            <a:lstStyle/>
            <a:p>
              <a:pPr marL="0" lvl="0" indent="0" algn="ctr" defTabSz="2889250">
                <a:lnSpc>
                  <a:spcPct val="90000"/>
                </a:lnSpc>
                <a:spcBef>
                  <a:spcPct val="0"/>
                </a:spcBef>
                <a:spcAft>
                  <a:spcPct val="35000"/>
                </a:spcAft>
                <a:buNone/>
              </a:pPr>
              <a:r>
                <a:rPr lang="en-GB" sz="6500" kern="1200" dirty="0"/>
                <a:t>1</a:t>
              </a:r>
            </a:p>
          </p:txBody>
        </p:sp>
        <p:sp>
          <p:nvSpPr>
            <p:cNvPr id="9" name="Freeform: Shape 8">
              <a:extLst>
                <a:ext uri="{FF2B5EF4-FFF2-40B4-BE49-F238E27FC236}">
                  <a16:creationId xmlns:a16="http://schemas.microsoft.com/office/drawing/2014/main" id="{C3509328-F1E2-5D61-C040-519A5A6B2DFB}"/>
                </a:ext>
              </a:extLst>
            </p:cNvPr>
            <p:cNvSpPr/>
            <p:nvPr/>
          </p:nvSpPr>
          <p:spPr>
            <a:xfrm>
              <a:off x="5395428" y="4174667"/>
              <a:ext cx="6663841" cy="2660900"/>
            </a:xfrm>
            <a:custGeom>
              <a:avLst/>
              <a:gdLst>
                <a:gd name="connsiteX0" fmla="*/ 0 w 6548247"/>
                <a:gd name="connsiteY0" fmla="*/ 269652 h 2157214"/>
                <a:gd name="connsiteX1" fmla="*/ 5469640 w 6548247"/>
                <a:gd name="connsiteY1" fmla="*/ 269652 h 2157214"/>
                <a:gd name="connsiteX2" fmla="*/ 5469640 w 6548247"/>
                <a:gd name="connsiteY2" fmla="*/ 0 h 2157214"/>
                <a:gd name="connsiteX3" fmla="*/ 6548247 w 6548247"/>
                <a:gd name="connsiteY3" fmla="*/ 1078607 h 2157214"/>
                <a:gd name="connsiteX4" fmla="*/ 5469640 w 6548247"/>
                <a:gd name="connsiteY4" fmla="*/ 2157214 h 2157214"/>
                <a:gd name="connsiteX5" fmla="*/ 5469640 w 6548247"/>
                <a:gd name="connsiteY5" fmla="*/ 1887562 h 2157214"/>
                <a:gd name="connsiteX6" fmla="*/ 0 w 6548247"/>
                <a:gd name="connsiteY6" fmla="*/ 1887562 h 2157214"/>
                <a:gd name="connsiteX7" fmla="*/ 0 w 6548247"/>
                <a:gd name="connsiteY7" fmla="*/ 269652 h 2157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48247" h="2157214">
                  <a:moveTo>
                    <a:pt x="0" y="269652"/>
                  </a:moveTo>
                  <a:lnTo>
                    <a:pt x="5469640" y="269652"/>
                  </a:lnTo>
                  <a:lnTo>
                    <a:pt x="5469640" y="0"/>
                  </a:lnTo>
                  <a:lnTo>
                    <a:pt x="6548247" y="1078607"/>
                  </a:lnTo>
                  <a:lnTo>
                    <a:pt x="5469640" y="2157214"/>
                  </a:lnTo>
                  <a:lnTo>
                    <a:pt x="5469640" y="1887562"/>
                  </a:lnTo>
                  <a:lnTo>
                    <a:pt x="0" y="1887562"/>
                  </a:lnTo>
                  <a:lnTo>
                    <a:pt x="0" y="269652"/>
                  </a:lnTo>
                  <a:close/>
                </a:path>
              </a:pathLst>
            </a:custGeom>
          </p:spPr>
          <p:style>
            <a:lnRef idx="2">
              <a:schemeClr val="accent3">
                <a:tint val="40000"/>
                <a:alpha val="90000"/>
                <a:hueOff val="-11588282"/>
                <a:satOff val="93866"/>
                <a:lumOff val="8788"/>
                <a:alphaOff val="0"/>
              </a:schemeClr>
            </a:lnRef>
            <a:fillRef idx="1">
              <a:schemeClr val="accent3">
                <a:tint val="40000"/>
                <a:alpha val="90000"/>
                <a:hueOff val="-11588282"/>
                <a:satOff val="93866"/>
                <a:lumOff val="8788"/>
                <a:alphaOff val="0"/>
              </a:schemeClr>
            </a:fillRef>
            <a:effectRef idx="0">
              <a:schemeClr val="accent3">
                <a:tint val="40000"/>
                <a:alpha val="90000"/>
                <a:hueOff val="-11588282"/>
                <a:satOff val="93866"/>
                <a:lumOff val="8788"/>
                <a:alphaOff val="0"/>
              </a:schemeClr>
            </a:effectRef>
            <a:fontRef idx="minor">
              <a:schemeClr val="dk1">
                <a:hueOff val="0"/>
                <a:satOff val="0"/>
                <a:lumOff val="0"/>
                <a:alphaOff val="0"/>
              </a:schemeClr>
            </a:fontRef>
          </p:style>
          <p:txBody>
            <a:bodyPr spcFirstLastPara="0" vert="horz" wrap="square" lIns="15240" tIns="284892" rIns="824195" bIns="284892" numCol="1" spcCol="1270" anchor="t" anchorCtr="0">
              <a:noAutofit/>
            </a:bodyPr>
            <a:lstStyle/>
            <a:p>
              <a:pPr marL="0" lvl="1" algn="l" defTabSz="1066800">
                <a:lnSpc>
                  <a:spcPct val="90000"/>
                </a:lnSpc>
                <a:spcBef>
                  <a:spcPct val="0"/>
                </a:spcBef>
                <a:spcAft>
                  <a:spcPct val="15000"/>
                </a:spcAft>
              </a:pPr>
              <a:r>
                <a:rPr lang="en-GB" sz="2400" b="0" i="0" kern="1200" dirty="0">
                  <a:solidFill>
                    <a:srgbClr val="0B0C0C"/>
                  </a:solidFill>
                  <a:effectLst/>
                  <a:latin typeface="Arial" panose="020B0604020202020204" pitchFamily="34" charset="0"/>
                  <a:cs typeface="Arial" panose="020B0604020202020204" pitchFamily="34" charset="0"/>
                </a:rPr>
                <a:t>To drive system change locally and nationally, working with local authorities and their partners to create joined up local services, able to identify families in need, provide the right support at the right time, and track their outcomes in the long term.</a:t>
              </a:r>
              <a:endParaRPr lang="en-GB" sz="2400" kern="1200" dirty="0">
                <a:latin typeface="Arial" panose="020B0604020202020204" pitchFamily="34" charset="0"/>
                <a:cs typeface="Arial" panose="020B0604020202020204" pitchFamily="34" charset="0"/>
              </a:endParaRPr>
            </a:p>
          </p:txBody>
        </p:sp>
        <p:sp>
          <p:nvSpPr>
            <p:cNvPr id="10" name="Freeform: Shape 9">
              <a:extLst>
                <a:ext uri="{FF2B5EF4-FFF2-40B4-BE49-F238E27FC236}">
                  <a16:creationId xmlns:a16="http://schemas.microsoft.com/office/drawing/2014/main" id="{45C905EC-DED1-E00A-CAC0-CD3CD8F21CEC}"/>
                </a:ext>
              </a:extLst>
            </p:cNvPr>
            <p:cNvSpPr/>
            <p:nvPr/>
          </p:nvSpPr>
          <p:spPr>
            <a:xfrm>
              <a:off x="3408617" y="4528625"/>
              <a:ext cx="1871625" cy="1644071"/>
            </a:xfrm>
            <a:custGeom>
              <a:avLst/>
              <a:gdLst>
                <a:gd name="connsiteX0" fmla="*/ 0 w 1871625"/>
                <a:gd name="connsiteY0" fmla="*/ 203624 h 1221719"/>
                <a:gd name="connsiteX1" fmla="*/ 203624 w 1871625"/>
                <a:gd name="connsiteY1" fmla="*/ 0 h 1221719"/>
                <a:gd name="connsiteX2" fmla="*/ 1668001 w 1871625"/>
                <a:gd name="connsiteY2" fmla="*/ 0 h 1221719"/>
                <a:gd name="connsiteX3" fmla="*/ 1871625 w 1871625"/>
                <a:gd name="connsiteY3" fmla="*/ 203624 h 1221719"/>
                <a:gd name="connsiteX4" fmla="*/ 1871625 w 1871625"/>
                <a:gd name="connsiteY4" fmla="*/ 1018095 h 1221719"/>
                <a:gd name="connsiteX5" fmla="*/ 1668001 w 1871625"/>
                <a:gd name="connsiteY5" fmla="*/ 1221719 h 1221719"/>
                <a:gd name="connsiteX6" fmla="*/ 203624 w 1871625"/>
                <a:gd name="connsiteY6" fmla="*/ 1221719 h 1221719"/>
                <a:gd name="connsiteX7" fmla="*/ 0 w 1871625"/>
                <a:gd name="connsiteY7" fmla="*/ 1018095 h 1221719"/>
                <a:gd name="connsiteX8" fmla="*/ 0 w 1871625"/>
                <a:gd name="connsiteY8" fmla="*/ 203624 h 12217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71625" h="1221719">
                  <a:moveTo>
                    <a:pt x="0" y="203624"/>
                  </a:moveTo>
                  <a:cubicBezTo>
                    <a:pt x="0" y="91166"/>
                    <a:pt x="91166" y="0"/>
                    <a:pt x="203624" y="0"/>
                  </a:cubicBezTo>
                  <a:lnTo>
                    <a:pt x="1668001" y="0"/>
                  </a:lnTo>
                  <a:cubicBezTo>
                    <a:pt x="1780459" y="0"/>
                    <a:pt x="1871625" y="91166"/>
                    <a:pt x="1871625" y="203624"/>
                  </a:cubicBezTo>
                  <a:lnTo>
                    <a:pt x="1871625" y="1018095"/>
                  </a:lnTo>
                  <a:cubicBezTo>
                    <a:pt x="1871625" y="1130553"/>
                    <a:pt x="1780459" y="1221719"/>
                    <a:pt x="1668001" y="1221719"/>
                  </a:cubicBezTo>
                  <a:lnTo>
                    <a:pt x="203624" y="1221719"/>
                  </a:lnTo>
                  <a:cubicBezTo>
                    <a:pt x="91166" y="1221719"/>
                    <a:pt x="0" y="1130553"/>
                    <a:pt x="0" y="1018095"/>
                  </a:cubicBezTo>
                  <a:lnTo>
                    <a:pt x="0" y="203624"/>
                  </a:lnTo>
                  <a:close/>
                </a:path>
              </a:pathLst>
            </a:custGeom>
          </p:spPr>
          <p:style>
            <a:lnRef idx="2">
              <a:schemeClr val="lt1">
                <a:hueOff val="0"/>
                <a:satOff val="0"/>
                <a:lumOff val="0"/>
                <a:alphaOff val="0"/>
              </a:schemeClr>
            </a:lnRef>
            <a:fillRef idx="1">
              <a:schemeClr val="accent3">
                <a:hueOff val="-10339491"/>
                <a:satOff val="35728"/>
                <a:lumOff val="28038"/>
                <a:alphaOff val="0"/>
              </a:schemeClr>
            </a:fillRef>
            <a:effectRef idx="0">
              <a:schemeClr val="accent3">
                <a:hueOff val="-10339491"/>
                <a:satOff val="35728"/>
                <a:lumOff val="28038"/>
                <a:alphaOff val="0"/>
              </a:schemeClr>
            </a:effectRef>
            <a:fontRef idx="minor">
              <a:schemeClr val="lt1"/>
            </a:fontRef>
          </p:style>
          <p:txBody>
            <a:bodyPr spcFirstLastPara="0" vert="horz" wrap="square" lIns="307289" tIns="183464" rIns="307289" bIns="183464" numCol="1" spcCol="1270" anchor="ctr" anchorCtr="0">
              <a:noAutofit/>
            </a:bodyPr>
            <a:lstStyle/>
            <a:p>
              <a:pPr marL="0" lvl="0" indent="0" algn="ctr" defTabSz="2889250">
                <a:lnSpc>
                  <a:spcPct val="90000"/>
                </a:lnSpc>
                <a:spcBef>
                  <a:spcPct val="0"/>
                </a:spcBef>
                <a:spcAft>
                  <a:spcPct val="35000"/>
                </a:spcAft>
                <a:buNone/>
              </a:pPr>
              <a:r>
                <a:rPr lang="en-GB" sz="6500" kern="1200" dirty="0"/>
                <a:t>2</a:t>
              </a:r>
            </a:p>
          </p:txBody>
        </p:sp>
      </p:grpSp>
    </p:spTree>
    <p:extLst>
      <p:ext uri="{BB962C8B-B14F-4D97-AF65-F5344CB8AC3E}">
        <p14:creationId xmlns:p14="http://schemas.microsoft.com/office/powerpoint/2010/main" val="31122959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Reflect…</a:t>
            </a:r>
          </a:p>
        </p:txBody>
      </p:sp>
      <p:sp>
        <p:nvSpPr>
          <p:cNvPr id="3" name="TextBox 2">
            <a:extLst>
              <a:ext uri="{FF2B5EF4-FFF2-40B4-BE49-F238E27FC236}">
                <a16:creationId xmlns:a16="http://schemas.microsoft.com/office/drawing/2014/main" id="{DEFD1E4D-4E52-B7D6-2F1A-4098A6FEDA65}"/>
              </a:ext>
            </a:extLst>
          </p:cNvPr>
          <p:cNvSpPr txBox="1"/>
          <p:nvPr/>
        </p:nvSpPr>
        <p:spPr>
          <a:xfrm>
            <a:off x="3698544" y="1479353"/>
            <a:ext cx="7697337" cy="1569660"/>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What </a:t>
            </a:r>
            <a:r>
              <a:rPr lang="en-GB" sz="2400" b="1" dirty="0">
                <a:latin typeface="Arial" panose="020B0604020202020204" pitchFamily="34" charset="0"/>
                <a:cs typeface="Arial" panose="020B0604020202020204" pitchFamily="34" charset="0"/>
              </a:rPr>
              <a:t>current</a:t>
            </a:r>
            <a:r>
              <a:rPr lang="en-GB" sz="2400" dirty="0">
                <a:latin typeface="Arial" panose="020B0604020202020204" pitchFamily="34" charset="0"/>
                <a:cs typeface="Arial" panose="020B0604020202020204" pitchFamily="34" charset="0"/>
              </a:rPr>
              <a:t> challenges in </a:t>
            </a:r>
            <a:r>
              <a:rPr lang="en-GB" sz="2400" b="1" dirty="0">
                <a:latin typeface="Arial" panose="020B0604020202020204" pitchFamily="34" charset="0"/>
                <a:cs typeface="Arial" panose="020B0604020202020204" pitchFamily="34" charset="0"/>
              </a:rPr>
              <a:t>Birmingham</a:t>
            </a:r>
            <a:r>
              <a:rPr lang="en-GB" sz="2400" dirty="0">
                <a:latin typeface="Arial" panose="020B0604020202020204" pitchFamily="34" charset="0"/>
                <a:cs typeface="Arial" panose="020B0604020202020204" pitchFamily="34" charset="0"/>
              </a:rPr>
              <a:t> City Council and </a:t>
            </a:r>
            <a:r>
              <a:rPr lang="en-GB" sz="2400" b="1" dirty="0">
                <a:latin typeface="Arial" panose="020B0604020202020204" pitchFamily="34" charset="0"/>
                <a:cs typeface="Arial" panose="020B0604020202020204" pitchFamily="34" charset="0"/>
              </a:rPr>
              <a:t>Nottingham</a:t>
            </a:r>
            <a:r>
              <a:rPr lang="en-GB" sz="2400" dirty="0">
                <a:latin typeface="Arial" panose="020B0604020202020204" pitchFamily="34" charset="0"/>
                <a:cs typeface="Arial" panose="020B0604020202020204" pitchFamily="34" charset="0"/>
              </a:rPr>
              <a:t> City Council could impact the potential for these local authorities to meet these objectives?</a:t>
            </a:r>
          </a:p>
        </p:txBody>
      </p:sp>
      <p:pic>
        <p:nvPicPr>
          <p:cNvPr id="5" name="Picture 4" descr="Young businessman hand on chin">
            <a:extLst>
              <a:ext uri="{FF2B5EF4-FFF2-40B4-BE49-F238E27FC236}">
                <a16:creationId xmlns:a16="http://schemas.microsoft.com/office/drawing/2014/main" id="{6F4131C9-7377-9AA1-9A25-9073676FA47C}"/>
              </a:ext>
            </a:extLst>
          </p:cNvPr>
          <p:cNvPicPr>
            <a:picLocks noChangeAspect="1"/>
          </p:cNvPicPr>
          <p:nvPr/>
        </p:nvPicPr>
        <p:blipFill>
          <a:blip r:embed="rId3"/>
          <a:stretch>
            <a:fillRect/>
          </a:stretch>
        </p:blipFill>
        <p:spPr>
          <a:xfrm>
            <a:off x="9837551" y="3429000"/>
            <a:ext cx="944723" cy="3049012"/>
          </a:xfrm>
          <a:prstGeom prst="rect">
            <a:avLst/>
          </a:prstGeom>
        </p:spPr>
      </p:pic>
    </p:spTree>
    <p:extLst>
      <p:ext uri="{BB962C8B-B14F-4D97-AF65-F5344CB8AC3E}">
        <p14:creationId xmlns:p14="http://schemas.microsoft.com/office/powerpoint/2010/main" val="4267110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9156C1-A50A-1A42-F067-DBA32DFFEAE6}"/>
              </a:ext>
            </a:extLst>
          </p:cNvPr>
          <p:cNvPicPr>
            <a:picLocks noChangeAspect="1"/>
          </p:cNvPicPr>
          <p:nvPr/>
        </p:nvPicPr>
        <p:blipFill>
          <a:blip r:embed="rId3"/>
          <a:stretch>
            <a:fillRect/>
          </a:stretch>
        </p:blipFill>
        <p:spPr>
          <a:xfrm>
            <a:off x="3714785" y="0"/>
            <a:ext cx="8174369" cy="6858000"/>
          </a:xfrm>
          <a:prstGeom prst="rect">
            <a:avLst/>
          </a:prstGeom>
        </p:spPr>
      </p:pic>
      <p:sp>
        <p:nvSpPr>
          <p:cNvPr id="5" name="TextBox 4">
            <a:extLst>
              <a:ext uri="{FF2B5EF4-FFF2-40B4-BE49-F238E27FC236}">
                <a16:creationId xmlns:a16="http://schemas.microsoft.com/office/drawing/2014/main" id="{8E0105E7-F078-035A-BC72-B72AF3F961CD}"/>
              </a:ext>
            </a:extLst>
          </p:cNvPr>
          <p:cNvSpPr txBox="1"/>
          <p:nvPr/>
        </p:nvSpPr>
        <p:spPr>
          <a:xfrm>
            <a:off x="302846" y="1269242"/>
            <a:ext cx="2726957" cy="4893647"/>
          </a:xfrm>
          <a:prstGeom prst="rect">
            <a:avLst/>
          </a:prstGeom>
          <a:noFill/>
        </p:spPr>
        <p:txBody>
          <a:bodyPr wrap="square" rtlCol="0">
            <a:spAutoFit/>
          </a:bodyPr>
          <a:lstStyle/>
          <a:p>
            <a:r>
              <a:rPr lang="en-GB" sz="2400" dirty="0">
                <a:solidFill>
                  <a:schemeClr val="bg1"/>
                </a:solidFill>
                <a:latin typeface="Arial" panose="020B0604020202020204" pitchFamily="34" charset="0"/>
                <a:cs typeface="Arial" panose="020B0604020202020204" pitchFamily="34" charset="0"/>
              </a:rPr>
              <a:t>There are now </a:t>
            </a:r>
            <a:r>
              <a:rPr lang="en-GB" sz="2400" b="1" u="sng" dirty="0">
                <a:solidFill>
                  <a:schemeClr val="bg1"/>
                </a:solidFill>
                <a:latin typeface="Arial" panose="020B0604020202020204" pitchFamily="34" charset="0"/>
                <a:cs typeface="Arial" panose="020B0604020202020204" pitchFamily="34" charset="0"/>
              </a:rPr>
              <a:t>10 family outcomes</a:t>
            </a:r>
            <a:r>
              <a:rPr lang="en-GB" sz="2400" u="sng" dirty="0">
                <a:solidFill>
                  <a:schemeClr val="bg1"/>
                </a:solidFill>
                <a:latin typeface="Arial" panose="020B0604020202020204" pitchFamily="34" charset="0"/>
                <a:cs typeface="Arial" panose="020B0604020202020204" pitchFamily="34" charset="0"/>
              </a:rPr>
              <a:t> </a:t>
            </a:r>
            <a:r>
              <a:rPr lang="en-GB" sz="2400" dirty="0">
                <a:solidFill>
                  <a:schemeClr val="bg1"/>
                </a:solidFill>
                <a:latin typeface="Arial" panose="020B0604020202020204" pitchFamily="34" charset="0"/>
                <a:cs typeface="Arial" panose="020B0604020202020204" pitchFamily="34" charset="0"/>
              </a:rPr>
              <a:t>that will be monitored when Supporting Families. For a family to receive support, they must be experiencing challenges with meeting </a:t>
            </a:r>
            <a:r>
              <a:rPr lang="en-GB" sz="2400" b="1" u="sng" dirty="0">
                <a:solidFill>
                  <a:schemeClr val="bg1"/>
                </a:solidFill>
                <a:latin typeface="Arial" panose="020B0604020202020204" pitchFamily="34" charset="0"/>
                <a:cs typeface="Arial" panose="020B0604020202020204" pitchFamily="34" charset="0"/>
              </a:rPr>
              <a:t>at least three </a:t>
            </a:r>
            <a:r>
              <a:rPr lang="en-GB" sz="2400" dirty="0">
                <a:solidFill>
                  <a:schemeClr val="bg1"/>
                </a:solidFill>
                <a:latin typeface="Arial" panose="020B0604020202020204" pitchFamily="34" charset="0"/>
                <a:cs typeface="Arial" panose="020B0604020202020204" pitchFamily="34" charset="0"/>
              </a:rPr>
              <a:t>of these outcomes. </a:t>
            </a:r>
          </a:p>
        </p:txBody>
      </p:sp>
    </p:spTree>
    <p:extLst>
      <p:ext uri="{BB962C8B-B14F-4D97-AF65-F5344CB8AC3E}">
        <p14:creationId xmlns:p14="http://schemas.microsoft.com/office/powerpoint/2010/main" val="12080372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000" b="1" i="0" dirty="0">
                <a:solidFill>
                  <a:srgbClr val="0B0C0C"/>
                </a:solidFill>
                <a:effectLst/>
                <a:latin typeface="Arial" panose="020B0604020202020204" pitchFamily="34" charset="0"/>
                <a:cs typeface="Arial" panose="020B0604020202020204" pitchFamily="34" charset="0"/>
              </a:rPr>
              <a:t>Getting a good education</a:t>
            </a:r>
            <a:endParaRPr lang="en-GB" sz="6600" dirty="0">
              <a:solidFill>
                <a:schemeClr val="tx1"/>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C37228B0-A81D-FC53-1D4B-27D835D027B0}"/>
              </a:ext>
            </a:extLst>
          </p:cNvPr>
          <p:cNvSpPr txBox="1"/>
          <p:nvPr/>
        </p:nvSpPr>
        <p:spPr>
          <a:xfrm>
            <a:off x="3253840" y="1390386"/>
            <a:ext cx="8838076" cy="3416320"/>
          </a:xfrm>
          <a:prstGeom prst="rect">
            <a:avLst/>
          </a:prstGeom>
          <a:noFill/>
        </p:spPr>
        <p:txBody>
          <a:bodyPr wrap="square" rtlCol="0">
            <a:spAutoFit/>
          </a:bodyPr>
          <a:lstStyle/>
          <a:p>
            <a:r>
              <a:rPr lang="en-GB" sz="2400" b="0" i="0" dirty="0">
                <a:solidFill>
                  <a:srgbClr val="0B0C0C"/>
                </a:solidFill>
                <a:effectLst/>
                <a:latin typeface="Arial" panose="020B0604020202020204" pitchFamily="34" charset="0"/>
                <a:cs typeface="Arial" panose="020B0604020202020204" pitchFamily="34" charset="0"/>
              </a:rPr>
              <a:t>Children in families on the programme are nearly three times more likely to be persistently absent (i.e. they missed 10% or more education sessions) compared to school children nationally. </a:t>
            </a:r>
          </a:p>
          <a:p>
            <a:endParaRPr lang="en-GB" sz="2400" dirty="0">
              <a:solidFill>
                <a:srgbClr val="0B0C0C"/>
              </a:solidFill>
              <a:latin typeface="Arial" panose="020B0604020202020204" pitchFamily="34" charset="0"/>
              <a:cs typeface="Arial" panose="020B0604020202020204" pitchFamily="34" charset="0"/>
            </a:endParaRPr>
          </a:p>
          <a:p>
            <a:r>
              <a:rPr lang="en-GB" sz="2400" b="0" i="0" dirty="0">
                <a:solidFill>
                  <a:srgbClr val="0B0C0C"/>
                </a:solidFill>
                <a:effectLst/>
                <a:latin typeface="Arial" panose="020B0604020202020204" pitchFamily="34" charset="0"/>
                <a:cs typeface="Arial" panose="020B0604020202020204" pitchFamily="34" charset="0"/>
              </a:rPr>
              <a:t>Supporting Families sets out to tackle school absence and improve the life outcomes of children by requiring sustained good attendance for all children in the family, across two consecutive school terms.</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7369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Good early years development</a:t>
            </a:r>
          </a:p>
        </p:txBody>
      </p:sp>
      <p:sp>
        <p:nvSpPr>
          <p:cNvPr id="3" name="TextBox 2">
            <a:extLst>
              <a:ext uri="{FF2B5EF4-FFF2-40B4-BE49-F238E27FC236}">
                <a16:creationId xmlns:a16="http://schemas.microsoft.com/office/drawing/2014/main" id="{9C9DD784-942F-E3BA-AFA5-33135F8EC4AD}"/>
              </a:ext>
            </a:extLst>
          </p:cNvPr>
          <p:cNvSpPr txBox="1"/>
          <p:nvPr/>
        </p:nvSpPr>
        <p:spPr>
          <a:xfrm>
            <a:off x="3425588" y="1310184"/>
            <a:ext cx="8366077" cy="5170646"/>
          </a:xfrm>
          <a:prstGeom prst="rect">
            <a:avLst/>
          </a:prstGeom>
          <a:noFill/>
        </p:spPr>
        <p:txBody>
          <a:bodyPr wrap="square" rtlCol="0">
            <a:spAutoFit/>
          </a:bodyPr>
          <a:lstStyle/>
          <a:p>
            <a:pPr algn="l"/>
            <a:r>
              <a:rPr lang="en-GB" sz="2400" b="0" i="0" dirty="0">
                <a:solidFill>
                  <a:srgbClr val="0B0C0C"/>
                </a:solidFill>
                <a:effectLst/>
                <a:latin typeface="Arial" panose="020B0604020202020204" pitchFamily="34" charset="0"/>
                <a:cs typeface="Arial" panose="020B0604020202020204" pitchFamily="34" charset="0"/>
              </a:rPr>
              <a:t>Good early years development improves children’s life chances. The framework recognises the importance of these earliest years, including the first 1001 days, for achieving the best possible start in life.</a:t>
            </a:r>
          </a:p>
          <a:p>
            <a:pPr algn="l"/>
            <a:endParaRPr lang="en-GB" sz="2400" dirty="0">
              <a:solidFill>
                <a:srgbClr val="0B0C0C"/>
              </a:solidFill>
              <a:latin typeface="Arial" panose="020B0604020202020204" pitchFamily="34" charset="0"/>
              <a:cs typeface="Arial" panose="020B0604020202020204" pitchFamily="34" charset="0"/>
            </a:endParaRPr>
          </a:p>
          <a:p>
            <a:pPr algn="l"/>
            <a:endParaRPr lang="en-GB" sz="2400" b="0" i="0" dirty="0">
              <a:solidFill>
                <a:srgbClr val="0B0C0C"/>
              </a:solidFill>
              <a:effectLst/>
              <a:latin typeface="Arial" panose="020B0604020202020204" pitchFamily="34" charset="0"/>
              <a:cs typeface="Arial" panose="020B0604020202020204" pitchFamily="34" charset="0"/>
            </a:endParaRPr>
          </a:p>
          <a:p>
            <a:pPr algn="l"/>
            <a:r>
              <a:rPr lang="en-GB" sz="2400" b="0" i="0" dirty="0">
                <a:solidFill>
                  <a:srgbClr val="0B0C0C"/>
                </a:solidFill>
                <a:effectLst/>
                <a:latin typeface="Arial" panose="020B0604020202020204" pitchFamily="34" charset="0"/>
                <a:cs typeface="Arial" panose="020B0604020202020204" pitchFamily="34" charset="0"/>
              </a:rPr>
              <a:t>Support for families may begin before a child is born and expectant or new parents who require additional support may be eligible for the programme. Providing guidance for parents and developmental support for babies and young children is essential for delivering strong health and educational outcomes for children, ensuring they have a positive start in their early years.</a:t>
            </a:r>
          </a:p>
          <a:p>
            <a:endParaRPr lang="en-GB" dirty="0"/>
          </a:p>
        </p:txBody>
      </p:sp>
    </p:spTree>
    <p:extLst>
      <p:ext uri="{BB962C8B-B14F-4D97-AF65-F5344CB8AC3E}">
        <p14:creationId xmlns:p14="http://schemas.microsoft.com/office/powerpoint/2010/main" val="663247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Improved mental and physical health</a:t>
            </a:r>
          </a:p>
        </p:txBody>
      </p:sp>
      <p:sp>
        <p:nvSpPr>
          <p:cNvPr id="3" name="TextBox 2">
            <a:extLst>
              <a:ext uri="{FF2B5EF4-FFF2-40B4-BE49-F238E27FC236}">
                <a16:creationId xmlns:a16="http://schemas.microsoft.com/office/drawing/2014/main" id="{6598F9A1-94E7-E763-1BC9-BF520628D5D0}"/>
              </a:ext>
            </a:extLst>
          </p:cNvPr>
          <p:cNvSpPr txBox="1"/>
          <p:nvPr/>
        </p:nvSpPr>
        <p:spPr>
          <a:xfrm>
            <a:off x="3253840" y="1490008"/>
            <a:ext cx="8715247" cy="1938992"/>
          </a:xfrm>
          <a:prstGeom prst="rect">
            <a:avLst/>
          </a:prstGeom>
          <a:noFill/>
        </p:spPr>
        <p:txBody>
          <a:bodyPr wrap="square" rtlCol="0">
            <a:spAutoFit/>
          </a:bodyPr>
          <a:lstStyle/>
          <a:p>
            <a:r>
              <a:rPr lang="en-GB" sz="2000" b="0" i="0" dirty="0">
                <a:solidFill>
                  <a:srgbClr val="0B0C0C"/>
                </a:solidFill>
                <a:effectLst/>
                <a:latin typeface="Arial" panose="020B0604020202020204" pitchFamily="34" charset="0"/>
                <a:cs typeface="Arial" panose="020B0604020202020204" pitchFamily="34" charset="0"/>
              </a:rPr>
              <a:t>The national evaluation shows that complex families have disproportionately high levels of health problems compared with the general population. Poor mental health is particularly pertinent, with over two fifths of families on the programme having a family member with a mental health problem. Health needs have a significant impact on the whole family and may require specialist support. These could be…</a:t>
            </a:r>
            <a:endParaRPr lang="en-GB" sz="2000" b="1" dirty="0">
              <a:latin typeface="Arial" panose="020B0604020202020204" pitchFamily="34" charset="0"/>
              <a:cs typeface="Arial" panose="020B0604020202020204" pitchFamily="34" charset="0"/>
            </a:endParaRPr>
          </a:p>
        </p:txBody>
      </p:sp>
      <p:graphicFrame>
        <p:nvGraphicFramePr>
          <p:cNvPr id="4" name="Diagram 3">
            <a:extLst>
              <a:ext uri="{FF2B5EF4-FFF2-40B4-BE49-F238E27FC236}">
                <a16:creationId xmlns:a16="http://schemas.microsoft.com/office/drawing/2014/main" id="{8DB25105-45F6-95D7-65EA-A4072B71A219}"/>
              </a:ext>
            </a:extLst>
          </p:cNvPr>
          <p:cNvGraphicFramePr/>
          <p:nvPr>
            <p:extLst>
              <p:ext uri="{D42A27DB-BD31-4B8C-83A1-F6EECF244321}">
                <p14:modId xmlns:p14="http://schemas.microsoft.com/office/powerpoint/2010/main" val="3266700139"/>
              </p:ext>
            </p:extLst>
          </p:nvPr>
        </p:nvGraphicFramePr>
        <p:xfrm>
          <a:off x="3686425" y="2411987"/>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96381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fontScale="90000"/>
          </a:bodyPr>
          <a:lstStyle/>
          <a:p>
            <a:r>
              <a:rPr lang="en-GB" sz="4400" dirty="0">
                <a:solidFill>
                  <a:schemeClr val="tx1"/>
                </a:solidFill>
                <a:latin typeface="Arial" panose="020B0604020202020204" pitchFamily="34" charset="0"/>
                <a:cs typeface="Arial" panose="020B0604020202020204" pitchFamily="34" charset="0"/>
              </a:rPr>
              <a:t>Promoting recovery and reducing harm from substance misuse</a:t>
            </a:r>
          </a:p>
        </p:txBody>
      </p:sp>
      <p:sp>
        <p:nvSpPr>
          <p:cNvPr id="3" name="TextBox 2">
            <a:extLst>
              <a:ext uri="{FF2B5EF4-FFF2-40B4-BE49-F238E27FC236}">
                <a16:creationId xmlns:a16="http://schemas.microsoft.com/office/drawing/2014/main" id="{48ABCA7B-64CF-3532-5472-B55A07B01873}"/>
              </a:ext>
            </a:extLst>
          </p:cNvPr>
          <p:cNvSpPr txBox="1"/>
          <p:nvPr/>
        </p:nvSpPr>
        <p:spPr>
          <a:xfrm>
            <a:off x="3357349" y="1596788"/>
            <a:ext cx="8475259" cy="3170099"/>
          </a:xfrm>
          <a:prstGeom prst="rect">
            <a:avLst/>
          </a:prstGeom>
          <a:noFill/>
        </p:spPr>
        <p:txBody>
          <a:bodyPr wrap="square" rtlCol="0">
            <a:spAutoFit/>
          </a:bodyPr>
          <a:lstStyle/>
          <a:p>
            <a:pPr algn="l"/>
            <a:r>
              <a:rPr lang="en-GB" sz="2000" b="0" i="0" dirty="0">
                <a:solidFill>
                  <a:srgbClr val="0B0C0C"/>
                </a:solidFill>
                <a:effectLst/>
                <a:latin typeface="Arial" panose="020B0604020202020204" pitchFamily="34" charset="0"/>
                <a:cs typeface="Arial" panose="020B0604020202020204" pitchFamily="34" charset="0"/>
              </a:rPr>
              <a:t>Substance misuse is a long term and complex problem that may have a significant impact on vulnerable families. Around one in six families on Supporting Families has an individual dependent on non-prescription drugs or alcohol in the year before joining the programme.</a:t>
            </a:r>
          </a:p>
          <a:p>
            <a:pPr algn="l"/>
            <a:endParaRPr lang="en-GB" sz="2000" b="0" i="0" dirty="0">
              <a:solidFill>
                <a:srgbClr val="0B0C0C"/>
              </a:solidFill>
              <a:effectLst/>
              <a:latin typeface="Arial" panose="020B0604020202020204" pitchFamily="34" charset="0"/>
              <a:cs typeface="Arial" panose="020B0604020202020204" pitchFamily="34" charset="0"/>
            </a:endParaRPr>
          </a:p>
          <a:p>
            <a:pPr algn="l"/>
            <a:r>
              <a:rPr lang="en-GB" sz="2000" b="0" i="0" dirty="0">
                <a:solidFill>
                  <a:srgbClr val="0B0C0C"/>
                </a:solidFill>
                <a:effectLst/>
                <a:latin typeface="Arial" panose="020B0604020202020204" pitchFamily="34" charset="0"/>
                <a:cs typeface="Arial" panose="020B0604020202020204" pitchFamily="34" charset="0"/>
              </a:rPr>
              <a:t>The framework recognises that recovering from addiction and substance misuse is complex and, in many cases, recovery is not a linear process. This is reflected in the predetermined national outcomes which require a reduction in substance use alongside a better understanding of the associated risks.</a:t>
            </a:r>
          </a:p>
        </p:txBody>
      </p:sp>
      <p:sp>
        <p:nvSpPr>
          <p:cNvPr id="4" name="Rectangle: Rounded Corners 3">
            <a:extLst>
              <a:ext uri="{FF2B5EF4-FFF2-40B4-BE49-F238E27FC236}">
                <a16:creationId xmlns:a16="http://schemas.microsoft.com/office/drawing/2014/main" id="{C4FBE15A-81D2-85C6-9E92-825C2766BB9A}"/>
              </a:ext>
            </a:extLst>
          </p:cNvPr>
          <p:cNvSpPr/>
          <p:nvPr/>
        </p:nvSpPr>
        <p:spPr>
          <a:xfrm>
            <a:off x="3562066" y="4930148"/>
            <a:ext cx="3275463" cy="1613595"/>
          </a:xfrm>
          <a:prstGeom prst="roundRect">
            <a:avLst/>
          </a:prstGeom>
          <a:solidFill>
            <a:schemeClr val="accent2">
              <a:lumMod val="60000"/>
              <a:lumOff val="4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dirty="0">
                <a:solidFill>
                  <a:srgbClr val="0B0C0C"/>
                </a:solidFill>
                <a:effectLst/>
                <a:latin typeface="Arial" panose="020B0604020202020204" pitchFamily="34" charset="0"/>
                <a:cs typeface="Arial" panose="020B0604020202020204" pitchFamily="34" charset="0"/>
              </a:rPr>
              <a:t>An adult has a drug and/or alcohol problem</a:t>
            </a:r>
            <a:endParaRPr lang="en-GB" sz="2400" dirty="0">
              <a:latin typeface="Arial" panose="020B0604020202020204" pitchFamily="34" charset="0"/>
              <a:cs typeface="Arial" panose="020B0604020202020204" pitchFamily="34" charset="0"/>
            </a:endParaRPr>
          </a:p>
        </p:txBody>
      </p:sp>
      <p:sp>
        <p:nvSpPr>
          <p:cNvPr id="5" name="Rectangle: Rounded Corners 4">
            <a:extLst>
              <a:ext uri="{FF2B5EF4-FFF2-40B4-BE49-F238E27FC236}">
                <a16:creationId xmlns:a16="http://schemas.microsoft.com/office/drawing/2014/main" id="{1B8B8245-EECB-46BD-C9A6-6C1F682A2665}"/>
              </a:ext>
            </a:extLst>
          </p:cNvPr>
          <p:cNvSpPr/>
          <p:nvPr/>
        </p:nvSpPr>
        <p:spPr>
          <a:xfrm>
            <a:off x="8341056" y="4911618"/>
            <a:ext cx="3275463" cy="1613595"/>
          </a:xfrm>
          <a:prstGeom prst="roundRect">
            <a:avLst/>
          </a:prstGeom>
          <a:solidFill>
            <a:schemeClr val="accent2">
              <a:lumMod val="60000"/>
              <a:lumOff val="4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0" i="0" dirty="0">
                <a:solidFill>
                  <a:srgbClr val="0B0C0C"/>
                </a:solidFill>
                <a:effectLst/>
                <a:latin typeface="Arial" panose="020B0604020202020204" pitchFamily="34" charset="0"/>
                <a:cs typeface="Arial" panose="020B0604020202020204" pitchFamily="34" charset="0"/>
              </a:rPr>
              <a:t>A child or young person has a drug and/or alcohol problem</a:t>
            </a:r>
            <a:endParaRPr lang="en-GB" sz="24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A1D6BFF2-A44D-0748-7CBD-35031C0D1950}"/>
              </a:ext>
            </a:extLst>
          </p:cNvPr>
          <p:cNvSpPr txBox="1"/>
          <p:nvPr/>
        </p:nvSpPr>
        <p:spPr>
          <a:xfrm>
            <a:off x="6897805" y="5487582"/>
            <a:ext cx="1394345" cy="461665"/>
          </a:xfrm>
          <a:prstGeom prst="rect">
            <a:avLst/>
          </a:prstGeom>
          <a:noFill/>
        </p:spPr>
        <p:txBody>
          <a:bodyPr wrap="square" rtlCol="0">
            <a:spAutoFit/>
          </a:bodyPr>
          <a:lstStyle/>
          <a:p>
            <a:r>
              <a:rPr lang="en-GB" sz="2400" dirty="0"/>
              <a:t>And / or</a:t>
            </a:r>
          </a:p>
        </p:txBody>
      </p:sp>
    </p:spTree>
    <p:extLst>
      <p:ext uri="{BB962C8B-B14F-4D97-AF65-F5344CB8AC3E}">
        <p14:creationId xmlns:p14="http://schemas.microsoft.com/office/powerpoint/2010/main" val="27280685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Reflect…</a:t>
            </a:r>
          </a:p>
        </p:txBody>
      </p:sp>
      <p:sp>
        <p:nvSpPr>
          <p:cNvPr id="3" name="TextBox 2">
            <a:extLst>
              <a:ext uri="{FF2B5EF4-FFF2-40B4-BE49-F238E27FC236}">
                <a16:creationId xmlns:a16="http://schemas.microsoft.com/office/drawing/2014/main" id="{AFEA4177-1CDD-9846-6EBA-030227B6A0BA}"/>
              </a:ext>
            </a:extLst>
          </p:cNvPr>
          <p:cNvSpPr txBox="1"/>
          <p:nvPr/>
        </p:nvSpPr>
        <p:spPr>
          <a:xfrm>
            <a:off x="3766782" y="2047164"/>
            <a:ext cx="7478973"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How would you feel if you were asked to support a family in which an adult had a drug addiction? </a:t>
            </a:r>
          </a:p>
        </p:txBody>
      </p:sp>
      <p:sp>
        <p:nvSpPr>
          <p:cNvPr id="4" name="TextBox 3">
            <a:extLst>
              <a:ext uri="{FF2B5EF4-FFF2-40B4-BE49-F238E27FC236}">
                <a16:creationId xmlns:a16="http://schemas.microsoft.com/office/drawing/2014/main" id="{63091D32-5768-46A0-B6C2-215AECBF9967}"/>
              </a:ext>
            </a:extLst>
          </p:cNvPr>
          <p:cNvSpPr txBox="1"/>
          <p:nvPr/>
        </p:nvSpPr>
        <p:spPr>
          <a:xfrm>
            <a:off x="3766782" y="3749007"/>
            <a:ext cx="6591869"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Why do you think you would feel this way? </a:t>
            </a:r>
          </a:p>
        </p:txBody>
      </p:sp>
    </p:spTree>
    <p:extLst>
      <p:ext uri="{BB962C8B-B14F-4D97-AF65-F5344CB8AC3E}">
        <p14:creationId xmlns:p14="http://schemas.microsoft.com/office/powerpoint/2010/main" val="33043011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Improved family relationships</a:t>
            </a:r>
          </a:p>
        </p:txBody>
      </p:sp>
      <p:sp>
        <p:nvSpPr>
          <p:cNvPr id="3" name="TextBox 2">
            <a:extLst>
              <a:ext uri="{FF2B5EF4-FFF2-40B4-BE49-F238E27FC236}">
                <a16:creationId xmlns:a16="http://schemas.microsoft.com/office/drawing/2014/main" id="{DE11E200-756D-E77E-3A0F-76867BC936AB}"/>
              </a:ext>
            </a:extLst>
          </p:cNvPr>
          <p:cNvSpPr txBox="1"/>
          <p:nvPr/>
        </p:nvSpPr>
        <p:spPr>
          <a:xfrm>
            <a:off x="3253840" y="1419330"/>
            <a:ext cx="8611738" cy="5262979"/>
          </a:xfrm>
          <a:prstGeom prst="rect">
            <a:avLst/>
          </a:prstGeom>
          <a:noFill/>
        </p:spPr>
        <p:txBody>
          <a:bodyPr wrap="square" rtlCol="0">
            <a:spAutoFit/>
          </a:bodyPr>
          <a:lstStyle/>
          <a:p>
            <a:pPr algn="l"/>
            <a:r>
              <a:rPr lang="en-GB" sz="2400" b="0" i="0" dirty="0">
                <a:solidFill>
                  <a:srgbClr val="0B0C0C"/>
                </a:solidFill>
                <a:effectLst/>
                <a:latin typeface="Arial" panose="020B0604020202020204" pitchFamily="34" charset="0"/>
                <a:cs typeface="Arial" panose="020B0604020202020204" pitchFamily="34" charset="0"/>
              </a:rPr>
              <a:t>Conflict in relationships is expressed through many different behaviours which can have an impact on families’ lives. When conflict is between parents, it can have negative effects on their children’s mental health and wider development.</a:t>
            </a:r>
          </a:p>
          <a:p>
            <a:pPr algn="l"/>
            <a:endParaRPr lang="en-GB" sz="2400" b="0" i="0" dirty="0">
              <a:solidFill>
                <a:srgbClr val="0B0C0C"/>
              </a:solidFill>
              <a:effectLst/>
              <a:latin typeface="Arial" panose="020B0604020202020204" pitchFamily="34" charset="0"/>
              <a:cs typeface="Arial" panose="020B0604020202020204" pitchFamily="34" charset="0"/>
            </a:endParaRPr>
          </a:p>
          <a:p>
            <a:pPr algn="l"/>
            <a:r>
              <a:rPr lang="en-GB" sz="2400" b="0" i="0" dirty="0">
                <a:solidFill>
                  <a:srgbClr val="0B0C0C"/>
                </a:solidFill>
                <a:effectLst/>
                <a:latin typeface="Arial" panose="020B0604020202020204" pitchFamily="34" charset="0"/>
                <a:cs typeface="Arial" panose="020B0604020202020204" pitchFamily="34" charset="0"/>
              </a:rPr>
              <a:t>Some level of arguing and conflict between parents is often a normal part of everyday life. However, there is strong evidence to show how inter-parental conflict that is frequent, intense and poorly resolved can have a significant negative impact on children’s mental health and long-term life chances.</a:t>
            </a:r>
          </a:p>
          <a:p>
            <a:pPr algn="l"/>
            <a:endParaRPr lang="en-GB" sz="2400" dirty="0">
              <a:solidFill>
                <a:srgbClr val="0B0C0C"/>
              </a:solidFill>
              <a:latin typeface="Arial" panose="020B0604020202020204" pitchFamily="34" charset="0"/>
              <a:cs typeface="Arial" panose="020B0604020202020204" pitchFamily="34" charset="0"/>
            </a:endParaRPr>
          </a:p>
          <a:p>
            <a:pPr algn="l"/>
            <a:r>
              <a:rPr lang="en-GB" sz="2400" b="0" i="0" dirty="0">
                <a:solidFill>
                  <a:srgbClr val="0B0C0C"/>
                </a:solidFill>
                <a:effectLst/>
                <a:latin typeface="Arial" panose="020B0604020202020204" pitchFamily="34" charset="0"/>
                <a:cs typeface="Arial" panose="020B0604020202020204" pitchFamily="34" charset="0"/>
              </a:rPr>
              <a:t>Forty percent of keyworkers working on the programme said they provide inter-parental relationship support at least once a week.</a:t>
            </a:r>
          </a:p>
        </p:txBody>
      </p:sp>
    </p:spTree>
    <p:extLst>
      <p:ext uri="{BB962C8B-B14F-4D97-AF65-F5344CB8AC3E}">
        <p14:creationId xmlns:p14="http://schemas.microsoft.com/office/powerpoint/2010/main" val="1999830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Children safe from abuse and exploitation</a:t>
            </a:r>
          </a:p>
        </p:txBody>
      </p:sp>
      <p:sp>
        <p:nvSpPr>
          <p:cNvPr id="3" name="TextBox 2">
            <a:extLst>
              <a:ext uri="{FF2B5EF4-FFF2-40B4-BE49-F238E27FC236}">
                <a16:creationId xmlns:a16="http://schemas.microsoft.com/office/drawing/2014/main" id="{9829E8A7-2FC9-B49F-C9FB-55E9E8C10D35}"/>
              </a:ext>
            </a:extLst>
          </p:cNvPr>
          <p:cNvSpPr txBox="1"/>
          <p:nvPr/>
        </p:nvSpPr>
        <p:spPr>
          <a:xfrm>
            <a:off x="3253840" y="1479353"/>
            <a:ext cx="8715246" cy="5293757"/>
          </a:xfrm>
          <a:prstGeom prst="rect">
            <a:avLst/>
          </a:prstGeom>
          <a:noFill/>
        </p:spPr>
        <p:txBody>
          <a:bodyPr wrap="square" rtlCol="0">
            <a:spAutoFit/>
          </a:bodyPr>
          <a:lstStyle/>
          <a:p>
            <a:pPr algn="l"/>
            <a:r>
              <a:rPr lang="en-GB" sz="2000" b="0" i="0" dirty="0">
                <a:solidFill>
                  <a:srgbClr val="0B0C0C"/>
                </a:solidFill>
                <a:effectLst/>
                <a:latin typeface="Arial" panose="020B0604020202020204" pitchFamily="34" charset="0"/>
                <a:cs typeface="Arial" panose="020B0604020202020204" pitchFamily="34" charset="0"/>
              </a:rPr>
              <a:t>Children who experience, or who are risk of, abuse and exploitation are amongst the most vulnerable in society. The national Supporting Families Outcome Framework includes five indicators of eligibility under this headline outcome reflecting the complex nature of the needs that a family might be experiencing.</a:t>
            </a:r>
          </a:p>
          <a:p>
            <a:pPr algn="l"/>
            <a:endParaRPr lang="en-GB" sz="2000" b="0" i="0" dirty="0">
              <a:solidFill>
                <a:srgbClr val="0B0C0C"/>
              </a:solidFill>
              <a:effectLst/>
              <a:latin typeface="Arial" panose="020B0604020202020204" pitchFamily="34" charset="0"/>
              <a:cs typeface="Arial" panose="020B0604020202020204" pitchFamily="34" charset="0"/>
            </a:endParaRPr>
          </a:p>
          <a:p>
            <a:pPr algn="l"/>
            <a:r>
              <a:rPr lang="en-GB" sz="2000" b="0" i="0" dirty="0">
                <a:solidFill>
                  <a:srgbClr val="0B0C0C"/>
                </a:solidFill>
                <a:effectLst/>
                <a:latin typeface="Arial" panose="020B0604020202020204" pitchFamily="34" charset="0"/>
                <a:cs typeface="Arial" panose="020B0604020202020204" pitchFamily="34" charset="0"/>
              </a:rPr>
              <a:t>In the indicators children could be at risk from harms within or outside the home or both. They also identify factors that put children at additional risk from harm, such as going missing and radicalisation.</a:t>
            </a:r>
          </a:p>
          <a:p>
            <a:pPr algn="l"/>
            <a:endParaRPr lang="en-GB" sz="2000" b="0" i="0" dirty="0">
              <a:solidFill>
                <a:srgbClr val="0B0C0C"/>
              </a:solidFill>
              <a:effectLst/>
              <a:latin typeface="Arial" panose="020B0604020202020204" pitchFamily="34" charset="0"/>
              <a:cs typeface="Arial" panose="020B0604020202020204" pitchFamily="34" charset="0"/>
            </a:endParaRPr>
          </a:p>
          <a:p>
            <a:pPr algn="l"/>
            <a:r>
              <a:rPr lang="en-GB" sz="2000" b="0" i="0" dirty="0">
                <a:solidFill>
                  <a:srgbClr val="0B0C0C"/>
                </a:solidFill>
                <a:effectLst/>
                <a:latin typeface="Arial" panose="020B0604020202020204" pitchFamily="34" charset="0"/>
                <a:cs typeface="Arial" panose="020B0604020202020204" pitchFamily="34" charset="0"/>
              </a:rPr>
              <a:t>Effective multi-agency working that operates across geographical boundaries can prevent the needs of these children and their families from escalating to more intensive statutory services.</a:t>
            </a:r>
          </a:p>
          <a:p>
            <a:pPr algn="l"/>
            <a:endParaRPr lang="en-GB" sz="2000" b="0" i="0" dirty="0">
              <a:solidFill>
                <a:srgbClr val="0B0C0C"/>
              </a:solidFill>
              <a:effectLst/>
              <a:latin typeface="Arial" panose="020B0604020202020204" pitchFamily="34" charset="0"/>
              <a:cs typeface="Arial" panose="020B0604020202020204" pitchFamily="34" charset="0"/>
            </a:endParaRPr>
          </a:p>
          <a:p>
            <a:pPr algn="l"/>
            <a:r>
              <a:rPr lang="en-GB" sz="2000" b="0" i="0" dirty="0">
                <a:solidFill>
                  <a:srgbClr val="0B0C0C"/>
                </a:solidFill>
                <a:effectLst/>
                <a:latin typeface="Arial" panose="020B0604020202020204" pitchFamily="34" charset="0"/>
                <a:cs typeface="Arial" panose="020B0604020202020204" pitchFamily="34" charset="0"/>
              </a:rPr>
              <a:t>For practitioners who would like further guidance, </a:t>
            </a:r>
            <a:r>
              <a:rPr lang="en-GB" sz="2000" b="0" i="0" dirty="0">
                <a:solidFill>
                  <a:srgbClr val="1D70B8"/>
                </a:solidFill>
                <a:effectLst/>
                <a:latin typeface="Arial" panose="020B0604020202020204" pitchFamily="34" charset="0"/>
                <a:cs typeface="Arial" panose="020B0604020202020204" pitchFamily="34" charset="0"/>
                <a:hlinkClick r:id="rId3"/>
              </a:rPr>
              <a:t>Working Together to Safeguard Children</a:t>
            </a:r>
            <a:r>
              <a:rPr lang="en-GB" sz="2000" b="0" i="0" dirty="0">
                <a:solidFill>
                  <a:srgbClr val="0B0C0C"/>
                </a:solidFill>
                <a:effectLst/>
                <a:latin typeface="Arial" panose="020B0604020202020204" pitchFamily="34" charset="0"/>
                <a:cs typeface="Arial" panose="020B0604020202020204" pitchFamily="34" charset="0"/>
              </a:rPr>
              <a:t> provides the framework for child safeguarding.</a:t>
            </a:r>
          </a:p>
          <a:p>
            <a:endParaRPr lang="en-GB" dirty="0"/>
          </a:p>
        </p:txBody>
      </p:sp>
      <p:sp>
        <p:nvSpPr>
          <p:cNvPr id="4" name="Rectangle: Rounded Corners 3">
            <a:extLst>
              <a:ext uri="{FF2B5EF4-FFF2-40B4-BE49-F238E27FC236}">
                <a16:creationId xmlns:a16="http://schemas.microsoft.com/office/drawing/2014/main" id="{B3C3010E-8A06-578C-2380-11E7E5B903F5}"/>
              </a:ext>
            </a:extLst>
          </p:cNvPr>
          <p:cNvSpPr/>
          <p:nvPr/>
        </p:nvSpPr>
        <p:spPr>
          <a:xfrm>
            <a:off x="222914" y="1078174"/>
            <a:ext cx="3030926" cy="832514"/>
          </a:xfrm>
          <a:prstGeom prst="roundRect">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dirty="0">
                <a:solidFill>
                  <a:schemeClr val="bg1"/>
                </a:solidFill>
                <a:effectLst/>
                <a:latin typeface="Arial" panose="020B0604020202020204" pitchFamily="34" charset="0"/>
                <a:cs typeface="Arial" panose="020B0604020202020204" pitchFamily="34" charset="0"/>
              </a:rPr>
              <a:t>Emotional, physical, sexual abuse or neglect, historic or current, within the household</a:t>
            </a:r>
            <a:endParaRPr lang="en-GB" sz="1600" dirty="0">
              <a:solidFill>
                <a:schemeClr val="bg1"/>
              </a:solidFill>
              <a:latin typeface="Arial" panose="020B0604020202020204" pitchFamily="34" charset="0"/>
              <a:cs typeface="Arial" panose="020B0604020202020204" pitchFamily="34" charset="0"/>
            </a:endParaRPr>
          </a:p>
        </p:txBody>
      </p:sp>
      <p:sp>
        <p:nvSpPr>
          <p:cNvPr id="5" name="Rectangle: Rounded Corners 4">
            <a:extLst>
              <a:ext uri="{FF2B5EF4-FFF2-40B4-BE49-F238E27FC236}">
                <a16:creationId xmlns:a16="http://schemas.microsoft.com/office/drawing/2014/main" id="{E00A262E-FC83-C706-3C3C-39211875A178}"/>
              </a:ext>
            </a:extLst>
          </p:cNvPr>
          <p:cNvSpPr/>
          <p:nvPr/>
        </p:nvSpPr>
        <p:spPr>
          <a:xfrm>
            <a:off x="287164" y="2016207"/>
            <a:ext cx="2902423" cy="535675"/>
          </a:xfrm>
          <a:prstGeom prst="roundRect">
            <a:avLst/>
          </a:prstGeom>
          <a:solidFill>
            <a:schemeClr val="accent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dirty="0">
                <a:solidFill>
                  <a:schemeClr val="bg1"/>
                </a:solidFill>
                <a:effectLst/>
                <a:latin typeface="Arial" panose="020B0604020202020204" pitchFamily="34" charset="0"/>
                <a:cs typeface="Arial" panose="020B0604020202020204" pitchFamily="34" charset="0"/>
              </a:rPr>
              <a:t>Child going missing from home</a:t>
            </a:r>
            <a:endParaRPr lang="en-GB" sz="1600" dirty="0">
              <a:solidFill>
                <a:schemeClr val="bg1"/>
              </a:solidFill>
              <a:latin typeface="Arial" panose="020B0604020202020204" pitchFamily="34" charset="0"/>
              <a:cs typeface="Arial" panose="020B0604020202020204" pitchFamily="34" charset="0"/>
            </a:endParaRPr>
          </a:p>
        </p:txBody>
      </p:sp>
      <p:sp>
        <p:nvSpPr>
          <p:cNvPr id="6" name="Rectangle: Rounded Corners 5">
            <a:extLst>
              <a:ext uri="{FF2B5EF4-FFF2-40B4-BE49-F238E27FC236}">
                <a16:creationId xmlns:a16="http://schemas.microsoft.com/office/drawing/2014/main" id="{21E5A08F-2BB1-E7CD-8E47-FB01EF54F5DB}"/>
              </a:ext>
            </a:extLst>
          </p:cNvPr>
          <p:cNvSpPr/>
          <p:nvPr/>
        </p:nvSpPr>
        <p:spPr>
          <a:xfrm>
            <a:off x="287163" y="2691647"/>
            <a:ext cx="2902423" cy="900752"/>
          </a:xfrm>
          <a:prstGeom prst="roundRect">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dirty="0">
                <a:solidFill>
                  <a:schemeClr val="bg1"/>
                </a:solidFill>
                <a:effectLst/>
                <a:latin typeface="Arial" panose="020B0604020202020204" pitchFamily="34" charset="0"/>
                <a:cs typeface="Arial" panose="020B0604020202020204" pitchFamily="34" charset="0"/>
              </a:rPr>
              <a:t>Child identified as at risk of, or experiencing, sexual exploitation</a:t>
            </a:r>
            <a:endParaRPr lang="en-GB" sz="1600" dirty="0">
              <a:solidFill>
                <a:schemeClr val="bg1"/>
              </a:solidFill>
              <a:latin typeface="Arial" panose="020B0604020202020204" pitchFamily="34" charset="0"/>
              <a:cs typeface="Arial" panose="020B0604020202020204" pitchFamily="34" charset="0"/>
            </a:endParaRPr>
          </a:p>
        </p:txBody>
      </p:sp>
      <p:sp>
        <p:nvSpPr>
          <p:cNvPr id="7" name="Rectangle: Rounded Corners 6">
            <a:extLst>
              <a:ext uri="{FF2B5EF4-FFF2-40B4-BE49-F238E27FC236}">
                <a16:creationId xmlns:a16="http://schemas.microsoft.com/office/drawing/2014/main" id="{79BFA7B3-0B52-A1AC-1463-1EAA4B2647A4}"/>
              </a:ext>
            </a:extLst>
          </p:cNvPr>
          <p:cNvSpPr/>
          <p:nvPr/>
        </p:nvSpPr>
        <p:spPr>
          <a:xfrm>
            <a:off x="287163" y="3691220"/>
            <a:ext cx="2902423" cy="1228298"/>
          </a:xfrm>
          <a:prstGeom prst="roundRect">
            <a:avLst/>
          </a:prstGeom>
          <a:solidFill>
            <a:schemeClr val="accent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dirty="0">
                <a:solidFill>
                  <a:schemeClr val="bg1"/>
                </a:solidFill>
                <a:effectLst/>
                <a:latin typeface="Arial" panose="020B0604020202020204" pitchFamily="34" charset="0"/>
                <a:cs typeface="Arial" panose="020B0604020202020204" pitchFamily="34" charset="0"/>
              </a:rPr>
              <a:t>Child identified as at risk of, or experiencing, criminal, or pre-criminal, exploitation (e.g., county lines)</a:t>
            </a:r>
            <a:endParaRPr lang="en-GB" sz="1600" dirty="0">
              <a:solidFill>
                <a:schemeClr val="bg1"/>
              </a:solidFill>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13DF15E2-59A9-29A9-2FED-38B64B2FE3F4}"/>
              </a:ext>
            </a:extLst>
          </p:cNvPr>
          <p:cNvSpPr/>
          <p:nvPr/>
        </p:nvSpPr>
        <p:spPr>
          <a:xfrm>
            <a:off x="287163" y="5018339"/>
            <a:ext cx="2902423" cy="832514"/>
          </a:xfrm>
          <a:prstGeom prst="roundRect">
            <a:avLst/>
          </a:prstGeom>
          <a:solidFill>
            <a:schemeClr val="tx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dirty="0">
                <a:solidFill>
                  <a:schemeClr val="bg1"/>
                </a:solidFill>
                <a:effectLst/>
                <a:latin typeface="Arial" panose="020B0604020202020204" pitchFamily="34" charset="0"/>
                <a:cs typeface="Arial" panose="020B0604020202020204" pitchFamily="34" charset="0"/>
              </a:rPr>
              <a:t>Child identified as at risk of, or being affected by, radicalisation</a:t>
            </a:r>
            <a:endParaRPr lang="en-GB" sz="1600" dirty="0">
              <a:solidFill>
                <a:schemeClr val="bg1"/>
              </a:solidFill>
              <a:latin typeface="Arial" panose="020B060402020202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DCEE4F4A-6090-05E3-364B-DE30DE4D3948}"/>
              </a:ext>
            </a:extLst>
          </p:cNvPr>
          <p:cNvSpPr/>
          <p:nvPr/>
        </p:nvSpPr>
        <p:spPr>
          <a:xfrm>
            <a:off x="287163" y="5985250"/>
            <a:ext cx="2902423" cy="787860"/>
          </a:xfrm>
          <a:prstGeom prst="roundRect">
            <a:avLst/>
          </a:prstGeom>
          <a:solidFill>
            <a:schemeClr val="accent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0" i="0" dirty="0">
                <a:solidFill>
                  <a:schemeClr val="bg1"/>
                </a:solidFill>
                <a:effectLst/>
                <a:latin typeface="Arial" panose="020B0604020202020204" pitchFamily="34" charset="0"/>
                <a:cs typeface="Arial" panose="020B0604020202020204" pitchFamily="34" charset="0"/>
              </a:rPr>
              <a:t>Child experiencing harm outside of the family</a:t>
            </a:r>
            <a:endParaRPr lang="en-GB" sz="16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378355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Crime prevention and tackling crime</a:t>
            </a:r>
          </a:p>
        </p:txBody>
      </p:sp>
      <p:sp>
        <p:nvSpPr>
          <p:cNvPr id="3" name="TextBox 2">
            <a:extLst>
              <a:ext uri="{FF2B5EF4-FFF2-40B4-BE49-F238E27FC236}">
                <a16:creationId xmlns:a16="http://schemas.microsoft.com/office/drawing/2014/main" id="{1645FA32-1BBC-1AAA-1381-6D3E3AE21717}"/>
              </a:ext>
            </a:extLst>
          </p:cNvPr>
          <p:cNvSpPr txBox="1"/>
          <p:nvPr/>
        </p:nvSpPr>
        <p:spPr>
          <a:xfrm>
            <a:off x="3253840" y="1479353"/>
            <a:ext cx="8838076" cy="1631216"/>
          </a:xfrm>
          <a:prstGeom prst="rect">
            <a:avLst/>
          </a:prstGeom>
          <a:noFill/>
          <a:ln w="28575">
            <a:solidFill>
              <a:schemeClr val="tx1"/>
            </a:solidFill>
          </a:ln>
        </p:spPr>
        <p:txBody>
          <a:bodyPr wrap="square" rtlCol="0">
            <a:spAutoFit/>
          </a:bodyPr>
          <a:lstStyle/>
          <a:p>
            <a:r>
              <a:rPr lang="en-GB" sz="2000" b="0" i="0" dirty="0">
                <a:solidFill>
                  <a:srgbClr val="0B0C0C"/>
                </a:solidFill>
                <a:effectLst/>
                <a:latin typeface="Arial" panose="020B0604020202020204" pitchFamily="34" charset="0"/>
                <a:cs typeface="Arial" panose="020B0604020202020204" pitchFamily="34" charset="0"/>
              </a:rPr>
              <a:t>Crime and anti-social behaviour have a significant negative impact on individuals and communities - including the victims, the relatives of offenders, and the offenders themselves - as well as a significant financial cost to society. For example, reoffending costs society approximately £18 billion per year </a:t>
            </a:r>
            <a:endParaRPr lang="en-GB" sz="20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09F2E1C-0682-E469-7D25-2FFED59D69F5}"/>
              </a:ext>
            </a:extLst>
          </p:cNvPr>
          <p:cNvSpPr txBox="1"/>
          <p:nvPr/>
        </p:nvSpPr>
        <p:spPr>
          <a:xfrm>
            <a:off x="3198830" y="3132916"/>
            <a:ext cx="8993170" cy="3785652"/>
          </a:xfrm>
          <a:prstGeom prst="rect">
            <a:avLst/>
          </a:prstGeom>
          <a:noFill/>
        </p:spPr>
        <p:txBody>
          <a:bodyPr wrap="square">
            <a:spAutoFit/>
          </a:bodyPr>
          <a:lstStyle/>
          <a:p>
            <a:pPr algn="l"/>
            <a:r>
              <a:rPr lang="en-GB" sz="2000" b="0" i="0" dirty="0">
                <a:solidFill>
                  <a:srgbClr val="0B0C0C"/>
                </a:solidFill>
                <a:effectLst/>
                <a:latin typeface="Arial" panose="020B0604020202020204" pitchFamily="34" charset="0"/>
                <a:cs typeface="Arial" panose="020B0604020202020204" pitchFamily="34" charset="0"/>
              </a:rPr>
              <a:t>The framework covers young people who are involved in crime and anti-social behaviour as well as young people who are at risk of becoming involved in crime.</a:t>
            </a:r>
          </a:p>
          <a:p>
            <a:pPr algn="l"/>
            <a:endParaRPr lang="en-GB" sz="2000" b="0" i="0" dirty="0">
              <a:solidFill>
                <a:srgbClr val="0B0C0C"/>
              </a:solidFill>
              <a:effectLst/>
              <a:latin typeface="Arial" panose="020B0604020202020204" pitchFamily="34" charset="0"/>
              <a:cs typeface="Arial" panose="020B0604020202020204" pitchFamily="34" charset="0"/>
            </a:endParaRPr>
          </a:p>
          <a:p>
            <a:pPr algn="l"/>
            <a:r>
              <a:rPr lang="en-GB" sz="2000" b="0" i="0" dirty="0">
                <a:solidFill>
                  <a:srgbClr val="0B0C0C"/>
                </a:solidFill>
                <a:effectLst/>
                <a:latin typeface="Arial" panose="020B0604020202020204" pitchFamily="34" charset="0"/>
                <a:cs typeface="Arial" panose="020B0604020202020204" pitchFamily="34" charset="0"/>
              </a:rPr>
              <a:t>The outcomes framework </a:t>
            </a:r>
            <a:r>
              <a:rPr lang="en-GB" sz="2000" b="1" i="0" dirty="0">
                <a:solidFill>
                  <a:srgbClr val="0B0C0C"/>
                </a:solidFill>
                <a:effectLst/>
                <a:latin typeface="Arial" panose="020B0604020202020204" pitchFamily="34" charset="0"/>
                <a:cs typeface="Arial" panose="020B0604020202020204" pitchFamily="34" charset="0"/>
              </a:rPr>
              <a:t>also covers adults </a:t>
            </a:r>
            <a:r>
              <a:rPr lang="en-GB" sz="2000" b="0" i="0" dirty="0">
                <a:solidFill>
                  <a:srgbClr val="0B0C0C"/>
                </a:solidFill>
                <a:effectLst/>
                <a:latin typeface="Arial" panose="020B0604020202020204" pitchFamily="34" charset="0"/>
                <a:cs typeface="Arial" panose="020B0604020202020204" pitchFamily="34" charset="0"/>
              </a:rPr>
              <a:t>who are involved in crime and anti-social behaviour. This reflects the evidence that parental anti-social or criminal behaviour is a significant factor in youth offending. </a:t>
            </a:r>
            <a:r>
              <a:rPr lang="en-GB" sz="2000" b="1" i="0" dirty="0">
                <a:solidFill>
                  <a:srgbClr val="0B0C0C"/>
                </a:solidFill>
                <a:effectLst/>
                <a:latin typeface="Arial" panose="020B0604020202020204" pitchFamily="34" charset="0"/>
                <a:cs typeface="Arial" panose="020B0604020202020204" pitchFamily="34" charset="0"/>
              </a:rPr>
              <a:t>The children of offenders are also more likely to be excluded from school and twice as likely to suffer from behavioural and mental health problems. </a:t>
            </a:r>
          </a:p>
          <a:p>
            <a:pPr algn="l"/>
            <a:endParaRPr lang="en-GB" sz="2000" dirty="0">
              <a:solidFill>
                <a:srgbClr val="0B0C0C"/>
              </a:solidFill>
              <a:latin typeface="Arial" panose="020B0604020202020204" pitchFamily="34" charset="0"/>
              <a:cs typeface="Arial" panose="020B0604020202020204" pitchFamily="34" charset="0"/>
            </a:endParaRPr>
          </a:p>
          <a:p>
            <a:pPr algn="l"/>
            <a:r>
              <a:rPr lang="en-GB" sz="2000" b="0" i="0" dirty="0">
                <a:solidFill>
                  <a:srgbClr val="0B0C0C"/>
                </a:solidFill>
                <a:effectLst/>
                <a:latin typeface="Arial" panose="020B0604020202020204" pitchFamily="34" charset="0"/>
                <a:cs typeface="Arial" panose="020B0604020202020204" pitchFamily="34" charset="0"/>
              </a:rPr>
              <a:t>The framework also reflects the importance of tackling the causes of reoffending - unemployment, insecure accommodation and substance.</a:t>
            </a:r>
          </a:p>
        </p:txBody>
      </p:sp>
    </p:spTree>
    <p:extLst>
      <p:ext uri="{BB962C8B-B14F-4D97-AF65-F5344CB8AC3E}">
        <p14:creationId xmlns:p14="http://schemas.microsoft.com/office/powerpoint/2010/main" val="22927957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Reflect…</a:t>
            </a:r>
          </a:p>
        </p:txBody>
      </p:sp>
      <p:sp>
        <p:nvSpPr>
          <p:cNvPr id="3" name="TextBox 2">
            <a:extLst>
              <a:ext uri="{FF2B5EF4-FFF2-40B4-BE49-F238E27FC236}">
                <a16:creationId xmlns:a16="http://schemas.microsoft.com/office/drawing/2014/main" id="{4F80DBC6-86BE-04B7-B57E-A27BF3086C19}"/>
              </a:ext>
            </a:extLst>
          </p:cNvPr>
          <p:cNvSpPr txBox="1"/>
          <p:nvPr/>
        </p:nvSpPr>
        <p:spPr>
          <a:xfrm>
            <a:off x="3253840" y="1637731"/>
            <a:ext cx="8674303" cy="4062651"/>
          </a:xfrm>
          <a:prstGeom prst="rect">
            <a:avLst/>
          </a:prstGeom>
          <a:noFill/>
        </p:spPr>
        <p:txBody>
          <a:bodyPr wrap="square" rtlCol="0">
            <a:spAutoFit/>
          </a:bodyPr>
          <a:lstStyle/>
          <a:p>
            <a:r>
              <a:rPr lang="en-GB" sz="2400" b="1" i="0" dirty="0">
                <a:solidFill>
                  <a:srgbClr val="0B0C0C"/>
                </a:solidFill>
                <a:effectLst/>
                <a:latin typeface="Arial" panose="020B0604020202020204" pitchFamily="34" charset="0"/>
                <a:cs typeface="Arial" panose="020B0604020202020204" pitchFamily="34" charset="0"/>
              </a:rPr>
              <a:t>“The children of offenders are also more likely to be excluded from school and twice as likely to suffer from behavioural and mental health problems.” </a:t>
            </a:r>
          </a:p>
          <a:p>
            <a:endParaRPr lang="en-GB" sz="2400" b="1" dirty="0">
              <a:solidFill>
                <a:srgbClr val="0B0C0C"/>
              </a:solidFill>
              <a:latin typeface="Arial" panose="020B0604020202020204" pitchFamily="34" charset="0"/>
              <a:cs typeface="Arial" panose="020B0604020202020204" pitchFamily="34" charset="0"/>
            </a:endParaRPr>
          </a:p>
          <a:p>
            <a:r>
              <a:rPr lang="en-GB" sz="2400" dirty="0">
                <a:solidFill>
                  <a:srgbClr val="0B0C0C"/>
                </a:solidFill>
                <a:latin typeface="Arial" panose="020B0604020202020204" pitchFamily="34" charset="0"/>
                <a:cs typeface="Arial" panose="020B0604020202020204" pitchFamily="34" charset="0"/>
              </a:rPr>
              <a:t>This statement appears in Chapter 3 of the Supporting Families 2022 – 2025 Guidance. </a:t>
            </a:r>
          </a:p>
          <a:p>
            <a:endParaRPr lang="en-GB" sz="2400" i="0" dirty="0">
              <a:solidFill>
                <a:srgbClr val="0B0C0C"/>
              </a:solidFill>
              <a:effectLst/>
              <a:latin typeface="Arial" panose="020B0604020202020204" pitchFamily="34" charset="0"/>
              <a:cs typeface="Arial" panose="020B0604020202020204" pitchFamily="34" charset="0"/>
            </a:endParaRPr>
          </a:p>
          <a:p>
            <a:r>
              <a:rPr lang="en-GB" sz="2400" dirty="0">
                <a:solidFill>
                  <a:srgbClr val="0B0C0C"/>
                </a:solidFill>
                <a:latin typeface="Arial" panose="020B0604020202020204" pitchFamily="34" charset="0"/>
                <a:cs typeface="Arial" panose="020B0604020202020204" pitchFamily="34" charset="0"/>
              </a:rPr>
              <a:t>What do you think is causing the link between a parent’s criminal offences and the children’s mental health or behaviour in school? </a:t>
            </a:r>
            <a:endParaRPr lang="en-GB" sz="2400" i="0" dirty="0">
              <a:solidFill>
                <a:srgbClr val="0B0C0C"/>
              </a:solidFill>
              <a:effectLst/>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477762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Safe from domestic abuse</a:t>
            </a:r>
          </a:p>
        </p:txBody>
      </p:sp>
      <p:sp>
        <p:nvSpPr>
          <p:cNvPr id="3" name="TextBox 2">
            <a:extLst>
              <a:ext uri="{FF2B5EF4-FFF2-40B4-BE49-F238E27FC236}">
                <a16:creationId xmlns:a16="http://schemas.microsoft.com/office/drawing/2014/main" id="{5EBC2440-B9EA-3B74-1092-0A24DE117476}"/>
              </a:ext>
            </a:extLst>
          </p:cNvPr>
          <p:cNvSpPr txBox="1"/>
          <p:nvPr/>
        </p:nvSpPr>
        <p:spPr>
          <a:xfrm>
            <a:off x="3253840" y="1282890"/>
            <a:ext cx="8551473" cy="5632311"/>
          </a:xfrm>
          <a:prstGeom prst="rect">
            <a:avLst/>
          </a:prstGeom>
          <a:noFill/>
        </p:spPr>
        <p:txBody>
          <a:bodyPr wrap="square" rtlCol="0">
            <a:spAutoFit/>
          </a:bodyPr>
          <a:lstStyle/>
          <a:p>
            <a:pPr algn="l"/>
            <a:r>
              <a:rPr lang="en-GB" b="0" i="0" dirty="0">
                <a:solidFill>
                  <a:srgbClr val="0B0C0C"/>
                </a:solidFill>
                <a:effectLst/>
                <a:latin typeface="Arial" panose="020B0604020202020204" pitchFamily="34" charset="0"/>
                <a:cs typeface="Arial" panose="020B0604020202020204" pitchFamily="34" charset="0"/>
              </a:rPr>
              <a:t>At least a quarter of families previously supported by the programme had at least one family member affected by domestic abuse in the year before intervention. Domestic abuse remains an important problem for the programme to tackle, and positive outcomes may rely on changes in perpetrator behaviour. This is why we have included an indicator and outcomes specifically focused on perpetrators of domestic abuse, as part of a whole family approach.</a:t>
            </a:r>
          </a:p>
          <a:p>
            <a:pPr algn="l"/>
            <a:endParaRPr lang="en-GB" b="0" i="0" dirty="0">
              <a:solidFill>
                <a:srgbClr val="0B0C0C"/>
              </a:solidFill>
              <a:effectLst/>
              <a:latin typeface="Arial" panose="020B0604020202020204" pitchFamily="34" charset="0"/>
              <a:cs typeface="Arial" panose="020B0604020202020204" pitchFamily="34" charset="0"/>
            </a:endParaRPr>
          </a:p>
          <a:p>
            <a:pPr algn="l"/>
            <a:r>
              <a:rPr lang="en-GB" b="0" i="0" dirty="0">
                <a:solidFill>
                  <a:srgbClr val="0B0C0C"/>
                </a:solidFill>
                <a:effectLst/>
                <a:latin typeface="Arial" panose="020B0604020202020204" pitchFamily="34" charset="0"/>
                <a:cs typeface="Arial" panose="020B0604020202020204" pitchFamily="34" charset="0"/>
              </a:rPr>
              <a:t>Supporting Families applies the following definition of domestic abuse in accordance with the Domestic Abuse Act 2021:</a:t>
            </a:r>
          </a:p>
          <a:p>
            <a:pPr algn="l"/>
            <a:endParaRPr lang="en-GB" b="0" i="0" dirty="0">
              <a:solidFill>
                <a:srgbClr val="0B0C0C"/>
              </a:solidFill>
              <a:effectLst/>
              <a:latin typeface="Arial" panose="020B0604020202020204" pitchFamily="34" charset="0"/>
              <a:cs typeface="Arial" panose="020B0604020202020204" pitchFamily="34" charset="0"/>
            </a:endParaRPr>
          </a:p>
          <a:p>
            <a:pPr lvl="1"/>
            <a:r>
              <a:rPr lang="en-GB" b="0" i="0" dirty="0">
                <a:solidFill>
                  <a:srgbClr val="0B0C0C"/>
                </a:solidFill>
                <a:effectLst/>
                <a:latin typeface="Arial" panose="020B0604020202020204" pitchFamily="34" charset="0"/>
                <a:cs typeface="Arial" panose="020B0604020202020204" pitchFamily="34" charset="0"/>
              </a:rPr>
              <a:t>‘any incident or pattern of incidents of controlling or coercive; violent or threatening behaviour or abuse between those aged 16 or over who are, or have been, intimate partners or family members regardless of gender or sexuality. Abuse can encompass, but is not limited to psychological, physical, sexual, economic and emotional abuse. Sexual abuse is defined as any sexual act or attempted act committed against someone without their consent, regardless of the relationship to the victim. Economic abuse means any behaviour that has a substantial adverse effect on a person’s ability to acquire, use or maintain money or other property or obtain goods or services’.</a:t>
            </a: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57244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Secure housing</a:t>
            </a:r>
          </a:p>
        </p:txBody>
      </p:sp>
      <p:sp>
        <p:nvSpPr>
          <p:cNvPr id="3" name="TextBox 2">
            <a:extLst>
              <a:ext uri="{FF2B5EF4-FFF2-40B4-BE49-F238E27FC236}">
                <a16:creationId xmlns:a16="http://schemas.microsoft.com/office/drawing/2014/main" id="{9F102210-2860-0399-CA70-7C1BAEC7B4FD}"/>
              </a:ext>
            </a:extLst>
          </p:cNvPr>
          <p:cNvSpPr txBox="1"/>
          <p:nvPr/>
        </p:nvSpPr>
        <p:spPr>
          <a:xfrm>
            <a:off x="3138986" y="1228299"/>
            <a:ext cx="8993170" cy="3477875"/>
          </a:xfrm>
          <a:prstGeom prst="rect">
            <a:avLst/>
          </a:prstGeom>
          <a:noFill/>
        </p:spPr>
        <p:txBody>
          <a:bodyPr wrap="square" rtlCol="0">
            <a:spAutoFit/>
          </a:bodyPr>
          <a:lstStyle/>
          <a:p>
            <a:r>
              <a:rPr lang="en-GB" sz="2000" b="0" i="0" dirty="0">
                <a:solidFill>
                  <a:srgbClr val="0B0C0C"/>
                </a:solidFill>
                <a:effectLst/>
                <a:latin typeface="Arial" panose="020B0604020202020204" pitchFamily="34" charset="0"/>
                <a:cs typeface="Arial" panose="020B0604020202020204" pitchFamily="34" charset="0"/>
              </a:rPr>
              <a:t>Secure and suitable housing provides stability for families. It is linked to positive health and wellbeing outcomes, provides a base for children to attend school, for parents to sustain employment and for the family to contribute to their communities. This is why secure housing for families and young people is recognised in the outcomes framework. </a:t>
            </a:r>
          </a:p>
          <a:p>
            <a:endParaRPr lang="en-GB" sz="2000" dirty="0">
              <a:solidFill>
                <a:srgbClr val="0B0C0C"/>
              </a:solidFill>
              <a:latin typeface="Arial" panose="020B0604020202020204" pitchFamily="34" charset="0"/>
              <a:cs typeface="Arial" panose="020B0604020202020204" pitchFamily="34" charset="0"/>
            </a:endParaRPr>
          </a:p>
          <a:p>
            <a:r>
              <a:rPr lang="en-GB" sz="2000" b="0" i="0" dirty="0">
                <a:solidFill>
                  <a:srgbClr val="0B0C0C"/>
                </a:solidFill>
                <a:effectLst/>
                <a:latin typeface="Arial" panose="020B0604020202020204" pitchFamily="34" charset="0"/>
                <a:cs typeface="Arial" panose="020B0604020202020204" pitchFamily="34" charset="0"/>
              </a:rPr>
              <a:t>The programme’s multi-agency and early intervention approach will help to identify vulnerable families and young people with housing issues or at risk of homelessness. It will also support them to resolve these issues by maintaining existing housing or, if necessary, helping them to secure suitable settled accommodation.</a:t>
            </a:r>
            <a:endParaRPr lang="en-GB" sz="2000" dirty="0">
              <a:latin typeface="Arial" panose="020B0604020202020204" pitchFamily="34" charset="0"/>
              <a:cs typeface="Arial" panose="020B0604020202020204" pitchFamily="34" charset="0"/>
            </a:endParaRPr>
          </a:p>
        </p:txBody>
      </p:sp>
      <p:grpSp>
        <p:nvGrpSpPr>
          <p:cNvPr id="5" name="Group 4">
            <a:extLst>
              <a:ext uri="{FF2B5EF4-FFF2-40B4-BE49-F238E27FC236}">
                <a16:creationId xmlns:a16="http://schemas.microsoft.com/office/drawing/2014/main" id="{914D3049-347D-08C6-465F-F2DFF475A06F}"/>
              </a:ext>
            </a:extLst>
          </p:cNvPr>
          <p:cNvGrpSpPr/>
          <p:nvPr/>
        </p:nvGrpSpPr>
        <p:grpSpPr>
          <a:xfrm>
            <a:off x="3253840" y="4706175"/>
            <a:ext cx="8438587" cy="1998036"/>
            <a:chOff x="2039143" y="2486305"/>
            <a:chExt cx="8113712" cy="1885387"/>
          </a:xfrm>
        </p:grpSpPr>
        <p:sp>
          <p:nvSpPr>
            <p:cNvPr id="6" name="Freeform: Shape 5">
              <a:extLst>
                <a:ext uri="{FF2B5EF4-FFF2-40B4-BE49-F238E27FC236}">
                  <a16:creationId xmlns:a16="http://schemas.microsoft.com/office/drawing/2014/main" id="{B923D75A-4C25-3C39-290A-10BFCD095CB7}"/>
                </a:ext>
              </a:extLst>
            </p:cNvPr>
            <p:cNvSpPr/>
            <p:nvPr/>
          </p:nvSpPr>
          <p:spPr>
            <a:xfrm>
              <a:off x="2039143" y="2486305"/>
              <a:ext cx="2135187" cy="1885387"/>
            </a:xfrm>
            <a:custGeom>
              <a:avLst/>
              <a:gdLst>
                <a:gd name="connsiteX0" fmla="*/ 0 w 2135187"/>
                <a:gd name="connsiteY0" fmla="*/ 188539 h 1885387"/>
                <a:gd name="connsiteX1" fmla="*/ 188539 w 2135187"/>
                <a:gd name="connsiteY1" fmla="*/ 0 h 1885387"/>
                <a:gd name="connsiteX2" fmla="*/ 1946648 w 2135187"/>
                <a:gd name="connsiteY2" fmla="*/ 0 h 1885387"/>
                <a:gd name="connsiteX3" fmla="*/ 2135187 w 2135187"/>
                <a:gd name="connsiteY3" fmla="*/ 188539 h 1885387"/>
                <a:gd name="connsiteX4" fmla="*/ 2135187 w 2135187"/>
                <a:gd name="connsiteY4" fmla="*/ 1696848 h 1885387"/>
                <a:gd name="connsiteX5" fmla="*/ 1946648 w 2135187"/>
                <a:gd name="connsiteY5" fmla="*/ 1885387 h 1885387"/>
                <a:gd name="connsiteX6" fmla="*/ 188539 w 2135187"/>
                <a:gd name="connsiteY6" fmla="*/ 1885387 h 1885387"/>
                <a:gd name="connsiteX7" fmla="*/ 0 w 2135187"/>
                <a:gd name="connsiteY7" fmla="*/ 1696848 h 1885387"/>
                <a:gd name="connsiteX8" fmla="*/ 0 w 2135187"/>
                <a:gd name="connsiteY8" fmla="*/ 188539 h 1885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187" h="1885387">
                  <a:moveTo>
                    <a:pt x="0" y="188539"/>
                  </a:moveTo>
                  <a:cubicBezTo>
                    <a:pt x="0" y="84412"/>
                    <a:pt x="84412" y="0"/>
                    <a:pt x="188539" y="0"/>
                  </a:cubicBezTo>
                  <a:lnTo>
                    <a:pt x="1946648" y="0"/>
                  </a:lnTo>
                  <a:cubicBezTo>
                    <a:pt x="2050775" y="0"/>
                    <a:pt x="2135187" y="84412"/>
                    <a:pt x="2135187" y="188539"/>
                  </a:cubicBezTo>
                  <a:lnTo>
                    <a:pt x="2135187" y="1696848"/>
                  </a:lnTo>
                  <a:cubicBezTo>
                    <a:pt x="2135187" y="1800975"/>
                    <a:pt x="2050775" y="1885387"/>
                    <a:pt x="1946648" y="1885387"/>
                  </a:cubicBezTo>
                  <a:lnTo>
                    <a:pt x="188539" y="1885387"/>
                  </a:lnTo>
                  <a:cubicBezTo>
                    <a:pt x="84412" y="1885387"/>
                    <a:pt x="0" y="1800975"/>
                    <a:pt x="0" y="1696848"/>
                  </a:cubicBezTo>
                  <a:lnTo>
                    <a:pt x="0" y="18853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801" tIns="123801" rIns="123801" bIns="123801" numCol="1" spcCol="1270" anchor="ctr" anchorCtr="0">
              <a:noAutofit/>
            </a:bodyPr>
            <a:lstStyle/>
            <a:p>
              <a:pPr marL="0" lvl="0" indent="0" algn="ctr" defTabSz="800100">
                <a:lnSpc>
                  <a:spcPct val="90000"/>
                </a:lnSpc>
                <a:spcBef>
                  <a:spcPct val="0"/>
                </a:spcBef>
                <a:spcAft>
                  <a:spcPct val="35000"/>
                </a:spcAft>
                <a:buNone/>
              </a:pPr>
              <a:r>
                <a:rPr lang="en-GB" sz="1800" b="0" i="0" kern="1200"/>
                <a:t>Families who are in local authority temporary accommodation and are at risk of losing this</a:t>
              </a:r>
              <a:endParaRPr lang="en-GB" sz="1800" kern="1200"/>
            </a:p>
          </p:txBody>
        </p:sp>
        <p:sp>
          <p:nvSpPr>
            <p:cNvPr id="7" name="Freeform: Shape 6">
              <a:extLst>
                <a:ext uri="{FF2B5EF4-FFF2-40B4-BE49-F238E27FC236}">
                  <a16:creationId xmlns:a16="http://schemas.microsoft.com/office/drawing/2014/main" id="{DD458432-E772-96B2-CFC5-3FC6A24564C4}"/>
                </a:ext>
              </a:extLst>
            </p:cNvPr>
            <p:cNvSpPr/>
            <p:nvPr/>
          </p:nvSpPr>
          <p:spPr>
            <a:xfrm>
              <a:off x="4387850" y="3164236"/>
              <a:ext cx="452659" cy="529526"/>
            </a:xfrm>
            <a:custGeom>
              <a:avLst/>
              <a:gdLst>
                <a:gd name="connsiteX0" fmla="*/ 0 w 452659"/>
                <a:gd name="connsiteY0" fmla="*/ 105905 h 529526"/>
                <a:gd name="connsiteX1" fmla="*/ 226330 w 452659"/>
                <a:gd name="connsiteY1" fmla="*/ 105905 h 529526"/>
                <a:gd name="connsiteX2" fmla="*/ 226330 w 452659"/>
                <a:gd name="connsiteY2" fmla="*/ 0 h 529526"/>
                <a:gd name="connsiteX3" fmla="*/ 452659 w 452659"/>
                <a:gd name="connsiteY3" fmla="*/ 264763 h 529526"/>
                <a:gd name="connsiteX4" fmla="*/ 226330 w 452659"/>
                <a:gd name="connsiteY4" fmla="*/ 529526 h 529526"/>
                <a:gd name="connsiteX5" fmla="*/ 226330 w 452659"/>
                <a:gd name="connsiteY5" fmla="*/ 423621 h 529526"/>
                <a:gd name="connsiteX6" fmla="*/ 0 w 452659"/>
                <a:gd name="connsiteY6" fmla="*/ 423621 h 529526"/>
                <a:gd name="connsiteX7" fmla="*/ 0 w 452659"/>
                <a:gd name="connsiteY7" fmla="*/ 105905 h 529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2659" h="529526">
                  <a:moveTo>
                    <a:pt x="0" y="105905"/>
                  </a:moveTo>
                  <a:lnTo>
                    <a:pt x="226330" y="105905"/>
                  </a:lnTo>
                  <a:lnTo>
                    <a:pt x="226330" y="0"/>
                  </a:lnTo>
                  <a:lnTo>
                    <a:pt x="452659" y="264763"/>
                  </a:lnTo>
                  <a:lnTo>
                    <a:pt x="226330" y="529526"/>
                  </a:lnTo>
                  <a:lnTo>
                    <a:pt x="226330" y="423621"/>
                  </a:lnTo>
                  <a:lnTo>
                    <a:pt x="0" y="423621"/>
                  </a:lnTo>
                  <a:lnTo>
                    <a:pt x="0" y="10590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05905" rIns="135798" bIns="105905" numCol="1" spcCol="1270" anchor="ctr" anchorCtr="0">
              <a:noAutofit/>
            </a:bodyPr>
            <a:lstStyle/>
            <a:p>
              <a:pPr marL="0" lvl="0" indent="0" algn="ctr" defTabSz="622300">
                <a:lnSpc>
                  <a:spcPct val="90000"/>
                </a:lnSpc>
                <a:spcBef>
                  <a:spcPct val="0"/>
                </a:spcBef>
                <a:spcAft>
                  <a:spcPct val="35000"/>
                </a:spcAft>
                <a:buNone/>
              </a:pPr>
              <a:endParaRPr lang="en-GB" sz="1400" kern="1200"/>
            </a:p>
          </p:txBody>
        </p:sp>
        <p:sp>
          <p:nvSpPr>
            <p:cNvPr id="8" name="Freeform: Shape 7">
              <a:extLst>
                <a:ext uri="{FF2B5EF4-FFF2-40B4-BE49-F238E27FC236}">
                  <a16:creationId xmlns:a16="http://schemas.microsoft.com/office/drawing/2014/main" id="{7F372906-83D9-DF85-E934-205C0AB1ABBA}"/>
                </a:ext>
              </a:extLst>
            </p:cNvPr>
            <p:cNvSpPr/>
            <p:nvPr/>
          </p:nvSpPr>
          <p:spPr>
            <a:xfrm>
              <a:off x="5028406" y="2486305"/>
              <a:ext cx="2135187" cy="1885387"/>
            </a:xfrm>
            <a:custGeom>
              <a:avLst/>
              <a:gdLst>
                <a:gd name="connsiteX0" fmla="*/ 0 w 2135187"/>
                <a:gd name="connsiteY0" fmla="*/ 188539 h 1885387"/>
                <a:gd name="connsiteX1" fmla="*/ 188539 w 2135187"/>
                <a:gd name="connsiteY1" fmla="*/ 0 h 1885387"/>
                <a:gd name="connsiteX2" fmla="*/ 1946648 w 2135187"/>
                <a:gd name="connsiteY2" fmla="*/ 0 h 1885387"/>
                <a:gd name="connsiteX3" fmla="*/ 2135187 w 2135187"/>
                <a:gd name="connsiteY3" fmla="*/ 188539 h 1885387"/>
                <a:gd name="connsiteX4" fmla="*/ 2135187 w 2135187"/>
                <a:gd name="connsiteY4" fmla="*/ 1696848 h 1885387"/>
                <a:gd name="connsiteX5" fmla="*/ 1946648 w 2135187"/>
                <a:gd name="connsiteY5" fmla="*/ 1885387 h 1885387"/>
                <a:gd name="connsiteX6" fmla="*/ 188539 w 2135187"/>
                <a:gd name="connsiteY6" fmla="*/ 1885387 h 1885387"/>
                <a:gd name="connsiteX7" fmla="*/ 0 w 2135187"/>
                <a:gd name="connsiteY7" fmla="*/ 1696848 h 1885387"/>
                <a:gd name="connsiteX8" fmla="*/ 0 w 2135187"/>
                <a:gd name="connsiteY8" fmla="*/ 188539 h 1885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187" h="1885387">
                  <a:moveTo>
                    <a:pt x="0" y="188539"/>
                  </a:moveTo>
                  <a:cubicBezTo>
                    <a:pt x="0" y="84412"/>
                    <a:pt x="84412" y="0"/>
                    <a:pt x="188539" y="0"/>
                  </a:cubicBezTo>
                  <a:lnTo>
                    <a:pt x="1946648" y="0"/>
                  </a:lnTo>
                  <a:cubicBezTo>
                    <a:pt x="2050775" y="0"/>
                    <a:pt x="2135187" y="84412"/>
                    <a:pt x="2135187" y="188539"/>
                  </a:cubicBezTo>
                  <a:lnTo>
                    <a:pt x="2135187" y="1696848"/>
                  </a:lnTo>
                  <a:cubicBezTo>
                    <a:pt x="2135187" y="1800975"/>
                    <a:pt x="2050775" y="1885387"/>
                    <a:pt x="1946648" y="1885387"/>
                  </a:cubicBezTo>
                  <a:lnTo>
                    <a:pt x="188539" y="1885387"/>
                  </a:lnTo>
                  <a:cubicBezTo>
                    <a:pt x="84412" y="1885387"/>
                    <a:pt x="0" y="1800975"/>
                    <a:pt x="0" y="1696848"/>
                  </a:cubicBezTo>
                  <a:lnTo>
                    <a:pt x="0" y="18853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801" tIns="123801" rIns="123801" bIns="123801" numCol="1" spcCol="1270" anchor="ctr" anchorCtr="0">
              <a:noAutofit/>
            </a:bodyPr>
            <a:lstStyle/>
            <a:p>
              <a:pPr marL="0" lvl="0" indent="0" algn="ctr" defTabSz="800100">
                <a:lnSpc>
                  <a:spcPct val="90000"/>
                </a:lnSpc>
                <a:spcBef>
                  <a:spcPct val="0"/>
                </a:spcBef>
                <a:spcAft>
                  <a:spcPct val="35000"/>
                </a:spcAft>
                <a:buNone/>
              </a:pPr>
              <a:r>
                <a:rPr lang="en-GB" sz="1800" b="0" i="0" kern="1200" dirty="0"/>
                <a:t>Families not in suitable, sustainable housing and/or threatened with eviction /at risk of homelessness</a:t>
              </a:r>
              <a:endParaRPr lang="en-GB" sz="1800" kern="1200" dirty="0"/>
            </a:p>
          </p:txBody>
        </p:sp>
        <p:sp>
          <p:nvSpPr>
            <p:cNvPr id="9" name="Freeform: Shape 8">
              <a:extLst>
                <a:ext uri="{FF2B5EF4-FFF2-40B4-BE49-F238E27FC236}">
                  <a16:creationId xmlns:a16="http://schemas.microsoft.com/office/drawing/2014/main" id="{35D342B3-0D12-C1C8-4AF5-3D28F1692A79}"/>
                </a:ext>
              </a:extLst>
            </p:cNvPr>
            <p:cNvSpPr/>
            <p:nvPr/>
          </p:nvSpPr>
          <p:spPr>
            <a:xfrm>
              <a:off x="7377112" y="3164236"/>
              <a:ext cx="452659" cy="529526"/>
            </a:xfrm>
            <a:custGeom>
              <a:avLst/>
              <a:gdLst>
                <a:gd name="connsiteX0" fmla="*/ 0 w 452659"/>
                <a:gd name="connsiteY0" fmla="*/ 105905 h 529526"/>
                <a:gd name="connsiteX1" fmla="*/ 226330 w 452659"/>
                <a:gd name="connsiteY1" fmla="*/ 105905 h 529526"/>
                <a:gd name="connsiteX2" fmla="*/ 226330 w 452659"/>
                <a:gd name="connsiteY2" fmla="*/ 0 h 529526"/>
                <a:gd name="connsiteX3" fmla="*/ 452659 w 452659"/>
                <a:gd name="connsiteY3" fmla="*/ 264763 h 529526"/>
                <a:gd name="connsiteX4" fmla="*/ 226330 w 452659"/>
                <a:gd name="connsiteY4" fmla="*/ 529526 h 529526"/>
                <a:gd name="connsiteX5" fmla="*/ 226330 w 452659"/>
                <a:gd name="connsiteY5" fmla="*/ 423621 h 529526"/>
                <a:gd name="connsiteX6" fmla="*/ 0 w 452659"/>
                <a:gd name="connsiteY6" fmla="*/ 423621 h 529526"/>
                <a:gd name="connsiteX7" fmla="*/ 0 w 452659"/>
                <a:gd name="connsiteY7" fmla="*/ 105905 h 5295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2659" h="529526">
                  <a:moveTo>
                    <a:pt x="0" y="105905"/>
                  </a:moveTo>
                  <a:lnTo>
                    <a:pt x="226330" y="105905"/>
                  </a:lnTo>
                  <a:lnTo>
                    <a:pt x="226330" y="0"/>
                  </a:lnTo>
                  <a:lnTo>
                    <a:pt x="452659" y="264763"/>
                  </a:lnTo>
                  <a:lnTo>
                    <a:pt x="226330" y="529526"/>
                  </a:lnTo>
                  <a:lnTo>
                    <a:pt x="226330" y="423621"/>
                  </a:lnTo>
                  <a:lnTo>
                    <a:pt x="0" y="423621"/>
                  </a:lnTo>
                  <a:lnTo>
                    <a:pt x="0" y="105905"/>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0" tIns="105905" rIns="135798" bIns="105905" numCol="1" spcCol="1270" anchor="ctr" anchorCtr="0">
              <a:noAutofit/>
            </a:bodyPr>
            <a:lstStyle/>
            <a:p>
              <a:pPr marL="0" lvl="0" indent="0" algn="ctr" defTabSz="622300">
                <a:lnSpc>
                  <a:spcPct val="90000"/>
                </a:lnSpc>
                <a:spcBef>
                  <a:spcPct val="0"/>
                </a:spcBef>
                <a:spcAft>
                  <a:spcPct val="35000"/>
                </a:spcAft>
                <a:buNone/>
              </a:pPr>
              <a:endParaRPr lang="en-GB" sz="1400" kern="1200"/>
            </a:p>
          </p:txBody>
        </p:sp>
        <p:sp>
          <p:nvSpPr>
            <p:cNvPr id="10" name="Freeform: Shape 9">
              <a:extLst>
                <a:ext uri="{FF2B5EF4-FFF2-40B4-BE49-F238E27FC236}">
                  <a16:creationId xmlns:a16="http://schemas.microsoft.com/office/drawing/2014/main" id="{CE18E69E-7442-ED20-6718-82DCED07CB30}"/>
                </a:ext>
              </a:extLst>
            </p:cNvPr>
            <p:cNvSpPr/>
            <p:nvPr/>
          </p:nvSpPr>
          <p:spPr>
            <a:xfrm>
              <a:off x="8017668" y="2486305"/>
              <a:ext cx="2135187" cy="1885387"/>
            </a:xfrm>
            <a:custGeom>
              <a:avLst/>
              <a:gdLst>
                <a:gd name="connsiteX0" fmla="*/ 0 w 2135187"/>
                <a:gd name="connsiteY0" fmla="*/ 188539 h 1885387"/>
                <a:gd name="connsiteX1" fmla="*/ 188539 w 2135187"/>
                <a:gd name="connsiteY1" fmla="*/ 0 h 1885387"/>
                <a:gd name="connsiteX2" fmla="*/ 1946648 w 2135187"/>
                <a:gd name="connsiteY2" fmla="*/ 0 h 1885387"/>
                <a:gd name="connsiteX3" fmla="*/ 2135187 w 2135187"/>
                <a:gd name="connsiteY3" fmla="*/ 188539 h 1885387"/>
                <a:gd name="connsiteX4" fmla="*/ 2135187 w 2135187"/>
                <a:gd name="connsiteY4" fmla="*/ 1696848 h 1885387"/>
                <a:gd name="connsiteX5" fmla="*/ 1946648 w 2135187"/>
                <a:gd name="connsiteY5" fmla="*/ 1885387 h 1885387"/>
                <a:gd name="connsiteX6" fmla="*/ 188539 w 2135187"/>
                <a:gd name="connsiteY6" fmla="*/ 1885387 h 1885387"/>
                <a:gd name="connsiteX7" fmla="*/ 0 w 2135187"/>
                <a:gd name="connsiteY7" fmla="*/ 1696848 h 1885387"/>
                <a:gd name="connsiteX8" fmla="*/ 0 w 2135187"/>
                <a:gd name="connsiteY8" fmla="*/ 188539 h 18853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135187" h="1885387">
                  <a:moveTo>
                    <a:pt x="0" y="188539"/>
                  </a:moveTo>
                  <a:cubicBezTo>
                    <a:pt x="0" y="84412"/>
                    <a:pt x="84412" y="0"/>
                    <a:pt x="188539" y="0"/>
                  </a:cubicBezTo>
                  <a:lnTo>
                    <a:pt x="1946648" y="0"/>
                  </a:lnTo>
                  <a:cubicBezTo>
                    <a:pt x="2050775" y="0"/>
                    <a:pt x="2135187" y="84412"/>
                    <a:pt x="2135187" y="188539"/>
                  </a:cubicBezTo>
                  <a:lnTo>
                    <a:pt x="2135187" y="1696848"/>
                  </a:lnTo>
                  <a:cubicBezTo>
                    <a:pt x="2135187" y="1800975"/>
                    <a:pt x="2050775" y="1885387"/>
                    <a:pt x="1946648" y="1885387"/>
                  </a:cubicBezTo>
                  <a:lnTo>
                    <a:pt x="188539" y="1885387"/>
                  </a:lnTo>
                  <a:cubicBezTo>
                    <a:pt x="84412" y="1885387"/>
                    <a:pt x="0" y="1800975"/>
                    <a:pt x="0" y="1696848"/>
                  </a:cubicBezTo>
                  <a:lnTo>
                    <a:pt x="0" y="188539"/>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23801" tIns="123801" rIns="123801" bIns="123801" numCol="1" spcCol="1270" anchor="ctr" anchorCtr="0">
              <a:noAutofit/>
            </a:bodyPr>
            <a:lstStyle/>
            <a:p>
              <a:pPr marL="0" lvl="0" indent="0" algn="ctr" defTabSz="800100">
                <a:lnSpc>
                  <a:spcPct val="90000"/>
                </a:lnSpc>
                <a:spcBef>
                  <a:spcPct val="0"/>
                </a:spcBef>
                <a:spcAft>
                  <a:spcPct val="35000"/>
                </a:spcAft>
                <a:buNone/>
              </a:pPr>
              <a:r>
                <a:rPr lang="en-GB" sz="1800" b="0" i="0" kern="1200" dirty="0"/>
                <a:t>Young people aged 16/17 at risk of, or who have been, excluded from the family home</a:t>
              </a:r>
              <a:endParaRPr lang="en-GB" sz="1800" kern="1200" dirty="0"/>
            </a:p>
          </p:txBody>
        </p:sp>
      </p:grpSp>
    </p:spTree>
    <p:extLst>
      <p:ext uri="{BB962C8B-B14F-4D97-AF65-F5344CB8AC3E}">
        <p14:creationId xmlns:p14="http://schemas.microsoft.com/office/powerpoint/2010/main" val="2684606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Financial stability</a:t>
            </a:r>
          </a:p>
        </p:txBody>
      </p:sp>
      <p:sp>
        <p:nvSpPr>
          <p:cNvPr id="3" name="TextBox 2">
            <a:extLst>
              <a:ext uri="{FF2B5EF4-FFF2-40B4-BE49-F238E27FC236}">
                <a16:creationId xmlns:a16="http://schemas.microsoft.com/office/drawing/2014/main" id="{042EC7D1-783E-0236-CB43-3A1187DE2DAA}"/>
              </a:ext>
            </a:extLst>
          </p:cNvPr>
          <p:cNvSpPr txBox="1"/>
          <p:nvPr/>
        </p:nvSpPr>
        <p:spPr>
          <a:xfrm>
            <a:off x="3253840" y="1269242"/>
            <a:ext cx="8633360" cy="3170099"/>
          </a:xfrm>
          <a:prstGeom prst="rect">
            <a:avLst/>
          </a:prstGeom>
          <a:noFill/>
        </p:spPr>
        <p:txBody>
          <a:bodyPr wrap="square" rtlCol="0">
            <a:spAutoFit/>
          </a:bodyPr>
          <a:lstStyle/>
          <a:p>
            <a:r>
              <a:rPr lang="en-GB" sz="2000" b="0" i="0" dirty="0">
                <a:solidFill>
                  <a:srgbClr val="0B0C0C"/>
                </a:solidFill>
                <a:effectLst/>
                <a:latin typeface="Arial" panose="020B0604020202020204" pitchFamily="34" charset="0"/>
                <a:cs typeface="Arial" panose="020B0604020202020204" pitchFamily="34" charset="0"/>
              </a:rPr>
              <a:t>Supporting Families continues to prioritise employment and financial stability as these are key factors in building families’ resilience. Adults on the programme were five times more likely to be claiming benefits, and over ten times more likely to be claiming Jobseeker’s Allowance compared to the general population.</a:t>
            </a:r>
          </a:p>
          <a:p>
            <a:endParaRPr lang="en-GB" sz="2000" b="0" i="0" dirty="0">
              <a:solidFill>
                <a:srgbClr val="0B0C0C"/>
              </a:solidFill>
              <a:effectLst/>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Supporting Families eligibility indicators also reach those who are workless, those who require support with their finances and families where a young person in the household is not in employment or education (NEET).</a:t>
            </a:r>
          </a:p>
        </p:txBody>
      </p:sp>
      <p:grpSp>
        <p:nvGrpSpPr>
          <p:cNvPr id="5" name="Group 4">
            <a:extLst>
              <a:ext uri="{FF2B5EF4-FFF2-40B4-BE49-F238E27FC236}">
                <a16:creationId xmlns:a16="http://schemas.microsoft.com/office/drawing/2014/main" id="{148B7FD9-8214-70B9-1D81-C615C26A0E82}"/>
              </a:ext>
            </a:extLst>
          </p:cNvPr>
          <p:cNvGrpSpPr/>
          <p:nvPr/>
        </p:nvGrpSpPr>
        <p:grpSpPr>
          <a:xfrm>
            <a:off x="3939105" y="4244400"/>
            <a:ext cx="8128000" cy="2613600"/>
            <a:chOff x="2032000" y="2122199"/>
            <a:chExt cx="8128000" cy="2613600"/>
          </a:xfrm>
        </p:grpSpPr>
        <p:sp>
          <p:nvSpPr>
            <p:cNvPr id="6" name="Rectangle 5">
              <a:extLst>
                <a:ext uri="{FF2B5EF4-FFF2-40B4-BE49-F238E27FC236}">
                  <a16:creationId xmlns:a16="http://schemas.microsoft.com/office/drawing/2014/main" id="{197DD2A1-6581-C667-2330-4F7C668B1647}"/>
                </a:ext>
              </a:extLst>
            </p:cNvPr>
            <p:cNvSpPr/>
            <p:nvPr/>
          </p:nvSpPr>
          <p:spPr>
            <a:xfrm>
              <a:off x="2032000" y="2417399"/>
              <a:ext cx="8128000" cy="504000"/>
            </a:xfrm>
            <a:prstGeom prst="rect">
              <a:avLst/>
            </a:prstGeom>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7" name="Freeform: Shape 6">
              <a:extLst>
                <a:ext uri="{FF2B5EF4-FFF2-40B4-BE49-F238E27FC236}">
                  <a16:creationId xmlns:a16="http://schemas.microsoft.com/office/drawing/2014/main" id="{952513C0-9030-51C3-9CB1-D615B4C4DC1B}"/>
                </a:ext>
              </a:extLst>
            </p:cNvPr>
            <p:cNvSpPr/>
            <p:nvPr/>
          </p:nvSpPr>
          <p:spPr>
            <a:xfrm>
              <a:off x="2438400" y="2122199"/>
              <a:ext cx="5689600" cy="590400"/>
            </a:xfrm>
            <a:custGeom>
              <a:avLst/>
              <a:gdLst>
                <a:gd name="connsiteX0" fmla="*/ 0 w 5689600"/>
                <a:gd name="connsiteY0" fmla="*/ 98402 h 590400"/>
                <a:gd name="connsiteX1" fmla="*/ 98402 w 5689600"/>
                <a:gd name="connsiteY1" fmla="*/ 0 h 590400"/>
                <a:gd name="connsiteX2" fmla="*/ 5591198 w 5689600"/>
                <a:gd name="connsiteY2" fmla="*/ 0 h 590400"/>
                <a:gd name="connsiteX3" fmla="*/ 5689600 w 5689600"/>
                <a:gd name="connsiteY3" fmla="*/ 98402 h 590400"/>
                <a:gd name="connsiteX4" fmla="*/ 5689600 w 5689600"/>
                <a:gd name="connsiteY4" fmla="*/ 491998 h 590400"/>
                <a:gd name="connsiteX5" fmla="*/ 5591198 w 5689600"/>
                <a:gd name="connsiteY5" fmla="*/ 590400 h 590400"/>
                <a:gd name="connsiteX6" fmla="*/ 98402 w 5689600"/>
                <a:gd name="connsiteY6" fmla="*/ 590400 h 590400"/>
                <a:gd name="connsiteX7" fmla="*/ 0 w 5689600"/>
                <a:gd name="connsiteY7" fmla="*/ 491998 h 590400"/>
                <a:gd name="connsiteX8" fmla="*/ 0 w 5689600"/>
                <a:gd name="connsiteY8" fmla="*/ 98402 h 59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590400">
                  <a:moveTo>
                    <a:pt x="0" y="98402"/>
                  </a:moveTo>
                  <a:cubicBezTo>
                    <a:pt x="0" y="44056"/>
                    <a:pt x="44056" y="0"/>
                    <a:pt x="98402" y="0"/>
                  </a:cubicBezTo>
                  <a:lnTo>
                    <a:pt x="5591198" y="0"/>
                  </a:lnTo>
                  <a:cubicBezTo>
                    <a:pt x="5645544" y="0"/>
                    <a:pt x="5689600" y="44056"/>
                    <a:pt x="5689600" y="98402"/>
                  </a:cubicBezTo>
                  <a:lnTo>
                    <a:pt x="5689600" y="491998"/>
                  </a:lnTo>
                  <a:cubicBezTo>
                    <a:pt x="5689600" y="546344"/>
                    <a:pt x="5645544" y="590400"/>
                    <a:pt x="5591198" y="590400"/>
                  </a:cubicBezTo>
                  <a:lnTo>
                    <a:pt x="98402" y="590400"/>
                  </a:lnTo>
                  <a:cubicBezTo>
                    <a:pt x="44056" y="590400"/>
                    <a:pt x="0" y="546344"/>
                    <a:pt x="0" y="491998"/>
                  </a:cubicBezTo>
                  <a:lnTo>
                    <a:pt x="0" y="98402"/>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43874" tIns="28821" rIns="243874" bIns="28821" numCol="1" spcCol="1270" anchor="ctr" anchorCtr="0">
              <a:noAutofit/>
            </a:bodyPr>
            <a:lstStyle/>
            <a:p>
              <a:pPr marL="0" lvl="0" indent="0" algn="l" defTabSz="889000">
                <a:lnSpc>
                  <a:spcPct val="90000"/>
                </a:lnSpc>
                <a:spcBef>
                  <a:spcPct val="0"/>
                </a:spcBef>
                <a:spcAft>
                  <a:spcPct val="35000"/>
                </a:spcAft>
                <a:buNone/>
              </a:pPr>
              <a:r>
                <a:rPr lang="en-GB" sz="2000" b="0" i="0" kern="1200" dirty="0"/>
                <a:t>Adult in the family is workless</a:t>
              </a:r>
              <a:endParaRPr lang="en-GB" sz="2000" kern="1200" dirty="0"/>
            </a:p>
          </p:txBody>
        </p:sp>
        <p:sp>
          <p:nvSpPr>
            <p:cNvPr id="8" name="Rectangle 7">
              <a:extLst>
                <a:ext uri="{FF2B5EF4-FFF2-40B4-BE49-F238E27FC236}">
                  <a16:creationId xmlns:a16="http://schemas.microsoft.com/office/drawing/2014/main" id="{FECDE4E3-392D-DFBA-FB0D-043118EF2210}"/>
                </a:ext>
              </a:extLst>
            </p:cNvPr>
            <p:cNvSpPr/>
            <p:nvPr/>
          </p:nvSpPr>
          <p:spPr>
            <a:xfrm>
              <a:off x="2032000" y="3324599"/>
              <a:ext cx="8128000" cy="504000"/>
            </a:xfrm>
            <a:prstGeom prst="rect">
              <a:avLst/>
            </a:prstGeom>
          </p:spPr>
          <p:style>
            <a:lnRef idx="2">
              <a:schemeClr val="accent5">
                <a:hueOff val="2858555"/>
                <a:satOff val="11771"/>
                <a:lumOff val="559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9" name="Freeform: Shape 8">
              <a:extLst>
                <a:ext uri="{FF2B5EF4-FFF2-40B4-BE49-F238E27FC236}">
                  <a16:creationId xmlns:a16="http://schemas.microsoft.com/office/drawing/2014/main" id="{710E7241-D26C-9C6A-4FD8-8F11F7163368}"/>
                </a:ext>
              </a:extLst>
            </p:cNvPr>
            <p:cNvSpPr/>
            <p:nvPr/>
          </p:nvSpPr>
          <p:spPr>
            <a:xfrm>
              <a:off x="2438400" y="3029399"/>
              <a:ext cx="5689600" cy="590400"/>
            </a:xfrm>
            <a:custGeom>
              <a:avLst/>
              <a:gdLst>
                <a:gd name="connsiteX0" fmla="*/ 0 w 5689600"/>
                <a:gd name="connsiteY0" fmla="*/ 98402 h 590400"/>
                <a:gd name="connsiteX1" fmla="*/ 98402 w 5689600"/>
                <a:gd name="connsiteY1" fmla="*/ 0 h 590400"/>
                <a:gd name="connsiteX2" fmla="*/ 5591198 w 5689600"/>
                <a:gd name="connsiteY2" fmla="*/ 0 h 590400"/>
                <a:gd name="connsiteX3" fmla="*/ 5689600 w 5689600"/>
                <a:gd name="connsiteY3" fmla="*/ 98402 h 590400"/>
                <a:gd name="connsiteX4" fmla="*/ 5689600 w 5689600"/>
                <a:gd name="connsiteY4" fmla="*/ 491998 h 590400"/>
                <a:gd name="connsiteX5" fmla="*/ 5591198 w 5689600"/>
                <a:gd name="connsiteY5" fmla="*/ 590400 h 590400"/>
                <a:gd name="connsiteX6" fmla="*/ 98402 w 5689600"/>
                <a:gd name="connsiteY6" fmla="*/ 590400 h 590400"/>
                <a:gd name="connsiteX7" fmla="*/ 0 w 5689600"/>
                <a:gd name="connsiteY7" fmla="*/ 491998 h 590400"/>
                <a:gd name="connsiteX8" fmla="*/ 0 w 5689600"/>
                <a:gd name="connsiteY8" fmla="*/ 98402 h 59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590400">
                  <a:moveTo>
                    <a:pt x="0" y="98402"/>
                  </a:moveTo>
                  <a:cubicBezTo>
                    <a:pt x="0" y="44056"/>
                    <a:pt x="44056" y="0"/>
                    <a:pt x="98402" y="0"/>
                  </a:cubicBezTo>
                  <a:lnTo>
                    <a:pt x="5591198" y="0"/>
                  </a:lnTo>
                  <a:cubicBezTo>
                    <a:pt x="5645544" y="0"/>
                    <a:pt x="5689600" y="44056"/>
                    <a:pt x="5689600" y="98402"/>
                  </a:cubicBezTo>
                  <a:lnTo>
                    <a:pt x="5689600" y="491998"/>
                  </a:lnTo>
                  <a:cubicBezTo>
                    <a:pt x="5689600" y="546344"/>
                    <a:pt x="5645544" y="590400"/>
                    <a:pt x="5591198" y="590400"/>
                  </a:cubicBezTo>
                  <a:lnTo>
                    <a:pt x="98402" y="590400"/>
                  </a:lnTo>
                  <a:cubicBezTo>
                    <a:pt x="44056" y="590400"/>
                    <a:pt x="0" y="546344"/>
                    <a:pt x="0" y="491998"/>
                  </a:cubicBezTo>
                  <a:lnTo>
                    <a:pt x="0" y="98402"/>
                  </a:lnTo>
                  <a:close/>
                </a:path>
              </a:pathLst>
            </a:custGeom>
          </p:spPr>
          <p:style>
            <a:lnRef idx="2">
              <a:schemeClr val="lt1">
                <a:hueOff val="0"/>
                <a:satOff val="0"/>
                <a:lumOff val="0"/>
                <a:alphaOff val="0"/>
              </a:schemeClr>
            </a:lnRef>
            <a:fillRef idx="1">
              <a:schemeClr val="accent5">
                <a:hueOff val="2858555"/>
                <a:satOff val="11771"/>
                <a:lumOff val="5590"/>
                <a:alphaOff val="0"/>
              </a:schemeClr>
            </a:fillRef>
            <a:effectRef idx="0">
              <a:schemeClr val="accent5">
                <a:hueOff val="2858555"/>
                <a:satOff val="11771"/>
                <a:lumOff val="5590"/>
                <a:alphaOff val="0"/>
              </a:schemeClr>
            </a:effectRef>
            <a:fontRef idx="minor">
              <a:schemeClr val="lt1"/>
            </a:fontRef>
          </p:style>
          <p:txBody>
            <a:bodyPr spcFirstLastPara="0" vert="horz" wrap="square" lIns="243874" tIns="28821" rIns="243874" bIns="28821" numCol="1" spcCol="1270" anchor="ctr" anchorCtr="0">
              <a:noAutofit/>
            </a:bodyPr>
            <a:lstStyle/>
            <a:p>
              <a:pPr marL="0" lvl="0" indent="0" algn="l" defTabSz="889000">
                <a:lnSpc>
                  <a:spcPct val="90000"/>
                </a:lnSpc>
                <a:spcBef>
                  <a:spcPct val="0"/>
                </a:spcBef>
                <a:spcAft>
                  <a:spcPct val="35000"/>
                </a:spcAft>
                <a:buNone/>
              </a:pPr>
              <a:r>
                <a:rPr lang="en-GB" sz="2000" b="0" i="0" kern="1200" dirty="0"/>
                <a:t>Family require support with their finances and / or have unmanageable debt (e.g., rent arrears)</a:t>
              </a:r>
              <a:endParaRPr lang="en-GB" sz="2000" kern="1200" dirty="0"/>
            </a:p>
          </p:txBody>
        </p:sp>
        <p:sp>
          <p:nvSpPr>
            <p:cNvPr id="10" name="Rectangle 9">
              <a:extLst>
                <a:ext uri="{FF2B5EF4-FFF2-40B4-BE49-F238E27FC236}">
                  <a16:creationId xmlns:a16="http://schemas.microsoft.com/office/drawing/2014/main" id="{A5A67CC9-6899-DB3A-132C-5E23B4C41B83}"/>
                </a:ext>
              </a:extLst>
            </p:cNvPr>
            <p:cNvSpPr/>
            <p:nvPr/>
          </p:nvSpPr>
          <p:spPr>
            <a:xfrm>
              <a:off x="2032000" y="4231799"/>
              <a:ext cx="8128000" cy="504000"/>
            </a:xfrm>
            <a:prstGeom prst="rect">
              <a:avLst/>
            </a:prstGeom>
          </p:spPr>
          <p:style>
            <a:lnRef idx="2">
              <a:schemeClr val="accent5">
                <a:hueOff val="5717111"/>
                <a:satOff val="23542"/>
                <a:lumOff val="11179"/>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GB"/>
            </a:p>
          </p:txBody>
        </p:sp>
        <p:sp>
          <p:nvSpPr>
            <p:cNvPr id="11" name="Freeform: Shape 10">
              <a:extLst>
                <a:ext uri="{FF2B5EF4-FFF2-40B4-BE49-F238E27FC236}">
                  <a16:creationId xmlns:a16="http://schemas.microsoft.com/office/drawing/2014/main" id="{052F896C-E623-9CF6-2EEF-39B558BA98B0}"/>
                </a:ext>
              </a:extLst>
            </p:cNvPr>
            <p:cNvSpPr/>
            <p:nvPr/>
          </p:nvSpPr>
          <p:spPr>
            <a:xfrm>
              <a:off x="2438400" y="3936599"/>
              <a:ext cx="5689600" cy="590400"/>
            </a:xfrm>
            <a:custGeom>
              <a:avLst/>
              <a:gdLst>
                <a:gd name="connsiteX0" fmla="*/ 0 w 5689600"/>
                <a:gd name="connsiteY0" fmla="*/ 98402 h 590400"/>
                <a:gd name="connsiteX1" fmla="*/ 98402 w 5689600"/>
                <a:gd name="connsiteY1" fmla="*/ 0 h 590400"/>
                <a:gd name="connsiteX2" fmla="*/ 5591198 w 5689600"/>
                <a:gd name="connsiteY2" fmla="*/ 0 h 590400"/>
                <a:gd name="connsiteX3" fmla="*/ 5689600 w 5689600"/>
                <a:gd name="connsiteY3" fmla="*/ 98402 h 590400"/>
                <a:gd name="connsiteX4" fmla="*/ 5689600 w 5689600"/>
                <a:gd name="connsiteY4" fmla="*/ 491998 h 590400"/>
                <a:gd name="connsiteX5" fmla="*/ 5591198 w 5689600"/>
                <a:gd name="connsiteY5" fmla="*/ 590400 h 590400"/>
                <a:gd name="connsiteX6" fmla="*/ 98402 w 5689600"/>
                <a:gd name="connsiteY6" fmla="*/ 590400 h 590400"/>
                <a:gd name="connsiteX7" fmla="*/ 0 w 5689600"/>
                <a:gd name="connsiteY7" fmla="*/ 491998 h 590400"/>
                <a:gd name="connsiteX8" fmla="*/ 0 w 5689600"/>
                <a:gd name="connsiteY8" fmla="*/ 98402 h 590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590400">
                  <a:moveTo>
                    <a:pt x="0" y="98402"/>
                  </a:moveTo>
                  <a:cubicBezTo>
                    <a:pt x="0" y="44056"/>
                    <a:pt x="44056" y="0"/>
                    <a:pt x="98402" y="0"/>
                  </a:cubicBezTo>
                  <a:lnTo>
                    <a:pt x="5591198" y="0"/>
                  </a:lnTo>
                  <a:cubicBezTo>
                    <a:pt x="5645544" y="0"/>
                    <a:pt x="5689600" y="44056"/>
                    <a:pt x="5689600" y="98402"/>
                  </a:cubicBezTo>
                  <a:lnTo>
                    <a:pt x="5689600" y="491998"/>
                  </a:lnTo>
                  <a:cubicBezTo>
                    <a:pt x="5689600" y="546344"/>
                    <a:pt x="5645544" y="590400"/>
                    <a:pt x="5591198" y="590400"/>
                  </a:cubicBezTo>
                  <a:lnTo>
                    <a:pt x="98402" y="590400"/>
                  </a:lnTo>
                  <a:cubicBezTo>
                    <a:pt x="44056" y="590400"/>
                    <a:pt x="0" y="546344"/>
                    <a:pt x="0" y="491998"/>
                  </a:cubicBezTo>
                  <a:lnTo>
                    <a:pt x="0" y="98402"/>
                  </a:lnTo>
                  <a:close/>
                </a:path>
              </a:pathLst>
            </a:custGeom>
          </p:spPr>
          <p:style>
            <a:lnRef idx="2">
              <a:schemeClr val="lt1">
                <a:hueOff val="0"/>
                <a:satOff val="0"/>
                <a:lumOff val="0"/>
                <a:alphaOff val="0"/>
              </a:schemeClr>
            </a:lnRef>
            <a:fillRef idx="1">
              <a:schemeClr val="accent5">
                <a:hueOff val="5717111"/>
                <a:satOff val="23542"/>
                <a:lumOff val="11179"/>
                <a:alphaOff val="0"/>
              </a:schemeClr>
            </a:fillRef>
            <a:effectRef idx="0">
              <a:schemeClr val="accent5">
                <a:hueOff val="5717111"/>
                <a:satOff val="23542"/>
                <a:lumOff val="11179"/>
                <a:alphaOff val="0"/>
              </a:schemeClr>
            </a:effectRef>
            <a:fontRef idx="minor">
              <a:schemeClr val="lt1"/>
            </a:fontRef>
          </p:style>
          <p:txBody>
            <a:bodyPr spcFirstLastPara="0" vert="horz" wrap="square" lIns="243874" tIns="28821" rIns="243874" bIns="28821" numCol="1" spcCol="1270" anchor="ctr" anchorCtr="0">
              <a:noAutofit/>
            </a:bodyPr>
            <a:lstStyle/>
            <a:p>
              <a:pPr marL="0" lvl="0" indent="0" algn="l" defTabSz="889000">
                <a:lnSpc>
                  <a:spcPct val="90000"/>
                </a:lnSpc>
                <a:spcBef>
                  <a:spcPct val="0"/>
                </a:spcBef>
                <a:spcAft>
                  <a:spcPct val="35000"/>
                </a:spcAft>
                <a:buNone/>
              </a:pPr>
              <a:r>
                <a:rPr lang="en-GB" sz="2000" b="0" i="0" kern="1200"/>
                <a:t>Young person is NEET</a:t>
              </a:r>
              <a:endParaRPr lang="en-GB" sz="2000" kern="1200"/>
            </a:p>
          </p:txBody>
        </p:sp>
      </p:grpSp>
    </p:spTree>
    <p:extLst>
      <p:ext uri="{BB962C8B-B14F-4D97-AF65-F5344CB8AC3E}">
        <p14:creationId xmlns:p14="http://schemas.microsoft.com/office/powerpoint/2010/main" val="21359854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Identifying and evidencing family need</a:t>
            </a:r>
          </a:p>
        </p:txBody>
      </p:sp>
      <p:sp>
        <p:nvSpPr>
          <p:cNvPr id="3" name="TextBox 2">
            <a:extLst>
              <a:ext uri="{FF2B5EF4-FFF2-40B4-BE49-F238E27FC236}">
                <a16:creationId xmlns:a16="http://schemas.microsoft.com/office/drawing/2014/main" id="{7AACD289-A911-1A88-B474-EB22296AD4E8}"/>
              </a:ext>
            </a:extLst>
          </p:cNvPr>
          <p:cNvSpPr txBox="1"/>
          <p:nvPr/>
        </p:nvSpPr>
        <p:spPr>
          <a:xfrm>
            <a:off x="3253840" y="1624084"/>
            <a:ext cx="8756190" cy="2246769"/>
          </a:xfrm>
          <a:prstGeom prst="rect">
            <a:avLst/>
          </a:prstGeom>
          <a:noFill/>
        </p:spPr>
        <p:txBody>
          <a:bodyPr wrap="square" rtlCol="0">
            <a:spAutoFit/>
          </a:bodyPr>
          <a:lstStyle/>
          <a:p>
            <a:r>
              <a:rPr lang="en-GB" sz="2000" b="0" i="0" dirty="0">
                <a:solidFill>
                  <a:srgbClr val="0B0C0C"/>
                </a:solidFill>
                <a:effectLst/>
                <a:latin typeface="Arial" panose="020B0604020202020204" pitchFamily="34" charset="0"/>
                <a:cs typeface="Arial" panose="020B0604020202020204" pitchFamily="34" charset="0"/>
              </a:rPr>
              <a:t>For a family to be eligible for the Supporting Families programme the family needs identified must fall under three separate outcome headlines. </a:t>
            </a:r>
          </a:p>
          <a:p>
            <a:endParaRPr lang="en-GB" sz="2000" dirty="0">
              <a:solidFill>
                <a:srgbClr val="0B0C0C"/>
              </a:solidFill>
              <a:latin typeface="Arial" panose="020B0604020202020204" pitchFamily="34" charset="0"/>
              <a:cs typeface="Arial" panose="020B0604020202020204" pitchFamily="34" charset="0"/>
            </a:endParaRPr>
          </a:p>
          <a:p>
            <a:r>
              <a:rPr lang="en-GB" sz="2000" b="0" i="0" dirty="0">
                <a:solidFill>
                  <a:srgbClr val="0B0C0C"/>
                </a:solidFill>
                <a:effectLst/>
                <a:latin typeface="Arial" panose="020B0604020202020204" pitchFamily="34" charset="0"/>
                <a:cs typeface="Arial" panose="020B0604020202020204" pitchFamily="34" charset="0"/>
              </a:rPr>
              <a:t>For example, a family may require support with their finances, there may also be a child in the family who is NEET and an adult in the family who is workless. However, all three of these needs fall under the financial stability headline outcome </a:t>
            </a:r>
            <a:r>
              <a:rPr lang="en-GB" sz="2000" b="1" i="0" dirty="0">
                <a:solidFill>
                  <a:srgbClr val="0B0C0C"/>
                </a:solidFill>
                <a:effectLst/>
                <a:latin typeface="Arial" panose="020B0604020202020204" pitchFamily="34" charset="0"/>
                <a:cs typeface="Arial" panose="020B0604020202020204" pitchFamily="34" charset="0"/>
              </a:rPr>
              <a:t>and therefore would not be eligible</a:t>
            </a:r>
            <a:r>
              <a:rPr lang="en-GB" sz="2000" b="0" i="0" dirty="0">
                <a:solidFill>
                  <a:srgbClr val="0B0C0C"/>
                </a:solidFill>
                <a:effectLst/>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D9D26FC9-C7DD-418D-C7FB-381A45402145}"/>
              </a:ext>
            </a:extLst>
          </p:cNvPr>
          <p:cNvPicPr>
            <a:picLocks noChangeAspect="1"/>
          </p:cNvPicPr>
          <p:nvPr/>
        </p:nvPicPr>
        <p:blipFill>
          <a:blip r:embed="rId3"/>
          <a:stretch>
            <a:fillRect/>
          </a:stretch>
        </p:blipFill>
        <p:spPr>
          <a:xfrm>
            <a:off x="3411940" y="4015583"/>
            <a:ext cx="4877494" cy="2825726"/>
          </a:xfrm>
          <a:prstGeom prst="rect">
            <a:avLst/>
          </a:prstGeom>
        </p:spPr>
      </p:pic>
      <p:sp>
        <p:nvSpPr>
          <p:cNvPr id="7" name="TextBox 6">
            <a:extLst>
              <a:ext uri="{FF2B5EF4-FFF2-40B4-BE49-F238E27FC236}">
                <a16:creationId xmlns:a16="http://schemas.microsoft.com/office/drawing/2014/main" id="{8AD4E28E-C27B-DFA6-9A14-775CEED6BDC4}"/>
              </a:ext>
            </a:extLst>
          </p:cNvPr>
          <p:cNvSpPr txBox="1"/>
          <p:nvPr/>
        </p:nvSpPr>
        <p:spPr>
          <a:xfrm>
            <a:off x="9379424" y="4015583"/>
            <a:ext cx="3012743" cy="3108543"/>
          </a:xfrm>
          <a:prstGeom prst="rect">
            <a:avLst/>
          </a:prstGeom>
          <a:noFill/>
        </p:spPr>
        <p:txBody>
          <a:bodyPr wrap="square">
            <a:spAutoFit/>
          </a:bodyPr>
          <a:lstStyle/>
          <a:p>
            <a:pPr algn="l"/>
            <a:r>
              <a:rPr lang="en-GB" sz="2000" b="0" i="0" dirty="0">
                <a:solidFill>
                  <a:srgbClr val="0B0C0C"/>
                </a:solidFill>
                <a:effectLst/>
                <a:latin typeface="Arial" panose="020B0604020202020204" pitchFamily="34" charset="0"/>
                <a:cs typeface="Arial" panose="020B0604020202020204" pitchFamily="34" charset="0"/>
              </a:rPr>
              <a:t>In this instance, </a:t>
            </a:r>
            <a:r>
              <a:rPr lang="en-GB" sz="2000" b="1" i="0" dirty="0">
                <a:solidFill>
                  <a:srgbClr val="0B0C0C"/>
                </a:solidFill>
                <a:effectLst/>
                <a:latin typeface="Arial" panose="020B0604020202020204" pitchFamily="34" charset="0"/>
                <a:cs typeface="Arial" panose="020B0604020202020204" pitchFamily="34" charset="0"/>
              </a:rPr>
              <a:t>two</a:t>
            </a:r>
            <a:r>
              <a:rPr lang="en-GB" sz="2000" b="0" i="0" dirty="0">
                <a:solidFill>
                  <a:srgbClr val="0B0C0C"/>
                </a:solidFill>
                <a:effectLst/>
                <a:latin typeface="Arial" panose="020B0604020202020204" pitchFamily="34" charset="0"/>
                <a:cs typeface="Arial" panose="020B0604020202020204" pitchFamily="34" charset="0"/>
              </a:rPr>
              <a:t> further family needs under </a:t>
            </a:r>
            <a:r>
              <a:rPr lang="en-GB" sz="2000" b="1" i="0" dirty="0">
                <a:solidFill>
                  <a:srgbClr val="0B0C0C"/>
                </a:solidFill>
                <a:effectLst/>
                <a:latin typeface="Arial" panose="020B0604020202020204" pitchFamily="34" charset="0"/>
                <a:cs typeface="Arial" panose="020B0604020202020204" pitchFamily="34" charset="0"/>
              </a:rPr>
              <a:t>two</a:t>
            </a:r>
            <a:r>
              <a:rPr lang="en-GB" sz="2000" b="0" i="0" dirty="0">
                <a:solidFill>
                  <a:srgbClr val="0B0C0C"/>
                </a:solidFill>
                <a:effectLst/>
                <a:latin typeface="Arial" panose="020B0604020202020204" pitchFamily="34" charset="0"/>
                <a:cs typeface="Arial" panose="020B0604020202020204" pitchFamily="34" charset="0"/>
              </a:rPr>
              <a:t> separate headline outcomes </a:t>
            </a:r>
            <a:r>
              <a:rPr lang="en-GB" sz="2000" b="1" i="0" dirty="0">
                <a:solidFill>
                  <a:srgbClr val="0B0C0C"/>
                </a:solidFill>
                <a:effectLst/>
                <a:latin typeface="Arial" panose="020B0604020202020204" pitchFamily="34" charset="0"/>
                <a:cs typeface="Arial" panose="020B0604020202020204" pitchFamily="34" charset="0"/>
              </a:rPr>
              <a:t>must</a:t>
            </a:r>
            <a:r>
              <a:rPr lang="en-GB" sz="2000" b="0" i="0" dirty="0">
                <a:solidFill>
                  <a:srgbClr val="0B0C0C"/>
                </a:solidFill>
                <a:effectLst/>
                <a:latin typeface="Arial" panose="020B0604020202020204" pitchFamily="34" charset="0"/>
                <a:cs typeface="Arial" panose="020B0604020202020204" pitchFamily="34" charset="0"/>
              </a:rPr>
              <a:t> be evidenced </a:t>
            </a:r>
            <a:r>
              <a:rPr lang="en-GB" sz="2000" b="1" i="0" dirty="0">
                <a:solidFill>
                  <a:srgbClr val="0B0C0C"/>
                </a:solidFill>
                <a:effectLst/>
                <a:latin typeface="Arial" panose="020B0604020202020204" pitchFamily="34" charset="0"/>
                <a:cs typeface="Arial" panose="020B0604020202020204" pitchFamily="34" charset="0"/>
              </a:rPr>
              <a:t>before</a:t>
            </a:r>
            <a:r>
              <a:rPr lang="en-GB" sz="2000" b="0" i="0" dirty="0">
                <a:solidFill>
                  <a:srgbClr val="0B0C0C"/>
                </a:solidFill>
                <a:effectLst/>
                <a:latin typeface="Arial" panose="020B0604020202020204" pitchFamily="34" charset="0"/>
                <a:cs typeface="Arial" panose="020B0604020202020204" pitchFamily="34" charset="0"/>
              </a:rPr>
              <a:t> it can be demonstrated that a family is eligible for the programme.</a:t>
            </a:r>
          </a:p>
          <a:p>
            <a:br>
              <a:rPr lang="en-GB" dirty="0"/>
            </a:br>
            <a:endParaRPr lang="en-GB" dirty="0"/>
          </a:p>
        </p:txBody>
      </p:sp>
    </p:spTree>
    <p:extLst>
      <p:ext uri="{BB962C8B-B14F-4D97-AF65-F5344CB8AC3E}">
        <p14:creationId xmlns:p14="http://schemas.microsoft.com/office/powerpoint/2010/main" val="29110713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2B149F9-6E11-6BDA-5DBB-C261ADA70F7A}"/>
              </a:ext>
            </a:extLst>
          </p:cNvPr>
          <p:cNvSpPr>
            <a:spLocks noGrp="1"/>
          </p:cNvSpPr>
          <p:nvPr>
            <p:ph type="title"/>
          </p:nvPr>
        </p:nvSpPr>
        <p:spPr>
          <a:xfrm>
            <a:off x="3254375" y="153988"/>
            <a:ext cx="8993188" cy="1325562"/>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Identifying and evidencing family need</a:t>
            </a:r>
          </a:p>
        </p:txBody>
      </p:sp>
      <p:pic>
        <p:nvPicPr>
          <p:cNvPr id="5" name="Picture 4">
            <a:extLst>
              <a:ext uri="{FF2B5EF4-FFF2-40B4-BE49-F238E27FC236}">
                <a16:creationId xmlns:a16="http://schemas.microsoft.com/office/drawing/2014/main" id="{17A77B00-37B8-096D-9D3E-C767A768019D}"/>
              </a:ext>
            </a:extLst>
          </p:cNvPr>
          <p:cNvPicPr>
            <a:picLocks noChangeAspect="1"/>
          </p:cNvPicPr>
          <p:nvPr/>
        </p:nvPicPr>
        <p:blipFill>
          <a:blip r:embed="rId3"/>
          <a:stretch>
            <a:fillRect/>
          </a:stretch>
        </p:blipFill>
        <p:spPr>
          <a:xfrm>
            <a:off x="2529446" y="3054579"/>
            <a:ext cx="9316750" cy="3505689"/>
          </a:xfrm>
          <a:prstGeom prst="rect">
            <a:avLst/>
          </a:prstGeom>
        </p:spPr>
      </p:pic>
      <p:sp>
        <p:nvSpPr>
          <p:cNvPr id="7" name="TextBox 6">
            <a:extLst>
              <a:ext uri="{FF2B5EF4-FFF2-40B4-BE49-F238E27FC236}">
                <a16:creationId xmlns:a16="http://schemas.microsoft.com/office/drawing/2014/main" id="{05368482-EA8C-FE53-D397-6FC015ADD89D}"/>
              </a:ext>
            </a:extLst>
          </p:cNvPr>
          <p:cNvSpPr txBox="1"/>
          <p:nvPr/>
        </p:nvSpPr>
        <p:spPr>
          <a:xfrm>
            <a:off x="3401704" y="1572565"/>
            <a:ext cx="8581029" cy="707886"/>
          </a:xfrm>
          <a:prstGeom prst="rect">
            <a:avLst/>
          </a:prstGeom>
          <a:noFill/>
        </p:spPr>
        <p:txBody>
          <a:bodyPr wrap="square">
            <a:spAutoFit/>
          </a:bodyPr>
          <a:lstStyle/>
          <a:p>
            <a:r>
              <a:rPr lang="en-GB" sz="2000" b="0" i="0" dirty="0">
                <a:solidFill>
                  <a:srgbClr val="0B0C0C"/>
                </a:solidFill>
                <a:effectLst/>
                <a:latin typeface="Arial" panose="020B0604020202020204" pitchFamily="34" charset="0"/>
                <a:cs typeface="Arial" panose="020B0604020202020204" pitchFamily="34" charset="0"/>
              </a:rPr>
              <a:t>For a family to be eligible for the Supporting Families programme the family needs identified must fall under </a:t>
            </a:r>
            <a:r>
              <a:rPr lang="en-GB" sz="2000" b="1" i="0" dirty="0">
                <a:solidFill>
                  <a:srgbClr val="0B0C0C"/>
                </a:solidFill>
                <a:effectLst/>
                <a:latin typeface="Arial" panose="020B0604020202020204" pitchFamily="34" charset="0"/>
                <a:cs typeface="Arial" panose="020B0604020202020204" pitchFamily="34" charset="0"/>
              </a:rPr>
              <a:t>three</a:t>
            </a:r>
            <a:r>
              <a:rPr lang="en-GB" sz="2000" b="0" i="0" dirty="0">
                <a:solidFill>
                  <a:srgbClr val="0B0C0C"/>
                </a:solidFill>
                <a:effectLst/>
                <a:latin typeface="Arial" panose="020B0604020202020204" pitchFamily="34" charset="0"/>
                <a:cs typeface="Arial" panose="020B0604020202020204" pitchFamily="34" charset="0"/>
              </a:rPr>
              <a:t> separate outcome headlines. </a:t>
            </a:r>
          </a:p>
        </p:txBody>
      </p:sp>
    </p:spTree>
    <p:extLst>
      <p:ext uri="{BB962C8B-B14F-4D97-AF65-F5344CB8AC3E}">
        <p14:creationId xmlns:p14="http://schemas.microsoft.com/office/powerpoint/2010/main" val="937069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038DB17-95F6-1CAC-C2D2-5672CC7A381D}"/>
              </a:ext>
            </a:extLst>
          </p:cNvPr>
          <p:cNvSpPr txBox="1"/>
          <p:nvPr/>
        </p:nvSpPr>
        <p:spPr>
          <a:xfrm>
            <a:off x="3362870" y="1447022"/>
            <a:ext cx="8884693" cy="2862322"/>
          </a:xfrm>
          <a:prstGeom prst="rect">
            <a:avLst/>
          </a:prstGeom>
          <a:noFill/>
        </p:spPr>
        <p:txBody>
          <a:bodyPr wrap="square">
            <a:spAutoFit/>
          </a:bodyPr>
          <a:lstStyle/>
          <a:p>
            <a:pPr algn="l"/>
            <a:r>
              <a:rPr lang="en-GB" sz="2000" b="0" i="0" dirty="0">
                <a:solidFill>
                  <a:srgbClr val="0B0C0C"/>
                </a:solidFill>
                <a:effectLst/>
                <a:latin typeface="Arial" panose="020B0604020202020204" pitchFamily="34" charset="0"/>
                <a:cs typeface="Arial" panose="020B0604020202020204" pitchFamily="34" charset="0"/>
              </a:rPr>
              <a:t>The programme requires an integrated, whole family approach when working with families.</a:t>
            </a:r>
          </a:p>
          <a:p>
            <a:pPr algn="l"/>
            <a:endParaRPr lang="en-GB" sz="2000" b="0" i="0" dirty="0">
              <a:solidFill>
                <a:srgbClr val="0B0C0C"/>
              </a:solidFill>
              <a:effectLst/>
              <a:latin typeface="Arial" panose="020B0604020202020204" pitchFamily="34" charset="0"/>
              <a:cs typeface="Arial" panose="020B0604020202020204" pitchFamily="34" charset="0"/>
            </a:endParaRPr>
          </a:p>
          <a:p>
            <a:pPr algn="l"/>
            <a:r>
              <a:rPr lang="en-GB" sz="2000" b="0" i="0" dirty="0">
                <a:solidFill>
                  <a:srgbClr val="0B0C0C"/>
                </a:solidFill>
                <a:effectLst/>
                <a:latin typeface="Arial" panose="020B0604020202020204" pitchFamily="34" charset="0"/>
                <a:cs typeface="Arial" panose="020B0604020202020204" pitchFamily="34" charset="0"/>
              </a:rPr>
              <a:t>There is no, single template as each family will need a different approach depending on their circumstances. Every local authority and their partners will also choose to deliver their services differently to suit their local context. However, the following four principles capture what the national Supporting Families Team mean by ‘working with a family as part of Supporting Families’.</a:t>
            </a:r>
          </a:p>
        </p:txBody>
      </p:sp>
      <p:sp>
        <p:nvSpPr>
          <p:cNvPr id="5" name="Title 1">
            <a:extLst>
              <a:ext uri="{FF2B5EF4-FFF2-40B4-BE49-F238E27FC236}">
                <a16:creationId xmlns:a16="http://schemas.microsoft.com/office/drawing/2014/main" id="{3FB0798C-2C52-B027-AABC-125706E83DA5}"/>
              </a:ext>
            </a:extLst>
          </p:cNvPr>
          <p:cNvSpPr>
            <a:spLocks noGrp="1"/>
          </p:cNvSpPr>
          <p:nvPr>
            <p:ph type="title"/>
          </p:nvPr>
        </p:nvSpPr>
        <p:spPr>
          <a:xfrm>
            <a:off x="3254375" y="153988"/>
            <a:ext cx="8993188" cy="1325562"/>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Identifying and evidencing family need</a:t>
            </a:r>
          </a:p>
        </p:txBody>
      </p:sp>
      <p:sp>
        <p:nvSpPr>
          <p:cNvPr id="9" name="Freeform: Shape 8">
            <a:extLst>
              <a:ext uri="{FF2B5EF4-FFF2-40B4-BE49-F238E27FC236}">
                <a16:creationId xmlns:a16="http://schemas.microsoft.com/office/drawing/2014/main" id="{7B6911DE-F17C-C3BE-DC25-7CF824BD4DCD}"/>
              </a:ext>
            </a:extLst>
          </p:cNvPr>
          <p:cNvSpPr/>
          <p:nvPr/>
        </p:nvSpPr>
        <p:spPr>
          <a:xfrm>
            <a:off x="3362870" y="4345796"/>
            <a:ext cx="8769302" cy="442800"/>
          </a:xfrm>
          <a:custGeom>
            <a:avLst/>
            <a:gdLst>
              <a:gd name="connsiteX0" fmla="*/ 0 w 5689600"/>
              <a:gd name="connsiteY0" fmla="*/ 73801 h 442800"/>
              <a:gd name="connsiteX1" fmla="*/ 73801 w 5689600"/>
              <a:gd name="connsiteY1" fmla="*/ 0 h 442800"/>
              <a:gd name="connsiteX2" fmla="*/ 5615799 w 5689600"/>
              <a:gd name="connsiteY2" fmla="*/ 0 h 442800"/>
              <a:gd name="connsiteX3" fmla="*/ 5689600 w 5689600"/>
              <a:gd name="connsiteY3" fmla="*/ 73801 h 442800"/>
              <a:gd name="connsiteX4" fmla="*/ 5689600 w 5689600"/>
              <a:gd name="connsiteY4" fmla="*/ 368999 h 442800"/>
              <a:gd name="connsiteX5" fmla="*/ 5615799 w 5689600"/>
              <a:gd name="connsiteY5" fmla="*/ 442800 h 442800"/>
              <a:gd name="connsiteX6" fmla="*/ 73801 w 5689600"/>
              <a:gd name="connsiteY6" fmla="*/ 442800 h 442800"/>
              <a:gd name="connsiteX7" fmla="*/ 0 w 5689600"/>
              <a:gd name="connsiteY7" fmla="*/ 368999 h 442800"/>
              <a:gd name="connsiteX8" fmla="*/ 0 w 568960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442800">
                <a:moveTo>
                  <a:pt x="0" y="73801"/>
                </a:moveTo>
                <a:cubicBezTo>
                  <a:pt x="0" y="33042"/>
                  <a:pt x="33042" y="0"/>
                  <a:pt x="73801" y="0"/>
                </a:cubicBezTo>
                <a:lnTo>
                  <a:pt x="5615799" y="0"/>
                </a:lnTo>
                <a:cubicBezTo>
                  <a:pt x="5656558" y="0"/>
                  <a:pt x="5689600" y="33042"/>
                  <a:pt x="5689600" y="73801"/>
                </a:cubicBezTo>
                <a:lnTo>
                  <a:pt x="5689600" y="368999"/>
                </a:lnTo>
                <a:cubicBezTo>
                  <a:pt x="5689600" y="409758"/>
                  <a:pt x="5656558" y="442800"/>
                  <a:pt x="561579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6669" tIns="21616" rIns="236669" bIns="21616" numCol="1" spcCol="1270" anchor="ctr" anchorCtr="0">
            <a:noAutofit/>
          </a:bodyPr>
          <a:lstStyle/>
          <a:p>
            <a:pPr marL="0" lvl="0" indent="0" algn="l" defTabSz="666750">
              <a:lnSpc>
                <a:spcPct val="90000"/>
              </a:lnSpc>
              <a:spcBef>
                <a:spcPct val="0"/>
              </a:spcBef>
              <a:spcAft>
                <a:spcPct val="35000"/>
              </a:spcAft>
              <a:buFont typeface="Arial" panose="020B0604020202020204" pitchFamily="34" charset="0"/>
              <a:buNone/>
            </a:pPr>
            <a:r>
              <a:rPr lang="en-GB" sz="1600" b="0" i="0" kern="1200" dirty="0">
                <a:solidFill>
                  <a:schemeClr val="bg1"/>
                </a:solidFill>
                <a:effectLst/>
                <a:latin typeface="Arial" panose="020B0604020202020204" pitchFamily="34" charset="0"/>
                <a:cs typeface="Arial" panose="020B0604020202020204" pitchFamily="34" charset="0"/>
              </a:rPr>
              <a:t>there will have been an assessment that takes into account the needs and voice of the whole family;</a:t>
            </a:r>
            <a:endParaRPr lang="en-GB" sz="1600" kern="1200" dirty="0">
              <a:solidFill>
                <a:schemeClr val="bg1"/>
              </a:solidFill>
            </a:endParaRPr>
          </a:p>
        </p:txBody>
      </p:sp>
      <p:sp>
        <p:nvSpPr>
          <p:cNvPr id="11" name="Freeform: Shape 10">
            <a:extLst>
              <a:ext uri="{FF2B5EF4-FFF2-40B4-BE49-F238E27FC236}">
                <a16:creationId xmlns:a16="http://schemas.microsoft.com/office/drawing/2014/main" id="{8D82DBC9-D15D-D8FE-D701-62BE0CB1A8CC}"/>
              </a:ext>
            </a:extLst>
          </p:cNvPr>
          <p:cNvSpPr/>
          <p:nvPr/>
        </p:nvSpPr>
        <p:spPr>
          <a:xfrm>
            <a:off x="3361567" y="4997728"/>
            <a:ext cx="8769302" cy="442800"/>
          </a:xfrm>
          <a:custGeom>
            <a:avLst/>
            <a:gdLst>
              <a:gd name="connsiteX0" fmla="*/ 0 w 5689600"/>
              <a:gd name="connsiteY0" fmla="*/ 73801 h 442800"/>
              <a:gd name="connsiteX1" fmla="*/ 73801 w 5689600"/>
              <a:gd name="connsiteY1" fmla="*/ 0 h 442800"/>
              <a:gd name="connsiteX2" fmla="*/ 5615799 w 5689600"/>
              <a:gd name="connsiteY2" fmla="*/ 0 h 442800"/>
              <a:gd name="connsiteX3" fmla="*/ 5689600 w 5689600"/>
              <a:gd name="connsiteY3" fmla="*/ 73801 h 442800"/>
              <a:gd name="connsiteX4" fmla="*/ 5689600 w 5689600"/>
              <a:gd name="connsiteY4" fmla="*/ 368999 h 442800"/>
              <a:gd name="connsiteX5" fmla="*/ 5615799 w 5689600"/>
              <a:gd name="connsiteY5" fmla="*/ 442800 h 442800"/>
              <a:gd name="connsiteX6" fmla="*/ 73801 w 5689600"/>
              <a:gd name="connsiteY6" fmla="*/ 442800 h 442800"/>
              <a:gd name="connsiteX7" fmla="*/ 0 w 5689600"/>
              <a:gd name="connsiteY7" fmla="*/ 368999 h 442800"/>
              <a:gd name="connsiteX8" fmla="*/ 0 w 568960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442800">
                <a:moveTo>
                  <a:pt x="0" y="73801"/>
                </a:moveTo>
                <a:cubicBezTo>
                  <a:pt x="0" y="33042"/>
                  <a:pt x="33042" y="0"/>
                  <a:pt x="73801" y="0"/>
                </a:cubicBezTo>
                <a:lnTo>
                  <a:pt x="5615799" y="0"/>
                </a:lnTo>
                <a:cubicBezTo>
                  <a:pt x="5656558" y="0"/>
                  <a:pt x="5689600" y="33042"/>
                  <a:pt x="5689600" y="73801"/>
                </a:cubicBezTo>
                <a:lnTo>
                  <a:pt x="5689600" y="368999"/>
                </a:lnTo>
                <a:cubicBezTo>
                  <a:pt x="5689600" y="409758"/>
                  <a:pt x="5656558" y="442800"/>
                  <a:pt x="561579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6669" tIns="21616" rIns="236669" bIns="21616" numCol="1" spcCol="1270" anchor="ctr" anchorCtr="0">
            <a:noAutofit/>
          </a:bodyPr>
          <a:lstStyle/>
          <a:p>
            <a:pPr marL="0" lvl="0" indent="0" algn="l" defTabSz="666750">
              <a:lnSpc>
                <a:spcPct val="90000"/>
              </a:lnSpc>
              <a:spcBef>
                <a:spcPct val="0"/>
              </a:spcBef>
              <a:spcAft>
                <a:spcPct val="35000"/>
              </a:spcAft>
              <a:buFont typeface="Arial" panose="020B0604020202020204" pitchFamily="34" charset="0"/>
              <a:buNone/>
            </a:pPr>
            <a:r>
              <a:rPr lang="en-GB" sz="1600" b="0" i="0" kern="1200" dirty="0">
                <a:solidFill>
                  <a:schemeClr val="bg1"/>
                </a:solidFill>
                <a:effectLst/>
                <a:latin typeface="Arial" panose="020B0604020202020204" pitchFamily="34" charset="0"/>
                <a:cs typeface="Arial" panose="020B0604020202020204" pitchFamily="34" charset="0"/>
              </a:rPr>
              <a:t>there is an action plan that takes account of all (relevant) family members;</a:t>
            </a:r>
            <a:endParaRPr lang="en-GB" sz="1600" kern="1200" dirty="0">
              <a:solidFill>
                <a:schemeClr val="bg1"/>
              </a:solidFill>
            </a:endParaRPr>
          </a:p>
        </p:txBody>
      </p:sp>
      <p:sp>
        <p:nvSpPr>
          <p:cNvPr id="13" name="Freeform: Shape 12">
            <a:extLst>
              <a:ext uri="{FF2B5EF4-FFF2-40B4-BE49-F238E27FC236}">
                <a16:creationId xmlns:a16="http://schemas.microsoft.com/office/drawing/2014/main" id="{241D593C-5ECF-311E-8026-47D858E23C7F}"/>
              </a:ext>
            </a:extLst>
          </p:cNvPr>
          <p:cNvSpPr/>
          <p:nvPr/>
        </p:nvSpPr>
        <p:spPr>
          <a:xfrm>
            <a:off x="3319320" y="5624310"/>
            <a:ext cx="8769302" cy="442800"/>
          </a:xfrm>
          <a:custGeom>
            <a:avLst/>
            <a:gdLst>
              <a:gd name="connsiteX0" fmla="*/ 0 w 5689600"/>
              <a:gd name="connsiteY0" fmla="*/ 73801 h 442800"/>
              <a:gd name="connsiteX1" fmla="*/ 73801 w 5689600"/>
              <a:gd name="connsiteY1" fmla="*/ 0 h 442800"/>
              <a:gd name="connsiteX2" fmla="*/ 5615799 w 5689600"/>
              <a:gd name="connsiteY2" fmla="*/ 0 h 442800"/>
              <a:gd name="connsiteX3" fmla="*/ 5689600 w 5689600"/>
              <a:gd name="connsiteY3" fmla="*/ 73801 h 442800"/>
              <a:gd name="connsiteX4" fmla="*/ 5689600 w 5689600"/>
              <a:gd name="connsiteY4" fmla="*/ 368999 h 442800"/>
              <a:gd name="connsiteX5" fmla="*/ 5615799 w 5689600"/>
              <a:gd name="connsiteY5" fmla="*/ 442800 h 442800"/>
              <a:gd name="connsiteX6" fmla="*/ 73801 w 5689600"/>
              <a:gd name="connsiteY6" fmla="*/ 442800 h 442800"/>
              <a:gd name="connsiteX7" fmla="*/ 0 w 5689600"/>
              <a:gd name="connsiteY7" fmla="*/ 368999 h 442800"/>
              <a:gd name="connsiteX8" fmla="*/ 0 w 568960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442800">
                <a:moveTo>
                  <a:pt x="0" y="73801"/>
                </a:moveTo>
                <a:cubicBezTo>
                  <a:pt x="0" y="33042"/>
                  <a:pt x="33042" y="0"/>
                  <a:pt x="73801" y="0"/>
                </a:cubicBezTo>
                <a:lnTo>
                  <a:pt x="5615799" y="0"/>
                </a:lnTo>
                <a:cubicBezTo>
                  <a:pt x="5656558" y="0"/>
                  <a:pt x="5689600" y="33042"/>
                  <a:pt x="5689600" y="73801"/>
                </a:cubicBezTo>
                <a:lnTo>
                  <a:pt x="5689600" y="368999"/>
                </a:lnTo>
                <a:cubicBezTo>
                  <a:pt x="5689600" y="409758"/>
                  <a:pt x="5656558" y="442800"/>
                  <a:pt x="561579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6669" tIns="21616" rIns="236669" bIns="21616" numCol="1" spcCol="1270" anchor="ctr" anchorCtr="0">
            <a:noAutofit/>
          </a:bodyPr>
          <a:lstStyle/>
          <a:p>
            <a:pPr marL="0" lvl="0" indent="0" algn="l" defTabSz="666750">
              <a:lnSpc>
                <a:spcPct val="90000"/>
              </a:lnSpc>
              <a:spcBef>
                <a:spcPct val="0"/>
              </a:spcBef>
              <a:spcAft>
                <a:spcPct val="35000"/>
              </a:spcAft>
              <a:buNone/>
            </a:pPr>
            <a:r>
              <a:rPr lang="en-GB" sz="1600" b="0" i="0" kern="1200" dirty="0">
                <a:solidFill>
                  <a:schemeClr val="bg1"/>
                </a:solidFill>
                <a:effectLst/>
                <a:latin typeface="Arial" panose="020B0604020202020204" pitchFamily="34" charset="0"/>
                <a:cs typeface="Arial" panose="020B0604020202020204" pitchFamily="34" charset="0"/>
              </a:rPr>
              <a:t>there is a lead practitioner for the family that is recognised by the family and other professionals involved with the family; </a:t>
            </a:r>
            <a:endParaRPr lang="en-GB" sz="1600" kern="1200" dirty="0">
              <a:solidFill>
                <a:schemeClr val="bg1"/>
              </a:solidFill>
            </a:endParaRPr>
          </a:p>
        </p:txBody>
      </p:sp>
      <p:sp>
        <p:nvSpPr>
          <p:cNvPr id="15" name="Freeform: Shape 14">
            <a:extLst>
              <a:ext uri="{FF2B5EF4-FFF2-40B4-BE49-F238E27FC236}">
                <a16:creationId xmlns:a16="http://schemas.microsoft.com/office/drawing/2014/main" id="{A6411203-19BA-877E-4D19-A7AE59E2FFEC}"/>
              </a:ext>
            </a:extLst>
          </p:cNvPr>
          <p:cNvSpPr/>
          <p:nvPr/>
        </p:nvSpPr>
        <p:spPr>
          <a:xfrm>
            <a:off x="3290721" y="6276242"/>
            <a:ext cx="8769302" cy="442800"/>
          </a:xfrm>
          <a:custGeom>
            <a:avLst/>
            <a:gdLst>
              <a:gd name="connsiteX0" fmla="*/ 0 w 5689600"/>
              <a:gd name="connsiteY0" fmla="*/ 73801 h 442800"/>
              <a:gd name="connsiteX1" fmla="*/ 73801 w 5689600"/>
              <a:gd name="connsiteY1" fmla="*/ 0 h 442800"/>
              <a:gd name="connsiteX2" fmla="*/ 5615799 w 5689600"/>
              <a:gd name="connsiteY2" fmla="*/ 0 h 442800"/>
              <a:gd name="connsiteX3" fmla="*/ 5689600 w 5689600"/>
              <a:gd name="connsiteY3" fmla="*/ 73801 h 442800"/>
              <a:gd name="connsiteX4" fmla="*/ 5689600 w 5689600"/>
              <a:gd name="connsiteY4" fmla="*/ 368999 h 442800"/>
              <a:gd name="connsiteX5" fmla="*/ 5615799 w 5689600"/>
              <a:gd name="connsiteY5" fmla="*/ 442800 h 442800"/>
              <a:gd name="connsiteX6" fmla="*/ 73801 w 5689600"/>
              <a:gd name="connsiteY6" fmla="*/ 442800 h 442800"/>
              <a:gd name="connsiteX7" fmla="*/ 0 w 5689600"/>
              <a:gd name="connsiteY7" fmla="*/ 368999 h 442800"/>
              <a:gd name="connsiteX8" fmla="*/ 0 w 5689600"/>
              <a:gd name="connsiteY8" fmla="*/ 73801 h 442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89600" h="442800">
                <a:moveTo>
                  <a:pt x="0" y="73801"/>
                </a:moveTo>
                <a:cubicBezTo>
                  <a:pt x="0" y="33042"/>
                  <a:pt x="33042" y="0"/>
                  <a:pt x="73801" y="0"/>
                </a:cubicBezTo>
                <a:lnTo>
                  <a:pt x="5615799" y="0"/>
                </a:lnTo>
                <a:cubicBezTo>
                  <a:pt x="5656558" y="0"/>
                  <a:pt x="5689600" y="33042"/>
                  <a:pt x="5689600" y="73801"/>
                </a:cubicBezTo>
                <a:lnTo>
                  <a:pt x="5689600" y="368999"/>
                </a:lnTo>
                <a:cubicBezTo>
                  <a:pt x="5689600" y="409758"/>
                  <a:pt x="5656558" y="442800"/>
                  <a:pt x="5615799" y="442800"/>
                </a:cubicBezTo>
                <a:lnTo>
                  <a:pt x="73801" y="442800"/>
                </a:lnTo>
                <a:cubicBezTo>
                  <a:pt x="33042" y="442800"/>
                  <a:pt x="0" y="409758"/>
                  <a:pt x="0" y="368999"/>
                </a:cubicBezTo>
                <a:lnTo>
                  <a:pt x="0" y="73801"/>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6669" tIns="21616" rIns="236669" bIns="21616" numCol="1" spcCol="1270" anchor="ctr" anchorCtr="0">
            <a:noAutofit/>
          </a:bodyPr>
          <a:lstStyle/>
          <a:p>
            <a:pPr marL="0" lvl="0" indent="0" algn="l" defTabSz="666750">
              <a:lnSpc>
                <a:spcPct val="90000"/>
              </a:lnSpc>
              <a:spcBef>
                <a:spcPct val="0"/>
              </a:spcBef>
              <a:spcAft>
                <a:spcPct val="35000"/>
              </a:spcAft>
              <a:buNone/>
            </a:pPr>
            <a:r>
              <a:rPr lang="en-GB" sz="1600" b="0" i="0" kern="1200" dirty="0">
                <a:solidFill>
                  <a:schemeClr val="bg1"/>
                </a:solidFill>
                <a:effectLst/>
                <a:latin typeface="Arial" panose="020B0604020202020204" pitchFamily="34" charset="0"/>
                <a:cs typeface="Arial" panose="020B0604020202020204" pitchFamily="34" charset="0"/>
              </a:rPr>
              <a:t>the objectives in the family action plan are aligned the national Supporting Families Outcomes Framework.</a:t>
            </a:r>
          </a:p>
        </p:txBody>
      </p:sp>
    </p:spTree>
    <p:extLst>
      <p:ext uri="{BB962C8B-B14F-4D97-AF65-F5344CB8AC3E}">
        <p14:creationId xmlns:p14="http://schemas.microsoft.com/office/powerpoint/2010/main" val="144535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Early Help System</a:t>
            </a:r>
          </a:p>
        </p:txBody>
      </p:sp>
      <p:sp>
        <p:nvSpPr>
          <p:cNvPr id="3" name="TextBox 2">
            <a:extLst>
              <a:ext uri="{FF2B5EF4-FFF2-40B4-BE49-F238E27FC236}">
                <a16:creationId xmlns:a16="http://schemas.microsoft.com/office/drawing/2014/main" id="{D82DBC45-120D-5CE8-1236-11B4C30A7328}"/>
              </a:ext>
            </a:extLst>
          </p:cNvPr>
          <p:cNvSpPr txBox="1"/>
          <p:nvPr/>
        </p:nvSpPr>
        <p:spPr>
          <a:xfrm>
            <a:off x="191068" y="1229394"/>
            <a:ext cx="2934269" cy="5324535"/>
          </a:xfrm>
          <a:prstGeom prst="rect">
            <a:avLst/>
          </a:prstGeom>
          <a:noFill/>
        </p:spPr>
        <p:txBody>
          <a:bodyPr wrap="square" rtlCol="0">
            <a:spAutoFit/>
          </a:bodyPr>
          <a:lstStyle/>
          <a:p>
            <a:r>
              <a:rPr lang="en-GB" sz="2000" dirty="0">
                <a:solidFill>
                  <a:schemeClr val="bg1"/>
                </a:solidFill>
                <a:latin typeface="Arial" panose="020B0604020202020204" pitchFamily="34" charset="0"/>
                <a:cs typeface="Arial" panose="020B0604020202020204" pitchFamily="34" charset="0"/>
              </a:rPr>
              <a:t>The Early Help System is not a single service. It is a network of services, processes and interactions that aim to help children, young people </a:t>
            </a:r>
          </a:p>
          <a:p>
            <a:r>
              <a:rPr lang="en-GB" sz="2000" dirty="0">
                <a:solidFill>
                  <a:schemeClr val="bg1"/>
                </a:solidFill>
                <a:latin typeface="Arial" panose="020B0604020202020204" pitchFamily="34" charset="0"/>
                <a:cs typeface="Arial" panose="020B0604020202020204" pitchFamily="34" charset="0"/>
              </a:rPr>
              <a:t>and families at the earliest opportunity.</a:t>
            </a:r>
          </a:p>
          <a:p>
            <a:endParaRPr lang="en-GB" sz="2000" dirty="0">
              <a:solidFill>
                <a:schemeClr val="bg1"/>
              </a:solidFill>
              <a:latin typeface="Arial" panose="020B0604020202020204" pitchFamily="34" charset="0"/>
              <a:cs typeface="Arial" panose="020B0604020202020204" pitchFamily="34" charset="0"/>
            </a:endParaRPr>
          </a:p>
          <a:p>
            <a:r>
              <a:rPr lang="en-GB" sz="2000" dirty="0">
                <a:solidFill>
                  <a:schemeClr val="bg1"/>
                </a:solidFill>
                <a:latin typeface="Arial" panose="020B0604020202020204" pitchFamily="34" charset="0"/>
                <a:cs typeface="Arial" panose="020B0604020202020204" pitchFamily="34" charset="0"/>
              </a:rPr>
              <a:t>Early Help is the total support that improves a family’s resilience and outcomes or reduces the chance of a problem getting worse</a:t>
            </a:r>
          </a:p>
          <a:p>
            <a:endParaRPr lang="en-GB" sz="2000" dirty="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3FE59209-536D-1349-3848-19DED08CCDD0}"/>
              </a:ext>
            </a:extLst>
          </p:cNvPr>
          <p:cNvPicPr>
            <a:picLocks noChangeAspect="1"/>
          </p:cNvPicPr>
          <p:nvPr/>
        </p:nvPicPr>
        <p:blipFill>
          <a:blip r:embed="rId3"/>
          <a:stretch>
            <a:fillRect/>
          </a:stretch>
        </p:blipFill>
        <p:spPr>
          <a:xfrm>
            <a:off x="3198830" y="1229394"/>
            <a:ext cx="8993170" cy="5900192"/>
          </a:xfrm>
          <a:prstGeom prst="rect">
            <a:avLst/>
          </a:prstGeom>
        </p:spPr>
      </p:pic>
    </p:spTree>
    <p:extLst>
      <p:ext uri="{BB962C8B-B14F-4D97-AF65-F5344CB8AC3E}">
        <p14:creationId xmlns:p14="http://schemas.microsoft.com/office/powerpoint/2010/main" val="18571098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3994940-4B19-EC0A-E50E-F3708E445515}"/>
              </a:ext>
            </a:extLst>
          </p:cNvPr>
          <p:cNvSpPr txBox="1"/>
          <p:nvPr/>
        </p:nvSpPr>
        <p:spPr>
          <a:xfrm>
            <a:off x="3253840" y="1315580"/>
            <a:ext cx="8938160" cy="1200329"/>
          </a:xfrm>
          <a:prstGeom prst="rect">
            <a:avLst/>
          </a:prstGeom>
          <a:noFill/>
        </p:spPr>
        <p:txBody>
          <a:bodyPr wrap="square" rtlCol="0">
            <a:spAutoFit/>
          </a:bodyPr>
          <a:lstStyle/>
          <a:p>
            <a:r>
              <a:rPr lang="en-GB" dirty="0"/>
              <a:t>The Early Help System available to children and their families is made up of three types of services that combine in different ways to form a local area’s Early Help offer to its citizens. These are universal services, community support and acute and targeted services.</a:t>
            </a:r>
          </a:p>
          <a:p>
            <a:endParaRPr lang="en-GB" dirty="0"/>
          </a:p>
        </p:txBody>
      </p:sp>
      <p:grpSp>
        <p:nvGrpSpPr>
          <p:cNvPr id="7" name="Group 6">
            <a:extLst>
              <a:ext uri="{FF2B5EF4-FFF2-40B4-BE49-F238E27FC236}">
                <a16:creationId xmlns:a16="http://schemas.microsoft.com/office/drawing/2014/main" id="{51E0605E-973E-B5E4-E745-DE95B1E4700C}"/>
              </a:ext>
            </a:extLst>
          </p:cNvPr>
          <p:cNvGrpSpPr/>
          <p:nvPr/>
        </p:nvGrpSpPr>
        <p:grpSpPr>
          <a:xfrm>
            <a:off x="255826" y="2438456"/>
            <a:ext cx="11936172" cy="4464941"/>
            <a:chOff x="255826" y="2438456"/>
            <a:chExt cx="11936172" cy="4464941"/>
          </a:xfrm>
        </p:grpSpPr>
        <p:sp>
          <p:nvSpPr>
            <p:cNvPr id="8" name="Freeform: Shape 7">
              <a:extLst>
                <a:ext uri="{FF2B5EF4-FFF2-40B4-BE49-F238E27FC236}">
                  <a16:creationId xmlns:a16="http://schemas.microsoft.com/office/drawing/2014/main" id="{124160FE-C068-21E1-6755-B2DACE702324}"/>
                </a:ext>
              </a:extLst>
            </p:cNvPr>
            <p:cNvSpPr/>
            <p:nvPr/>
          </p:nvSpPr>
          <p:spPr>
            <a:xfrm>
              <a:off x="3370996" y="2477985"/>
              <a:ext cx="8508613" cy="1059070"/>
            </a:xfrm>
            <a:custGeom>
              <a:avLst/>
              <a:gdLst>
                <a:gd name="connsiteX0" fmla="*/ 0 w 8001246"/>
                <a:gd name="connsiteY0" fmla="*/ 132384 h 1059070"/>
                <a:gd name="connsiteX1" fmla="*/ 7471711 w 8001246"/>
                <a:gd name="connsiteY1" fmla="*/ 132384 h 1059070"/>
                <a:gd name="connsiteX2" fmla="*/ 7471711 w 8001246"/>
                <a:gd name="connsiteY2" fmla="*/ 0 h 1059070"/>
                <a:gd name="connsiteX3" fmla="*/ 8001246 w 8001246"/>
                <a:gd name="connsiteY3" fmla="*/ 529535 h 1059070"/>
                <a:gd name="connsiteX4" fmla="*/ 7471711 w 8001246"/>
                <a:gd name="connsiteY4" fmla="*/ 1059070 h 1059070"/>
                <a:gd name="connsiteX5" fmla="*/ 7471711 w 8001246"/>
                <a:gd name="connsiteY5" fmla="*/ 926686 h 1059070"/>
                <a:gd name="connsiteX6" fmla="*/ 0 w 8001246"/>
                <a:gd name="connsiteY6" fmla="*/ 926686 h 1059070"/>
                <a:gd name="connsiteX7" fmla="*/ 0 w 8001246"/>
                <a:gd name="connsiteY7" fmla="*/ 132384 h 105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01246" h="1059070">
                  <a:moveTo>
                    <a:pt x="0" y="132384"/>
                  </a:moveTo>
                  <a:lnTo>
                    <a:pt x="7471711" y="132384"/>
                  </a:lnTo>
                  <a:lnTo>
                    <a:pt x="7471711" y="0"/>
                  </a:lnTo>
                  <a:lnTo>
                    <a:pt x="8001246" y="529535"/>
                  </a:lnTo>
                  <a:lnTo>
                    <a:pt x="7471711" y="1059070"/>
                  </a:lnTo>
                  <a:lnTo>
                    <a:pt x="7471711" y="926686"/>
                  </a:lnTo>
                  <a:lnTo>
                    <a:pt x="0" y="926686"/>
                  </a:lnTo>
                  <a:lnTo>
                    <a:pt x="0" y="132384"/>
                  </a:lnTo>
                  <a:close/>
                </a:path>
              </a:pathLst>
            </a:custGeom>
          </p:spPr>
          <p:style>
            <a:lnRef idx="2">
              <a:schemeClr val="accent2">
                <a:tint val="40000"/>
                <a:alpha val="90000"/>
                <a:hueOff val="0"/>
                <a:satOff val="0"/>
                <a:lumOff val="0"/>
                <a:alphaOff val="0"/>
              </a:schemeClr>
            </a:lnRef>
            <a:fillRef idx="1">
              <a:schemeClr val="accent2">
                <a:tint val="40000"/>
                <a:alpha val="90000"/>
                <a:hueOff val="0"/>
                <a:satOff val="0"/>
                <a:lumOff val="0"/>
                <a:alphaOff val="0"/>
              </a:schemeClr>
            </a:fillRef>
            <a:effectRef idx="0">
              <a:schemeClr val="accent2">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1430" tIns="143814" rIns="408581" bIns="143814" numCol="1" spcCol="1270" anchor="t" anchorCtr="0">
              <a:noAutofit/>
            </a:bodyPr>
            <a:lstStyle/>
            <a:p>
              <a:pPr marL="171450" lvl="1" indent="-171450" algn="l" defTabSz="800100">
                <a:lnSpc>
                  <a:spcPct val="90000"/>
                </a:lnSpc>
                <a:spcBef>
                  <a:spcPct val="0"/>
                </a:spcBef>
                <a:spcAft>
                  <a:spcPct val="15000"/>
                </a:spcAft>
                <a:buChar char="•"/>
              </a:pPr>
              <a:r>
                <a:rPr lang="en-GB" sz="1800" kern="1200" dirty="0"/>
                <a:t>Family and friends, local places and environments, online support services, voluntary, faith and community services, local members of the community and local businesses</a:t>
              </a:r>
            </a:p>
          </p:txBody>
        </p:sp>
        <p:sp>
          <p:nvSpPr>
            <p:cNvPr id="9" name="Freeform: Shape 8">
              <a:extLst>
                <a:ext uri="{FF2B5EF4-FFF2-40B4-BE49-F238E27FC236}">
                  <a16:creationId xmlns:a16="http://schemas.microsoft.com/office/drawing/2014/main" id="{9D794700-645C-F54D-D9A8-BD80B2AF09B9}"/>
                </a:ext>
              </a:extLst>
            </p:cNvPr>
            <p:cNvSpPr/>
            <p:nvPr/>
          </p:nvSpPr>
          <p:spPr>
            <a:xfrm>
              <a:off x="255826" y="2438456"/>
              <a:ext cx="2674699" cy="1059070"/>
            </a:xfrm>
            <a:custGeom>
              <a:avLst/>
              <a:gdLst>
                <a:gd name="connsiteX0" fmla="*/ 0 w 3096282"/>
                <a:gd name="connsiteY0" fmla="*/ 176515 h 1059070"/>
                <a:gd name="connsiteX1" fmla="*/ 176515 w 3096282"/>
                <a:gd name="connsiteY1" fmla="*/ 0 h 1059070"/>
                <a:gd name="connsiteX2" fmla="*/ 2919767 w 3096282"/>
                <a:gd name="connsiteY2" fmla="*/ 0 h 1059070"/>
                <a:gd name="connsiteX3" fmla="*/ 3096282 w 3096282"/>
                <a:gd name="connsiteY3" fmla="*/ 176515 h 1059070"/>
                <a:gd name="connsiteX4" fmla="*/ 3096282 w 3096282"/>
                <a:gd name="connsiteY4" fmla="*/ 882555 h 1059070"/>
                <a:gd name="connsiteX5" fmla="*/ 2919767 w 3096282"/>
                <a:gd name="connsiteY5" fmla="*/ 1059070 h 1059070"/>
                <a:gd name="connsiteX6" fmla="*/ 176515 w 3096282"/>
                <a:gd name="connsiteY6" fmla="*/ 1059070 h 1059070"/>
                <a:gd name="connsiteX7" fmla="*/ 0 w 3096282"/>
                <a:gd name="connsiteY7" fmla="*/ 882555 h 1059070"/>
                <a:gd name="connsiteX8" fmla="*/ 0 w 3096282"/>
                <a:gd name="connsiteY8" fmla="*/ 176515 h 105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096282" h="1059070">
                  <a:moveTo>
                    <a:pt x="0" y="176515"/>
                  </a:moveTo>
                  <a:cubicBezTo>
                    <a:pt x="0" y="79028"/>
                    <a:pt x="79028" y="0"/>
                    <a:pt x="176515" y="0"/>
                  </a:cubicBezTo>
                  <a:lnTo>
                    <a:pt x="2919767" y="0"/>
                  </a:lnTo>
                  <a:cubicBezTo>
                    <a:pt x="3017254" y="0"/>
                    <a:pt x="3096282" y="79028"/>
                    <a:pt x="3096282" y="176515"/>
                  </a:cubicBezTo>
                  <a:lnTo>
                    <a:pt x="3096282" y="882555"/>
                  </a:lnTo>
                  <a:cubicBezTo>
                    <a:pt x="3096282" y="980042"/>
                    <a:pt x="3017254" y="1059070"/>
                    <a:pt x="2919767" y="1059070"/>
                  </a:cubicBezTo>
                  <a:lnTo>
                    <a:pt x="176515" y="1059070"/>
                  </a:lnTo>
                  <a:cubicBezTo>
                    <a:pt x="79028" y="1059070"/>
                    <a:pt x="0" y="980042"/>
                    <a:pt x="0" y="882555"/>
                  </a:cubicBezTo>
                  <a:lnTo>
                    <a:pt x="0" y="176515"/>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143140" tIns="97420" rIns="143140" bIns="97420" numCol="1" spcCol="1270" anchor="ctr" anchorCtr="0">
              <a:noAutofit/>
            </a:bodyPr>
            <a:lstStyle/>
            <a:p>
              <a:pPr marL="0" lvl="0" indent="0" algn="ctr" defTabSz="1066800">
                <a:lnSpc>
                  <a:spcPct val="90000"/>
                </a:lnSpc>
                <a:spcBef>
                  <a:spcPct val="0"/>
                </a:spcBef>
                <a:spcAft>
                  <a:spcPct val="35000"/>
                </a:spcAft>
                <a:buNone/>
              </a:pPr>
              <a:r>
                <a:rPr lang="en-GB" sz="2400" kern="1200" dirty="0"/>
                <a:t>Community support </a:t>
              </a:r>
            </a:p>
          </p:txBody>
        </p:sp>
        <p:sp>
          <p:nvSpPr>
            <p:cNvPr id="10" name="Freeform: Shape 9">
              <a:extLst>
                <a:ext uri="{FF2B5EF4-FFF2-40B4-BE49-F238E27FC236}">
                  <a16:creationId xmlns:a16="http://schemas.microsoft.com/office/drawing/2014/main" id="{A9344FB1-0821-FFD4-F4E5-A109A30DC678}"/>
                </a:ext>
              </a:extLst>
            </p:cNvPr>
            <p:cNvSpPr/>
            <p:nvPr/>
          </p:nvSpPr>
          <p:spPr>
            <a:xfrm>
              <a:off x="3253838" y="3642963"/>
              <a:ext cx="8779111" cy="1059070"/>
            </a:xfrm>
            <a:custGeom>
              <a:avLst/>
              <a:gdLst>
                <a:gd name="connsiteX0" fmla="*/ 0 w 8105692"/>
                <a:gd name="connsiteY0" fmla="*/ 132384 h 1059070"/>
                <a:gd name="connsiteX1" fmla="*/ 7576157 w 8105692"/>
                <a:gd name="connsiteY1" fmla="*/ 132384 h 1059070"/>
                <a:gd name="connsiteX2" fmla="*/ 7576157 w 8105692"/>
                <a:gd name="connsiteY2" fmla="*/ 0 h 1059070"/>
                <a:gd name="connsiteX3" fmla="*/ 8105692 w 8105692"/>
                <a:gd name="connsiteY3" fmla="*/ 529535 h 1059070"/>
                <a:gd name="connsiteX4" fmla="*/ 7576157 w 8105692"/>
                <a:gd name="connsiteY4" fmla="*/ 1059070 h 1059070"/>
                <a:gd name="connsiteX5" fmla="*/ 7576157 w 8105692"/>
                <a:gd name="connsiteY5" fmla="*/ 926686 h 1059070"/>
                <a:gd name="connsiteX6" fmla="*/ 0 w 8105692"/>
                <a:gd name="connsiteY6" fmla="*/ 926686 h 1059070"/>
                <a:gd name="connsiteX7" fmla="*/ 0 w 8105692"/>
                <a:gd name="connsiteY7" fmla="*/ 132384 h 105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05692" h="1059070">
                  <a:moveTo>
                    <a:pt x="0" y="132384"/>
                  </a:moveTo>
                  <a:lnTo>
                    <a:pt x="7576157" y="132384"/>
                  </a:lnTo>
                  <a:lnTo>
                    <a:pt x="7576157" y="0"/>
                  </a:lnTo>
                  <a:lnTo>
                    <a:pt x="8105692" y="529535"/>
                  </a:lnTo>
                  <a:lnTo>
                    <a:pt x="7576157" y="1059070"/>
                  </a:lnTo>
                  <a:lnTo>
                    <a:pt x="7576157" y="926686"/>
                  </a:lnTo>
                  <a:lnTo>
                    <a:pt x="0" y="926686"/>
                  </a:lnTo>
                  <a:lnTo>
                    <a:pt x="0" y="132384"/>
                  </a:lnTo>
                  <a:close/>
                </a:path>
              </a:pathLst>
            </a:custGeom>
          </p:spPr>
          <p:style>
            <a:lnRef idx="2">
              <a:schemeClr val="accent2">
                <a:tint val="40000"/>
                <a:alpha val="90000"/>
                <a:hueOff val="6584601"/>
                <a:satOff val="-22149"/>
                <a:lumOff val="-2728"/>
                <a:alphaOff val="0"/>
              </a:schemeClr>
            </a:lnRef>
            <a:fillRef idx="1">
              <a:schemeClr val="accent2">
                <a:tint val="40000"/>
                <a:alpha val="90000"/>
                <a:hueOff val="6584601"/>
                <a:satOff val="-22149"/>
                <a:lumOff val="-2728"/>
                <a:alphaOff val="0"/>
              </a:schemeClr>
            </a:fillRef>
            <a:effectRef idx="0">
              <a:schemeClr val="accent2">
                <a:tint val="40000"/>
                <a:alpha val="90000"/>
                <a:hueOff val="6584601"/>
                <a:satOff val="-22149"/>
                <a:lumOff val="-2728"/>
                <a:alphaOff val="0"/>
              </a:schemeClr>
            </a:effectRef>
            <a:fontRef idx="minor">
              <a:schemeClr val="dk1">
                <a:hueOff val="0"/>
                <a:satOff val="0"/>
                <a:lumOff val="0"/>
                <a:alphaOff val="0"/>
              </a:schemeClr>
            </a:fontRef>
          </p:style>
          <p:txBody>
            <a:bodyPr spcFirstLastPara="0" vert="horz" wrap="square" lIns="11430" tIns="143814" rIns="408581" bIns="143814" numCol="1" spcCol="1270" anchor="t" anchorCtr="0">
              <a:noAutofit/>
            </a:bodyPr>
            <a:lstStyle/>
            <a:p>
              <a:pPr marL="171450" lvl="1" indent="-171450" algn="l" defTabSz="800100">
                <a:lnSpc>
                  <a:spcPct val="90000"/>
                </a:lnSpc>
                <a:spcBef>
                  <a:spcPct val="0"/>
                </a:spcBef>
                <a:spcAft>
                  <a:spcPct val="15000"/>
                </a:spcAft>
                <a:buChar char="•"/>
              </a:pPr>
              <a:r>
                <a:rPr lang="en-GB" sz="1800" kern="1200" dirty="0"/>
                <a:t>Post-16 education, schools, early years settings, family hubs, children’s centres and youth centres, GP surgeries, libraries, maternity services, specialist public health or community nurses and community co-ordinators</a:t>
              </a:r>
            </a:p>
          </p:txBody>
        </p:sp>
        <p:sp>
          <p:nvSpPr>
            <p:cNvPr id="11" name="Freeform: Shape 10">
              <a:extLst>
                <a:ext uri="{FF2B5EF4-FFF2-40B4-BE49-F238E27FC236}">
                  <a16:creationId xmlns:a16="http://schemas.microsoft.com/office/drawing/2014/main" id="{69BA22EC-A1B5-1162-4053-AD112CC7EEEE}"/>
                </a:ext>
              </a:extLst>
            </p:cNvPr>
            <p:cNvSpPr/>
            <p:nvPr/>
          </p:nvSpPr>
          <p:spPr>
            <a:xfrm>
              <a:off x="255826" y="3775652"/>
              <a:ext cx="2674699" cy="1059070"/>
            </a:xfrm>
            <a:custGeom>
              <a:avLst/>
              <a:gdLst>
                <a:gd name="connsiteX0" fmla="*/ 0 w 3298515"/>
                <a:gd name="connsiteY0" fmla="*/ 176515 h 1059070"/>
                <a:gd name="connsiteX1" fmla="*/ 176515 w 3298515"/>
                <a:gd name="connsiteY1" fmla="*/ 0 h 1059070"/>
                <a:gd name="connsiteX2" fmla="*/ 3122000 w 3298515"/>
                <a:gd name="connsiteY2" fmla="*/ 0 h 1059070"/>
                <a:gd name="connsiteX3" fmla="*/ 3298515 w 3298515"/>
                <a:gd name="connsiteY3" fmla="*/ 176515 h 1059070"/>
                <a:gd name="connsiteX4" fmla="*/ 3298515 w 3298515"/>
                <a:gd name="connsiteY4" fmla="*/ 882555 h 1059070"/>
                <a:gd name="connsiteX5" fmla="*/ 3122000 w 3298515"/>
                <a:gd name="connsiteY5" fmla="*/ 1059070 h 1059070"/>
                <a:gd name="connsiteX6" fmla="*/ 176515 w 3298515"/>
                <a:gd name="connsiteY6" fmla="*/ 1059070 h 1059070"/>
                <a:gd name="connsiteX7" fmla="*/ 0 w 3298515"/>
                <a:gd name="connsiteY7" fmla="*/ 882555 h 1059070"/>
                <a:gd name="connsiteX8" fmla="*/ 0 w 3298515"/>
                <a:gd name="connsiteY8" fmla="*/ 176515 h 105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98515" h="1059070">
                  <a:moveTo>
                    <a:pt x="0" y="176515"/>
                  </a:moveTo>
                  <a:cubicBezTo>
                    <a:pt x="0" y="79028"/>
                    <a:pt x="79028" y="0"/>
                    <a:pt x="176515" y="0"/>
                  </a:cubicBezTo>
                  <a:lnTo>
                    <a:pt x="3122000" y="0"/>
                  </a:lnTo>
                  <a:cubicBezTo>
                    <a:pt x="3219487" y="0"/>
                    <a:pt x="3298515" y="79028"/>
                    <a:pt x="3298515" y="176515"/>
                  </a:cubicBezTo>
                  <a:lnTo>
                    <a:pt x="3298515" y="882555"/>
                  </a:lnTo>
                  <a:cubicBezTo>
                    <a:pt x="3298515" y="980042"/>
                    <a:pt x="3219487" y="1059070"/>
                    <a:pt x="3122000" y="1059070"/>
                  </a:cubicBezTo>
                  <a:lnTo>
                    <a:pt x="176515" y="1059070"/>
                  </a:lnTo>
                  <a:cubicBezTo>
                    <a:pt x="79028" y="1059070"/>
                    <a:pt x="0" y="980042"/>
                    <a:pt x="0" y="882555"/>
                  </a:cubicBezTo>
                  <a:lnTo>
                    <a:pt x="0" y="176515"/>
                  </a:lnTo>
                  <a:close/>
                </a:path>
              </a:pathLst>
            </a:custGeom>
          </p:spPr>
          <p:style>
            <a:lnRef idx="2">
              <a:schemeClr val="lt1">
                <a:hueOff val="0"/>
                <a:satOff val="0"/>
                <a:lumOff val="0"/>
                <a:alphaOff val="0"/>
              </a:schemeClr>
            </a:lnRef>
            <a:fillRef idx="1">
              <a:schemeClr val="accent2">
                <a:hueOff val="5870509"/>
                <a:satOff val="-17864"/>
                <a:lumOff val="-9509"/>
                <a:alphaOff val="0"/>
              </a:schemeClr>
            </a:fillRef>
            <a:effectRef idx="0">
              <a:schemeClr val="accent2">
                <a:hueOff val="5870509"/>
                <a:satOff val="-17864"/>
                <a:lumOff val="-9509"/>
                <a:alphaOff val="0"/>
              </a:schemeClr>
            </a:effectRef>
            <a:fontRef idx="minor">
              <a:schemeClr val="lt1"/>
            </a:fontRef>
          </p:style>
          <p:txBody>
            <a:bodyPr spcFirstLastPara="0" vert="horz" wrap="square" lIns="143140" tIns="97420" rIns="143140" bIns="97420" numCol="1" spcCol="1270" anchor="ctr" anchorCtr="0">
              <a:noAutofit/>
            </a:bodyPr>
            <a:lstStyle/>
            <a:p>
              <a:pPr marL="0" lvl="0" indent="0" algn="ctr" defTabSz="1066800">
                <a:lnSpc>
                  <a:spcPct val="90000"/>
                </a:lnSpc>
                <a:spcBef>
                  <a:spcPct val="0"/>
                </a:spcBef>
                <a:spcAft>
                  <a:spcPct val="35000"/>
                </a:spcAft>
                <a:buNone/>
              </a:pPr>
              <a:r>
                <a:rPr lang="en-GB" sz="2400" kern="1200" dirty="0"/>
                <a:t>Universal services </a:t>
              </a:r>
            </a:p>
          </p:txBody>
        </p:sp>
        <p:sp>
          <p:nvSpPr>
            <p:cNvPr id="12" name="Freeform: Shape 11">
              <a:extLst>
                <a:ext uri="{FF2B5EF4-FFF2-40B4-BE49-F238E27FC236}">
                  <a16:creationId xmlns:a16="http://schemas.microsoft.com/office/drawing/2014/main" id="{2D968939-CB23-CFFC-2B6E-85135C0ECB82}"/>
                </a:ext>
              </a:extLst>
            </p:cNvPr>
            <p:cNvSpPr/>
            <p:nvPr/>
          </p:nvSpPr>
          <p:spPr>
            <a:xfrm>
              <a:off x="3253838" y="4736874"/>
              <a:ext cx="8938160" cy="2166523"/>
            </a:xfrm>
            <a:custGeom>
              <a:avLst/>
              <a:gdLst>
                <a:gd name="connsiteX0" fmla="*/ 0 w 7956684"/>
                <a:gd name="connsiteY0" fmla="*/ 236759 h 1894073"/>
                <a:gd name="connsiteX1" fmla="*/ 7009648 w 7956684"/>
                <a:gd name="connsiteY1" fmla="*/ 236759 h 1894073"/>
                <a:gd name="connsiteX2" fmla="*/ 7009648 w 7956684"/>
                <a:gd name="connsiteY2" fmla="*/ 0 h 1894073"/>
                <a:gd name="connsiteX3" fmla="*/ 7956684 w 7956684"/>
                <a:gd name="connsiteY3" fmla="*/ 947037 h 1894073"/>
                <a:gd name="connsiteX4" fmla="*/ 7009648 w 7956684"/>
                <a:gd name="connsiteY4" fmla="*/ 1894073 h 1894073"/>
                <a:gd name="connsiteX5" fmla="*/ 7009648 w 7956684"/>
                <a:gd name="connsiteY5" fmla="*/ 1657314 h 1894073"/>
                <a:gd name="connsiteX6" fmla="*/ 0 w 7956684"/>
                <a:gd name="connsiteY6" fmla="*/ 1657314 h 1894073"/>
                <a:gd name="connsiteX7" fmla="*/ 0 w 7956684"/>
                <a:gd name="connsiteY7" fmla="*/ 236759 h 1894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956684" h="1894073">
                  <a:moveTo>
                    <a:pt x="0" y="236759"/>
                  </a:moveTo>
                  <a:lnTo>
                    <a:pt x="7009648" y="236759"/>
                  </a:lnTo>
                  <a:lnTo>
                    <a:pt x="7009648" y="0"/>
                  </a:lnTo>
                  <a:lnTo>
                    <a:pt x="7956684" y="947037"/>
                  </a:lnTo>
                  <a:lnTo>
                    <a:pt x="7009648" y="1894073"/>
                  </a:lnTo>
                  <a:lnTo>
                    <a:pt x="7009648" y="1657314"/>
                  </a:lnTo>
                  <a:lnTo>
                    <a:pt x="0" y="1657314"/>
                  </a:lnTo>
                  <a:lnTo>
                    <a:pt x="0" y="236759"/>
                  </a:lnTo>
                  <a:close/>
                </a:path>
              </a:pathLst>
            </a:custGeom>
          </p:spPr>
          <p:style>
            <a:lnRef idx="2">
              <a:schemeClr val="accent2">
                <a:tint val="40000"/>
                <a:alpha val="90000"/>
                <a:hueOff val="13169203"/>
                <a:satOff val="-44299"/>
                <a:lumOff val="-5456"/>
                <a:alphaOff val="0"/>
              </a:schemeClr>
            </a:lnRef>
            <a:fillRef idx="1">
              <a:schemeClr val="accent2">
                <a:tint val="40000"/>
                <a:alpha val="90000"/>
                <a:hueOff val="13169203"/>
                <a:satOff val="-44299"/>
                <a:lumOff val="-5456"/>
                <a:alphaOff val="0"/>
              </a:schemeClr>
            </a:fillRef>
            <a:effectRef idx="0">
              <a:schemeClr val="accent2">
                <a:tint val="40000"/>
                <a:alpha val="90000"/>
                <a:hueOff val="13169203"/>
                <a:satOff val="-44299"/>
                <a:lumOff val="-5456"/>
                <a:alphaOff val="0"/>
              </a:schemeClr>
            </a:effectRef>
            <a:fontRef idx="minor">
              <a:schemeClr val="dk1">
                <a:hueOff val="0"/>
                <a:satOff val="0"/>
                <a:lumOff val="0"/>
                <a:alphaOff val="0"/>
              </a:schemeClr>
            </a:fontRef>
          </p:style>
          <p:txBody>
            <a:bodyPr spcFirstLastPara="0" vert="horz" wrap="square" lIns="11430" tIns="248189" rIns="721707" bIns="248189" numCol="1" spcCol="1270" anchor="t" anchorCtr="0">
              <a:noAutofit/>
            </a:bodyPr>
            <a:lstStyle/>
            <a:p>
              <a:pPr marL="171450" lvl="1" indent="-171450" algn="l" defTabSz="800100">
                <a:lnSpc>
                  <a:spcPct val="90000"/>
                </a:lnSpc>
                <a:spcBef>
                  <a:spcPct val="0"/>
                </a:spcBef>
                <a:spcAft>
                  <a:spcPct val="15000"/>
                </a:spcAft>
                <a:buChar char="•"/>
              </a:pPr>
              <a:r>
                <a:rPr lang="en-GB" sz="1800" kern="1200" dirty="0"/>
                <a:t>Family support, social care, accident and emergency departments, allied health professionals, mental health services, special education needs support services, jobcentre plus, school attendance and exclusion support, domestic abuse services, alternative provision, housing services, police, probation and prison services, family court and family court advisory services, substance misuse services, fire and rescue, youth offending and targeted </a:t>
              </a:r>
            </a:p>
          </p:txBody>
        </p:sp>
        <p:sp>
          <p:nvSpPr>
            <p:cNvPr id="13" name="Freeform: Shape 12">
              <a:extLst>
                <a:ext uri="{FF2B5EF4-FFF2-40B4-BE49-F238E27FC236}">
                  <a16:creationId xmlns:a16="http://schemas.microsoft.com/office/drawing/2014/main" id="{213AA2F1-EC52-F675-FA49-6435E47B81C5}"/>
                </a:ext>
              </a:extLst>
            </p:cNvPr>
            <p:cNvSpPr/>
            <p:nvPr/>
          </p:nvSpPr>
          <p:spPr>
            <a:xfrm>
              <a:off x="255826" y="5075317"/>
              <a:ext cx="2528327" cy="1059070"/>
            </a:xfrm>
            <a:custGeom>
              <a:avLst/>
              <a:gdLst>
                <a:gd name="connsiteX0" fmla="*/ 0 w 2528327"/>
                <a:gd name="connsiteY0" fmla="*/ 176515 h 1059070"/>
                <a:gd name="connsiteX1" fmla="*/ 176515 w 2528327"/>
                <a:gd name="connsiteY1" fmla="*/ 0 h 1059070"/>
                <a:gd name="connsiteX2" fmla="*/ 2351812 w 2528327"/>
                <a:gd name="connsiteY2" fmla="*/ 0 h 1059070"/>
                <a:gd name="connsiteX3" fmla="*/ 2528327 w 2528327"/>
                <a:gd name="connsiteY3" fmla="*/ 176515 h 1059070"/>
                <a:gd name="connsiteX4" fmla="*/ 2528327 w 2528327"/>
                <a:gd name="connsiteY4" fmla="*/ 882555 h 1059070"/>
                <a:gd name="connsiteX5" fmla="*/ 2351812 w 2528327"/>
                <a:gd name="connsiteY5" fmla="*/ 1059070 h 1059070"/>
                <a:gd name="connsiteX6" fmla="*/ 176515 w 2528327"/>
                <a:gd name="connsiteY6" fmla="*/ 1059070 h 1059070"/>
                <a:gd name="connsiteX7" fmla="*/ 0 w 2528327"/>
                <a:gd name="connsiteY7" fmla="*/ 882555 h 1059070"/>
                <a:gd name="connsiteX8" fmla="*/ 0 w 2528327"/>
                <a:gd name="connsiteY8" fmla="*/ 176515 h 1059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28327" h="1059070">
                  <a:moveTo>
                    <a:pt x="0" y="176515"/>
                  </a:moveTo>
                  <a:cubicBezTo>
                    <a:pt x="0" y="79028"/>
                    <a:pt x="79028" y="0"/>
                    <a:pt x="176515" y="0"/>
                  </a:cubicBezTo>
                  <a:lnTo>
                    <a:pt x="2351812" y="0"/>
                  </a:lnTo>
                  <a:cubicBezTo>
                    <a:pt x="2449299" y="0"/>
                    <a:pt x="2528327" y="79028"/>
                    <a:pt x="2528327" y="176515"/>
                  </a:cubicBezTo>
                  <a:lnTo>
                    <a:pt x="2528327" y="882555"/>
                  </a:lnTo>
                  <a:cubicBezTo>
                    <a:pt x="2528327" y="980042"/>
                    <a:pt x="2449299" y="1059070"/>
                    <a:pt x="2351812" y="1059070"/>
                  </a:cubicBezTo>
                  <a:lnTo>
                    <a:pt x="176515" y="1059070"/>
                  </a:lnTo>
                  <a:cubicBezTo>
                    <a:pt x="79028" y="1059070"/>
                    <a:pt x="0" y="980042"/>
                    <a:pt x="0" y="882555"/>
                  </a:cubicBezTo>
                  <a:lnTo>
                    <a:pt x="0" y="176515"/>
                  </a:lnTo>
                  <a:close/>
                </a:path>
              </a:pathLst>
            </a:custGeom>
          </p:spPr>
          <p:style>
            <a:lnRef idx="2">
              <a:schemeClr val="lt1">
                <a:hueOff val="0"/>
                <a:satOff val="0"/>
                <a:lumOff val="0"/>
                <a:alphaOff val="0"/>
              </a:schemeClr>
            </a:lnRef>
            <a:fillRef idx="1">
              <a:schemeClr val="accent2">
                <a:hueOff val="11741017"/>
                <a:satOff val="-35728"/>
                <a:lumOff val="-19018"/>
                <a:alphaOff val="0"/>
              </a:schemeClr>
            </a:fillRef>
            <a:effectRef idx="0">
              <a:schemeClr val="accent2">
                <a:hueOff val="11741017"/>
                <a:satOff val="-35728"/>
                <a:lumOff val="-19018"/>
                <a:alphaOff val="0"/>
              </a:schemeClr>
            </a:effectRef>
            <a:fontRef idx="minor">
              <a:schemeClr val="lt1"/>
            </a:fontRef>
          </p:style>
          <p:txBody>
            <a:bodyPr spcFirstLastPara="0" vert="horz" wrap="square" lIns="143140" tIns="97420" rIns="143140" bIns="97420" numCol="1" spcCol="1270" anchor="ctr" anchorCtr="0">
              <a:noAutofit/>
            </a:bodyPr>
            <a:lstStyle/>
            <a:p>
              <a:pPr marL="0" lvl="0" indent="0" algn="ctr" defTabSz="1066800">
                <a:lnSpc>
                  <a:spcPct val="90000"/>
                </a:lnSpc>
                <a:spcBef>
                  <a:spcPct val="0"/>
                </a:spcBef>
                <a:spcAft>
                  <a:spcPct val="35000"/>
                </a:spcAft>
                <a:buNone/>
              </a:pPr>
              <a:r>
                <a:rPr lang="en-GB" sz="2400" kern="1200" dirty="0"/>
                <a:t>Acute and targeted services </a:t>
              </a:r>
            </a:p>
          </p:txBody>
        </p:sp>
      </p:grpSp>
      <p:sp>
        <p:nvSpPr>
          <p:cNvPr id="6" name="Title 1">
            <a:extLst>
              <a:ext uri="{FF2B5EF4-FFF2-40B4-BE49-F238E27FC236}">
                <a16:creationId xmlns:a16="http://schemas.microsoft.com/office/drawing/2014/main" id="{37872E04-D92D-52B0-42EA-4051A3DC57F0}"/>
              </a:ext>
            </a:extLst>
          </p:cNvPr>
          <p:cNvSpPr>
            <a:spLocks noGrp="1"/>
          </p:cNvSpPr>
          <p:nvPr>
            <p:ph type="title"/>
          </p:nvPr>
        </p:nvSpPr>
        <p:spPr>
          <a:xfrm>
            <a:off x="3254375" y="153988"/>
            <a:ext cx="8993188" cy="1325562"/>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Early Help System</a:t>
            </a:r>
          </a:p>
        </p:txBody>
      </p:sp>
    </p:spTree>
    <p:extLst>
      <p:ext uri="{BB962C8B-B14F-4D97-AF65-F5344CB8AC3E}">
        <p14:creationId xmlns:p14="http://schemas.microsoft.com/office/powerpoint/2010/main" val="33923137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Component 2 Assignment </a:t>
            </a:r>
          </a:p>
        </p:txBody>
      </p:sp>
      <p:sp>
        <p:nvSpPr>
          <p:cNvPr id="3" name="TextBox 2">
            <a:extLst>
              <a:ext uri="{FF2B5EF4-FFF2-40B4-BE49-F238E27FC236}">
                <a16:creationId xmlns:a16="http://schemas.microsoft.com/office/drawing/2014/main" id="{3CDD51D0-6785-3D74-67C3-436289FFBA89}"/>
              </a:ext>
            </a:extLst>
          </p:cNvPr>
          <p:cNvSpPr txBox="1"/>
          <p:nvPr/>
        </p:nvSpPr>
        <p:spPr>
          <a:xfrm>
            <a:off x="3253840" y="1337481"/>
            <a:ext cx="8838076" cy="2308324"/>
          </a:xfrm>
          <a:prstGeom prst="rect">
            <a:avLst/>
          </a:prstGeom>
          <a:noFill/>
        </p:spPr>
        <p:txBody>
          <a:bodyPr wrap="square" rtlCol="0">
            <a:spAutoFit/>
          </a:bodyPr>
          <a:lstStyle/>
          <a:p>
            <a:r>
              <a:rPr lang="en-GB" b="1" dirty="0">
                <a:effectLst/>
                <a:latin typeface="Arial" panose="020B0604020202020204" pitchFamily="34" charset="0"/>
                <a:ea typeface="Times New Roman" panose="02020603050405020304" pitchFamily="18" charset="0"/>
                <a:cs typeface="Arial" panose="020B0604020202020204" pitchFamily="34" charset="0"/>
              </a:rPr>
              <a:t>Visit</a:t>
            </a:r>
            <a:r>
              <a:rPr lang="en-GB" dirty="0">
                <a:effectLst/>
                <a:latin typeface="Arial" panose="020B0604020202020204" pitchFamily="34" charset="0"/>
                <a:ea typeface="Times New Roman" panose="02020603050405020304" pitchFamily="18" charset="0"/>
                <a:cs typeface="Arial" panose="020B0604020202020204" pitchFamily="34" charset="0"/>
              </a:rPr>
              <a:t> three local authority websites from the list below, and examine what information is available about the ‘Early Help’ for families. </a:t>
            </a:r>
          </a:p>
          <a:p>
            <a:endParaRPr lang="en-GB" dirty="0">
              <a:latin typeface="Arial" panose="020B0604020202020204" pitchFamily="34" charset="0"/>
              <a:ea typeface="Times New Roman" panose="02020603050405020304" pitchFamily="18" charset="0"/>
              <a:cs typeface="Arial" panose="020B0604020202020204" pitchFamily="34" charset="0"/>
            </a:endParaRPr>
          </a:p>
          <a:p>
            <a:r>
              <a:rPr lang="en-GB" dirty="0">
                <a:effectLst/>
                <a:latin typeface="Arial" panose="020B0604020202020204" pitchFamily="34" charset="0"/>
                <a:ea typeface="Times New Roman" panose="02020603050405020304" pitchFamily="18" charset="0"/>
                <a:cs typeface="Arial" panose="020B0604020202020204" pitchFamily="34" charset="0"/>
              </a:rPr>
              <a:t>Compare and contrast how information about ‘Early Help’ and other family support services are communicated to families via the website. Conclude which local authority, from your choice of three, appears to have the most effective and accessible information relating to Early Help and other support services for families. </a:t>
            </a:r>
          </a:p>
          <a:p>
            <a:endParaRPr lang="en-GB" dirty="0"/>
          </a:p>
        </p:txBody>
      </p:sp>
      <p:sp>
        <p:nvSpPr>
          <p:cNvPr id="5" name="TextBox 4">
            <a:extLst>
              <a:ext uri="{FF2B5EF4-FFF2-40B4-BE49-F238E27FC236}">
                <a16:creationId xmlns:a16="http://schemas.microsoft.com/office/drawing/2014/main" id="{4C5156DE-800A-2DC6-6B62-61E2DD62CC19}"/>
              </a:ext>
            </a:extLst>
          </p:cNvPr>
          <p:cNvSpPr txBox="1"/>
          <p:nvPr/>
        </p:nvSpPr>
        <p:spPr>
          <a:xfrm>
            <a:off x="3531310" y="3380300"/>
            <a:ext cx="7863816" cy="3366243"/>
          </a:xfrm>
          <a:prstGeom prst="rect">
            <a:avLst/>
          </a:prstGeom>
          <a:noFill/>
        </p:spPr>
        <p:txBody>
          <a:bodyPr wrap="square">
            <a:spAutoFit/>
          </a:bodyPr>
          <a:lstStyle/>
          <a:p>
            <a:pPr marL="209550" marR="157480">
              <a:lnSpc>
                <a:spcPct val="150000"/>
              </a:lnSpc>
              <a:buNone/>
            </a:pPr>
            <a:r>
              <a:rPr lang="en-GB" sz="1800" dirty="0">
                <a:effectLst/>
                <a:latin typeface="Arial" panose="020B0604020202020204" pitchFamily="34" charset="0"/>
                <a:ea typeface="Times New Roman" panose="02020603050405020304" pitchFamily="18" charset="0"/>
              </a:rPr>
              <a:t>Local Authorities to choose from, (please choose </a:t>
            </a:r>
            <a:r>
              <a:rPr lang="en-GB" sz="1800" b="1" dirty="0">
                <a:effectLst/>
                <a:latin typeface="Arial" panose="020B0604020202020204" pitchFamily="34" charset="0"/>
                <a:ea typeface="Times New Roman" panose="02020603050405020304" pitchFamily="18" charset="0"/>
              </a:rPr>
              <a:t>three</a:t>
            </a:r>
            <a:r>
              <a:rPr lang="en-GB" sz="1800" dirty="0">
                <a:effectLst/>
                <a:latin typeface="Arial" panose="020B0604020202020204" pitchFamily="34" charset="0"/>
                <a:ea typeface="Times New Roman" panose="02020603050405020304" pitchFamily="18" charset="0"/>
              </a:rPr>
              <a:t>):</a:t>
            </a:r>
            <a:endParaRPr lang="en-GB" sz="1800" dirty="0">
              <a:effectLst/>
              <a:latin typeface="Times New Roman" panose="02020603050405020304" pitchFamily="18" charset="0"/>
              <a:ea typeface="Times New Roman" panose="02020603050405020304" pitchFamily="18" charset="0"/>
            </a:endParaRPr>
          </a:p>
          <a:p>
            <a:pPr marL="342900" marR="15748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Leicestershire County Council -</a:t>
            </a:r>
            <a:r>
              <a:rPr lang="en-GB" sz="1800" u="sng" dirty="0">
                <a:solidFill>
                  <a:srgbClr val="0000FF"/>
                </a:solidFill>
                <a:effectLst/>
                <a:latin typeface="Arial" panose="020B0604020202020204" pitchFamily="34" charset="0"/>
                <a:ea typeface="Times New Roman" panose="02020603050405020304" pitchFamily="18" charset="0"/>
                <a:hlinkClick r:id="rId3"/>
              </a:rPr>
              <a:t> https://www.leicester.gov.uk</a:t>
            </a:r>
            <a:endParaRPr lang="en-GB" sz="1800" dirty="0">
              <a:effectLst/>
              <a:latin typeface="Times New Roman" panose="02020603050405020304" pitchFamily="18" charset="0"/>
              <a:ea typeface="Times New Roman" panose="02020603050405020304" pitchFamily="18" charset="0"/>
            </a:endParaRPr>
          </a:p>
          <a:p>
            <a:pPr marL="342900" marR="15748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Norfolk County Council - </a:t>
            </a:r>
            <a:r>
              <a:rPr lang="en-GB" sz="1800" u="sng" dirty="0">
                <a:solidFill>
                  <a:srgbClr val="0000FF"/>
                </a:solidFill>
                <a:effectLst/>
                <a:latin typeface="Arial" panose="020B0604020202020204" pitchFamily="34" charset="0"/>
                <a:ea typeface="Times New Roman" panose="02020603050405020304" pitchFamily="18" charset="0"/>
                <a:hlinkClick r:id="rId4"/>
              </a:rPr>
              <a:t>https://www.norfolk.gov.uk/</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marR="15748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Staffordshire County Council - </a:t>
            </a:r>
            <a:r>
              <a:rPr lang="en-GB" sz="1800" u="sng" dirty="0">
                <a:solidFill>
                  <a:srgbClr val="0000FF"/>
                </a:solidFill>
                <a:effectLst/>
                <a:latin typeface="Arial" panose="020B0604020202020204" pitchFamily="34" charset="0"/>
                <a:ea typeface="Times New Roman" panose="02020603050405020304" pitchFamily="18" charset="0"/>
                <a:hlinkClick r:id="rId5"/>
              </a:rPr>
              <a:t>https://www.staffordshire.gov.uk/</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marR="15748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Leeds City Council - </a:t>
            </a:r>
            <a:r>
              <a:rPr lang="en-GB" sz="1800" u="sng" dirty="0">
                <a:solidFill>
                  <a:srgbClr val="0000FF"/>
                </a:solidFill>
                <a:effectLst/>
                <a:latin typeface="Arial" panose="020B0604020202020204" pitchFamily="34" charset="0"/>
                <a:ea typeface="Times New Roman" panose="02020603050405020304" pitchFamily="18" charset="0"/>
                <a:hlinkClick r:id="rId6"/>
              </a:rPr>
              <a:t>https://www.leeds.gov.uk/</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marR="15748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Tower Hamlets Council - </a:t>
            </a:r>
            <a:r>
              <a:rPr lang="en-GB" sz="1800" u="sng" dirty="0">
                <a:solidFill>
                  <a:srgbClr val="0000FF"/>
                </a:solidFill>
                <a:effectLst/>
                <a:latin typeface="Arial" panose="020B0604020202020204" pitchFamily="34" charset="0"/>
                <a:ea typeface="Times New Roman" panose="02020603050405020304" pitchFamily="18" charset="0"/>
                <a:hlinkClick r:id="rId7"/>
              </a:rPr>
              <a:t>https://www.towerhamlets.gov.uk/</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marR="15748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Southwark Council - </a:t>
            </a:r>
            <a:r>
              <a:rPr lang="en-GB" sz="1800" u="sng" dirty="0">
                <a:solidFill>
                  <a:srgbClr val="0000FF"/>
                </a:solidFill>
                <a:effectLst/>
                <a:latin typeface="Arial" panose="020B0604020202020204" pitchFamily="34" charset="0"/>
                <a:ea typeface="Times New Roman" panose="02020603050405020304" pitchFamily="18" charset="0"/>
                <a:hlinkClick r:id="rId8"/>
              </a:rPr>
              <a:t>https://southwark.gov.uk/</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marL="342900" marR="157480" lvl="0" indent="-342900">
              <a:lnSpc>
                <a:spcPct val="150000"/>
              </a:lnSpc>
              <a:buFont typeface="Symbol" panose="05050102010706020507" pitchFamily="18" charset="2"/>
              <a:buChar char=""/>
            </a:pPr>
            <a:r>
              <a:rPr lang="en-GB" sz="1800" dirty="0">
                <a:effectLst/>
                <a:latin typeface="Arial" panose="020B0604020202020204" pitchFamily="34" charset="0"/>
                <a:ea typeface="Times New Roman" panose="02020603050405020304" pitchFamily="18" charset="0"/>
              </a:rPr>
              <a:t>Nottinghamshire County Council - </a:t>
            </a:r>
            <a:r>
              <a:rPr lang="en-GB" sz="1800" u="sng" dirty="0">
                <a:solidFill>
                  <a:srgbClr val="0000FF"/>
                </a:solidFill>
                <a:effectLst/>
                <a:latin typeface="Arial" panose="020B0604020202020204" pitchFamily="34" charset="0"/>
                <a:ea typeface="Times New Roman" panose="02020603050405020304" pitchFamily="18" charset="0"/>
                <a:hlinkClick r:id="rId9"/>
              </a:rPr>
              <a:t>https://www.nottinghamshire.gov.uk/</a:t>
            </a:r>
            <a:r>
              <a:rPr lang="en-GB" sz="1800" dirty="0">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sp>
        <p:nvSpPr>
          <p:cNvPr id="6" name="TextBox 5">
            <a:extLst>
              <a:ext uri="{FF2B5EF4-FFF2-40B4-BE49-F238E27FC236}">
                <a16:creationId xmlns:a16="http://schemas.microsoft.com/office/drawing/2014/main" id="{FB4EAC49-A1AF-A5DE-9F91-4B18D744AB71}"/>
              </a:ext>
            </a:extLst>
          </p:cNvPr>
          <p:cNvSpPr txBox="1"/>
          <p:nvPr/>
        </p:nvSpPr>
        <p:spPr>
          <a:xfrm>
            <a:off x="499999" y="1351508"/>
            <a:ext cx="2598747" cy="4154984"/>
          </a:xfrm>
          <a:prstGeom prst="rect">
            <a:avLst/>
          </a:prstGeom>
          <a:noFill/>
        </p:spPr>
        <p:txBody>
          <a:bodyPr wrap="square" rtlCol="0">
            <a:spAutoFit/>
          </a:bodyPr>
          <a:lstStyle/>
          <a:p>
            <a:r>
              <a:rPr lang="en-GB" sz="2400" dirty="0">
                <a:solidFill>
                  <a:schemeClr val="bg1"/>
                </a:solidFill>
                <a:latin typeface="Arial" panose="020B0604020202020204" pitchFamily="34" charset="0"/>
                <a:cs typeface="Arial" panose="020B0604020202020204" pitchFamily="34" charset="0"/>
              </a:rPr>
              <a:t>Spend the remainder of the session visiting and exploring each of the seven  Local Authority Sites . Attempt to locate the ‘Early Help’ information available on each.</a:t>
            </a:r>
          </a:p>
        </p:txBody>
      </p:sp>
    </p:spTree>
    <p:extLst>
      <p:ext uri="{BB962C8B-B14F-4D97-AF65-F5344CB8AC3E}">
        <p14:creationId xmlns:p14="http://schemas.microsoft.com/office/powerpoint/2010/main" val="160076337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732DD-F7E6-DB33-DF37-0CA6912DAF12}"/>
              </a:ext>
            </a:extLst>
          </p:cNvPr>
          <p:cNvSpPr>
            <a:spLocks noGrp="1"/>
          </p:cNvSpPr>
          <p:nvPr>
            <p:ph type="title"/>
          </p:nvPr>
        </p:nvSpPr>
        <p:spPr>
          <a:xfrm>
            <a:off x="3253840" y="153790"/>
            <a:ext cx="8993170" cy="1325563"/>
          </a:xfrm>
        </p:spPr>
        <p:txBody>
          <a:bodyPr>
            <a:normAutofit/>
          </a:bodyPr>
          <a:lstStyle/>
          <a:p>
            <a:r>
              <a:rPr lang="en-GB" sz="4400" dirty="0">
                <a:solidFill>
                  <a:schemeClr val="tx1"/>
                </a:solidFill>
                <a:latin typeface="Arial" panose="020B0604020202020204" pitchFamily="34" charset="0"/>
                <a:cs typeface="Arial" panose="020B0604020202020204" pitchFamily="34" charset="0"/>
              </a:rPr>
              <a:t>Next week… </a:t>
            </a:r>
          </a:p>
        </p:txBody>
      </p:sp>
      <p:sp>
        <p:nvSpPr>
          <p:cNvPr id="3" name="TextBox 2">
            <a:extLst>
              <a:ext uri="{FF2B5EF4-FFF2-40B4-BE49-F238E27FC236}">
                <a16:creationId xmlns:a16="http://schemas.microsoft.com/office/drawing/2014/main" id="{2BE8CE84-4DCA-B469-79C4-046CE414D60F}"/>
              </a:ext>
            </a:extLst>
          </p:cNvPr>
          <p:cNvSpPr txBox="1"/>
          <p:nvPr/>
        </p:nvSpPr>
        <p:spPr>
          <a:xfrm>
            <a:off x="3671247" y="2197290"/>
            <a:ext cx="8284191" cy="1200329"/>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We will explore the impact of poverty on families.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We will also explore what is support is available locally</a:t>
            </a:r>
            <a:r>
              <a:rPr lang="en-GB" dirty="0"/>
              <a:t>. </a:t>
            </a:r>
          </a:p>
        </p:txBody>
      </p:sp>
    </p:spTree>
    <p:extLst>
      <p:ext uri="{BB962C8B-B14F-4D97-AF65-F5344CB8AC3E}">
        <p14:creationId xmlns:p14="http://schemas.microsoft.com/office/powerpoint/2010/main" val="3502430519"/>
      </p:ext>
    </p:extLst>
  </p:cSld>
  <p:clrMapOvr>
    <a:masterClrMapping/>
  </p:clrMapOvr>
</p:sld>
</file>

<file path=ppt/theme/theme1.xml><?xml version="1.0" encoding="utf-8"?>
<a:theme xmlns:a="http://schemas.openxmlformats.org/drawingml/2006/main" name="Office Theme">
  <a:themeElements>
    <a:clrScheme name="Custom 11">
      <a:dk1>
        <a:sysClr val="windowText" lastClr="000000"/>
      </a:dk1>
      <a:lt1>
        <a:srgbClr val="FFFFFF"/>
      </a:lt1>
      <a:dk2>
        <a:srgbClr val="00BBFF"/>
      </a:dk2>
      <a:lt2>
        <a:srgbClr val="FFAA27"/>
      </a:lt2>
      <a:accent1>
        <a:srgbClr val="001431"/>
      </a:accent1>
      <a:accent2>
        <a:srgbClr val="D14C00"/>
      </a:accent2>
      <a:accent3>
        <a:srgbClr val="142F5C"/>
      </a:accent3>
      <a:accent4>
        <a:srgbClr val="FFC000"/>
      </a:accent4>
      <a:accent5>
        <a:srgbClr val="5E441C"/>
      </a:accent5>
      <a:accent6>
        <a:srgbClr val="149F2F"/>
      </a:accent6>
      <a:hlink>
        <a:srgbClr val="00BBFF"/>
      </a:hlink>
      <a:folHlink>
        <a:srgbClr val="00BBFF"/>
      </a:folHlink>
    </a:clrScheme>
    <a:fontScheme name="Custom 12">
      <a:majorFont>
        <a:latin typeface="Book Antiqua"/>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tx1"/>
        </a:solidFill>
        <a:ln>
          <a:solidFill>
            <a:schemeClr val="bg2"/>
          </a:solid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_34309604_TF33968143" id="{8DC784E7-05DF-45BD-84D8-E1E66AEC0D7A}" vid="{ACDD0EDF-4589-4FB8-B084-B2A7E0159C5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EEA25CC0A0AC24199CDC46C25B8B0BC" ma:contentTypeVersion="10" ma:contentTypeDescription="Create a new document." ma:contentTypeScope="" ma:versionID="e3b47856d4cf355c0dacb39e1084d14f">
  <xsd:schema xmlns:xsd="http://www.w3.org/2001/XMLSchema" xmlns:xs="http://www.w3.org/2001/XMLSchema" xmlns:p="http://schemas.microsoft.com/office/2006/metadata/properties" xmlns:ns1="http://schemas.microsoft.com/sharepoint/v3" xmlns:ns2="6dc4bcd6-49db-4c07-9060-8acfc67cef9f" xmlns:ns3="fb0879af-3eba-417a-a55a-ffe6dcd6ca77" targetNamespace="http://schemas.microsoft.com/office/2006/metadata/properties" ma:root="true" ma:fieldsID="a845a615265fdb1f7b12cc65ac20ecbd" ns1:_="" ns2:_="" ns3:_="">
    <xsd:import namespace="http://schemas.microsoft.com/sharepoint/v3"/>
    <xsd:import namespace="6dc4bcd6-49db-4c07-9060-8acfc67cef9f"/>
    <xsd:import namespace="fb0879af-3eba-417a-a55a-ffe6dcd6ca77"/>
    <xsd:element name="properties">
      <xsd:complexType>
        <xsd:sequence>
          <xsd:element name="documentManagement">
            <xsd:complexType>
              <xsd:all>
                <xsd:element ref="ns2:MediaServiceMetadata" minOccurs="0"/>
                <xsd:element ref="ns2:MediaServiceFastMetadata" minOccurs="0"/>
                <xsd:element ref="ns2:MediaServiceOCR" minOccurs="0"/>
                <xsd:element ref="ns3:SharedWithUsers" minOccurs="0"/>
                <xsd:element ref="ns3:SharedWithDetails" minOccurs="0"/>
                <xsd:element ref="ns3:LastSharedByUser" minOccurs="0"/>
                <xsd:element ref="ns3:LastSharedByTime" minOccurs="0"/>
                <xsd:element ref="ns1:_ip_UnifiedCompliancePolicyProperties" minOccurs="0"/>
                <xsd:element ref="ns1:_ip_UnifiedCompliancePolicyUIAction" minOccurs="0"/>
                <xsd:element ref="ns2:MediaServiceAuto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5" nillable="true" ma:displayName="Unified Compliance Policy Properties" ma:hidden="true" ma:internalName="_ip_UnifiedCompliancePolicyProperties">
      <xsd:simpleType>
        <xsd:restriction base="dms:Note"/>
      </xsd:simpleType>
    </xsd:element>
    <xsd:element name="_ip_UnifiedCompliancePolicyUIAction" ma:index="1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dc4bcd6-49db-4c07-9060-8acfc67cef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7" nillable="true" ma:displayName="MediaServiceAutoTags" ma:internalName="MediaServiceAutoTag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b0879af-3eba-417a-a55a-ffe6dcd6ca77"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LastSharedByUser" ma:index="13" nillable="true" ma:displayName="Last Shared By User" ma:hidden="true" ma:internalName="LastSharedByUser" ma:readOnly="true">
      <xsd:simpleType>
        <xsd:restriction base="dms:Note"/>
      </xsd:simpleType>
    </xsd:element>
    <xsd:element name="LastSharedByTime" ma:index="14" nillable="true" ma:displayName="Last Shared By Time" ma:hidden="true" ma:internalName="LastSharedByTime" ma:readOnly="tru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1E645E5-0105-4597-A6C9-FF428BAEF1DD}">
  <ds:schemaRefs>
    <ds:schemaRef ds:uri="http://schemas.microsoft.com/sharepoint/v3/contenttype/forms"/>
  </ds:schemaRefs>
</ds:datastoreItem>
</file>

<file path=customXml/itemProps2.xml><?xml version="1.0" encoding="utf-8"?>
<ds:datastoreItem xmlns:ds="http://schemas.openxmlformats.org/officeDocument/2006/customXml" ds:itemID="{1231B41D-C4DE-41D5-B883-BFE1CC1FFE9C}">
  <ds:schemaRefs>
    <ds:schemaRef ds:uri="http://schemas.microsoft.com/sharepoint/v3"/>
    <ds:schemaRef ds:uri="http://purl.org/dc/terms/"/>
    <ds:schemaRef ds:uri="http://schemas.openxmlformats.org/package/2006/metadata/core-properties"/>
    <ds:schemaRef ds:uri="6dc4bcd6-49db-4c07-9060-8acfc67cef9f"/>
    <ds:schemaRef ds:uri="http://schemas.microsoft.com/office/2006/documentManagement/types"/>
    <ds:schemaRef ds:uri="http://schemas.microsoft.com/office/infopath/2007/PartnerControls"/>
    <ds:schemaRef ds:uri="fb0879af-3eba-417a-a55a-ffe6dcd6ca77"/>
    <ds:schemaRef ds:uri="http://purl.org/dc/elements/1.1/"/>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6F66A90A-9146-4A69-9CBB-F93429A11E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6dc4bcd6-49db-4c07-9060-8acfc67cef9f"/>
    <ds:schemaRef ds:uri="fb0879af-3eba-417a-a55a-ffe6dcd6ca7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{D5FA12A5-D566-4F63-A77B-C3E11C3844BD}tf33968143_win32</Template>
  <TotalTime>5</TotalTime>
  <Words>3632</Words>
  <Application>Microsoft Office PowerPoint</Application>
  <PresentationFormat>Widescreen</PresentationFormat>
  <Paragraphs>247</Paragraphs>
  <Slides>31</Slides>
  <Notes>30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Arial</vt:lpstr>
      <vt:lpstr>Book Antiqua</vt:lpstr>
      <vt:lpstr>Calibri</vt:lpstr>
      <vt:lpstr>Franklin Gothic Book</vt:lpstr>
      <vt:lpstr>GDS Transport</vt:lpstr>
      <vt:lpstr>Symbol</vt:lpstr>
      <vt:lpstr>Times New Roman</vt:lpstr>
      <vt:lpstr>Wingdings</vt:lpstr>
      <vt:lpstr>Office Theme</vt:lpstr>
      <vt:lpstr>Week 8 Supporting Families</vt:lpstr>
      <vt:lpstr>PowerPoint Presentation</vt:lpstr>
      <vt:lpstr>What is a family? </vt:lpstr>
      <vt:lpstr>A family is not simply to define. </vt:lpstr>
      <vt:lpstr>Supporting Families Programme guidance 2022 to 2025</vt:lpstr>
      <vt:lpstr>Reflect…</vt:lpstr>
      <vt:lpstr>Supporting Families 2022-2025</vt:lpstr>
      <vt:lpstr>Supporting Families 2022-2025</vt:lpstr>
      <vt:lpstr>The four key principles of  Supporting Families </vt:lpstr>
      <vt:lpstr>Supporting Families 2022-2025</vt:lpstr>
      <vt:lpstr>Reflect…</vt:lpstr>
      <vt:lpstr>PowerPoint Presentation</vt:lpstr>
      <vt:lpstr>Getting a good education</vt:lpstr>
      <vt:lpstr>Good early years development</vt:lpstr>
      <vt:lpstr>Improved mental and physical health</vt:lpstr>
      <vt:lpstr>Promoting recovery and reducing harm from substance misuse</vt:lpstr>
      <vt:lpstr>Reflect…</vt:lpstr>
      <vt:lpstr>Improved family relationships</vt:lpstr>
      <vt:lpstr>Children safe from abuse and exploitation</vt:lpstr>
      <vt:lpstr>Crime prevention and tackling crime</vt:lpstr>
      <vt:lpstr>Reflect…</vt:lpstr>
      <vt:lpstr>Safe from domestic abuse</vt:lpstr>
      <vt:lpstr>Secure housing</vt:lpstr>
      <vt:lpstr>Financial stability</vt:lpstr>
      <vt:lpstr>Identifying and evidencing family need</vt:lpstr>
      <vt:lpstr>Identifying and evidencing family need</vt:lpstr>
      <vt:lpstr>Identifying and evidencing family need</vt:lpstr>
      <vt:lpstr>Early Help System</vt:lpstr>
      <vt:lpstr>Early Help System</vt:lpstr>
      <vt:lpstr>Component 2 Assignment </vt:lpstr>
      <vt:lpstr>Next week…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1 – Introduction to Module and important terminology </dc:title>
  <dc:creator>Rebecca Stewart</dc:creator>
  <cp:lastModifiedBy>Beau Academic</cp:lastModifiedBy>
  <cp:revision>10</cp:revision>
  <dcterms:created xsi:type="dcterms:W3CDTF">2024-01-09T09:09:36Z</dcterms:created>
  <dcterms:modified xsi:type="dcterms:W3CDTF">2025-05-14T10:05:02Z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0x010100DEEA25CC0A0AC24199CDC46C25B8B0BC</vt:lpwstr>
  </property>
</Properties>
</file>