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9" r:id="rId4"/>
  </p:sldMasterIdLst>
  <p:notesMasterIdLst>
    <p:notesMasterId r:id="rId14"/>
  </p:notesMasterIdLst>
  <p:handoutMasterIdLst>
    <p:handoutMasterId r:id="rId15"/>
  </p:handoutMasterIdLst>
  <p:sldIdLst>
    <p:sldId id="279" r:id="rId5"/>
    <p:sldId id="256" r:id="rId6"/>
    <p:sldId id="257" r:id="rId7"/>
    <p:sldId id="258" r:id="rId8"/>
    <p:sldId id="259" r:id="rId9"/>
    <p:sldId id="260" r:id="rId10"/>
    <p:sldId id="278" r:id="rId11"/>
    <p:sldId id="265" r:id="rId12"/>
    <p:sldId id="27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E994"/>
    <a:srgbClr val="02DC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9BA5BE-9870-1D4E-B8C6-41ACBCA1941D}" v="105" dt="2022-04-14T04:04:00.555"/>
  </p1510:revLst>
</p1510:revInfo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bitha Kalyan" userId="f8416806-d0c6-436c-b401-13dfc2ff6f51" providerId="ADAL" clId="{F59BA5BE-9870-1D4E-B8C6-41ACBCA1941D}"/>
    <pc:docChg chg="modSld">
      <pc:chgData name="Tabitha Kalyan" userId="f8416806-d0c6-436c-b401-13dfc2ff6f51" providerId="ADAL" clId="{F59BA5BE-9870-1D4E-B8C6-41ACBCA1941D}" dt="2022-04-14T04:04:00.555" v="104" actId="20577"/>
      <pc:docMkLst>
        <pc:docMk/>
      </pc:docMkLst>
      <pc:sldChg chg="modSp mod">
        <pc:chgData name="Tabitha Kalyan" userId="f8416806-d0c6-436c-b401-13dfc2ff6f51" providerId="ADAL" clId="{F59BA5BE-9870-1D4E-B8C6-41ACBCA1941D}" dt="2022-04-14T04:04:00.555" v="104" actId="20577"/>
        <pc:sldMkLst>
          <pc:docMk/>
          <pc:sldMk cId="453193945" sldId="279"/>
        </pc:sldMkLst>
        <pc:spChg chg="mod">
          <ac:chgData name="Tabitha Kalyan" userId="f8416806-d0c6-436c-b401-13dfc2ff6f51" providerId="ADAL" clId="{F59BA5BE-9870-1D4E-B8C6-41ACBCA1941D}" dt="2022-04-14T04:04:00.555" v="104" actId="20577"/>
          <ac:spMkLst>
            <pc:docMk/>
            <pc:sldMk cId="453193945" sldId="279"/>
            <ac:spMk id="3" creationId="{F5B91B79-3B1D-5D42-8884-D6D5E9496F80}"/>
          </ac:spMkLst>
        </pc:spChg>
        <pc:spChg chg="mod">
          <ac:chgData name="Tabitha Kalyan" userId="f8416806-d0c6-436c-b401-13dfc2ff6f51" providerId="ADAL" clId="{F59BA5BE-9870-1D4E-B8C6-41ACBCA1941D}" dt="2022-04-14T03:59:05.758" v="7" actId="20577"/>
          <ac:spMkLst>
            <pc:docMk/>
            <pc:sldMk cId="453193945" sldId="279"/>
            <ac:spMk id="5" creationId="{656B9053-B8AA-974B-B6E9-D183714A2FF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1D2250-279B-45EE-82A4-A6E0FA48ABD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CA"/>
        </a:p>
      </dgm:t>
    </dgm:pt>
    <dgm:pt modelId="{777283F0-AA20-41AE-BF8D-08C18AB459E3}">
      <dgm:prSet phldrT="[Text]"/>
      <dgm:spPr/>
      <dgm:t>
        <a:bodyPr/>
        <a:lstStyle/>
        <a:p>
          <a:r>
            <a:rPr lang="en-CA" b="0" i="0">
              <a:latin typeface="Arial" panose="020B0604020202020204" pitchFamily="34" charset="0"/>
              <a:cs typeface="Arial" panose="020B0604020202020204" pitchFamily="34" charset="0"/>
            </a:rPr>
            <a:t>Moodle </a:t>
          </a:r>
        </a:p>
      </dgm:t>
    </dgm:pt>
    <dgm:pt modelId="{F34201B0-94DF-47E6-B2DC-8AC0AA2AD186}" type="parTrans" cxnId="{5C39BDBD-5CFC-40E1-984B-E0A871D5697C}">
      <dgm:prSet/>
      <dgm:spPr/>
      <dgm:t>
        <a:bodyPr/>
        <a:lstStyle/>
        <a:p>
          <a:endParaRPr lang="en-CA"/>
        </a:p>
      </dgm:t>
    </dgm:pt>
    <dgm:pt modelId="{B51F6A9D-1FB0-428E-B385-806B4C3C536F}" type="sibTrans" cxnId="{5C39BDBD-5CFC-40E1-984B-E0A871D5697C}">
      <dgm:prSet/>
      <dgm:spPr/>
      <dgm:t>
        <a:bodyPr/>
        <a:lstStyle/>
        <a:p>
          <a:endParaRPr lang="en-CA"/>
        </a:p>
      </dgm:t>
    </dgm:pt>
    <dgm:pt modelId="{8C8EFB9E-ED7A-4EFC-975B-557843AB8EEF}">
      <dgm:prSet phldrT="[Text]"/>
      <dgm:spPr/>
      <dgm:t>
        <a:bodyPr/>
        <a:lstStyle/>
        <a:p>
          <a:r>
            <a:rPr lang="en-CA" b="0" i="0">
              <a:latin typeface="Arial" panose="020B0604020202020204" pitchFamily="34" charset="0"/>
              <a:cs typeface="Arial" panose="020B0604020202020204" pitchFamily="34" charset="0"/>
            </a:rPr>
            <a:t>Student Hwb</a:t>
          </a:r>
        </a:p>
      </dgm:t>
    </dgm:pt>
    <dgm:pt modelId="{8DC20A18-3BFB-4935-A8D7-C87ED97B63CC}" type="parTrans" cxnId="{6323F5E9-3530-4C4F-8A39-65C2B6AE4967}">
      <dgm:prSet/>
      <dgm:spPr/>
      <dgm:t>
        <a:bodyPr/>
        <a:lstStyle/>
        <a:p>
          <a:endParaRPr lang="en-CA"/>
        </a:p>
      </dgm:t>
    </dgm:pt>
    <dgm:pt modelId="{64280E85-B24B-47F2-A674-DDBF23CD12D2}" type="sibTrans" cxnId="{6323F5E9-3530-4C4F-8A39-65C2B6AE4967}">
      <dgm:prSet/>
      <dgm:spPr/>
      <dgm:t>
        <a:bodyPr/>
        <a:lstStyle/>
        <a:p>
          <a:endParaRPr lang="en-CA"/>
        </a:p>
      </dgm:t>
    </dgm:pt>
    <dgm:pt modelId="{DE1E0686-0BC2-4858-A2B2-C0EB5720943D}">
      <dgm:prSet phldrT="[Text]"/>
      <dgm:spPr/>
      <dgm:t>
        <a:bodyPr/>
        <a:lstStyle/>
        <a:p>
          <a:r>
            <a:rPr lang="en-CA" b="0" i="0">
              <a:latin typeface="Arial" panose="020B0604020202020204" pitchFamily="34" charset="0"/>
              <a:cs typeface="Arial" panose="020B0604020202020204" pitchFamily="34" charset="0"/>
            </a:rPr>
            <a:t>My TSD</a:t>
          </a:r>
        </a:p>
      </dgm:t>
    </dgm:pt>
    <dgm:pt modelId="{F5E6AC22-6F85-466F-BEE5-635108BEF135}" type="parTrans" cxnId="{663A91A5-CFFC-444B-A472-E170FD90BD0C}">
      <dgm:prSet/>
      <dgm:spPr/>
      <dgm:t>
        <a:bodyPr/>
        <a:lstStyle/>
        <a:p>
          <a:endParaRPr lang="en-CA"/>
        </a:p>
      </dgm:t>
    </dgm:pt>
    <dgm:pt modelId="{A7AB7704-490C-4F48-8046-886C29B75AE9}" type="sibTrans" cxnId="{663A91A5-CFFC-444B-A472-E170FD90BD0C}">
      <dgm:prSet/>
      <dgm:spPr/>
      <dgm:t>
        <a:bodyPr/>
        <a:lstStyle/>
        <a:p>
          <a:endParaRPr lang="en-CA"/>
        </a:p>
      </dgm:t>
    </dgm:pt>
    <dgm:pt modelId="{AE722A3C-8D6C-4391-8102-6F99064AAF43}">
      <dgm:prSet phldrT="[Text]"/>
      <dgm:spPr/>
      <dgm:t>
        <a:bodyPr/>
        <a:lstStyle/>
        <a:p>
          <a:r>
            <a:rPr lang="en-CA" b="0" i="0">
              <a:latin typeface="Arial" panose="020B0604020202020204" pitchFamily="34" charset="0"/>
              <a:cs typeface="Arial" panose="020B0604020202020204" pitchFamily="34" charset="0"/>
            </a:rPr>
            <a:t>IT Service Desk</a:t>
          </a:r>
        </a:p>
      </dgm:t>
    </dgm:pt>
    <dgm:pt modelId="{BEDE2C20-848A-4D52-B07B-3DED587A20FA}" type="parTrans" cxnId="{278562ED-F284-4391-BDA3-52FABB96A42E}">
      <dgm:prSet/>
      <dgm:spPr/>
      <dgm:t>
        <a:bodyPr/>
        <a:lstStyle/>
        <a:p>
          <a:endParaRPr lang="en-CA"/>
        </a:p>
      </dgm:t>
    </dgm:pt>
    <dgm:pt modelId="{711422A8-BFD4-4445-BC4B-4CD2915CBA07}" type="sibTrans" cxnId="{278562ED-F284-4391-BDA3-52FABB96A42E}">
      <dgm:prSet/>
      <dgm:spPr/>
      <dgm:t>
        <a:bodyPr/>
        <a:lstStyle/>
        <a:p>
          <a:endParaRPr lang="en-CA"/>
        </a:p>
      </dgm:t>
    </dgm:pt>
    <dgm:pt modelId="{D40900E2-DFB1-45C8-AE08-3ADE19D5CAC6}">
      <dgm:prSet phldrT="[Text]"/>
      <dgm:spPr/>
      <dgm:t>
        <a:bodyPr/>
        <a:lstStyle/>
        <a:p>
          <a:r>
            <a:rPr lang="en-CA" b="0" i="0">
              <a:latin typeface="Arial" panose="020B0604020202020204" pitchFamily="34" charset="0"/>
              <a:cs typeface="Arial" panose="020B0604020202020204" pitchFamily="34" charset="0"/>
            </a:rPr>
            <a:t>Digital Skills Framework</a:t>
          </a:r>
        </a:p>
      </dgm:t>
    </dgm:pt>
    <dgm:pt modelId="{FF621BCE-1DCF-41F1-B235-479429529E17}" type="parTrans" cxnId="{72EF9761-E4A8-4E2C-924B-CB114D289316}">
      <dgm:prSet/>
      <dgm:spPr/>
      <dgm:t>
        <a:bodyPr/>
        <a:lstStyle/>
        <a:p>
          <a:endParaRPr lang="en-CA"/>
        </a:p>
      </dgm:t>
    </dgm:pt>
    <dgm:pt modelId="{938724BD-9E66-4D5B-B82B-E6BCAEF26178}" type="sibTrans" cxnId="{72EF9761-E4A8-4E2C-924B-CB114D289316}">
      <dgm:prSet/>
      <dgm:spPr/>
      <dgm:t>
        <a:bodyPr/>
        <a:lstStyle/>
        <a:p>
          <a:endParaRPr lang="en-CA"/>
        </a:p>
      </dgm:t>
    </dgm:pt>
    <dgm:pt modelId="{66AE6ABA-5257-4641-8B62-2F66A41B1929}" type="pres">
      <dgm:prSet presAssocID="{041D2250-279B-45EE-82A4-A6E0FA48ABD4}" presName="diagram" presStyleCnt="0">
        <dgm:presLayoutVars>
          <dgm:dir/>
          <dgm:resizeHandles val="exact"/>
        </dgm:presLayoutVars>
      </dgm:prSet>
      <dgm:spPr/>
    </dgm:pt>
    <dgm:pt modelId="{FFCCFEBB-2E3D-43DB-9430-C9EFF167E8B3}" type="pres">
      <dgm:prSet presAssocID="{777283F0-AA20-41AE-BF8D-08C18AB459E3}" presName="node" presStyleLbl="node1" presStyleIdx="0" presStyleCnt="5">
        <dgm:presLayoutVars>
          <dgm:bulletEnabled val="1"/>
        </dgm:presLayoutVars>
      </dgm:prSet>
      <dgm:spPr/>
    </dgm:pt>
    <dgm:pt modelId="{5F962B3B-1A95-427F-9CDA-976A0DB05B75}" type="pres">
      <dgm:prSet presAssocID="{B51F6A9D-1FB0-428E-B385-806B4C3C536F}" presName="sibTrans" presStyleCnt="0"/>
      <dgm:spPr/>
    </dgm:pt>
    <dgm:pt modelId="{9CB028C8-155D-4980-AF32-387ACA81D93D}" type="pres">
      <dgm:prSet presAssocID="{8C8EFB9E-ED7A-4EFC-975B-557843AB8EEF}" presName="node" presStyleLbl="node1" presStyleIdx="1" presStyleCnt="5" custLinFactNeighborX="-6395" custLinFactNeighborY="4364">
        <dgm:presLayoutVars>
          <dgm:bulletEnabled val="1"/>
        </dgm:presLayoutVars>
      </dgm:prSet>
      <dgm:spPr/>
    </dgm:pt>
    <dgm:pt modelId="{C75413BC-4521-4F42-97E6-8874775B73CB}" type="pres">
      <dgm:prSet presAssocID="{64280E85-B24B-47F2-A674-DDBF23CD12D2}" presName="sibTrans" presStyleCnt="0"/>
      <dgm:spPr/>
    </dgm:pt>
    <dgm:pt modelId="{4A6B4A37-299C-46F9-A808-A2560FC8D8F0}" type="pres">
      <dgm:prSet presAssocID="{DE1E0686-0BC2-4858-A2B2-C0EB5720943D}" presName="node" presStyleLbl="node1" presStyleIdx="2" presStyleCnt="5">
        <dgm:presLayoutVars>
          <dgm:bulletEnabled val="1"/>
        </dgm:presLayoutVars>
      </dgm:prSet>
      <dgm:spPr/>
    </dgm:pt>
    <dgm:pt modelId="{1113A9F4-F327-461A-9E25-291D38B6268C}" type="pres">
      <dgm:prSet presAssocID="{A7AB7704-490C-4F48-8046-886C29B75AE9}" presName="sibTrans" presStyleCnt="0"/>
      <dgm:spPr/>
    </dgm:pt>
    <dgm:pt modelId="{AF33A0F7-8B9E-4910-8AD7-FBC87E01CBC6}" type="pres">
      <dgm:prSet presAssocID="{AE722A3C-8D6C-4391-8102-6F99064AAF43}" presName="node" presStyleLbl="node1" presStyleIdx="3" presStyleCnt="5" custLinFactNeighborX="-5000" custLinFactNeighborY="777">
        <dgm:presLayoutVars>
          <dgm:bulletEnabled val="1"/>
        </dgm:presLayoutVars>
      </dgm:prSet>
      <dgm:spPr/>
    </dgm:pt>
    <dgm:pt modelId="{E72F81D9-4535-4F74-A0A8-D31FEBD539F5}" type="pres">
      <dgm:prSet presAssocID="{711422A8-BFD4-4445-BC4B-4CD2915CBA07}" presName="sibTrans" presStyleCnt="0"/>
      <dgm:spPr/>
    </dgm:pt>
    <dgm:pt modelId="{E33F1ED8-EAC7-4C0E-80A0-F828DA4085D5}" type="pres">
      <dgm:prSet presAssocID="{D40900E2-DFB1-45C8-AE08-3ADE19D5CAC6}" presName="node" presStyleLbl="node1" presStyleIdx="4" presStyleCnt="5">
        <dgm:presLayoutVars>
          <dgm:bulletEnabled val="1"/>
        </dgm:presLayoutVars>
      </dgm:prSet>
      <dgm:spPr/>
    </dgm:pt>
  </dgm:ptLst>
  <dgm:cxnLst>
    <dgm:cxn modelId="{C0A4CC22-7887-4F01-B2A7-39B22D736D12}" type="presOf" srcId="{041D2250-279B-45EE-82A4-A6E0FA48ABD4}" destId="{66AE6ABA-5257-4641-8B62-2F66A41B1929}" srcOrd="0" destOrd="0" presId="urn:microsoft.com/office/officeart/2005/8/layout/default"/>
    <dgm:cxn modelId="{72EF9761-E4A8-4E2C-924B-CB114D289316}" srcId="{041D2250-279B-45EE-82A4-A6E0FA48ABD4}" destId="{D40900E2-DFB1-45C8-AE08-3ADE19D5CAC6}" srcOrd="4" destOrd="0" parTransId="{FF621BCE-1DCF-41F1-B235-479429529E17}" sibTransId="{938724BD-9E66-4D5B-B82B-E6BCAEF26178}"/>
    <dgm:cxn modelId="{B955D441-E611-4B05-B7BD-7529501DB9BA}" type="presOf" srcId="{777283F0-AA20-41AE-BF8D-08C18AB459E3}" destId="{FFCCFEBB-2E3D-43DB-9430-C9EFF167E8B3}" srcOrd="0" destOrd="0" presId="urn:microsoft.com/office/officeart/2005/8/layout/default"/>
    <dgm:cxn modelId="{95CC6B46-A6C4-4752-8553-2EA4DF4D25F9}" type="presOf" srcId="{AE722A3C-8D6C-4391-8102-6F99064AAF43}" destId="{AF33A0F7-8B9E-4910-8AD7-FBC87E01CBC6}" srcOrd="0" destOrd="0" presId="urn:microsoft.com/office/officeart/2005/8/layout/default"/>
    <dgm:cxn modelId="{CB534A99-21B5-4297-A2BF-52043AA9E82B}" type="presOf" srcId="{DE1E0686-0BC2-4858-A2B2-C0EB5720943D}" destId="{4A6B4A37-299C-46F9-A808-A2560FC8D8F0}" srcOrd="0" destOrd="0" presId="urn:microsoft.com/office/officeart/2005/8/layout/default"/>
    <dgm:cxn modelId="{663A91A5-CFFC-444B-A472-E170FD90BD0C}" srcId="{041D2250-279B-45EE-82A4-A6E0FA48ABD4}" destId="{DE1E0686-0BC2-4858-A2B2-C0EB5720943D}" srcOrd="2" destOrd="0" parTransId="{F5E6AC22-6F85-466F-BEE5-635108BEF135}" sibTransId="{A7AB7704-490C-4F48-8046-886C29B75AE9}"/>
    <dgm:cxn modelId="{5C39BDBD-5CFC-40E1-984B-E0A871D5697C}" srcId="{041D2250-279B-45EE-82A4-A6E0FA48ABD4}" destId="{777283F0-AA20-41AE-BF8D-08C18AB459E3}" srcOrd="0" destOrd="0" parTransId="{F34201B0-94DF-47E6-B2DC-8AC0AA2AD186}" sibTransId="{B51F6A9D-1FB0-428E-B385-806B4C3C536F}"/>
    <dgm:cxn modelId="{E0D835DD-463F-4D5A-A96B-AFC9DC5F44B1}" type="presOf" srcId="{8C8EFB9E-ED7A-4EFC-975B-557843AB8EEF}" destId="{9CB028C8-155D-4980-AF32-387ACA81D93D}" srcOrd="0" destOrd="0" presId="urn:microsoft.com/office/officeart/2005/8/layout/default"/>
    <dgm:cxn modelId="{FC24A5DF-0F10-446C-8E02-1128806A0206}" type="presOf" srcId="{D40900E2-DFB1-45C8-AE08-3ADE19D5CAC6}" destId="{E33F1ED8-EAC7-4C0E-80A0-F828DA4085D5}" srcOrd="0" destOrd="0" presId="urn:microsoft.com/office/officeart/2005/8/layout/default"/>
    <dgm:cxn modelId="{6323F5E9-3530-4C4F-8A39-65C2B6AE4967}" srcId="{041D2250-279B-45EE-82A4-A6E0FA48ABD4}" destId="{8C8EFB9E-ED7A-4EFC-975B-557843AB8EEF}" srcOrd="1" destOrd="0" parTransId="{8DC20A18-3BFB-4935-A8D7-C87ED97B63CC}" sibTransId="{64280E85-B24B-47F2-A674-DDBF23CD12D2}"/>
    <dgm:cxn modelId="{278562ED-F284-4391-BDA3-52FABB96A42E}" srcId="{041D2250-279B-45EE-82A4-A6E0FA48ABD4}" destId="{AE722A3C-8D6C-4391-8102-6F99064AAF43}" srcOrd="3" destOrd="0" parTransId="{BEDE2C20-848A-4D52-B07B-3DED587A20FA}" sibTransId="{711422A8-BFD4-4445-BC4B-4CD2915CBA07}"/>
    <dgm:cxn modelId="{315B5459-2E42-494D-9714-8515115FF52F}" type="presParOf" srcId="{66AE6ABA-5257-4641-8B62-2F66A41B1929}" destId="{FFCCFEBB-2E3D-43DB-9430-C9EFF167E8B3}" srcOrd="0" destOrd="0" presId="urn:microsoft.com/office/officeart/2005/8/layout/default"/>
    <dgm:cxn modelId="{FA399586-9D58-4E76-AFB1-0ACA62B08C34}" type="presParOf" srcId="{66AE6ABA-5257-4641-8B62-2F66A41B1929}" destId="{5F962B3B-1A95-427F-9CDA-976A0DB05B75}" srcOrd="1" destOrd="0" presId="urn:microsoft.com/office/officeart/2005/8/layout/default"/>
    <dgm:cxn modelId="{3C49E77E-5DA1-4423-BD55-77E1044236CF}" type="presParOf" srcId="{66AE6ABA-5257-4641-8B62-2F66A41B1929}" destId="{9CB028C8-155D-4980-AF32-387ACA81D93D}" srcOrd="2" destOrd="0" presId="urn:microsoft.com/office/officeart/2005/8/layout/default"/>
    <dgm:cxn modelId="{BAE3CCF5-F40B-4E83-B634-3A3B55F0D6B1}" type="presParOf" srcId="{66AE6ABA-5257-4641-8B62-2F66A41B1929}" destId="{C75413BC-4521-4F42-97E6-8874775B73CB}" srcOrd="3" destOrd="0" presId="urn:microsoft.com/office/officeart/2005/8/layout/default"/>
    <dgm:cxn modelId="{318E24B4-A251-49D3-AA8D-D52ACED6974D}" type="presParOf" srcId="{66AE6ABA-5257-4641-8B62-2F66A41B1929}" destId="{4A6B4A37-299C-46F9-A808-A2560FC8D8F0}" srcOrd="4" destOrd="0" presId="urn:microsoft.com/office/officeart/2005/8/layout/default"/>
    <dgm:cxn modelId="{462CB8C7-48D5-4A64-BD18-B060F9610A82}" type="presParOf" srcId="{66AE6ABA-5257-4641-8B62-2F66A41B1929}" destId="{1113A9F4-F327-461A-9E25-291D38B6268C}" srcOrd="5" destOrd="0" presId="urn:microsoft.com/office/officeart/2005/8/layout/default"/>
    <dgm:cxn modelId="{2B569A57-8C87-422F-9411-F119CA045BE2}" type="presParOf" srcId="{66AE6ABA-5257-4641-8B62-2F66A41B1929}" destId="{AF33A0F7-8B9E-4910-8AD7-FBC87E01CBC6}" srcOrd="6" destOrd="0" presId="urn:microsoft.com/office/officeart/2005/8/layout/default"/>
    <dgm:cxn modelId="{39EE56F9-7F9D-4786-BFC0-2B83066240E3}" type="presParOf" srcId="{66AE6ABA-5257-4641-8B62-2F66A41B1929}" destId="{E72F81D9-4535-4F74-A0A8-D31FEBD539F5}" srcOrd="7" destOrd="0" presId="urn:microsoft.com/office/officeart/2005/8/layout/default"/>
    <dgm:cxn modelId="{2351D857-D617-4BE0-B8D1-B4B3AC085DE5}" type="presParOf" srcId="{66AE6ABA-5257-4641-8B62-2F66A41B1929}" destId="{E33F1ED8-EAC7-4C0E-80A0-F828DA4085D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CCFEBB-2E3D-43DB-9430-C9EFF167E8B3}">
      <dsp:nvSpPr>
        <dsp:cNvPr id="0" name=""/>
        <dsp:cNvSpPr/>
      </dsp:nvSpPr>
      <dsp:spPr>
        <a:xfrm>
          <a:off x="1185923" y="1692"/>
          <a:ext cx="2420995" cy="14525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100" b="0" i="0" kern="1200">
              <a:latin typeface="Arial" panose="020B0604020202020204" pitchFamily="34" charset="0"/>
              <a:cs typeface="Arial" panose="020B0604020202020204" pitchFamily="34" charset="0"/>
            </a:rPr>
            <a:t>Moodle </a:t>
          </a:r>
        </a:p>
      </dsp:txBody>
      <dsp:txXfrm>
        <a:off x="1185923" y="1692"/>
        <a:ext cx="2420995" cy="1452597"/>
      </dsp:txXfrm>
    </dsp:sp>
    <dsp:sp modelId="{9CB028C8-155D-4980-AF32-387ACA81D93D}">
      <dsp:nvSpPr>
        <dsp:cNvPr id="0" name=""/>
        <dsp:cNvSpPr/>
      </dsp:nvSpPr>
      <dsp:spPr>
        <a:xfrm>
          <a:off x="3694195" y="65084"/>
          <a:ext cx="2420995" cy="14525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100" b="0" i="0" kern="1200">
              <a:latin typeface="Arial" panose="020B0604020202020204" pitchFamily="34" charset="0"/>
              <a:cs typeface="Arial" panose="020B0604020202020204" pitchFamily="34" charset="0"/>
            </a:rPr>
            <a:t>Student Hwb</a:t>
          </a:r>
        </a:p>
      </dsp:txBody>
      <dsp:txXfrm>
        <a:off x="3694195" y="65084"/>
        <a:ext cx="2420995" cy="1452597"/>
      </dsp:txXfrm>
    </dsp:sp>
    <dsp:sp modelId="{4A6B4A37-299C-46F9-A808-A2560FC8D8F0}">
      <dsp:nvSpPr>
        <dsp:cNvPr id="0" name=""/>
        <dsp:cNvSpPr/>
      </dsp:nvSpPr>
      <dsp:spPr>
        <a:xfrm>
          <a:off x="1185923" y="1696389"/>
          <a:ext cx="2420995" cy="14525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100" b="0" i="0" kern="1200">
              <a:latin typeface="Arial" panose="020B0604020202020204" pitchFamily="34" charset="0"/>
              <a:cs typeface="Arial" panose="020B0604020202020204" pitchFamily="34" charset="0"/>
            </a:rPr>
            <a:t>My TSD</a:t>
          </a:r>
        </a:p>
      </dsp:txBody>
      <dsp:txXfrm>
        <a:off x="1185923" y="1696389"/>
        <a:ext cx="2420995" cy="1452597"/>
      </dsp:txXfrm>
    </dsp:sp>
    <dsp:sp modelId="{AF33A0F7-8B9E-4910-8AD7-FBC87E01CBC6}">
      <dsp:nvSpPr>
        <dsp:cNvPr id="0" name=""/>
        <dsp:cNvSpPr/>
      </dsp:nvSpPr>
      <dsp:spPr>
        <a:xfrm>
          <a:off x="3727968" y="1707676"/>
          <a:ext cx="2420995" cy="14525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100" b="0" i="0" kern="1200">
              <a:latin typeface="Arial" panose="020B0604020202020204" pitchFamily="34" charset="0"/>
              <a:cs typeface="Arial" panose="020B0604020202020204" pitchFamily="34" charset="0"/>
            </a:rPr>
            <a:t>IT Service Desk</a:t>
          </a:r>
        </a:p>
      </dsp:txBody>
      <dsp:txXfrm>
        <a:off x="3727968" y="1707676"/>
        <a:ext cx="2420995" cy="1452597"/>
      </dsp:txXfrm>
    </dsp:sp>
    <dsp:sp modelId="{E33F1ED8-EAC7-4C0E-80A0-F828DA4085D5}">
      <dsp:nvSpPr>
        <dsp:cNvPr id="0" name=""/>
        <dsp:cNvSpPr/>
      </dsp:nvSpPr>
      <dsp:spPr>
        <a:xfrm>
          <a:off x="2517470" y="3391086"/>
          <a:ext cx="2420995" cy="14525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100" b="0" i="0" kern="1200">
              <a:latin typeface="Arial" panose="020B0604020202020204" pitchFamily="34" charset="0"/>
              <a:cs typeface="Arial" panose="020B0604020202020204" pitchFamily="34" charset="0"/>
            </a:rPr>
            <a:t>Digital Skills Framework</a:t>
          </a:r>
        </a:p>
      </dsp:txBody>
      <dsp:txXfrm>
        <a:off x="2517470" y="3391086"/>
        <a:ext cx="2420995" cy="1452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D1A5C42-4636-4A6A-9001-CA7CD97B08E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57720-6EA2-4C0E-AB19-0A22BCDB839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7D70DC-E6D5-4048-8AC5-67F4E92F0736}" type="datetimeFigureOut">
              <a:rPr lang="en-US" smtClean="0"/>
              <a:t>4/13/2022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4AC616-D2D2-4742-9683-2A537932A10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7EE012-E187-4EEE-9C2F-2125BF40862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81155F-8354-4019-9356-1A95703B07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6059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56C02F-3406-42DD-8956-B66C2D710E25}" type="datetimeFigureOut">
              <a:rPr lang="en-US" smtClean="0"/>
              <a:t>4/13/2022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71D96E-4CA2-485E-9EE5-CEB7143ACC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185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306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756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927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950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140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746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65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209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509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725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303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50894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211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497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072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153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469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E7FFE5B-C2CA-473D-8FCA-B26579CCBAA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FF4BA3E-4135-4F80-B1C8-C84CDF7C54A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752100" y="739303"/>
            <a:ext cx="6825035" cy="5379395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CAABB7-A562-4A3F-9DDF-2CE3D13726D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22977" y="1663435"/>
            <a:ext cx="5869021" cy="2003898"/>
          </a:xfrm>
          <a:solidFill>
            <a:schemeClr val="accent2">
              <a:alpha val="80000"/>
            </a:schemeClr>
          </a:solidFill>
        </p:spPr>
        <p:txBody>
          <a:bodyPr lIns="557784" tIns="530352" anchor="t">
            <a:noAutofit/>
          </a:bodyPr>
          <a:lstStyle>
            <a:lvl1pPr algn="l">
              <a:lnSpc>
                <a:spcPct val="80000"/>
              </a:lnSpc>
              <a:defRPr sz="5400" cap="all" spc="400" baseline="0">
                <a:ln w="19050">
                  <a:solidFill>
                    <a:schemeClr val="accent5"/>
                  </a:solidFill>
                </a:ln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4" name="Text Placeholder 17">
            <a:extLst>
              <a:ext uri="{FF2B5EF4-FFF2-40B4-BE49-F238E27FC236}">
                <a16:creationId xmlns:a16="http://schemas.microsoft.com/office/drawing/2014/main" id="{D15807FE-36E0-49EF-93A4-5B9AD83871B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22159" y="2878246"/>
            <a:ext cx="4925188" cy="339247"/>
          </a:xfrm>
        </p:spPr>
        <p:txBody>
          <a:bodyPr>
            <a:noAutofit/>
          </a:bodyPr>
          <a:lstStyle>
            <a:lvl1pPr marL="0" indent="0" algn="l">
              <a:buNone/>
              <a:defRPr sz="2400" spc="1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</p:spTree>
    <p:extLst>
      <p:ext uri="{BB962C8B-B14F-4D97-AF65-F5344CB8AC3E}">
        <p14:creationId xmlns:p14="http://schemas.microsoft.com/office/powerpoint/2010/main" val="4270446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9B8705-C027-4E12-892E-C32FF13296F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690" y="0"/>
            <a:ext cx="12188620" cy="6858000"/>
          </a:xfrm>
          <a:prstGeom prst="rect">
            <a:avLst/>
          </a:prstGeom>
        </p:spPr>
      </p:pic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ED685DB5-FA77-4C19-88B8-5A8D733B42B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5012530" y="0"/>
            <a:ext cx="7196138" cy="6867376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6919B-FFF8-4FED-8A44-48A7E600E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DF28B0-8A34-4E86-9FE3-20BD880CD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BE1CCB-96B6-4D9F-A932-D0EBDBD7D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F7CB735-9F66-41A8-8F1D-4B66FE1D11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2" y="1672143"/>
            <a:ext cx="6019802" cy="3513714"/>
          </a:xfrm>
          <a:solidFill>
            <a:schemeClr val="accent6">
              <a:alpha val="80000"/>
            </a:schemeClr>
          </a:solidFill>
        </p:spPr>
        <p:txBody>
          <a:bodyPr lIns="676656" tIns="795528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4A51F916-D1A0-40B2-A894-1C597A7AAFB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4575" y="3007594"/>
            <a:ext cx="4850550" cy="1731145"/>
          </a:xfrm>
        </p:spPr>
        <p:txBody>
          <a:bodyPr>
            <a:noAutofit/>
          </a:bodyPr>
          <a:lstStyle>
            <a:lvl1pPr marL="0" indent="0" algn="l">
              <a:lnSpc>
                <a:spcPct val="125000"/>
              </a:lnSpc>
              <a:buNone/>
              <a:defRPr sz="1400" spc="100" baseline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028007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95BA1F-6B83-4358-A202-FD15470976A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5C10F8-CB40-4BDD-AA21-7DDC300FE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4969F5-F9D0-4A38-8C6C-86005388F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C33B3F-10CE-4363-805C-361CA4941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Picture Placeholder 7">
            <a:extLst>
              <a:ext uri="{FF2B5EF4-FFF2-40B4-BE49-F238E27FC236}">
                <a16:creationId xmlns:a16="http://schemas.microsoft.com/office/drawing/2014/main" id="{8EABAB15-C887-420D-92A1-24DBD62EE55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0" y="729926"/>
            <a:ext cx="3581400" cy="5388772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F7E8EA93-3F05-4D28-8B15-91D6789458B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746476" y="1921400"/>
            <a:ext cx="2289974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B4EBCE5D-8795-44C7-8196-051689C6FE2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746476" y="2245710"/>
            <a:ext cx="2289974" cy="173953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195044F5-86E3-4A1C-B3C8-6E3422E5B41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065518" y="2245710"/>
            <a:ext cx="2289974" cy="173953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4C9BA1BF-0690-4DB5-9BBC-31D1948D82A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746476" y="4443157"/>
            <a:ext cx="2289974" cy="146324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0D187952-9422-42DE-B163-B764E0D0992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65519" y="4451209"/>
            <a:ext cx="2289972" cy="1457161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54291470-2EE9-46D8-8083-E4523DCE52B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065517" y="1921400"/>
            <a:ext cx="2289974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17B8E7E2-50C1-429D-A8C5-C098CDADCF3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746476" y="4118846"/>
            <a:ext cx="2289974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09DB38C9-BBE5-4212-87C2-D9B34A47075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065518" y="4118846"/>
            <a:ext cx="2289972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EA61E342-2B6C-4379-A3B3-8D1B338F656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417910" y="1921400"/>
            <a:ext cx="2289974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4F39B769-D212-4C11-B6CB-0423DD10599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417910" y="2245710"/>
            <a:ext cx="2289974" cy="173953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7FF8E-011E-46E6-9F4D-DAD4830958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65516" y="1185284"/>
            <a:ext cx="7288284" cy="469490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2800">
                <a:ln w="19050">
                  <a:solidFill>
                    <a:schemeClr val="accent5"/>
                  </a:solidFill>
                </a:ln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253668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781AFB-2572-4954-B05E-84CDE1D8831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750850-5ECD-4AA5-8EF0-70C6EA291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6B04CF-8972-48CE-B427-B542AF911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864ACC-F262-4128-BC17-FCB29BEF0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717CFF16-7992-46DD-8151-F55B0300570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506711" y="1335193"/>
            <a:ext cx="2859090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EBADC1C2-D36B-4AFE-8824-DE6D0FB5138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06711" y="1639822"/>
            <a:ext cx="2859090" cy="147531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F1632658-DE5C-4EA2-83DE-AB456D9D76E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167309" y="1639822"/>
            <a:ext cx="2859091" cy="151777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6A6D61C-C33C-46D5-B2C5-6C6A7C143A9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06711" y="3837269"/>
            <a:ext cx="2859090" cy="153331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A4E6A96-585A-4265-900D-17D98121F54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67310" y="3845321"/>
            <a:ext cx="2859089" cy="152693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28B8437C-1550-4581-911A-98BEA151A4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167308" y="1335193"/>
            <a:ext cx="2859091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04DF1AD6-E51A-4D19-A9C8-CCAFE9E9B2A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506711" y="3532639"/>
            <a:ext cx="2859090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A3656830-2B4C-4F48-8EBD-F8C80C353F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167309" y="3532639"/>
            <a:ext cx="2859089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3D6999-ED11-424C-91FD-1ECD0CB9D2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4299" y="2768600"/>
            <a:ext cx="2956810" cy="1129164"/>
          </a:xfrm>
        </p:spPr>
        <p:txBody>
          <a:bodyPr anchor="t">
            <a:normAutofit/>
          </a:bodyPr>
          <a:lstStyle>
            <a:lvl1pPr>
              <a:lnSpc>
                <a:spcPct val="125000"/>
              </a:lnSpc>
              <a:defRPr sz="2800">
                <a:ln w="19050">
                  <a:solidFill>
                    <a:schemeClr val="bg1"/>
                  </a:solidFill>
                </a:ln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886441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A0CE26C-A8CF-4DC0-9913-86FF0ED8762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DD4FC6-591F-4220-A331-724C4FE41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506146-DCCA-4419-9FC3-7F33AEABA4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DEDAF2-5575-4164-9610-7906C2033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t>‹#›</a:t>
            </a:fld>
            <a:endParaRPr lang="en-US"/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0C598512-93DF-4C00-A3BC-4CFF184217A6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20484" y="3639417"/>
            <a:ext cx="2383764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all" spc="200" baseline="0">
                <a:solidFill>
                  <a:schemeClr val="accent5"/>
                </a:solidFill>
                <a:latin typeface="+mj-lt"/>
                <a:cs typeface="Posterama" panose="020B0504020200020000" pitchFamily="34" charset="0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9AFC7B8A-881F-4E97-91D4-F41DFA6D8F8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0484" y="3965866"/>
            <a:ext cx="2383764" cy="112608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77B10018-89A9-49C8-8DCE-621EF9328C6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478982" y="3969554"/>
            <a:ext cx="2383764" cy="112608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342C0572-2FB8-4C18-AD74-75A16532134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37478" y="3953422"/>
            <a:ext cx="2383765" cy="112608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9" name="Text Placeholder 14">
            <a:extLst>
              <a:ext uri="{FF2B5EF4-FFF2-40B4-BE49-F238E27FC236}">
                <a16:creationId xmlns:a16="http://schemas.microsoft.com/office/drawing/2014/main" id="{3495EE04-F172-4AD4-8FE7-4A03B1CE4F8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188445" y="3953422"/>
            <a:ext cx="2383765" cy="112608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40" name="Text Placeholder 14">
            <a:extLst>
              <a:ext uri="{FF2B5EF4-FFF2-40B4-BE49-F238E27FC236}">
                <a16:creationId xmlns:a16="http://schemas.microsoft.com/office/drawing/2014/main" id="{F23ABA12-4A7C-42A2-9A8E-9E7F1A2BB23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419503" y="3639417"/>
            <a:ext cx="2502719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all" spc="200" baseline="0">
                <a:solidFill>
                  <a:schemeClr val="accent5"/>
                </a:solidFill>
                <a:latin typeface="+mj-lt"/>
                <a:cs typeface="Posterama" panose="020B0504020200020000" pitchFamily="34" charset="0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41" name="Text Placeholder 14">
            <a:extLst>
              <a:ext uri="{FF2B5EF4-FFF2-40B4-BE49-F238E27FC236}">
                <a16:creationId xmlns:a16="http://schemas.microsoft.com/office/drawing/2014/main" id="{1E11CB21-11BD-400A-BC43-71A9AFA9282B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337478" y="3639417"/>
            <a:ext cx="2383765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all" spc="200" baseline="0">
                <a:solidFill>
                  <a:schemeClr val="accent5"/>
                </a:solidFill>
                <a:latin typeface="+mj-lt"/>
                <a:cs typeface="Posterama" panose="020B0504020200020000" pitchFamily="34" charset="0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02DE0CA8-2A1F-49D8-B9B6-BF353B9808C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188445" y="3639417"/>
            <a:ext cx="2383765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all" spc="200" baseline="0">
                <a:solidFill>
                  <a:schemeClr val="accent5"/>
                </a:solidFill>
                <a:latin typeface="+mj-lt"/>
                <a:cs typeface="Posterama" panose="020B0504020200020000" pitchFamily="34" charset="0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5D3DD0-ED40-47C1-B841-046E1D918B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52697" y="1581912"/>
            <a:ext cx="7286605" cy="634323"/>
          </a:xfrm>
        </p:spPr>
        <p:txBody>
          <a:bodyPr>
            <a:normAutofit/>
          </a:bodyPr>
          <a:lstStyle>
            <a:lvl1pPr algn="ctr">
              <a:lnSpc>
                <a:spcPct val="125000"/>
              </a:lnSpc>
              <a:defRPr sz="2800">
                <a:ln w="19050">
                  <a:solidFill>
                    <a:schemeClr val="bg1"/>
                  </a:solidFill>
                </a:ln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3C97099-E767-429A-80C6-731FB9D295F4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1510614" y="2847098"/>
            <a:ext cx="603504" cy="603504"/>
          </a:xfrm>
        </p:spPr>
        <p:txBody>
          <a:bodyPr anchor="ctr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Picture Placeholder 3">
            <a:extLst>
              <a:ext uri="{FF2B5EF4-FFF2-40B4-BE49-F238E27FC236}">
                <a16:creationId xmlns:a16="http://schemas.microsoft.com/office/drawing/2014/main" id="{E2E22B87-E0E3-4234-B4FA-C9FC97DEDCB3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4369110" y="2847098"/>
            <a:ext cx="603504" cy="603504"/>
          </a:xfrm>
        </p:spPr>
        <p:txBody>
          <a:bodyPr anchor="ctr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Picture Placeholder 3">
            <a:extLst>
              <a:ext uri="{FF2B5EF4-FFF2-40B4-BE49-F238E27FC236}">
                <a16:creationId xmlns:a16="http://schemas.microsoft.com/office/drawing/2014/main" id="{8EF1B794-5E10-4558-B229-0D8F5895CCAE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7227608" y="2847098"/>
            <a:ext cx="603504" cy="603504"/>
          </a:xfrm>
        </p:spPr>
        <p:txBody>
          <a:bodyPr anchor="ctr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5" name="Picture Placeholder 3">
            <a:extLst>
              <a:ext uri="{FF2B5EF4-FFF2-40B4-BE49-F238E27FC236}">
                <a16:creationId xmlns:a16="http://schemas.microsoft.com/office/drawing/2014/main" id="{5ECB6791-2C34-417D-9AB9-03C9A8BBDF91}"/>
              </a:ext>
            </a:extLst>
          </p:cNvPr>
          <p:cNvSpPr>
            <a:spLocks noGrp="1"/>
          </p:cNvSpPr>
          <p:nvPr>
            <p:ph type="pic" sz="quarter" idx="35"/>
          </p:nvPr>
        </p:nvSpPr>
        <p:spPr>
          <a:xfrm>
            <a:off x="10078575" y="2847098"/>
            <a:ext cx="603504" cy="603504"/>
          </a:xfrm>
        </p:spPr>
        <p:txBody>
          <a:bodyPr anchor="ctr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545420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7C8E50C-1C7A-4E62-B38F-3E12A174C85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690" y="0"/>
            <a:ext cx="12188620" cy="6858000"/>
          </a:xfrm>
          <a:prstGeom prst="rect">
            <a:avLst/>
          </a:prstGeom>
        </p:spPr>
      </p:pic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7AF7405C-6DF9-4409-85F0-8C1DCCC0AC6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22570" y="729926"/>
            <a:ext cx="6456836" cy="5388772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883B71-4A78-4B93-97F2-F54D7DC100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67704" y="1881922"/>
            <a:ext cx="5749200" cy="3084630"/>
          </a:xfrm>
          <a:solidFill>
            <a:schemeClr val="bg2">
              <a:alpha val="93000"/>
            </a:schemeClr>
          </a:solidFill>
        </p:spPr>
        <p:txBody>
          <a:bodyPr lIns="694944" tIns="713232" anchor="t">
            <a:normAutofit/>
          </a:bodyPr>
          <a:lstStyle>
            <a:lvl1pPr algn="l">
              <a:lnSpc>
                <a:spcPct val="100000"/>
              </a:lnSpc>
              <a:defRPr sz="28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9" name="Text Placeholder 17">
            <a:extLst>
              <a:ext uri="{FF2B5EF4-FFF2-40B4-BE49-F238E27FC236}">
                <a16:creationId xmlns:a16="http://schemas.microsoft.com/office/drawing/2014/main" id="{83F286D7-A050-456B-BDD3-3FFAA21A809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079405" y="3201410"/>
            <a:ext cx="4614604" cy="1291638"/>
          </a:xfrm>
        </p:spPr>
        <p:txBody>
          <a:bodyPr>
            <a:noAutofit/>
          </a:bodyPr>
          <a:lstStyle>
            <a:lvl1pPr marL="0" indent="0" algn="l">
              <a:lnSpc>
                <a:spcPct val="125000"/>
              </a:lnSpc>
              <a:buNone/>
              <a:defRPr sz="1400" spc="100" baseline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927E28-2C60-4D18-8BB3-DC9627E13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90EE45-541D-483E-A0B8-5997A2F98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4E100B-E96A-45D4-9553-51CF2CBA55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005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6D8EB4-0AAB-4C86-96ED-AB74FA56A67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690" y="0"/>
            <a:ext cx="12188620" cy="6858000"/>
          </a:xfrm>
          <a:prstGeom prst="rect">
            <a:avLst/>
          </a:prstGeom>
        </p:spPr>
      </p:pic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5DEE423F-FC4A-461D-8AA7-F7C14B80666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334461" cy="6867376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7D30EC-51F8-4EBE-9AC8-349D6E064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9EF7FC71-AF21-4CDA-8E86-E05EB4F1C44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53468" y="3260492"/>
            <a:ext cx="1152144" cy="768096"/>
          </a:xfrm>
          <a:prstGeom prst="rect">
            <a:avLst/>
          </a:prstGeom>
          <a:ln w="28575"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 sz="2400" cap="all" spc="100" baseline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$2B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E21B81-6A13-47D5-AD62-B1B0E4868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BB476-8DFF-468F-B950-1F980EB4D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BF893A53-04CF-497B-9C3D-502C92BA0DA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353467" y="4773463"/>
            <a:ext cx="1152144" cy="768096"/>
          </a:xfrm>
          <a:prstGeom prst="rect">
            <a:avLst/>
          </a:prstGeom>
          <a:ln w="28575"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 sz="2400" cap="all" spc="100" baseline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$1B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8BD5CDD-220E-41E0-82DD-820C0D834A4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817970" y="1609772"/>
            <a:ext cx="3365003" cy="117153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50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53384AB-173D-4216-A221-BFA565FC127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47375" y="1747520"/>
            <a:ext cx="1152144" cy="768096"/>
          </a:xfrm>
          <a:prstGeom prst="rect">
            <a:avLst/>
          </a:prstGeom>
          <a:ln w="28575"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 sz="2400" cap="all" spc="100" baseline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$3B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45638026-D669-4C2A-82A4-5F35D27DCA4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817970" y="3129515"/>
            <a:ext cx="3365003" cy="1170432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50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A19EAA97-D0F2-464B-8450-83BF202CECF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7817970" y="4648156"/>
            <a:ext cx="3365003" cy="1170432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50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FF2174-FDCE-466A-8A4C-06AD6CAA44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07016" y="746631"/>
            <a:ext cx="5184648" cy="466344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2800">
                <a:ln w="19050">
                  <a:solidFill>
                    <a:schemeClr val="bg1"/>
                  </a:solidFill>
                </a:ln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803641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10B86B2D-56E1-4FB2-8CC9-DBC6C0B6EB0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0" y="0"/>
            <a:ext cx="8153400" cy="6858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8" name="Text Placeholder 17">
            <a:extLst>
              <a:ext uri="{FF2B5EF4-FFF2-40B4-BE49-F238E27FC236}">
                <a16:creationId xmlns:a16="http://schemas.microsoft.com/office/drawing/2014/main" id="{1D70C38F-1ABB-4C86-972A-E388226700C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65112" y="2326705"/>
            <a:ext cx="4114592" cy="2212496"/>
          </a:xfrm>
        </p:spPr>
        <p:txBody>
          <a:bodyPr>
            <a:noAutofit/>
          </a:bodyPr>
          <a:lstStyle>
            <a:lvl1pPr marL="0" indent="0" algn="l">
              <a:lnSpc>
                <a:spcPct val="125000"/>
              </a:lnSpc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9B0AE4-4C17-4975-A59C-4D9EFE584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8/06/20XX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FC9023-3371-40C0-A618-BF8AA20FF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221E28-544B-4D00-A151-341F3D7EC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907CF0-318A-401D-9F77-B63C65D2968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52360" y="1728566"/>
            <a:ext cx="4127344" cy="724702"/>
          </a:xfrm>
        </p:spPr>
        <p:txBody>
          <a:bodyPr anchor="t">
            <a:noAutofit/>
          </a:bodyPr>
          <a:lstStyle>
            <a:lvl1pPr>
              <a:defRPr sz="2800">
                <a:ln w="19050">
                  <a:solidFill>
                    <a:schemeClr val="bg1"/>
                  </a:solidFill>
                </a:ln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191033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8/06/20XX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PITCH DECK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02E4C0-AD5E-4E8C-9F21-7CCE474BDC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270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  <p:sldLayoutId id="2147483766" r:id="rId17"/>
    <p:sldLayoutId id="2147483767" r:id="rId18"/>
    <p:sldLayoutId id="2147483768" r:id="rId19"/>
    <p:sldLayoutId id="2147483769" r:id="rId20"/>
    <p:sldLayoutId id="2147483770" r:id="rId21"/>
    <p:sldLayoutId id="2147483771" r:id="rId22"/>
    <p:sldLayoutId id="2147483772" r:id="rId23"/>
    <p:sldLayoutId id="2147483776" r:id="rId24"/>
    <p:sldLayoutId id="2147483787" r:id="rId25"/>
  </p:sldLayoutIdLst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5B91B79-3B1D-5D42-8884-D6D5E9496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665" y="1042544"/>
            <a:ext cx="10758311" cy="3901989"/>
          </a:xfrm>
        </p:spPr>
        <p:txBody>
          <a:bodyPr/>
          <a:lstStyle/>
          <a:p>
            <a:r>
              <a:rPr lang="en-GB" sz="4800" b="0">
                <a:latin typeface="Arial" panose="020B0604020202020204" pitchFamily="34" charset="0"/>
                <a:cs typeface="Arial" panose="020B0604020202020204" pitchFamily="34" charset="0"/>
              </a:rPr>
              <a:t>COMPONENT - 1</a:t>
            </a:r>
            <a:br>
              <a:rPr lang="en-GB" sz="4800" b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800" b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</a:t>
            </a:r>
            <a:br>
              <a:rPr lang="en-GB" sz="4000" b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b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0">
                <a:latin typeface="Arial" panose="020B0604020202020204" pitchFamily="34" charset="0"/>
                <a:cs typeface="Arial" panose="020B0604020202020204" pitchFamily="34" charset="0"/>
              </a:rPr>
              <a:t>BMSW4003</a:t>
            </a:r>
            <a:endParaRPr lang="en-GB" sz="4800" b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6B9053-B8AA-974B-B6E9-D183714A2FF0}"/>
              </a:ext>
            </a:extLst>
          </p:cNvPr>
          <p:cNvSpPr txBox="1"/>
          <p:nvPr/>
        </p:nvSpPr>
        <p:spPr>
          <a:xfrm>
            <a:off x="7857067" y="5508977"/>
            <a:ext cx="386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Tabitha Kalyan (2020004)</a:t>
            </a:r>
          </a:p>
          <a:p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Yohan </a:t>
            </a:r>
            <a:r>
              <a:rPr lang="en-GB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Mendis</a:t>
            </a: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3193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picture containing text, person, person, floor&#10;&#10;Description automatically generated">
            <a:extLst>
              <a:ext uri="{FF2B5EF4-FFF2-40B4-BE49-F238E27FC236}">
                <a16:creationId xmlns:a16="http://schemas.microsoft.com/office/drawing/2014/main" id="{16D39B90-6F4B-48E5-96E9-10C5E6C0496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417" r="2417"/>
          <a:stretch>
            <a:fillRect/>
          </a:stretch>
        </p:blipFill>
        <p:spPr>
          <a:xfrm flipH="1">
            <a:off x="752098" y="739303"/>
            <a:ext cx="5761243" cy="5379395"/>
          </a:xfrm>
        </p:spPr>
      </p:pic>
      <p:sp>
        <p:nvSpPr>
          <p:cNvPr id="22" name="Title 21">
            <a:extLst>
              <a:ext uri="{FF2B5EF4-FFF2-40B4-BE49-F238E27FC236}">
                <a16:creationId xmlns:a16="http://schemas.microsoft.com/office/drawing/2014/main" id="{115C523A-AC40-4CBA-9DF4-B287ED321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9155" y="739303"/>
            <a:ext cx="5761243" cy="2895720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GB" sz="2800" b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proposal </a:t>
            </a:r>
            <a:br>
              <a:rPr lang="en-GB">
                <a:effectLst/>
              </a:rPr>
            </a:br>
            <a:br>
              <a:rPr lang="en-US" sz="3600" b="0" u="none" strike="noStrike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0" u="none" strike="noStrike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use technology to collaborate at UWTSD?</a:t>
            </a:r>
            <a:br>
              <a:rPr lang="en-US" sz="2800" b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600" b="0">
                <a:solidFill>
                  <a:schemeClr val="accent4">
                    <a:lumMod val="75000"/>
                  </a:schemeClr>
                </a:solidFill>
                <a:effectLst/>
                <a:latin typeface="+mn-lt"/>
              </a:rPr>
            </a:br>
            <a:endParaRPr lang="en-US" sz="3600">
              <a:solidFill>
                <a:schemeClr val="accent4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8383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9DBB259F-800A-40E4-B1F0-F6B2FD87314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22371" t="2576" r="25237" b="11798"/>
          <a:stretch/>
        </p:blipFill>
        <p:spPr>
          <a:xfrm flipH="1">
            <a:off x="6096000" y="133008"/>
            <a:ext cx="5878206" cy="5880295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774A57-DC9F-44C5-B707-3B57BDBE4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2E468DC9-F7EA-4DDD-A3C6-7FED01F0A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noProof="0">
                <a:latin typeface="Arial" panose="020B0604020202020204" pitchFamily="34" charset="0"/>
                <a:cs typeface="Arial" panose="020B0604020202020204" pitchFamily="34" charset="0"/>
              </a:rPr>
              <a:t>RESEARCH QUESTION</a:t>
            </a:r>
            <a:endParaRPr lang="en-US" b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E1840D15-B3C7-4446-9131-8F222F601B1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>
            <a:normAutofit/>
          </a:bodyPr>
          <a:lstStyle/>
          <a:p>
            <a:r>
              <a:rPr lang="en-US" sz="1800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Which digital tool is most used for collaboration at UWTSD?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7377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80683256-31D4-4761-874B-66494293B9A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065517" y="2245710"/>
            <a:ext cx="7768673" cy="4002690"/>
          </a:xfrm>
        </p:spPr>
        <p:txBody>
          <a:bodyPr>
            <a:normAutofit lnSpcReduction="10000"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UWTSD Provides various services to the staff and the students such as learning and teaching through the network,Multi factor privacy and authentication-based feature, service based on Microsoft Outlook Email, Printing, copying and scanning based services, Remote working and home access-based features.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Other form of IT services such as computer rooms, laptop-based loans to use technology, video conferencing are also provided.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2400">
              <a:latin typeface="+mj-lt"/>
            </a:endParaRPr>
          </a:p>
        </p:txBody>
      </p:sp>
      <p:sp>
        <p:nvSpPr>
          <p:cNvPr id="34" name="Title 33">
            <a:extLst>
              <a:ext uri="{FF2B5EF4-FFF2-40B4-BE49-F238E27FC236}">
                <a16:creationId xmlns:a16="http://schemas.microsoft.com/office/drawing/2014/main" id="{01A4D341-9CED-415E-A417-C204833D5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US" sz="2800" b="0" u="none" strike="noStrike" kern="1200" cap="all" spc="400" normalizeH="0" baseline="0" noProof="0">
                <a:ln w="19050">
                  <a:solidFill>
                    <a:schemeClr val="accent5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introduction</a:t>
            </a:r>
            <a:endParaRPr lang="en-US" b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Placeholder 23" descr="A picture containing text&#10;&#10;Description automatically generated">
            <a:extLst>
              <a:ext uri="{FF2B5EF4-FFF2-40B4-BE49-F238E27FC236}">
                <a16:creationId xmlns:a16="http://schemas.microsoft.com/office/drawing/2014/main" id="{F13DBCB5-DC8A-43FF-B45D-28305A887D7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7917" r="27917"/>
          <a:stretch>
            <a:fillRect/>
          </a:stretch>
        </p:blipFill>
        <p:spPr>
          <a:xfrm flipH="1">
            <a:off x="103978" y="326039"/>
            <a:ext cx="3961537" cy="6432569"/>
          </a:xfrm>
        </p:spPr>
      </p:pic>
    </p:spTree>
    <p:extLst>
      <p:ext uri="{BB962C8B-B14F-4D97-AF65-F5344CB8AC3E}">
        <p14:creationId xmlns:p14="http://schemas.microsoft.com/office/powerpoint/2010/main" val="611775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85F4B4-31EC-4AE6-A166-6FE4AD642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33" name="Title 32">
            <a:extLst>
              <a:ext uri="{FF2B5EF4-FFF2-40B4-BE49-F238E27FC236}">
                <a16:creationId xmlns:a16="http://schemas.microsoft.com/office/drawing/2014/main" id="{4F4C28E4-6D60-402B-8F22-B1AED571D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755" y="1527223"/>
            <a:ext cx="4120443" cy="1911245"/>
          </a:xfrm>
        </p:spPr>
        <p:txBody>
          <a:bodyPr>
            <a:normAutofit fontScale="90000"/>
          </a:bodyPr>
          <a:lstStyle/>
          <a:p>
            <a:r>
              <a:rPr lang="en-US" b="0">
                <a:latin typeface="Arial" panose="020B0604020202020204" pitchFamily="34" charset="0"/>
                <a:cs typeface="Arial" panose="020B0604020202020204" pitchFamily="34" charset="0"/>
              </a:rPr>
              <a:t>DIGITAL TOOLS USED AT UWTSD FOR COLLABORATION</a:t>
            </a:r>
            <a:br>
              <a:rPr lang="en-US" b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62ECFD0-0B72-45C6-9932-89434376972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475124" y="620889"/>
            <a:ext cx="7455937" cy="5638800"/>
          </a:xfrm>
        </p:spPr>
        <p:txBody>
          <a:bodyPr>
            <a:normAutofit/>
          </a:bodyPr>
          <a:lstStyle/>
          <a:p>
            <a:r>
              <a:rPr lang="en-CA" sz="2000">
                <a:latin typeface="Arial" panose="020B0604020202020204" pitchFamily="34" charset="0"/>
                <a:cs typeface="Arial" panose="020B0604020202020204" pitchFamily="34" charset="0"/>
              </a:rPr>
              <a:t>These technologies are used by students on regular basis</a:t>
            </a:r>
          </a:p>
        </p:txBody>
      </p:sp>
      <p:graphicFrame>
        <p:nvGraphicFramePr>
          <p:cNvPr id="21" name="Diagram 20">
            <a:extLst>
              <a:ext uri="{FF2B5EF4-FFF2-40B4-BE49-F238E27FC236}">
                <a16:creationId xmlns:a16="http://schemas.microsoft.com/office/drawing/2014/main" id="{EAC73137-9AB2-498A-9B46-3D29D8413D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11927"/>
              </p:ext>
            </p:extLst>
          </p:nvPr>
        </p:nvGraphicFramePr>
        <p:xfrm>
          <a:off x="4475124" y="1403024"/>
          <a:ext cx="7455937" cy="4845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4" name="Picture 23" descr="A person working on the computer&#10;&#10;Description automatically generated with medium confidence">
            <a:extLst>
              <a:ext uri="{FF2B5EF4-FFF2-40B4-BE49-F238E27FC236}">
                <a16:creationId xmlns:a16="http://schemas.microsoft.com/office/drawing/2014/main" id="{556B9C47-8F68-49F6-8640-A5E03415F7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" y="3438468"/>
            <a:ext cx="4903304" cy="302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89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Title 110">
            <a:extLst>
              <a:ext uri="{FF2B5EF4-FFF2-40B4-BE49-F238E27FC236}">
                <a16:creationId xmlns:a16="http://schemas.microsoft.com/office/drawing/2014/main" id="{CC9F3600-2711-4A49-8018-C4671B561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6808" y="304800"/>
            <a:ext cx="4109347" cy="14864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US" sz="1900" b="0">
                <a:latin typeface="Arial" panose="020B0604020202020204" pitchFamily="34" charset="0"/>
                <a:cs typeface="Arial" panose="020B0604020202020204" pitchFamily="34" charset="0"/>
              </a:rPr>
              <a:t>RELEVANT RESEARCH RELATED TO ONLINE COLLABORATION</a:t>
            </a:r>
          </a:p>
        </p:txBody>
      </p:sp>
      <p:pic>
        <p:nvPicPr>
          <p:cNvPr id="70" name="Picture 69" descr="Text&#10;&#10;Description automatically generated">
            <a:extLst>
              <a:ext uri="{FF2B5EF4-FFF2-40B4-BE49-F238E27FC236}">
                <a16:creationId xmlns:a16="http://schemas.microsoft.com/office/drawing/2014/main" id="{E3B8E645-AE6E-4D04-A1A3-54E70E3CD4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" r="47861" b="45846"/>
          <a:stretch/>
        </p:blipFill>
        <p:spPr>
          <a:xfrm>
            <a:off x="19" y="10"/>
            <a:ext cx="7287043" cy="6857990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AB71FEF-4493-4AAB-B023-E2B837D0985E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7806804" y="1648179"/>
            <a:ext cx="4272304" cy="484374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47500" lnSpcReduction="20000"/>
          </a:bodyPr>
          <a:lstStyle/>
          <a:p>
            <a:pPr marL="342900" indent="-228600" algn="just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Collaborative partnerships of UWTSD faces a partnership-based deliveries for the programmed which further monitors and approves the processes based on the collaborative provisions at the University. </a:t>
            </a:r>
          </a:p>
          <a:p>
            <a:pPr marL="342900" indent="-228600" algn="just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From the research it has also been elaborated that UWTSD have also received a Silver prize for the excellent digital framework provided to the students to learn and teachers to teach. </a:t>
            </a:r>
          </a:p>
          <a:p>
            <a:pPr marL="342900" indent="-228600" algn="l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solidFill>
                <a:schemeClr val="tx1"/>
              </a:solidFill>
            </a:endParaRPr>
          </a:p>
        </p:txBody>
      </p:sp>
      <p:cxnSp>
        <p:nvCxnSpPr>
          <p:cNvPr id="118" name="Straight Connector 115">
            <a:extLst>
              <a:ext uri="{FF2B5EF4-FFF2-40B4-BE49-F238E27FC236}">
                <a16:creationId xmlns:a16="http://schemas.microsoft.com/office/drawing/2014/main" id="{A4F35239-EB86-4ACB-91DE-4989620C2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92090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D08226-4335-4EA1-9B2D-CDE1FBD8D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309360"/>
            <a:ext cx="75354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A402E4C0-AD5E-4E8C-9F21-7CCE474BDCEB}" type="slidenum">
              <a:rPr lang="en-US" smtClean="0"/>
              <a:pPr defTabSz="914400"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828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17062936-5CF9-46DE-8DD5-5C63AAD75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8554" y="489274"/>
            <a:ext cx="5749200" cy="56388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QUESTIONS TO BE ASKED TO AUTHORITIES OF UWTSD</a:t>
            </a:r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157DA62F-DBB5-42B6-A283-774219082BA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065852" y="2607276"/>
            <a:ext cx="4614604" cy="1291638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make a connection of tools with the Remote PC?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 I able to connect via open access?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Students connect to the tools with both Windows &amp; MAC based computers?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procedure of digital connectivity?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CA" sz="1600">
              <a:solidFill>
                <a:schemeClr val="tx1"/>
              </a:solidFill>
            </a:endParaRPr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6B27C9-FAA1-490A-8DE2-9BAA5B177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8" name="Picture Placeholder 7" descr="A person using a computer&#10;&#10;Description automatically generated with medium confidence">
            <a:extLst>
              <a:ext uri="{FF2B5EF4-FFF2-40B4-BE49-F238E27FC236}">
                <a16:creationId xmlns:a16="http://schemas.microsoft.com/office/drawing/2014/main" id="{1B8CFC3C-750E-4C0D-B106-0816C17B49A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20482" b="24481"/>
          <a:stretch/>
        </p:blipFill>
        <p:spPr>
          <a:xfrm>
            <a:off x="622570" y="741215"/>
            <a:ext cx="6332256" cy="5023760"/>
          </a:xfrm>
        </p:spPr>
      </p:pic>
    </p:spTree>
    <p:extLst>
      <p:ext uri="{BB962C8B-B14F-4D97-AF65-F5344CB8AC3E}">
        <p14:creationId xmlns:p14="http://schemas.microsoft.com/office/powerpoint/2010/main" val="3474899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Footer Placeholder 170">
            <a:extLst>
              <a:ext uri="{FF2B5EF4-FFF2-40B4-BE49-F238E27FC236}">
                <a16:creationId xmlns:a16="http://schemas.microsoft.com/office/drawing/2014/main" id="{FDE9816E-A3F9-4549-81DC-88BE9CBAA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172" name="Slide Number Placeholder 171">
            <a:extLst>
              <a:ext uri="{FF2B5EF4-FFF2-40B4-BE49-F238E27FC236}">
                <a16:creationId xmlns:a16="http://schemas.microsoft.com/office/drawing/2014/main" id="{2576CD69-64FC-4255-8218-68471660CF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2E4C0-AD5E-4E8C-9F21-7CCE474BDCEB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AB1F0844-6AE3-4B7A-B203-EFD1F867441B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848513" y="1348169"/>
            <a:ext cx="5334460" cy="151974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ZA" sz="1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look towards the theories based on the digital learning through the technological tools </a:t>
            </a:r>
            <a:endParaRPr lang="en-US" sz="18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AAE549-3A78-4243-8999-CEED726047F1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5848513" y="2718361"/>
            <a:ext cx="5363399" cy="133983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CA" sz="1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also focus on learning materials based on the Tacit Knowledge </a:t>
            </a:r>
            <a:endParaRPr lang="en-ZA" sz="18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FA396DB9-CA31-422D-91CF-362B933EE036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5904158" y="3849511"/>
            <a:ext cx="5174660" cy="111129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CA" sz="1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further focus on recognizing issues based on these learning objectives </a:t>
            </a:r>
            <a:endParaRPr lang="en-US" sz="16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itle 46">
            <a:extLst>
              <a:ext uri="{FF2B5EF4-FFF2-40B4-BE49-F238E27FC236}">
                <a16:creationId xmlns:a16="http://schemas.microsoft.com/office/drawing/2014/main" id="{B8AD9710-779D-4FA0-81DF-0F195591C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noProof="0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  <a:endParaRPr lang="en-US" b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324C6B0-83AC-4DCD-97E8-D2CF46E02CA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1456" t="17663" r="1456"/>
          <a:stretch/>
        </p:blipFill>
        <p:spPr>
          <a:xfrm>
            <a:off x="0" y="0"/>
            <a:ext cx="5334461" cy="6867375"/>
          </a:xfrm>
        </p:spPr>
      </p:pic>
    </p:spTree>
    <p:extLst>
      <p:ext uri="{BB962C8B-B14F-4D97-AF65-F5344CB8AC3E}">
        <p14:creationId xmlns:p14="http://schemas.microsoft.com/office/powerpoint/2010/main" val="1057146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DE0D6BE-330A-422D-9BD9-1E18F73C6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Placeholder 4" descr="Icon&#10;&#10;Description automatically generated">
            <a:extLst>
              <a:ext uri="{FF2B5EF4-FFF2-40B4-BE49-F238E27FC236}">
                <a16:creationId xmlns:a16="http://schemas.microsoft.com/office/drawing/2014/main" id="{93075876-7F8F-4414-8972-168C905B8D9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alphaModFix amt="20000"/>
          </a:blip>
          <a:srcRect l="2105" r="6758" b="1"/>
          <a:stretch/>
        </p:blipFill>
        <p:spPr>
          <a:xfrm flipH="1">
            <a:off x="20" y="2030"/>
            <a:ext cx="12191980" cy="6855970"/>
          </a:xfrm>
          <a:prstGeom prst="rect">
            <a:avLst/>
          </a:prstGeom>
        </p:spPr>
      </p:pic>
      <p:sp>
        <p:nvSpPr>
          <p:cNvPr id="15" name="Title 14">
            <a:extLst>
              <a:ext uri="{FF2B5EF4-FFF2-40B4-BE49-F238E27FC236}">
                <a16:creationId xmlns:a16="http://schemas.microsoft.com/office/drawing/2014/main" id="{FE60C9E5-E020-489F-8A9F-BCBE2A0C3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385228"/>
            <a:ext cx="10353761" cy="1326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D4FE13D-FAFA-49AC-A113-E917401DD9C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13794" y="1927984"/>
            <a:ext cx="10353762" cy="4320416"/>
          </a:xfrm>
        </p:spPr>
        <p:txBody>
          <a:bodyPr vert="horz" lIns="91440" tIns="45720" rIns="91440" bIns="45720" rtlCol="0">
            <a:noAutofit/>
          </a:bodyPr>
          <a:lstStyle/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digitalskills.uwtsd.ac.uk. (n.d.). Digital Proficiency and Productivity - UWTSD Digital skills. [online] Available at: https://digitalskills.uwtsd.ac.uk/Structured-Learning/Digital-Proficiency-and-Productivity/ [Accessed 28 Feb. 2022].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www.uwtsd.ac.uk. (n.d.). About Our IT Services | UWTSD. [online] Available at: https://www.uwtsd.ac.uk/its/itservices/ [Accessed 28 Feb. 2022].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www.uwtsd.ac.uk. (n.d.). Collaborative Partnerships Office | UWTSD. [online] Available at: https://www.uwtsd.ac.uk/collaborative-partnerships/ [Accessed 28 Feb. 2022].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Anon, (n.d.). In Collaboration with UWTSD – Voice Study Centre. [online] Available at: https://voicestudycentre.com/partnered-with-uwtsd/ [Accessed 28 Feb. 2022].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issuu.com. (n.d.). UWTSD Welcome Guide 2021 Birmingham by University of Wales Trinity Saint David - </a:t>
            </a:r>
            <a:r>
              <a:rPr lang="en-US" b="1" err="1">
                <a:latin typeface="Arial" panose="020B0604020202020204" pitchFamily="34" charset="0"/>
                <a:cs typeface="Arial" panose="020B0604020202020204" pitchFamily="34" charset="0"/>
              </a:rPr>
              <a:t>Issuu</a:t>
            </a: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https://issuu.com/trinitysaintdavid/docs/uwtsd-welcome-guide-2021-birmingham [Accessed 28 Feb. 2022].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b="0" i="0"/>
          </a:p>
          <a:p>
            <a:pPr>
              <a:lnSpc>
                <a:spcPct val="110000"/>
              </a:lnSpc>
            </a:pPr>
            <a:endParaRPr lang="en-US" b="0" i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F967A96-6B86-484C-8592-14A44DA72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5883275"/>
            <a:ext cx="75354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A402E4C0-AD5E-4E8C-9F21-7CCE474BDCEB}" type="slidenum">
              <a:rPr lang="en-US" smtClean="0"/>
              <a:pPr defTabSz="914400"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6969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switch dir="r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2" ma:contentTypeDescription="Create a new document." ma:contentTypeScope="" ma:versionID="5a5774fd28510f591f3d0476b60c796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656ce980f6f53fc96333c5ee30c32b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E89A24D-CD69-45A4-AC93-53B8115AA41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1D2FAC4-C1D8-4FBC-AFD8-786609711A54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40BF0F94-36C0-430F-8DDE-AF914AC0C001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Damask</vt:lpstr>
      <vt:lpstr>COMPONENT - 1  Digital skills and research method  BMSW4003</vt:lpstr>
      <vt:lpstr>Research proposal   How do we use technology to collaborate at UWTSD?  </vt:lpstr>
      <vt:lpstr>RESEARCH QUESTION</vt:lpstr>
      <vt:lpstr>introduction</vt:lpstr>
      <vt:lpstr>DIGITAL TOOLS USED AT UWTSD FOR COLLABORATION </vt:lpstr>
      <vt:lpstr>RELEVANT RESEARCH RELATED TO ONLINE COLLABORATION</vt:lpstr>
      <vt:lpstr>QUESTIONS TO BE ASKED TO AUTHORITIES OF UWTSD</vt:lpstr>
      <vt:lpstr>HYPOTHESIS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we use technology to collaborate at UWTSD?  </dc:title>
  <dc:creator>ritin sharma</dc:creator>
  <cp:revision>1</cp:revision>
  <dcterms:created xsi:type="dcterms:W3CDTF">2022-02-28T19:38:25Z</dcterms:created>
  <dcterms:modified xsi:type="dcterms:W3CDTF">2022-04-14T04:04:14Z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