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18"/>
  </p:notesMasterIdLst>
  <p:sldIdLst>
    <p:sldId id="256" r:id="rId2"/>
    <p:sldId id="257" r:id="rId3"/>
    <p:sldId id="258" r:id="rId4"/>
    <p:sldId id="259" r:id="rId5"/>
    <p:sldId id="261" r:id="rId6"/>
    <p:sldId id="263" r:id="rId7"/>
    <p:sldId id="264" r:id="rId8"/>
    <p:sldId id="265" r:id="rId9"/>
    <p:sldId id="266" r:id="rId10"/>
    <p:sldId id="267" r:id="rId11"/>
    <p:sldId id="268" r:id="rId12"/>
    <p:sldId id="269" r:id="rId13"/>
    <p:sldId id="270" r:id="rId14"/>
    <p:sldId id="262" r:id="rId15"/>
    <p:sldId id="26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ABC435-59CB-E847-AC64-9989BB7CDBE4}" v="2" dt="2019-11-05T08:10:32.120"/>
    <p1510:client id="{D3CA659B-D1EC-BE47-B874-136A3333D9DA}" v="623" dt="2019-11-04T21:34:48.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84"/>
  </p:normalViewPr>
  <p:slideViewPr>
    <p:cSldViewPr snapToGrid="0" snapToObjects="1">
      <p:cViewPr varScale="1">
        <p:scale>
          <a:sx n="113" d="100"/>
          <a:sy n="113" d="100"/>
        </p:scale>
        <p:origin x="52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ruz, Tahmeena" userId="dcf4d0f7-6cb4-443a-99e9-d40102abf2f0" providerId="ADAL" clId="{05ABC435-59CB-E847-AC64-9989BB7CDBE4}"/>
    <pc:docChg chg="custSel addSld modSld">
      <pc:chgData name="Kamruz, Tahmeena" userId="dcf4d0f7-6cb4-443a-99e9-d40102abf2f0" providerId="ADAL" clId="{05ABC435-59CB-E847-AC64-9989BB7CDBE4}" dt="2019-11-05T08:10:48.227" v="55" actId="20577"/>
      <pc:docMkLst>
        <pc:docMk/>
      </pc:docMkLst>
      <pc:sldChg chg="modSp add">
        <pc:chgData name="Kamruz, Tahmeena" userId="dcf4d0f7-6cb4-443a-99e9-d40102abf2f0" providerId="ADAL" clId="{05ABC435-59CB-E847-AC64-9989BB7CDBE4}" dt="2019-11-05T08:10:48.227" v="55" actId="20577"/>
        <pc:sldMkLst>
          <pc:docMk/>
          <pc:sldMk cId="4290639434" sldId="271"/>
        </pc:sldMkLst>
        <pc:spChg chg="mod">
          <ac:chgData name="Kamruz, Tahmeena" userId="dcf4d0f7-6cb4-443a-99e9-d40102abf2f0" providerId="ADAL" clId="{05ABC435-59CB-E847-AC64-9989BB7CDBE4}" dt="2019-11-05T08:10:29.188" v="48" actId="20577"/>
          <ac:spMkLst>
            <pc:docMk/>
            <pc:sldMk cId="4290639434" sldId="271"/>
            <ac:spMk id="2" creationId="{1F799D66-4730-8447-BE1C-EB79F680F60F}"/>
          </ac:spMkLst>
        </pc:spChg>
        <pc:spChg chg="mod">
          <ac:chgData name="Kamruz, Tahmeena" userId="dcf4d0f7-6cb4-443a-99e9-d40102abf2f0" providerId="ADAL" clId="{05ABC435-59CB-E847-AC64-9989BB7CDBE4}" dt="2019-11-05T08:10:48.227" v="55" actId="20577"/>
          <ac:spMkLst>
            <pc:docMk/>
            <pc:sldMk cId="4290639434" sldId="271"/>
            <ac:spMk id="3" creationId="{C288D0DE-3566-674A-81DA-E59EE45FFCD8}"/>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5.xml.rels><?xml version="1.0" encoding="UTF-8" standalone="yes"?>
<Relationships xmlns="http://schemas.openxmlformats.org/package/2006/relationships"><Relationship Id="rId3" Type="http://schemas.openxmlformats.org/officeDocument/2006/relationships/hyperlink" Target="https://www.paultrudgian.co.uk/logistics-technology-competitive-weapon-business-needs/" TargetMode="External"/><Relationship Id="rId2" Type="http://schemas.openxmlformats.org/officeDocument/2006/relationships/hyperlink" Target="https://www.paultrudgian.co.uk/supply-chain-consultancy/sales-and-operations-planning/" TargetMode="External"/><Relationship Id="rId1" Type="http://schemas.openxmlformats.org/officeDocument/2006/relationships/hyperlink" Target="https://www.paultrudgian.co.uk/future-supply-chains/"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hyperlink" Target="https://www.paultrudgian.co.uk/10-supply-chain-risks/" TargetMode="External"/><Relationship Id="rId6" Type="http://schemas.openxmlformats.org/officeDocument/2006/relationships/image" Target="../media/image29.png"/><Relationship Id="rId5" Type="http://schemas.openxmlformats.org/officeDocument/2006/relationships/image" Target="../media/image28.svg"/><Relationship Id="rId4"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3" Type="http://schemas.openxmlformats.org/officeDocument/2006/relationships/hyperlink" Target="https://www.paultrudgian.co.uk/logistics-technology-competitive-weapon-business-needs/" TargetMode="External"/><Relationship Id="rId2" Type="http://schemas.openxmlformats.org/officeDocument/2006/relationships/hyperlink" Target="https://www.paultrudgian.co.uk/supply-chain-consultancy/sales-and-operations-planning/" TargetMode="External"/><Relationship Id="rId1" Type="http://schemas.openxmlformats.org/officeDocument/2006/relationships/hyperlink" Target="https://www.paultrudgian.co.uk/future-supply-chains/" TargetMode="External"/></Relationships>
</file>

<file path=ppt/diagrams/_rels/drawing6.xml.rels><?xml version="1.0" encoding="UTF-8" standalone="yes"?>
<Relationships xmlns="http://schemas.openxmlformats.org/package/2006/relationships"><Relationship Id="rId3" Type="http://schemas.openxmlformats.org/officeDocument/2006/relationships/hyperlink" Target="https://www.paultrudgian.co.uk/10-supply-chain-risks/" TargetMode="External"/><Relationship Id="rId7" Type="http://schemas.openxmlformats.org/officeDocument/2006/relationships/image" Target="../media/image30.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29.png"/><Relationship Id="rId5" Type="http://schemas.openxmlformats.org/officeDocument/2006/relationships/image" Target="../media/image28.svg"/><Relationship Id="rId4"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1D3DB6-4FFE-4DEB-B9B5-EC17A0DF691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43C080-A45C-4807-BD71-1B5C7A1E9578}">
      <dgm:prSet/>
      <dgm:spPr/>
      <dgm:t>
        <a:bodyPr/>
        <a:lstStyle/>
        <a:p>
          <a:pPr>
            <a:lnSpc>
              <a:spcPct val="100000"/>
            </a:lnSpc>
          </a:pPr>
          <a:r>
            <a:rPr lang="en-US" dirty="0"/>
            <a:t>Back ground on Marks and Spencers and the importance of stock control and accuracy </a:t>
          </a:r>
        </a:p>
      </dgm:t>
    </dgm:pt>
    <dgm:pt modelId="{889D737D-3A98-4D31-90FA-9EA851589FF4}" type="parTrans" cxnId="{4D9F214B-F40E-46A0-A175-3ED52D211E2E}">
      <dgm:prSet/>
      <dgm:spPr/>
      <dgm:t>
        <a:bodyPr/>
        <a:lstStyle/>
        <a:p>
          <a:endParaRPr lang="en-US"/>
        </a:p>
      </dgm:t>
    </dgm:pt>
    <dgm:pt modelId="{34790CE6-7167-432C-8851-D6FDD5C66E5B}" type="sibTrans" cxnId="{4D9F214B-F40E-46A0-A175-3ED52D211E2E}">
      <dgm:prSet/>
      <dgm:spPr/>
      <dgm:t>
        <a:bodyPr/>
        <a:lstStyle/>
        <a:p>
          <a:endParaRPr lang="en-US"/>
        </a:p>
      </dgm:t>
    </dgm:pt>
    <dgm:pt modelId="{DB4A01FD-740E-4014-8544-33B949471273}">
      <dgm:prSet/>
      <dgm:spPr/>
      <dgm:t>
        <a:bodyPr/>
        <a:lstStyle/>
        <a:p>
          <a:pPr>
            <a:lnSpc>
              <a:spcPct val="100000"/>
            </a:lnSpc>
          </a:pPr>
          <a:r>
            <a:rPr lang="en-US" dirty="0"/>
            <a:t>The technology in Marks and Spencers for stock control</a:t>
          </a:r>
        </a:p>
      </dgm:t>
    </dgm:pt>
    <dgm:pt modelId="{B38418DE-2678-4372-A947-0A73D831E04E}" type="parTrans" cxnId="{5D6B18CA-B724-4746-9BC8-17DBD79DA2B2}">
      <dgm:prSet/>
      <dgm:spPr/>
      <dgm:t>
        <a:bodyPr/>
        <a:lstStyle/>
        <a:p>
          <a:endParaRPr lang="en-US"/>
        </a:p>
      </dgm:t>
    </dgm:pt>
    <dgm:pt modelId="{BF1F839A-BA34-41BE-8747-28599E318EE1}" type="sibTrans" cxnId="{5D6B18CA-B724-4746-9BC8-17DBD79DA2B2}">
      <dgm:prSet/>
      <dgm:spPr/>
      <dgm:t>
        <a:bodyPr/>
        <a:lstStyle/>
        <a:p>
          <a:endParaRPr lang="en-US"/>
        </a:p>
      </dgm:t>
    </dgm:pt>
    <dgm:pt modelId="{50EE3734-0F22-4305-AA88-BA4A6F324626}">
      <dgm:prSet/>
      <dgm:spPr/>
      <dgm:t>
        <a:bodyPr/>
        <a:lstStyle/>
        <a:p>
          <a:pPr>
            <a:lnSpc>
              <a:spcPct val="100000"/>
            </a:lnSpc>
          </a:pPr>
          <a:r>
            <a:rPr lang="en-US" dirty="0"/>
            <a:t>The changes in Marks and Spencers to improve stock management</a:t>
          </a:r>
        </a:p>
      </dgm:t>
    </dgm:pt>
    <dgm:pt modelId="{D0CD6494-B301-4C7A-AD8D-7D8EB6FD012B}" type="parTrans" cxnId="{AAE9E474-1AD0-4C8A-ACE3-3E7E0B821F30}">
      <dgm:prSet/>
      <dgm:spPr/>
      <dgm:t>
        <a:bodyPr/>
        <a:lstStyle/>
        <a:p>
          <a:endParaRPr lang="en-US"/>
        </a:p>
      </dgm:t>
    </dgm:pt>
    <dgm:pt modelId="{8F6CE32F-95A2-4606-B794-5B4B3DE5242F}" type="sibTrans" cxnId="{AAE9E474-1AD0-4C8A-ACE3-3E7E0B821F30}">
      <dgm:prSet/>
      <dgm:spPr/>
      <dgm:t>
        <a:bodyPr/>
        <a:lstStyle/>
        <a:p>
          <a:endParaRPr lang="en-US"/>
        </a:p>
      </dgm:t>
    </dgm:pt>
    <dgm:pt modelId="{B6B18B92-856C-1A40-A4CF-BBFF1F354A8E}">
      <dgm:prSet/>
      <dgm:spPr/>
      <dgm:t>
        <a:bodyPr/>
        <a:lstStyle/>
        <a:p>
          <a:pPr>
            <a:lnSpc>
              <a:spcPct val="100000"/>
            </a:lnSpc>
          </a:pPr>
          <a:r>
            <a:rPr lang="en-GB" dirty="0"/>
            <a:t>The impact on customer services</a:t>
          </a:r>
        </a:p>
      </dgm:t>
    </dgm:pt>
    <dgm:pt modelId="{9D986432-79AF-FC49-B9D6-600CACE46CBB}" type="parTrans" cxnId="{B320D1E1-1FC2-7A41-9945-C0A26DDEAD51}">
      <dgm:prSet/>
      <dgm:spPr/>
      <dgm:t>
        <a:bodyPr/>
        <a:lstStyle/>
        <a:p>
          <a:endParaRPr lang="en-GB"/>
        </a:p>
      </dgm:t>
    </dgm:pt>
    <dgm:pt modelId="{78CBD073-0827-454C-96CC-BD7003CC3F57}" type="sibTrans" cxnId="{B320D1E1-1FC2-7A41-9945-C0A26DDEAD51}">
      <dgm:prSet/>
      <dgm:spPr/>
      <dgm:t>
        <a:bodyPr/>
        <a:lstStyle/>
        <a:p>
          <a:endParaRPr lang="en-GB"/>
        </a:p>
      </dgm:t>
    </dgm:pt>
    <dgm:pt modelId="{569B9807-8A75-4BDE-9101-3B82F94698B0}" type="pres">
      <dgm:prSet presAssocID="{341D3DB6-4FFE-4DEB-B9B5-EC17A0DF691C}" presName="root" presStyleCnt="0">
        <dgm:presLayoutVars>
          <dgm:dir/>
          <dgm:resizeHandles val="exact"/>
        </dgm:presLayoutVars>
      </dgm:prSet>
      <dgm:spPr/>
    </dgm:pt>
    <dgm:pt modelId="{47DA5326-D749-4515-B7A0-E356FFAFA296}" type="pres">
      <dgm:prSet presAssocID="{0143C080-A45C-4807-BD71-1B5C7A1E9578}" presName="compNode" presStyleCnt="0"/>
      <dgm:spPr/>
    </dgm:pt>
    <dgm:pt modelId="{01750B27-C573-4DAE-9947-10F99328CFB6}" type="pres">
      <dgm:prSet presAssocID="{0143C080-A45C-4807-BD71-1B5C7A1E95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dozer"/>
        </a:ext>
      </dgm:extLst>
    </dgm:pt>
    <dgm:pt modelId="{7FDF19A0-3CE1-40BD-8A43-753F0B8336CC}" type="pres">
      <dgm:prSet presAssocID="{0143C080-A45C-4807-BD71-1B5C7A1E9578}" presName="spaceRect" presStyleCnt="0"/>
      <dgm:spPr/>
    </dgm:pt>
    <dgm:pt modelId="{7E129FCD-123E-445B-9F95-9CDA3BBBFE02}" type="pres">
      <dgm:prSet presAssocID="{0143C080-A45C-4807-BD71-1B5C7A1E9578}" presName="textRect" presStyleLbl="revTx" presStyleIdx="0" presStyleCnt="4" custScaleX="127548" custScaleY="121566">
        <dgm:presLayoutVars>
          <dgm:chMax val="1"/>
          <dgm:chPref val="1"/>
        </dgm:presLayoutVars>
      </dgm:prSet>
      <dgm:spPr/>
    </dgm:pt>
    <dgm:pt modelId="{5F45D80E-9BF2-417F-B411-6E71862A3DBC}" type="pres">
      <dgm:prSet presAssocID="{34790CE6-7167-432C-8851-D6FDD5C66E5B}" presName="sibTrans" presStyleCnt="0"/>
      <dgm:spPr/>
    </dgm:pt>
    <dgm:pt modelId="{B200108D-12A5-49D6-B01D-F182CE00DA7C}" type="pres">
      <dgm:prSet presAssocID="{DB4A01FD-740E-4014-8544-33B949471273}" presName="compNode" presStyleCnt="0"/>
      <dgm:spPr/>
    </dgm:pt>
    <dgm:pt modelId="{3FDE9A37-F0AD-400E-AD63-57189B0CD645}" type="pres">
      <dgm:prSet presAssocID="{DB4A01FD-740E-4014-8544-33B9494712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59A9E16A-46B4-4C5A-8471-212102E6E429}" type="pres">
      <dgm:prSet presAssocID="{DB4A01FD-740E-4014-8544-33B949471273}" presName="spaceRect" presStyleCnt="0"/>
      <dgm:spPr/>
    </dgm:pt>
    <dgm:pt modelId="{E29462EA-04DF-472A-A3C4-181CE68067E1}" type="pres">
      <dgm:prSet presAssocID="{DB4A01FD-740E-4014-8544-33B949471273}" presName="textRect" presStyleLbl="revTx" presStyleIdx="1" presStyleCnt="4" custScaleX="107874" custScaleY="118656">
        <dgm:presLayoutVars>
          <dgm:chMax val="1"/>
          <dgm:chPref val="1"/>
        </dgm:presLayoutVars>
      </dgm:prSet>
      <dgm:spPr/>
    </dgm:pt>
    <dgm:pt modelId="{E708EF64-ADE5-48CA-872E-71BF4ED51430}" type="pres">
      <dgm:prSet presAssocID="{BF1F839A-BA34-41BE-8747-28599E318EE1}" presName="sibTrans" presStyleCnt="0"/>
      <dgm:spPr/>
    </dgm:pt>
    <dgm:pt modelId="{5EB1816D-CFCD-432A-89B8-77151C71628B}" type="pres">
      <dgm:prSet presAssocID="{50EE3734-0F22-4305-AA88-BA4A6F324626}" presName="compNode" presStyleCnt="0"/>
      <dgm:spPr/>
    </dgm:pt>
    <dgm:pt modelId="{64C21263-7BA5-499E-A9F6-AC6A8D53CF3A}" type="pres">
      <dgm:prSet presAssocID="{50EE3734-0F22-4305-AA88-BA4A6F32462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84C9C495-E6A9-44FE-AAFF-9FF92688A205}" type="pres">
      <dgm:prSet presAssocID="{50EE3734-0F22-4305-AA88-BA4A6F324626}" presName="spaceRect" presStyleCnt="0"/>
      <dgm:spPr/>
    </dgm:pt>
    <dgm:pt modelId="{9702F05D-5089-4CBA-B869-36F5DC8A5BE8}" type="pres">
      <dgm:prSet presAssocID="{50EE3734-0F22-4305-AA88-BA4A6F324626}" presName="textRect" presStyleLbl="revTx" presStyleIdx="2" presStyleCnt="4" custScaleX="107572" custScaleY="115558">
        <dgm:presLayoutVars>
          <dgm:chMax val="1"/>
          <dgm:chPref val="1"/>
        </dgm:presLayoutVars>
      </dgm:prSet>
      <dgm:spPr/>
    </dgm:pt>
    <dgm:pt modelId="{63C14B1D-C3D6-47AA-9ED6-5F9F81F02D30}" type="pres">
      <dgm:prSet presAssocID="{8F6CE32F-95A2-4606-B794-5B4B3DE5242F}" presName="sibTrans" presStyleCnt="0"/>
      <dgm:spPr/>
    </dgm:pt>
    <dgm:pt modelId="{31DC876A-91E8-4BA8-B385-408630582B4F}" type="pres">
      <dgm:prSet presAssocID="{B6B18B92-856C-1A40-A4CF-BBFF1F354A8E}" presName="compNode" presStyleCnt="0"/>
      <dgm:spPr/>
    </dgm:pt>
    <dgm:pt modelId="{8EFFB481-2D88-4AB0-82F3-7FEBABB533C2}" type="pres">
      <dgm:prSet presAssocID="{B6B18B92-856C-1A40-A4CF-BBFF1F354A8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l center"/>
        </a:ext>
      </dgm:extLst>
    </dgm:pt>
    <dgm:pt modelId="{FDAE0BA1-9B1F-42E5-8069-667963C09509}" type="pres">
      <dgm:prSet presAssocID="{B6B18B92-856C-1A40-A4CF-BBFF1F354A8E}" presName="spaceRect" presStyleCnt="0"/>
      <dgm:spPr/>
    </dgm:pt>
    <dgm:pt modelId="{EA033173-3885-49AB-B551-FC84B10E6FE1}" type="pres">
      <dgm:prSet presAssocID="{B6B18B92-856C-1A40-A4CF-BBFF1F354A8E}" presName="textRect" presStyleLbl="revTx" presStyleIdx="3" presStyleCnt="4" custScaleX="108039" custScaleY="121754">
        <dgm:presLayoutVars>
          <dgm:chMax val="1"/>
          <dgm:chPref val="1"/>
        </dgm:presLayoutVars>
      </dgm:prSet>
      <dgm:spPr/>
    </dgm:pt>
  </dgm:ptLst>
  <dgm:cxnLst>
    <dgm:cxn modelId="{D91C4D25-0250-F540-9731-64BA7D9AA77C}" type="presOf" srcId="{0143C080-A45C-4807-BD71-1B5C7A1E9578}" destId="{7E129FCD-123E-445B-9F95-9CDA3BBBFE02}" srcOrd="0" destOrd="0" presId="urn:microsoft.com/office/officeart/2018/2/layout/IconLabelList"/>
    <dgm:cxn modelId="{4D9F214B-F40E-46A0-A175-3ED52D211E2E}" srcId="{341D3DB6-4FFE-4DEB-B9B5-EC17A0DF691C}" destId="{0143C080-A45C-4807-BD71-1B5C7A1E9578}" srcOrd="0" destOrd="0" parTransId="{889D737D-3A98-4D31-90FA-9EA851589FF4}" sibTransId="{34790CE6-7167-432C-8851-D6FDD5C66E5B}"/>
    <dgm:cxn modelId="{B747305B-7592-4C42-ACDF-D165DF55E7D0}" type="presOf" srcId="{DB4A01FD-740E-4014-8544-33B949471273}" destId="{E29462EA-04DF-472A-A3C4-181CE68067E1}" srcOrd="0" destOrd="0" presId="urn:microsoft.com/office/officeart/2018/2/layout/IconLabelList"/>
    <dgm:cxn modelId="{AAE9E474-1AD0-4C8A-ACE3-3E7E0B821F30}" srcId="{341D3DB6-4FFE-4DEB-B9B5-EC17A0DF691C}" destId="{50EE3734-0F22-4305-AA88-BA4A6F324626}" srcOrd="2" destOrd="0" parTransId="{D0CD6494-B301-4C7A-AD8D-7D8EB6FD012B}" sibTransId="{8F6CE32F-95A2-4606-B794-5B4B3DE5242F}"/>
    <dgm:cxn modelId="{DEDDED93-11D0-8348-A087-DEAC98E5D6EC}" type="presOf" srcId="{50EE3734-0F22-4305-AA88-BA4A6F324626}" destId="{9702F05D-5089-4CBA-B869-36F5DC8A5BE8}" srcOrd="0" destOrd="0" presId="urn:microsoft.com/office/officeart/2018/2/layout/IconLabelList"/>
    <dgm:cxn modelId="{5D6B18CA-B724-4746-9BC8-17DBD79DA2B2}" srcId="{341D3DB6-4FFE-4DEB-B9B5-EC17A0DF691C}" destId="{DB4A01FD-740E-4014-8544-33B949471273}" srcOrd="1" destOrd="0" parTransId="{B38418DE-2678-4372-A947-0A73D831E04E}" sibTransId="{BF1F839A-BA34-41BE-8747-28599E318EE1}"/>
    <dgm:cxn modelId="{5457CED2-CFD3-F945-9004-02AAFFDAA804}" type="presOf" srcId="{341D3DB6-4FFE-4DEB-B9B5-EC17A0DF691C}" destId="{569B9807-8A75-4BDE-9101-3B82F94698B0}" srcOrd="0" destOrd="0" presId="urn:microsoft.com/office/officeart/2018/2/layout/IconLabelList"/>
    <dgm:cxn modelId="{EB5015E0-FDFB-6E40-9810-03DCED0F95C0}" type="presOf" srcId="{B6B18B92-856C-1A40-A4CF-BBFF1F354A8E}" destId="{EA033173-3885-49AB-B551-FC84B10E6FE1}" srcOrd="0" destOrd="0" presId="urn:microsoft.com/office/officeart/2018/2/layout/IconLabelList"/>
    <dgm:cxn modelId="{B320D1E1-1FC2-7A41-9945-C0A26DDEAD51}" srcId="{341D3DB6-4FFE-4DEB-B9B5-EC17A0DF691C}" destId="{B6B18B92-856C-1A40-A4CF-BBFF1F354A8E}" srcOrd="3" destOrd="0" parTransId="{9D986432-79AF-FC49-B9D6-600CACE46CBB}" sibTransId="{78CBD073-0827-454C-96CC-BD7003CC3F57}"/>
    <dgm:cxn modelId="{63B6E953-937E-7549-AD3E-7ECD44702A9F}" type="presParOf" srcId="{569B9807-8A75-4BDE-9101-3B82F94698B0}" destId="{47DA5326-D749-4515-B7A0-E356FFAFA296}" srcOrd="0" destOrd="0" presId="urn:microsoft.com/office/officeart/2018/2/layout/IconLabelList"/>
    <dgm:cxn modelId="{DAD5845A-13F1-9F4A-88C4-03BB81373010}" type="presParOf" srcId="{47DA5326-D749-4515-B7A0-E356FFAFA296}" destId="{01750B27-C573-4DAE-9947-10F99328CFB6}" srcOrd="0" destOrd="0" presId="urn:microsoft.com/office/officeart/2018/2/layout/IconLabelList"/>
    <dgm:cxn modelId="{534D25AE-926D-7349-8B77-94C0F44D88C9}" type="presParOf" srcId="{47DA5326-D749-4515-B7A0-E356FFAFA296}" destId="{7FDF19A0-3CE1-40BD-8A43-753F0B8336CC}" srcOrd="1" destOrd="0" presId="urn:microsoft.com/office/officeart/2018/2/layout/IconLabelList"/>
    <dgm:cxn modelId="{6095FA6E-1380-284E-A997-92A5C0CE0069}" type="presParOf" srcId="{47DA5326-D749-4515-B7A0-E356FFAFA296}" destId="{7E129FCD-123E-445B-9F95-9CDA3BBBFE02}" srcOrd="2" destOrd="0" presId="urn:microsoft.com/office/officeart/2018/2/layout/IconLabelList"/>
    <dgm:cxn modelId="{D93A5459-405E-A14B-B74D-B820D0FEEBDE}" type="presParOf" srcId="{569B9807-8A75-4BDE-9101-3B82F94698B0}" destId="{5F45D80E-9BF2-417F-B411-6E71862A3DBC}" srcOrd="1" destOrd="0" presId="urn:microsoft.com/office/officeart/2018/2/layout/IconLabelList"/>
    <dgm:cxn modelId="{E1353A39-9E56-7148-BE48-AB164D05EEC0}" type="presParOf" srcId="{569B9807-8A75-4BDE-9101-3B82F94698B0}" destId="{B200108D-12A5-49D6-B01D-F182CE00DA7C}" srcOrd="2" destOrd="0" presId="urn:microsoft.com/office/officeart/2018/2/layout/IconLabelList"/>
    <dgm:cxn modelId="{73AB2A90-5443-B64A-B16E-09FAD68AA95D}" type="presParOf" srcId="{B200108D-12A5-49D6-B01D-F182CE00DA7C}" destId="{3FDE9A37-F0AD-400E-AD63-57189B0CD645}" srcOrd="0" destOrd="0" presId="urn:microsoft.com/office/officeart/2018/2/layout/IconLabelList"/>
    <dgm:cxn modelId="{2C9C10D5-185B-0046-9099-1181CD4E8C21}" type="presParOf" srcId="{B200108D-12A5-49D6-B01D-F182CE00DA7C}" destId="{59A9E16A-46B4-4C5A-8471-212102E6E429}" srcOrd="1" destOrd="0" presId="urn:microsoft.com/office/officeart/2018/2/layout/IconLabelList"/>
    <dgm:cxn modelId="{DBA727C7-6300-FF44-AEE9-8B95BA17EC37}" type="presParOf" srcId="{B200108D-12A5-49D6-B01D-F182CE00DA7C}" destId="{E29462EA-04DF-472A-A3C4-181CE68067E1}" srcOrd="2" destOrd="0" presId="urn:microsoft.com/office/officeart/2018/2/layout/IconLabelList"/>
    <dgm:cxn modelId="{DB38EDD4-1F3D-9B42-AF49-9343E9B87D1B}" type="presParOf" srcId="{569B9807-8A75-4BDE-9101-3B82F94698B0}" destId="{E708EF64-ADE5-48CA-872E-71BF4ED51430}" srcOrd="3" destOrd="0" presId="urn:microsoft.com/office/officeart/2018/2/layout/IconLabelList"/>
    <dgm:cxn modelId="{EF7715D6-B222-624D-89DF-396FAFB5D37F}" type="presParOf" srcId="{569B9807-8A75-4BDE-9101-3B82F94698B0}" destId="{5EB1816D-CFCD-432A-89B8-77151C71628B}" srcOrd="4" destOrd="0" presId="urn:microsoft.com/office/officeart/2018/2/layout/IconLabelList"/>
    <dgm:cxn modelId="{0494D298-6CE2-354C-9DE3-A58D7F9FE870}" type="presParOf" srcId="{5EB1816D-CFCD-432A-89B8-77151C71628B}" destId="{64C21263-7BA5-499E-A9F6-AC6A8D53CF3A}" srcOrd="0" destOrd="0" presId="urn:microsoft.com/office/officeart/2018/2/layout/IconLabelList"/>
    <dgm:cxn modelId="{2963AB27-9A9B-A147-B5E8-4B5357B408B3}" type="presParOf" srcId="{5EB1816D-CFCD-432A-89B8-77151C71628B}" destId="{84C9C495-E6A9-44FE-AAFF-9FF92688A205}" srcOrd="1" destOrd="0" presId="urn:microsoft.com/office/officeart/2018/2/layout/IconLabelList"/>
    <dgm:cxn modelId="{8245BDF0-6849-D240-8AB5-DB912AB09566}" type="presParOf" srcId="{5EB1816D-CFCD-432A-89B8-77151C71628B}" destId="{9702F05D-5089-4CBA-B869-36F5DC8A5BE8}" srcOrd="2" destOrd="0" presId="urn:microsoft.com/office/officeart/2018/2/layout/IconLabelList"/>
    <dgm:cxn modelId="{FCB85AD0-796D-CB4E-AEB8-2F224C0706D0}" type="presParOf" srcId="{569B9807-8A75-4BDE-9101-3B82F94698B0}" destId="{63C14B1D-C3D6-47AA-9ED6-5F9F81F02D30}" srcOrd="5" destOrd="0" presId="urn:microsoft.com/office/officeart/2018/2/layout/IconLabelList"/>
    <dgm:cxn modelId="{C9CBBC44-A0B2-A640-87AC-980C250365F8}" type="presParOf" srcId="{569B9807-8A75-4BDE-9101-3B82F94698B0}" destId="{31DC876A-91E8-4BA8-B385-408630582B4F}" srcOrd="6" destOrd="0" presId="urn:microsoft.com/office/officeart/2018/2/layout/IconLabelList"/>
    <dgm:cxn modelId="{CC81E034-0F83-994F-89C1-DDD58C609916}" type="presParOf" srcId="{31DC876A-91E8-4BA8-B385-408630582B4F}" destId="{8EFFB481-2D88-4AB0-82F3-7FEBABB533C2}" srcOrd="0" destOrd="0" presId="urn:microsoft.com/office/officeart/2018/2/layout/IconLabelList"/>
    <dgm:cxn modelId="{8380C6E9-D01B-A249-854B-81FE859663A4}" type="presParOf" srcId="{31DC876A-91E8-4BA8-B385-408630582B4F}" destId="{FDAE0BA1-9B1F-42E5-8069-667963C09509}" srcOrd="1" destOrd="0" presId="urn:microsoft.com/office/officeart/2018/2/layout/IconLabelList"/>
    <dgm:cxn modelId="{62D87ABB-766F-CA4B-A121-00048EE5E7E8}" type="presParOf" srcId="{31DC876A-91E8-4BA8-B385-408630582B4F}" destId="{EA033173-3885-49AB-B551-FC84B10E6FE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81800B-FE74-4AFD-80F9-9FD27785EA9B}" type="doc">
      <dgm:prSet loTypeId="urn:microsoft.com/office/officeart/2017/3/layout/HorizontalPathTimeline" loCatId="process" qsTypeId="urn:microsoft.com/office/officeart/2005/8/quickstyle/simple4" qsCatId="simple" csTypeId="urn:microsoft.com/office/officeart/2005/8/colors/colorful5" csCatId="colorful" phldr="1"/>
      <dgm:spPr/>
      <dgm:t>
        <a:bodyPr/>
        <a:lstStyle/>
        <a:p>
          <a:endParaRPr lang="en-US"/>
        </a:p>
      </dgm:t>
    </dgm:pt>
    <dgm:pt modelId="{8868EA40-3591-42AB-A915-80485D1CEA47}">
      <dgm:prSet/>
      <dgm:spPr/>
      <dgm:t>
        <a:bodyPr/>
        <a:lstStyle/>
        <a:p>
          <a:pPr>
            <a:defRPr b="1"/>
          </a:pPr>
          <a:r>
            <a:rPr lang="en-US"/>
            <a:t>1884</a:t>
          </a:r>
        </a:p>
      </dgm:t>
    </dgm:pt>
    <dgm:pt modelId="{8B5AC9D6-65E7-4047-8BFD-DC25D042C7A0}" type="parTrans" cxnId="{92AB7B72-A859-4D9D-A029-EDA4C92F0283}">
      <dgm:prSet/>
      <dgm:spPr/>
      <dgm:t>
        <a:bodyPr/>
        <a:lstStyle/>
        <a:p>
          <a:endParaRPr lang="en-US"/>
        </a:p>
      </dgm:t>
    </dgm:pt>
    <dgm:pt modelId="{982D3876-6D36-4FF0-B470-04CE9CA966E1}" type="sibTrans" cxnId="{92AB7B72-A859-4D9D-A029-EDA4C92F0283}">
      <dgm:prSet/>
      <dgm:spPr/>
      <dgm:t>
        <a:bodyPr/>
        <a:lstStyle/>
        <a:p>
          <a:endParaRPr lang="en-US"/>
        </a:p>
      </dgm:t>
    </dgm:pt>
    <dgm:pt modelId="{BA754D9C-A8E4-4AD0-B00E-81ECFF762EFB}">
      <dgm:prSet custT="1"/>
      <dgm:spPr/>
      <dgm:t>
        <a:bodyPr/>
        <a:lstStyle/>
        <a:p>
          <a:r>
            <a:rPr lang="en-US" sz="1300" dirty="0"/>
            <a:t>Marks and Spencers was first established in 1884. </a:t>
          </a:r>
        </a:p>
      </dgm:t>
    </dgm:pt>
    <dgm:pt modelId="{6AA401F0-F2D7-4064-A520-F6D2A0439FB7}" type="parTrans" cxnId="{524B9B7F-AEB3-4501-BE93-D335DC32F85D}">
      <dgm:prSet/>
      <dgm:spPr/>
      <dgm:t>
        <a:bodyPr/>
        <a:lstStyle/>
        <a:p>
          <a:endParaRPr lang="en-US"/>
        </a:p>
      </dgm:t>
    </dgm:pt>
    <dgm:pt modelId="{58B49334-68A3-45C2-BD43-6403FACB25F3}" type="sibTrans" cxnId="{524B9B7F-AEB3-4501-BE93-D335DC32F85D}">
      <dgm:prSet/>
      <dgm:spPr/>
      <dgm:t>
        <a:bodyPr/>
        <a:lstStyle/>
        <a:p>
          <a:endParaRPr lang="en-US"/>
        </a:p>
      </dgm:t>
    </dgm:pt>
    <dgm:pt modelId="{2D8A2CD3-DC7F-4FB7-A3C1-6FDCF5C30573}">
      <dgm:prSet/>
      <dgm:spPr/>
      <dgm:t>
        <a:bodyPr/>
        <a:lstStyle/>
        <a:p>
          <a:pPr>
            <a:defRPr b="1"/>
          </a:pPr>
          <a:r>
            <a:rPr lang="en-US"/>
            <a:t>1894</a:t>
          </a:r>
        </a:p>
      </dgm:t>
    </dgm:pt>
    <dgm:pt modelId="{46BDC701-3955-4E27-A4F2-69742AC8163D}" type="parTrans" cxnId="{2252D6EA-A104-4B90-80FD-FFA7295EFE9D}">
      <dgm:prSet/>
      <dgm:spPr/>
      <dgm:t>
        <a:bodyPr/>
        <a:lstStyle/>
        <a:p>
          <a:endParaRPr lang="en-US"/>
        </a:p>
      </dgm:t>
    </dgm:pt>
    <dgm:pt modelId="{A71A441E-985D-43F4-941B-CE53136EBA92}" type="sibTrans" cxnId="{2252D6EA-A104-4B90-80FD-FFA7295EFE9D}">
      <dgm:prSet/>
      <dgm:spPr/>
      <dgm:t>
        <a:bodyPr/>
        <a:lstStyle/>
        <a:p>
          <a:endParaRPr lang="en-US"/>
        </a:p>
      </dgm:t>
    </dgm:pt>
    <dgm:pt modelId="{C66CD7F8-FBD3-4ECF-B607-CBC639369A4B}">
      <dgm:prSet custT="1"/>
      <dgm:spPr/>
      <dgm:t>
        <a:bodyPr/>
        <a:lstStyle/>
        <a:p>
          <a:r>
            <a:rPr lang="en-US" sz="1300" dirty="0"/>
            <a:t>A decade later,1894, Marks went into partnership with Thomas Spencers.</a:t>
          </a:r>
        </a:p>
      </dgm:t>
    </dgm:pt>
    <dgm:pt modelId="{C89413BD-6CF2-49B5-9501-AD40EDA127C3}" type="parTrans" cxnId="{B0FC37CE-58F7-4CA0-B0CC-3FA2B35CED07}">
      <dgm:prSet/>
      <dgm:spPr/>
      <dgm:t>
        <a:bodyPr/>
        <a:lstStyle/>
        <a:p>
          <a:endParaRPr lang="en-US"/>
        </a:p>
      </dgm:t>
    </dgm:pt>
    <dgm:pt modelId="{04EF5B38-29FB-4ADA-BB53-9E5A9D4F86D6}" type="sibTrans" cxnId="{B0FC37CE-58F7-4CA0-B0CC-3FA2B35CED07}">
      <dgm:prSet/>
      <dgm:spPr/>
      <dgm:t>
        <a:bodyPr/>
        <a:lstStyle/>
        <a:p>
          <a:endParaRPr lang="en-US"/>
        </a:p>
      </dgm:t>
    </dgm:pt>
    <dgm:pt modelId="{940FA715-2872-45B7-A39D-50914C12D7C7}">
      <dgm:prSet/>
      <dgm:spPr/>
      <dgm:t>
        <a:bodyPr/>
        <a:lstStyle/>
        <a:p>
          <a:pPr>
            <a:defRPr b="1"/>
          </a:pPr>
          <a:r>
            <a:rPr lang="en-US"/>
            <a:t>1904</a:t>
          </a:r>
        </a:p>
      </dgm:t>
    </dgm:pt>
    <dgm:pt modelId="{E919D8EB-184B-496C-BD03-CD0CB3E9BE39}" type="parTrans" cxnId="{4E954165-B90F-49AF-BCB3-D99B94E6260C}">
      <dgm:prSet/>
      <dgm:spPr/>
      <dgm:t>
        <a:bodyPr/>
        <a:lstStyle/>
        <a:p>
          <a:endParaRPr lang="en-US"/>
        </a:p>
      </dgm:t>
    </dgm:pt>
    <dgm:pt modelId="{28486E96-DA39-4A8A-950E-FBD05B58766D}" type="sibTrans" cxnId="{4E954165-B90F-49AF-BCB3-D99B94E6260C}">
      <dgm:prSet/>
      <dgm:spPr/>
      <dgm:t>
        <a:bodyPr/>
        <a:lstStyle/>
        <a:p>
          <a:endParaRPr lang="en-US"/>
        </a:p>
      </dgm:t>
    </dgm:pt>
    <dgm:pt modelId="{51DD6B64-CB8C-4C3C-8CDB-EE75CF27BB6C}">
      <dgm:prSet custT="1"/>
      <dgm:spPr/>
      <dgm:t>
        <a:bodyPr/>
        <a:lstStyle/>
        <a:p>
          <a:r>
            <a:rPr lang="en-US" sz="1300" dirty="0"/>
            <a:t>The first Marks and Spencer shop opened in 1904.</a:t>
          </a:r>
        </a:p>
      </dgm:t>
    </dgm:pt>
    <dgm:pt modelId="{5C401B5A-15A1-443D-AD6F-704DE645DBAC}" type="parTrans" cxnId="{3069A1C8-2918-4C97-90B7-E54EA26389B1}">
      <dgm:prSet/>
      <dgm:spPr/>
      <dgm:t>
        <a:bodyPr/>
        <a:lstStyle/>
        <a:p>
          <a:endParaRPr lang="en-US"/>
        </a:p>
      </dgm:t>
    </dgm:pt>
    <dgm:pt modelId="{0321ED13-A72A-43C3-8C9D-5C7CC914B9CB}" type="sibTrans" cxnId="{3069A1C8-2918-4C97-90B7-E54EA26389B1}">
      <dgm:prSet/>
      <dgm:spPr/>
      <dgm:t>
        <a:bodyPr/>
        <a:lstStyle/>
        <a:p>
          <a:endParaRPr lang="en-US"/>
        </a:p>
      </dgm:t>
    </dgm:pt>
    <dgm:pt modelId="{40E84C4E-C391-47A1-8FA5-42DE19254F11}">
      <dgm:prSet/>
      <dgm:spPr/>
      <dgm:t>
        <a:bodyPr/>
        <a:lstStyle/>
        <a:p>
          <a:pPr>
            <a:defRPr b="1"/>
          </a:pPr>
          <a:r>
            <a:rPr lang="en-US" dirty="0"/>
            <a:t>1920</a:t>
          </a:r>
        </a:p>
      </dgm:t>
    </dgm:pt>
    <dgm:pt modelId="{2C02AEEA-6F72-4593-BFD5-2ACA94F0D86E}" type="parTrans" cxnId="{836E3DDF-8A2E-4F10-AF26-7FA208209409}">
      <dgm:prSet/>
      <dgm:spPr/>
      <dgm:t>
        <a:bodyPr/>
        <a:lstStyle/>
        <a:p>
          <a:endParaRPr lang="en-US"/>
        </a:p>
      </dgm:t>
    </dgm:pt>
    <dgm:pt modelId="{ECDFA943-52D8-475E-A6BD-C291DEA97C85}" type="sibTrans" cxnId="{836E3DDF-8A2E-4F10-AF26-7FA208209409}">
      <dgm:prSet/>
      <dgm:spPr/>
      <dgm:t>
        <a:bodyPr/>
        <a:lstStyle/>
        <a:p>
          <a:endParaRPr lang="en-US"/>
        </a:p>
      </dgm:t>
    </dgm:pt>
    <dgm:pt modelId="{0F5557F1-1EF7-488A-9B07-B94B44A29DDA}">
      <dgm:prSet custT="1"/>
      <dgm:spPr/>
      <dgm:t>
        <a:bodyPr/>
        <a:lstStyle/>
        <a:p>
          <a:r>
            <a:rPr lang="en-US" sz="1300" dirty="0"/>
            <a:t>During the 1920s they agreed to the revolution policy of directly buying from suppliers.</a:t>
          </a:r>
        </a:p>
      </dgm:t>
    </dgm:pt>
    <dgm:pt modelId="{9FFBD05E-E938-4FAA-B8A3-7BB71F939D71}" type="parTrans" cxnId="{CE0584EC-D858-4008-A9C9-D683ED03D68A}">
      <dgm:prSet/>
      <dgm:spPr/>
      <dgm:t>
        <a:bodyPr/>
        <a:lstStyle/>
        <a:p>
          <a:endParaRPr lang="en-US"/>
        </a:p>
      </dgm:t>
    </dgm:pt>
    <dgm:pt modelId="{F672CBB3-F332-4344-9342-6FDC77A920ED}" type="sibTrans" cxnId="{CE0584EC-D858-4008-A9C9-D683ED03D68A}">
      <dgm:prSet/>
      <dgm:spPr/>
      <dgm:t>
        <a:bodyPr/>
        <a:lstStyle/>
        <a:p>
          <a:endParaRPr lang="en-US"/>
        </a:p>
      </dgm:t>
    </dgm:pt>
    <dgm:pt modelId="{FC19CEC1-A4E6-433D-A1B3-740271BCF86C}">
      <dgm:prSet/>
      <dgm:spPr/>
      <dgm:t>
        <a:bodyPr/>
        <a:lstStyle/>
        <a:p>
          <a:pPr>
            <a:defRPr b="1"/>
          </a:pPr>
          <a:r>
            <a:rPr lang="en-US"/>
            <a:t>1926</a:t>
          </a:r>
        </a:p>
      </dgm:t>
    </dgm:pt>
    <dgm:pt modelId="{360219D1-7976-43DF-88D8-EF5FDEB009E0}" type="parTrans" cxnId="{763A2B21-803D-46C3-B9C7-B8E5A22FB838}">
      <dgm:prSet/>
      <dgm:spPr/>
      <dgm:t>
        <a:bodyPr/>
        <a:lstStyle/>
        <a:p>
          <a:endParaRPr lang="en-US"/>
        </a:p>
      </dgm:t>
    </dgm:pt>
    <dgm:pt modelId="{3FAD2819-EA3B-4CE8-A8E9-A00EC454006F}" type="sibTrans" cxnId="{763A2B21-803D-46C3-B9C7-B8E5A22FB838}">
      <dgm:prSet/>
      <dgm:spPr/>
      <dgm:t>
        <a:bodyPr/>
        <a:lstStyle/>
        <a:p>
          <a:endParaRPr lang="en-US"/>
        </a:p>
      </dgm:t>
    </dgm:pt>
    <dgm:pt modelId="{1BCB2029-58FE-416A-B9A3-291ED09DD945}">
      <dgm:prSet custT="1"/>
      <dgm:spPr/>
      <dgm:t>
        <a:bodyPr/>
        <a:lstStyle/>
        <a:p>
          <a:r>
            <a:rPr lang="en-US" sz="1300" dirty="0"/>
            <a:t>In 1926 Marks and Spencers Ltd became a public company.</a:t>
          </a:r>
        </a:p>
      </dgm:t>
    </dgm:pt>
    <dgm:pt modelId="{F24A7385-7B63-4234-AB59-B7A036683F53}" type="parTrans" cxnId="{E6AB1B13-A3C2-410B-B9EB-7EC0929F0E61}">
      <dgm:prSet/>
      <dgm:spPr/>
      <dgm:t>
        <a:bodyPr/>
        <a:lstStyle/>
        <a:p>
          <a:endParaRPr lang="en-US"/>
        </a:p>
      </dgm:t>
    </dgm:pt>
    <dgm:pt modelId="{BE8ABA90-B908-48E0-A45A-4F9BE5523063}" type="sibTrans" cxnId="{E6AB1B13-A3C2-410B-B9EB-7EC0929F0E61}">
      <dgm:prSet/>
      <dgm:spPr/>
      <dgm:t>
        <a:bodyPr/>
        <a:lstStyle/>
        <a:p>
          <a:endParaRPr lang="en-US"/>
        </a:p>
      </dgm:t>
    </dgm:pt>
    <dgm:pt modelId="{AF7D1319-C4D6-492A-9110-7C83EC5AC7BD}">
      <dgm:prSet/>
      <dgm:spPr/>
      <dgm:t>
        <a:bodyPr/>
        <a:lstStyle/>
        <a:p>
          <a:pPr>
            <a:defRPr b="1"/>
          </a:pPr>
          <a:r>
            <a:rPr lang="en-US"/>
            <a:t>1933</a:t>
          </a:r>
        </a:p>
      </dgm:t>
    </dgm:pt>
    <dgm:pt modelId="{55F09D87-88E6-4302-9486-F7709CFCC33F}" type="parTrans" cxnId="{CA5799D7-7574-4420-A23B-3A3FF9F2757E}">
      <dgm:prSet/>
      <dgm:spPr/>
      <dgm:t>
        <a:bodyPr/>
        <a:lstStyle/>
        <a:p>
          <a:endParaRPr lang="en-US"/>
        </a:p>
      </dgm:t>
    </dgm:pt>
    <dgm:pt modelId="{FB525C47-E07C-4D81-AA4B-D24FFF5BB919}" type="sibTrans" cxnId="{CA5799D7-7574-4420-A23B-3A3FF9F2757E}">
      <dgm:prSet/>
      <dgm:spPr/>
      <dgm:t>
        <a:bodyPr/>
        <a:lstStyle/>
        <a:p>
          <a:endParaRPr lang="en-US"/>
        </a:p>
      </dgm:t>
    </dgm:pt>
    <dgm:pt modelId="{48B8A903-E90B-44A7-85FF-36804E4339A9}">
      <dgm:prSet/>
      <dgm:spPr/>
      <dgm:t>
        <a:bodyPr/>
        <a:lstStyle/>
        <a:p>
          <a:r>
            <a:rPr lang="en-US" dirty="0"/>
            <a:t>In 1933, staff welfare was introduced.</a:t>
          </a:r>
        </a:p>
      </dgm:t>
    </dgm:pt>
    <dgm:pt modelId="{152FC038-0D38-47BA-9493-886D196313B0}" type="parTrans" cxnId="{D80A8CAC-F5A7-4E0C-A8AC-EF32DDAD194E}">
      <dgm:prSet/>
      <dgm:spPr/>
      <dgm:t>
        <a:bodyPr/>
        <a:lstStyle/>
        <a:p>
          <a:endParaRPr lang="en-US"/>
        </a:p>
      </dgm:t>
    </dgm:pt>
    <dgm:pt modelId="{B6D026AE-6CC9-4B22-BA40-770D2705B97B}" type="sibTrans" cxnId="{D80A8CAC-F5A7-4E0C-A8AC-EF32DDAD194E}">
      <dgm:prSet/>
      <dgm:spPr/>
      <dgm:t>
        <a:bodyPr/>
        <a:lstStyle/>
        <a:p>
          <a:endParaRPr lang="en-US"/>
        </a:p>
      </dgm:t>
    </dgm:pt>
    <dgm:pt modelId="{6D808C26-9838-4F73-AF00-2319E45D9B74}">
      <dgm:prSet/>
      <dgm:spPr/>
      <dgm:t>
        <a:bodyPr/>
        <a:lstStyle/>
        <a:p>
          <a:pPr>
            <a:defRPr b="1"/>
          </a:pPr>
          <a:r>
            <a:rPr lang="en-US"/>
            <a:t>1934</a:t>
          </a:r>
        </a:p>
      </dgm:t>
    </dgm:pt>
    <dgm:pt modelId="{C7A6FA88-BE37-4FB5-AC63-D176D6DC1095}" type="parTrans" cxnId="{12BFFFBA-5F36-40E1-8F5D-AD145D6F04BD}">
      <dgm:prSet/>
      <dgm:spPr/>
      <dgm:t>
        <a:bodyPr/>
        <a:lstStyle/>
        <a:p>
          <a:endParaRPr lang="en-US"/>
        </a:p>
      </dgm:t>
    </dgm:pt>
    <dgm:pt modelId="{07D609C4-89F8-466C-B987-B7E513553FFB}" type="sibTrans" cxnId="{12BFFFBA-5F36-40E1-8F5D-AD145D6F04BD}">
      <dgm:prSet/>
      <dgm:spPr/>
      <dgm:t>
        <a:bodyPr/>
        <a:lstStyle/>
        <a:p>
          <a:endParaRPr lang="en-US"/>
        </a:p>
      </dgm:t>
    </dgm:pt>
    <dgm:pt modelId="{E48A71DA-8F46-444C-8043-A7FCBBEB8B44}">
      <dgm:prSet custT="1"/>
      <dgm:spPr/>
      <dgm:t>
        <a:bodyPr/>
        <a:lstStyle/>
        <a:p>
          <a:r>
            <a:rPr lang="en-US" sz="1300" dirty="0"/>
            <a:t>In 1934, they were the first British retailers to create their own research laboratory to explore new fabrics.</a:t>
          </a:r>
        </a:p>
      </dgm:t>
    </dgm:pt>
    <dgm:pt modelId="{92945B40-CEC7-4EFD-BEBA-EF26B360EBFE}" type="parTrans" cxnId="{4C9BB323-C8A3-4E5D-94FB-CCFA4FBC2AB8}">
      <dgm:prSet/>
      <dgm:spPr/>
      <dgm:t>
        <a:bodyPr/>
        <a:lstStyle/>
        <a:p>
          <a:endParaRPr lang="en-US"/>
        </a:p>
      </dgm:t>
    </dgm:pt>
    <dgm:pt modelId="{3E1ACF42-9E0C-4C5B-8087-D47D19386A3F}" type="sibTrans" cxnId="{4C9BB323-C8A3-4E5D-94FB-CCFA4FBC2AB8}">
      <dgm:prSet/>
      <dgm:spPr/>
      <dgm:t>
        <a:bodyPr/>
        <a:lstStyle/>
        <a:p>
          <a:endParaRPr lang="en-US"/>
        </a:p>
      </dgm:t>
    </dgm:pt>
    <dgm:pt modelId="{A6C9A6EF-9FB8-4F73-A3D4-AC51DCB2F2CD}">
      <dgm:prSet/>
      <dgm:spPr/>
      <dgm:t>
        <a:bodyPr/>
        <a:lstStyle/>
        <a:p>
          <a:pPr>
            <a:defRPr b="1"/>
          </a:pPr>
          <a:r>
            <a:rPr lang="en-US"/>
            <a:t>1948</a:t>
          </a:r>
        </a:p>
      </dgm:t>
    </dgm:pt>
    <dgm:pt modelId="{F7F17EF5-F43D-41DC-B7D3-6FB793F9B98E}" type="parTrans" cxnId="{ABCED7B0-DEE6-4675-955C-F28F70D722C8}">
      <dgm:prSet/>
      <dgm:spPr/>
      <dgm:t>
        <a:bodyPr/>
        <a:lstStyle/>
        <a:p>
          <a:endParaRPr lang="en-US"/>
        </a:p>
      </dgm:t>
    </dgm:pt>
    <dgm:pt modelId="{72CC5A87-4735-4135-B57E-7BCB2ED1DBAF}" type="sibTrans" cxnId="{ABCED7B0-DEE6-4675-955C-F28F70D722C8}">
      <dgm:prSet/>
      <dgm:spPr/>
      <dgm:t>
        <a:bodyPr/>
        <a:lstStyle/>
        <a:p>
          <a:endParaRPr lang="en-US"/>
        </a:p>
      </dgm:t>
    </dgm:pt>
    <dgm:pt modelId="{E92DBD98-D271-49BF-970F-7D540963CEAA}">
      <dgm:prSet/>
      <dgm:spPr/>
      <dgm:t>
        <a:bodyPr/>
        <a:lstStyle/>
        <a:p>
          <a:r>
            <a:rPr lang="en-US" dirty="0"/>
            <a:t>In 1948, They opened up their own food technology department.</a:t>
          </a:r>
        </a:p>
      </dgm:t>
    </dgm:pt>
    <dgm:pt modelId="{35F1ED18-A294-48C1-B69A-8F21A6195D64}" type="parTrans" cxnId="{E42E914D-1069-495F-9462-29342EA9506F}">
      <dgm:prSet/>
      <dgm:spPr/>
      <dgm:t>
        <a:bodyPr/>
        <a:lstStyle/>
        <a:p>
          <a:endParaRPr lang="en-US"/>
        </a:p>
      </dgm:t>
    </dgm:pt>
    <dgm:pt modelId="{AD31627C-1ED7-41E9-89B4-77899687B988}" type="sibTrans" cxnId="{E42E914D-1069-495F-9462-29342EA9506F}">
      <dgm:prSet/>
      <dgm:spPr/>
      <dgm:t>
        <a:bodyPr/>
        <a:lstStyle/>
        <a:p>
          <a:endParaRPr lang="en-US"/>
        </a:p>
      </dgm:t>
    </dgm:pt>
    <dgm:pt modelId="{5B950BB5-7793-4905-9C1A-4EFF2CFE3688}">
      <dgm:prSet/>
      <dgm:spPr/>
      <dgm:t>
        <a:bodyPr/>
        <a:lstStyle/>
        <a:p>
          <a:pPr>
            <a:defRPr b="1"/>
          </a:pPr>
          <a:r>
            <a:rPr lang="en-US"/>
            <a:t>1999</a:t>
          </a:r>
        </a:p>
      </dgm:t>
    </dgm:pt>
    <dgm:pt modelId="{9A934E53-D96E-4F2F-807A-8EB6FA41BAF2}" type="parTrans" cxnId="{85348753-A1C2-4D89-9B99-D75F6AEF7BE3}">
      <dgm:prSet/>
      <dgm:spPr/>
      <dgm:t>
        <a:bodyPr/>
        <a:lstStyle/>
        <a:p>
          <a:endParaRPr lang="en-US"/>
        </a:p>
      </dgm:t>
    </dgm:pt>
    <dgm:pt modelId="{64F4C488-7377-442B-AD63-3B4D3ABD2F66}" type="sibTrans" cxnId="{85348753-A1C2-4D89-9B99-D75F6AEF7BE3}">
      <dgm:prSet/>
      <dgm:spPr/>
      <dgm:t>
        <a:bodyPr/>
        <a:lstStyle/>
        <a:p>
          <a:endParaRPr lang="en-US"/>
        </a:p>
      </dgm:t>
    </dgm:pt>
    <dgm:pt modelId="{B2A8FBDB-E6F9-42AA-B13A-61648FDA1ADE}">
      <dgm:prSet custT="1"/>
      <dgm:spPr/>
      <dgm:t>
        <a:bodyPr/>
        <a:lstStyle/>
        <a:p>
          <a:r>
            <a:rPr lang="en-US" sz="1300" dirty="0"/>
            <a:t>Fast forward to 1999, Online shopping was introduced via the M&amp;S website.</a:t>
          </a:r>
        </a:p>
      </dgm:t>
    </dgm:pt>
    <dgm:pt modelId="{1A3240FF-B60F-420A-97D9-4761BE4E96D9}" type="parTrans" cxnId="{1CCAB96A-21A2-4B95-9F1B-93B081112E3E}">
      <dgm:prSet/>
      <dgm:spPr/>
      <dgm:t>
        <a:bodyPr/>
        <a:lstStyle/>
        <a:p>
          <a:endParaRPr lang="en-US"/>
        </a:p>
      </dgm:t>
    </dgm:pt>
    <dgm:pt modelId="{48121856-BDC9-4CF2-A2D3-CD2BF5B456E2}" type="sibTrans" cxnId="{1CCAB96A-21A2-4B95-9F1B-93B081112E3E}">
      <dgm:prSet/>
      <dgm:spPr/>
      <dgm:t>
        <a:bodyPr/>
        <a:lstStyle/>
        <a:p>
          <a:endParaRPr lang="en-US"/>
        </a:p>
      </dgm:t>
    </dgm:pt>
    <dgm:pt modelId="{6608DC7B-69EB-CA46-8F39-5D220BB4F9F0}" type="pres">
      <dgm:prSet presAssocID="{3A81800B-FE74-4AFD-80F9-9FD27785EA9B}" presName="root" presStyleCnt="0">
        <dgm:presLayoutVars>
          <dgm:chMax/>
          <dgm:chPref/>
          <dgm:animLvl val="lvl"/>
        </dgm:presLayoutVars>
      </dgm:prSet>
      <dgm:spPr/>
    </dgm:pt>
    <dgm:pt modelId="{3B01066B-F2B0-ED4E-ABA1-F75510998EFF}" type="pres">
      <dgm:prSet presAssocID="{3A81800B-FE74-4AFD-80F9-9FD27785EA9B}" presName="divider" presStyleLbl="node1" presStyleIdx="0" presStyleCnt="1"/>
      <dgm:spPr/>
    </dgm:pt>
    <dgm:pt modelId="{C33E3217-0DA3-5146-BD57-77B64E69C610}" type="pres">
      <dgm:prSet presAssocID="{3A81800B-FE74-4AFD-80F9-9FD27785EA9B}" presName="nodes" presStyleCnt="0">
        <dgm:presLayoutVars>
          <dgm:chMax/>
          <dgm:chPref/>
          <dgm:animLvl val="lvl"/>
        </dgm:presLayoutVars>
      </dgm:prSet>
      <dgm:spPr/>
    </dgm:pt>
    <dgm:pt modelId="{98F20123-7F21-CD44-90BA-F5E9D2DD7A3A}" type="pres">
      <dgm:prSet presAssocID="{8868EA40-3591-42AB-A915-80485D1CEA47}" presName="composite" presStyleCnt="0"/>
      <dgm:spPr/>
    </dgm:pt>
    <dgm:pt modelId="{120E1713-61F1-C04E-B6BC-84B1B025AACE}" type="pres">
      <dgm:prSet presAssocID="{8868EA40-3591-42AB-A915-80485D1CEA47}" presName="L1TextContainer" presStyleLbl="revTx" presStyleIdx="0" presStyleCnt="9">
        <dgm:presLayoutVars>
          <dgm:chMax val="1"/>
          <dgm:chPref val="1"/>
          <dgm:bulletEnabled val="1"/>
        </dgm:presLayoutVars>
      </dgm:prSet>
      <dgm:spPr/>
    </dgm:pt>
    <dgm:pt modelId="{C98094E3-4576-E444-8BAB-0FD45ACB8735}" type="pres">
      <dgm:prSet presAssocID="{8868EA40-3591-42AB-A915-80485D1CEA47}" presName="L2TextContainerWrapper" presStyleCnt="0">
        <dgm:presLayoutVars>
          <dgm:chMax val="0"/>
          <dgm:chPref val="0"/>
          <dgm:bulletEnabled val="1"/>
        </dgm:presLayoutVars>
      </dgm:prSet>
      <dgm:spPr/>
    </dgm:pt>
    <dgm:pt modelId="{42777138-82B6-3949-89E5-FEEFB0832F29}" type="pres">
      <dgm:prSet presAssocID="{8868EA40-3591-42AB-A915-80485D1CEA47}" presName="L2TextContainer" presStyleLbl="bgAccFollowNode1" presStyleIdx="0" presStyleCnt="9"/>
      <dgm:spPr/>
    </dgm:pt>
    <dgm:pt modelId="{C301255A-5C2B-5F44-B2C4-569A4A8E7DA9}" type="pres">
      <dgm:prSet presAssocID="{8868EA40-3591-42AB-A915-80485D1CEA47}" presName="FlexibleEmptyPlaceHolder" presStyleCnt="0"/>
      <dgm:spPr/>
    </dgm:pt>
    <dgm:pt modelId="{50EC2C06-271B-A347-B019-FB1887317C14}" type="pres">
      <dgm:prSet presAssocID="{8868EA40-3591-42AB-A915-80485D1CEA47}" presName="ConnectLine" presStyleLbl="alignNode1" presStyleIdx="0"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0"/>
              <a:satOff val="0"/>
              <a:lumOff val="0"/>
              <a:alphaOff val="0"/>
            </a:schemeClr>
          </a:solidFill>
          <a:prstDash val="dash"/>
        </a:ln>
        <a:effectLst/>
        <a:scene3d>
          <a:camera prst="orthographicFront">
            <a:rot lat="0" lon="0" rev="0"/>
          </a:camera>
          <a:lightRig rig="threePt" dir="t"/>
        </a:scene3d>
        <a:sp3d>
          <a:bevelT w="25400" h="12700"/>
        </a:sp3d>
      </dgm:spPr>
    </dgm:pt>
    <dgm:pt modelId="{B4AD4E74-2A5B-1948-8864-A37889C645D0}" type="pres">
      <dgm:prSet presAssocID="{8868EA40-3591-42AB-A915-80485D1CEA47}" presName="ConnectorPoint" presStyleLbl="fgAcc1" presStyleIdx="0" presStyleCnt="9"/>
      <dgm:spPr>
        <a:solidFill>
          <a:schemeClr val="lt1">
            <a:alpha val="90000"/>
            <a:hueOff val="0"/>
            <a:satOff val="0"/>
            <a:lumOff val="0"/>
            <a:alphaOff val="0"/>
          </a:schemeClr>
        </a:solidFill>
        <a:ln w="9525" cap="flat" cmpd="sng" algn="ctr">
          <a:noFill/>
          <a:prstDash val="solid"/>
        </a:ln>
        <a:effectLst/>
      </dgm:spPr>
    </dgm:pt>
    <dgm:pt modelId="{E85AFD39-6C6B-E64C-B655-E495855F57DF}" type="pres">
      <dgm:prSet presAssocID="{8868EA40-3591-42AB-A915-80485D1CEA47}" presName="EmptyPlaceHolder" presStyleCnt="0"/>
      <dgm:spPr/>
    </dgm:pt>
    <dgm:pt modelId="{2DD4DB05-FD05-3449-965C-3CCFD901011E}" type="pres">
      <dgm:prSet presAssocID="{982D3876-6D36-4FF0-B470-04CE9CA966E1}" presName="spaceBetweenRectangles" presStyleCnt="0"/>
      <dgm:spPr/>
    </dgm:pt>
    <dgm:pt modelId="{82CA2EA5-3560-7247-A1C7-CF8958660010}" type="pres">
      <dgm:prSet presAssocID="{2D8A2CD3-DC7F-4FB7-A3C1-6FDCF5C30573}" presName="composite" presStyleCnt="0"/>
      <dgm:spPr/>
    </dgm:pt>
    <dgm:pt modelId="{8491361D-41D0-A241-B333-6511C67702FC}" type="pres">
      <dgm:prSet presAssocID="{2D8A2CD3-DC7F-4FB7-A3C1-6FDCF5C30573}" presName="L1TextContainer" presStyleLbl="revTx" presStyleIdx="1" presStyleCnt="9">
        <dgm:presLayoutVars>
          <dgm:chMax val="1"/>
          <dgm:chPref val="1"/>
          <dgm:bulletEnabled val="1"/>
        </dgm:presLayoutVars>
      </dgm:prSet>
      <dgm:spPr/>
    </dgm:pt>
    <dgm:pt modelId="{588637FD-CD4D-A84C-B99B-9BF9ACC71DEB}" type="pres">
      <dgm:prSet presAssocID="{2D8A2CD3-DC7F-4FB7-A3C1-6FDCF5C30573}" presName="L2TextContainerWrapper" presStyleCnt="0">
        <dgm:presLayoutVars>
          <dgm:chMax val="0"/>
          <dgm:chPref val="0"/>
          <dgm:bulletEnabled val="1"/>
        </dgm:presLayoutVars>
      </dgm:prSet>
      <dgm:spPr/>
    </dgm:pt>
    <dgm:pt modelId="{85DFD7A0-AE18-3641-BA7E-B1B2823D13EA}" type="pres">
      <dgm:prSet presAssocID="{2D8A2CD3-DC7F-4FB7-A3C1-6FDCF5C30573}" presName="L2TextContainer" presStyleLbl="bgAccFollowNode1" presStyleIdx="1" presStyleCnt="9"/>
      <dgm:spPr/>
    </dgm:pt>
    <dgm:pt modelId="{8DED2FA1-D3EE-754D-B4C6-CBB59EB76E5F}" type="pres">
      <dgm:prSet presAssocID="{2D8A2CD3-DC7F-4FB7-A3C1-6FDCF5C30573}" presName="FlexibleEmptyPlaceHolder" presStyleCnt="0"/>
      <dgm:spPr/>
    </dgm:pt>
    <dgm:pt modelId="{83D89A99-6BEF-CB45-ACD4-C0BE54D938C1}" type="pres">
      <dgm:prSet presAssocID="{2D8A2CD3-DC7F-4FB7-A3C1-6FDCF5C30573}" presName="ConnectLine" presStyleLbl="alignNode1" presStyleIdx="1"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230170"/>
              <a:satOff val="3835"/>
              <a:lumOff val="-1888"/>
              <a:alphaOff val="0"/>
            </a:schemeClr>
          </a:solidFill>
          <a:prstDash val="dash"/>
        </a:ln>
        <a:effectLst/>
        <a:scene3d>
          <a:camera prst="orthographicFront">
            <a:rot lat="0" lon="0" rev="0"/>
          </a:camera>
          <a:lightRig rig="threePt" dir="t"/>
        </a:scene3d>
        <a:sp3d>
          <a:bevelT w="25400" h="12700"/>
        </a:sp3d>
      </dgm:spPr>
    </dgm:pt>
    <dgm:pt modelId="{C27C85A9-9661-B447-A58C-DD9F778936D1}" type="pres">
      <dgm:prSet presAssocID="{2D8A2CD3-DC7F-4FB7-A3C1-6FDCF5C30573}" presName="ConnectorPoint" presStyleLbl="fgAcc1" presStyleIdx="1" presStyleCnt="9"/>
      <dgm:spPr>
        <a:solidFill>
          <a:schemeClr val="lt1">
            <a:alpha val="90000"/>
            <a:hueOff val="0"/>
            <a:satOff val="0"/>
            <a:lumOff val="0"/>
            <a:alphaOff val="0"/>
          </a:schemeClr>
        </a:solidFill>
        <a:ln w="9525" cap="flat" cmpd="sng" algn="ctr">
          <a:noFill/>
          <a:prstDash val="solid"/>
        </a:ln>
        <a:effectLst/>
      </dgm:spPr>
    </dgm:pt>
    <dgm:pt modelId="{2FA55268-5CAD-1E45-9599-D5C478C42339}" type="pres">
      <dgm:prSet presAssocID="{2D8A2CD3-DC7F-4FB7-A3C1-6FDCF5C30573}" presName="EmptyPlaceHolder" presStyleCnt="0"/>
      <dgm:spPr/>
    </dgm:pt>
    <dgm:pt modelId="{A3C3074E-BE90-1542-B47A-99F0BF3E23AF}" type="pres">
      <dgm:prSet presAssocID="{A71A441E-985D-43F4-941B-CE53136EBA92}" presName="spaceBetweenRectangles" presStyleCnt="0"/>
      <dgm:spPr/>
    </dgm:pt>
    <dgm:pt modelId="{6926EF6B-F39C-A946-9566-D2EE12D617A5}" type="pres">
      <dgm:prSet presAssocID="{940FA715-2872-45B7-A39D-50914C12D7C7}" presName="composite" presStyleCnt="0"/>
      <dgm:spPr/>
    </dgm:pt>
    <dgm:pt modelId="{EB8C06DE-F6A5-FD45-B2C1-6BEDD7D0EA5C}" type="pres">
      <dgm:prSet presAssocID="{940FA715-2872-45B7-A39D-50914C12D7C7}" presName="L1TextContainer" presStyleLbl="revTx" presStyleIdx="2" presStyleCnt="9">
        <dgm:presLayoutVars>
          <dgm:chMax val="1"/>
          <dgm:chPref val="1"/>
          <dgm:bulletEnabled val="1"/>
        </dgm:presLayoutVars>
      </dgm:prSet>
      <dgm:spPr/>
    </dgm:pt>
    <dgm:pt modelId="{28D7B0F7-6734-524E-91FF-140DDBDD5E7E}" type="pres">
      <dgm:prSet presAssocID="{940FA715-2872-45B7-A39D-50914C12D7C7}" presName="L2TextContainerWrapper" presStyleCnt="0">
        <dgm:presLayoutVars>
          <dgm:chMax val="0"/>
          <dgm:chPref val="0"/>
          <dgm:bulletEnabled val="1"/>
        </dgm:presLayoutVars>
      </dgm:prSet>
      <dgm:spPr/>
    </dgm:pt>
    <dgm:pt modelId="{F6686798-6F31-264F-AADE-705812518239}" type="pres">
      <dgm:prSet presAssocID="{940FA715-2872-45B7-A39D-50914C12D7C7}" presName="L2TextContainer" presStyleLbl="bgAccFollowNode1" presStyleIdx="2" presStyleCnt="9"/>
      <dgm:spPr/>
    </dgm:pt>
    <dgm:pt modelId="{DAB6A146-D37F-2041-8F7D-EECBF9BA0ABA}" type="pres">
      <dgm:prSet presAssocID="{940FA715-2872-45B7-A39D-50914C12D7C7}" presName="FlexibleEmptyPlaceHolder" presStyleCnt="0"/>
      <dgm:spPr/>
    </dgm:pt>
    <dgm:pt modelId="{C26231CA-A2C2-0744-97CB-2765440DF1AB}" type="pres">
      <dgm:prSet presAssocID="{940FA715-2872-45B7-A39D-50914C12D7C7}" presName="ConnectLine" presStyleLbl="alignNode1" presStyleIdx="2"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460340"/>
              <a:satOff val="7670"/>
              <a:lumOff val="-3775"/>
              <a:alphaOff val="0"/>
            </a:schemeClr>
          </a:solidFill>
          <a:prstDash val="dash"/>
        </a:ln>
        <a:effectLst/>
        <a:scene3d>
          <a:camera prst="orthographicFront">
            <a:rot lat="0" lon="0" rev="0"/>
          </a:camera>
          <a:lightRig rig="threePt" dir="t"/>
        </a:scene3d>
        <a:sp3d>
          <a:bevelT w="25400" h="12700"/>
        </a:sp3d>
      </dgm:spPr>
    </dgm:pt>
    <dgm:pt modelId="{0BDD03CB-4144-CB46-87D0-84AE66709C36}" type="pres">
      <dgm:prSet presAssocID="{940FA715-2872-45B7-A39D-50914C12D7C7}" presName="ConnectorPoint" presStyleLbl="fgAcc1" presStyleIdx="2" presStyleCnt="9"/>
      <dgm:spPr>
        <a:solidFill>
          <a:schemeClr val="lt1">
            <a:alpha val="90000"/>
            <a:hueOff val="0"/>
            <a:satOff val="0"/>
            <a:lumOff val="0"/>
            <a:alphaOff val="0"/>
          </a:schemeClr>
        </a:solidFill>
        <a:ln w="9525" cap="flat" cmpd="sng" algn="ctr">
          <a:noFill/>
          <a:prstDash val="solid"/>
        </a:ln>
        <a:effectLst/>
      </dgm:spPr>
    </dgm:pt>
    <dgm:pt modelId="{2EE06839-1FF6-D04F-8E07-F30D15DFC16D}" type="pres">
      <dgm:prSet presAssocID="{940FA715-2872-45B7-A39D-50914C12D7C7}" presName="EmptyPlaceHolder" presStyleCnt="0"/>
      <dgm:spPr/>
    </dgm:pt>
    <dgm:pt modelId="{36CAD3F3-E488-8348-A701-4048D8CB4659}" type="pres">
      <dgm:prSet presAssocID="{28486E96-DA39-4A8A-950E-FBD05B58766D}" presName="spaceBetweenRectangles" presStyleCnt="0"/>
      <dgm:spPr/>
    </dgm:pt>
    <dgm:pt modelId="{4556DF2B-4A03-F445-9F69-90936D8636EB}" type="pres">
      <dgm:prSet presAssocID="{40E84C4E-C391-47A1-8FA5-42DE19254F11}" presName="composite" presStyleCnt="0"/>
      <dgm:spPr/>
    </dgm:pt>
    <dgm:pt modelId="{5A6ECFC6-0086-5A4C-8793-1DE5A9C9205A}" type="pres">
      <dgm:prSet presAssocID="{40E84C4E-C391-47A1-8FA5-42DE19254F11}" presName="L1TextContainer" presStyleLbl="revTx" presStyleIdx="3" presStyleCnt="9">
        <dgm:presLayoutVars>
          <dgm:chMax val="1"/>
          <dgm:chPref val="1"/>
          <dgm:bulletEnabled val="1"/>
        </dgm:presLayoutVars>
      </dgm:prSet>
      <dgm:spPr/>
    </dgm:pt>
    <dgm:pt modelId="{C0488982-0440-5A46-AC44-1AC4FD3868E8}" type="pres">
      <dgm:prSet presAssocID="{40E84C4E-C391-47A1-8FA5-42DE19254F11}" presName="L2TextContainerWrapper" presStyleCnt="0">
        <dgm:presLayoutVars>
          <dgm:chMax val="0"/>
          <dgm:chPref val="0"/>
          <dgm:bulletEnabled val="1"/>
        </dgm:presLayoutVars>
      </dgm:prSet>
      <dgm:spPr/>
    </dgm:pt>
    <dgm:pt modelId="{4E2A7628-7FDE-3C48-B7EC-17D02FBA683A}" type="pres">
      <dgm:prSet presAssocID="{40E84C4E-C391-47A1-8FA5-42DE19254F11}" presName="L2TextContainer" presStyleLbl="bgAccFollowNode1" presStyleIdx="3" presStyleCnt="9"/>
      <dgm:spPr/>
    </dgm:pt>
    <dgm:pt modelId="{ED3376B7-8903-4041-B2B3-FE788C6195E4}" type="pres">
      <dgm:prSet presAssocID="{40E84C4E-C391-47A1-8FA5-42DE19254F11}" presName="FlexibleEmptyPlaceHolder" presStyleCnt="0"/>
      <dgm:spPr/>
    </dgm:pt>
    <dgm:pt modelId="{74F405EE-5421-584D-BA4B-A379B72389CD}" type="pres">
      <dgm:prSet presAssocID="{40E84C4E-C391-47A1-8FA5-42DE19254F11}" presName="ConnectLine" presStyleLbl="alignNode1" presStyleIdx="3"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690509"/>
              <a:satOff val="11505"/>
              <a:lumOff val="-5663"/>
              <a:alphaOff val="0"/>
            </a:schemeClr>
          </a:solidFill>
          <a:prstDash val="dash"/>
        </a:ln>
        <a:effectLst/>
        <a:scene3d>
          <a:camera prst="orthographicFront">
            <a:rot lat="0" lon="0" rev="0"/>
          </a:camera>
          <a:lightRig rig="threePt" dir="t"/>
        </a:scene3d>
        <a:sp3d>
          <a:bevelT w="25400" h="12700"/>
        </a:sp3d>
      </dgm:spPr>
    </dgm:pt>
    <dgm:pt modelId="{E02C3C41-A374-BF47-B56E-7E3F04F7048E}" type="pres">
      <dgm:prSet presAssocID="{40E84C4E-C391-47A1-8FA5-42DE19254F11}" presName="ConnectorPoint" presStyleLbl="fgAcc1" presStyleIdx="3" presStyleCnt="9"/>
      <dgm:spPr>
        <a:solidFill>
          <a:schemeClr val="lt1">
            <a:alpha val="90000"/>
            <a:hueOff val="0"/>
            <a:satOff val="0"/>
            <a:lumOff val="0"/>
            <a:alphaOff val="0"/>
          </a:schemeClr>
        </a:solidFill>
        <a:ln w="9525" cap="flat" cmpd="sng" algn="ctr">
          <a:noFill/>
          <a:prstDash val="solid"/>
        </a:ln>
        <a:effectLst/>
      </dgm:spPr>
    </dgm:pt>
    <dgm:pt modelId="{15832C68-26E0-B348-BB17-F5A6FC82A852}" type="pres">
      <dgm:prSet presAssocID="{40E84C4E-C391-47A1-8FA5-42DE19254F11}" presName="EmptyPlaceHolder" presStyleCnt="0"/>
      <dgm:spPr/>
    </dgm:pt>
    <dgm:pt modelId="{15C5EDAC-A39D-274D-833B-FC6058DE91F6}" type="pres">
      <dgm:prSet presAssocID="{ECDFA943-52D8-475E-A6BD-C291DEA97C85}" presName="spaceBetweenRectangles" presStyleCnt="0"/>
      <dgm:spPr/>
    </dgm:pt>
    <dgm:pt modelId="{4D4D5F69-170C-4B49-B30C-85517C0A5F60}" type="pres">
      <dgm:prSet presAssocID="{FC19CEC1-A4E6-433D-A1B3-740271BCF86C}" presName="composite" presStyleCnt="0"/>
      <dgm:spPr/>
    </dgm:pt>
    <dgm:pt modelId="{407909A9-E6B9-9846-AA14-CF305CC526B7}" type="pres">
      <dgm:prSet presAssocID="{FC19CEC1-A4E6-433D-A1B3-740271BCF86C}" presName="L1TextContainer" presStyleLbl="revTx" presStyleIdx="4" presStyleCnt="9">
        <dgm:presLayoutVars>
          <dgm:chMax val="1"/>
          <dgm:chPref val="1"/>
          <dgm:bulletEnabled val="1"/>
        </dgm:presLayoutVars>
      </dgm:prSet>
      <dgm:spPr/>
    </dgm:pt>
    <dgm:pt modelId="{CF596251-96B7-8C47-96C9-BDE1628F8D05}" type="pres">
      <dgm:prSet presAssocID="{FC19CEC1-A4E6-433D-A1B3-740271BCF86C}" presName="L2TextContainerWrapper" presStyleCnt="0">
        <dgm:presLayoutVars>
          <dgm:chMax val="0"/>
          <dgm:chPref val="0"/>
          <dgm:bulletEnabled val="1"/>
        </dgm:presLayoutVars>
      </dgm:prSet>
      <dgm:spPr/>
    </dgm:pt>
    <dgm:pt modelId="{F5DDADAD-CFAC-7B44-85CB-C42530CB8032}" type="pres">
      <dgm:prSet presAssocID="{FC19CEC1-A4E6-433D-A1B3-740271BCF86C}" presName="L2TextContainer" presStyleLbl="bgAccFollowNode1" presStyleIdx="4" presStyleCnt="9"/>
      <dgm:spPr/>
    </dgm:pt>
    <dgm:pt modelId="{B272C679-5BB7-CD45-979F-233E28024167}" type="pres">
      <dgm:prSet presAssocID="{FC19CEC1-A4E6-433D-A1B3-740271BCF86C}" presName="FlexibleEmptyPlaceHolder" presStyleCnt="0"/>
      <dgm:spPr/>
    </dgm:pt>
    <dgm:pt modelId="{976C74B4-5981-CB4A-93A6-53948065EB1D}" type="pres">
      <dgm:prSet presAssocID="{FC19CEC1-A4E6-433D-A1B3-740271BCF86C}" presName="ConnectLine" presStyleLbl="alignNode1" presStyleIdx="4"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920679"/>
              <a:satOff val="15340"/>
              <a:lumOff val="-7550"/>
              <a:alphaOff val="0"/>
            </a:schemeClr>
          </a:solidFill>
          <a:prstDash val="dash"/>
        </a:ln>
        <a:effectLst/>
        <a:scene3d>
          <a:camera prst="orthographicFront">
            <a:rot lat="0" lon="0" rev="0"/>
          </a:camera>
          <a:lightRig rig="threePt" dir="t"/>
        </a:scene3d>
        <a:sp3d>
          <a:bevelT w="25400" h="12700"/>
        </a:sp3d>
      </dgm:spPr>
    </dgm:pt>
    <dgm:pt modelId="{F32C72A9-565A-FD41-A2EB-01938E932BEE}" type="pres">
      <dgm:prSet presAssocID="{FC19CEC1-A4E6-433D-A1B3-740271BCF86C}" presName="ConnectorPoint" presStyleLbl="fgAcc1" presStyleIdx="4" presStyleCnt="9"/>
      <dgm:spPr>
        <a:solidFill>
          <a:schemeClr val="lt1">
            <a:alpha val="90000"/>
            <a:hueOff val="0"/>
            <a:satOff val="0"/>
            <a:lumOff val="0"/>
            <a:alphaOff val="0"/>
          </a:schemeClr>
        </a:solidFill>
        <a:ln w="9525" cap="flat" cmpd="sng" algn="ctr">
          <a:noFill/>
          <a:prstDash val="solid"/>
        </a:ln>
        <a:effectLst/>
      </dgm:spPr>
    </dgm:pt>
    <dgm:pt modelId="{A823FF6B-348D-B344-92DF-55CD59304147}" type="pres">
      <dgm:prSet presAssocID="{FC19CEC1-A4E6-433D-A1B3-740271BCF86C}" presName="EmptyPlaceHolder" presStyleCnt="0"/>
      <dgm:spPr/>
    </dgm:pt>
    <dgm:pt modelId="{0992A038-98DB-B84E-9B01-FD952C3B8CE3}" type="pres">
      <dgm:prSet presAssocID="{3FAD2819-EA3B-4CE8-A8E9-A00EC454006F}" presName="spaceBetweenRectangles" presStyleCnt="0"/>
      <dgm:spPr/>
    </dgm:pt>
    <dgm:pt modelId="{0052FF0E-4D30-5A40-B681-B98139D2F592}" type="pres">
      <dgm:prSet presAssocID="{AF7D1319-C4D6-492A-9110-7C83EC5AC7BD}" presName="composite" presStyleCnt="0"/>
      <dgm:spPr/>
    </dgm:pt>
    <dgm:pt modelId="{C0B92FE3-C2C4-7E4A-8F31-059032277425}" type="pres">
      <dgm:prSet presAssocID="{AF7D1319-C4D6-492A-9110-7C83EC5AC7BD}" presName="L1TextContainer" presStyleLbl="revTx" presStyleIdx="5" presStyleCnt="9">
        <dgm:presLayoutVars>
          <dgm:chMax val="1"/>
          <dgm:chPref val="1"/>
          <dgm:bulletEnabled val="1"/>
        </dgm:presLayoutVars>
      </dgm:prSet>
      <dgm:spPr/>
    </dgm:pt>
    <dgm:pt modelId="{0DD9236A-1EB2-6747-ACF0-9054313F1E73}" type="pres">
      <dgm:prSet presAssocID="{AF7D1319-C4D6-492A-9110-7C83EC5AC7BD}" presName="L2TextContainerWrapper" presStyleCnt="0">
        <dgm:presLayoutVars>
          <dgm:chMax val="0"/>
          <dgm:chPref val="0"/>
          <dgm:bulletEnabled val="1"/>
        </dgm:presLayoutVars>
      </dgm:prSet>
      <dgm:spPr/>
    </dgm:pt>
    <dgm:pt modelId="{FE2A196D-CE7A-A549-8A51-9DE39A7B327D}" type="pres">
      <dgm:prSet presAssocID="{AF7D1319-C4D6-492A-9110-7C83EC5AC7BD}" presName="L2TextContainer" presStyleLbl="bgAccFollowNode1" presStyleIdx="5" presStyleCnt="9" custScaleX="74751" custLinFactNeighborX="8419" custLinFactNeighborY="-1204"/>
      <dgm:spPr/>
    </dgm:pt>
    <dgm:pt modelId="{5D088E80-77A9-6F44-AED9-8C01410F58F4}" type="pres">
      <dgm:prSet presAssocID="{AF7D1319-C4D6-492A-9110-7C83EC5AC7BD}" presName="FlexibleEmptyPlaceHolder" presStyleCnt="0"/>
      <dgm:spPr/>
    </dgm:pt>
    <dgm:pt modelId="{7CBCB06A-1425-2646-92E7-5E77B53FF078}" type="pres">
      <dgm:prSet presAssocID="{AF7D1319-C4D6-492A-9110-7C83EC5AC7BD}" presName="ConnectLine" presStyleLbl="alignNode1" presStyleIdx="5"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150849"/>
              <a:satOff val="19175"/>
              <a:lumOff val="-9438"/>
              <a:alphaOff val="0"/>
            </a:schemeClr>
          </a:solidFill>
          <a:prstDash val="dash"/>
        </a:ln>
        <a:effectLst/>
        <a:scene3d>
          <a:camera prst="orthographicFront">
            <a:rot lat="0" lon="0" rev="0"/>
          </a:camera>
          <a:lightRig rig="threePt" dir="t"/>
        </a:scene3d>
        <a:sp3d>
          <a:bevelT w="25400" h="12700"/>
        </a:sp3d>
      </dgm:spPr>
    </dgm:pt>
    <dgm:pt modelId="{9035132F-4728-D14D-ABA4-7B0C6C9D7D45}" type="pres">
      <dgm:prSet presAssocID="{AF7D1319-C4D6-492A-9110-7C83EC5AC7BD}" presName="ConnectorPoint" presStyleLbl="fgAcc1" presStyleIdx="5" presStyleCnt="9"/>
      <dgm:spPr>
        <a:solidFill>
          <a:schemeClr val="lt1">
            <a:alpha val="90000"/>
            <a:hueOff val="0"/>
            <a:satOff val="0"/>
            <a:lumOff val="0"/>
            <a:alphaOff val="0"/>
          </a:schemeClr>
        </a:solidFill>
        <a:ln w="9525" cap="flat" cmpd="sng" algn="ctr">
          <a:noFill/>
          <a:prstDash val="solid"/>
        </a:ln>
        <a:effectLst/>
      </dgm:spPr>
    </dgm:pt>
    <dgm:pt modelId="{45D9385E-E66C-C941-A054-152BD3C2F378}" type="pres">
      <dgm:prSet presAssocID="{AF7D1319-C4D6-492A-9110-7C83EC5AC7BD}" presName="EmptyPlaceHolder" presStyleCnt="0"/>
      <dgm:spPr/>
    </dgm:pt>
    <dgm:pt modelId="{39D9609D-6DF4-A042-ABAD-BAEDC771AAF4}" type="pres">
      <dgm:prSet presAssocID="{FB525C47-E07C-4D81-AA4B-D24FFF5BB919}" presName="spaceBetweenRectangles" presStyleCnt="0"/>
      <dgm:spPr/>
    </dgm:pt>
    <dgm:pt modelId="{83EA023F-88EC-AC4F-A456-8CEDC783EC86}" type="pres">
      <dgm:prSet presAssocID="{6D808C26-9838-4F73-AF00-2319E45D9B74}" presName="composite" presStyleCnt="0"/>
      <dgm:spPr/>
    </dgm:pt>
    <dgm:pt modelId="{3E5B08E8-24EC-A542-BA0D-D351DE2CCD16}" type="pres">
      <dgm:prSet presAssocID="{6D808C26-9838-4F73-AF00-2319E45D9B74}" presName="L1TextContainer" presStyleLbl="revTx" presStyleIdx="6" presStyleCnt="9">
        <dgm:presLayoutVars>
          <dgm:chMax val="1"/>
          <dgm:chPref val="1"/>
          <dgm:bulletEnabled val="1"/>
        </dgm:presLayoutVars>
      </dgm:prSet>
      <dgm:spPr/>
    </dgm:pt>
    <dgm:pt modelId="{470BF17B-7D7D-584B-BC57-A669E8C05A83}" type="pres">
      <dgm:prSet presAssocID="{6D808C26-9838-4F73-AF00-2319E45D9B74}" presName="L2TextContainerWrapper" presStyleCnt="0">
        <dgm:presLayoutVars>
          <dgm:chMax val="0"/>
          <dgm:chPref val="0"/>
          <dgm:bulletEnabled val="1"/>
        </dgm:presLayoutVars>
      </dgm:prSet>
      <dgm:spPr/>
    </dgm:pt>
    <dgm:pt modelId="{C1026BF3-EC53-BD4B-9777-EE0EF5BDBC27}" type="pres">
      <dgm:prSet presAssocID="{6D808C26-9838-4F73-AF00-2319E45D9B74}" presName="L2TextContainer" presStyleLbl="bgAccFollowNode1" presStyleIdx="6" presStyleCnt="9"/>
      <dgm:spPr/>
    </dgm:pt>
    <dgm:pt modelId="{95BB07B9-E7B4-7F46-805C-CAE451718D5F}" type="pres">
      <dgm:prSet presAssocID="{6D808C26-9838-4F73-AF00-2319E45D9B74}" presName="FlexibleEmptyPlaceHolder" presStyleCnt="0"/>
      <dgm:spPr/>
    </dgm:pt>
    <dgm:pt modelId="{EF1DB34B-FFAC-5747-B4B4-9CF42BA4E15D}" type="pres">
      <dgm:prSet presAssocID="{6D808C26-9838-4F73-AF00-2319E45D9B74}" presName="ConnectLine" presStyleLbl="alignNode1" presStyleIdx="6"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381019"/>
              <a:satOff val="23010"/>
              <a:lumOff val="-11326"/>
              <a:alphaOff val="0"/>
            </a:schemeClr>
          </a:solidFill>
          <a:prstDash val="dash"/>
        </a:ln>
        <a:effectLst/>
        <a:scene3d>
          <a:camera prst="orthographicFront">
            <a:rot lat="0" lon="0" rev="0"/>
          </a:camera>
          <a:lightRig rig="threePt" dir="t"/>
        </a:scene3d>
        <a:sp3d>
          <a:bevelT w="25400" h="12700"/>
        </a:sp3d>
      </dgm:spPr>
    </dgm:pt>
    <dgm:pt modelId="{40D066C1-EBE2-C740-91B4-7A7A20B58E10}" type="pres">
      <dgm:prSet presAssocID="{6D808C26-9838-4F73-AF00-2319E45D9B74}" presName="ConnectorPoint" presStyleLbl="fgAcc1" presStyleIdx="6" presStyleCnt="9"/>
      <dgm:spPr>
        <a:solidFill>
          <a:schemeClr val="lt1">
            <a:alpha val="90000"/>
            <a:hueOff val="0"/>
            <a:satOff val="0"/>
            <a:lumOff val="0"/>
            <a:alphaOff val="0"/>
          </a:schemeClr>
        </a:solidFill>
        <a:ln w="9525" cap="flat" cmpd="sng" algn="ctr">
          <a:noFill/>
          <a:prstDash val="solid"/>
        </a:ln>
        <a:effectLst/>
      </dgm:spPr>
    </dgm:pt>
    <dgm:pt modelId="{3406C3F4-C87F-B744-A08E-A7866D48A4DA}" type="pres">
      <dgm:prSet presAssocID="{6D808C26-9838-4F73-AF00-2319E45D9B74}" presName="EmptyPlaceHolder" presStyleCnt="0"/>
      <dgm:spPr/>
    </dgm:pt>
    <dgm:pt modelId="{566C6A69-1030-824F-9562-B44066830AF4}" type="pres">
      <dgm:prSet presAssocID="{07D609C4-89F8-466C-B987-B7E513553FFB}" presName="spaceBetweenRectangles" presStyleCnt="0"/>
      <dgm:spPr/>
    </dgm:pt>
    <dgm:pt modelId="{B9676DF5-1B9E-BD4F-B7DA-B9370CBAF8C0}" type="pres">
      <dgm:prSet presAssocID="{A6C9A6EF-9FB8-4F73-A3D4-AC51DCB2F2CD}" presName="composite" presStyleCnt="0"/>
      <dgm:spPr/>
    </dgm:pt>
    <dgm:pt modelId="{AA0126DF-4E9D-A84B-865E-F95508C77B8E}" type="pres">
      <dgm:prSet presAssocID="{A6C9A6EF-9FB8-4F73-A3D4-AC51DCB2F2CD}" presName="L1TextContainer" presStyleLbl="revTx" presStyleIdx="7" presStyleCnt="9">
        <dgm:presLayoutVars>
          <dgm:chMax val="1"/>
          <dgm:chPref val="1"/>
          <dgm:bulletEnabled val="1"/>
        </dgm:presLayoutVars>
      </dgm:prSet>
      <dgm:spPr/>
    </dgm:pt>
    <dgm:pt modelId="{50C667BC-1024-0947-A6E5-47C9AC4FF6C3}" type="pres">
      <dgm:prSet presAssocID="{A6C9A6EF-9FB8-4F73-A3D4-AC51DCB2F2CD}" presName="L2TextContainerWrapper" presStyleCnt="0">
        <dgm:presLayoutVars>
          <dgm:chMax val="0"/>
          <dgm:chPref val="0"/>
          <dgm:bulletEnabled val="1"/>
        </dgm:presLayoutVars>
      </dgm:prSet>
      <dgm:spPr/>
    </dgm:pt>
    <dgm:pt modelId="{D0CE1ABC-3F62-364B-8767-402DAEC579BD}" type="pres">
      <dgm:prSet presAssocID="{A6C9A6EF-9FB8-4F73-A3D4-AC51DCB2F2CD}" presName="L2TextContainer" presStyleLbl="bgAccFollowNode1" presStyleIdx="7" presStyleCnt="9"/>
      <dgm:spPr/>
    </dgm:pt>
    <dgm:pt modelId="{01032C80-869C-974D-8999-6AD4C4260FF8}" type="pres">
      <dgm:prSet presAssocID="{A6C9A6EF-9FB8-4F73-A3D4-AC51DCB2F2CD}" presName="FlexibleEmptyPlaceHolder" presStyleCnt="0"/>
      <dgm:spPr/>
    </dgm:pt>
    <dgm:pt modelId="{368962C0-AFD8-AE48-B8A7-76B5B8A17BCC}" type="pres">
      <dgm:prSet presAssocID="{A6C9A6EF-9FB8-4F73-A3D4-AC51DCB2F2CD}" presName="ConnectLine" presStyleLbl="alignNode1" presStyleIdx="7"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611188"/>
              <a:satOff val="26845"/>
              <a:lumOff val="-13213"/>
              <a:alphaOff val="0"/>
            </a:schemeClr>
          </a:solidFill>
          <a:prstDash val="dash"/>
        </a:ln>
        <a:effectLst/>
        <a:scene3d>
          <a:camera prst="orthographicFront">
            <a:rot lat="0" lon="0" rev="0"/>
          </a:camera>
          <a:lightRig rig="threePt" dir="t"/>
        </a:scene3d>
        <a:sp3d>
          <a:bevelT w="25400" h="12700"/>
        </a:sp3d>
      </dgm:spPr>
    </dgm:pt>
    <dgm:pt modelId="{0ADAE1A5-D502-F94C-A018-900BD597B685}" type="pres">
      <dgm:prSet presAssocID="{A6C9A6EF-9FB8-4F73-A3D4-AC51DCB2F2CD}" presName="ConnectorPoint" presStyleLbl="fgAcc1" presStyleIdx="7" presStyleCnt="9"/>
      <dgm:spPr>
        <a:solidFill>
          <a:schemeClr val="lt1">
            <a:alpha val="90000"/>
            <a:hueOff val="0"/>
            <a:satOff val="0"/>
            <a:lumOff val="0"/>
            <a:alphaOff val="0"/>
          </a:schemeClr>
        </a:solidFill>
        <a:ln w="9525" cap="flat" cmpd="sng" algn="ctr">
          <a:noFill/>
          <a:prstDash val="solid"/>
        </a:ln>
        <a:effectLst/>
      </dgm:spPr>
    </dgm:pt>
    <dgm:pt modelId="{9DE239AC-B56F-5D45-82D8-6EF704CC3B15}" type="pres">
      <dgm:prSet presAssocID="{A6C9A6EF-9FB8-4F73-A3D4-AC51DCB2F2CD}" presName="EmptyPlaceHolder" presStyleCnt="0"/>
      <dgm:spPr/>
    </dgm:pt>
    <dgm:pt modelId="{8CE9A481-1CD3-1A40-AFA1-C25A2629902B}" type="pres">
      <dgm:prSet presAssocID="{72CC5A87-4735-4135-B57E-7BCB2ED1DBAF}" presName="spaceBetweenRectangles" presStyleCnt="0"/>
      <dgm:spPr/>
    </dgm:pt>
    <dgm:pt modelId="{658DD5FE-EF11-3045-BFDD-1476B280EA26}" type="pres">
      <dgm:prSet presAssocID="{5B950BB5-7793-4905-9C1A-4EFF2CFE3688}" presName="composite" presStyleCnt="0"/>
      <dgm:spPr/>
    </dgm:pt>
    <dgm:pt modelId="{B64C1ADA-D3BA-4744-82DA-4AECF8AEB929}" type="pres">
      <dgm:prSet presAssocID="{5B950BB5-7793-4905-9C1A-4EFF2CFE3688}" presName="L1TextContainer" presStyleLbl="revTx" presStyleIdx="8" presStyleCnt="9">
        <dgm:presLayoutVars>
          <dgm:chMax val="1"/>
          <dgm:chPref val="1"/>
          <dgm:bulletEnabled val="1"/>
        </dgm:presLayoutVars>
      </dgm:prSet>
      <dgm:spPr/>
    </dgm:pt>
    <dgm:pt modelId="{0A52D5EC-5394-B540-9E8A-6464BF8E790C}" type="pres">
      <dgm:prSet presAssocID="{5B950BB5-7793-4905-9C1A-4EFF2CFE3688}" presName="L2TextContainerWrapper" presStyleCnt="0">
        <dgm:presLayoutVars>
          <dgm:chMax val="0"/>
          <dgm:chPref val="0"/>
          <dgm:bulletEnabled val="1"/>
        </dgm:presLayoutVars>
      </dgm:prSet>
      <dgm:spPr/>
    </dgm:pt>
    <dgm:pt modelId="{F1CD356B-FF48-7E46-887D-2809C30CF0A4}" type="pres">
      <dgm:prSet presAssocID="{5B950BB5-7793-4905-9C1A-4EFF2CFE3688}" presName="L2TextContainer" presStyleLbl="bgAccFollowNode1" presStyleIdx="8" presStyleCnt="9"/>
      <dgm:spPr/>
    </dgm:pt>
    <dgm:pt modelId="{55243419-31F2-AB45-83A9-9C1C7FBBE0AA}" type="pres">
      <dgm:prSet presAssocID="{5B950BB5-7793-4905-9C1A-4EFF2CFE3688}" presName="FlexibleEmptyPlaceHolder" presStyleCnt="0"/>
      <dgm:spPr/>
    </dgm:pt>
    <dgm:pt modelId="{D572C9E1-8AAA-FC4B-948C-5DAA647F765D}" type="pres">
      <dgm:prSet presAssocID="{5B950BB5-7793-4905-9C1A-4EFF2CFE3688}" presName="ConnectLine" presStyleLbl="alignNode1" presStyleIdx="8" presStyleCnt="9"/>
      <dgm:spPr>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841358"/>
              <a:satOff val="30680"/>
              <a:lumOff val="-15101"/>
              <a:alphaOff val="0"/>
            </a:schemeClr>
          </a:solidFill>
          <a:prstDash val="dash"/>
        </a:ln>
        <a:effectLst/>
        <a:scene3d>
          <a:camera prst="orthographicFront">
            <a:rot lat="0" lon="0" rev="0"/>
          </a:camera>
          <a:lightRig rig="threePt" dir="t"/>
        </a:scene3d>
        <a:sp3d>
          <a:bevelT w="25400" h="12700"/>
        </a:sp3d>
      </dgm:spPr>
    </dgm:pt>
    <dgm:pt modelId="{533D1B61-07C4-2C4A-9191-C3D5FA1DB45F}" type="pres">
      <dgm:prSet presAssocID="{5B950BB5-7793-4905-9C1A-4EFF2CFE3688}" presName="ConnectorPoint" presStyleLbl="fgAcc1" presStyleIdx="8" presStyleCnt="9"/>
      <dgm:spPr>
        <a:solidFill>
          <a:schemeClr val="lt1">
            <a:alpha val="90000"/>
            <a:hueOff val="0"/>
            <a:satOff val="0"/>
            <a:lumOff val="0"/>
            <a:alphaOff val="0"/>
          </a:schemeClr>
        </a:solidFill>
        <a:ln w="9525" cap="flat" cmpd="sng" algn="ctr">
          <a:noFill/>
          <a:prstDash val="solid"/>
        </a:ln>
        <a:effectLst/>
      </dgm:spPr>
    </dgm:pt>
    <dgm:pt modelId="{75DBB615-283F-884F-B7B1-671200801000}" type="pres">
      <dgm:prSet presAssocID="{5B950BB5-7793-4905-9C1A-4EFF2CFE3688}" presName="EmptyPlaceHolder" presStyleCnt="0"/>
      <dgm:spPr/>
    </dgm:pt>
  </dgm:ptLst>
  <dgm:cxnLst>
    <dgm:cxn modelId="{67ACD410-A576-A849-8734-9B5311386FD2}" type="presOf" srcId="{B2A8FBDB-E6F9-42AA-B13A-61648FDA1ADE}" destId="{F1CD356B-FF48-7E46-887D-2809C30CF0A4}" srcOrd="0" destOrd="0" presId="urn:microsoft.com/office/officeart/2017/3/layout/HorizontalPathTimeline"/>
    <dgm:cxn modelId="{E6AB1B13-A3C2-410B-B9EB-7EC0929F0E61}" srcId="{FC19CEC1-A4E6-433D-A1B3-740271BCF86C}" destId="{1BCB2029-58FE-416A-B9A3-291ED09DD945}" srcOrd="0" destOrd="0" parTransId="{F24A7385-7B63-4234-AB59-B7A036683F53}" sibTransId="{BE8ABA90-B908-48E0-A45A-4F9BE5523063}"/>
    <dgm:cxn modelId="{763A2B21-803D-46C3-B9C7-B8E5A22FB838}" srcId="{3A81800B-FE74-4AFD-80F9-9FD27785EA9B}" destId="{FC19CEC1-A4E6-433D-A1B3-740271BCF86C}" srcOrd="4" destOrd="0" parTransId="{360219D1-7976-43DF-88D8-EF5FDEB009E0}" sibTransId="{3FAD2819-EA3B-4CE8-A8E9-A00EC454006F}"/>
    <dgm:cxn modelId="{09953321-BA19-1542-A7F1-A5F45936D4CF}" type="presOf" srcId="{8868EA40-3591-42AB-A915-80485D1CEA47}" destId="{120E1713-61F1-C04E-B6BC-84B1B025AACE}" srcOrd="0" destOrd="0" presId="urn:microsoft.com/office/officeart/2017/3/layout/HorizontalPathTimeline"/>
    <dgm:cxn modelId="{4C9BB323-C8A3-4E5D-94FB-CCFA4FBC2AB8}" srcId="{6D808C26-9838-4F73-AF00-2319E45D9B74}" destId="{E48A71DA-8F46-444C-8043-A7FCBBEB8B44}" srcOrd="0" destOrd="0" parTransId="{92945B40-CEC7-4EFD-BEBA-EF26B360EBFE}" sibTransId="{3E1ACF42-9E0C-4C5B-8087-D47D19386A3F}"/>
    <dgm:cxn modelId="{583D6D24-82CC-6E49-B65D-DA5AC23AF32A}" type="presOf" srcId="{40E84C4E-C391-47A1-8FA5-42DE19254F11}" destId="{5A6ECFC6-0086-5A4C-8793-1DE5A9C9205A}" srcOrd="0" destOrd="0" presId="urn:microsoft.com/office/officeart/2017/3/layout/HorizontalPathTimeline"/>
    <dgm:cxn modelId="{DCEBA833-338E-F44C-BABA-31B1C77ED157}" type="presOf" srcId="{0F5557F1-1EF7-488A-9B07-B94B44A29DDA}" destId="{4E2A7628-7FDE-3C48-B7EC-17D02FBA683A}" srcOrd="0" destOrd="0" presId="urn:microsoft.com/office/officeart/2017/3/layout/HorizontalPathTimeline"/>
    <dgm:cxn modelId="{7800763B-C3E4-E34E-8562-89CA00FD7683}" type="presOf" srcId="{C66CD7F8-FBD3-4ECF-B607-CBC639369A4B}" destId="{85DFD7A0-AE18-3641-BA7E-B1B2823D13EA}" srcOrd="0" destOrd="0" presId="urn:microsoft.com/office/officeart/2017/3/layout/HorizontalPathTimeline"/>
    <dgm:cxn modelId="{F2EB3144-9494-8F46-8D41-D19AFF23BE33}" type="presOf" srcId="{51DD6B64-CB8C-4C3C-8CDB-EE75CF27BB6C}" destId="{F6686798-6F31-264F-AADE-705812518239}" srcOrd="0" destOrd="0" presId="urn:microsoft.com/office/officeart/2017/3/layout/HorizontalPathTimeline"/>
    <dgm:cxn modelId="{E42E914D-1069-495F-9462-29342EA9506F}" srcId="{A6C9A6EF-9FB8-4F73-A3D4-AC51DCB2F2CD}" destId="{E92DBD98-D271-49BF-970F-7D540963CEAA}" srcOrd="0" destOrd="0" parTransId="{35F1ED18-A294-48C1-B69A-8F21A6195D64}" sibTransId="{AD31627C-1ED7-41E9-89B4-77899687B988}"/>
    <dgm:cxn modelId="{B920AD4E-C347-DB40-8CA3-A59CD905CDDB}" type="presOf" srcId="{48B8A903-E90B-44A7-85FF-36804E4339A9}" destId="{FE2A196D-CE7A-A549-8A51-9DE39A7B327D}" srcOrd="0" destOrd="0" presId="urn:microsoft.com/office/officeart/2017/3/layout/HorizontalPathTimeline"/>
    <dgm:cxn modelId="{85348753-A1C2-4D89-9B99-D75F6AEF7BE3}" srcId="{3A81800B-FE74-4AFD-80F9-9FD27785EA9B}" destId="{5B950BB5-7793-4905-9C1A-4EFF2CFE3688}" srcOrd="8" destOrd="0" parTransId="{9A934E53-D96E-4F2F-807A-8EB6FA41BAF2}" sibTransId="{64F4C488-7377-442B-AD63-3B4D3ABD2F66}"/>
    <dgm:cxn modelId="{B672745E-096D-8947-9D09-4DB1D2E0865D}" type="presOf" srcId="{A6C9A6EF-9FB8-4F73-A3D4-AC51DCB2F2CD}" destId="{AA0126DF-4E9D-A84B-865E-F95508C77B8E}" srcOrd="0" destOrd="0" presId="urn:microsoft.com/office/officeart/2017/3/layout/HorizontalPathTimeline"/>
    <dgm:cxn modelId="{4E954165-B90F-49AF-BCB3-D99B94E6260C}" srcId="{3A81800B-FE74-4AFD-80F9-9FD27785EA9B}" destId="{940FA715-2872-45B7-A39D-50914C12D7C7}" srcOrd="2" destOrd="0" parTransId="{E919D8EB-184B-496C-BD03-CD0CB3E9BE39}" sibTransId="{28486E96-DA39-4A8A-950E-FBD05B58766D}"/>
    <dgm:cxn modelId="{0C0C5F65-DA58-0E48-92D0-E07C2A783F04}" type="presOf" srcId="{BA754D9C-A8E4-4AD0-B00E-81ECFF762EFB}" destId="{42777138-82B6-3949-89E5-FEEFB0832F29}" srcOrd="0" destOrd="0" presId="urn:microsoft.com/office/officeart/2017/3/layout/HorizontalPathTimeline"/>
    <dgm:cxn modelId="{1CCAB96A-21A2-4B95-9F1B-93B081112E3E}" srcId="{5B950BB5-7793-4905-9C1A-4EFF2CFE3688}" destId="{B2A8FBDB-E6F9-42AA-B13A-61648FDA1ADE}" srcOrd="0" destOrd="0" parTransId="{1A3240FF-B60F-420A-97D9-4761BE4E96D9}" sibTransId="{48121856-BDC9-4CF2-A2D3-CD2BF5B456E2}"/>
    <dgm:cxn modelId="{DF2DDE6E-E189-5D4D-8F6F-2082E80DD338}" type="presOf" srcId="{3A81800B-FE74-4AFD-80F9-9FD27785EA9B}" destId="{6608DC7B-69EB-CA46-8F39-5D220BB4F9F0}" srcOrd="0" destOrd="0" presId="urn:microsoft.com/office/officeart/2017/3/layout/HorizontalPathTimeline"/>
    <dgm:cxn modelId="{92AB7B72-A859-4D9D-A029-EDA4C92F0283}" srcId="{3A81800B-FE74-4AFD-80F9-9FD27785EA9B}" destId="{8868EA40-3591-42AB-A915-80485D1CEA47}" srcOrd="0" destOrd="0" parTransId="{8B5AC9D6-65E7-4047-8BFD-DC25D042C7A0}" sibTransId="{982D3876-6D36-4FF0-B470-04CE9CA966E1}"/>
    <dgm:cxn modelId="{FA9DF577-E35B-344A-B94E-F576B2A4F92A}" type="presOf" srcId="{5B950BB5-7793-4905-9C1A-4EFF2CFE3688}" destId="{B64C1ADA-D3BA-4744-82DA-4AECF8AEB929}" srcOrd="0" destOrd="0" presId="urn:microsoft.com/office/officeart/2017/3/layout/HorizontalPathTimeline"/>
    <dgm:cxn modelId="{13853C7F-C58C-5C49-B68E-502428B94322}" type="presOf" srcId="{E48A71DA-8F46-444C-8043-A7FCBBEB8B44}" destId="{C1026BF3-EC53-BD4B-9777-EE0EF5BDBC27}" srcOrd="0" destOrd="0" presId="urn:microsoft.com/office/officeart/2017/3/layout/HorizontalPathTimeline"/>
    <dgm:cxn modelId="{524B9B7F-AEB3-4501-BE93-D335DC32F85D}" srcId="{8868EA40-3591-42AB-A915-80485D1CEA47}" destId="{BA754D9C-A8E4-4AD0-B00E-81ECFF762EFB}" srcOrd="0" destOrd="0" parTransId="{6AA401F0-F2D7-4064-A520-F6D2A0439FB7}" sibTransId="{58B49334-68A3-45C2-BD43-6403FACB25F3}"/>
    <dgm:cxn modelId="{DB052082-A7A4-D341-9949-5ABF9A0B063D}" type="presOf" srcId="{E92DBD98-D271-49BF-970F-7D540963CEAA}" destId="{D0CE1ABC-3F62-364B-8767-402DAEC579BD}" srcOrd="0" destOrd="0" presId="urn:microsoft.com/office/officeart/2017/3/layout/HorizontalPathTimeline"/>
    <dgm:cxn modelId="{087C1A93-3921-9C48-9E8A-7CA1AB6983F5}" type="presOf" srcId="{940FA715-2872-45B7-A39D-50914C12D7C7}" destId="{EB8C06DE-F6A5-FD45-B2C1-6BEDD7D0EA5C}" srcOrd="0" destOrd="0" presId="urn:microsoft.com/office/officeart/2017/3/layout/HorizontalPathTimeline"/>
    <dgm:cxn modelId="{D80A8CAC-F5A7-4E0C-A8AC-EF32DDAD194E}" srcId="{AF7D1319-C4D6-492A-9110-7C83EC5AC7BD}" destId="{48B8A903-E90B-44A7-85FF-36804E4339A9}" srcOrd="0" destOrd="0" parTransId="{152FC038-0D38-47BA-9493-886D196313B0}" sibTransId="{B6D026AE-6CC9-4B22-BA40-770D2705B97B}"/>
    <dgm:cxn modelId="{ABCED7B0-DEE6-4675-955C-F28F70D722C8}" srcId="{3A81800B-FE74-4AFD-80F9-9FD27785EA9B}" destId="{A6C9A6EF-9FB8-4F73-A3D4-AC51DCB2F2CD}" srcOrd="7" destOrd="0" parTransId="{F7F17EF5-F43D-41DC-B7D3-6FB793F9B98E}" sibTransId="{72CC5A87-4735-4135-B57E-7BCB2ED1DBAF}"/>
    <dgm:cxn modelId="{12BFFFBA-5F36-40E1-8F5D-AD145D6F04BD}" srcId="{3A81800B-FE74-4AFD-80F9-9FD27785EA9B}" destId="{6D808C26-9838-4F73-AF00-2319E45D9B74}" srcOrd="6" destOrd="0" parTransId="{C7A6FA88-BE37-4FB5-AC63-D176D6DC1095}" sibTransId="{07D609C4-89F8-466C-B987-B7E513553FFB}"/>
    <dgm:cxn modelId="{3BF153C8-F244-A24A-95D3-39E72472DEB9}" type="presOf" srcId="{1BCB2029-58FE-416A-B9A3-291ED09DD945}" destId="{F5DDADAD-CFAC-7B44-85CB-C42530CB8032}" srcOrd="0" destOrd="0" presId="urn:microsoft.com/office/officeart/2017/3/layout/HorizontalPathTimeline"/>
    <dgm:cxn modelId="{3069A1C8-2918-4C97-90B7-E54EA26389B1}" srcId="{940FA715-2872-45B7-A39D-50914C12D7C7}" destId="{51DD6B64-CB8C-4C3C-8CDB-EE75CF27BB6C}" srcOrd="0" destOrd="0" parTransId="{5C401B5A-15A1-443D-AD6F-704DE645DBAC}" sibTransId="{0321ED13-A72A-43C3-8C9D-5C7CC914B9CB}"/>
    <dgm:cxn modelId="{D14A73CC-A2D1-E94E-ADF1-F4E529127749}" type="presOf" srcId="{FC19CEC1-A4E6-433D-A1B3-740271BCF86C}" destId="{407909A9-E6B9-9846-AA14-CF305CC526B7}" srcOrd="0" destOrd="0" presId="urn:microsoft.com/office/officeart/2017/3/layout/HorizontalPathTimeline"/>
    <dgm:cxn modelId="{B0FC37CE-58F7-4CA0-B0CC-3FA2B35CED07}" srcId="{2D8A2CD3-DC7F-4FB7-A3C1-6FDCF5C30573}" destId="{C66CD7F8-FBD3-4ECF-B607-CBC639369A4B}" srcOrd="0" destOrd="0" parTransId="{C89413BD-6CF2-49B5-9501-AD40EDA127C3}" sibTransId="{04EF5B38-29FB-4ADA-BB53-9E5A9D4F86D6}"/>
    <dgm:cxn modelId="{CA5799D7-7574-4420-A23B-3A3FF9F2757E}" srcId="{3A81800B-FE74-4AFD-80F9-9FD27785EA9B}" destId="{AF7D1319-C4D6-492A-9110-7C83EC5AC7BD}" srcOrd="5" destOrd="0" parTransId="{55F09D87-88E6-4302-9486-F7709CFCC33F}" sibTransId="{FB525C47-E07C-4D81-AA4B-D24FFF5BB919}"/>
    <dgm:cxn modelId="{836E3DDF-8A2E-4F10-AF26-7FA208209409}" srcId="{3A81800B-FE74-4AFD-80F9-9FD27785EA9B}" destId="{40E84C4E-C391-47A1-8FA5-42DE19254F11}" srcOrd="3" destOrd="0" parTransId="{2C02AEEA-6F72-4593-BFD5-2ACA94F0D86E}" sibTransId="{ECDFA943-52D8-475E-A6BD-C291DEA97C85}"/>
    <dgm:cxn modelId="{B22782E8-75FD-6843-88B3-2CA84B1A9F17}" type="presOf" srcId="{2D8A2CD3-DC7F-4FB7-A3C1-6FDCF5C30573}" destId="{8491361D-41D0-A241-B333-6511C67702FC}" srcOrd="0" destOrd="0" presId="urn:microsoft.com/office/officeart/2017/3/layout/HorizontalPathTimeline"/>
    <dgm:cxn modelId="{2252D6EA-A104-4B90-80FD-FFA7295EFE9D}" srcId="{3A81800B-FE74-4AFD-80F9-9FD27785EA9B}" destId="{2D8A2CD3-DC7F-4FB7-A3C1-6FDCF5C30573}" srcOrd="1" destOrd="0" parTransId="{46BDC701-3955-4E27-A4F2-69742AC8163D}" sibTransId="{A71A441E-985D-43F4-941B-CE53136EBA92}"/>
    <dgm:cxn modelId="{CE0584EC-D858-4008-A9C9-D683ED03D68A}" srcId="{40E84C4E-C391-47A1-8FA5-42DE19254F11}" destId="{0F5557F1-1EF7-488A-9B07-B94B44A29DDA}" srcOrd="0" destOrd="0" parTransId="{9FFBD05E-E938-4FAA-B8A3-7BB71F939D71}" sibTransId="{F672CBB3-F332-4344-9342-6FDC77A920ED}"/>
    <dgm:cxn modelId="{8C2940EE-CD1D-3E4F-AD9D-A69C48B8FD0C}" type="presOf" srcId="{AF7D1319-C4D6-492A-9110-7C83EC5AC7BD}" destId="{C0B92FE3-C2C4-7E4A-8F31-059032277425}" srcOrd="0" destOrd="0" presId="urn:microsoft.com/office/officeart/2017/3/layout/HorizontalPathTimeline"/>
    <dgm:cxn modelId="{1DA71AF6-92C0-7046-95C0-150972906DC8}" type="presOf" srcId="{6D808C26-9838-4F73-AF00-2319E45D9B74}" destId="{3E5B08E8-24EC-A542-BA0D-D351DE2CCD16}" srcOrd="0" destOrd="0" presId="urn:microsoft.com/office/officeart/2017/3/layout/HorizontalPathTimeline"/>
    <dgm:cxn modelId="{A24E7042-8A21-BB4E-B056-65CC38CF6EBD}" type="presParOf" srcId="{6608DC7B-69EB-CA46-8F39-5D220BB4F9F0}" destId="{3B01066B-F2B0-ED4E-ABA1-F75510998EFF}" srcOrd="0" destOrd="0" presId="urn:microsoft.com/office/officeart/2017/3/layout/HorizontalPathTimeline"/>
    <dgm:cxn modelId="{73A4514B-5E1C-8A44-B055-53BAB6575148}" type="presParOf" srcId="{6608DC7B-69EB-CA46-8F39-5D220BB4F9F0}" destId="{C33E3217-0DA3-5146-BD57-77B64E69C610}" srcOrd="1" destOrd="0" presId="urn:microsoft.com/office/officeart/2017/3/layout/HorizontalPathTimeline"/>
    <dgm:cxn modelId="{DC726460-04BE-414C-B540-3D3694AF9A12}" type="presParOf" srcId="{C33E3217-0DA3-5146-BD57-77B64E69C610}" destId="{98F20123-7F21-CD44-90BA-F5E9D2DD7A3A}" srcOrd="0" destOrd="0" presId="urn:microsoft.com/office/officeart/2017/3/layout/HorizontalPathTimeline"/>
    <dgm:cxn modelId="{3CC1C30E-AC43-D64B-8BD9-10C74BF45850}" type="presParOf" srcId="{98F20123-7F21-CD44-90BA-F5E9D2DD7A3A}" destId="{120E1713-61F1-C04E-B6BC-84B1B025AACE}" srcOrd="0" destOrd="0" presId="urn:microsoft.com/office/officeart/2017/3/layout/HorizontalPathTimeline"/>
    <dgm:cxn modelId="{31BBF172-8074-2744-8258-E148A88CF675}" type="presParOf" srcId="{98F20123-7F21-CD44-90BA-F5E9D2DD7A3A}" destId="{C98094E3-4576-E444-8BAB-0FD45ACB8735}" srcOrd="1" destOrd="0" presId="urn:microsoft.com/office/officeart/2017/3/layout/HorizontalPathTimeline"/>
    <dgm:cxn modelId="{B6DFF04E-282B-A945-91E9-DCFD4E7B59EE}" type="presParOf" srcId="{C98094E3-4576-E444-8BAB-0FD45ACB8735}" destId="{42777138-82B6-3949-89E5-FEEFB0832F29}" srcOrd="0" destOrd="0" presId="urn:microsoft.com/office/officeart/2017/3/layout/HorizontalPathTimeline"/>
    <dgm:cxn modelId="{C1A7F9D9-5232-D043-9671-AD612ACD2481}" type="presParOf" srcId="{C98094E3-4576-E444-8BAB-0FD45ACB8735}" destId="{C301255A-5C2B-5F44-B2C4-569A4A8E7DA9}" srcOrd="1" destOrd="0" presId="urn:microsoft.com/office/officeart/2017/3/layout/HorizontalPathTimeline"/>
    <dgm:cxn modelId="{CFBAE3CF-8304-954E-AFB9-9D98A7F1B844}" type="presParOf" srcId="{98F20123-7F21-CD44-90BA-F5E9D2DD7A3A}" destId="{50EC2C06-271B-A347-B019-FB1887317C14}" srcOrd="2" destOrd="0" presId="urn:microsoft.com/office/officeart/2017/3/layout/HorizontalPathTimeline"/>
    <dgm:cxn modelId="{4F74F46E-FD45-FB42-A089-441DCC726969}" type="presParOf" srcId="{98F20123-7F21-CD44-90BA-F5E9D2DD7A3A}" destId="{B4AD4E74-2A5B-1948-8864-A37889C645D0}" srcOrd="3" destOrd="0" presId="urn:microsoft.com/office/officeart/2017/3/layout/HorizontalPathTimeline"/>
    <dgm:cxn modelId="{9BA90DEF-E81F-1245-9DE5-56FE4DC16C0F}" type="presParOf" srcId="{98F20123-7F21-CD44-90BA-F5E9D2DD7A3A}" destId="{E85AFD39-6C6B-E64C-B655-E495855F57DF}" srcOrd="4" destOrd="0" presId="urn:microsoft.com/office/officeart/2017/3/layout/HorizontalPathTimeline"/>
    <dgm:cxn modelId="{66CE692B-ABF9-494E-A66F-3660A9810272}" type="presParOf" srcId="{C33E3217-0DA3-5146-BD57-77B64E69C610}" destId="{2DD4DB05-FD05-3449-965C-3CCFD901011E}" srcOrd="1" destOrd="0" presId="urn:microsoft.com/office/officeart/2017/3/layout/HorizontalPathTimeline"/>
    <dgm:cxn modelId="{7CE514E1-AC0C-2B40-9E32-AC636040BB02}" type="presParOf" srcId="{C33E3217-0DA3-5146-BD57-77B64E69C610}" destId="{82CA2EA5-3560-7247-A1C7-CF8958660010}" srcOrd="2" destOrd="0" presId="urn:microsoft.com/office/officeart/2017/3/layout/HorizontalPathTimeline"/>
    <dgm:cxn modelId="{5E4A9E26-64BF-704C-85A3-184E95BE0A27}" type="presParOf" srcId="{82CA2EA5-3560-7247-A1C7-CF8958660010}" destId="{8491361D-41D0-A241-B333-6511C67702FC}" srcOrd="0" destOrd="0" presId="urn:microsoft.com/office/officeart/2017/3/layout/HorizontalPathTimeline"/>
    <dgm:cxn modelId="{7654590D-428E-694C-9C91-2BCC9C079EAD}" type="presParOf" srcId="{82CA2EA5-3560-7247-A1C7-CF8958660010}" destId="{588637FD-CD4D-A84C-B99B-9BF9ACC71DEB}" srcOrd="1" destOrd="0" presId="urn:microsoft.com/office/officeart/2017/3/layout/HorizontalPathTimeline"/>
    <dgm:cxn modelId="{BC113EAB-279B-D347-8B0B-F1C8F0596CE8}" type="presParOf" srcId="{588637FD-CD4D-A84C-B99B-9BF9ACC71DEB}" destId="{85DFD7A0-AE18-3641-BA7E-B1B2823D13EA}" srcOrd="0" destOrd="0" presId="urn:microsoft.com/office/officeart/2017/3/layout/HorizontalPathTimeline"/>
    <dgm:cxn modelId="{B501953A-310D-0D47-AA2D-95C831218DBA}" type="presParOf" srcId="{588637FD-CD4D-A84C-B99B-9BF9ACC71DEB}" destId="{8DED2FA1-D3EE-754D-B4C6-CBB59EB76E5F}" srcOrd="1" destOrd="0" presId="urn:microsoft.com/office/officeart/2017/3/layout/HorizontalPathTimeline"/>
    <dgm:cxn modelId="{BCF1767A-5EFF-7C45-A31F-F3B01BB2D59D}" type="presParOf" srcId="{82CA2EA5-3560-7247-A1C7-CF8958660010}" destId="{83D89A99-6BEF-CB45-ACD4-C0BE54D938C1}" srcOrd="2" destOrd="0" presId="urn:microsoft.com/office/officeart/2017/3/layout/HorizontalPathTimeline"/>
    <dgm:cxn modelId="{DF7CDB58-12DE-0043-9329-8C912AACEF7D}" type="presParOf" srcId="{82CA2EA5-3560-7247-A1C7-CF8958660010}" destId="{C27C85A9-9661-B447-A58C-DD9F778936D1}" srcOrd="3" destOrd="0" presId="urn:microsoft.com/office/officeart/2017/3/layout/HorizontalPathTimeline"/>
    <dgm:cxn modelId="{3B2C3DB1-48CE-D24C-9DDB-0CE5D2EDB83B}" type="presParOf" srcId="{82CA2EA5-3560-7247-A1C7-CF8958660010}" destId="{2FA55268-5CAD-1E45-9599-D5C478C42339}" srcOrd="4" destOrd="0" presId="urn:microsoft.com/office/officeart/2017/3/layout/HorizontalPathTimeline"/>
    <dgm:cxn modelId="{30C554AC-19B4-6F46-A3F7-9A8CF80E23AA}" type="presParOf" srcId="{C33E3217-0DA3-5146-BD57-77B64E69C610}" destId="{A3C3074E-BE90-1542-B47A-99F0BF3E23AF}" srcOrd="3" destOrd="0" presId="urn:microsoft.com/office/officeart/2017/3/layout/HorizontalPathTimeline"/>
    <dgm:cxn modelId="{EA83092A-CD2E-1E47-9F05-EE0C56B2FDB8}" type="presParOf" srcId="{C33E3217-0DA3-5146-BD57-77B64E69C610}" destId="{6926EF6B-F39C-A946-9566-D2EE12D617A5}" srcOrd="4" destOrd="0" presId="urn:microsoft.com/office/officeart/2017/3/layout/HorizontalPathTimeline"/>
    <dgm:cxn modelId="{B59E6E05-12C4-274C-AB47-3FCBACB7EF89}" type="presParOf" srcId="{6926EF6B-F39C-A946-9566-D2EE12D617A5}" destId="{EB8C06DE-F6A5-FD45-B2C1-6BEDD7D0EA5C}" srcOrd="0" destOrd="0" presId="urn:microsoft.com/office/officeart/2017/3/layout/HorizontalPathTimeline"/>
    <dgm:cxn modelId="{0CC01A06-7527-9D4B-921D-67EFB4130F4C}" type="presParOf" srcId="{6926EF6B-F39C-A946-9566-D2EE12D617A5}" destId="{28D7B0F7-6734-524E-91FF-140DDBDD5E7E}" srcOrd="1" destOrd="0" presId="urn:microsoft.com/office/officeart/2017/3/layout/HorizontalPathTimeline"/>
    <dgm:cxn modelId="{525E0F62-8F28-C344-A1DD-77C5F27F5C91}" type="presParOf" srcId="{28D7B0F7-6734-524E-91FF-140DDBDD5E7E}" destId="{F6686798-6F31-264F-AADE-705812518239}" srcOrd="0" destOrd="0" presId="urn:microsoft.com/office/officeart/2017/3/layout/HorizontalPathTimeline"/>
    <dgm:cxn modelId="{F5D133FD-6356-4846-BE0E-1279EBCD3F3A}" type="presParOf" srcId="{28D7B0F7-6734-524E-91FF-140DDBDD5E7E}" destId="{DAB6A146-D37F-2041-8F7D-EECBF9BA0ABA}" srcOrd="1" destOrd="0" presId="urn:microsoft.com/office/officeart/2017/3/layout/HorizontalPathTimeline"/>
    <dgm:cxn modelId="{9268F2FA-3570-3442-84CF-FA9823633A72}" type="presParOf" srcId="{6926EF6B-F39C-A946-9566-D2EE12D617A5}" destId="{C26231CA-A2C2-0744-97CB-2765440DF1AB}" srcOrd="2" destOrd="0" presId="urn:microsoft.com/office/officeart/2017/3/layout/HorizontalPathTimeline"/>
    <dgm:cxn modelId="{791B3C3F-6236-5549-8D46-FE1102D17925}" type="presParOf" srcId="{6926EF6B-F39C-A946-9566-D2EE12D617A5}" destId="{0BDD03CB-4144-CB46-87D0-84AE66709C36}" srcOrd="3" destOrd="0" presId="urn:microsoft.com/office/officeart/2017/3/layout/HorizontalPathTimeline"/>
    <dgm:cxn modelId="{9CED5B68-6A12-BD40-8A9A-C11866BBB9AE}" type="presParOf" srcId="{6926EF6B-F39C-A946-9566-D2EE12D617A5}" destId="{2EE06839-1FF6-D04F-8E07-F30D15DFC16D}" srcOrd="4" destOrd="0" presId="urn:microsoft.com/office/officeart/2017/3/layout/HorizontalPathTimeline"/>
    <dgm:cxn modelId="{F95265CE-BFAF-F344-B9ED-7E5062710DD0}" type="presParOf" srcId="{C33E3217-0DA3-5146-BD57-77B64E69C610}" destId="{36CAD3F3-E488-8348-A701-4048D8CB4659}" srcOrd="5" destOrd="0" presId="urn:microsoft.com/office/officeart/2017/3/layout/HorizontalPathTimeline"/>
    <dgm:cxn modelId="{F447C0AF-C8AD-D342-9A02-DE4C050A2796}" type="presParOf" srcId="{C33E3217-0DA3-5146-BD57-77B64E69C610}" destId="{4556DF2B-4A03-F445-9F69-90936D8636EB}" srcOrd="6" destOrd="0" presId="urn:microsoft.com/office/officeart/2017/3/layout/HorizontalPathTimeline"/>
    <dgm:cxn modelId="{47E91B4F-E9A8-1644-B5D9-888875CE594A}" type="presParOf" srcId="{4556DF2B-4A03-F445-9F69-90936D8636EB}" destId="{5A6ECFC6-0086-5A4C-8793-1DE5A9C9205A}" srcOrd="0" destOrd="0" presId="urn:microsoft.com/office/officeart/2017/3/layout/HorizontalPathTimeline"/>
    <dgm:cxn modelId="{9E794199-71B1-6B46-B276-9900B6D1CD1E}" type="presParOf" srcId="{4556DF2B-4A03-F445-9F69-90936D8636EB}" destId="{C0488982-0440-5A46-AC44-1AC4FD3868E8}" srcOrd="1" destOrd="0" presId="urn:microsoft.com/office/officeart/2017/3/layout/HorizontalPathTimeline"/>
    <dgm:cxn modelId="{A6FF8902-4928-0648-902C-2AE3F459A721}" type="presParOf" srcId="{C0488982-0440-5A46-AC44-1AC4FD3868E8}" destId="{4E2A7628-7FDE-3C48-B7EC-17D02FBA683A}" srcOrd="0" destOrd="0" presId="urn:microsoft.com/office/officeart/2017/3/layout/HorizontalPathTimeline"/>
    <dgm:cxn modelId="{CE08D83B-99B2-204D-9568-4E2CF03CAE02}" type="presParOf" srcId="{C0488982-0440-5A46-AC44-1AC4FD3868E8}" destId="{ED3376B7-8903-4041-B2B3-FE788C6195E4}" srcOrd="1" destOrd="0" presId="urn:microsoft.com/office/officeart/2017/3/layout/HorizontalPathTimeline"/>
    <dgm:cxn modelId="{A1D2B8FA-1E94-5D41-A07D-897CDCA4D61A}" type="presParOf" srcId="{4556DF2B-4A03-F445-9F69-90936D8636EB}" destId="{74F405EE-5421-584D-BA4B-A379B72389CD}" srcOrd="2" destOrd="0" presId="urn:microsoft.com/office/officeart/2017/3/layout/HorizontalPathTimeline"/>
    <dgm:cxn modelId="{06B47A0F-B0FF-BE41-BEF3-4E2C44F5AC60}" type="presParOf" srcId="{4556DF2B-4A03-F445-9F69-90936D8636EB}" destId="{E02C3C41-A374-BF47-B56E-7E3F04F7048E}" srcOrd="3" destOrd="0" presId="urn:microsoft.com/office/officeart/2017/3/layout/HorizontalPathTimeline"/>
    <dgm:cxn modelId="{EED91638-BE7E-3045-A4C9-13860FB63B7C}" type="presParOf" srcId="{4556DF2B-4A03-F445-9F69-90936D8636EB}" destId="{15832C68-26E0-B348-BB17-F5A6FC82A852}" srcOrd="4" destOrd="0" presId="urn:microsoft.com/office/officeart/2017/3/layout/HorizontalPathTimeline"/>
    <dgm:cxn modelId="{0DED4263-7FEE-CC47-A206-1A38A7ADF2A1}" type="presParOf" srcId="{C33E3217-0DA3-5146-BD57-77B64E69C610}" destId="{15C5EDAC-A39D-274D-833B-FC6058DE91F6}" srcOrd="7" destOrd="0" presId="urn:microsoft.com/office/officeart/2017/3/layout/HorizontalPathTimeline"/>
    <dgm:cxn modelId="{989E87A7-FCB5-A340-B1AD-C03FF138CAAF}" type="presParOf" srcId="{C33E3217-0DA3-5146-BD57-77B64E69C610}" destId="{4D4D5F69-170C-4B49-B30C-85517C0A5F60}" srcOrd="8" destOrd="0" presId="urn:microsoft.com/office/officeart/2017/3/layout/HorizontalPathTimeline"/>
    <dgm:cxn modelId="{5E8EB334-285E-F24D-8C6F-444CD26EDF5C}" type="presParOf" srcId="{4D4D5F69-170C-4B49-B30C-85517C0A5F60}" destId="{407909A9-E6B9-9846-AA14-CF305CC526B7}" srcOrd="0" destOrd="0" presId="urn:microsoft.com/office/officeart/2017/3/layout/HorizontalPathTimeline"/>
    <dgm:cxn modelId="{AAE34001-0198-1F43-B312-8107CCF22A6A}" type="presParOf" srcId="{4D4D5F69-170C-4B49-B30C-85517C0A5F60}" destId="{CF596251-96B7-8C47-96C9-BDE1628F8D05}" srcOrd="1" destOrd="0" presId="urn:microsoft.com/office/officeart/2017/3/layout/HorizontalPathTimeline"/>
    <dgm:cxn modelId="{8CF5A0DC-EDF4-8745-97B1-F8D4C4536C93}" type="presParOf" srcId="{CF596251-96B7-8C47-96C9-BDE1628F8D05}" destId="{F5DDADAD-CFAC-7B44-85CB-C42530CB8032}" srcOrd="0" destOrd="0" presId="urn:microsoft.com/office/officeart/2017/3/layout/HorizontalPathTimeline"/>
    <dgm:cxn modelId="{1B09BA6C-0756-CF45-A466-FE6EC89E8E18}" type="presParOf" srcId="{CF596251-96B7-8C47-96C9-BDE1628F8D05}" destId="{B272C679-5BB7-CD45-979F-233E28024167}" srcOrd="1" destOrd="0" presId="urn:microsoft.com/office/officeart/2017/3/layout/HorizontalPathTimeline"/>
    <dgm:cxn modelId="{AAC817C0-CD87-3145-93B0-B9B97306129B}" type="presParOf" srcId="{4D4D5F69-170C-4B49-B30C-85517C0A5F60}" destId="{976C74B4-5981-CB4A-93A6-53948065EB1D}" srcOrd="2" destOrd="0" presId="urn:microsoft.com/office/officeart/2017/3/layout/HorizontalPathTimeline"/>
    <dgm:cxn modelId="{C7725B06-88D3-2348-BFA9-78DC20B77976}" type="presParOf" srcId="{4D4D5F69-170C-4B49-B30C-85517C0A5F60}" destId="{F32C72A9-565A-FD41-A2EB-01938E932BEE}" srcOrd="3" destOrd="0" presId="urn:microsoft.com/office/officeart/2017/3/layout/HorizontalPathTimeline"/>
    <dgm:cxn modelId="{1D4D8AA4-F5EF-2749-AD56-13DB4B29D037}" type="presParOf" srcId="{4D4D5F69-170C-4B49-B30C-85517C0A5F60}" destId="{A823FF6B-348D-B344-92DF-55CD59304147}" srcOrd="4" destOrd="0" presId="urn:microsoft.com/office/officeart/2017/3/layout/HorizontalPathTimeline"/>
    <dgm:cxn modelId="{ECB7C460-8828-C34A-A021-327D66AC74E2}" type="presParOf" srcId="{C33E3217-0DA3-5146-BD57-77B64E69C610}" destId="{0992A038-98DB-B84E-9B01-FD952C3B8CE3}" srcOrd="9" destOrd="0" presId="urn:microsoft.com/office/officeart/2017/3/layout/HorizontalPathTimeline"/>
    <dgm:cxn modelId="{5B88FA4B-A979-5F45-95A1-BC1D9FFC9FB9}" type="presParOf" srcId="{C33E3217-0DA3-5146-BD57-77B64E69C610}" destId="{0052FF0E-4D30-5A40-B681-B98139D2F592}" srcOrd="10" destOrd="0" presId="urn:microsoft.com/office/officeart/2017/3/layout/HorizontalPathTimeline"/>
    <dgm:cxn modelId="{4533277E-D217-1648-B5ED-633492FEE79C}" type="presParOf" srcId="{0052FF0E-4D30-5A40-B681-B98139D2F592}" destId="{C0B92FE3-C2C4-7E4A-8F31-059032277425}" srcOrd="0" destOrd="0" presId="urn:microsoft.com/office/officeart/2017/3/layout/HorizontalPathTimeline"/>
    <dgm:cxn modelId="{8004CEB5-02D7-1642-84A3-CA5DB0CA8DFD}" type="presParOf" srcId="{0052FF0E-4D30-5A40-B681-B98139D2F592}" destId="{0DD9236A-1EB2-6747-ACF0-9054313F1E73}" srcOrd="1" destOrd="0" presId="urn:microsoft.com/office/officeart/2017/3/layout/HorizontalPathTimeline"/>
    <dgm:cxn modelId="{15231B16-2298-DB42-9EBF-3665542D1717}" type="presParOf" srcId="{0DD9236A-1EB2-6747-ACF0-9054313F1E73}" destId="{FE2A196D-CE7A-A549-8A51-9DE39A7B327D}" srcOrd="0" destOrd="0" presId="urn:microsoft.com/office/officeart/2017/3/layout/HorizontalPathTimeline"/>
    <dgm:cxn modelId="{0515D871-0D59-E647-B562-3D0655ABDD07}" type="presParOf" srcId="{0DD9236A-1EB2-6747-ACF0-9054313F1E73}" destId="{5D088E80-77A9-6F44-AED9-8C01410F58F4}" srcOrd="1" destOrd="0" presId="urn:microsoft.com/office/officeart/2017/3/layout/HorizontalPathTimeline"/>
    <dgm:cxn modelId="{606E6761-F076-F947-9DBC-191D5B9E0A34}" type="presParOf" srcId="{0052FF0E-4D30-5A40-B681-B98139D2F592}" destId="{7CBCB06A-1425-2646-92E7-5E77B53FF078}" srcOrd="2" destOrd="0" presId="urn:microsoft.com/office/officeart/2017/3/layout/HorizontalPathTimeline"/>
    <dgm:cxn modelId="{78AA09C8-AD1E-2049-A30A-CCC135BAC3D9}" type="presParOf" srcId="{0052FF0E-4D30-5A40-B681-B98139D2F592}" destId="{9035132F-4728-D14D-ABA4-7B0C6C9D7D45}" srcOrd="3" destOrd="0" presId="urn:microsoft.com/office/officeart/2017/3/layout/HorizontalPathTimeline"/>
    <dgm:cxn modelId="{7D0F50E3-6C71-E94E-8264-177EF2A5A77A}" type="presParOf" srcId="{0052FF0E-4D30-5A40-B681-B98139D2F592}" destId="{45D9385E-E66C-C941-A054-152BD3C2F378}" srcOrd="4" destOrd="0" presId="urn:microsoft.com/office/officeart/2017/3/layout/HorizontalPathTimeline"/>
    <dgm:cxn modelId="{60E991A3-E23E-2442-BF33-C5B496663AFF}" type="presParOf" srcId="{C33E3217-0DA3-5146-BD57-77B64E69C610}" destId="{39D9609D-6DF4-A042-ABAD-BAEDC771AAF4}" srcOrd="11" destOrd="0" presId="urn:microsoft.com/office/officeart/2017/3/layout/HorizontalPathTimeline"/>
    <dgm:cxn modelId="{AFC55F9F-745D-B147-8081-04E2FCECBB77}" type="presParOf" srcId="{C33E3217-0DA3-5146-BD57-77B64E69C610}" destId="{83EA023F-88EC-AC4F-A456-8CEDC783EC86}" srcOrd="12" destOrd="0" presId="urn:microsoft.com/office/officeart/2017/3/layout/HorizontalPathTimeline"/>
    <dgm:cxn modelId="{EB61D796-1AB2-DA43-84D1-A6B5B67A572B}" type="presParOf" srcId="{83EA023F-88EC-AC4F-A456-8CEDC783EC86}" destId="{3E5B08E8-24EC-A542-BA0D-D351DE2CCD16}" srcOrd="0" destOrd="0" presId="urn:microsoft.com/office/officeart/2017/3/layout/HorizontalPathTimeline"/>
    <dgm:cxn modelId="{04E84879-A452-C44D-B7E6-00460AF6270B}" type="presParOf" srcId="{83EA023F-88EC-AC4F-A456-8CEDC783EC86}" destId="{470BF17B-7D7D-584B-BC57-A669E8C05A83}" srcOrd="1" destOrd="0" presId="urn:microsoft.com/office/officeart/2017/3/layout/HorizontalPathTimeline"/>
    <dgm:cxn modelId="{8EB44571-04A3-D346-AFDA-5BD542A64900}" type="presParOf" srcId="{470BF17B-7D7D-584B-BC57-A669E8C05A83}" destId="{C1026BF3-EC53-BD4B-9777-EE0EF5BDBC27}" srcOrd="0" destOrd="0" presId="urn:microsoft.com/office/officeart/2017/3/layout/HorizontalPathTimeline"/>
    <dgm:cxn modelId="{9155C74D-C360-5A4F-A158-93E86C4743A7}" type="presParOf" srcId="{470BF17B-7D7D-584B-BC57-A669E8C05A83}" destId="{95BB07B9-E7B4-7F46-805C-CAE451718D5F}" srcOrd="1" destOrd="0" presId="urn:microsoft.com/office/officeart/2017/3/layout/HorizontalPathTimeline"/>
    <dgm:cxn modelId="{C386C3CE-F307-7B4E-B2FD-D18886B8787E}" type="presParOf" srcId="{83EA023F-88EC-AC4F-A456-8CEDC783EC86}" destId="{EF1DB34B-FFAC-5747-B4B4-9CF42BA4E15D}" srcOrd="2" destOrd="0" presId="urn:microsoft.com/office/officeart/2017/3/layout/HorizontalPathTimeline"/>
    <dgm:cxn modelId="{8FC8015F-3135-EE4B-9425-6464E5818829}" type="presParOf" srcId="{83EA023F-88EC-AC4F-A456-8CEDC783EC86}" destId="{40D066C1-EBE2-C740-91B4-7A7A20B58E10}" srcOrd="3" destOrd="0" presId="urn:microsoft.com/office/officeart/2017/3/layout/HorizontalPathTimeline"/>
    <dgm:cxn modelId="{8618BCDA-F959-4F44-88C7-5C4606130E7D}" type="presParOf" srcId="{83EA023F-88EC-AC4F-A456-8CEDC783EC86}" destId="{3406C3F4-C87F-B744-A08E-A7866D48A4DA}" srcOrd="4" destOrd="0" presId="urn:microsoft.com/office/officeart/2017/3/layout/HorizontalPathTimeline"/>
    <dgm:cxn modelId="{9F667C0F-7AA1-EB4E-87BC-B22B36C2DEA2}" type="presParOf" srcId="{C33E3217-0DA3-5146-BD57-77B64E69C610}" destId="{566C6A69-1030-824F-9562-B44066830AF4}" srcOrd="13" destOrd="0" presId="urn:microsoft.com/office/officeart/2017/3/layout/HorizontalPathTimeline"/>
    <dgm:cxn modelId="{549535AB-B573-864E-A124-C1F981165081}" type="presParOf" srcId="{C33E3217-0DA3-5146-BD57-77B64E69C610}" destId="{B9676DF5-1B9E-BD4F-B7DA-B9370CBAF8C0}" srcOrd="14" destOrd="0" presId="urn:microsoft.com/office/officeart/2017/3/layout/HorizontalPathTimeline"/>
    <dgm:cxn modelId="{F65F26E4-3290-884B-872E-D293571E54C5}" type="presParOf" srcId="{B9676DF5-1B9E-BD4F-B7DA-B9370CBAF8C0}" destId="{AA0126DF-4E9D-A84B-865E-F95508C77B8E}" srcOrd="0" destOrd="0" presId="urn:microsoft.com/office/officeart/2017/3/layout/HorizontalPathTimeline"/>
    <dgm:cxn modelId="{7789A0AC-7BC7-C048-BF7E-B8D5AB619E61}" type="presParOf" srcId="{B9676DF5-1B9E-BD4F-B7DA-B9370CBAF8C0}" destId="{50C667BC-1024-0947-A6E5-47C9AC4FF6C3}" srcOrd="1" destOrd="0" presId="urn:microsoft.com/office/officeart/2017/3/layout/HorizontalPathTimeline"/>
    <dgm:cxn modelId="{146F97BC-B192-904A-999A-4BE417A6D04A}" type="presParOf" srcId="{50C667BC-1024-0947-A6E5-47C9AC4FF6C3}" destId="{D0CE1ABC-3F62-364B-8767-402DAEC579BD}" srcOrd="0" destOrd="0" presId="urn:microsoft.com/office/officeart/2017/3/layout/HorizontalPathTimeline"/>
    <dgm:cxn modelId="{30338BA2-42D5-CC4F-9935-3BC40E9E6C5E}" type="presParOf" srcId="{50C667BC-1024-0947-A6E5-47C9AC4FF6C3}" destId="{01032C80-869C-974D-8999-6AD4C4260FF8}" srcOrd="1" destOrd="0" presId="urn:microsoft.com/office/officeart/2017/3/layout/HorizontalPathTimeline"/>
    <dgm:cxn modelId="{05FA24B3-83EB-B744-91D4-06BEF4FBA82C}" type="presParOf" srcId="{B9676DF5-1B9E-BD4F-B7DA-B9370CBAF8C0}" destId="{368962C0-AFD8-AE48-B8A7-76B5B8A17BCC}" srcOrd="2" destOrd="0" presId="urn:microsoft.com/office/officeart/2017/3/layout/HorizontalPathTimeline"/>
    <dgm:cxn modelId="{1EF427BB-8F28-BB4A-A3D7-8EA51D964D1A}" type="presParOf" srcId="{B9676DF5-1B9E-BD4F-B7DA-B9370CBAF8C0}" destId="{0ADAE1A5-D502-F94C-A018-900BD597B685}" srcOrd="3" destOrd="0" presId="urn:microsoft.com/office/officeart/2017/3/layout/HorizontalPathTimeline"/>
    <dgm:cxn modelId="{3440687C-D2DD-0340-820D-378073A5B430}" type="presParOf" srcId="{B9676DF5-1B9E-BD4F-B7DA-B9370CBAF8C0}" destId="{9DE239AC-B56F-5D45-82D8-6EF704CC3B15}" srcOrd="4" destOrd="0" presId="urn:microsoft.com/office/officeart/2017/3/layout/HorizontalPathTimeline"/>
    <dgm:cxn modelId="{3B821AEC-E9B8-0B47-B1A0-B902D43C749D}" type="presParOf" srcId="{C33E3217-0DA3-5146-BD57-77B64E69C610}" destId="{8CE9A481-1CD3-1A40-AFA1-C25A2629902B}" srcOrd="15" destOrd="0" presId="urn:microsoft.com/office/officeart/2017/3/layout/HorizontalPathTimeline"/>
    <dgm:cxn modelId="{181A91C4-F541-E84A-8605-6BBF4160B58F}" type="presParOf" srcId="{C33E3217-0DA3-5146-BD57-77B64E69C610}" destId="{658DD5FE-EF11-3045-BFDD-1476B280EA26}" srcOrd="16" destOrd="0" presId="urn:microsoft.com/office/officeart/2017/3/layout/HorizontalPathTimeline"/>
    <dgm:cxn modelId="{A74F34D9-270E-4D48-826C-F7150C3A03C0}" type="presParOf" srcId="{658DD5FE-EF11-3045-BFDD-1476B280EA26}" destId="{B64C1ADA-D3BA-4744-82DA-4AECF8AEB929}" srcOrd="0" destOrd="0" presId="urn:microsoft.com/office/officeart/2017/3/layout/HorizontalPathTimeline"/>
    <dgm:cxn modelId="{96ACDE99-B576-4B49-80CC-3F2D5164A9D4}" type="presParOf" srcId="{658DD5FE-EF11-3045-BFDD-1476B280EA26}" destId="{0A52D5EC-5394-B540-9E8A-6464BF8E790C}" srcOrd="1" destOrd="0" presId="urn:microsoft.com/office/officeart/2017/3/layout/HorizontalPathTimeline"/>
    <dgm:cxn modelId="{D73B3B63-712A-014E-8904-37B436BA27D5}" type="presParOf" srcId="{0A52D5EC-5394-B540-9E8A-6464BF8E790C}" destId="{F1CD356B-FF48-7E46-887D-2809C30CF0A4}" srcOrd="0" destOrd="0" presId="urn:microsoft.com/office/officeart/2017/3/layout/HorizontalPathTimeline"/>
    <dgm:cxn modelId="{93537C61-2D93-094B-BA8C-2C348095EE8A}" type="presParOf" srcId="{0A52D5EC-5394-B540-9E8A-6464BF8E790C}" destId="{55243419-31F2-AB45-83A9-9C1C7FBBE0AA}" srcOrd="1" destOrd="0" presId="urn:microsoft.com/office/officeart/2017/3/layout/HorizontalPathTimeline"/>
    <dgm:cxn modelId="{3457D42F-A308-B44B-B002-8BE9EECA7A92}" type="presParOf" srcId="{658DD5FE-EF11-3045-BFDD-1476B280EA26}" destId="{D572C9E1-8AAA-FC4B-948C-5DAA647F765D}" srcOrd="2" destOrd="0" presId="urn:microsoft.com/office/officeart/2017/3/layout/HorizontalPathTimeline"/>
    <dgm:cxn modelId="{EA8287BC-3C6B-1E41-96A7-DD7F1D4254F7}" type="presParOf" srcId="{658DD5FE-EF11-3045-BFDD-1476B280EA26}" destId="{533D1B61-07C4-2C4A-9191-C3D5FA1DB45F}" srcOrd="3" destOrd="0" presId="urn:microsoft.com/office/officeart/2017/3/layout/HorizontalPathTimeline"/>
    <dgm:cxn modelId="{C428F6DB-9161-AD42-85A2-2ED539D3709A}" type="presParOf" srcId="{658DD5FE-EF11-3045-BFDD-1476B280EA26}" destId="{75DBB615-283F-884F-B7B1-671200801000}"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017773-CFC4-1346-8339-3B59831F9CD0}" type="doc">
      <dgm:prSet loTypeId="urn:microsoft.com/office/officeart/2005/8/layout/vProcess5" loCatId="process" qsTypeId="urn:microsoft.com/office/officeart/2005/8/quickstyle/simple2" qsCatId="simple" csTypeId="urn:microsoft.com/office/officeart/2005/8/colors/accent3_2" csCatId="accent3" phldr="1"/>
      <dgm:spPr/>
      <dgm:t>
        <a:bodyPr/>
        <a:lstStyle/>
        <a:p>
          <a:endParaRPr lang="en-GB"/>
        </a:p>
      </dgm:t>
    </dgm:pt>
    <dgm:pt modelId="{EC85174A-2762-AE4E-A9F2-B6A1AE1BF897}">
      <dgm:prSet/>
      <dgm:spPr/>
      <dgm:t>
        <a:bodyPr/>
        <a:lstStyle/>
        <a:p>
          <a:pPr algn="ctr"/>
          <a:r>
            <a:rPr lang="en-GB"/>
            <a:t>Fundamental Aspects of Customer Service</a:t>
          </a:r>
          <a:endParaRPr lang="en-GB" dirty="0"/>
        </a:p>
      </dgm:t>
    </dgm:pt>
    <dgm:pt modelId="{DE75EC69-9493-9A4A-B98E-6B2B50B1FFA4}" type="parTrans" cxnId="{AE35321F-F069-7D41-ADA8-B1F3A8F401C3}">
      <dgm:prSet/>
      <dgm:spPr/>
      <dgm:t>
        <a:bodyPr/>
        <a:lstStyle/>
        <a:p>
          <a:endParaRPr lang="en-GB"/>
        </a:p>
      </dgm:t>
    </dgm:pt>
    <dgm:pt modelId="{A61566EB-83A2-D647-A346-4EF7640CA1E3}" type="sibTrans" cxnId="{AE35321F-F069-7D41-ADA8-B1F3A8F401C3}">
      <dgm:prSet/>
      <dgm:spPr/>
      <dgm:t>
        <a:bodyPr/>
        <a:lstStyle/>
        <a:p>
          <a:pPr>
            <a:lnSpc>
              <a:spcPct val="100000"/>
            </a:lnSpc>
          </a:pPr>
          <a:endParaRPr lang="en-GB"/>
        </a:p>
      </dgm:t>
    </dgm:pt>
    <dgm:pt modelId="{512AAF90-1C86-044A-832A-94407FC56A76}">
      <dgm:prSet phldrT="[Text]"/>
      <dgm:spPr/>
      <dgm:t>
        <a:bodyPr/>
        <a:lstStyle/>
        <a:p>
          <a:pPr algn="ctr"/>
          <a:r>
            <a:rPr lang="en-GB"/>
            <a:t>Stock Control</a:t>
          </a:r>
          <a:endParaRPr lang="en-GB" dirty="0"/>
        </a:p>
      </dgm:t>
    </dgm:pt>
    <dgm:pt modelId="{EC3C4BD6-47B5-3A4B-A429-5F42F2F5BAF7}" type="parTrans" cxnId="{2D710D89-4C70-D14F-89CC-497F3AF493F6}">
      <dgm:prSet/>
      <dgm:spPr/>
      <dgm:t>
        <a:bodyPr/>
        <a:lstStyle/>
        <a:p>
          <a:endParaRPr lang="en-GB"/>
        </a:p>
      </dgm:t>
    </dgm:pt>
    <dgm:pt modelId="{6C6D5AF9-06DE-E24B-A38E-71AF274E6B0D}" type="sibTrans" cxnId="{2D710D89-4C70-D14F-89CC-497F3AF493F6}">
      <dgm:prSet/>
      <dgm:spPr/>
      <dgm:t>
        <a:bodyPr/>
        <a:lstStyle/>
        <a:p>
          <a:pPr>
            <a:lnSpc>
              <a:spcPct val="100000"/>
            </a:lnSpc>
          </a:pPr>
          <a:endParaRPr lang="en-GB"/>
        </a:p>
      </dgm:t>
    </dgm:pt>
    <dgm:pt modelId="{E41B3D66-5A17-3941-9CA1-BF4EADB5619A}">
      <dgm:prSet phldrT="[Text]"/>
      <dgm:spPr/>
      <dgm:t>
        <a:bodyPr/>
        <a:lstStyle/>
        <a:p>
          <a:pPr>
            <a:lnSpc>
              <a:spcPct val="100000"/>
            </a:lnSpc>
          </a:pPr>
          <a:r>
            <a:rPr lang="en-GB"/>
            <a:t>Stock Accuracy</a:t>
          </a:r>
        </a:p>
      </dgm:t>
    </dgm:pt>
    <dgm:pt modelId="{82FB33B2-B55F-9343-961C-DA1B9BF21DAA}" type="parTrans" cxnId="{B38CB315-ADB3-CE43-91B3-03AAEB827D1A}">
      <dgm:prSet/>
      <dgm:spPr/>
      <dgm:t>
        <a:bodyPr/>
        <a:lstStyle/>
        <a:p>
          <a:endParaRPr lang="en-GB"/>
        </a:p>
      </dgm:t>
    </dgm:pt>
    <dgm:pt modelId="{B2C2083D-12E0-1742-8D42-6A12B85CFF86}" type="sibTrans" cxnId="{B38CB315-ADB3-CE43-91B3-03AAEB827D1A}">
      <dgm:prSet/>
      <dgm:spPr/>
      <dgm:t>
        <a:bodyPr/>
        <a:lstStyle/>
        <a:p>
          <a:pPr>
            <a:lnSpc>
              <a:spcPct val="100000"/>
            </a:lnSpc>
          </a:pPr>
          <a:endParaRPr lang="en-GB"/>
        </a:p>
      </dgm:t>
    </dgm:pt>
    <dgm:pt modelId="{57682701-7FCD-5C4A-8AA1-70CE09ADF0A8}">
      <dgm:prSet phldrT="[Text]"/>
      <dgm:spPr/>
      <dgm:t>
        <a:bodyPr/>
        <a:lstStyle/>
        <a:p>
          <a:pPr algn="ctr"/>
          <a:r>
            <a:rPr lang="en-GB"/>
            <a:t>Product Availability</a:t>
          </a:r>
          <a:endParaRPr lang="en-GB" dirty="0"/>
        </a:p>
      </dgm:t>
    </dgm:pt>
    <dgm:pt modelId="{3466030C-96F4-CB4A-99B2-3712B9B63D9F}" type="parTrans" cxnId="{832C2F20-1208-BD4E-B7A4-FBE0E6DCC5AC}">
      <dgm:prSet/>
      <dgm:spPr/>
      <dgm:t>
        <a:bodyPr/>
        <a:lstStyle/>
        <a:p>
          <a:endParaRPr lang="en-GB"/>
        </a:p>
      </dgm:t>
    </dgm:pt>
    <dgm:pt modelId="{117F23CC-6E63-4C46-8E63-E0E1B41A0405}" type="sibTrans" cxnId="{832C2F20-1208-BD4E-B7A4-FBE0E6DCC5AC}">
      <dgm:prSet/>
      <dgm:spPr/>
      <dgm:t>
        <a:bodyPr/>
        <a:lstStyle/>
        <a:p>
          <a:endParaRPr lang="en-GB"/>
        </a:p>
      </dgm:t>
    </dgm:pt>
    <dgm:pt modelId="{F0572E77-03F3-3541-BD3C-EAF25F902EA9}" type="pres">
      <dgm:prSet presAssocID="{AF017773-CFC4-1346-8339-3B59831F9CD0}" presName="outerComposite" presStyleCnt="0">
        <dgm:presLayoutVars>
          <dgm:chMax val="5"/>
          <dgm:dir/>
          <dgm:resizeHandles val="exact"/>
        </dgm:presLayoutVars>
      </dgm:prSet>
      <dgm:spPr/>
    </dgm:pt>
    <dgm:pt modelId="{6272AAF7-0B73-7542-9916-66B6900D83CA}" type="pres">
      <dgm:prSet presAssocID="{AF017773-CFC4-1346-8339-3B59831F9CD0}" presName="dummyMaxCanvas" presStyleCnt="0">
        <dgm:presLayoutVars/>
      </dgm:prSet>
      <dgm:spPr/>
    </dgm:pt>
    <dgm:pt modelId="{76F59AD4-0173-0940-9963-68F502212495}" type="pres">
      <dgm:prSet presAssocID="{AF017773-CFC4-1346-8339-3B59831F9CD0}" presName="FourNodes_1" presStyleLbl="node1" presStyleIdx="0" presStyleCnt="4" custLinFactNeighborY="-1331">
        <dgm:presLayoutVars>
          <dgm:bulletEnabled val="1"/>
        </dgm:presLayoutVars>
      </dgm:prSet>
      <dgm:spPr/>
    </dgm:pt>
    <dgm:pt modelId="{F323DF35-E846-7A45-A8D1-CCC08486A688}" type="pres">
      <dgm:prSet presAssocID="{AF017773-CFC4-1346-8339-3B59831F9CD0}" presName="FourNodes_2" presStyleLbl="node1" presStyleIdx="1" presStyleCnt="4">
        <dgm:presLayoutVars>
          <dgm:bulletEnabled val="1"/>
        </dgm:presLayoutVars>
      </dgm:prSet>
      <dgm:spPr/>
    </dgm:pt>
    <dgm:pt modelId="{5F16EB7D-BC88-EB47-9632-0FAAA8ADDAA8}" type="pres">
      <dgm:prSet presAssocID="{AF017773-CFC4-1346-8339-3B59831F9CD0}" presName="FourNodes_3" presStyleLbl="node1" presStyleIdx="2" presStyleCnt="4">
        <dgm:presLayoutVars>
          <dgm:bulletEnabled val="1"/>
        </dgm:presLayoutVars>
      </dgm:prSet>
      <dgm:spPr/>
    </dgm:pt>
    <dgm:pt modelId="{5EEE2202-76CC-4E49-B851-CA7B0F9023C2}" type="pres">
      <dgm:prSet presAssocID="{AF017773-CFC4-1346-8339-3B59831F9CD0}" presName="FourNodes_4" presStyleLbl="node1" presStyleIdx="3" presStyleCnt="4">
        <dgm:presLayoutVars>
          <dgm:bulletEnabled val="1"/>
        </dgm:presLayoutVars>
      </dgm:prSet>
      <dgm:spPr/>
    </dgm:pt>
    <dgm:pt modelId="{0464269B-28DB-FE40-B50E-3C358B9C09B7}" type="pres">
      <dgm:prSet presAssocID="{AF017773-CFC4-1346-8339-3B59831F9CD0}" presName="FourConn_1-2" presStyleLbl="fgAccFollowNode1" presStyleIdx="0" presStyleCnt="3">
        <dgm:presLayoutVars>
          <dgm:bulletEnabled val="1"/>
        </dgm:presLayoutVars>
      </dgm:prSet>
      <dgm:spPr/>
    </dgm:pt>
    <dgm:pt modelId="{CE7E4731-2B9A-D540-BD59-D1888152C920}" type="pres">
      <dgm:prSet presAssocID="{AF017773-CFC4-1346-8339-3B59831F9CD0}" presName="FourConn_2-3" presStyleLbl="fgAccFollowNode1" presStyleIdx="1" presStyleCnt="3">
        <dgm:presLayoutVars>
          <dgm:bulletEnabled val="1"/>
        </dgm:presLayoutVars>
      </dgm:prSet>
      <dgm:spPr/>
    </dgm:pt>
    <dgm:pt modelId="{A9E5778D-BCDA-724B-B247-901C9A4CEE38}" type="pres">
      <dgm:prSet presAssocID="{AF017773-CFC4-1346-8339-3B59831F9CD0}" presName="FourConn_3-4" presStyleLbl="fgAccFollowNode1" presStyleIdx="2" presStyleCnt="3">
        <dgm:presLayoutVars>
          <dgm:bulletEnabled val="1"/>
        </dgm:presLayoutVars>
      </dgm:prSet>
      <dgm:spPr/>
    </dgm:pt>
    <dgm:pt modelId="{7DD7EF69-DF89-3449-A78D-0A161A849187}" type="pres">
      <dgm:prSet presAssocID="{AF017773-CFC4-1346-8339-3B59831F9CD0}" presName="FourNodes_1_text" presStyleLbl="node1" presStyleIdx="3" presStyleCnt="4">
        <dgm:presLayoutVars>
          <dgm:bulletEnabled val="1"/>
        </dgm:presLayoutVars>
      </dgm:prSet>
      <dgm:spPr/>
    </dgm:pt>
    <dgm:pt modelId="{0498DC45-CEE0-4A4E-9A36-854D242F2721}" type="pres">
      <dgm:prSet presAssocID="{AF017773-CFC4-1346-8339-3B59831F9CD0}" presName="FourNodes_2_text" presStyleLbl="node1" presStyleIdx="3" presStyleCnt="4">
        <dgm:presLayoutVars>
          <dgm:bulletEnabled val="1"/>
        </dgm:presLayoutVars>
      </dgm:prSet>
      <dgm:spPr/>
    </dgm:pt>
    <dgm:pt modelId="{F87788F3-5BF4-B34A-BEC6-EB8F78F7FAF5}" type="pres">
      <dgm:prSet presAssocID="{AF017773-CFC4-1346-8339-3B59831F9CD0}" presName="FourNodes_3_text" presStyleLbl="node1" presStyleIdx="3" presStyleCnt="4">
        <dgm:presLayoutVars>
          <dgm:bulletEnabled val="1"/>
        </dgm:presLayoutVars>
      </dgm:prSet>
      <dgm:spPr/>
    </dgm:pt>
    <dgm:pt modelId="{4127727D-201A-7748-BEAA-D071A38C16E4}" type="pres">
      <dgm:prSet presAssocID="{AF017773-CFC4-1346-8339-3B59831F9CD0}" presName="FourNodes_4_text" presStyleLbl="node1" presStyleIdx="3" presStyleCnt="4">
        <dgm:presLayoutVars>
          <dgm:bulletEnabled val="1"/>
        </dgm:presLayoutVars>
      </dgm:prSet>
      <dgm:spPr/>
    </dgm:pt>
  </dgm:ptLst>
  <dgm:cxnLst>
    <dgm:cxn modelId="{6E29B004-5E07-E147-894B-BF9471ABBC40}" type="presOf" srcId="{EC85174A-2762-AE4E-A9F2-B6A1AE1BF897}" destId="{7DD7EF69-DF89-3449-A78D-0A161A849187}" srcOrd="1" destOrd="0" presId="urn:microsoft.com/office/officeart/2005/8/layout/vProcess5"/>
    <dgm:cxn modelId="{B38CB315-ADB3-CE43-91B3-03AAEB827D1A}" srcId="{AF017773-CFC4-1346-8339-3B59831F9CD0}" destId="{E41B3D66-5A17-3941-9CA1-BF4EADB5619A}" srcOrd="2" destOrd="0" parTransId="{82FB33B2-B55F-9343-961C-DA1B9BF21DAA}" sibTransId="{B2C2083D-12E0-1742-8D42-6A12B85CFF86}"/>
    <dgm:cxn modelId="{3D4DD416-01F8-1F43-8180-68309F245F4A}" type="presOf" srcId="{57682701-7FCD-5C4A-8AA1-70CE09ADF0A8}" destId="{4127727D-201A-7748-BEAA-D071A38C16E4}" srcOrd="1" destOrd="0" presId="urn:microsoft.com/office/officeart/2005/8/layout/vProcess5"/>
    <dgm:cxn modelId="{AE35321F-F069-7D41-ADA8-B1F3A8F401C3}" srcId="{AF017773-CFC4-1346-8339-3B59831F9CD0}" destId="{EC85174A-2762-AE4E-A9F2-B6A1AE1BF897}" srcOrd="0" destOrd="0" parTransId="{DE75EC69-9493-9A4A-B98E-6B2B50B1FFA4}" sibTransId="{A61566EB-83A2-D647-A346-4EF7640CA1E3}"/>
    <dgm:cxn modelId="{832C2F20-1208-BD4E-B7A4-FBE0E6DCC5AC}" srcId="{AF017773-CFC4-1346-8339-3B59831F9CD0}" destId="{57682701-7FCD-5C4A-8AA1-70CE09ADF0A8}" srcOrd="3" destOrd="0" parTransId="{3466030C-96F4-CB4A-99B2-3712B9B63D9F}" sibTransId="{117F23CC-6E63-4C46-8E63-E0E1B41A0405}"/>
    <dgm:cxn modelId="{37D21A3E-F1C1-B246-A830-5A991D83D79F}" type="presOf" srcId="{512AAF90-1C86-044A-832A-94407FC56A76}" destId="{0498DC45-CEE0-4A4E-9A36-854D242F2721}" srcOrd="1" destOrd="0" presId="urn:microsoft.com/office/officeart/2005/8/layout/vProcess5"/>
    <dgm:cxn modelId="{53820F48-BDCA-EC41-A904-6219A73F88FF}" type="presOf" srcId="{E41B3D66-5A17-3941-9CA1-BF4EADB5619A}" destId="{5F16EB7D-BC88-EB47-9632-0FAAA8ADDAA8}" srcOrd="0" destOrd="0" presId="urn:microsoft.com/office/officeart/2005/8/layout/vProcess5"/>
    <dgm:cxn modelId="{B231324F-C919-7249-BCF8-C23AD0F6FB56}" type="presOf" srcId="{6C6D5AF9-06DE-E24B-A38E-71AF274E6B0D}" destId="{CE7E4731-2B9A-D540-BD59-D1888152C920}" srcOrd="0" destOrd="0" presId="urn:microsoft.com/office/officeart/2005/8/layout/vProcess5"/>
    <dgm:cxn modelId="{F5BC1759-FB71-2148-AF82-934F0BFAB214}" type="presOf" srcId="{B2C2083D-12E0-1742-8D42-6A12B85CFF86}" destId="{A9E5778D-BCDA-724B-B247-901C9A4CEE38}" srcOrd="0" destOrd="0" presId="urn:microsoft.com/office/officeart/2005/8/layout/vProcess5"/>
    <dgm:cxn modelId="{1A8FF067-CCF5-7545-8D0F-A0A5A7FD23E3}" type="presOf" srcId="{E41B3D66-5A17-3941-9CA1-BF4EADB5619A}" destId="{F87788F3-5BF4-B34A-BEC6-EB8F78F7FAF5}" srcOrd="1" destOrd="0" presId="urn:microsoft.com/office/officeart/2005/8/layout/vProcess5"/>
    <dgm:cxn modelId="{C9F29A6F-D9F1-FF49-B870-77463F5E1C25}" type="presOf" srcId="{AF017773-CFC4-1346-8339-3B59831F9CD0}" destId="{F0572E77-03F3-3541-BD3C-EAF25F902EA9}" srcOrd="0" destOrd="0" presId="urn:microsoft.com/office/officeart/2005/8/layout/vProcess5"/>
    <dgm:cxn modelId="{13FDEF76-BB08-1A4C-9D1E-989BEB85E991}" type="presOf" srcId="{57682701-7FCD-5C4A-8AA1-70CE09ADF0A8}" destId="{5EEE2202-76CC-4E49-B851-CA7B0F9023C2}" srcOrd="0" destOrd="0" presId="urn:microsoft.com/office/officeart/2005/8/layout/vProcess5"/>
    <dgm:cxn modelId="{2D710D89-4C70-D14F-89CC-497F3AF493F6}" srcId="{AF017773-CFC4-1346-8339-3B59831F9CD0}" destId="{512AAF90-1C86-044A-832A-94407FC56A76}" srcOrd="1" destOrd="0" parTransId="{EC3C4BD6-47B5-3A4B-A429-5F42F2F5BAF7}" sibTransId="{6C6D5AF9-06DE-E24B-A38E-71AF274E6B0D}"/>
    <dgm:cxn modelId="{D19CC6B2-510F-2146-BE8E-1274B2073AD2}" type="presOf" srcId="{EC85174A-2762-AE4E-A9F2-B6A1AE1BF897}" destId="{76F59AD4-0173-0940-9963-68F502212495}" srcOrd="0" destOrd="0" presId="urn:microsoft.com/office/officeart/2005/8/layout/vProcess5"/>
    <dgm:cxn modelId="{65BE6BB4-5608-2B42-A1B3-6A13D399EDA1}" type="presOf" srcId="{512AAF90-1C86-044A-832A-94407FC56A76}" destId="{F323DF35-E846-7A45-A8D1-CCC08486A688}" srcOrd="0" destOrd="0" presId="urn:microsoft.com/office/officeart/2005/8/layout/vProcess5"/>
    <dgm:cxn modelId="{58734CBA-9D05-7444-95C1-1B848AF4D2F6}" type="presOf" srcId="{A61566EB-83A2-D647-A346-4EF7640CA1E3}" destId="{0464269B-28DB-FE40-B50E-3C358B9C09B7}" srcOrd="0" destOrd="0" presId="urn:microsoft.com/office/officeart/2005/8/layout/vProcess5"/>
    <dgm:cxn modelId="{63D65A80-97C4-5541-B45D-B8387DDE7E72}" type="presParOf" srcId="{F0572E77-03F3-3541-BD3C-EAF25F902EA9}" destId="{6272AAF7-0B73-7542-9916-66B6900D83CA}" srcOrd="0" destOrd="0" presId="urn:microsoft.com/office/officeart/2005/8/layout/vProcess5"/>
    <dgm:cxn modelId="{70C2F386-5201-944D-95B2-207A4597C0EB}" type="presParOf" srcId="{F0572E77-03F3-3541-BD3C-EAF25F902EA9}" destId="{76F59AD4-0173-0940-9963-68F502212495}" srcOrd="1" destOrd="0" presId="urn:microsoft.com/office/officeart/2005/8/layout/vProcess5"/>
    <dgm:cxn modelId="{5A875393-3E85-EF4E-9F9D-337E2D0420CB}" type="presParOf" srcId="{F0572E77-03F3-3541-BD3C-EAF25F902EA9}" destId="{F323DF35-E846-7A45-A8D1-CCC08486A688}" srcOrd="2" destOrd="0" presId="urn:microsoft.com/office/officeart/2005/8/layout/vProcess5"/>
    <dgm:cxn modelId="{411555D4-6263-EB43-890C-0909D5FC263F}" type="presParOf" srcId="{F0572E77-03F3-3541-BD3C-EAF25F902EA9}" destId="{5F16EB7D-BC88-EB47-9632-0FAAA8ADDAA8}" srcOrd="3" destOrd="0" presId="urn:microsoft.com/office/officeart/2005/8/layout/vProcess5"/>
    <dgm:cxn modelId="{454C2748-7CCF-864B-8EDF-D8CD79F38D49}" type="presParOf" srcId="{F0572E77-03F3-3541-BD3C-EAF25F902EA9}" destId="{5EEE2202-76CC-4E49-B851-CA7B0F9023C2}" srcOrd="4" destOrd="0" presId="urn:microsoft.com/office/officeart/2005/8/layout/vProcess5"/>
    <dgm:cxn modelId="{656113C8-7660-614E-8B97-D8B397D263AD}" type="presParOf" srcId="{F0572E77-03F3-3541-BD3C-EAF25F902EA9}" destId="{0464269B-28DB-FE40-B50E-3C358B9C09B7}" srcOrd="5" destOrd="0" presId="urn:microsoft.com/office/officeart/2005/8/layout/vProcess5"/>
    <dgm:cxn modelId="{DF4B83BC-23C2-DD4D-B58E-E4F46637E08D}" type="presParOf" srcId="{F0572E77-03F3-3541-BD3C-EAF25F902EA9}" destId="{CE7E4731-2B9A-D540-BD59-D1888152C920}" srcOrd="6" destOrd="0" presId="urn:microsoft.com/office/officeart/2005/8/layout/vProcess5"/>
    <dgm:cxn modelId="{F32BF122-E43D-EE4F-A2A5-DFFC8EF5B241}" type="presParOf" srcId="{F0572E77-03F3-3541-BD3C-EAF25F902EA9}" destId="{A9E5778D-BCDA-724B-B247-901C9A4CEE38}" srcOrd="7" destOrd="0" presId="urn:microsoft.com/office/officeart/2005/8/layout/vProcess5"/>
    <dgm:cxn modelId="{98172B56-CF62-364E-BE13-60C9F40011B9}" type="presParOf" srcId="{F0572E77-03F3-3541-BD3C-EAF25F902EA9}" destId="{7DD7EF69-DF89-3449-A78D-0A161A849187}" srcOrd="8" destOrd="0" presId="urn:microsoft.com/office/officeart/2005/8/layout/vProcess5"/>
    <dgm:cxn modelId="{7367939F-10C2-1549-8100-5A628642F4EB}" type="presParOf" srcId="{F0572E77-03F3-3541-BD3C-EAF25F902EA9}" destId="{0498DC45-CEE0-4A4E-9A36-854D242F2721}" srcOrd="9" destOrd="0" presId="urn:microsoft.com/office/officeart/2005/8/layout/vProcess5"/>
    <dgm:cxn modelId="{0F558785-E5AC-7F4D-A255-E6B6B90A3658}" type="presParOf" srcId="{F0572E77-03F3-3541-BD3C-EAF25F902EA9}" destId="{F87788F3-5BF4-B34A-BEC6-EB8F78F7FAF5}" srcOrd="10" destOrd="0" presId="urn:microsoft.com/office/officeart/2005/8/layout/vProcess5"/>
    <dgm:cxn modelId="{DAD6B188-182A-1B47-86AE-216E6C2E754F}" type="presParOf" srcId="{F0572E77-03F3-3541-BD3C-EAF25F902EA9}" destId="{4127727D-201A-7748-BEAA-D071A38C16E4}"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385663-9891-411F-9FAC-9A124CE5CA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6EE9210-A9C0-446A-9070-A21FED246506}">
      <dgm:prSet/>
      <dgm:spPr/>
      <dgm:t>
        <a:bodyPr/>
        <a:lstStyle/>
        <a:p>
          <a:pPr>
            <a:lnSpc>
              <a:spcPct val="100000"/>
            </a:lnSpc>
          </a:pPr>
          <a:r>
            <a:rPr lang="en-US"/>
            <a:t>Epos (electronic point of sales)</a:t>
          </a:r>
        </a:p>
      </dgm:t>
    </dgm:pt>
    <dgm:pt modelId="{E63DC76A-5C9D-41B8-8793-E8CF54E937C6}" type="parTrans" cxnId="{3850F2EC-9DBB-4D68-9365-F28B85F0FC49}">
      <dgm:prSet/>
      <dgm:spPr/>
      <dgm:t>
        <a:bodyPr/>
        <a:lstStyle/>
        <a:p>
          <a:endParaRPr lang="en-US"/>
        </a:p>
      </dgm:t>
    </dgm:pt>
    <dgm:pt modelId="{C4233D2A-82FD-468B-AE71-B1B887C8C9B8}" type="sibTrans" cxnId="{3850F2EC-9DBB-4D68-9365-F28B85F0FC49}">
      <dgm:prSet/>
      <dgm:spPr/>
      <dgm:t>
        <a:bodyPr/>
        <a:lstStyle/>
        <a:p>
          <a:endParaRPr lang="en-US"/>
        </a:p>
      </dgm:t>
    </dgm:pt>
    <dgm:pt modelId="{EFAEB1BE-F30D-4614-8B3C-F2A9E2395BDD}">
      <dgm:prSet/>
      <dgm:spPr/>
      <dgm:t>
        <a:bodyPr/>
        <a:lstStyle/>
        <a:p>
          <a:pPr>
            <a:lnSpc>
              <a:spcPct val="100000"/>
            </a:lnSpc>
          </a:pPr>
          <a:r>
            <a:rPr lang="en-US"/>
            <a:t>FSA (food stock adjustments)</a:t>
          </a:r>
        </a:p>
      </dgm:t>
    </dgm:pt>
    <dgm:pt modelId="{68901CD4-6278-4083-B5EE-3478DEBA5654}" type="parTrans" cxnId="{6F88EFE1-324A-4486-81C6-803ACB59C139}">
      <dgm:prSet/>
      <dgm:spPr/>
      <dgm:t>
        <a:bodyPr/>
        <a:lstStyle/>
        <a:p>
          <a:endParaRPr lang="en-US"/>
        </a:p>
      </dgm:t>
    </dgm:pt>
    <dgm:pt modelId="{CC91398C-20D2-461D-9371-EAF95726B376}" type="sibTrans" cxnId="{6F88EFE1-324A-4486-81C6-803ACB59C139}">
      <dgm:prSet/>
      <dgm:spPr/>
      <dgm:t>
        <a:bodyPr/>
        <a:lstStyle/>
        <a:p>
          <a:endParaRPr lang="en-US"/>
        </a:p>
      </dgm:t>
    </dgm:pt>
    <dgm:pt modelId="{A69CAD6C-DD74-4C9A-AFE2-79CA8574E6F4}">
      <dgm:prSet/>
      <dgm:spPr/>
      <dgm:t>
        <a:bodyPr/>
        <a:lstStyle/>
        <a:p>
          <a:pPr>
            <a:lnSpc>
              <a:spcPct val="100000"/>
            </a:lnSpc>
          </a:pPr>
          <a:r>
            <a:rPr lang="en-US"/>
            <a:t>FSM (food stock management)</a:t>
          </a:r>
        </a:p>
      </dgm:t>
    </dgm:pt>
    <dgm:pt modelId="{B849B3F5-DC56-4C98-913D-DE627EEC4FBB}" type="parTrans" cxnId="{51599B4E-3A62-4088-9A2E-55CD5C50BA77}">
      <dgm:prSet/>
      <dgm:spPr/>
      <dgm:t>
        <a:bodyPr/>
        <a:lstStyle/>
        <a:p>
          <a:endParaRPr lang="en-US"/>
        </a:p>
      </dgm:t>
    </dgm:pt>
    <dgm:pt modelId="{68CA6C0E-EF56-4186-B6EE-CF49754DD99D}" type="sibTrans" cxnId="{51599B4E-3A62-4088-9A2E-55CD5C50BA77}">
      <dgm:prSet/>
      <dgm:spPr/>
      <dgm:t>
        <a:bodyPr/>
        <a:lstStyle/>
        <a:p>
          <a:endParaRPr lang="en-US"/>
        </a:p>
      </dgm:t>
    </dgm:pt>
    <dgm:pt modelId="{BA72E605-62E8-4AF0-9496-054E916DE175}">
      <dgm:prSet/>
      <dgm:spPr/>
      <dgm:t>
        <a:bodyPr/>
        <a:lstStyle/>
        <a:p>
          <a:pPr>
            <a:lnSpc>
              <a:spcPct val="100000"/>
            </a:lnSpc>
          </a:pPr>
          <a:r>
            <a:rPr lang="en-US"/>
            <a:t>HHT (handheld terminals)</a:t>
          </a:r>
        </a:p>
      </dgm:t>
    </dgm:pt>
    <dgm:pt modelId="{515BAE1E-7196-4558-897B-E0AD8BBE73C3}" type="parTrans" cxnId="{4CC27562-8FE3-40FB-8EA5-483313112BD7}">
      <dgm:prSet/>
      <dgm:spPr/>
      <dgm:t>
        <a:bodyPr/>
        <a:lstStyle/>
        <a:p>
          <a:endParaRPr lang="en-US"/>
        </a:p>
      </dgm:t>
    </dgm:pt>
    <dgm:pt modelId="{0482F468-72D8-41A2-9D75-95B002989B8A}" type="sibTrans" cxnId="{4CC27562-8FE3-40FB-8EA5-483313112BD7}">
      <dgm:prSet/>
      <dgm:spPr/>
      <dgm:t>
        <a:bodyPr/>
        <a:lstStyle/>
        <a:p>
          <a:endParaRPr lang="en-US"/>
        </a:p>
      </dgm:t>
    </dgm:pt>
    <dgm:pt modelId="{6379F755-3D0F-43E1-916C-AD75F8061678}">
      <dgm:prSet/>
      <dgm:spPr/>
      <dgm:t>
        <a:bodyPr/>
        <a:lstStyle/>
        <a:p>
          <a:pPr>
            <a:lnSpc>
              <a:spcPct val="100000"/>
            </a:lnSpc>
          </a:pPr>
          <a:r>
            <a:rPr lang="en-US"/>
            <a:t>RFID (Radio Frequency Identification)</a:t>
          </a:r>
        </a:p>
      </dgm:t>
    </dgm:pt>
    <dgm:pt modelId="{DC0E4369-1ED0-4BFA-9B0A-E62E8A19BF27}" type="parTrans" cxnId="{32D140AD-6A14-4B5D-8A44-ECD0371DEF37}">
      <dgm:prSet/>
      <dgm:spPr/>
      <dgm:t>
        <a:bodyPr/>
        <a:lstStyle/>
        <a:p>
          <a:endParaRPr lang="en-US"/>
        </a:p>
      </dgm:t>
    </dgm:pt>
    <dgm:pt modelId="{DF09EB20-469B-4DAC-B6A6-4AD186D29809}" type="sibTrans" cxnId="{32D140AD-6A14-4B5D-8A44-ECD0371DEF37}">
      <dgm:prSet/>
      <dgm:spPr/>
      <dgm:t>
        <a:bodyPr/>
        <a:lstStyle/>
        <a:p>
          <a:endParaRPr lang="en-US"/>
        </a:p>
      </dgm:t>
    </dgm:pt>
    <dgm:pt modelId="{15949687-1B3B-4DBE-8407-88063ABD9E8E}" type="pres">
      <dgm:prSet presAssocID="{DE385663-9891-411F-9FAC-9A124CE5CA83}" presName="root" presStyleCnt="0">
        <dgm:presLayoutVars>
          <dgm:dir/>
          <dgm:resizeHandles val="exact"/>
        </dgm:presLayoutVars>
      </dgm:prSet>
      <dgm:spPr/>
    </dgm:pt>
    <dgm:pt modelId="{04C9DD3A-DB8D-4FF5-AFFF-7916B6ABF924}" type="pres">
      <dgm:prSet presAssocID="{B6EE9210-A9C0-446A-9070-A21FED246506}" presName="compNode" presStyleCnt="0"/>
      <dgm:spPr/>
    </dgm:pt>
    <dgm:pt modelId="{2354CF81-2004-46ED-B1C2-5F19E4560369}" type="pres">
      <dgm:prSet presAssocID="{B6EE9210-A9C0-446A-9070-A21FED246506}" presName="bgRect" presStyleLbl="bgShp" presStyleIdx="0" presStyleCnt="5"/>
      <dgm:spPr/>
    </dgm:pt>
    <dgm:pt modelId="{AEA3F97B-B940-4A68-9721-15EBC7190EEA}" type="pres">
      <dgm:prSet presAssocID="{B6EE9210-A9C0-446A-9070-A21FED2465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ll"/>
        </a:ext>
      </dgm:extLst>
    </dgm:pt>
    <dgm:pt modelId="{A906063B-9E3B-4D87-B0CE-D194A6BB97AA}" type="pres">
      <dgm:prSet presAssocID="{B6EE9210-A9C0-446A-9070-A21FED246506}" presName="spaceRect" presStyleCnt="0"/>
      <dgm:spPr/>
    </dgm:pt>
    <dgm:pt modelId="{05C60594-C7E0-47B4-95E5-3605F6D524C7}" type="pres">
      <dgm:prSet presAssocID="{B6EE9210-A9C0-446A-9070-A21FED246506}" presName="parTx" presStyleLbl="revTx" presStyleIdx="0" presStyleCnt="5">
        <dgm:presLayoutVars>
          <dgm:chMax val="0"/>
          <dgm:chPref val="0"/>
        </dgm:presLayoutVars>
      </dgm:prSet>
      <dgm:spPr/>
    </dgm:pt>
    <dgm:pt modelId="{9EF7EB09-A15D-4257-A981-C683C88A8F35}" type="pres">
      <dgm:prSet presAssocID="{C4233D2A-82FD-468B-AE71-B1B887C8C9B8}" presName="sibTrans" presStyleCnt="0"/>
      <dgm:spPr/>
    </dgm:pt>
    <dgm:pt modelId="{E9E637C0-DE11-42D2-A6E9-C00432B13BBE}" type="pres">
      <dgm:prSet presAssocID="{EFAEB1BE-F30D-4614-8B3C-F2A9E2395BDD}" presName="compNode" presStyleCnt="0"/>
      <dgm:spPr/>
    </dgm:pt>
    <dgm:pt modelId="{30CF4B74-F096-4A5C-BD85-434D87C4FE4A}" type="pres">
      <dgm:prSet presAssocID="{EFAEB1BE-F30D-4614-8B3C-F2A9E2395BDD}" presName="bgRect" presStyleLbl="bgShp" presStyleIdx="1" presStyleCnt="5"/>
      <dgm:spPr/>
    </dgm:pt>
    <dgm:pt modelId="{13D4B914-C8F9-4369-9113-4DB7E46F3751}" type="pres">
      <dgm:prSet presAssocID="{EFAEB1BE-F30D-4614-8B3C-F2A9E2395BD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ck Up"/>
        </a:ext>
      </dgm:extLst>
    </dgm:pt>
    <dgm:pt modelId="{84A74590-3328-454C-A49F-CEFA5557B796}" type="pres">
      <dgm:prSet presAssocID="{EFAEB1BE-F30D-4614-8B3C-F2A9E2395BDD}" presName="spaceRect" presStyleCnt="0"/>
      <dgm:spPr/>
    </dgm:pt>
    <dgm:pt modelId="{363D7CD0-6C90-4332-9F3E-712D10880ADE}" type="pres">
      <dgm:prSet presAssocID="{EFAEB1BE-F30D-4614-8B3C-F2A9E2395BDD}" presName="parTx" presStyleLbl="revTx" presStyleIdx="1" presStyleCnt="5">
        <dgm:presLayoutVars>
          <dgm:chMax val="0"/>
          <dgm:chPref val="0"/>
        </dgm:presLayoutVars>
      </dgm:prSet>
      <dgm:spPr/>
    </dgm:pt>
    <dgm:pt modelId="{9C81D032-589D-408A-B42F-B8B9DDAF77C9}" type="pres">
      <dgm:prSet presAssocID="{CC91398C-20D2-461D-9371-EAF95726B376}" presName="sibTrans" presStyleCnt="0"/>
      <dgm:spPr/>
    </dgm:pt>
    <dgm:pt modelId="{A912438A-550B-4346-9A02-BBCBE31A8BC1}" type="pres">
      <dgm:prSet presAssocID="{A69CAD6C-DD74-4C9A-AFE2-79CA8574E6F4}" presName="compNode" presStyleCnt="0"/>
      <dgm:spPr/>
    </dgm:pt>
    <dgm:pt modelId="{78D497E4-3F16-4E45-BB92-20DEF2E0E6BF}" type="pres">
      <dgm:prSet presAssocID="{A69CAD6C-DD74-4C9A-AFE2-79CA8574E6F4}" presName="bgRect" presStyleLbl="bgShp" presStyleIdx="2" presStyleCnt="5"/>
      <dgm:spPr/>
    </dgm:pt>
    <dgm:pt modelId="{2895A99D-51F1-4532-8E52-6B94252342AC}" type="pres">
      <dgm:prSet presAssocID="{A69CAD6C-DD74-4C9A-AFE2-79CA8574E6F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port"/>
        </a:ext>
      </dgm:extLst>
    </dgm:pt>
    <dgm:pt modelId="{F00839C1-9C2D-42E9-95D4-674B9CC575A8}" type="pres">
      <dgm:prSet presAssocID="{A69CAD6C-DD74-4C9A-AFE2-79CA8574E6F4}" presName="spaceRect" presStyleCnt="0"/>
      <dgm:spPr/>
    </dgm:pt>
    <dgm:pt modelId="{15202B1B-93C2-4B76-A3A5-6848B96117A5}" type="pres">
      <dgm:prSet presAssocID="{A69CAD6C-DD74-4C9A-AFE2-79CA8574E6F4}" presName="parTx" presStyleLbl="revTx" presStyleIdx="2" presStyleCnt="5">
        <dgm:presLayoutVars>
          <dgm:chMax val="0"/>
          <dgm:chPref val="0"/>
        </dgm:presLayoutVars>
      </dgm:prSet>
      <dgm:spPr/>
    </dgm:pt>
    <dgm:pt modelId="{FFD02144-32EC-410E-8E1E-D8EF086466D3}" type="pres">
      <dgm:prSet presAssocID="{68CA6C0E-EF56-4186-B6EE-CF49754DD99D}" presName="sibTrans" presStyleCnt="0"/>
      <dgm:spPr/>
    </dgm:pt>
    <dgm:pt modelId="{2778AB73-017C-4907-9408-DD1251989F8E}" type="pres">
      <dgm:prSet presAssocID="{BA72E605-62E8-4AF0-9496-054E916DE175}" presName="compNode" presStyleCnt="0"/>
      <dgm:spPr/>
    </dgm:pt>
    <dgm:pt modelId="{D282E73B-BD4B-45AD-BDD0-8E7FA02EAC0D}" type="pres">
      <dgm:prSet presAssocID="{BA72E605-62E8-4AF0-9496-054E916DE175}" presName="bgRect" presStyleLbl="bgShp" presStyleIdx="3" presStyleCnt="5"/>
      <dgm:spPr/>
    </dgm:pt>
    <dgm:pt modelId="{715EE880-79C5-40CC-8CE2-9658F3AA037C}" type="pres">
      <dgm:prSet presAssocID="{BA72E605-62E8-4AF0-9496-054E916DE17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t"/>
        </a:ext>
      </dgm:extLst>
    </dgm:pt>
    <dgm:pt modelId="{1F9F067E-A5E8-4423-B355-56AD5A6F3AA8}" type="pres">
      <dgm:prSet presAssocID="{BA72E605-62E8-4AF0-9496-054E916DE175}" presName="spaceRect" presStyleCnt="0"/>
      <dgm:spPr/>
    </dgm:pt>
    <dgm:pt modelId="{5D4DD6ED-0F1F-45C4-808B-6B97F48B46B5}" type="pres">
      <dgm:prSet presAssocID="{BA72E605-62E8-4AF0-9496-054E916DE175}" presName="parTx" presStyleLbl="revTx" presStyleIdx="3" presStyleCnt="5">
        <dgm:presLayoutVars>
          <dgm:chMax val="0"/>
          <dgm:chPref val="0"/>
        </dgm:presLayoutVars>
      </dgm:prSet>
      <dgm:spPr/>
    </dgm:pt>
    <dgm:pt modelId="{560AEE8D-21C5-40DB-AF09-42DAB5C99D1D}" type="pres">
      <dgm:prSet presAssocID="{0482F468-72D8-41A2-9D75-95B002989B8A}" presName="sibTrans" presStyleCnt="0"/>
      <dgm:spPr/>
    </dgm:pt>
    <dgm:pt modelId="{DE11EF61-7548-4499-8F62-82B7A58A5BF2}" type="pres">
      <dgm:prSet presAssocID="{6379F755-3D0F-43E1-916C-AD75F8061678}" presName="compNode" presStyleCnt="0"/>
      <dgm:spPr/>
    </dgm:pt>
    <dgm:pt modelId="{E12D2542-0545-4674-957A-9239C4E4B5B8}" type="pres">
      <dgm:prSet presAssocID="{6379F755-3D0F-43E1-916C-AD75F8061678}" presName="bgRect" presStyleLbl="bgShp" presStyleIdx="4" presStyleCnt="5"/>
      <dgm:spPr/>
    </dgm:pt>
    <dgm:pt modelId="{4D0D9C77-72A6-4CD6-90BC-849129F71A4A}" type="pres">
      <dgm:prSet presAssocID="{6379F755-3D0F-43E1-916C-AD75F80616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twork Tower"/>
        </a:ext>
      </dgm:extLst>
    </dgm:pt>
    <dgm:pt modelId="{C6119339-BBE8-410C-92CB-FCC98A55A6CE}" type="pres">
      <dgm:prSet presAssocID="{6379F755-3D0F-43E1-916C-AD75F8061678}" presName="spaceRect" presStyleCnt="0"/>
      <dgm:spPr/>
    </dgm:pt>
    <dgm:pt modelId="{41D48FB4-364D-4458-A3F6-1E2F42CF41BB}" type="pres">
      <dgm:prSet presAssocID="{6379F755-3D0F-43E1-916C-AD75F8061678}" presName="parTx" presStyleLbl="revTx" presStyleIdx="4" presStyleCnt="5">
        <dgm:presLayoutVars>
          <dgm:chMax val="0"/>
          <dgm:chPref val="0"/>
        </dgm:presLayoutVars>
      </dgm:prSet>
      <dgm:spPr/>
    </dgm:pt>
  </dgm:ptLst>
  <dgm:cxnLst>
    <dgm:cxn modelId="{7EA04E02-2EFC-C646-92E7-E5CB51E75B56}" type="presOf" srcId="{6379F755-3D0F-43E1-916C-AD75F8061678}" destId="{41D48FB4-364D-4458-A3F6-1E2F42CF41BB}" srcOrd="0" destOrd="0" presId="urn:microsoft.com/office/officeart/2018/2/layout/IconVerticalSolidList"/>
    <dgm:cxn modelId="{51599B4E-3A62-4088-9A2E-55CD5C50BA77}" srcId="{DE385663-9891-411F-9FAC-9A124CE5CA83}" destId="{A69CAD6C-DD74-4C9A-AFE2-79CA8574E6F4}" srcOrd="2" destOrd="0" parTransId="{B849B3F5-DC56-4C98-913D-DE627EEC4FBB}" sibTransId="{68CA6C0E-EF56-4186-B6EE-CF49754DD99D}"/>
    <dgm:cxn modelId="{4CC27562-8FE3-40FB-8EA5-483313112BD7}" srcId="{DE385663-9891-411F-9FAC-9A124CE5CA83}" destId="{BA72E605-62E8-4AF0-9496-054E916DE175}" srcOrd="3" destOrd="0" parTransId="{515BAE1E-7196-4558-897B-E0AD8BBE73C3}" sibTransId="{0482F468-72D8-41A2-9D75-95B002989B8A}"/>
    <dgm:cxn modelId="{8118D36D-E754-8741-8C7C-AD85CE2C1326}" type="presOf" srcId="{A69CAD6C-DD74-4C9A-AFE2-79CA8574E6F4}" destId="{15202B1B-93C2-4B76-A3A5-6848B96117A5}" srcOrd="0" destOrd="0" presId="urn:microsoft.com/office/officeart/2018/2/layout/IconVerticalSolidList"/>
    <dgm:cxn modelId="{32D140AD-6A14-4B5D-8A44-ECD0371DEF37}" srcId="{DE385663-9891-411F-9FAC-9A124CE5CA83}" destId="{6379F755-3D0F-43E1-916C-AD75F8061678}" srcOrd="4" destOrd="0" parTransId="{DC0E4369-1ED0-4BFA-9B0A-E62E8A19BF27}" sibTransId="{DF09EB20-469B-4DAC-B6A6-4AD186D29809}"/>
    <dgm:cxn modelId="{FE1506B7-C165-0744-9A4B-46C8F9856AA5}" type="presOf" srcId="{B6EE9210-A9C0-446A-9070-A21FED246506}" destId="{05C60594-C7E0-47B4-95E5-3605F6D524C7}" srcOrd="0" destOrd="0" presId="urn:microsoft.com/office/officeart/2018/2/layout/IconVerticalSolidList"/>
    <dgm:cxn modelId="{762B51B8-F111-B744-88CF-827F09E44D99}" type="presOf" srcId="{DE385663-9891-411F-9FAC-9A124CE5CA83}" destId="{15949687-1B3B-4DBE-8407-88063ABD9E8E}" srcOrd="0" destOrd="0" presId="urn:microsoft.com/office/officeart/2018/2/layout/IconVerticalSolidList"/>
    <dgm:cxn modelId="{928507C7-4A5A-5A4E-B5F6-7B15C9C10163}" type="presOf" srcId="{EFAEB1BE-F30D-4614-8B3C-F2A9E2395BDD}" destId="{363D7CD0-6C90-4332-9F3E-712D10880ADE}" srcOrd="0" destOrd="0" presId="urn:microsoft.com/office/officeart/2018/2/layout/IconVerticalSolidList"/>
    <dgm:cxn modelId="{6F88EFE1-324A-4486-81C6-803ACB59C139}" srcId="{DE385663-9891-411F-9FAC-9A124CE5CA83}" destId="{EFAEB1BE-F30D-4614-8B3C-F2A9E2395BDD}" srcOrd="1" destOrd="0" parTransId="{68901CD4-6278-4083-B5EE-3478DEBA5654}" sibTransId="{CC91398C-20D2-461D-9371-EAF95726B376}"/>
    <dgm:cxn modelId="{5B243EE8-726A-904F-8D27-4343125425F2}" type="presOf" srcId="{BA72E605-62E8-4AF0-9496-054E916DE175}" destId="{5D4DD6ED-0F1F-45C4-808B-6B97F48B46B5}" srcOrd="0" destOrd="0" presId="urn:microsoft.com/office/officeart/2018/2/layout/IconVerticalSolidList"/>
    <dgm:cxn modelId="{3850F2EC-9DBB-4D68-9365-F28B85F0FC49}" srcId="{DE385663-9891-411F-9FAC-9A124CE5CA83}" destId="{B6EE9210-A9C0-446A-9070-A21FED246506}" srcOrd="0" destOrd="0" parTransId="{E63DC76A-5C9D-41B8-8793-E8CF54E937C6}" sibTransId="{C4233D2A-82FD-468B-AE71-B1B887C8C9B8}"/>
    <dgm:cxn modelId="{40BF1EA0-4455-A341-89F1-C59E872633E5}" type="presParOf" srcId="{15949687-1B3B-4DBE-8407-88063ABD9E8E}" destId="{04C9DD3A-DB8D-4FF5-AFFF-7916B6ABF924}" srcOrd="0" destOrd="0" presId="urn:microsoft.com/office/officeart/2018/2/layout/IconVerticalSolidList"/>
    <dgm:cxn modelId="{029B05EC-9019-8A4F-A925-5BD6788198BF}" type="presParOf" srcId="{04C9DD3A-DB8D-4FF5-AFFF-7916B6ABF924}" destId="{2354CF81-2004-46ED-B1C2-5F19E4560369}" srcOrd="0" destOrd="0" presId="urn:microsoft.com/office/officeart/2018/2/layout/IconVerticalSolidList"/>
    <dgm:cxn modelId="{07B7BE1D-C143-5C4C-9A8B-22F4DF52BE17}" type="presParOf" srcId="{04C9DD3A-DB8D-4FF5-AFFF-7916B6ABF924}" destId="{AEA3F97B-B940-4A68-9721-15EBC7190EEA}" srcOrd="1" destOrd="0" presId="urn:microsoft.com/office/officeart/2018/2/layout/IconVerticalSolidList"/>
    <dgm:cxn modelId="{1EEA8719-9554-ED40-85E3-475403CD14FF}" type="presParOf" srcId="{04C9DD3A-DB8D-4FF5-AFFF-7916B6ABF924}" destId="{A906063B-9E3B-4D87-B0CE-D194A6BB97AA}" srcOrd="2" destOrd="0" presId="urn:microsoft.com/office/officeart/2018/2/layout/IconVerticalSolidList"/>
    <dgm:cxn modelId="{F2929789-1FA6-4049-A847-D70D5E3066D2}" type="presParOf" srcId="{04C9DD3A-DB8D-4FF5-AFFF-7916B6ABF924}" destId="{05C60594-C7E0-47B4-95E5-3605F6D524C7}" srcOrd="3" destOrd="0" presId="urn:microsoft.com/office/officeart/2018/2/layout/IconVerticalSolidList"/>
    <dgm:cxn modelId="{65AEF3E0-B725-0F41-86A9-B5D555E92CBA}" type="presParOf" srcId="{15949687-1B3B-4DBE-8407-88063ABD9E8E}" destId="{9EF7EB09-A15D-4257-A981-C683C88A8F35}" srcOrd="1" destOrd="0" presId="urn:microsoft.com/office/officeart/2018/2/layout/IconVerticalSolidList"/>
    <dgm:cxn modelId="{367A0FBF-74B3-254C-993D-A915E53929FE}" type="presParOf" srcId="{15949687-1B3B-4DBE-8407-88063ABD9E8E}" destId="{E9E637C0-DE11-42D2-A6E9-C00432B13BBE}" srcOrd="2" destOrd="0" presId="urn:microsoft.com/office/officeart/2018/2/layout/IconVerticalSolidList"/>
    <dgm:cxn modelId="{E3EA1EDE-39E7-EB4F-803D-7A83DF4FE7C8}" type="presParOf" srcId="{E9E637C0-DE11-42D2-A6E9-C00432B13BBE}" destId="{30CF4B74-F096-4A5C-BD85-434D87C4FE4A}" srcOrd="0" destOrd="0" presId="urn:microsoft.com/office/officeart/2018/2/layout/IconVerticalSolidList"/>
    <dgm:cxn modelId="{5DD395EC-2D9B-B84D-9F00-A33D14A67C15}" type="presParOf" srcId="{E9E637C0-DE11-42D2-A6E9-C00432B13BBE}" destId="{13D4B914-C8F9-4369-9113-4DB7E46F3751}" srcOrd="1" destOrd="0" presId="urn:microsoft.com/office/officeart/2018/2/layout/IconVerticalSolidList"/>
    <dgm:cxn modelId="{CD0A1A1C-49AC-BA41-9F02-4A35C41ABE7E}" type="presParOf" srcId="{E9E637C0-DE11-42D2-A6E9-C00432B13BBE}" destId="{84A74590-3328-454C-A49F-CEFA5557B796}" srcOrd="2" destOrd="0" presId="urn:microsoft.com/office/officeart/2018/2/layout/IconVerticalSolidList"/>
    <dgm:cxn modelId="{A05992EB-6B4E-E941-A8B4-E4BF58FBE9BC}" type="presParOf" srcId="{E9E637C0-DE11-42D2-A6E9-C00432B13BBE}" destId="{363D7CD0-6C90-4332-9F3E-712D10880ADE}" srcOrd="3" destOrd="0" presId="urn:microsoft.com/office/officeart/2018/2/layout/IconVerticalSolidList"/>
    <dgm:cxn modelId="{88B3350D-8978-BF4E-8A35-88460F0FB8CD}" type="presParOf" srcId="{15949687-1B3B-4DBE-8407-88063ABD9E8E}" destId="{9C81D032-589D-408A-B42F-B8B9DDAF77C9}" srcOrd="3" destOrd="0" presId="urn:microsoft.com/office/officeart/2018/2/layout/IconVerticalSolidList"/>
    <dgm:cxn modelId="{DDE4CF27-55AD-6444-A190-6D874C33D1DB}" type="presParOf" srcId="{15949687-1B3B-4DBE-8407-88063ABD9E8E}" destId="{A912438A-550B-4346-9A02-BBCBE31A8BC1}" srcOrd="4" destOrd="0" presId="urn:microsoft.com/office/officeart/2018/2/layout/IconVerticalSolidList"/>
    <dgm:cxn modelId="{9BED3AAB-8959-974E-83BC-A25C7561B878}" type="presParOf" srcId="{A912438A-550B-4346-9A02-BBCBE31A8BC1}" destId="{78D497E4-3F16-4E45-BB92-20DEF2E0E6BF}" srcOrd="0" destOrd="0" presId="urn:microsoft.com/office/officeart/2018/2/layout/IconVerticalSolidList"/>
    <dgm:cxn modelId="{F1477139-9B3D-E542-83AA-FE9DB1BDF219}" type="presParOf" srcId="{A912438A-550B-4346-9A02-BBCBE31A8BC1}" destId="{2895A99D-51F1-4532-8E52-6B94252342AC}" srcOrd="1" destOrd="0" presId="urn:microsoft.com/office/officeart/2018/2/layout/IconVerticalSolidList"/>
    <dgm:cxn modelId="{DB8A2EAF-BC51-3A46-B0D7-DA383A4F7E62}" type="presParOf" srcId="{A912438A-550B-4346-9A02-BBCBE31A8BC1}" destId="{F00839C1-9C2D-42E9-95D4-674B9CC575A8}" srcOrd="2" destOrd="0" presId="urn:microsoft.com/office/officeart/2018/2/layout/IconVerticalSolidList"/>
    <dgm:cxn modelId="{ADAF04B9-C552-1145-B5B3-1FE53A86C360}" type="presParOf" srcId="{A912438A-550B-4346-9A02-BBCBE31A8BC1}" destId="{15202B1B-93C2-4B76-A3A5-6848B96117A5}" srcOrd="3" destOrd="0" presId="urn:microsoft.com/office/officeart/2018/2/layout/IconVerticalSolidList"/>
    <dgm:cxn modelId="{F0B5A80C-D4D3-8346-8967-D70B593C84FE}" type="presParOf" srcId="{15949687-1B3B-4DBE-8407-88063ABD9E8E}" destId="{FFD02144-32EC-410E-8E1E-D8EF086466D3}" srcOrd="5" destOrd="0" presId="urn:microsoft.com/office/officeart/2018/2/layout/IconVerticalSolidList"/>
    <dgm:cxn modelId="{06B361E5-F3F7-F645-B750-32AA3447ED73}" type="presParOf" srcId="{15949687-1B3B-4DBE-8407-88063ABD9E8E}" destId="{2778AB73-017C-4907-9408-DD1251989F8E}" srcOrd="6" destOrd="0" presId="urn:microsoft.com/office/officeart/2018/2/layout/IconVerticalSolidList"/>
    <dgm:cxn modelId="{AB63021D-F8F2-0B49-8FCE-1A35184DC617}" type="presParOf" srcId="{2778AB73-017C-4907-9408-DD1251989F8E}" destId="{D282E73B-BD4B-45AD-BDD0-8E7FA02EAC0D}" srcOrd="0" destOrd="0" presId="urn:microsoft.com/office/officeart/2018/2/layout/IconVerticalSolidList"/>
    <dgm:cxn modelId="{60EB6481-4E74-404A-8487-4523A2EEFADA}" type="presParOf" srcId="{2778AB73-017C-4907-9408-DD1251989F8E}" destId="{715EE880-79C5-40CC-8CE2-9658F3AA037C}" srcOrd="1" destOrd="0" presId="urn:microsoft.com/office/officeart/2018/2/layout/IconVerticalSolidList"/>
    <dgm:cxn modelId="{AF39E15D-7EAE-8041-9379-A99D20CEFF05}" type="presParOf" srcId="{2778AB73-017C-4907-9408-DD1251989F8E}" destId="{1F9F067E-A5E8-4423-B355-56AD5A6F3AA8}" srcOrd="2" destOrd="0" presId="urn:microsoft.com/office/officeart/2018/2/layout/IconVerticalSolidList"/>
    <dgm:cxn modelId="{81ECF9C9-7AA3-5A42-A0C6-950DB3964B19}" type="presParOf" srcId="{2778AB73-017C-4907-9408-DD1251989F8E}" destId="{5D4DD6ED-0F1F-45C4-808B-6B97F48B46B5}" srcOrd="3" destOrd="0" presId="urn:microsoft.com/office/officeart/2018/2/layout/IconVerticalSolidList"/>
    <dgm:cxn modelId="{D0996819-98C6-C740-A6B5-5788BA80C2A9}" type="presParOf" srcId="{15949687-1B3B-4DBE-8407-88063ABD9E8E}" destId="{560AEE8D-21C5-40DB-AF09-42DAB5C99D1D}" srcOrd="7" destOrd="0" presId="urn:microsoft.com/office/officeart/2018/2/layout/IconVerticalSolidList"/>
    <dgm:cxn modelId="{5183F3CA-4468-004E-9479-961E9C7023E6}" type="presParOf" srcId="{15949687-1B3B-4DBE-8407-88063ABD9E8E}" destId="{DE11EF61-7548-4499-8F62-82B7A58A5BF2}" srcOrd="8" destOrd="0" presId="urn:microsoft.com/office/officeart/2018/2/layout/IconVerticalSolidList"/>
    <dgm:cxn modelId="{0E185AEC-E807-5F44-B1F7-37DF9A9133EF}" type="presParOf" srcId="{DE11EF61-7548-4499-8F62-82B7A58A5BF2}" destId="{E12D2542-0545-4674-957A-9239C4E4B5B8}" srcOrd="0" destOrd="0" presId="urn:microsoft.com/office/officeart/2018/2/layout/IconVerticalSolidList"/>
    <dgm:cxn modelId="{59000240-A16B-FC42-B542-7B84C0DC9CCE}" type="presParOf" srcId="{DE11EF61-7548-4499-8F62-82B7A58A5BF2}" destId="{4D0D9C77-72A6-4CD6-90BC-849129F71A4A}" srcOrd="1" destOrd="0" presId="urn:microsoft.com/office/officeart/2018/2/layout/IconVerticalSolidList"/>
    <dgm:cxn modelId="{1359BB51-47C3-BB45-94E2-242D588691C6}" type="presParOf" srcId="{DE11EF61-7548-4499-8F62-82B7A58A5BF2}" destId="{C6119339-BBE8-410C-92CB-FCC98A55A6CE}" srcOrd="2" destOrd="0" presId="urn:microsoft.com/office/officeart/2018/2/layout/IconVerticalSolidList"/>
    <dgm:cxn modelId="{533CAEF8-8DEF-5E4D-B9C9-BD4E6C212358}" type="presParOf" srcId="{DE11EF61-7548-4499-8F62-82B7A58A5BF2}" destId="{41D48FB4-364D-4458-A3F6-1E2F42CF41B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664A18-BE8C-478C-ACF2-32EBB17FC99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0CE234E4-3AB1-4A58-8762-8D968B2C5A23}">
      <dgm:prSet/>
      <dgm:spPr/>
      <dgm:t>
        <a:bodyPr/>
        <a:lstStyle/>
        <a:p>
          <a:r>
            <a:rPr lang="en-GB"/>
            <a:t>This announcement was part of the current chief executive Steve Rowe’s 5-year </a:t>
          </a:r>
          <a:r>
            <a:rPr lang="en-GB">
              <a:hlinkClick xmlns:r="http://schemas.openxmlformats.org/officeDocument/2006/relationships" r:id="rId1"/>
            </a:rPr>
            <a:t>supply chain</a:t>
          </a:r>
          <a:r>
            <a:rPr lang="en-GB"/>
            <a:t> turnaround strategy. The reason for the closure was to refresh and open a new </a:t>
          </a:r>
          <a:r>
            <a:rPr lang="en-GB">
              <a:hlinkClick xmlns:r="http://schemas.openxmlformats.org/officeDocument/2006/relationships" r:id="rId2"/>
            </a:rPr>
            <a:t>supply chain operation</a:t>
          </a:r>
          <a:r>
            <a:rPr lang="en-GB"/>
            <a:t>, which was the second big announcement that they made.</a:t>
          </a:r>
          <a:endParaRPr lang="en-US"/>
        </a:p>
      </dgm:t>
    </dgm:pt>
    <dgm:pt modelId="{93E3EEAA-BE1D-4BCD-9E39-41EEA78D322A}" type="parTrans" cxnId="{73D39116-9741-4B49-A13D-69DB96343D1B}">
      <dgm:prSet/>
      <dgm:spPr/>
      <dgm:t>
        <a:bodyPr/>
        <a:lstStyle/>
        <a:p>
          <a:endParaRPr lang="en-US"/>
        </a:p>
      </dgm:t>
    </dgm:pt>
    <dgm:pt modelId="{60AAA73A-F9DA-44B2-A326-C7B6E2AD538B}" type="sibTrans" cxnId="{73D39116-9741-4B49-A13D-69DB96343D1B}">
      <dgm:prSet/>
      <dgm:spPr/>
      <dgm:t>
        <a:bodyPr/>
        <a:lstStyle/>
        <a:p>
          <a:endParaRPr lang="en-US"/>
        </a:p>
      </dgm:t>
    </dgm:pt>
    <dgm:pt modelId="{6E73B61C-F221-445A-8AA4-9D5E6632532B}">
      <dgm:prSet/>
      <dgm:spPr/>
      <dgm:t>
        <a:bodyPr/>
        <a:lstStyle/>
        <a:p>
          <a:r>
            <a:rPr lang="en-GB"/>
            <a:t>In this logistic network move, the company is planning to open a mechanised clothing and homeware logistics centre in Hertfordshire. This facility will be opened next year and create over 500 jobs in the local community.</a:t>
          </a:r>
          <a:endParaRPr lang="en-US"/>
        </a:p>
      </dgm:t>
    </dgm:pt>
    <dgm:pt modelId="{FF5DD98C-33D7-481E-BCDA-FD0A04927610}" type="parTrans" cxnId="{CB236EF8-CDEC-42B8-9189-F9ECED6C9D52}">
      <dgm:prSet/>
      <dgm:spPr/>
      <dgm:t>
        <a:bodyPr/>
        <a:lstStyle/>
        <a:p>
          <a:endParaRPr lang="en-US"/>
        </a:p>
      </dgm:t>
    </dgm:pt>
    <dgm:pt modelId="{DEAAD335-FD50-4126-B4C1-2BC25A84D7B3}" type="sibTrans" cxnId="{CB236EF8-CDEC-42B8-9189-F9ECED6C9D52}">
      <dgm:prSet/>
      <dgm:spPr/>
      <dgm:t>
        <a:bodyPr/>
        <a:lstStyle/>
        <a:p>
          <a:endParaRPr lang="en-US"/>
        </a:p>
      </dgm:t>
    </dgm:pt>
    <dgm:pt modelId="{07F1E995-68E6-4E5B-8574-B9FB7FFB1813}">
      <dgm:prSet/>
      <dgm:spPr/>
      <dgm:t>
        <a:bodyPr/>
        <a:lstStyle/>
        <a:p>
          <a:r>
            <a:rPr lang="en-GB"/>
            <a:t>The new facility looks to drive better service and heightened availability to customers who are demanding lower prices from retailers.  </a:t>
          </a:r>
          <a:endParaRPr lang="en-US"/>
        </a:p>
      </dgm:t>
    </dgm:pt>
    <dgm:pt modelId="{338F6C47-CA03-4F97-AAFF-D11C30DC1392}" type="parTrans" cxnId="{9A97F42A-E6B4-412D-82EB-EC235990A782}">
      <dgm:prSet/>
      <dgm:spPr/>
      <dgm:t>
        <a:bodyPr/>
        <a:lstStyle/>
        <a:p>
          <a:endParaRPr lang="en-US"/>
        </a:p>
      </dgm:t>
    </dgm:pt>
    <dgm:pt modelId="{AF53084B-104C-4659-8A7F-230459FD165B}" type="sibTrans" cxnId="{9A97F42A-E6B4-412D-82EB-EC235990A782}">
      <dgm:prSet/>
      <dgm:spPr/>
      <dgm:t>
        <a:bodyPr/>
        <a:lstStyle/>
        <a:p>
          <a:endParaRPr lang="en-US"/>
        </a:p>
      </dgm:t>
    </dgm:pt>
    <dgm:pt modelId="{D2A41009-878C-45D3-9CB4-9956DE800D46}">
      <dgm:prSet/>
      <dgm:spPr/>
      <dgm:t>
        <a:bodyPr/>
        <a:lstStyle/>
        <a:p>
          <a:r>
            <a:rPr lang="en-GB"/>
            <a:t>It is felt that this change will help update Marks and Spencer’s supply chain which even the new Chairman, Archie Norman, has described as “drifting” over the past decade.</a:t>
          </a:r>
          <a:endParaRPr lang="en-US"/>
        </a:p>
      </dgm:t>
    </dgm:pt>
    <dgm:pt modelId="{4FD07D7C-6394-423E-9166-2784AADB4C1A}" type="parTrans" cxnId="{66B0842C-644A-46BA-AC7F-4984FCDC91ED}">
      <dgm:prSet/>
      <dgm:spPr/>
      <dgm:t>
        <a:bodyPr/>
        <a:lstStyle/>
        <a:p>
          <a:endParaRPr lang="en-US"/>
        </a:p>
      </dgm:t>
    </dgm:pt>
    <dgm:pt modelId="{62EC7D53-FC9A-4850-A41C-AB0DCD41CAF6}" type="sibTrans" cxnId="{66B0842C-644A-46BA-AC7F-4984FCDC91ED}">
      <dgm:prSet/>
      <dgm:spPr/>
      <dgm:t>
        <a:bodyPr/>
        <a:lstStyle/>
        <a:p>
          <a:endParaRPr lang="en-US"/>
        </a:p>
      </dgm:t>
    </dgm:pt>
    <dgm:pt modelId="{E42ED358-888F-453A-8370-0C9D75E52003}">
      <dgm:prSet/>
      <dgm:spPr/>
      <dgm:t>
        <a:bodyPr/>
        <a:lstStyle/>
        <a:p>
          <a:r>
            <a:rPr lang="en-GB" dirty="0"/>
            <a:t>Only Time will tell whether the logistics centre will have the desired effect the company hopes for. With the company already having heavily invested millions of pounds in its </a:t>
          </a:r>
          <a:r>
            <a:rPr lang="en-GB" dirty="0">
              <a:hlinkClick xmlns:r="http://schemas.openxmlformats.org/officeDocument/2006/relationships" r:id="rId3"/>
            </a:rPr>
            <a:t>technology</a:t>
          </a:r>
          <a:r>
            <a:rPr lang="en-GB" dirty="0"/>
            <a:t> and website, it still has more to do to improve online availability.</a:t>
          </a:r>
          <a:endParaRPr lang="en-US" dirty="0"/>
        </a:p>
      </dgm:t>
    </dgm:pt>
    <dgm:pt modelId="{90058229-6486-4500-8C89-425DD625DF4C}" type="parTrans" cxnId="{AF6CE655-0CA4-45C7-BEB7-2605D3610437}">
      <dgm:prSet/>
      <dgm:spPr/>
      <dgm:t>
        <a:bodyPr/>
        <a:lstStyle/>
        <a:p>
          <a:endParaRPr lang="en-US"/>
        </a:p>
      </dgm:t>
    </dgm:pt>
    <dgm:pt modelId="{B7BFEDAB-BCC0-4B69-AE6B-FBF25701156D}" type="sibTrans" cxnId="{AF6CE655-0CA4-45C7-BEB7-2605D3610437}">
      <dgm:prSet/>
      <dgm:spPr/>
      <dgm:t>
        <a:bodyPr/>
        <a:lstStyle/>
        <a:p>
          <a:endParaRPr lang="en-US"/>
        </a:p>
      </dgm:t>
    </dgm:pt>
    <dgm:pt modelId="{A89F51BF-1B1C-A240-809C-16739374F906}" type="pres">
      <dgm:prSet presAssocID="{5D664A18-BE8C-478C-ACF2-32EBB17FC997}" presName="vert0" presStyleCnt="0">
        <dgm:presLayoutVars>
          <dgm:dir/>
          <dgm:animOne val="branch"/>
          <dgm:animLvl val="lvl"/>
        </dgm:presLayoutVars>
      </dgm:prSet>
      <dgm:spPr/>
    </dgm:pt>
    <dgm:pt modelId="{A233A57A-0430-0545-95C1-1F14063C7267}" type="pres">
      <dgm:prSet presAssocID="{0CE234E4-3AB1-4A58-8762-8D968B2C5A23}" presName="thickLine" presStyleLbl="alignNode1" presStyleIdx="0" presStyleCnt="5"/>
      <dgm:spPr/>
    </dgm:pt>
    <dgm:pt modelId="{29DE8B27-0850-0147-A082-0CF40A340C0A}" type="pres">
      <dgm:prSet presAssocID="{0CE234E4-3AB1-4A58-8762-8D968B2C5A23}" presName="horz1" presStyleCnt="0"/>
      <dgm:spPr/>
    </dgm:pt>
    <dgm:pt modelId="{CC1F72C7-02B2-8447-BC2D-5A410C04A65D}" type="pres">
      <dgm:prSet presAssocID="{0CE234E4-3AB1-4A58-8762-8D968B2C5A23}" presName="tx1" presStyleLbl="revTx" presStyleIdx="0" presStyleCnt="5"/>
      <dgm:spPr/>
    </dgm:pt>
    <dgm:pt modelId="{2242313D-58B0-564F-A86E-05785CE0D3C1}" type="pres">
      <dgm:prSet presAssocID="{0CE234E4-3AB1-4A58-8762-8D968B2C5A23}" presName="vert1" presStyleCnt="0"/>
      <dgm:spPr/>
    </dgm:pt>
    <dgm:pt modelId="{E0A9A3B5-066E-5C40-8532-EC890A5260D3}" type="pres">
      <dgm:prSet presAssocID="{6E73B61C-F221-445A-8AA4-9D5E6632532B}" presName="thickLine" presStyleLbl="alignNode1" presStyleIdx="1" presStyleCnt="5"/>
      <dgm:spPr/>
    </dgm:pt>
    <dgm:pt modelId="{0C129FD7-A955-CD45-8066-284D10A5FABF}" type="pres">
      <dgm:prSet presAssocID="{6E73B61C-F221-445A-8AA4-9D5E6632532B}" presName="horz1" presStyleCnt="0"/>
      <dgm:spPr/>
    </dgm:pt>
    <dgm:pt modelId="{2BFFDA91-3C54-0E4F-99C1-4010AAEC0659}" type="pres">
      <dgm:prSet presAssocID="{6E73B61C-F221-445A-8AA4-9D5E6632532B}" presName="tx1" presStyleLbl="revTx" presStyleIdx="1" presStyleCnt="5"/>
      <dgm:spPr/>
    </dgm:pt>
    <dgm:pt modelId="{6FC14F2B-3136-D74F-93D4-22EE78A44EE9}" type="pres">
      <dgm:prSet presAssocID="{6E73B61C-F221-445A-8AA4-9D5E6632532B}" presName="vert1" presStyleCnt="0"/>
      <dgm:spPr/>
    </dgm:pt>
    <dgm:pt modelId="{B458BDE7-C689-8040-97A4-EA56CD63421B}" type="pres">
      <dgm:prSet presAssocID="{07F1E995-68E6-4E5B-8574-B9FB7FFB1813}" presName="thickLine" presStyleLbl="alignNode1" presStyleIdx="2" presStyleCnt="5"/>
      <dgm:spPr/>
    </dgm:pt>
    <dgm:pt modelId="{B161376B-421B-A44E-A8D3-3F2EA9B73506}" type="pres">
      <dgm:prSet presAssocID="{07F1E995-68E6-4E5B-8574-B9FB7FFB1813}" presName="horz1" presStyleCnt="0"/>
      <dgm:spPr/>
    </dgm:pt>
    <dgm:pt modelId="{FBBB2A99-9906-4040-A810-EE8DD078C2A1}" type="pres">
      <dgm:prSet presAssocID="{07F1E995-68E6-4E5B-8574-B9FB7FFB1813}" presName="tx1" presStyleLbl="revTx" presStyleIdx="2" presStyleCnt="5"/>
      <dgm:spPr/>
    </dgm:pt>
    <dgm:pt modelId="{0A9F621F-2CEE-0D4D-BC28-B4DFDB2139D6}" type="pres">
      <dgm:prSet presAssocID="{07F1E995-68E6-4E5B-8574-B9FB7FFB1813}" presName="vert1" presStyleCnt="0"/>
      <dgm:spPr/>
    </dgm:pt>
    <dgm:pt modelId="{8C70255E-74D1-C149-BC04-B953043A205B}" type="pres">
      <dgm:prSet presAssocID="{D2A41009-878C-45D3-9CB4-9956DE800D46}" presName="thickLine" presStyleLbl="alignNode1" presStyleIdx="3" presStyleCnt="5"/>
      <dgm:spPr/>
    </dgm:pt>
    <dgm:pt modelId="{C1192201-F789-E04D-8AEC-0DC9EA3E19C2}" type="pres">
      <dgm:prSet presAssocID="{D2A41009-878C-45D3-9CB4-9956DE800D46}" presName="horz1" presStyleCnt="0"/>
      <dgm:spPr/>
    </dgm:pt>
    <dgm:pt modelId="{03F1CB12-784A-4040-B8A8-45256DB98296}" type="pres">
      <dgm:prSet presAssocID="{D2A41009-878C-45D3-9CB4-9956DE800D46}" presName="tx1" presStyleLbl="revTx" presStyleIdx="3" presStyleCnt="5"/>
      <dgm:spPr/>
    </dgm:pt>
    <dgm:pt modelId="{C2A7940A-824B-FB4E-A7B4-C2731706D4B2}" type="pres">
      <dgm:prSet presAssocID="{D2A41009-878C-45D3-9CB4-9956DE800D46}" presName="vert1" presStyleCnt="0"/>
      <dgm:spPr/>
    </dgm:pt>
    <dgm:pt modelId="{5A420C22-4DC4-4349-9F4D-E123F00372C5}" type="pres">
      <dgm:prSet presAssocID="{E42ED358-888F-453A-8370-0C9D75E52003}" presName="thickLine" presStyleLbl="alignNode1" presStyleIdx="4" presStyleCnt="5"/>
      <dgm:spPr/>
    </dgm:pt>
    <dgm:pt modelId="{E8D8482A-3396-8149-8481-8E3B2D36B4F1}" type="pres">
      <dgm:prSet presAssocID="{E42ED358-888F-453A-8370-0C9D75E52003}" presName="horz1" presStyleCnt="0"/>
      <dgm:spPr/>
    </dgm:pt>
    <dgm:pt modelId="{7220D030-E763-4B48-A625-743E6A4A801E}" type="pres">
      <dgm:prSet presAssocID="{E42ED358-888F-453A-8370-0C9D75E52003}" presName="tx1" presStyleLbl="revTx" presStyleIdx="4" presStyleCnt="5"/>
      <dgm:spPr/>
    </dgm:pt>
    <dgm:pt modelId="{3B92627A-36E6-0B4C-A509-2AE0CEE7400E}" type="pres">
      <dgm:prSet presAssocID="{E42ED358-888F-453A-8370-0C9D75E52003}" presName="vert1" presStyleCnt="0"/>
      <dgm:spPr/>
    </dgm:pt>
  </dgm:ptLst>
  <dgm:cxnLst>
    <dgm:cxn modelId="{17943E0F-8E77-D744-A256-9AE53E5674E9}" type="presOf" srcId="{6E73B61C-F221-445A-8AA4-9D5E6632532B}" destId="{2BFFDA91-3C54-0E4F-99C1-4010AAEC0659}" srcOrd="0" destOrd="0" presId="urn:microsoft.com/office/officeart/2008/layout/LinedList"/>
    <dgm:cxn modelId="{73D39116-9741-4B49-A13D-69DB96343D1B}" srcId="{5D664A18-BE8C-478C-ACF2-32EBB17FC997}" destId="{0CE234E4-3AB1-4A58-8762-8D968B2C5A23}" srcOrd="0" destOrd="0" parTransId="{93E3EEAA-BE1D-4BCD-9E39-41EEA78D322A}" sibTransId="{60AAA73A-F9DA-44B2-A326-C7B6E2AD538B}"/>
    <dgm:cxn modelId="{9A97F42A-E6B4-412D-82EB-EC235990A782}" srcId="{5D664A18-BE8C-478C-ACF2-32EBB17FC997}" destId="{07F1E995-68E6-4E5B-8574-B9FB7FFB1813}" srcOrd="2" destOrd="0" parTransId="{338F6C47-CA03-4F97-AAFF-D11C30DC1392}" sibTransId="{AF53084B-104C-4659-8A7F-230459FD165B}"/>
    <dgm:cxn modelId="{66B0842C-644A-46BA-AC7F-4984FCDC91ED}" srcId="{5D664A18-BE8C-478C-ACF2-32EBB17FC997}" destId="{D2A41009-878C-45D3-9CB4-9956DE800D46}" srcOrd="3" destOrd="0" parTransId="{4FD07D7C-6394-423E-9166-2784AADB4C1A}" sibTransId="{62EC7D53-FC9A-4850-A41C-AB0DCD41CAF6}"/>
    <dgm:cxn modelId="{87E96541-9B56-384A-B809-057AD12AC673}" type="presOf" srcId="{E42ED358-888F-453A-8370-0C9D75E52003}" destId="{7220D030-E763-4B48-A625-743E6A4A801E}" srcOrd="0" destOrd="0" presId="urn:microsoft.com/office/officeart/2008/layout/LinedList"/>
    <dgm:cxn modelId="{D7A7D14A-BDC6-5946-936D-A1BB593A4988}" type="presOf" srcId="{07F1E995-68E6-4E5B-8574-B9FB7FFB1813}" destId="{FBBB2A99-9906-4040-A810-EE8DD078C2A1}" srcOrd="0" destOrd="0" presId="urn:microsoft.com/office/officeart/2008/layout/LinedList"/>
    <dgm:cxn modelId="{82E0AD4C-58E3-254A-ABBA-DF1F39181997}" type="presOf" srcId="{D2A41009-878C-45D3-9CB4-9956DE800D46}" destId="{03F1CB12-784A-4040-B8A8-45256DB98296}" srcOrd="0" destOrd="0" presId="urn:microsoft.com/office/officeart/2008/layout/LinedList"/>
    <dgm:cxn modelId="{AF6CE655-0CA4-45C7-BEB7-2605D3610437}" srcId="{5D664A18-BE8C-478C-ACF2-32EBB17FC997}" destId="{E42ED358-888F-453A-8370-0C9D75E52003}" srcOrd="4" destOrd="0" parTransId="{90058229-6486-4500-8C89-425DD625DF4C}" sibTransId="{B7BFEDAB-BCC0-4B69-AE6B-FBF25701156D}"/>
    <dgm:cxn modelId="{9309D096-E0E7-754C-AC65-F824BD7C5943}" type="presOf" srcId="{5D664A18-BE8C-478C-ACF2-32EBB17FC997}" destId="{A89F51BF-1B1C-A240-809C-16739374F906}" srcOrd="0" destOrd="0" presId="urn:microsoft.com/office/officeart/2008/layout/LinedList"/>
    <dgm:cxn modelId="{BD7D5EDF-03A1-6649-A7DD-0350F1A62033}" type="presOf" srcId="{0CE234E4-3AB1-4A58-8762-8D968B2C5A23}" destId="{CC1F72C7-02B2-8447-BC2D-5A410C04A65D}" srcOrd="0" destOrd="0" presId="urn:microsoft.com/office/officeart/2008/layout/LinedList"/>
    <dgm:cxn modelId="{CB236EF8-CDEC-42B8-9189-F9ECED6C9D52}" srcId="{5D664A18-BE8C-478C-ACF2-32EBB17FC997}" destId="{6E73B61C-F221-445A-8AA4-9D5E6632532B}" srcOrd="1" destOrd="0" parTransId="{FF5DD98C-33D7-481E-BCDA-FD0A04927610}" sibTransId="{DEAAD335-FD50-4126-B4C1-2BC25A84D7B3}"/>
    <dgm:cxn modelId="{06244D89-FF12-6B44-9BC3-8A9EC9C1741B}" type="presParOf" srcId="{A89F51BF-1B1C-A240-809C-16739374F906}" destId="{A233A57A-0430-0545-95C1-1F14063C7267}" srcOrd="0" destOrd="0" presId="urn:microsoft.com/office/officeart/2008/layout/LinedList"/>
    <dgm:cxn modelId="{09D58420-AE39-3B4C-99BF-5A2B87A51F99}" type="presParOf" srcId="{A89F51BF-1B1C-A240-809C-16739374F906}" destId="{29DE8B27-0850-0147-A082-0CF40A340C0A}" srcOrd="1" destOrd="0" presId="urn:microsoft.com/office/officeart/2008/layout/LinedList"/>
    <dgm:cxn modelId="{E3CDDC39-63F8-3D4F-9F0E-CB409442A96B}" type="presParOf" srcId="{29DE8B27-0850-0147-A082-0CF40A340C0A}" destId="{CC1F72C7-02B2-8447-BC2D-5A410C04A65D}" srcOrd="0" destOrd="0" presId="urn:microsoft.com/office/officeart/2008/layout/LinedList"/>
    <dgm:cxn modelId="{48DACC52-9B39-4142-80FB-0E48C360C172}" type="presParOf" srcId="{29DE8B27-0850-0147-A082-0CF40A340C0A}" destId="{2242313D-58B0-564F-A86E-05785CE0D3C1}" srcOrd="1" destOrd="0" presId="urn:microsoft.com/office/officeart/2008/layout/LinedList"/>
    <dgm:cxn modelId="{2B7B3213-7DAB-0647-BD0D-9C836362C2F9}" type="presParOf" srcId="{A89F51BF-1B1C-A240-809C-16739374F906}" destId="{E0A9A3B5-066E-5C40-8532-EC890A5260D3}" srcOrd="2" destOrd="0" presId="urn:microsoft.com/office/officeart/2008/layout/LinedList"/>
    <dgm:cxn modelId="{9802F24B-D1A3-044D-A813-ECF92EA4F2E0}" type="presParOf" srcId="{A89F51BF-1B1C-A240-809C-16739374F906}" destId="{0C129FD7-A955-CD45-8066-284D10A5FABF}" srcOrd="3" destOrd="0" presId="urn:microsoft.com/office/officeart/2008/layout/LinedList"/>
    <dgm:cxn modelId="{9200FEA7-6396-864D-B2CB-5E7D2A207B72}" type="presParOf" srcId="{0C129FD7-A955-CD45-8066-284D10A5FABF}" destId="{2BFFDA91-3C54-0E4F-99C1-4010AAEC0659}" srcOrd="0" destOrd="0" presId="urn:microsoft.com/office/officeart/2008/layout/LinedList"/>
    <dgm:cxn modelId="{F365B36C-6CBF-5E4A-80B7-9BFFB08FE56C}" type="presParOf" srcId="{0C129FD7-A955-CD45-8066-284D10A5FABF}" destId="{6FC14F2B-3136-D74F-93D4-22EE78A44EE9}" srcOrd="1" destOrd="0" presId="urn:microsoft.com/office/officeart/2008/layout/LinedList"/>
    <dgm:cxn modelId="{A9A1A3CF-AF9C-DA4E-8321-7CD16CC0B703}" type="presParOf" srcId="{A89F51BF-1B1C-A240-809C-16739374F906}" destId="{B458BDE7-C689-8040-97A4-EA56CD63421B}" srcOrd="4" destOrd="0" presId="urn:microsoft.com/office/officeart/2008/layout/LinedList"/>
    <dgm:cxn modelId="{38D4F4AA-C955-744D-A6D4-AF4A82867558}" type="presParOf" srcId="{A89F51BF-1B1C-A240-809C-16739374F906}" destId="{B161376B-421B-A44E-A8D3-3F2EA9B73506}" srcOrd="5" destOrd="0" presId="urn:microsoft.com/office/officeart/2008/layout/LinedList"/>
    <dgm:cxn modelId="{64A623A9-E846-2347-B9C7-2F2A7BB6E3DD}" type="presParOf" srcId="{B161376B-421B-A44E-A8D3-3F2EA9B73506}" destId="{FBBB2A99-9906-4040-A810-EE8DD078C2A1}" srcOrd="0" destOrd="0" presId="urn:microsoft.com/office/officeart/2008/layout/LinedList"/>
    <dgm:cxn modelId="{F9D07737-6956-9947-92B9-528E2E7D3DDF}" type="presParOf" srcId="{B161376B-421B-A44E-A8D3-3F2EA9B73506}" destId="{0A9F621F-2CEE-0D4D-BC28-B4DFDB2139D6}" srcOrd="1" destOrd="0" presId="urn:microsoft.com/office/officeart/2008/layout/LinedList"/>
    <dgm:cxn modelId="{F1EDDDA5-BF08-A142-A092-DD1D03BE8942}" type="presParOf" srcId="{A89F51BF-1B1C-A240-809C-16739374F906}" destId="{8C70255E-74D1-C149-BC04-B953043A205B}" srcOrd="6" destOrd="0" presId="urn:microsoft.com/office/officeart/2008/layout/LinedList"/>
    <dgm:cxn modelId="{E3B86A34-BCE4-4443-BBED-A45E0D31221A}" type="presParOf" srcId="{A89F51BF-1B1C-A240-809C-16739374F906}" destId="{C1192201-F789-E04D-8AEC-0DC9EA3E19C2}" srcOrd="7" destOrd="0" presId="urn:microsoft.com/office/officeart/2008/layout/LinedList"/>
    <dgm:cxn modelId="{4D1FAE05-6B64-EB45-95F2-A6626D13DDAA}" type="presParOf" srcId="{C1192201-F789-E04D-8AEC-0DC9EA3E19C2}" destId="{03F1CB12-784A-4040-B8A8-45256DB98296}" srcOrd="0" destOrd="0" presId="urn:microsoft.com/office/officeart/2008/layout/LinedList"/>
    <dgm:cxn modelId="{55F44BCC-F512-9E46-9463-5926ECA3871A}" type="presParOf" srcId="{C1192201-F789-E04D-8AEC-0DC9EA3E19C2}" destId="{C2A7940A-824B-FB4E-A7B4-C2731706D4B2}" srcOrd="1" destOrd="0" presId="urn:microsoft.com/office/officeart/2008/layout/LinedList"/>
    <dgm:cxn modelId="{6D00F63E-0F05-4C48-88D7-9A3F79EFDED9}" type="presParOf" srcId="{A89F51BF-1B1C-A240-809C-16739374F906}" destId="{5A420C22-4DC4-4349-9F4D-E123F00372C5}" srcOrd="8" destOrd="0" presId="urn:microsoft.com/office/officeart/2008/layout/LinedList"/>
    <dgm:cxn modelId="{B793595E-838F-AD45-A966-699AF3145283}" type="presParOf" srcId="{A89F51BF-1B1C-A240-809C-16739374F906}" destId="{E8D8482A-3396-8149-8481-8E3B2D36B4F1}" srcOrd="9" destOrd="0" presId="urn:microsoft.com/office/officeart/2008/layout/LinedList"/>
    <dgm:cxn modelId="{7498B212-4BA6-2240-8F3F-7A285CB341F4}" type="presParOf" srcId="{E8D8482A-3396-8149-8481-8E3B2D36B4F1}" destId="{7220D030-E763-4B48-A625-743E6A4A801E}" srcOrd="0" destOrd="0" presId="urn:microsoft.com/office/officeart/2008/layout/LinedList"/>
    <dgm:cxn modelId="{46EFFDBC-9F6B-1A47-B44B-F31DD6BC75B3}" type="presParOf" srcId="{E8D8482A-3396-8149-8481-8E3B2D36B4F1}" destId="{3B92627A-36E6-0B4C-A509-2AE0CEE7400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85BC20-2332-44DC-BC5C-482E62DB2DA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ACB352-F3DA-4939-ACA0-C1AE06E39471}">
      <dgm:prSet custT="1"/>
      <dgm:spPr/>
      <dgm:t>
        <a:bodyPr/>
        <a:lstStyle/>
        <a:p>
          <a:r>
            <a:rPr lang="en-GB" sz="1600" dirty="0"/>
            <a:t>They have also closed a string of poor performing retail outlets and withdrawn from </a:t>
          </a:r>
          <a:r>
            <a:rPr lang="en-GB" sz="1600" dirty="0">
              <a:hlinkClick xmlns:r="http://schemas.openxmlformats.org/officeDocument/2006/relationships" r:id="rId1"/>
            </a:rPr>
            <a:t>international markets</a:t>
          </a:r>
          <a:r>
            <a:rPr lang="en-GB" sz="1600" dirty="0"/>
            <a:t> – all part of a series of changes that are being pushed through by Steve Rowe to rejuvenate the ailing retailer</a:t>
          </a:r>
          <a:r>
            <a:rPr lang="en-GB" sz="1100" dirty="0"/>
            <a:t>. </a:t>
          </a:r>
          <a:endParaRPr lang="en-US" sz="1100" dirty="0"/>
        </a:p>
      </dgm:t>
    </dgm:pt>
    <dgm:pt modelId="{970CD512-0D25-4E39-A86D-AA2327C93C44}" type="parTrans" cxnId="{E029ACC4-BFB2-4007-BECC-7D4F2AE82E53}">
      <dgm:prSet/>
      <dgm:spPr/>
      <dgm:t>
        <a:bodyPr/>
        <a:lstStyle/>
        <a:p>
          <a:endParaRPr lang="en-US"/>
        </a:p>
      </dgm:t>
    </dgm:pt>
    <dgm:pt modelId="{52F920D8-EBAD-453C-B611-5E46B0DDB3CE}" type="sibTrans" cxnId="{E029ACC4-BFB2-4007-BECC-7D4F2AE82E53}">
      <dgm:prSet/>
      <dgm:spPr/>
      <dgm:t>
        <a:bodyPr/>
        <a:lstStyle/>
        <a:p>
          <a:endParaRPr lang="en-US"/>
        </a:p>
      </dgm:t>
    </dgm:pt>
    <dgm:pt modelId="{1920C52E-765B-4EA5-B38F-B37B466521F2}">
      <dgm:prSet custT="1"/>
      <dgm:spPr/>
      <dgm:t>
        <a:bodyPr/>
        <a:lstStyle/>
        <a:p>
          <a:r>
            <a:rPr lang="en-GB" sz="1600" dirty="0"/>
            <a:t>Stock adjustment needs to take place to make sure that food has not gone beyond the expiry dates and packaging and containers having been damaged in order to meet the requirements of Marks and Spencer’s and their consumer.</a:t>
          </a:r>
          <a:endParaRPr lang="en-US" sz="1600" dirty="0"/>
        </a:p>
      </dgm:t>
    </dgm:pt>
    <dgm:pt modelId="{35983AFF-BEAA-44CB-8865-C9AB6ACE6980}" type="parTrans" cxnId="{D29C6FEE-C77B-442F-805B-289E9974583D}">
      <dgm:prSet/>
      <dgm:spPr/>
      <dgm:t>
        <a:bodyPr/>
        <a:lstStyle/>
        <a:p>
          <a:endParaRPr lang="en-US"/>
        </a:p>
      </dgm:t>
    </dgm:pt>
    <dgm:pt modelId="{779FFD55-ACFF-49E9-A8A5-256184606FE2}" type="sibTrans" cxnId="{D29C6FEE-C77B-442F-805B-289E9974583D}">
      <dgm:prSet/>
      <dgm:spPr/>
      <dgm:t>
        <a:bodyPr/>
        <a:lstStyle/>
        <a:p>
          <a:endParaRPr lang="en-US"/>
        </a:p>
      </dgm:t>
    </dgm:pt>
    <dgm:pt modelId="{1CC9F04A-D155-4796-816E-902259BE8303}">
      <dgm:prSet custT="1"/>
      <dgm:spPr/>
      <dgm:t>
        <a:bodyPr/>
        <a:lstStyle/>
        <a:p>
          <a:r>
            <a:rPr lang="en-GB" sz="1600" dirty="0"/>
            <a:t>As a conclusion Marks and Spencer’s have implemented many strategies which would take its business and brand to the next level ensuring customers receive the best customer service.</a:t>
          </a:r>
          <a:endParaRPr lang="en-US" sz="1600" dirty="0"/>
        </a:p>
      </dgm:t>
    </dgm:pt>
    <dgm:pt modelId="{A8C40CE8-9971-4A64-84EA-ABC449CC70B0}" type="parTrans" cxnId="{58FDC2C0-1B7D-4410-A817-B7146ADECBD7}">
      <dgm:prSet/>
      <dgm:spPr/>
      <dgm:t>
        <a:bodyPr/>
        <a:lstStyle/>
        <a:p>
          <a:endParaRPr lang="en-US"/>
        </a:p>
      </dgm:t>
    </dgm:pt>
    <dgm:pt modelId="{8B6C4911-6A25-4062-8426-4AA7528CA9C3}" type="sibTrans" cxnId="{58FDC2C0-1B7D-4410-A817-B7146ADECBD7}">
      <dgm:prSet/>
      <dgm:spPr/>
      <dgm:t>
        <a:bodyPr/>
        <a:lstStyle/>
        <a:p>
          <a:endParaRPr lang="en-US"/>
        </a:p>
      </dgm:t>
    </dgm:pt>
    <dgm:pt modelId="{C919D0D2-6DCD-4E49-9502-E9AE21948687}" type="pres">
      <dgm:prSet presAssocID="{3C85BC20-2332-44DC-BC5C-482E62DB2DA3}" presName="root" presStyleCnt="0">
        <dgm:presLayoutVars>
          <dgm:dir/>
          <dgm:resizeHandles val="exact"/>
        </dgm:presLayoutVars>
      </dgm:prSet>
      <dgm:spPr/>
    </dgm:pt>
    <dgm:pt modelId="{F849DB34-F5A7-4ECF-9F49-4B8F262F195B}" type="pres">
      <dgm:prSet presAssocID="{EBACB352-F3DA-4939-ACA0-C1AE06E39471}" presName="compNode" presStyleCnt="0"/>
      <dgm:spPr/>
    </dgm:pt>
    <dgm:pt modelId="{4AB61E3D-306E-4F50-AC9F-804E9D6345C5}" type="pres">
      <dgm:prSet presAssocID="{EBACB352-F3DA-4939-ACA0-C1AE06E39471}" presName="iconRect" presStyleLbl="node1" presStyleIdx="0" presStyleCnt="3" custLinFactNeighborX="-43537" custLinFactNeighborY="-11001"/>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iosk"/>
        </a:ext>
      </dgm:extLst>
    </dgm:pt>
    <dgm:pt modelId="{3BFB98A3-0112-40AA-826A-28A82622843A}" type="pres">
      <dgm:prSet presAssocID="{EBACB352-F3DA-4939-ACA0-C1AE06E39471}" presName="spaceRect" presStyleCnt="0"/>
      <dgm:spPr/>
    </dgm:pt>
    <dgm:pt modelId="{E439A727-C680-4AED-9829-342439783A1E}" type="pres">
      <dgm:prSet presAssocID="{EBACB352-F3DA-4939-ACA0-C1AE06E39471}" presName="textRect" presStyleLbl="revTx" presStyleIdx="0" presStyleCnt="3" custScaleX="198421" custScaleY="126145" custLinFactNeighborX="-71413" custLinFactNeighborY="-20550">
        <dgm:presLayoutVars>
          <dgm:chMax val="1"/>
          <dgm:chPref val="1"/>
        </dgm:presLayoutVars>
      </dgm:prSet>
      <dgm:spPr/>
    </dgm:pt>
    <dgm:pt modelId="{1CBDA693-2981-4041-B2C9-D815245570AD}" type="pres">
      <dgm:prSet presAssocID="{52F920D8-EBAD-453C-B611-5E46B0DDB3CE}" presName="sibTrans" presStyleCnt="0"/>
      <dgm:spPr/>
    </dgm:pt>
    <dgm:pt modelId="{89C3A66E-A9A0-4AF2-A90C-32C5137D9ADA}" type="pres">
      <dgm:prSet presAssocID="{1920C52E-765B-4EA5-B38F-B37B466521F2}" presName="compNode" presStyleCnt="0"/>
      <dgm:spPr/>
    </dgm:pt>
    <dgm:pt modelId="{4B3A46F6-0B2A-4D03-8AB7-2E5A0CC1AA2A}" type="pres">
      <dgm:prSet presAssocID="{1920C52E-765B-4EA5-B38F-B37B466521F2}" presName="iconRect" presStyleLbl="node1" presStyleIdx="1" presStyleCnt="3" custLinFactNeighborX="-11150" custLinFactNeighborY="-2787"/>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ox trolley"/>
        </a:ext>
      </dgm:extLst>
    </dgm:pt>
    <dgm:pt modelId="{6D6C54A8-5A3C-4C22-8CB8-E4597C4AF02E}" type="pres">
      <dgm:prSet presAssocID="{1920C52E-765B-4EA5-B38F-B37B466521F2}" presName="spaceRect" presStyleCnt="0"/>
      <dgm:spPr/>
    </dgm:pt>
    <dgm:pt modelId="{CC290307-F963-4FAB-A17F-4A32228909DC}" type="pres">
      <dgm:prSet presAssocID="{1920C52E-765B-4EA5-B38F-B37B466521F2}" presName="textRect" presStyleLbl="revTx" presStyleIdx="1" presStyleCnt="3" custScaleX="204897" custScaleY="141762" custLinFactNeighborX="-6899" custLinFactNeighborY="-8943">
        <dgm:presLayoutVars>
          <dgm:chMax val="1"/>
          <dgm:chPref val="1"/>
        </dgm:presLayoutVars>
      </dgm:prSet>
      <dgm:spPr/>
    </dgm:pt>
    <dgm:pt modelId="{819DE5AC-8A4F-4104-8F16-14D72E7EA814}" type="pres">
      <dgm:prSet presAssocID="{779FFD55-ACFF-49E9-A8A5-256184606FE2}" presName="sibTrans" presStyleCnt="0"/>
      <dgm:spPr/>
    </dgm:pt>
    <dgm:pt modelId="{ADE4CE32-8C45-45D9-B2E4-DA516F118B31}" type="pres">
      <dgm:prSet presAssocID="{1CC9F04A-D155-4796-816E-902259BE8303}" presName="compNode" presStyleCnt="0"/>
      <dgm:spPr/>
    </dgm:pt>
    <dgm:pt modelId="{26E294CB-800B-45EC-81C8-679716EF023C}" type="pres">
      <dgm:prSet presAssocID="{1CC9F04A-D155-4796-816E-902259BE8303}" presName="iconRect" presStyleLbl="node1" presStyleIdx="2" presStyleCnt="3" custLinFactNeighborX="14993" custLinFactNeighborY="-15206"/>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andshake"/>
        </a:ext>
      </dgm:extLst>
    </dgm:pt>
    <dgm:pt modelId="{6D8946BB-B6B3-4FB1-92DB-FFB36FAFF182}" type="pres">
      <dgm:prSet presAssocID="{1CC9F04A-D155-4796-816E-902259BE8303}" presName="spaceRect" presStyleCnt="0"/>
      <dgm:spPr/>
    </dgm:pt>
    <dgm:pt modelId="{E9CC0B05-42A2-4BEB-B493-4F3718127481}" type="pres">
      <dgm:prSet presAssocID="{1CC9F04A-D155-4796-816E-902259BE8303}" presName="textRect" presStyleLbl="revTx" presStyleIdx="2" presStyleCnt="3" custScaleX="194442" custScaleY="127650" custLinFactNeighborX="3494" custLinFactNeighborY="-23427">
        <dgm:presLayoutVars>
          <dgm:chMax val="1"/>
          <dgm:chPref val="1"/>
        </dgm:presLayoutVars>
      </dgm:prSet>
      <dgm:spPr/>
    </dgm:pt>
  </dgm:ptLst>
  <dgm:cxnLst>
    <dgm:cxn modelId="{2ACFFA6C-5CF6-4C1B-8FE9-AA9E92E365F2}" type="presOf" srcId="{1920C52E-765B-4EA5-B38F-B37B466521F2}" destId="{CC290307-F963-4FAB-A17F-4A32228909DC}" srcOrd="0" destOrd="0" presId="urn:microsoft.com/office/officeart/2018/2/layout/IconLabelList"/>
    <dgm:cxn modelId="{D9FC4D79-EDFF-4CE8-BF8F-D58152207549}" type="presOf" srcId="{3C85BC20-2332-44DC-BC5C-482E62DB2DA3}" destId="{C919D0D2-6DCD-4E49-9502-E9AE21948687}" srcOrd="0" destOrd="0" presId="urn:microsoft.com/office/officeart/2018/2/layout/IconLabelList"/>
    <dgm:cxn modelId="{C4AED17B-D586-4FCC-9846-374209D8FB2B}" type="presOf" srcId="{1CC9F04A-D155-4796-816E-902259BE8303}" destId="{E9CC0B05-42A2-4BEB-B493-4F3718127481}" srcOrd="0" destOrd="0" presId="urn:microsoft.com/office/officeart/2018/2/layout/IconLabelList"/>
    <dgm:cxn modelId="{09E32B7E-9BC8-451D-A7EA-FA43BA82D979}" type="presOf" srcId="{EBACB352-F3DA-4939-ACA0-C1AE06E39471}" destId="{E439A727-C680-4AED-9829-342439783A1E}" srcOrd="0" destOrd="0" presId="urn:microsoft.com/office/officeart/2018/2/layout/IconLabelList"/>
    <dgm:cxn modelId="{58FDC2C0-1B7D-4410-A817-B7146ADECBD7}" srcId="{3C85BC20-2332-44DC-BC5C-482E62DB2DA3}" destId="{1CC9F04A-D155-4796-816E-902259BE8303}" srcOrd="2" destOrd="0" parTransId="{A8C40CE8-9971-4A64-84EA-ABC449CC70B0}" sibTransId="{8B6C4911-6A25-4062-8426-4AA7528CA9C3}"/>
    <dgm:cxn modelId="{E029ACC4-BFB2-4007-BECC-7D4F2AE82E53}" srcId="{3C85BC20-2332-44DC-BC5C-482E62DB2DA3}" destId="{EBACB352-F3DA-4939-ACA0-C1AE06E39471}" srcOrd="0" destOrd="0" parTransId="{970CD512-0D25-4E39-A86D-AA2327C93C44}" sibTransId="{52F920D8-EBAD-453C-B611-5E46B0DDB3CE}"/>
    <dgm:cxn modelId="{D29C6FEE-C77B-442F-805B-289E9974583D}" srcId="{3C85BC20-2332-44DC-BC5C-482E62DB2DA3}" destId="{1920C52E-765B-4EA5-B38F-B37B466521F2}" srcOrd="1" destOrd="0" parTransId="{35983AFF-BEAA-44CB-8865-C9AB6ACE6980}" sibTransId="{779FFD55-ACFF-49E9-A8A5-256184606FE2}"/>
    <dgm:cxn modelId="{DE8DB215-0624-43D9-A3D4-47679091EA32}" type="presParOf" srcId="{C919D0D2-6DCD-4E49-9502-E9AE21948687}" destId="{F849DB34-F5A7-4ECF-9F49-4B8F262F195B}" srcOrd="0" destOrd="0" presId="urn:microsoft.com/office/officeart/2018/2/layout/IconLabelList"/>
    <dgm:cxn modelId="{1208B52E-0FFB-4FCC-988E-186AADAA42A3}" type="presParOf" srcId="{F849DB34-F5A7-4ECF-9F49-4B8F262F195B}" destId="{4AB61E3D-306E-4F50-AC9F-804E9D6345C5}" srcOrd="0" destOrd="0" presId="urn:microsoft.com/office/officeart/2018/2/layout/IconLabelList"/>
    <dgm:cxn modelId="{C1001AAD-ACBB-4C81-807E-58F9F208A02B}" type="presParOf" srcId="{F849DB34-F5A7-4ECF-9F49-4B8F262F195B}" destId="{3BFB98A3-0112-40AA-826A-28A82622843A}" srcOrd="1" destOrd="0" presId="urn:microsoft.com/office/officeart/2018/2/layout/IconLabelList"/>
    <dgm:cxn modelId="{9D2AD41A-737E-4BDD-A84A-A7AB5FC78A45}" type="presParOf" srcId="{F849DB34-F5A7-4ECF-9F49-4B8F262F195B}" destId="{E439A727-C680-4AED-9829-342439783A1E}" srcOrd="2" destOrd="0" presId="urn:microsoft.com/office/officeart/2018/2/layout/IconLabelList"/>
    <dgm:cxn modelId="{609C07DF-EA7C-4189-BFBB-DA906C32A25E}" type="presParOf" srcId="{C919D0D2-6DCD-4E49-9502-E9AE21948687}" destId="{1CBDA693-2981-4041-B2C9-D815245570AD}" srcOrd="1" destOrd="0" presId="urn:microsoft.com/office/officeart/2018/2/layout/IconLabelList"/>
    <dgm:cxn modelId="{4ADFEA69-085E-4211-966D-FB98C6182781}" type="presParOf" srcId="{C919D0D2-6DCD-4E49-9502-E9AE21948687}" destId="{89C3A66E-A9A0-4AF2-A90C-32C5137D9ADA}" srcOrd="2" destOrd="0" presId="urn:microsoft.com/office/officeart/2018/2/layout/IconLabelList"/>
    <dgm:cxn modelId="{21D608A5-2166-4AA3-9DE2-B649A07B8399}" type="presParOf" srcId="{89C3A66E-A9A0-4AF2-A90C-32C5137D9ADA}" destId="{4B3A46F6-0B2A-4D03-8AB7-2E5A0CC1AA2A}" srcOrd="0" destOrd="0" presId="urn:microsoft.com/office/officeart/2018/2/layout/IconLabelList"/>
    <dgm:cxn modelId="{CEE22A9B-979F-40CF-96E0-01E09278506B}" type="presParOf" srcId="{89C3A66E-A9A0-4AF2-A90C-32C5137D9ADA}" destId="{6D6C54A8-5A3C-4C22-8CB8-E4597C4AF02E}" srcOrd="1" destOrd="0" presId="urn:microsoft.com/office/officeart/2018/2/layout/IconLabelList"/>
    <dgm:cxn modelId="{4A0FE4FB-ABF9-4AE5-AFF3-B6F8166063A2}" type="presParOf" srcId="{89C3A66E-A9A0-4AF2-A90C-32C5137D9ADA}" destId="{CC290307-F963-4FAB-A17F-4A32228909DC}" srcOrd="2" destOrd="0" presId="urn:microsoft.com/office/officeart/2018/2/layout/IconLabelList"/>
    <dgm:cxn modelId="{8F37D0E1-59AD-4373-B7E2-99E91FDC92FE}" type="presParOf" srcId="{C919D0D2-6DCD-4E49-9502-E9AE21948687}" destId="{819DE5AC-8A4F-4104-8F16-14D72E7EA814}" srcOrd="3" destOrd="0" presId="urn:microsoft.com/office/officeart/2018/2/layout/IconLabelList"/>
    <dgm:cxn modelId="{E14A3785-9745-4F2D-8F81-AA50F353ACBE}" type="presParOf" srcId="{C919D0D2-6DCD-4E49-9502-E9AE21948687}" destId="{ADE4CE32-8C45-45D9-B2E4-DA516F118B31}" srcOrd="4" destOrd="0" presId="urn:microsoft.com/office/officeart/2018/2/layout/IconLabelList"/>
    <dgm:cxn modelId="{04067CE0-D6FD-470D-A86A-1DD2F3688014}" type="presParOf" srcId="{ADE4CE32-8C45-45D9-B2E4-DA516F118B31}" destId="{26E294CB-800B-45EC-81C8-679716EF023C}" srcOrd="0" destOrd="0" presId="urn:microsoft.com/office/officeart/2018/2/layout/IconLabelList"/>
    <dgm:cxn modelId="{07E71E4F-BB73-40EA-B5AE-39AF27E196FD}" type="presParOf" srcId="{ADE4CE32-8C45-45D9-B2E4-DA516F118B31}" destId="{6D8946BB-B6B3-4FB1-92DB-FFB36FAFF182}" srcOrd="1" destOrd="0" presId="urn:microsoft.com/office/officeart/2018/2/layout/IconLabelList"/>
    <dgm:cxn modelId="{159E9D99-7D0F-4D8A-ADCD-F27C708DE2A1}" type="presParOf" srcId="{ADE4CE32-8C45-45D9-B2E4-DA516F118B31}" destId="{E9CC0B05-42A2-4BEB-B493-4F371812748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50B27-C573-4DAE-9947-10F99328CFB6}">
      <dsp:nvSpPr>
        <dsp:cNvPr id="0" name=""/>
        <dsp:cNvSpPr/>
      </dsp:nvSpPr>
      <dsp:spPr>
        <a:xfrm>
          <a:off x="1027982" y="751551"/>
          <a:ext cx="936849" cy="9368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129FCD-123E-445B-9F95-9CDA3BBBFE02}">
      <dsp:nvSpPr>
        <dsp:cNvPr id="0" name=""/>
        <dsp:cNvSpPr/>
      </dsp:nvSpPr>
      <dsp:spPr>
        <a:xfrm>
          <a:off x="168704" y="1903234"/>
          <a:ext cx="2655405" cy="875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Back ground on Marks and Spencers and the importance of stock control and accuracy </a:t>
          </a:r>
        </a:p>
      </dsp:txBody>
      <dsp:txXfrm>
        <a:off x="168704" y="1903234"/>
        <a:ext cx="2655405" cy="875275"/>
      </dsp:txXfrm>
    </dsp:sp>
    <dsp:sp modelId="{3FDE9A37-F0AD-400E-AD63-57189B0CD645}">
      <dsp:nvSpPr>
        <dsp:cNvPr id="0" name=""/>
        <dsp:cNvSpPr/>
      </dsp:nvSpPr>
      <dsp:spPr>
        <a:xfrm>
          <a:off x="3842923" y="756789"/>
          <a:ext cx="936849" cy="9368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9462EA-04DF-472A-A3C4-181CE68067E1}">
      <dsp:nvSpPr>
        <dsp:cNvPr id="0" name=""/>
        <dsp:cNvSpPr/>
      </dsp:nvSpPr>
      <dsp:spPr>
        <a:xfrm>
          <a:off x="3188440" y="1918948"/>
          <a:ext cx="2245815" cy="85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The technology in Marks and Spencers for stock control</a:t>
          </a:r>
        </a:p>
      </dsp:txBody>
      <dsp:txXfrm>
        <a:off x="3188440" y="1918948"/>
        <a:ext cx="2245815" cy="854323"/>
      </dsp:txXfrm>
    </dsp:sp>
    <dsp:sp modelId="{64C21263-7BA5-499E-A9F6-AC6A8D53CF3A}">
      <dsp:nvSpPr>
        <dsp:cNvPr id="0" name=""/>
        <dsp:cNvSpPr/>
      </dsp:nvSpPr>
      <dsp:spPr>
        <a:xfrm>
          <a:off x="6449925" y="762366"/>
          <a:ext cx="936849" cy="9368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02F05D-5089-4CBA-B869-36F5DC8A5BE8}">
      <dsp:nvSpPr>
        <dsp:cNvPr id="0" name=""/>
        <dsp:cNvSpPr/>
      </dsp:nvSpPr>
      <dsp:spPr>
        <a:xfrm>
          <a:off x="5798586" y="1935678"/>
          <a:ext cx="2239528" cy="83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The changes in Marks and Spencers to improve stock management</a:t>
          </a:r>
        </a:p>
      </dsp:txBody>
      <dsp:txXfrm>
        <a:off x="5798586" y="1935678"/>
        <a:ext cx="2239528" cy="832017"/>
      </dsp:txXfrm>
    </dsp:sp>
    <dsp:sp modelId="{8EFFB481-2D88-4AB0-82F3-7FEBABB533C2}">
      <dsp:nvSpPr>
        <dsp:cNvPr id="0" name=""/>
        <dsp:cNvSpPr/>
      </dsp:nvSpPr>
      <dsp:spPr>
        <a:xfrm>
          <a:off x="9058645" y="751213"/>
          <a:ext cx="936849" cy="9368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033173-3885-49AB-B551-FC84B10E6FE1}">
      <dsp:nvSpPr>
        <dsp:cNvPr id="0" name=""/>
        <dsp:cNvSpPr/>
      </dsp:nvSpPr>
      <dsp:spPr>
        <a:xfrm>
          <a:off x="8402444" y="1902219"/>
          <a:ext cx="2249250" cy="8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The impact on customer services</a:t>
          </a:r>
        </a:p>
      </dsp:txBody>
      <dsp:txXfrm>
        <a:off x="8402444" y="1902219"/>
        <a:ext cx="2249250" cy="876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E1713-61F1-C04E-B6BC-84B1B025AACE}">
      <dsp:nvSpPr>
        <dsp:cNvPr id="0" name=""/>
        <dsp:cNvSpPr/>
      </dsp:nvSpPr>
      <dsp:spPr>
        <a:xfrm>
          <a:off x="245268" y="2886314"/>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1884</a:t>
          </a:r>
        </a:p>
      </dsp:txBody>
      <dsp:txXfrm>
        <a:off x="245268" y="2886314"/>
        <a:ext cx="1950243" cy="607362"/>
      </dsp:txXfrm>
    </dsp:sp>
    <dsp:sp modelId="{3B01066B-F2B0-ED4E-ABA1-F75510998EFF}">
      <dsp:nvSpPr>
        <dsp:cNvPr id="0" name=""/>
        <dsp:cNvSpPr/>
      </dsp:nvSpPr>
      <dsp:spPr>
        <a:xfrm>
          <a:off x="0" y="2579945"/>
          <a:ext cx="12192000" cy="214995"/>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42777138-82B6-3949-89E5-FEEFB0832F29}">
      <dsp:nvSpPr>
        <dsp:cNvPr id="0" name=""/>
        <dsp:cNvSpPr/>
      </dsp:nvSpPr>
      <dsp:spPr>
        <a:xfrm>
          <a:off x="147756" y="869555"/>
          <a:ext cx="2145268" cy="796659"/>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Marks and Spencers was first established in 1884. </a:t>
          </a:r>
        </a:p>
      </dsp:txBody>
      <dsp:txXfrm>
        <a:off x="147756" y="869555"/>
        <a:ext cx="2145268" cy="796659"/>
      </dsp:txXfrm>
    </dsp:sp>
    <dsp:sp modelId="{50EC2C06-271B-A347-B019-FB1887317C14}">
      <dsp:nvSpPr>
        <dsp:cNvPr id="0" name=""/>
        <dsp:cNvSpPr/>
      </dsp:nvSpPr>
      <dsp:spPr>
        <a:xfrm>
          <a:off x="1220390" y="1666214"/>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0"/>
              <a:satOff val="0"/>
              <a:lumOff val="0"/>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491361D-41D0-A241-B333-6511C67702FC}">
      <dsp:nvSpPr>
        <dsp:cNvPr id="0" name=""/>
        <dsp:cNvSpPr/>
      </dsp:nvSpPr>
      <dsp:spPr>
        <a:xfrm>
          <a:off x="1464171" y="1881210"/>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1894</a:t>
          </a:r>
        </a:p>
      </dsp:txBody>
      <dsp:txXfrm>
        <a:off x="1464171" y="1881210"/>
        <a:ext cx="1950243" cy="607362"/>
      </dsp:txXfrm>
    </dsp:sp>
    <dsp:sp modelId="{85DFD7A0-AE18-3641-BA7E-B1B2823D13EA}">
      <dsp:nvSpPr>
        <dsp:cNvPr id="0" name=""/>
        <dsp:cNvSpPr/>
      </dsp:nvSpPr>
      <dsp:spPr>
        <a:xfrm>
          <a:off x="1366658" y="3708672"/>
          <a:ext cx="2145268" cy="984108"/>
        </a:xfrm>
        <a:prstGeom prst="rect">
          <a:avLst/>
        </a:prstGeom>
        <a:solidFill>
          <a:schemeClr val="accent5">
            <a:tint val="40000"/>
            <a:alpha val="90000"/>
            <a:hueOff val="354058"/>
            <a:satOff val="-391"/>
            <a:lumOff val="-191"/>
            <a:alphaOff val="0"/>
          </a:schemeClr>
        </a:solidFill>
        <a:ln w="9525" cap="flat" cmpd="sng" algn="ctr">
          <a:solidFill>
            <a:schemeClr val="accent5">
              <a:tint val="40000"/>
              <a:alpha val="90000"/>
              <a:hueOff val="354058"/>
              <a:satOff val="-391"/>
              <a:lumOff val="-19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A decade later,1894, Marks went into partnership with Thomas Spencers.</a:t>
          </a:r>
        </a:p>
      </dsp:txBody>
      <dsp:txXfrm>
        <a:off x="1366658" y="3708672"/>
        <a:ext cx="2145268" cy="984108"/>
      </dsp:txXfrm>
    </dsp:sp>
    <dsp:sp modelId="{83D89A99-6BEF-CB45-ACD4-C0BE54D938C1}">
      <dsp:nvSpPr>
        <dsp:cNvPr id="0" name=""/>
        <dsp:cNvSpPr/>
      </dsp:nvSpPr>
      <dsp:spPr>
        <a:xfrm>
          <a:off x="2439292" y="2794941"/>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230170"/>
              <a:satOff val="3835"/>
              <a:lumOff val="-1888"/>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4AD4E74-2A5B-1948-8864-A37889C645D0}">
      <dsp:nvSpPr>
        <dsp:cNvPr id="0" name=""/>
        <dsp:cNvSpPr/>
      </dsp:nvSpPr>
      <dsp:spPr>
        <a:xfrm>
          <a:off x="1153204"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C27C85A9-9661-B447-A58C-DD9F778936D1}">
      <dsp:nvSpPr>
        <dsp:cNvPr id="0" name=""/>
        <dsp:cNvSpPr/>
      </dsp:nvSpPr>
      <dsp:spPr>
        <a:xfrm>
          <a:off x="2372106"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EB8C06DE-F6A5-FD45-B2C1-6BEDD7D0EA5C}">
      <dsp:nvSpPr>
        <dsp:cNvPr id="0" name=""/>
        <dsp:cNvSpPr/>
      </dsp:nvSpPr>
      <dsp:spPr>
        <a:xfrm>
          <a:off x="2683073" y="2886314"/>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1904</a:t>
          </a:r>
        </a:p>
      </dsp:txBody>
      <dsp:txXfrm>
        <a:off x="2683073" y="2886314"/>
        <a:ext cx="1950243" cy="607362"/>
      </dsp:txXfrm>
    </dsp:sp>
    <dsp:sp modelId="{F6686798-6F31-264F-AADE-705812518239}">
      <dsp:nvSpPr>
        <dsp:cNvPr id="0" name=""/>
        <dsp:cNvSpPr/>
      </dsp:nvSpPr>
      <dsp:spPr>
        <a:xfrm>
          <a:off x="2585561" y="869555"/>
          <a:ext cx="2145268" cy="796659"/>
        </a:xfrm>
        <a:prstGeom prst="rect">
          <a:avLst/>
        </a:prstGeom>
        <a:solidFill>
          <a:schemeClr val="accent5">
            <a:tint val="40000"/>
            <a:alpha val="90000"/>
            <a:hueOff val="708116"/>
            <a:satOff val="-781"/>
            <a:lumOff val="-382"/>
            <a:alphaOff val="0"/>
          </a:schemeClr>
        </a:solidFill>
        <a:ln w="9525" cap="flat" cmpd="sng" algn="ctr">
          <a:solidFill>
            <a:schemeClr val="accent5">
              <a:tint val="40000"/>
              <a:alpha val="90000"/>
              <a:hueOff val="708116"/>
              <a:satOff val="-781"/>
              <a:lumOff val="-38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The first Marks and Spencer shop opened in 1904.</a:t>
          </a:r>
        </a:p>
      </dsp:txBody>
      <dsp:txXfrm>
        <a:off x="2585561" y="869555"/>
        <a:ext cx="2145268" cy="796659"/>
      </dsp:txXfrm>
    </dsp:sp>
    <dsp:sp modelId="{C26231CA-A2C2-0744-97CB-2765440DF1AB}">
      <dsp:nvSpPr>
        <dsp:cNvPr id="0" name=""/>
        <dsp:cNvSpPr/>
      </dsp:nvSpPr>
      <dsp:spPr>
        <a:xfrm>
          <a:off x="3658195" y="1666214"/>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460340"/>
              <a:satOff val="7670"/>
              <a:lumOff val="-3775"/>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A6ECFC6-0086-5A4C-8793-1DE5A9C9205A}">
      <dsp:nvSpPr>
        <dsp:cNvPr id="0" name=""/>
        <dsp:cNvSpPr/>
      </dsp:nvSpPr>
      <dsp:spPr>
        <a:xfrm>
          <a:off x="3901975" y="1881210"/>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t>1920</a:t>
          </a:r>
        </a:p>
      </dsp:txBody>
      <dsp:txXfrm>
        <a:off x="3901975" y="1881210"/>
        <a:ext cx="1950243" cy="607362"/>
      </dsp:txXfrm>
    </dsp:sp>
    <dsp:sp modelId="{4E2A7628-7FDE-3C48-B7EC-17D02FBA683A}">
      <dsp:nvSpPr>
        <dsp:cNvPr id="0" name=""/>
        <dsp:cNvSpPr/>
      </dsp:nvSpPr>
      <dsp:spPr>
        <a:xfrm>
          <a:off x="3804463" y="3708672"/>
          <a:ext cx="2145268" cy="1171557"/>
        </a:xfrm>
        <a:prstGeom prst="rect">
          <a:avLst/>
        </a:prstGeom>
        <a:solidFill>
          <a:schemeClr val="accent5">
            <a:tint val="40000"/>
            <a:alpha val="90000"/>
            <a:hueOff val="1062173"/>
            <a:satOff val="-1172"/>
            <a:lumOff val="-573"/>
            <a:alphaOff val="0"/>
          </a:schemeClr>
        </a:solidFill>
        <a:ln w="9525" cap="flat" cmpd="sng" algn="ctr">
          <a:solidFill>
            <a:schemeClr val="accent5">
              <a:tint val="40000"/>
              <a:alpha val="90000"/>
              <a:hueOff val="1062173"/>
              <a:satOff val="-1172"/>
              <a:lumOff val="-57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During the 1920s they agreed to the revolution policy of directly buying from suppliers.</a:t>
          </a:r>
        </a:p>
      </dsp:txBody>
      <dsp:txXfrm>
        <a:off x="3804463" y="3708672"/>
        <a:ext cx="2145268" cy="1171557"/>
      </dsp:txXfrm>
    </dsp:sp>
    <dsp:sp modelId="{74F405EE-5421-584D-BA4B-A379B72389CD}">
      <dsp:nvSpPr>
        <dsp:cNvPr id="0" name=""/>
        <dsp:cNvSpPr/>
      </dsp:nvSpPr>
      <dsp:spPr>
        <a:xfrm>
          <a:off x="4877097" y="2794941"/>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690509"/>
              <a:satOff val="11505"/>
              <a:lumOff val="-5663"/>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BDD03CB-4144-CB46-87D0-84AE66709C36}">
      <dsp:nvSpPr>
        <dsp:cNvPr id="0" name=""/>
        <dsp:cNvSpPr/>
      </dsp:nvSpPr>
      <dsp:spPr>
        <a:xfrm>
          <a:off x="3591009"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E02C3C41-A374-BF47-B56E-7E3F04F7048E}">
      <dsp:nvSpPr>
        <dsp:cNvPr id="0" name=""/>
        <dsp:cNvSpPr/>
      </dsp:nvSpPr>
      <dsp:spPr>
        <a:xfrm>
          <a:off x="4809911"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407909A9-E6B9-9846-AA14-CF305CC526B7}">
      <dsp:nvSpPr>
        <dsp:cNvPr id="0" name=""/>
        <dsp:cNvSpPr/>
      </dsp:nvSpPr>
      <dsp:spPr>
        <a:xfrm>
          <a:off x="5120878" y="2886314"/>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1926</a:t>
          </a:r>
        </a:p>
      </dsp:txBody>
      <dsp:txXfrm>
        <a:off x="5120878" y="2886314"/>
        <a:ext cx="1950243" cy="607362"/>
      </dsp:txXfrm>
    </dsp:sp>
    <dsp:sp modelId="{F5DDADAD-CFAC-7B44-85CB-C42530CB8032}">
      <dsp:nvSpPr>
        <dsp:cNvPr id="0" name=""/>
        <dsp:cNvSpPr/>
      </dsp:nvSpPr>
      <dsp:spPr>
        <a:xfrm>
          <a:off x="5023365" y="869555"/>
          <a:ext cx="2145268" cy="796659"/>
        </a:xfrm>
        <a:prstGeom prst="rect">
          <a:avLst/>
        </a:prstGeom>
        <a:solidFill>
          <a:schemeClr val="accent5">
            <a:tint val="40000"/>
            <a:alpha val="90000"/>
            <a:hueOff val="1416231"/>
            <a:satOff val="-1562"/>
            <a:lumOff val="-764"/>
            <a:alphaOff val="0"/>
          </a:schemeClr>
        </a:solidFill>
        <a:ln w="9525" cap="flat" cmpd="sng" algn="ctr">
          <a:solidFill>
            <a:schemeClr val="accent5">
              <a:tint val="40000"/>
              <a:alpha val="90000"/>
              <a:hueOff val="1416231"/>
              <a:satOff val="-1562"/>
              <a:lumOff val="-76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In 1926 Marks and Spencers Ltd became a public company.</a:t>
          </a:r>
        </a:p>
      </dsp:txBody>
      <dsp:txXfrm>
        <a:off x="5023365" y="869555"/>
        <a:ext cx="2145268" cy="796659"/>
      </dsp:txXfrm>
    </dsp:sp>
    <dsp:sp modelId="{976C74B4-5981-CB4A-93A6-53948065EB1D}">
      <dsp:nvSpPr>
        <dsp:cNvPr id="0" name=""/>
        <dsp:cNvSpPr/>
      </dsp:nvSpPr>
      <dsp:spPr>
        <a:xfrm>
          <a:off x="6095999" y="1666214"/>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920679"/>
              <a:satOff val="15340"/>
              <a:lumOff val="-7550"/>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0B92FE3-C2C4-7E4A-8F31-059032277425}">
      <dsp:nvSpPr>
        <dsp:cNvPr id="0" name=""/>
        <dsp:cNvSpPr/>
      </dsp:nvSpPr>
      <dsp:spPr>
        <a:xfrm>
          <a:off x="6339780" y="1881210"/>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1933</a:t>
          </a:r>
        </a:p>
      </dsp:txBody>
      <dsp:txXfrm>
        <a:off x="6339780" y="1881210"/>
        <a:ext cx="1950243" cy="607362"/>
      </dsp:txXfrm>
    </dsp:sp>
    <dsp:sp modelId="{FE2A196D-CE7A-A549-8A51-9DE39A7B327D}">
      <dsp:nvSpPr>
        <dsp:cNvPr id="0" name=""/>
        <dsp:cNvSpPr/>
      </dsp:nvSpPr>
      <dsp:spPr>
        <a:xfrm>
          <a:off x="6422878" y="3697387"/>
          <a:ext cx="1603609" cy="937245"/>
        </a:xfrm>
        <a:prstGeom prst="rect">
          <a:avLst/>
        </a:prstGeom>
        <a:solidFill>
          <a:schemeClr val="accent5">
            <a:tint val="40000"/>
            <a:alpha val="90000"/>
            <a:hueOff val="1770289"/>
            <a:satOff val="-1953"/>
            <a:lumOff val="-955"/>
            <a:alphaOff val="0"/>
          </a:schemeClr>
        </a:solidFill>
        <a:ln w="9525" cap="flat" cmpd="sng" algn="ctr">
          <a:solidFill>
            <a:schemeClr val="accent5">
              <a:tint val="40000"/>
              <a:alpha val="90000"/>
              <a:hueOff val="1770289"/>
              <a:satOff val="-1953"/>
              <a:lumOff val="-9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In 1933, staff welfare was introduced.</a:t>
          </a:r>
        </a:p>
      </dsp:txBody>
      <dsp:txXfrm>
        <a:off x="6422878" y="3697387"/>
        <a:ext cx="1603609" cy="937245"/>
      </dsp:txXfrm>
    </dsp:sp>
    <dsp:sp modelId="{7CBCB06A-1425-2646-92E7-5E77B53FF078}">
      <dsp:nvSpPr>
        <dsp:cNvPr id="0" name=""/>
        <dsp:cNvSpPr/>
      </dsp:nvSpPr>
      <dsp:spPr>
        <a:xfrm>
          <a:off x="7314902" y="2794941"/>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150849"/>
              <a:satOff val="19175"/>
              <a:lumOff val="-9438"/>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32C72A9-565A-FD41-A2EB-01938E932BEE}">
      <dsp:nvSpPr>
        <dsp:cNvPr id="0" name=""/>
        <dsp:cNvSpPr/>
      </dsp:nvSpPr>
      <dsp:spPr>
        <a:xfrm>
          <a:off x="6028813"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9035132F-4728-D14D-ABA4-7B0C6C9D7D45}">
      <dsp:nvSpPr>
        <dsp:cNvPr id="0" name=""/>
        <dsp:cNvSpPr/>
      </dsp:nvSpPr>
      <dsp:spPr>
        <a:xfrm>
          <a:off x="7247716"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3E5B08E8-24EC-A542-BA0D-D351DE2CCD16}">
      <dsp:nvSpPr>
        <dsp:cNvPr id="0" name=""/>
        <dsp:cNvSpPr/>
      </dsp:nvSpPr>
      <dsp:spPr>
        <a:xfrm>
          <a:off x="7558682" y="2886314"/>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1934</a:t>
          </a:r>
        </a:p>
      </dsp:txBody>
      <dsp:txXfrm>
        <a:off x="7558682" y="2886314"/>
        <a:ext cx="1950243" cy="607362"/>
      </dsp:txXfrm>
    </dsp:sp>
    <dsp:sp modelId="{C1026BF3-EC53-BD4B-9777-EE0EF5BDBC27}">
      <dsp:nvSpPr>
        <dsp:cNvPr id="0" name=""/>
        <dsp:cNvSpPr/>
      </dsp:nvSpPr>
      <dsp:spPr>
        <a:xfrm>
          <a:off x="7461170" y="494657"/>
          <a:ext cx="2145268" cy="1171557"/>
        </a:xfrm>
        <a:prstGeom prst="rect">
          <a:avLst/>
        </a:prstGeom>
        <a:solidFill>
          <a:schemeClr val="accent5">
            <a:tint val="40000"/>
            <a:alpha val="90000"/>
            <a:hueOff val="2124347"/>
            <a:satOff val="-2343"/>
            <a:lumOff val="-1146"/>
            <a:alphaOff val="0"/>
          </a:schemeClr>
        </a:solidFill>
        <a:ln w="9525" cap="flat" cmpd="sng" algn="ctr">
          <a:solidFill>
            <a:schemeClr val="accent5">
              <a:tint val="40000"/>
              <a:alpha val="90000"/>
              <a:hueOff val="2124347"/>
              <a:satOff val="-2343"/>
              <a:lumOff val="-114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In 1934, they were the first British retailers to create their own research laboratory to explore new fabrics.</a:t>
          </a:r>
        </a:p>
      </dsp:txBody>
      <dsp:txXfrm>
        <a:off x="7461170" y="494657"/>
        <a:ext cx="2145268" cy="1171557"/>
      </dsp:txXfrm>
    </dsp:sp>
    <dsp:sp modelId="{EF1DB34B-FFAC-5747-B4B4-9CF42BA4E15D}">
      <dsp:nvSpPr>
        <dsp:cNvPr id="0" name=""/>
        <dsp:cNvSpPr/>
      </dsp:nvSpPr>
      <dsp:spPr>
        <a:xfrm>
          <a:off x="8533804" y="1666214"/>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381019"/>
              <a:satOff val="23010"/>
              <a:lumOff val="-11326"/>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A0126DF-4E9D-A84B-865E-F95508C77B8E}">
      <dsp:nvSpPr>
        <dsp:cNvPr id="0" name=""/>
        <dsp:cNvSpPr/>
      </dsp:nvSpPr>
      <dsp:spPr>
        <a:xfrm>
          <a:off x="8777585" y="1881210"/>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1948</a:t>
          </a:r>
        </a:p>
      </dsp:txBody>
      <dsp:txXfrm>
        <a:off x="8777585" y="1881210"/>
        <a:ext cx="1950243" cy="607362"/>
      </dsp:txXfrm>
    </dsp:sp>
    <dsp:sp modelId="{D0CE1ABC-3F62-364B-8767-402DAEC579BD}">
      <dsp:nvSpPr>
        <dsp:cNvPr id="0" name=""/>
        <dsp:cNvSpPr/>
      </dsp:nvSpPr>
      <dsp:spPr>
        <a:xfrm>
          <a:off x="8680072" y="3708672"/>
          <a:ext cx="2145268" cy="1359006"/>
        </a:xfrm>
        <a:prstGeom prst="rect">
          <a:avLst/>
        </a:prstGeom>
        <a:solidFill>
          <a:schemeClr val="accent5">
            <a:tint val="40000"/>
            <a:alpha val="90000"/>
            <a:hueOff val="2478404"/>
            <a:satOff val="-2734"/>
            <a:lumOff val="-1337"/>
            <a:alphaOff val="0"/>
          </a:schemeClr>
        </a:solidFill>
        <a:ln w="9525" cap="flat" cmpd="sng" algn="ctr">
          <a:solidFill>
            <a:schemeClr val="accent5">
              <a:tint val="40000"/>
              <a:alpha val="90000"/>
              <a:hueOff val="2478404"/>
              <a:satOff val="-2734"/>
              <a:lumOff val="-133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In 1948, They opened up their own food technology department.</a:t>
          </a:r>
        </a:p>
      </dsp:txBody>
      <dsp:txXfrm>
        <a:off x="8680072" y="3708672"/>
        <a:ext cx="2145268" cy="1359006"/>
      </dsp:txXfrm>
    </dsp:sp>
    <dsp:sp modelId="{368962C0-AFD8-AE48-B8A7-76B5B8A17BCC}">
      <dsp:nvSpPr>
        <dsp:cNvPr id="0" name=""/>
        <dsp:cNvSpPr/>
      </dsp:nvSpPr>
      <dsp:spPr>
        <a:xfrm>
          <a:off x="9752707" y="2794941"/>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611188"/>
              <a:satOff val="26845"/>
              <a:lumOff val="-13213"/>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0D066C1-EBE2-C740-91B4-7A7A20B58E10}">
      <dsp:nvSpPr>
        <dsp:cNvPr id="0" name=""/>
        <dsp:cNvSpPr/>
      </dsp:nvSpPr>
      <dsp:spPr>
        <a:xfrm>
          <a:off x="8466618"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0ADAE1A5-D502-F94C-A018-900BD597B685}">
      <dsp:nvSpPr>
        <dsp:cNvPr id="0" name=""/>
        <dsp:cNvSpPr/>
      </dsp:nvSpPr>
      <dsp:spPr>
        <a:xfrm>
          <a:off x="9685520"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B64C1ADA-D3BA-4744-82DA-4AECF8AEB929}">
      <dsp:nvSpPr>
        <dsp:cNvPr id="0" name=""/>
        <dsp:cNvSpPr/>
      </dsp:nvSpPr>
      <dsp:spPr>
        <a:xfrm>
          <a:off x="9996487" y="2886314"/>
          <a:ext cx="1950243" cy="607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1999</a:t>
          </a:r>
        </a:p>
      </dsp:txBody>
      <dsp:txXfrm>
        <a:off x="9996487" y="2886314"/>
        <a:ext cx="1950243" cy="607362"/>
      </dsp:txXfrm>
    </dsp:sp>
    <dsp:sp modelId="{F1CD356B-FF48-7E46-887D-2809C30CF0A4}">
      <dsp:nvSpPr>
        <dsp:cNvPr id="0" name=""/>
        <dsp:cNvSpPr/>
      </dsp:nvSpPr>
      <dsp:spPr>
        <a:xfrm>
          <a:off x="9898975" y="682106"/>
          <a:ext cx="2145268" cy="984108"/>
        </a:xfrm>
        <a:prstGeom prst="rect">
          <a:avLst/>
        </a:prstGeom>
        <a:solidFill>
          <a:schemeClr val="accent5">
            <a:tint val="40000"/>
            <a:alpha val="90000"/>
            <a:hueOff val="2832462"/>
            <a:satOff val="-3124"/>
            <a:lumOff val="-1528"/>
            <a:alphaOff val="0"/>
          </a:schemeClr>
        </a:solidFill>
        <a:ln w="9525" cap="flat" cmpd="sng" algn="ctr">
          <a:solidFill>
            <a:schemeClr val="accent5">
              <a:tint val="40000"/>
              <a:alpha val="90000"/>
              <a:hueOff val="2832462"/>
              <a:satOff val="-3124"/>
              <a:lumOff val="-15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Fast forward to 1999, Online shopping was introduced via the M&amp;S website.</a:t>
          </a:r>
        </a:p>
      </dsp:txBody>
      <dsp:txXfrm>
        <a:off x="9898975" y="682106"/>
        <a:ext cx="2145268" cy="984108"/>
      </dsp:txXfrm>
    </dsp:sp>
    <dsp:sp modelId="{D572C9E1-8AAA-FC4B-948C-5DAA647F765D}">
      <dsp:nvSpPr>
        <dsp:cNvPr id="0" name=""/>
        <dsp:cNvSpPr/>
      </dsp:nvSpPr>
      <dsp:spPr>
        <a:xfrm>
          <a:off x="10971609" y="1666214"/>
          <a:ext cx="0" cy="913730"/>
        </a:xfrm>
        <a:prstGeom prst="line">
          <a:avLst/>
        </a:prstGeom>
        <a:gradFill rotWithShape="0">
          <a:gsLst>
            <a:gs pos="0">
              <a:schemeClr val="accent5">
                <a:tint val="96000"/>
                <a:satMod val="100000"/>
                <a:lumMod val="104000"/>
              </a:schemeClr>
            </a:gs>
            <a:gs pos="78000">
              <a:schemeClr val="accent5">
                <a:shade val="100000"/>
                <a:satMod val="110000"/>
                <a:lumMod val="100000"/>
              </a:schemeClr>
            </a:gs>
          </a:gsLst>
          <a:lin ang="5400000" scaled="0"/>
        </a:gradFill>
        <a:ln w="6350" cap="flat" cmpd="sng" algn="ctr">
          <a:solidFill>
            <a:schemeClr val="accent5">
              <a:hueOff val="1841358"/>
              <a:satOff val="30680"/>
              <a:lumOff val="-15101"/>
              <a:alphaOff val="0"/>
            </a:schemeClr>
          </a:solidFill>
          <a:prstDash val="dash"/>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33D1B61-07C4-2C4A-9191-C3D5FA1DB45F}">
      <dsp:nvSpPr>
        <dsp:cNvPr id="0" name=""/>
        <dsp:cNvSpPr/>
      </dsp:nvSpPr>
      <dsp:spPr>
        <a:xfrm>
          <a:off x="10904423" y="2620257"/>
          <a:ext cx="134372" cy="134372"/>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59AD4-0173-0940-9963-68F502212495}">
      <dsp:nvSpPr>
        <dsp:cNvPr id="0" name=""/>
        <dsp:cNvSpPr/>
      </dsp:nvSpPr>
      <dsp:spPr>
        <a:xfrm>
          <a:off x="0" y="0"/>
          <a:ext cx="3623733" cy="103819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Fundamental Aspects of Customer Service</a:t>
          </a:r>
          <a:endParaRPr lang="en-GB" sz="1900" kern="1200" dirty="0"/>
        </a:p>
      </dsp:txBody>
      <dsp:txXfrm>
        <a:off x="30408" y="30408"/>
        <a:ext cx="2415713" cy="977377"/>
      </dsp:txXfrm>
    </dsp:sp>
    <dsp:sp modelId="{F323DF35-E846-7A45-A8D1-CCC08486A688}">
      <dsp:nvSpPr>
        <dsp:cNvPr id="0" name=""/>
        <dsp:cNvSpPr/>
      </dsp:nvSpPr>
      <dsp:spPr>
        <a:xfrm>
          <a:off x="303487" y="1226956"/>
          <a:ext cx="3623733" cy="103819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Stock Control</a:t>
          </a:r>
          <a:endParaRPr lang="en-GB" sz="1900" kern="1200" dirty="0"/>
        </a:p>
      </dsp:txBody>
      <dsp:txXfrm>
        <a:off x="333895" y="1257364"/>
        <a:ext cx="2584604" cy="977377"/>
      </dsp:txXfrm>
    </dsp:sp>
    <dsp:sp modelId="{5F16EB7D-BC88-EB47-9632-0FAAA8ADDAA8}">
      <dsp:nvSpPr>
        <dsp:cNvPr id="0" name=""/>
        <dsp:cNvSpPr/>
      </dsp:nvSpPr>
      <dsp:spPr>
        <a:xfrm>
          <a:off x="602445" y="2453912"/>
          <a:ext cx="3623733" cy="103819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a:t>Stock Accuracy</a:t>
          </a:r>
        </a:p>
      </dsp:txBody>
      <dsp:txXfrm>
        <a:off x="632853" y="2484320"/>
        <a:ext cx="2589133" cy="977377"/>
      </dsp:txXfrm>
    </dsp:sp>
    <dsp:sp modelId="{5EEE2202-76CC-4E49-B851-CA7B0F9023C2}">
      <dsp:nvSpPr>
        <dsp:cNvPr id="0" name=""/>
        <dsp:cNvSpPr/>
      </dsp:nvSpPr>
      <dsp:spPr>
        <a:xfrm>
          <a:off x="905933" y="3680868"/>
          <a:ext cx="3623733" cy="103819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Product Availability</a:t>
          </a:r>
          <a:endParaRPr lang="en-GB" sz="1900" kern="1200" dirty="0"/>
        </a:p>
      </dsp:txBody>
      <dsp:txXfrm>
        <a:off x="936341" y="3711276"/>
        <a:ext cx="2584604" cy="977377"/>
      </dsp:txXfrm>
    </dsp:sp>
    <dsp:sp modelId="{0464269B-28DB-FE40-B50E-3C358B9C09B7}">
      <dsp:nvSpPr>
        <dsp:cNvPr id="0" name=""/>
        <dsp:cNvSpPr/>
      </dsp:nvSpPr>
      <dsp:spPr>
        <a:xfrm>
          <a:off x="2948907" y="795161"/>
          <a:ext cx="674825" cy="674825"/>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100000"/>
            </a:lnSpc>
            <a:spcBef>
              <a:spcPct val="0"/>
            </a:spcBef>
            <a:spcAft>
              <a:spcPct val="35000"/>
            </a:spcAft>
            <a:buNone/>
          </a:pPr>
          <a:endParaRPr lang="en-GB" sz="2800" kern="1200"/>
        </a:p>
      </dsp:txBody>
      <dsp:txXfrm>
        <a:off x="3100743" y="795161"/>
        <a:ext cx="371153" cy="507806"/>
      </dsp:txXfrm>
    </dsp:sp>
    <dsp:sp modelId="{CE7E4731-2B9A-D540-BD59-D1888152C920}">
      <dsp:nvSpPr>
        <dsp:cNvPr id="0" name=""/>
        <dsp:cNvSpPr/>
      </dsp:nvSpPr>
      <dsp:spPr>
        <a:xfrm>
          <a:off x="3252395" y="2022118"/>
          <a:ext cx="674825" cy="674825"/>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100000"/>
            </a:lnSpc>
            <a:spcBef>
              <a:spcPct val="0"/>
            </a:spcBef>
            <a:spcAft>
              <a:spcPct val="35000"/>
            </a:spcAft>
            <a:buNone/>
          </a:pPr>
          <a:endParaRPr lang="en-GB" sz="2800" kern="1200"/>
        </a:p>
      </dsp:txBody>
      <dsp:txXfrm>
        <a:off x="3404231" y="2022118"/>
        <a:ext cx="371153" cy="507806"/>
      </dsp:txXfrm>
    </dsp:sp>
    <dsp:sp modelId="{A9E5778D-BCDA-724B-B247-901C9A4CEE38}">
      <dsp:nvSpPr>
        <dsp:cNvPr id="0" name=""/>
        <dsp:cNvSpPr/>
      </dsp:nvSpPr>
      <dsp:spPr>
        <a:xfrm>
          <a:off x="3551353" y="3249074"/>
          <a:ext cx="674825" cy="674825"/>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100000"/>
            </a:lnSpc>
            <a:spcBef>
              <a:spcPct val="0"/>
            </a:spcBef>
            <a:spcAft>
              <a:spcPct val="35000"/>
            </a:spcAft>
            <a:buNone/>
          </a:pPr>
          <a:endParaRPr lang="en-GB" sz="2800" kern="1200"/>
        </a:p>
      </dsp:txBody>
      <dsp:txXfrm>
        <a:off x="3703189" y="3249074"/>
        <a:ext cx="371153" cy="5078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54CF81-2004-46ED-B1C2-5F19E4560369}">
      <dsp:nvSpPr>
        <dsp:cNvPr id="0" name=""/>
        <dsp:cNvSpPr/>
      </dsp:nvSpPr>
      <dsp:spPr>
        <a:xfrm>
          <a:off x="0" y="4256"/>
          <a:ext cx="6290226" cy="90653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A3F97B-B940-4A68-9721-15EBC7190EEA}">
      <dsp:nvSpPr>
        <dsp:cNvPr id="0" name=""/>
        <dsp:cNvSpPr/>
      </dsp:nvSpPr>
      <dsp:spPr>
        <a:xfrm>
          <a:off x="274227" y="208227"/>
          <a:ext cx="498596" cy="4985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C60594-C7E0-47B4-95E5-3605F6D524C7}">
      <dsp:nvSpPr>
        <dsp:cNvPr id="0" name=""/>
        <dsp:cNvSpPr/>
      </dsp:nvSpPr>
      <dsp:spPr>
        <a:xfrm>
          <a:off x="1047052" y="425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100000"/>
            </a:lnSpc>
            <a:spcBef>
              <a:spcPct val="0"/>
            </a:spcBef>
            <a:spcAft>
              <a:spcPct val="35000"/>
            </a:spcAft>
            <a:buNone/>
          </a:pPr>
          <a:r>
            <a:rPr lang="en-US" sz="1900" kern="1200"/>
            <a:t>Epos (electronic point of sales)</a:t>
          </a:r>
        </a:p>
      </dsp:txBody>
      <dsp:txXfrm>
        <a:off x="1047052" y="4256"/>
        <a:ext cx="5243173" cy="906538"/>
      </dsp:txXfrm>
    </dsp:sp>
    <dsp:sp modelId="{30CF4B74-F096-4A5C-BD85-434D87C4FE4A}">
      <dsp:nvSpPr>
        <dsp:cNvPr id="0" name=""/>
        <dsp:cNvSpPr/>
      </dsp:nvSpPr>
      <dsp:spPr>
        <a:xfrm>
          <a:off x="0" y="1137429"/>
          <a:ext cx="6290226" cy="90653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4B914-C8F9-4369-9113-4DB7E46F3751}">
      <dsp:nvSpPr>
        <dsp:cNvPr id="0" name=""/>
        <dsp:cNvSpPr/>
      </dsp:nvSpPr>
      <dsp:spPr>
        <a:xfrm>
          <a:off x="274227" y="1341400"/>
          <a:ext cx="498596" cy="4985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3D7CD0-6C90-4332-9F3E-712D10880ADE}">
      <dsp:nvSpPr>
        <dsp:cNvPr id="0" name=""/>
        <dsp:cNvSpPr/>
      </dsp:nvSpPr>
      <dsp:spPr>
        <a:xfrm>
          <a:off x="1047052" y="1137429"/>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100000"/>
            </a:lnSpc>
            <a:spcBef>
              <a:spcPct val="0"/>
            </a:spcBef>
            <a:spcAft>
              <a:spcPct val="35000"/>
            </a:spcAft>
            <a:buNone/>
          </a:pPr>
          <a:r>
            <a:rPr lang="en-US" sz="1900" kern="1200"/>
            <a:t>FSA (food stock adjustments)</a:t>
          </a:r>
        </a:p>
      </dsp:txBody>
      <dsp:txXfrm>
        <a:off x="1047052" y="1137429"/>
        <a:ext cx="5243173" cy="906538"/>
      </dsp:txXfrm>
    </dsp:sp>
    <dsp:sp modelId="{78D497E4-3F16-4E45-BB92-20DEF2E0E6BF}">
      <dsp:nvSpPr>
        <dsp:cNvPr id="0" name=""/>
        <dsp:cNvSpPr/>
      </dsp:nvSpPr>
      <dsp:spPr>
        <a:xfrm>
          <a:off x="0" y="2270603"/>
          <a:ext cx="6290226" cy="90653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95A99D-51F1-4532-8E52-6B94252342AC}">
      <dsp:nvSpPr>
        <dsp:cNvPr id="0" name=""/>
        <dsp:cNvSpPr/>
      </dsp:nvSpPr>
      <dsp:spPr>
        <a:xfrm>
          <a:off x="274227" y="2474574"/>
          <a:ext cx="498596" cy="4985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202B1B-93C2-4B76-A3A5-6848B96117A5}">
      <dsp:nvSpPr>
        <dsp:cNvPr id="0" name=""/>
        <dsp:cNvSpPr/>
      </dsp:nvSpPr>
      <dsp:spPr>
        <a:xfrm>
          <a:off x="1047052" y="2270603"/>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100000"/>
            </a:lnSpc>
            <a:spcBef>
              <a:spcPct val="0"/>
            </a:spcBef>
            <a:spcAft>
              <a:spcPct val="35000"/>
            </a:spcAft>
            <a:buNone/>
          </a:pPr>
          <a:r>
            <a:rPr lang="en-US" sz="1900" kern="1200"/>
            <a:t>FSM (food stock management)</a:t>
          </a:r>
        </a:p>
      </dsp:txBody>
      <dsp:txXfrm>
        <a:off x="1047052" y="2270603"/>
        <a:ext cx="5243173" cy="906538"/>
      </dsp:txXfrm>
    </dsp:sp>
    <dsp:sp modelId="{D282E73B-BD4B-45AD-BDD0-8E7FA02EAC0D}">
      <dsp:nvSpPr>
        <dsp:cNvPr id="0" name=""/>
        <dsp:cNvSpPr/>
      </dsp:nvSpPr>
      <dsp:spPr>
        <a:xfrm>
          <a:off x="0" y="3403776"/>
          <a:ext cx="6290226" cy="90653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EE880-79C5-40CC-8CE2-9658F3AA037C}">
      <dsp:nvSpPr>
        <dsp:cNvPr id="0" name=""/>
        <dsp:cNvSpPr/>
      </dsp:nvSpPr>
      <dsp:spPr>
        <a:xfrm>
          <a:off x="274227" y="3607747"/>
          <a:ext cx="498596" cy="4985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4DD6ED-0F1F-45C4-808B-6B97F48B46B5}">
      <dsp:nvSpPr>
        <dsp:cNvPr id="0" name=""/>
        <dsp:cNvSpPr/>
      </dsp:nvSpPr>
      <dsp:spPr>
        <a:xfrm>
          <a:off x="1047052" y="340377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100000"/>
            </a:lnSpc>
            <a:spcBef>
              <a:spcPct val="0"/>
            </a:spcBef>
            <a:spcAft>
              <a:spcPct val="35000"/>
            </a:spcAft>
            <a:buNone/>
          </a:pPr>
          <a:r>
            <a:rPr lang="en-US" sz="1900" kern="1200"/>
            <a:t>HHT (handheld terminals)</a:t>
          </a:r>
        </a:p>
      </dsp:txBody>
      <dsp:txXfrm>
        <a:off x="1047052" y="3403776"/>
        <a:ext cx="5243173" cy="906538"/>
      </dsp:txXfrm>
    </dsp:sp>
    <dsp:sp modelId="{E12D2542-0545-4674-957A-9239C4E4B5B8}">
      <dsp:nvSpPr>
        <dsp:cNvPr id="0" name=""/>
        <dsp:cNvSpPr/>
      </dsp:nvSpPr>
      <dsp:spPr>
        <a:xfrm>
          <a:off x="0" y="4536950"/>
          <a:ext cx="6290226" cy="90653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D9C77-72A6-4CD6-90BC-849129F71A4A}">
      <dsp:nvSpPr>
        <dsp:cNvPr id="0" name=""/>
        <dsp:cNvSpPr/>
      </dsp:nvSpPr>
      <dsp:spPr>
        <a:xfrm>
          <a:off x="274227" y="4740921"/>
          <a:ext cx="498596" cy="4985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D48FB4-364D-4458-A3F6-1E2F42CF41BB}">
      <dsp:nvSpPr>
        <dsp:cNvPr id="0" name=""/>
        <dsp:cNvSpPr/>
      </dsp:nvSpPr>
      <dsp:spPr>
        <a:xfrm>
          <a:off x="1047052" y="4536950"/>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100000"/>
            </a:lnSpc>
            <a:spcBef>
              <a:spcPct val="0"/>
            </a:spcBef>
            <a:spcAft>
              <a:spcPct val="35000"/>
            </a:spcAft>
            <a:buNone/>
          </a:pPr>
          <a:r>
            <a:rPr lang="en-US" sz="1900" kern="1200"/>
            <a:t>RFID (Radio Frequency Identification)</a:t>
          </a:r>
        </a:p>
      </dsp:txBody>
      <dsp:txXfrm>
        <a:off x="1047052" y="4536950"/>
        <a:ext cx="5243173" cy="9065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3A57A-0430-0545-95C1-1F14063C726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C1F72C7-02B2-8447-BC2D-5A410C04A65D}">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This announcement was part of the current chief executive Steve Rowe’s 5-year </a:t>
          </a:r>
          <a:r>
            <a:rPr lang="en-GB" sz="1500" kern="1200">
              <a:hlinkClick xmlns:r="http://schemas.openxmlformats.org/officeDocument/2006/relationships" r:id="rId1"/>
            </a:rPr>
            <a:t>supply chain</a:t>
          </a:r>
          <a:r>
            <a:rPr lang="en-GB" sz="1500" kern="1200"/>
            <a:t> turnaround strategy. The reason for the closure was to refresh and open a new </a:t>
          </a:r>
          <a:r>
            <a:rPr lang="en-GB" sz="1500" kern="1200">
              <a:hlinkClick xmlns:r="http://schemas.openxmlformats.org/officeDocument/2006/relationships" r:id="rId2"/>
            </a:rPr>
            <a:t>supply chain operation</a:t>
          </a:r>
          <a:r>
            <a:rPr lang="en-GB" sz="1500" kern="1200"/>
            <a:t>, which was the second big announcement that they made.</a:t>
          </a:r>
          <a:endParaRPr lang="en-US" sz="1500" kern="1200"/>
        </a:p>
      </dsp:txBody>
      <dsp:txXfrm>
        <a:off x="0" y="665"/>
        <a:ext cx="6290226" cy="1089282"/>
      </dsp:txXfrm>
    </dsp:sp>
    <dsp:sp modelId="{E0A9A3B5-066E-5C40-8532-EC890A5260D3}">
      <dsp:nvSpPr>
        <dsp:cNvPr id="0" name=""/>
        <dsp:cNvSpPr/>
      </dsp:nvSpPr>
      <dsp:spPr>
        <a:xfrm>
          <a:off x="0" y="1089948"/>
          <a:ext cx="6290226" cy="0"/>
        </a:xfrm>
        <a:prstGeom prst="line">
          <a:avLst/>
        </a:prstGeom>
        <a:gradFill rotWithShape="0">
          <a:gsLst>
            <a:gs pos="0">
              <a:schemeClr val="accent2">
                <a:hueOff val="254917"/>
                <a:satOff val="-664"/>
                <a:lumOff val="1568"/>
                <a:alphaOff val="0"/>
                <a:tint val="96000"/>
                <a:satMod val="100000"/>
                <a:lumMod val="104000"/>
              </a:schemeClr>
            </a:gs>
            <a:gs pos="78000">
              <a:schemeClr val="accent2">
                <a:hueOff val="254917"/>
                <a:satOff val="-664"/>
                <a:lumOff val="1568"/>
                <a:alphaOff val="0"/>
                <a:shade val="100000"/>
                <a:satMod val="110000"/>
                <a:lumMod val="100000"/>
              </a:schemeClr>
            </a:gs>
          </a:gsLst>
          <a:lin ang="5400000" scaled="0"/>
        </a:gradFill>
        <a:ln w="9525" cap="flat" cmpd="sng" algn="ctr">
          <a:solidFill>
            <a:schemeClr val="accent2">
              <a:hueOff val="254917"/>
              <a:satOff val="-664"/>
              <a:lumOff val="156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FFDA91-3C54-0E4F-99C1-4010AAEC065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this logistic network move, the company is planning to open a mechanised clothing and homeware logistics centre in Hertfordshire. This facility will be opened next year and create over 500 jobs in the local community.</a:t>
          </a:r>
          <a:endParaRPr lang="en-US" sz="1500" kern="1200"/>
        </a:p>
      </dsp:txBody>
      <dsp:txXfrm>
        <a:off x="0" y="1089948"/>
        <a:ext cx="6290226" cy="1089282"/>
      </dsp:txXfrm>
    </dsp:sp>
    <dsp:sp modelId="{B458BDE7-C689-8040-97A4-EA56CD63421B}">
      <dsp:nvSpPr>
        <dsp:cNvPr id="0" name=""/>
        <dsp:cNvSpPr/>
      </dsp:nvSpPr>
      <dsp:spPr>
        <a:xfrm>
          <a:off x="0" y="2179231"/>
          <a:ext cx="6290226" cy="0"/>
        </a:xfrm>
        <a:prstGeom prst="line">
          <a:avLst/>
        </a:prstGeom>
        <a:gradFill rotWithShape="0">
          <a:gsLst>
            <a:gs pos="0">
              <a:schemeClr val="accent2">
                <a:hueOff val="509834"/>
                <a:satOff val="-1329"/>
                <a:lumOff val="3137"/>
                <a:alphaOff val="0"/>
                <a:tint val="96000"/>
                <a:satMod val="100000"/>
                <a:lumMod val="104000"/>
              </a:schemeClr>
            </a:gs>
            <a:gs pos="78000">
              <a:schemeClr val="accent2">
                <a:hueOff val="509834"/>
                <a:satOff val="-1329"/>
                <a:lumOff val="3137"/>
                <a:alphaOff val="0"/>
                <a:shade val="100000"/>
                <a:satMod val="110000"/>
                <a:lumMod val="100000"/>
              </a:schemeClr>
            </a:gs>
          </a:gsLst>
          <a:lin ang="5400000" scaled="0"/>
        </a:gradFill>
        <a:ln w="9525" cap="flat" cmpd="sng" algn="ctr">
          <a:solidFill>
            <a:schemeClr val="accent2">
              <a:hueOff val="509834"/>
              <a:satOff val="-1329"/>
              <a:lumOff val="3137"/>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BBB2A99-9906-4040-A810-EE8DD078C2A1}">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new facility looks to drive better service and heightened availability to customers who are demanding lower prices from retailers.  </a:t>
          </a:r>
          <a:endParaRPr lang="en-US" sz="1500" kern="1200"/>
        </a:p>
      </dsp:txBody>
      <dsp:txXfrm>
        <a:off x="0" y="2179231"/>
        <a:ext cx="6290226" cy="1089282"/>
      </dsp:txXfrm>
    </dsp:sp>
    <dsp:sp modelId="{8C70255E-74D1-C149-BC04-B953043A205B}">
      <dsp:nvSpPr>
        <dsp:cNvPr id="0" name=""/>
        <dsp:cNvSpPr/>
      </dsp:nvSpPr>
      <dsp:spPr>
        <a:xfrm>
          <a:off x="0" y="3268513"/>
          <a:ext cx="6290226" cy="0"/>
        </a:xfrm>
        <a:prstGeom prst="line">
          <a:avLst/>
        </a:prstGeom>
        <a:gradFill rotWithShape="0">
          <a:gsLst>
            <a:gs pos="0">
              <a:schemeClr val="accent2">
                <a:hueOff val="764751"/>
                <a:satOff val="-1993"/>
                <a:lumOff val="4705"/>
                <a:alphaOff val="0"/>
                <a:tint val="96000"/>
                <a:satMod val="100000"/>
                <a:lumMod val="104000"/>
              </a:schemeClr>
            </a:gs>
            <a:gs pos="78000">
              <a:schemeClr val="accent2">
                <a:hueOff val="764751"/>
                <a:satOff val="-1993"/>
                <a:lumOff val="4705"/>
                <a:alphaOff val="0"/>
                <a:shade val="100000"/>
                <a:satMod val="110000"/>
                <a:lumMod val="100000"/>
              </a:schemeClr>
            </a:gs>
          </a:gsLst>
          <a:lin ang="5400000" scaled="0"/>
        </a:gradFill>
        <a:ln w="9525" cap="flat" cmpd="sng" algn="ctr">
          <a:solidFill>
            <a:schemeClr val="accent2">
              <a:hueOff val="764751"/>
              <a:satOff val="-1993"/>
              <a:lumOff val="470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3F1CB12-784A-4040-B8A8-45256DB98296}">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It is felt that this change will help update Marks and Spencer’s supply chain which even the new Chairman, Archie Norman, has described as “drifting” over the past decade.</a:t>
          </a:r>
          <a:endParaRPr lang="en-US" sz="1500" kern="1200"/>
        </a:p>
      </dsp:txBody>
      <dsp:txXfrm>
        <a:off x="0" y="3268513"/>
        <a:ext cx="6290226" cy="1089282"/>
      </dsp:txXfrm>
    </dsp:sp>
    <dsp:sp modelId="{5A420C22-4DC4-4349-9F4D-E123F00372C5}">
      <dsp:nvSpPr>
        <dsp:cNvPr id="0" name=""/>
        <dsp:cNvSpPr/>
      </dsp:nvSpPr>
      <dsp:spPr>
        <a:xfrm>
          <a:off x="0" y="4357796"/>
          <a:ext cx="6290226" cy="0"/>
        </a:xfrm>
        <a:prstGeom prst="line">
          <a:avLst/>
        </a:prstGeom>
        <a:gradFill rotWithShape="0">
          <a:gsLst>
            <a:gs pos="0">
              <a:schemeClr val="accent2">
                <a:hueOff val="1019668"/>
                <a:satOff val="-2658"/>
                <a:lumOff val="6274"/>
                <a:alphaOff val="0"/>
                <a:tint val="96000"/>
                <a:satMod val="100000"/>
                <a:lumMod val="104000"/>
              </a:schemeClr>
            </a:gs>
            <a:gs pos="78000">
              <a:schemeClr val="accent2">
                <a:hueOff val="1019668"/>
                <a:satOff val="-2658"/>
                <a:lumOff val="6274"/>
                <a:alphaOff val="0"/>
                <a:shade val="100000"/>
                <a:satMod val="110000"/>
                <a:lumMod val="100000"/>
              </a:schemeClr>
            </a:gs>
          </a:gsLst>
          <a:lin ang="5400000" scaled="0"/>
        </a:gradFill>
        <a:ln w="9525" cap="flat" cmpd="sng" algn="ctr">
          <a:solidFill>
            <a:schemeClr val="accent2">
              <a:hueOff val="1019668"/>
              <a:satOff val="-2658"/>
              <a:lumOff val="627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220D030-E763-4B48-A625-743E6A4A801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Only Time will tell whether the logistics centre will have the desired effect the company hopes for. With the company already having heavily invested millions of pounds in its </a:t>
          </a:r>
          <a:r>
            <a:rPr lang="en-GB" sz="1500" kern="1200" dirty="0">
              <a:hlinkClick xmlns:r="http://schemas.openxmlformats.org/officeDocument/2006/relationships" r:id="rId3"/>
            </a:rPr>
            <a:t>technology</a:t>
          </a:r>
          <a:r>
            <a:rPr lang="en-GB" sz="1500" kern="1200" dirty="0"/>
            <a:t> and website, it still has more to do to improve online availability.</a:t>
          </a:r>
          <a:endParaRPr lang="en-US" sz="1500" kern="1200" dirty="0"/>
        </a:p>
      </dsp:txBody>
      <dsp:txXfrm>
        <a:off x="0" y="4357796"/>
        <a:ext cx="6290226" cy="10892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61E3D-306E-4F50-AC9F-804E9D6345C5}">
      <dsp:nvSpPr>
        <dsp:cNvPr id="0" name=""/>
        <dsp:cNvSpPr/>
      </dsp:nvSpPr>
      <dsp:spPr>
        <a:xfrm>
          <a:off x="1429299" y="45230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39A727-C680-4AED-9829-342439783A1E}">
      <dsp:nvSpPr>
        <dsp:cNvPr id="0" name=""/>
        <dsp:cNvSpPr/>
      </dsp:nvSpPr>
      <dsp:spPr>
        <a:xfrm>
          <a:off x="0" y="1825575"/>
          <a:ext cx="3571578" cy="2332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They have also closed a string of poor performing retail outlets and withdrawn from </a:t>
          </a:r>
          <a:r>
            <a:rPr lang="en-GB" sz="1600" kern="1200" dirty="0">
              <a:hlinkClick xmlns:r="http://schemas.openxmlformats.org/officeDocument/2006/relationships" r:id="rId3"/>
            </a:rPr>
            <a:t>international markets</a:t>
          </a:r>
          <a:r>
            <a:rPr lang="en-GB" sz="1600" kern="1200" dirty="0"/>
            <a:t> – all part of a series of changes that are being pushed through by Steve Rowe to rejuvenate the ailing retailer</a:t>
          </a:r>
          <a:r>
            <a:rPr lang="en-GB" sz="1100" kern="1200" dirty="0"/>
            <a:t>. </a:t>
          </a:r>
          <a:endParaRPr lang="en-US" sz="1100" kern="1200" dirty="0"/>
        </a:p>
      </dsp:txBody>
      <dsp:txXfrm>
        <a:off x="0" y="1825575"/>
        <a:ext cx="3571578" cy="2332342"/>
      </dsp:txXfrm>
    </dsp:sp>
    <dsp:sp modelId="{4B3A46F6-0B2A-4D03-8AB7-2E5A0CC1AA2A}">
      <dsp:nvSpPr>
        <dsp:cNvPr id="0" name=""/>
        <dsp:cNvSpPr/>
      </dsp:nvSpPr>
      <dsp:spPr>
        <a:xfrm>
          <a:off x="5636496" y="393207"/>
          <a:ext cx="810000" cy="81000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290307-F963-4FAB-A17F-4A32228909DC}">
      <dsp:nvSpPr>
        <dsp:cNvPr id="0" name=""/>
        <dsp:cNvSpPr/>
      </dsp:nvSpPr>
      <dsp:spPr>
        <a:xfrm>
          <a:off x="4163556" y="1743799"/>
          <a:ext cx="3688145" cy="2746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Stock adjustment needs to take place to make sure that food has not gone beyond the expiry dates and packaging and containers having been damaged in order to meet the requirements of Marks and Spencer’s and their consumer.</a:t>
          </a:r>
          <a:endParaRPr lang="en-US" sz="1600" kern="1200" dirty="0"/>
        </a:p>
      </dsp:txBody>
      <dsp:txXfrm>
        <a:off x="4163556" y="1743799"/>
        <a:ext cx="3688145" cy="2746450"/>
      </dsp:txXfrm>
    </dsp:sp>
    <dsp:sp modelId="{26E294CB-800B-45EC-81C8-679716EF023C}">
      <dsp:nvSpPr>
        <dsp:cNvPr id="0" name=""/>
        <dsp:cNvSpPr/>
      </dsp:nvSpPr>
      <dsp:spPr>
        <a:xfrm>
          <a:off x="9757305" y="311086"/>
          <a:ext cx="810000" cy="81000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CC0B05-42A2-4BEB-B493-4F3718127481}">
      <dsp:nvSpPr>
        <dsp:cNvPr id="0" name=""/>
        <dsp:cNvSpPr/>
      </dsp:nvSpPr>
      <dsp:spPr>
        <a:xfrm>
          <a:off x="8353776" y="1585717"/>
          <a:ext cx="3499956" cy="2584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As a conclusion Marks and Spencer’s have implemented many strategies which would take its business and brand to the next level ensuring customers receive the best customer service.</a:t>
          </a:r>
          <a:endParaRPr lang="en-US" sz="1600" kern="1200" dirty="0"/>
        </a:p>
      </dsp:txBody>
      <dsp:txXfrm>
        <a:off x="8353776" y="1585717"/>
        <a:ext cx="3499956" cy="258492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22139-1A8C-714B-AE00-085637AB37FC}" type="datetimeFigureOut">
              <a:rPr lang="en-US" smtClean="0"/>
              <a:t>11/5/19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0FCB8-160C-894C-80AB-9A23840F7D6F}" type="slidenum">
              <a:rPr lang="en-US" smtClean="0"/>
              <a:t>‹#›</a:t>
            </a:fld>
            <a:endParaRPr lang="en-US"/>
          </a:p>
        </p:txBody>
      </p:sp>
    </p:spTree>
    <p:extLst>
      <p:ext uri="{BB962C8B-B14F-4D97-AF65-F5344CB8AC3E}">
        <p14:creationId xmlns:p14="http://schemas.microsoft.com/office/powerpoint/2010/main" val="3824204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11/5/19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7922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8700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11/5/19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6633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42704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434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06212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96353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02729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3876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79685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11/5/19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44078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11/5/19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47922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11/5/19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839354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39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9540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496303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11/5/19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64998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11/5/19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5237618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creativecommons.org/licenses/by-nc-sa/3.0/"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technofaq.org/posts/2019/03/7-inventory-management-techniques-for-better-stock-control/" TargetMode="Externa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3.jpg"/><Relationship Id="rId7" Type="http://schemas.openxmlformats.org/officeDocument/2006/relationships/diagramQuickStyle" Target="../diagrams/quickStyle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illuminatedlvg.com/2012_11_01_archive.html" TargetMode="Externa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aultrudgian.co.uk/supply-chain-consultancy/"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paultrudgian.co.uk/logistics-consultancy/logistics-network-design/" TargetMode="Externa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hyperlink" Target="http://pauldunay.com/customer-service-is-the-new-marketing/" TargetMode="External"/><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yourbusiness.azcentral.com/prepare-percentage-accuracy-inventory-29194.html" TargetMode="External"/><Relationship Id="rId3" Type="http://schemas.openxmlformats.org/officeDocument/2006/relationships/hyperlink" Target="applewebdata://7B73F23E-160B-460D-9204-7E8E0C2CA3DA/https" TargetMode="External"/><Relationship Id="rId7" Type="http://schemas.openxmlformats.org/officeDocument/2006/relationships/hyperlink" Target="https://www.lokad.com/inventory-accuracy-definition"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paultrudgian.co.uk/marks-spencer-shakes-supply-chain/" TargetMode="External"/><Relationship Id="rId5" Type="http://schemas.openxmlformats.org/officeDocument/2006/relationships/hyperlink" Target="https://www.inboundlogistics.com/cms/article/improving-inventory-accuracy/" TargetMode="External"/><Relationship Id="rId4" Type="http://schemas.openxmlformats.org/officeDocument/2006/relationships/hyperlink" Target="https://marksintime.marksandspencer.com/download?id=996"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9" name="Rectangle 20">
            <a:extLst>
              <a:ext uri="{FF2B5EF4-FFF2-40B4-BE49-F238E27FC236}">
                <a16:creationId xmlns:a16="http://schemas.microsoft.com/office/drawing/2014/main" id="{5369A695-798F-4885-AFD8-79E77718C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94982"/>
            <a:ext cx="12192000" cy="2263018"/>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2">
            <a:extLst>
              <a:ext uri="{FF2B5EF4-FFF2-40B4-BE49-F238E27FC236}">
                <a16:creationId xmlns:a16="http://schemas.microsoft.com/office/drawing/2014/main" id="{F2E071F9-F15E-48F8-9B0B-FF5D86811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940341"/>
          </a:xfrm>
          <a:prstGeom prst="rect">
            <a:avLst/>
          </a:pr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F3E93-EBCA-7C4F-95A0-DE23759E2709}"/>
              </a:ext>
            </a:extLst>
          </p:cNvPr>
          <p:cNvSpPr>
            <a:spLocks noGrp="1"/>
          </p:cNvSpPr>
          <p:nvPr>
            <p:ph type="ctrTitle"/>
          </p:nvPr>
        </p:nvSpPr>
        <p:spPr>
          <a:xfrm>
            <a:off x="643467" y="643468"/>
            <a:ext cx="10905066" cy="3618898"/>
          </a:xfrm>
        </p:spPr>
        <p:txBody>
          <a:bodyPr anchor="b">
            <a:normAutofit/>
          </a:bodyPr>
          <a:lstStyle/>
          <a:p>
            <a:pPr algn="ctr"/>
            <a:r>
              <a:rPr lang="en-US" sz="7200"/>
              <a:t>Academic and Employability skills</a:t>
            </a:r>
          </a:p>
        </p:txBody>
      </p:sp>
      <p:sp>
        <p:nvSpPr>
          <p:cNvPr id="3" name="Subtitle 2">
            <a:extLst>
              <a:ext uri="{FF2B5EF4-FFF2-40B4-BE49-F238E27FC236}">
                <a16:creationId xmlns:a16="http://schemas.microsoft.com/office/drawing/2014/main" id="{91707B7D-4994-1346-A28B-8BF746CB88DE}"/>
              </a:ext>
            </a:extLst>
          </p:cNvPr>
          <p:cNvSpPr>
            <a:spLocks noGrp="1"/>
          </p:cNvSpPr>
          <p:nvPr>
            <p:ph type="subTitle" idx="1"/>
          </p:nvPr>
        </p:nvSpPr>
        <p:spPr>
          <a:xfrm>
            <a:off x="1371600" y="5396939"/>
            <a:ext cx="9448800" cy="685800"/>
          </a:xfrm>
        </p:spPr>
        <p:txBody>
          <a:bodyPr>
            <a:normAutofit/>
          </a:bodyPr>
          <a:lstStyle/>
          <a:p>
            <a:pPr algn="ctr"/>
            <a:r>
              <a:rPr lang="en-US" sz="2400" dirty="0">
                <a:solidFill>
                  <a:srgbClr val="FFFFFF"/>
                </a:solidFill>
              </a:rPr>
              <a:t>By Mohammed, Hisham, </a:t>
            </a:r>
            <a:r>
              <a:rPr lang="en-US" sz="2400" dirty="0" err="1">
                <a:solidFill>
                  <a:srgbClr val="FFFFFF"/>
                </a:solidFill>
              </a:rPr>
              <a:t>Senouci</a:t>
            </a:r>
            <a:r>
              <a:rPr lang="en-US" sz="2400" dirty="0">
                <a:solidFill>
                  <a:srgbClr val="FFFFFF"/>
                </a:solidFill>
              </a:rPr>
              <a:t> &amp; </a:t>
            </a:r>
            <a:r>
              <a:rPr lang="en-US" sz="2400" dirty="0" err="1">
                <a:solidFill>
                  <a:srgbClr val="FFFFFF"/>
                </a:solidFill>
              </a:rPr>
              <a:t>Micheal</a:t>
            </a:r>
            <a:r>
              <a:rPr lang="en-US" sz="2400" dirty="0">
                <a:solidFill>
                  <a:srgbClr val="FFFFFF"/>
                </a:solidFill>
              </a:rPr>
              <a:t> </a:t>
            </a:r>
          </a:p>
        </p:txBody>
      </p:sp>
    </p:spTree>
    <p:extLst>
      <p:ext uri="{BB962C8B-B14F-4D97-AF65-F5344CB8AC3E}">
        <p14:creationId xmlns:p14="http://schemas.microsoft.com/office/powerpoint/2010/main" val="4880173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8ABE-6770-B745-83E3-059C1BA70C72}"/>
              </a:ext>
            </a:extLst>
          </p:cNvPr>
          <p:cNvSpPr>
            <a:spLocks noGrp="1"/>
          </p:cNvSpPr>
          <p:nvPr>
            <p:ph type="title"/>
          </p:nvPr>
        </p:nvSpPr>
        <p:spPr>
          <a:xfrm>
            <a:off x="2895600" y="764373"/>
            <a:ext cx="8610600" cy="1293028"/>
          </a:xfrm>
        </p:spPr>
        <p:txBody>
          <a:bodyPr>
            <a:normAutofit/>
          </a:bodyPr>
          <a:lstStyle/>
          <a:p>
            <a:r>
              <a:rPr lang="en-US" sz="4000" dirty="0"/>
              <a:t>Presentation content</a:t>
            </a:r>
          </a:p>
        </p:txBody>
      </p:sp>
      <p:graphicFrame>
        <p:nvGraphicFramePr>
          <p:cNvPr id="5" name="Content Placeholder 2">
            <a:extLst>
              <a:ext uri="{FF2B5EF4-FFF2-40B4-BE49-F238E27FC236}">
                <a16:creationId xmlns:a16="http://schemas.microsoft.com/office/drawing/2014/main" id="{133618B7-EAD6-46C0-B47D-70189CBE2376}"/>
              </a:ext>
            </a:extLst>
          </p:cNvPr>
          <p:cNvGraphicFramePr>
            <a:graphicFrameLocks noGrp="1"/>
          </p:cNvGraphicFramePr>
          <p:nvPr>
            <p:ph idx="1"/>
            <p:extLst>
              <p:ext uri="{D42A27DB-BD31-4B8C-83A1-F6EECF244321}">
                <p14:modId xmlns:p14="http://schemas.microsoft.com/office/powerpoint/2010/main" val="19591447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3178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4D0B11-A42A-7742-8D59-C4D9D1799142}"/>
              </a:ext>
            </a:extLst>
          </p:cNvPr>
          <p:cNvSpPr/>
          <p:nvPr/>
        </p:nvSpPr>
        <p:spPr>
          <a:xfrm>
            <a:off x="5118410" y="178420"/>
            <a:ext cx="6077414"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2400" b="1" u="sng" kern="1200" baseline="0" dirty="0">
                <a:solidFill>
                  <a:srgbClr val="002060"/>
                </a:solidFill>
                <a:latin typeface="Calibri" panose="020F0502020204030204" pitchFamily="34" charset="0"/>
                <a:ea typeface="+mj-ea"/>
                <a:cs typeface="Calibri" panose="020F0502020204030204" pitchFamily="34" charset="0"/>
              </a:rPr>
              <a:t>A brief </a:t>
            </a:r>
            <a:r>
              <a:rPr lang="en-US" sz="2400" b="1" u="sng" dirty="0">
                <a:solidFill>
                  <a:srgbClr val="002060"/>
                </a:solidFill>
                <a:latin typeface="Calibri" panose="020F0502020204030204" pitchFamily="34" charset="0"/>
                <a:ea typeface="+mj-ea"/>
                <a:cs typeface="Calibri" panose="020F0502020204030204" pitchFamily="34" charset="0"/>
              </a:rPr>
              <a:t>b</a:t>
            </a:r>
            <a:r>
              <a:rPr lang="en-US" sz="2400" b="1" u="sng" kern="1200" baseline="0" dirty="0">
                <a:solidFill>
                  <a:srgbClr val="002060"/>
                </a:solidFill>
                <a:latin typeface="Calibri" panose="020F0502020204030204" pitchFamily="34" charset="0"/>
                <a:ea typeface="+mj-ea"/>
                <a:cs typeface="Calibri" panose="020F0502020204030204" pitchFamily="34" charset="0"/>
              </a:rPr>
              <a:t>ackground to Marks and Spencers</a:t>
            </a:r>
          </a:p>
        </p:txBody>
      </p:sp>
      <p:graphicFrame>
        <p:nvGraphicFramePr>
          <p:cNvPr id="24" name="TextBox 19">
            <a:extLst>
              <a:ext uri="{FF2B5EF4-FFF2-40B4-BE49-F238E27FC236}">
                <a16:creationId xmlns:a16="http://schemas.microsoft.com/office/drawing/2014/main" id="{3FFE86B7-A532-470B-BA63-DF6A126FEEED}"/>
              </a:ext>
            </a:extLst>
          </p:cNvPr>
          <p:cNvGraphicFramePr/>
          <p:nvPr>
            <p:extLst>
              <p:ext uri="{D42A27DB-BD31-4B8C-83A1-F6EECF244321}">
                <p14:modId xmlns:p14="http://schemas.microsoft.com/office/powerpoint/2010/main" val="3602548423"/>
              </p:ext>
            </p:extLst>
          </p:nvPr>
        </p:nvGraphicFramePr>
        <p:xfrm>
          <a:off x="0" y="1304693"/>
          <a:ext cx="12192000" cy="5374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8858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15CC8773-0E3F-4D1C-A409-0353003E65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9" name="Picture 38">
            <a:extLst>
              <a:ext uri="{FF2B5EF4-FFF2-40B4-BE49-F238E27FC236}">
                <a16:creationId xmlns:a16="http://schemas.microsoft.com/office/drawing/2014/main" id="{29160FC1-6959-4BB1-8E7A-0CA07E8BAA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41" name="Rectangle 40">
            <a:extLst>
              <a:ext uri="{FF2B5EF4-FFF2-40B4-BE49-F238E27FC236}">
                <a16:creationId xmlns:a16="http://schemas.microsoft.com/office/drawing/2014/main" id="{8343378B-CD8B-42C8-B5F6-1735FD150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7 Inventory Management Techniques For Better Stock Control ...">
            <a:extLst>
              <a:ext uri="{FF2B5EF4-FFF2-40B4-BE49-F238E27FC236}">
                <a16:creationId xmlns:a16="http://schemas.microsoft.com/office/drawing/2014/main" id="{00401AB8-E3CE-5549-996C-89FFDA50DBC7}"/>
              </a:ext>
            </a:extLst>
          </p:cNvPr>
          <p:cNvPicPr>
            <a:picLocks noChangeAspect="1"/>
          </p:cNvPicPr>
          <p:nvPr/>
        </p:nvPicPr>
        <p:blipFill rotWithShape="1">
          <a:blip r:embed="rId4">
            <a:alphaModFix amt="40000"/>
            <a:extLst>
              <a:ext uri="{837473B0-CC2E-450A-ABE3-18F120FF3D39}">
                <a1611:picAttrSrcUrl xmlns:a1611="http://schemas.microsoft.com/office/drawing/2016/11/main" r:id="rId5"/>
              </a:ext>
            </a:extLst>
          </a:blip>
          <a:srcRect t="9493" r="9091"/>
          <a:stretch/>
        </p:blipFill>
        <p:spPr>
          <a:xfrm>
            <a:off x="20" y="10"/>
            <a:ext cx="12191980" cy="6857990"/>
          </a:xfrm>
          <a:prstGeom prst="rect">
            <a:avLst/>
          </a:prstGeom>
        </p:spPr>
      </p:pic>
      <p:pic>
        <p:nvPicPr>
          <p:cNvPr id="43" name="Picture 42">
            <a:extLst>
              <a:ext uri="{FF2B5EF4-FFF2-40B4-BE49-F238E27FC236}">
                <a16:creationId xmlns:a16="http://schemas.microsoft.com/office/drawing/2014/main" id="{0B437D4A-C753-4188-A33C-D004EDBF1B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45" name="Picture 44">
            <a:extLst>
              <a:ext uri="{FF2B5EF4-FFF2-40B4-BE49-F238E27FC236}">
                <a16:creationId xmlns:a16="http://schemas.microsoft.com/office/drawing/2014/main" id="{DDC12A77-997B-4938-83F6-824354F8AD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912DA632-7227-554C-9D16-11CA9C60A5A2}"/>
              </a:ext>
            </a:extLst>
          </p:cNvPr>
          <p:cNvSpPr>
            <a:spLocks noGrp="1"/>
          </p:cNvSpPr>
          <p:nvPr>
            <p:ph type="title"/>
          </p:nvPr>
        </p:nvSpPr>
        <p:spPr>
          <a:xfrm>
            <a:off x="1450623" y="2074007"/>
            <a:ext cx="9448800" cy="2301143"/>
          </a:xfrm>
        </p:spPr>
        <p:txBody>
          <a:bodyPr vert="horz" lIns="91440" tIns="45720" rIns="91440" bIns="45720" rtlCol="0" anchor="b">
            <a:normAutofit/>
          </a:bodyPr>
          <a:lstStyle/>
          <a:p>
            <a:pPr algn="ctr"/>
            <a:r>
              <a:rPr lang="en-US" sz="3300" b="1" kern="1200" cap="all" baseline="0" dirty="0">
                <a:solidFill>
                  <a:schemeClr val="tx1"/>
                </a:solidFill>
                <a:latin typeface="+mj-lt"/>
                <a:ea typeface="+mj-ea"/>
                <a:cs typeface="+mj-cs"/>
              </a:rPr>
              <a:t>why stock control and accuracy is important to Marks and Spencers and its customers</a:t>
            </a:r>
            <a:br>
              <a:rPr lang="en-US" sz="3300" kern="1200" cap="all" baseline="0" dirty="0">
                <a:solidFill>
                  <a:schemeClr val="tx1"/>
                </a:solidFill>
                <a:latin typeface="+mj-lt"/>
                <a:ea typeface="+mj-ea"/>
                <a:cs typeface="+mj-cs"/>
              </a:rPr>
            </a:br>
            <a:endParaRPr lang="en-US" sz="3300" kern="1200" cap="all" baseline="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B01CAEC8-864A-B442-B1DF-B0646B0A796A}"/>
              </a:ext>
            </a:extLst>
          </p:cNvPr>
          <p:cNvSpPr txBox="1"/>
          <p:nvPr/>
        </p:nvSpPr>
        <p:spPr>
          <a:xfrm>
            <a:off x="9341541" y="6657945"/>
            <a:ext cx="285045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technofaq.org/posts/2019/03/7-inventory-management-techniques-for-better-stock-contro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97100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B015324-98EE-4370-8001-85C1278A1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14E49BFF-40A2-4616-8638-9CBE4EC1F6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0" name="Picture 9" descr="Illuminated Living: November 2012">
            <a:extLst>
              <a:ext uri="{FF2B5EF4-FFF2-40B4-BE49-F238E27FC236}">
                <a16:creationId xmlns:a16="http://schemas.microsoft.com/office/drawing/2014/main" id="{08069CC2-EBC0-6341-93A2-204AE0F05F4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23663" y="1102111"/>
            <a:ext cx="5882538" cy="5375195"/>
          </a:xfrm>
          <a:prstGeom prst="rect">
            <a:avLst/>
          </a:prstGeom>
        </p:spPr>
      </p:pic>
      <p:graphicFrame>
        <p:nvGraphicFramePr>
          <p:cNvPr id="8" name="Content Placeholder 7">
            <a:extLst>
              <a:ext uri="{FF2B5EF4-FFF2-40B4-BE49-F238E27FC236}">
                <a16:creationId xmlns:a16="http://schemas.microsoft.com/office/drawing/2014/main" id="{FDA454A3-3115-F444-8D0D-F3738E179811}"/>
              </a:ext>
            </a:extLst>
          </p:cNvPr>
          <p:cNvGraphicFramePr>
            <a:graphicFrameLocks noGrp="1"/>
          </p:cNvGraphicFramePr>
          <p:nvPr>
            <p:ph idx="1"/>
            <p:extLst>
              <p:ext uri="{D42A27DB-BD31-4B8C-83A1-F6EECF244321}">
                <p14:modId xmlns:p14="http://schemas.microsoft.com/office/powerpoint/2010/main" val="3785987461"/>
              </p:ext>
            </p:extLst>
          </p:nvPr>
        </p:nvGraphicFramePr>
        <p:xfrm>
          <a:off x="685799" y="1682044"/>
          <a:ext cx="4529667" cy="4719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9615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ounded Rectangle 14">
            <a:extLst>
              <a:ext uri="{FF2B5EF4-FFF2-40B4-BE49-F238E27FC236}">
                <a16:creationId xmlns:a16="http://schemas.microsoft.com/office/drawing/2014/main" id="{B781DC51-1D15-43A2-AB4F-2051C5F1C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4">
            <a:extLst>
              <a:ext uri="{FF2B5EF4-FFF2-40B4-BE49-F238E27FC236}">
                <a16:creationId xmlns:a16="http://schemas.microsoft.com/office/drawing/2014/main" id="{41008B81-C8A4-4EEF-A211-877A35E98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36">
            <a:extLst>
              <a:ext uri="{FF2B5EF4-FFF2-40B4-BE49-F238E27FC236}">
                <a16:creationId xmlns:a16="http://schemas.microsoft.com/office/drawing/2014/main" id="{C82B94A0-9C04-497F-9F2A-234AC715BC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39" name="Picture 38">
            <a:extLst>
              <a:ext uri="{FF2B5EF4-FFF2-40B4-BE49-F238E27FC236}">
                <a16:creationId xmlns:a16="http://schemas.microsoft.com/office/drawing/2014/main" id="{369CB58F-9DB1-495E-8241-D899410449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8A486CA-C14F-0D4B-8A07-71F1A2DC1D9B}"/>
              </a:ext>
            </a:extLst>
          </p:cNvPr>
          <p:cNvSpPr>
            <a:spLocks noGrp="1"/>
          </p:cNvSpPr>
          <p:nvPr>
            <p:ph type="title"/>
          </p:nvPr>
        </p:nvSpPr>
        <p:spPr>
          <a:xfrm>
            <a:off x="685800" y="1066163"/>
            <a:ext cx="3306744" cy="5148371"/>
          </a:xfrm>
        </p:spPr>
        <p:txBody>
          <a:bodyPr>
            <a:normAutofit/>
          </a:bodyPr>
          <a:lstStyle/>
          <a:p>
            <a:pPr algn="ctr"/>
            <a:r>
              <a:rPr lang="en-US" sz="4000" u="sng" dirty="0">
                <a:solidFill>
                  <a:schemeClr val="bg1"/>
                </a:solidFill>
                <a:latin typeface="Calibri" panose="020F0502020204030204" pitchFamily="34" charset="0"/>
                <a:cs typeface="Calibri" panose="020F0502020204030204" pitchFamily="34" charset="0"/>
              </a:rPr>
              <a:t>The technology in Marks and </a:t>
            </a:r>
            <a:r>
              <a:rPr lang="en-US" sz="4000" u="sng" dirty="0" err="1">
                <a:solidFill>
                  <a:schemeClr val="bg1"/>
                </a:solidFill>
                <a:latin typeface="Calibri" panose="020F0502020204030204" pitchFamily="34" charset="0"/>
                <a:cs typeface="Calibri" panose="020F0502020204030204" pitchFamily="34" charset="0"/>
              </a:rPr>
              <a:t>Spencers</a:t>
            </a:r>
            <a:r>
              <a:rPr lang="en-US" sz="4000" u="sng" dirty="0">
                <a:solidFill>
                  <a:schemeClr val="bg1"/>
                </a:solidFill>
                <a:latin typeface="Calibri" panose="020F0502020204030204" pitchFamily="34" charset="0"/>
                <a:cs typeface="Calibri" panose="020F0502020204030204" pitchFamily="34" charset="0"/>
              </a:rPr>
              <a:t> for stock control</a:t>
            </a:r>
          </a:p>
        </p:txBody>
      </p:sp>
      <p:graphicFrame>
        <p:nvGraphicFramePr>
          <p:cNvPr id="28" name="Content Placeholder 4">
            <a:extLst>
              <a:ext uri="{FF2B5EF4-FFF2-40B4-BE49-F238E27FC236}">
                <a16:creationId xmlns:a16="http://schemas.microsoft.com/office/drawing/2014/main" id="{09DBB82D-34D9-4322-BB1C-0667BE082616}"/>
              </a:ext>
            </a:extLst>
          </p:cNvPr>
          <p:cNvGraphicFramePr>
            <a:graphicFrameLocks noGrp="1"/>
          </p:cNvGraphicFramePr>
          <p:nvPr>
            <p:ph idx="1"/>
            <p:extLst>
              <p:ext uri="{D42A27DB-BD31-4B8C-83A1-F6EECF244321}">
                <p14:modId xmlns:p14="http://schemas.microsoft.com/office/powerpoint/2010/main" val="91650493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75138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21345-FE5A-D04C-9F26-B277645C3EB9}"/>
              </a:ext>
            </a:extLst>
          </p:cNvPr>
          <p:cNvSpPr>
            <a:spLocks noGrp="1"/>
          </p:cNvSpPr>
          <p:nvPr>
            <p:ph type="title"/>
          </p:nvPr>
        </p:nvSpPr>
        <p:spPr>
          <a:xfrm>
            <a:off x="2895600" y="764373"/>
            <a:ext cx="8610600" cy="1293028"/>
          </a:xfrm>
        </p:spPr>
        <p:txBody>
          <a:bodyPr>
            <a:normAutofit/>
          </a:bodyPr>
          <a:lstStyle/>
          <a:p>
            <a:r>
              <a:rPr lang="en-US" sz="2800" b="1" u="sng" cap="none">
                <a:latin typeface="Calibri" panose="020F0502020204030204" pitchFamily="34" charset="0"/>
                <a:cs typeface="Calibri" panose="020F0502020204030204" pitchFamily="34" charset="0"/>
              </a:rPr>
              <a:t>Honeywell Dolphin 75e Mobile Computers</a:t>
            </a:r>
            <a:endParaRPr lang="en-US" sz="2800" b="1" u="sng" cap="none" dirty="0">
              <a:latin typeface="Calibri" panose="020F0502020204030204" pitchFamily="34" charset="0"/>
              <a:cs typeface="Calibri" panose="020F0502020204030204" pitchFamily="34" charset="0"/>
            </a:endParaRPr>
          </a:p>
        </p:txBody>
      </p:sp>
      <p:pic>
        <p:nvPicPr>
          <p:cNvPr id="4" name="Content Placeholder 3">
            <a:extLst>
              <a:ext uri="{FF2B5EF4-FFF2-40B4-BE49-F238E27FC236}">
                <a16:creationId xmlns:a16="http://schemas.microsoft.com/office/drawing/2014/main" id="{BD007D1A-9C90-0248-BD1D-117788032062}"/>
              </a:ext>
            </a:extLst>
          </p:cNvPr>
          <p:cNvPicPr>
            <a:picLocks noGrp="1" noChangeAspect="1"/>
          </p:cNvPicPr>
          <p:nvPr>
            <p:ph idx="1"/>
          </p:nvPr>
        </p:nvPicPr>
        <p:blipFill>
          <a:blip r:embed="rId2"/>
          <a:stretch>
            <a:fillRect/>
          </a:stretch>
        </p:blipFill>
        <p:spPr>
          <a:xfrm>
            <a:off x="6641305" y="2057401"/>
            <a:ext cx="4024313" cy="4024313"/>
          </a:xfrm>
          <a:prstGeom prst="rect">
            <a:avLst/>
          </a:prstGeom>
        </p:spPr>
      </p:pic>
      <p:sp>
        <p:nvSpPr>
          <p:cNvPr id="5" name="TextBox 4">
            <a:extLst>
              <a:ext uri="{FF2B5EF4-FFF2-40B4-BE49-F238E27FC236}">
                <a16:creationId xmlns:a16="http://schemas.microsoft.com/office/drawing/2014/main" id="{E29E0147-E998-C04E-8EA8-91C5FE86E0CE}"/>
              </a:ext>
            </a:extLst>
          </p:cNvPr>
          <p:cNvSpPr txBox="1"/>
          <p:nvPr/>
        </p:nvSpPr>
        <p:spPr>
          <a:xfrm>
            <a:off x="1526382" y="2967335"/>
            <a:ext cx="6043613" cy="1015663"/>
          </a:xfrm>
          <a:prstGeom prst="rect">
            <a:avLst/>
          </a:prstGeom>
          <a:noFill/>
        </p:spPr>
        <p:txBody>
          <a:bodyPr wrap="square" rtlCol="0">
            <a:spAutoFit/>
          </a:bodyPr>
          <a:lstStyle/>
          <a:p>
            <a:pPr algn="ctr"/>
            <a:r>
              <a:rPr lang="en-US" sz="2000" dirty="0"/>
              <a:t>M&amp;S has deployed 9000 Honeywell Dolphin 75e mobile computers across 950+ stores in the UK since it was introduced.</a:t>
            </a:r>
          </a:p>
        </p:txBody>
      </p:sp>
    </p:spTree>
    <p:extLst>
      <p:ext uri="{BB962C8B-B14F-4D97-AF65-F5344CB8AC3E}">
        <p14:creationId xmlns:p14="http://schemas.microsoft.com/office/powerpoint/2010/main" val="914753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8">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B370FEC3-7536-4FD5-8238-89CFDC7A31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0792"/>
          <a:stretch/>
        </p:blipFill>
        <p:spPr>
          <a:xfrm rot="10800000" flipH="1" flipV="1">
            <a:off x="0" y="4102768"/>
            <a:ext cx="4642202" cy="2755232"/>
          </a:xfrm>
          <a:prstGeom prst="rect">
            <a:avLst/>
          </a:prstGeom>
        </p:spPr>
      </p:pic>
      <p:sp>
        <p:nvSpPr>
          <p:cNvPr id="2" name="Title 1">
            <a:extLst>
              <a:ext uri="{FF2B5EF4-FFF2-40B4-BE49-F238E27FC236}">
                <a16:creationId xmlns:a16="http://schemas.microsoft.com/office/drawing/2014/main" id="{CC9F1EAA-999C-F74C-9B77-F79C06E72FCC}"/>
              </a:ext>
            </a:extLst>
          </p:cNvPr>
          <p:cNvSpPr>
            <a:spLocks noGrp="1"/>
          </p:cNvSpPr>
          <p:nvPr>
            <p:ph type="title"/>
          </p:nvPr>
        </p:nvSpPr>
        <p:spPr>
          <a:xfrm>
            <a:off x="643466" y="804334"/>
            <a:ext cx="3471333" cy="5249333"/>
          </a:xfrm>
        </p:spPr>
        <p:txBody>
          <a:bodyPr>
            <a:normAutofit/>
          </a:bodyPr>
          <a:lstStyle/>
          <a:p>
            <a:r>
              <a:rPr lang="en-US" sz="4000">
                <a:solidFill>
                  <a:srgbClr val="FFFFFF"/>
                </a:solidFill>
                <a:latin typeface="Calibri" panose="020F0502020204030204" pitchFamily="34" charset="0"/>
                <a:cs typeface="Calibri" panose="020F0502020204030204" pitchFamily="34" charset="0"/>
              </a:rPr>
              <a:t>The changes in Marks and Spencer to improve stock management</a:t>
            </a:r>
          </a:p>
        </p:txBody>
      </p:sp>
      <p:sp>
        <p:nvSpPr>
          <p:cNvPr id="3" name="Content Placeholder 2">
            <a:extLst>
              <a:ext uri="{FF2B5EF4-FFF2-40B4-BE49-F238E27FC236}">
                <a16:creationId xmlns:a16="http://schemas.microsoft.com/office/drawing/2014/main" id="{78CEE8AC-F583-0540-A81A-9439758C485A}"/>
              </a:ext>
            </a:extLst>
          </p:cNvPr>
          <p:cNvSpPr>
            <a:spLocks noGrp="1"/>
          </p:cNvSpPr>
          <p:nvPr>
            <p:ph idx="1"/>
          </p:nvPr>
        </p:nvSpPr>
        <p:spPr>
          <a:xfrm>
            <a:off x="5234722" y="804334"/>
            <a:ext cx="6271477" cy="5249333"/>
          </a:xfrm>
        </p:spPr>
        <p:txBody>
          <a:bodyPr anchor="ctr">
            <a:normAutofit/>
          </a:bodyPr>
          <a:lstStyle/>
          <a:p>
            <a:r>
              <a:rPr lang="en-GB" sz="1700" dirty="0">
                <a:solidFill>
                  <a:schemeClr val="tx2"/>
                </a:solidFill>
              </a:rPr>
              <a:t>Recently Marks and Spencer has been in the news talking about the changes that will affect there new  </a:t>
            </a:r>
            <a:r>
              <a:rPr lang="en-GB" sz="1700" dirty="0">
                <a:solidFill>
                  <a:schemeClr val="tx2"/>
                </a:solidFill>
                <a:hlinkClick r:id="rId3"/>
              </a:rPr>
              <a:t>supply chain</a:t>
            </a:r>
            <a:r>
              <a:rPr lang="en-GB" sz="1700" dirty="0">
                <a:solidFill>
                  <a:schemeClr val="tx2"/>
                </a:solidFill>
              </a:rPr>
              <a:t>. These changes where implemented   due to another disappointing trade period over Christmas which saw the company reach really poor sales, as consumers continued to be more money Savvy and more willing to hunt online for greater value for money. </a:t>
            </a:r>
          </a:p>
          <a:p>
            <a:endParaRPr lang="en-GB" sz="1700" dirty="0">
              <a:solidFill>
                <a:schemeClr val="tx2"/>
              </a:solidFill>
            </a:endParaRPr>
          </a:p>
          <a:p>
            <a:r>
              <a:rPr lang="en-GB" sz="1700" dirty="0">
                <a:solidFill>
                  <a:schemeClr val="tx2"/>
                </a:solidFill>
              </a:rPr>
              <a:t>The fact that the company is showing low sales growth shows that the company still faces an uphill battle to modernise its clothing and homewares, this effects how the brand is perceived in the industry.</a:t>
            </a:r>
          </a:p>
          <a:p>
            <a:endParaRPr lang="en-GB" sz="1700" dirty="0">
              <a:solidFill>
                <a:schemeClr val="tx2"/>
              </a:solidFill>
            </a:endParaRPr>
          </a:p>
          <a:p>
            <a:r>
              <a:rPr lang="en-GB" sz="1700" dirty="0">
                <a:solidFill>
                  <a:schemeClr val="tx2"/>
                </a:solidFill>
              </a:rPr>
              <a:t>To turn things around at M&amp;S they have deployed a package of measures including significant changes to its supply chain and </a:t>
            </a:r>
            <a:r>
              <a:rPr lang="en-GB" sz="1700" dirty="0">
                <a:solidFill>
                  <a:schemeClr val="tx2"/>
                </a:solidFill>
                <a:hlinkClick r:id="rId4"/>
              </a:rPr>
              <a:t>logistics network</a:t>
            </a:r>
            <a:r>
              <a:rPr lang="en-GB" sz="1700" dirty="0">
                <a:solidFill>
                  <a:schemeClr val="tx2"/>
                </a:solidFill>
              </a:rPr>
              <a:t>. The first thing that they company announced is it plans to close its London Distribution Centre at Neasden. </a:t>
            </a:r>
          </a:p>
          <a:p>
            <a:pPr marL="0" indent="0">
              <a:buNone/>
            </a:pPr>
            <a:endParaRPr lang="en-GB" sz="1700" dirty="0">
              <a:solidFill>
                <a:schemeClr val="tx2"/>
              </a:solidFill>
            </a:endParaRPr>
          </a:p>
          <a:p>
            <a:endParaRPr lang="en-US" sz="1700" dirty="0">
              <a:solidFill>
                <a:schemeClr val="tx2"/>
              </a:solidFill>
            </a:endParaRPr>
          </a:p>
        </p:txBody>
      </p:sp>
    </p:spTree>
    <p:extLst>
      <p:ext uri="{BB962C8B-B14F-4D97-AF65-F5344CB8AC3E}">
        <p14:creationId xmlns:p14="http://schemas.microsoft.com/office/powerpoint/2010/main" val="3782070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ounded Rectangle 14">
            <a:extLst>
              <a:ext uri="{FF2B5EF4-FFF2-40B4-BE49-F238E27FC236}">
                <a16:creationId xmlns:a16="http://schemas.microsoft.com/office/drawing/2014/main" id="{B781DC51-1D15-43A2-AB4F-2051C5F1C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1008B81-C8A4-4EEF-A211-877A35E98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C82B94A0-9C04-497F-9F2A-234AC715BC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35" name="Picture 34">
            <a:extLst>
              <a:ext uri="{FF2B5EF4-FFF2-40B4-BE49-F238E27FC236}">
                <a16:creationId xmlns:a16="http://schemas.microsoft.com/office/drawing/2014/main" id="{369CB58F-9DB1-495E-8241-D899410449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graphicFrame>
        <p:nvGraphicFramePr>
          <p:cNvPr id="24" name="Content Placeholder 2">
            <a:extLst>
              <a:ext uri="{FF2B5EF4-FFF2-40B4-BE49-F238E27FC236}">
                <a16:creationId xmlns:a16="http://schemas.microsoft.com/office/drawing/2014/main" id="{84FC0A42-5F39-485A-90DF-1A645F7DC8C0}"/>
              </a:ext>
            </a:extLst>
          </p:cNvPr>
          <p:cNvGraphicFramePr>
            <a:graphicFrameLocks noGrp="1"/>
          </p:cNvGraphicFramePr>
          <p:nvPr>
            <p:ph idx="1"/>
            <p:extLst>
              <p:ext uri="{D42A27DB-BD31-4B8C-83A1-F6EECF244321}">
                <p14:modId xmlns:p14="http://schemas.microsoft.com/office/powerpoint/2010/main" val="224065516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0796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5EACE25-D52A-4DA6-8AD6-7281F8F8D903}"/>
              </a:ext>
            </a:extLst>
          </p:cNvPr>
          <p:cNvGraphicFramePr>
            <a:graphicFrameLocks noGrp="1"/>
          </p:cNvGraphicFramePr>
          <p:nvPr>
            <p:ph idx="1"/>
            <p:extLst>
              <p:ext uri="{D42A27DB-BD31-4B8C-83A1-F6EECF244321}">
                <p14:modId xmlns:p14="http://schemas.microsoft.com/office/powerpoint/2010/main" val="2451864284"/>
              </p:ext>
            </p:extLst>
          </p:nvPr>
        </p:nvGraphicFramePr>
        <p:xfrm>
          <a:off x="135467" y="1444978"/>
          <a:ext cx="12192000" cy="5079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325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7CD0-A27A-5C46-9DB5-A3567B6BFA59}"/>
              </a:ext>
            </a:extLst>
          </p:cNvPr>
          <p:cNvSpPr>
            <a:spLocks noGrp="1"/>
          </p:cNvSpPr>
          <p:nvPr>
            <p:ph type="title"/>
          </p:nvPr>
        </p:nvSpPr>
        <p:spPr>
          <a:xfrm>
            <a:off x="2895600" y="764373"/>
            <a:ext cx="8610600" cy="1293028"/>
          </a:xfrm>
        </p:spPr>
        <p:txBody>
          <a:bodyPr>
            <a:normAutofit/>
          </a:bodyPr>
          <a:lstStyle/>
          <a:p>
            <a:r>
              <a:rPr lang="en-GB" sz="2200"/>
              <a:t>What impact did this have on customer service? What would this look like? Are there any limitations?</a:t>
            </a:r>
            <a:br>
              <a:rPr lang="en-GB" sz="2200"/>
            </a:br>
            <a:endParaRPr lang="en-US" sz="2200"/>
          </a:p>
        </p:txBody>
      </p:sp>
      <p:sp>
        <p:nvSpPr>
          <p:cNvPr id="18" name="Content Placeholder 2">
            <a:extLst>
              <a:ext uri="{FF2B5EF4-FFF2-40B4-BE49-F238E27FC236}">
                <a16:creationId xmlns:a16="http://schemas.microsoft.com/office/drawing/2014/main" id="{AD763416-2A45-8347-AF6F-226933A186BA}"/>
              </a:ext>
            </a:extLst>
          </p:cNvPr>
          <p:cNvSpPr>
            <a:spLocks noGrp="1"/>
          </p:cNvSpPr>
          <p:nvPr>
            <p:ph idx="1"/>
          </p:nvPr>
        </p:nvSpPr>
        <p:spPr>
          <a:xfrm>
            <a:off x="677333" y="2194560"/>
            <a:ext cx="5816600" cy="4024125"/>
          </a:xfrm>
        </p:spPr>
        <p:txBody>
          <a:bodyPr>
            <a:normAutofit/>
          </a:bodyPr>
          <a:lstStyle/>
          <a:p>
            <a:pPr marL="0" indent="0">
              <a:buNone/>
            </a:pPr>
            <a:r>
              <a:rPr lang="en-GB" sz="2200"/>
              <a:t>The new system had a confident impact on the customer experience due to the benefits that the new system includes which are as follows:</a:t>
            </a:r>
          </a:p>
          <a:p>
            <a:pPr lvl="0"/>
            <a:r>
              <a:rPr lang="en-GB" sz="2200"/>
              <a:t>Online information</a:t>
            </a:r>
          </a:p>
          <a:p>
            <a:pPr lvl="0"/>
            <a:r>
              <a:rPr lang="en-GB" sz="2200"/>
              <a:t>Reduction in paperwork</a:t>
            </a:r>
          </a:p>
          <a:p>
            <a:pPr lvl="0"/>
            <a:r>
              <a:rPr lang="en-GB" sz="2200"/>
              <a:t>Improved centralised and decentralised control</a:t>
            </a:r>
          </a:p>
          <a:p>
            <a:pPr lvl="0"/>
            <a:r>
              <a:rPr lang="en-GB" sz="2200"/>
              <a:t>Ability to investigate problems and stock issues </a:t>
            </a:r>
          </a:p>
          <a:p>
            <a:endParaRPr lang="en-US" sz="2200"/>
          </a:p>
        </p:txBody>
      </p:sp>
      <p:pic>
        <p:nvPicPr>
          <p:cNvPr id="6" name="Picture 5" descr="Customer Service is the New Marketing">
            <a:extLst>
              <a:ext uri="{FF2B5EF4-FFF2-40B4-BE49-F238E27FC236}">
                <a16:creationId xmlns:a16="http://schemas.microsoft.com/office/drawing/2014/main" id="{098CD97F-1C95-F540-BCD4-5971CE5AB5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22017" y="1824485"/>
            <a:ext cx="4406900" cy="4394200"/>
          </a:xfrm>
          <a:prstGeom prst="rect">
            <a:avLst/>
          </a:prstGeom>
        </p:spPr>
      </p:pic>
    </p:spTree>
    <p:extLst>
      <p:ext uri="{BB962C8B-B14F-4D97-AF65-F5344CB8AC3E}">
        <p14:creationId xmlns:p14="http://schemas.microsoft.com/office/powerpoint/2010/main" val="2914858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9">
            <a:extLst>
              <a:ext uri="{FF2B5EF4-FFF2-40B4-BE49-F238E27FC236}">
                <a16:creationId xmlns:a16="http://schemas.microsoft.com/office/drawing/2014/main" id="{FBE4C130-74CE-48EE-A50F-2ADD6E53B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50" b="12276"/>
          <a:stretch/>
        </p:blipFill>
        <p:spPr>
          <a:xfrm rot="16200000">
            <a:off x="7673974" y="2339972"/>
            <a:ext cx="6857999" cy="2178053"/>
          </a:xfrm>
          <a:prstGeom prst="rect">
            <a:avLst/>
          </a:prstGeom>
        </p:spPr>
      </p:pic>
      <p:sp>
        <p:nvSpPr>
          <p:cNvPr id="26" name="Content Placeholder 2">
            <a:extLst>
              <a:ext uri="{FF2B5EF4-FFF2-40B4-BE49-F238E27FC236}">
                <a16:creationId xmlns:a16="http://schemas.microsoft.com/office/drawing/2014/main" id="{EA87B02F-285D-2443-920C-3229D723986E}"/>
              </a:ext>
            </a:extLst>
          </p:cNvPr>
          <p:cNvSpPr>
            <a:spLocks noGrp="1"/>
          </p:cNvSpPr>
          <p:nvPr>
            <p:ph idx="1"/>
          </p:nvPr>
        </p:nvSpPr>
        <p:spPr>
          <a:xfrm>
            <a:off x="804334" y="630827"/>
            <a:ext cx="9782704" cy="5541373"/>
          </a:xfrm>
        </p:spPr>
        <p:txBody>
          <a:bodyPr anchor="ctr">
            <a:normAutofit/>
          </a:bodyPr>
          <a:lstStyle/>
          <a:p>
            <a:pPr marL="0" indent="0">
              <a:buNone/>
            </a:pPr>
            <a:r>
              <a:rPr lang="en-GB" sz="2400" dirty="0"/>
              <a:t>All of these led too improved customer service and an overall better shopping experience. The ability of having efficient stock management enabled M&amp;S to escalate the availability of the produce customers would require.</a:t>
            </a:r>
          </a:p>
          <a:p>
            <a:pPr marL="0" indent="0">
              <a:buNone/>
            </a:pPr>
            <a:endParaRPr lang="en-GB" sz="2400" dirty="0"/>
          </a:p>
          <a:p>
            <a:pPr marL="0" indent="0">
              <a:buNone/>
            </a:pPr>
            <a:r>
              <a:rPr lang="en-GB" sz="2400" dirty="0"/>
              <a:t>The innovate new system also gave Marks and Spencer’s a competitive edge over they’re main competitors.</a:t>
            </a:r>
          </a:p>
          <a:p>
            <a:pPr marL="0" indent="0">
              <a:buNone/>
            </a:pPr>
            <a:r>
              <a:rPr lang="en-GB" sz="2400" dirty="0"/>
              <a:t>Additional advantages of the FSM System included:</a:t>
            </a:r>
          </a:p>
          <a:p>
            <a:pPr lvl="0"/>
            <a:r>
              <a:rPr lang="en-GB" sz="2400" dirty="0"/>
              <a:t>Developing the capabilities of enterprise.</a:t>
            </a:r>
          </a:p>
          <a:p>
            <a:pPr lvl="0"/>
            <a:r>
              <a:rPr lang="en-GB" sz="2400" dirty="0"/>
              <a:t>Developing the quality of produce by administering better knowledge for suppliers.</a:t>
            </a:r>
          </a:p>
          <a:p>
            <a:pPr lvl="0"/>
            <a:r>
              <a:rPr lang="en-GB" sz="2400" dirty="0"/>
              <a:t>Minimizing the cost-base of enterprise and reflect the benefits by improving cost for consumers.</a:t>
            </a:r>
          </a:p>
          <a:p>
            <a:endParaRPr lang="en-US" sz="1700" dirty="0"/>
          </a:p>
        </p:txBody>
      </p:sp>
    </p:spTree>
    <p:extLst>
      <p:ext uri="{BB962C8B-B14F-4D97-AF65-F5344CB8AC3E}">
        <p14:creationId xmlns:p14="http://schemas.microsoft.com/office/powerpoint/2010/main" val="1126229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F4721B-D515-9040-8D5A-2410960D12AB}"/>
              </a:ext>
            </a:extLst>
          </p:cNvPr>
          <p:cNvSpPr>
            <a:spLocks noGrp="1"/>
          </p:cNvSpPr>
          <p:nvPr>
            <p:ph idx="1"/>
          </p:nvPr>
        </p:nvSpPr>
        <p:spPr>
          <a:xfrm>
            <a:off x="685800" y="2028825"/>
            <a:ext cx="10820400" cy="2800349"/>
          </a:xfrm>
        </p:spPr>
        <p:txBody>
          <a:bodyPr/>
          <a:lstStyle/>
          <a:p>
            <a:pPr marL="0" indent="0">
              <a:buNone/>
            </a:pPr>
            <a:r>
              <a:rPr lang="en-GB" dirty="0"/>
              <a:t>The main problem I have identified with the new system is that as with any sort of wireless technology it is not always 100% reliable… If the system was too crash via the centralised information system at Head Office this would affect all 285 stores that are connected too the system via the wider area network. The knock-on effect of this problem occurring wouldn’t prevent M&amp;S from providing their customers with the high level of customer service they were receiving beforehand.</a:t>
            </a:r>
          </a:p>
          <a:p>
            <a:endParaRPr lang="en-US" dirty="0"/>
          </a:p>
        </p:txBody>
      </p:sp>
    </p:spTree>
    <p:extLst>
      <p:ext uri="{BB962C8B-B14F-4D97-AF65-F5344CB8AC3E}">
        <p14:creationId xmlns:p14="http://schemas.microsoft.com/office/powerpoint/2010/main" val="527679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31" name="Rectangle 30">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3" name="Picture 32">
            <a:extLst>
              <a:ext uri="{FF2B5EF4-FFF2-40B4-BE49-F238E27FC236}">
                <a16:creationId xmlns:a16="http://schemas.microsoft.com/office/drawing/2014/main" id="{7A771FBF-1693-4446-977C-DBF8387D19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0792"/>
          <a:stretch/>
        </p:blipFill>
        <p:spPr>
          <a:xfrm rot="10800000" flipH="1" flipV="1">
            <a:off x="0" y="4102768"/>
            <a:ext cx="4642202" cy="2755232"/>
          </a:xfrm>
          <a:prstGeom prst="rect">
            <a:avLst/>
          </a:prstGeom>
        </p:spPr>
      </p:pic>
      <p:sp>
        <p:nvSpPr>
          <p:cNvPr id="2" name="Title 1">
            <a:extLst>
              <a:ext uri="{FF2B5EF4-FFF2-40B4-BE49-F238E27FC236}">
                <a16:creationId xmlns:a16="http://schemas.microsoft.com/office/drawing/2014/main" id="{305B99B3-A838-4045-902C-F518964354AF}"/>
              </a:ext>
            </a:extLst>
          </p:cNvPr>
          <p:cNvSpPr>
            <a:spLocks noGrp="1"/>
          </p:cNvSpPr>
          <p:nvPr>
            <p:ph type="title"/>
          </p:nvPr>
        </p:nvSpPr>
        <p:spPr>
          <a:xfrm>
            <a:off x="665922" y="987287"/>
            <a:ext cx="3548269" cy="4697896"/>
          </a:xfrm>
        </p:spPr>
        <p:txBody>
          <a:bodyPr>
            <a:normAutofit/>
          </a:bodyPr>
          <a:lstStyle/>
          <a:p>
            <a:r>
              <a:rPr lang="en-US" sz="3600"/>
              <a:t>Conclusion</a:t>
            </a:r>
          </a:p>
        </p:txBody>
      </p:sp>
      <p:sp>
        <p:nvSpPr>
          <p:cNvPr id="24" name="Content Placeholder 2">
            <a:extLst>
              <a:ext uri="{FF2B5EF4-FFF2-40B4-BE49-F238E27FC236}">
                <a16:creationId xmlns:a16="http://schemas.microsoft.com/office/drawing/2014/main" id="{EFDE7FB8-F67B-CB4B-AD34-83A212EF3415}"/>
              </a:ext>
            </a:extLst>
          </p:cNvPr>
          <p:cNvSpPr>
            <a:spLocks noGrp="1"/>
          </p:cNvSpPr>
          <p:nvPr>
            <p:ph idx="1"/>
          </p:nvPr>
        </p:nvSpPr>
        <p:spPr>
          <a:xfrm>
            <a:off x="4636008" y="553155"/>
            <a:ext cx="7360356" cy="5960533"/>
          </a:xfrm>
        </p:spPr>
        <p:txBody>
          <a:bodyPr anchor="ctr">
            <a:normAutofit fontScale="85000" lnSpcReduction="10000"/>
          </a:bodyPr>
          <a:lstStyle/>
          <a:p>
            <a:r>
              <a:rPr lang="en-GB" sz="2000" dirty="0"/>
              <a:t>The history of Marks and </a:t>
            </a:r>
            <a:r>
              <a:rPr lang="en-GB" sz="2000" dirty="0" err="1"/>
              <a:t>Spencers</a:t>
            </a:r>
            <a:r>
              <a:rPr lang="en-GB" sz="2000" dirty="0"/>
              <a:t> shows the expansion of becoming leading retailers in the UK and worldwide over the years due to the efficient stock control of its stock accuracy, maximising the availability of products they require.</a:t>
            </a:r>
          </a:p>
          <a:p>
            <a:r>
              <a:rPr lang="en-GB" sz="2000" dirty="0"/>
              <a:t>Technology in stock control allows Marks and Spencer to create a more swift, faster and commercial function which helps the business to deliver growth in sales. </a:t>
            </a:r>
          </a:p>
          <a:p>
            <a:r>
              <a:rPr lang="en-GB" sz="2000" dirty="0"/>
              <a:t>Though Marks and Spencer were talking about the changes that will affect there new  supply chain due to another disappointing trade period over Christmas causing really poor sales, as consumers were willing to hunt online for greater value for money. </a:t>
            </a:r>
          </a:p>
          <a:p>
            <a:r>
              <a:rPr lang="en-GB" sz="2000" dirty="0"/>
              <a:t>Adjustment were made and M&amp;S deployed a package of measures including significant changes to its supply chain and logistic network</a:t>
            </a:r>
          </a:p>
          <a:p>
            <a:r>
              <a:rPr lang="en-GB" sz="2000" dirty="0"/>
              <a:t>However only time will tell whether the logistics centre will have the desired effect the company hopes for. With the company already having heavily invested millions of pounds in its technology and website.</a:t>
            </a:r>
          </a:p>
          <a:p>
            <a:r>
              <a:rPr lang="en-GB" sz="2000" dirty="0"/>
              <a:t>With the new system is that as with any sort of wireless technology it is not always 100% reliable and errors could be made.</a:t>
            </a:r>
          </a:p>
          <a:p>
            <a:r>
              <a:rPr lang="en-GB" sz="2000" dirty="0"/>
              <a:t>If the system were too crash via this would affect all 285 stores that are connected too the system via the wider area network. Therefore there will always advantages and limitation in technology which can affect M&amp;S stock and </a:t>
            </a:r>
            <a:r>
              <a:rPr lang="en-GB" sz="2000" dirty="0" err="1"/>
              <a:t>finanicals</a:t>
            </a:r>
            <a:r>
              <a:rPr lang="en-GB" sz="2000" dirty="0"/>
              <a:t>.</a:t>
            </a:r>
          </a:p>
          <a:p>
            <a:endParaRPr lang="en-GB" sz="2000" dirty="0"/>
          </a:p>
          <a:p>
            <a:pPr>
              <a:buFont typeface="Wingdings" pitchFamily="2" charset="2"/>
              <a:buChar char="Ø"/>
            </a:pPr>
            <a:endParaRPr lang="en-US" sz="1800" dirty="0"/>
          </a:p>
        </p:txBody>
      </p:sp>
    </p:spTree>
    <p:extLst>
      <p:ext uri="{BB962C8B-B14F-4D97-AF65-F5344CB8AC3E}">
        <p14:creationId xmlns:p14="http://schemas.microsoft.com/office/powerpoint/2010/main" val="2997506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B370FEC3-7536-4FD5-8238-89CFDC7A31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0792"/>
          <a:stretch/>
        </p:blipFill>
        <p:spPr>
          <a:xfrm rot="10800000" flipH="1" flipV="1">
            <a:off x="0" y="4102768"/>
            <a:ext cx="4642202" cy="2755232"/>
          </a:xfrm>
          <a:prstGeom prst="rect">
            <a:avLst/>
          </a:prstGeom>
        </p:spPr>
      </p:pic>
      <p:sp>
        <p:nvSpPr>
          <p:cNvPr id="2" name="Title 1">
            <a:extLst>
              <a:ext uri="{FF2B5EF4-FFF2-40B4-BE49-F238E27FC236}">
                <a16:creationId xmlns:a16="http://schemas.microsoft.com/office/drawing/2014/main" id="{978F66AF-9885-6546-98BF-81A6FCAE6935}"/>
              </a:ext>
            </a:extLst>
          </p:cNvPr>
          <p:cNvSpPr>
            <a:spLocks noGrp="1"/>
          </p:cNvSpPr>
          <p:nvPr>
            <p:ph type="title"/>
          </p:nvPr>
        </p:nvSpPr>
        <p:spPr>
          <a:xfrm>
            <a:off x="643466" y="804334"/>
            <a:ext cx="3471333" cy="5249333"/>
          </a:xfrm>
        </p:spPr>
        <p:txBody>
          <a:bodyPr>
            <a:normAutofit/>
          </a:bodyPr>
          <a:lstStyle/>
          <a:p>
            <a:r>
              <a:rPr lang="en-US" sz="4000">
                <a:solidFill>
                  <a:srgbClr val="FFFFFF"/>
                </a:solidFill>
              </a:rPr>
              <a:t>References</a:t>
            </a:r>
          </a:p>
        </p:txBody>
      </p:sp>
      <p:sp>
        <p:nvSpPr>
          <p:cNvPr id="3" name="Content Placeholder 2">
            <a:extLst>
              <a:ext uri="{FF2B5EF4-FFF2-40B4-BE49-F238E27FC236}">
                <a16:creationId xmlns:a16="http://schemas.microsoft.com/office/drawing/2014/main" id="{5FF8D244-6676-7246-9796-0F3786B7EF5D}"/>
              </a:ext>
            </a:extLst>
          </p:cNvPr>
          <p:cNvSpPr>
            <a:spLocks noGrp="1"/>
          </p:cNvSpPr>
          <p:nvPr>
            <p:ph idx="1"/>
          </p:nvPr>
        </p:nvSpPr>
        <p:spPr>
          <a:xfrm>
            <a:off x="5010404" y="570089"/>
            <a:ext cx="6807200" cy="6287911"/>
          </a:xfrm>
        </p:spPr>
        <p:txBody>
          <a:bodyPr anchor="ctr">
            <a:normAutofit/>
          </a:bodyPr>
          <a:lstStyle/>
          <a:p>
            <a:pPr marL="0" indent="0">
              <a:buNone/>
            </a:pPr>
            <a:r>
              <a:rPr lang="en-US" sz="1700" dirty="0">
                <a:solidFill>
                  <a:schemeClr val="tx2"/>
                </a:solidFill>
              </a:rPr>
              <a:t>Marks and </a:t>
            </a:r>
            <a:r>
              <a:rPr lang="en-US" sz="1700" dirty="0" err="1">
                <a:solidFill>
                  <a:schemeClr val="tx2"/>
                </a:solidFill>
              </a:rPr>
              <a:t>Spencers</a:t>
            </a:r>
            <a:r>
              <a:rPr lang="en-US" sz="1700" dirty="0">
                <a:solidFill>
                  <a:schemeClr val="tx2"/>
                </a:solidFill>
              </a:rPr>
              <a:t> (2019) </a:t>
            </a:r>
            <a:r>
              <a:rPr lang="en-US" sz="1700" b="1" dirty="0">
                <a:solidFill>
                  <a:schemeClr val="tx2"/>
                </a:solidFill>
              </a:rPr>
              <a:t>A Short Story of Marks and Spencer</a:t>
            </a:r>
            <a:r>
              <a:rPr lang="en-US" sz="1700" dirty="0">
                <a:solidFill>
                  <a:schemeClr val="tx2"/>
                </a:solidFill>
              </a:rPr>
              <a:t> [Online]Available At: </a:t>
            </a:r>
            <a:r>
              <a:rPr lang="en-US" sz="1700" u="sng" dirty="0">
                <a:solidFill>
                  <a:schemeClr val="tx2"/>
                </a:solidFill>
                <a:hlinkClick r:id="rId3"/>
              </a:rPr>
              <a:t>https</a:t>
            </a:r>
            <a:r>
              <a:rPr lang="en-US" sz="1700" u="sng" dirty="0">
                <a:solidFill>
                  <a:schemeClr val="tx2"/>
                </a:solidFill>
                <a:hlinkClick r:id="rId4"/>
              </a:rPr>
              <a:t>://marksintime.marksandspencer.com/download?id=996</a:t>
            </a:r>
            <a:r>
              <a:rPr lang="en-US" sz="1700" dirty="0">
                <a:solidFill>
                  <a:schemeClr val="tx2"/>
                </a:solidFill>
              </a:rPr>
              <a:t> [Accessed 30/10/2019]</a:t>
            </a:r>
          </a:p>
          <a:p>
            <a:pPr marL="0" indent="0">
              <a:buNone/>
            </a:pPr>
            <a:endParaRPr lang="en-US" sz="1700" dirty="0">
              <a:solidFill>
                <a:schemeClr val="tx2"/>
              </a:solidFill>
            </a:endParaRPr>
          </a:p>
          <a:p>
            <a:pPr marL="0" indent="0">
              <a:buNone/>
            </a:pPr>
            <a:r>
              <a:rPr lang="en-GB" sz="1700" dirty="0" err="1">
                <a:solidFill>
                  <a:schemeClr val="tx2"/>
                </a:solidFill>
              </a:rPr>
              <a:t>Ruhriani</a:t>
            </a:r>
            <a:r>
              <a:rPr lang="en-GB" sz="1700" dirty="0">
                <a:solidFill>
                  <a:schemeClr val="tx2"/>
                </a:solidFill>
              </a:rPr>
              <a:t>, D. (2007) </a:t>
            </a:r>
            <a:r>
              <a:rPr lang="en-GB" sz="1700" b="1" dirty="0">
                <a:solidFill>
                  <a:schemeClr val="tx2"/>
                </a:solidFill>
              </a:rPr>
              <a:t>Improving Inventory Accuracy</a:t>
            </a:r>
            <a:r>
              <a:rPr lang="en-GB" sz="1700" dirty="0">
                <a:solidFill>
                  <a:schemeClr val="tx2"/>
                </a:solidFill>
              </a:rPr>
              <a:t> [Online]Available At: </a:t>
            </a:r>
            <a:r>
              <a:rPr lang="en-GB" sz="1700" u="sng" dirty="0">
                <a:solidFill>
                  <a:schemeClr val="tx2"/>
                </a:solidFill>
                <a:hlinkClick r:id="rId5"/>
              </a:rPr>
              <a:t>https://www.inboundlogistics.com/cms/article/improving-inventory-accuracy/</a:t>
            </a:r>
            <a:r>
              <a:rPr lang="en-GB" sz="1700" dirty="0">
                <a:solidFill>
                  <a:schemeClr val="tx2"/>
                </a:solidFill>
              </a:rPr>
              <a:t> [Accessed 28/10/2019]</a:t>
            </a:r>
          </a:p>
          <a:p>
            <a:pPr marL="0" indent="0">
              <a:buNone/>
            </a:pPr>
            <a:endParaRPr lang="en-GB" sz="1700" dirty="0">
              <a:solidFill>
                <a:schemeClr val="tx2"/>
              </a:solidFill>
            </a:endParaRPr>
          </a:p>
          <a:p>
            <a:pPr marL="0" indent="0">
              <a:buNone/>
            </a:pPr>
            <a:r>
              <a:rPr lang="en-GB" sz="1700" dirty="0">
                <a:cs typeface="Calibri" panose="020F0502020204030204" pitchFamily="34" charset="0"/>
              </a:rPr>
              <a:t>Trudgian, P. (2014) </a:t>
            </a:r>
            <a:r>
              <a:rPr lang="en-GB" sz="1700" b="1" dirty="0">
                <a:cs typeface="Calibri" panose="020F0502020204030204" pitchFamily="34" charset="0"/>
              </a:rPr>
              <a:t>Marks and </a:t>
            </a:r>
            <a:r>
              <a:rPr lang="en-GB" sz="1700" b="1" dirty="0" err="1">
                <a:cs typeface="Calibri" panose="020F0502020204030204" pitchFamily="34" charset="0"/>
              </a:rPr>
              <a:t>Spencers</a:t>
            </a:r>
            <a:r>
              <a:rPr lang="en-GB" sz="1700" b="1" dirty="0">
                <a:cs typeface="Calibri" panose="020F0502020204030204" pitchFamily="34" charset="0"/>
              </a:rPr>
              <a:t> Shake up their supply chain </a:t>
            </a:r>
            <a:r>
              <a:rPr lang="en-GB" sz="1700" dirty="0">
                <a:cs typeface="Calibri" panose="020F0502020204030204" pitchFamily="34" charset="0"/>
              </a:rPr>
              <a:t>[online] Available at: </a:t>
            </a:r>
            <a:r>
              <a:rPr lang="en-GB" sz="1700" u="sng" dirty="0">
                <a:cs typeface="Calibri" panose="020F0502020204030204" pitchFamily="34" charset="0"/>
                <a:hlinkClick r:id="rId6"/>
              </a:rPr>
              <a:t>https://www.paultrudgian.co.uk/marks-spencer-shakes-supply-chain/</a:t>
            </a:r>
            <a:r>
              <a:rPr lang="en-GB" sz="1700" dirty="0">
                <a:cs typeface="Calibri" panose="020F0502020204030204" pitchFamily="34" charset="0"/>
              </a:rPr>
              <a:t> [Accessed 01/11/2019]</a:t>
            </a:r>
          </a:p>
          <a:p>
            <a:pPr marL="0" indent="0">
              <a:buNone/>
            </a:pPr>
            <a:r>
              <a:rPr lang="en-GB" sz="1800" dirty="0"/>
              <a:t> </a:t>
            </a:r>
            <a:endParaRPr lang="en-GB" sz="1700" dirty="0">
              <a:solidFill>
                <a:schemeClr val="tx2"/>
              </a:solidFill>
            </a:endParaRPr>
          </a:p>
          <a:p>
            <a:pPr marL="0" indent="0">
              <a:buNone/>
            </a:pPr>
            <a:r>
              <a:rPr lang="en-GB" sz="1700" dirty="0" err="1">
                <a:solidFill>
                  <a:schemeClr val="tx2"/>
                </a:solidFill>
              </a:rPr>
              <a:t>Vermorel</a:t>
            </a:r>
            <a:r>
              <a:rPr lang="en-GB" sz="1700" dirty="0">
                <a:solidFill>
                  <a:schemeClr val="tx2"/>
                </a:solidFill>
              </a:rPr>
              <a:t>, J. (2013) </a:t>
            </a:r>
            <a:r>
              <a:rPr lang="en-GB" sz="1700" b="1" dirty="0">
                <a:solidFill>
                  <a:schemeClr val="tx2"/>
                </a:solidFill>
              </a:rPr>
              <a:t>Inventory Accuracy Definition</a:t>
            </a:r>
            <a:r>
              <a:rPr lang="en-GB" sz="1700" dirty="0">
                <a:solidFill>
                  <a:schemeClr val="tx2"/>
                </a:solidFill>
              </a:rPr>
              <a:t> [Online]Available at:  </a:t>
            </a:r>
            <a:r>
              <a:rPr lang="en-GB" sz="1700" u="sng" dirty="0">
                <a:solidFill>
                  <a:schemeClr val="tx2"/>
                </a:solidFill>
                <a:hlinkClick r:id="rId7"/>
              </a:rPr>
              <a:t>https://www.lokad.com/inventory-accuracy-definition</a:t>
            </a:r>
            <a:r>
              <a:rPr lang="en-GB" sz="1700" dirty="0">
                <a:solidFill>
                  <a:schemeClr val="tx2"/>
                </a:solidFill>
              </a:rPr>
              <a:t> [Accessed 28/10/2019]</a:t>
            </a:r>
          </a:p>
          <a:p>
            <a:pPr marL="0" indent="0">
              <a:buNone/>
            </a:pPr>
            <a:endParaRPr lang="en-GB" sz="1700" dirty="0">
              <a:solidFill>
                <a:schemeClr val="tx2"/>
              </a:solidFill>
            </a:endParaRPr>
          </a:p>
          <a:p>
            <a:pPr marL="0" indent="0">
              <a:buNone/>
            </a:pPr>
            <a:r>
              <a:rPr lang="en-GB" sz="1700" dirty="0" err="1">
                <a:solidFill>
                  <a:schemeClr val="tx2"/>
                </a:solidFill>
              </a:rPr>
              <a:t>Weedmark</a:t>
            </a:r>
            <a:r>
              <a:rPr lang="en-GB" sz="1700" dirty="0">
                <a:solidFill>
                  <a:schemeClr val="tx2"/>
                </a:solidFill>
              </a:rPr>
              <a:t>, D. (2018) </a:t>
            </a:r>
            <a:r>
              <a:rPr lang="en-GB" sz="1700" b="1" dirty="0">
                <a:solidFill>
                  <a:schemeClr val="tx2"/>
                </a:solidFill>
              </a:rPr>
              <a:t>Accuracy of Inventory</a:t>
            </a:r>
            <a:r>
              <a:rPr lang="en-GB" sz="1700" dirty="0">
                <a:solidFill>
                  <a:schemeClr val="tx2"/>
                </a:solidFill>
              </a:rPr>
              <a:t>[Online]Available At:  </a:t>
            </a:r>
            <a:r>
              <a:rPr lang="en-GB" sz="1700" u="sng" dirty="0">
                <a:solidFill>
                  <a:schemeClr val="tx2"/>
                </a:solidFill>
                <a:hlinkClick r:id="rId8"/>
              </a:rPr>
              <a:t>https://yourbusiness.azcentral.com/prepare-percentage-accuracy-inventory-29194.html</a:t>
            </a:r>
            <a:r>
              <a:rPr lang="en-GB" sz="1700" dirty="0">
                <a:solidFill>
                  <a:schemeClr val="tx2"/>
                </a:solidFill>
              </a:rPr>
              <a:t> [Accessed 27/10/2019]</a:t>
            </a:r>
          </a:p>
          <a:p>
            <a:pPr marL="0" indent="0">
              <a:buNone/>
            </a:pPr>
            <a:endParaRPr lang="en-GB" sz="1700" dirty="0">
              <a:solidFill>
                <a:schemeClr val="tx2"/>
              </a:solidFill>
            </a:endParaRPr>
          </a:p>
          <a:p>
            <a:pPr marL="0" indent="0">
              <a:buNone/>
            </a:pPr>
            <a:endParaRPr lang="en-GB" sz="1700" dirty="0">
              <a:solidFill>
                <a:schemeClr val="tx2"/>
              </a:solidFill>
            </a:endParaRPr>
          </a:p>
          <a:p>
            <a:pPr marL="0" indent="0">
              <a:buNone/>
            </a:pPr>
            <a:endParaRPr lang="en-GB" sz="1700" dirty="0">
              <a:solidFill>
                <a:schemeClr val="tx2"/>
              </a:solidFill>
            </a:endParaRPr>
          </a:p>
        </p:txBody>
      </p:sp>
    </p:spTree>
    <p:extLst>
      <p:ext uri="{BB962C8B-B14F-4D97-AF65-F5344CB8AC3E}">
        <p14:creationId xmlns:p14="http://schemas.microsoft.com/office/powerpoint/2010/main" val="2216896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99D66-4730-8447-BE1C-EB79F680F60F}"/>
              </a:ext>
            </a:extLst>
          </p:cNvPr>
          <p:cNvSpPr>
            <a:spLocks noGrp="1"/>
          </p:cNvSpPr>
          <p:nvPr>
            <p:ph type="title"/>
          </p:nvPr>
        </p:nvSpPr>
        <p:spPr/>
        <p:txBody>
          <a:bodyPr/>
          <a:lstStyle/>
          <a:p>
            <a:r>
              <a:rPr lang="en-US" dirty="0"/>
              <a:t>My presentation notes</a:t>
            </a:r>
          </a:p>
        </p:txBody>
      </p:sp>
      <p:sp>
        <p:nvSpPr>
          <p:cNvPr id="3" name="Content Placeholder 2">
            <a:extLst>
              <a:ext uri="{FF2B5EF4-FFF2-40B4-BE49-F238E27FC236}">
                <a16:creationId xmlns:a16="http://schemas.microsoft.com/office/drawing/2014/main" id="{C288D0DE-3566-674A-81DA-E59EE45FFCD8}"/>
              </a:ext>
            </a:extLst>
          </p:cNvPr>
          <p:cNvSpPr>
            <a:spLocks noGrp="1"/>
          </p:cNvSpPr>
          <p:nvPr>
            <p:ph idx="1"/>
          </p:nvPr>
        </p:nvSpPr>
        <p:spPr>
          <a:xfrm>
            <a:off x="395111" y="1727200"/>
            <a:ext cx="11311467" cy="5130800"/>
          </a:xfrm>
        </p:spPr>
        <p:txBody>
          <a:bodyPr>
            <a:normAutofit fontScale="32500" lnSpcReduction="20000"/>
          </a:bodyPr>
          <a:lstStyle/>
          <a:p>
            <a:r>
              <a:rPr lang="en-GB" b="1" u="sng" dirty="0"/>
              <a:t>Marks and </a:t>
            </a:r>
            <a:r>
              <a:rPr lang="en-GB" b="1" u="sng" dirty="0" err="1"/>
              <a:t>Spencers</a:t>
            </a:r>
            <a:r>
              <a:rPr lang="en-GB" b="1" u="sng" dirty="0"/>
              <a:t> Presentation Notes</a:t>
            </a:r>
            <a:endParaRPr lang="en-GB" dirty="0"/>
          </a:p>
          <a:p>
            <a:r>
              <a:rPr lang="en-GB" b="1" dirty="0"/>
              <a:t>Presentation Content</a:t>
            </a:r>
            <a:r>
              <a:rPr lang="en-GB" dirty="0"/>
              <a:t> – Explain each topic (the questions) and address who is talking for each topic. </a:t>
            </a:r>
          </a:p>
          <a:p>
            <a:r>
              <a:rPr lang="en-GB" dirty="0"/>
              <a:t>“I will be providing a brief background on Marks and </a:t>
            </a:r>
            <a:r>
              <a:rPr lang="en-GB" dirty="0" err="1"/>
              <a:t>Spencers</a:t>
            </a:r>
            <a:r>
              <a:rPr lang="en-GB" dirty="0"/>
              <a:t> and give a further insight and an explanation on why stock control is important to Marks and Spencer and its customers. Whilst my partners will provide us information with the technology, the changes and the impact within Marks and spencer and its customer service.</a:t>
            </a:r>
          </a:p>
          <a:p>
            <a:r>
              <a:rPr lang="en-GB" dirty="0"/>
              <a:t> </a:t>
            </a:r>
          </a:p>
          <a:p>
            <a:r>
              <a:rPr lang="en-GB" b="1" dirty="0"/>
              <a:t>A brief background on M&amp;S</a:t>
            </a:r>
            <a:r>
              <a:rPr lang="en-GB" dirty="0"/>
              <a:t> – Marks and </a:t>
            </a:r>
            <a:r>
              <a:rPr lang="en-GB" dirty="0" err="1"/>
              <a:t>Spencers</a:t>
            </a:r>
            <a:r>
              <a:rPr lang="en-GB" dirty="0"/>
              <a:t> is a large cooperate business that represents a range of thousands of exciting high-quality products at an exceptional value. Within the UK, Marks and Spencer operates 285 stores of different types such as 39 departmental stores, 206 town centre stores and 40 neighbourhood stores. Furthermore, there are 88 stores as well as 78 franchise shops on a worldwide basis. Nevertheless, how did Marks and </a:t>
            </a:r>
            <a:r>
              <a:rPr lang="en-GB" dirty="0" err="1"/>
              <a:t>Spencers</a:t>
            </a:r>
            <a:r>
              <a:rPr lang="en-GB" dirty="0"/>
              <a:t> grew to be one of UK’s leading retailers?</a:t>
            </a:r>
          </a:p>
          <a:p>
            <a:r>
              <a:rPr lang="en-GB" dirty="0"/>
              <a:t> </a:t>
            </a:r>
          </a:p>
          <a:p>
            <a:r>
              <a:rPr lang="en-GB" dirty="0"/>
              <a:t>Here is brief timeline of how Marks became one of UK’s leading retail chain… (read off board and refer to notes).</a:t>
            </a:r>
          </a:p>
          <a:p>
            <a:r>
              <a:rPr lang="en-GB" b="1" dirty="0"/>
              <a:t>1884</a:t>
            </a:r>
            <a:r>
              <a:rPr lang="en-GB" dirty="0"/>
              <a:t> – by a polish refugee named Michael Marks who opened up a stall in Leeds.</a:t>
            </a:r>
          </a:p>
          <a:p>
            <a:r>
              <a:rPr lang="en-GB" b="1" dirty="0"/>
              <a:t>1894</a:t>
            </a:r>
            <a:r>
              <a:rPr lang="en-GB" dirty="0"/>
              <a:t> – Thus, where the name Marks and </a:t>
            </a:r>
            <a:r>
              <a:rPr lang="en-GB" dirty="0" err="1"/>
              <a:t>Spencers</a:t>
            </a:r>
            <a:r>
              <a:rPr lang="en-GB" dirty="0"/>
              <a:t> derives from.</a:t>
            </a:r>
          </a:p>
          <a:p>
            <a:r>
              <a:rPr lang="en-GB" b="1" dirty="0"/>
              <a:t>1904</a:t>
            </a:r>
            <a:r>
              <a:rPr lang="en-GB" dirty="0"/>
              <a:t> – This first store was opened in a covered arcade in Leeds.</a:t>
            </a:r>
          </a:p>
          <a:p>
            <a:r>
              <a:rPr lang="en-GB" b="1" dirty="0"/>
              <a:t>1933 - </a:t>
            </a:r>
            <a:r>
              <a:rPr lang="en-GB" dirty="0"/>
              <a:t>Staff welfare included services such as pensions, health and dental care. </a:t>
            </a:r>
            <a:r>
              <a:rPr lang="en-GB" b="1" dirty="0"/>
              <a:t>1948</a:t>
            </a:r>
            <a:r>
              <a:rPr lang="en-GB" dirty="0"/>
              <a:t>- Which involved working with closely with suppliers, producers and farmers. </a:t>
            </a:r>
          </a:p>
          <a:p>
            <a:r>
              <a:rPr lang="en-GB" b="1" dirty="0"/>
              <a:t>1999 </a:t>
            </a:r>
            <a:r>
              <a:rPr lang="en-GB" dirty="0"/>
              <a:t>– And to this date Marks and </a:t>
            </a:r>
            <a:r>
              <a:rPr lang="en-GB" dirty="0" err="1"/>
              <a:t>Spencers</a:t>
            </a:r>
            <a:r>
              <a:rPr lang="en-GB" dirty="0"/>
              <a:t> still continues to be one of UK’s leading retail chain with millions of customers shopping instore and online every day.</a:t>
            </a:r>
          </a:p>
          <a:p>
            <a:r>
              <a:rPr lang="en-GB" dirty="0"/>
              <a:t> </a:t>
            </a:r>
          </a:p>
          <a:p>
            <a:r>
              <a:rPr lang="en-GB" b="1" dirty="0"/>
              <a:t>Stock Control and Accuracy </a:t>
            </a:r>
            <a:r>
              <a:rPr lang="en-GB" dirty="0"/>
              <a:t>– Efficient stock control aids Marks and </a:t>
            </a:r>
            <a:r>
              <a:rPr lang="en-GB" dirty="0" err="1"/>
              <a:t>Spencers</a:t>
            </a:r>
            <a:r>
              <a:rPr lang="en-GB" dirty="0"/>
              <a:t> to provide its customers with an overall great quality of service by meeting customers’ expectations. This entails maximising the availability of the products that they require. In order to develop an efficient system of stock control it is vital that there must be an accuracy in stock. The notion of a stock accuracy aids in making sure products are available, if products become out of stock this will cause profit loss. Stock accuracy refers to all the discrepancies that exist between electronic records that represent the stock and the physical state of the stock.</a:t>
            </a:r>
          </a:p>
          <a:p>
            <a:r>
              <a:rPr lang="en-GB" dirty="0"/>
              <a:t> </a:t>
            </a:r>
          </a:p>
          <a:p>
            <a:pPr fontAlgn="base"/>
            <a:r>
              <a:rPr lang="en-GB" dirty="0"/>
              <a:t>Therefore, an accurate real time inventory of the stock levels of your products is a vital tool when running a successful business such as Marks and Spencer. The profit depends on the sale of the products that is available, if this information is unknown it can cause missing an opportunity to maximise sales when selling products. Furthermore, with the help of technology, Marks and Spencer can expand their sales to the maximum by monitoring, recording and reporting every sale across each stores including online purchases in real time, avoiding over stocked or out of stock products.</a:t>
            </a:r>
          </a:p>
          <a:p>
            <a:r>
              <a:rPr lang="en-GB" dirty="0"/>
              <a:t> </a:t>
            </a:r>
          </a:p>
          <a:p>
            <a:r>
              <a:rPr lang="en-GB" dirty="0"/>
              <a:t> </a:t>
            </a:r>
          </a:p>
          <a:p>
            <a:r>
              <a:rPr lang="en-GB" dirty="0"/>
              <a:t> </a:t>
            </a:r>
            <a:r>
              <a:rPr lang="en-GB" b="1" dirty="0"/>
              <a:t>Conclusion</a:t>
            </a:r>
            <a:r>
              <a:rPr lang="en-GB" dirty="0"/>
              <a:t>- The history of Marks and </a:t>
            </a:r>
            <a:r>
              <a:rPr lang="en-GB" dirty="0" err="1"/>
              <a:t>Spencers</a:t>
            </a:r>
            <a:r>
              <a:rPr lang="en-GB" dirty="0"/>
              <a:t> shows the expansion of becoming leading retailers in the UK and worldwide over the years. Marks and Spencer have maintained the fundamental aspects of customer service by meeting the customers’ expectation which entails an efficient system of stock control which is aided by stock accuracy. Stock accuracy is vital as it ensures maximum availability of the products that customers require. </a:t>
            </a:r>
          </a:p>
          <a:p>
            <a:r>
              <a:rPr lang="en-GB" dirty="0"/>
              <a:t>Technology in stock control allows Marks and Spencer to create a more swift, faster and commercial function which helps the business to deliver growth. </a:t>
            </a:r>
          </a:p>
          <a:p>
            <a:r>
              <a:rPr lang="en-GB" dirty="0"/>
              <a:t>Due to the poor Christmas trade, one of the new changes Marks and Spencer made was closing a string of poor performing retail outlets and withdrawn from </a:t>
            </a:r>
            <a:r>
              <a:rPr lang="en-GB" u="sng" dirty="0"/>
              <a:t>international markets. Hoping </a:t>
            </a:r>
            <a:r>
              <a:rPr lang="en-GB" dirty="0"/>
              <a:t>this change will help update Marks and Spencer’s supply </a:t>
            </a:r>
            <a:r>
              <a:rPr lang="en-GB"/>
              <a:t>chain. </a:t>
            </a:r>
            <a:endParaRPr lang="en-GB" dirty="0"/>
          </a:p>
          <a:p>
            <a:endParaRPr lang="en-US" dirty="0"/>
          </a:p>
        </p:txBody>
      </p:sp>
    </p:spTree>
    <p:extLst>
      <p:ext uri="{BB962C8B-B14F-4D97-AF65-F5344CB8AC3E}">
        <p14:creationId xmlns:p14="http://schemas.microsoft.com/office/powerpoint/2010/main" val="429063943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2049</Words>
  <Application>Microsoft Macintosh PowerPoint</Application>
  <PresentationFormat>Widescreen</PresentationFormat>
  <Paragraphs>109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vt:lpstr>
      <vt:lpstr>Vapor Trail</vt:lpstr>
      <vt:lpstr>Academic and Employability skills</vt:lpstr>
      <vt:lpstr>Presentation content</vt:lpstr>
      <vt:lpstr>PowerPoint Presentation</vt:lpstr>
      <vt:lpstr>why stock control and accuracy is important to Marks and Spencers and its customers </vt:lpstr>
      <vt:lpstr>PowerPoint Presentation</vt:lpstr>
      <vt:lpstr>The technology in Marks and Spencers for stock control</vt:lpstr>
      <vt:lpstr>Honeywell Dolphin 75e Mobile Computers</vt:lpstr>
      <vt:lpstr>The changes in Marks and Spencer to improve stock management</vt:lpstr>
      <vt:lpstr>PowerPoint Presentation</vt:lpstr>
      <vt:lpstr>PowerPoint Presentation</vt:lpstr>
      <vt:lpstr>What impact did this have on customer service? What would this look like? Are there any limitations? </vt:lpstr>
      <vt:lpstr>PowerPoint Presentation</vt:lpstr>
      <vt:lpstr>PowerPoint Presentation</vt:lpstr>
      <vt:lpstr>Conclusion</vt:lpstr>
      <vt:lpstr>References</vt:lpstr>
      <vt:lpstr>My presentation 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Kamruz, Tahmeena</dc:creator>
  <cp:lastModifiedBy>Kamruz, Tahmeena</cp:lastModifiedBy>
  <cp:revision>1</cp:revision>
  <dcterms:created xsi:type="dcterms:W3CDTF">2019-11-04T21:24:33Z</dcterms:created>
  <dcterms:modified xsi:type="dcterms:W3CDTF">2019-11-05T08:10:54Z</dcterms:modified>
</cp:coreProperties>
</file>