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2" r:id="rId2"/>
    <p:sldId id="283" r:id="rId3"/>
    <p:sldId id="264" r:id="rId4"/>
    <p:sldId id="273" r:id="rId5"/>
    <p:sldId id="284" r:id="rId6"/>
    <p:sldId id="259" r:id="rId7"/>
    <p:sldId id="281" r:id="rId8"/>
    <p:sldId id="282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30"/>
  </p:normalViewPr>
  <p:slideViewPr>
    <p:cSldViewPr snapToGrid="0">
      <p:cViewPr varScale="1">
        <p:scale>
          <a:sx n="112" d="100"/>
          <a:sy n="112" d="100"/>
        </p:scale>
        <p:origin x="552" y="8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06/01/2025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23.387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18 560 8010,'-2'-15'606,"-4"3"1075,4 5-1252,-5 7 1,9 0-180,3 0 1,-1 0 386,7 0-272,1 0 0,5 0 79,0 0 0,1 0-123,5 0 0,-4 0-14,4 0 0,1 0 2,-1 0 0,7 0 1,-2 0 1,-2-2-116,3-4 1,-7 4 16,7-3 0,-1-3-56,6 3 0,0-3 13,0 2 1,1 3-68,5-9 0,3 9 40,8-3 1,-6-2-22,1 3 0,-1-3-8,6 2 1,-6 3-2,0-9 1,-1 9 1,1-3 0,-4 2-1,-7-1 1,6 3-90,-1-4 1,7-2-6,-7 3 0,8-1 35,-2 6 0,12-2 48,5-3 1,-3 3-9,-3-4 0,3 4-19,-3 2 1,1-5 3,-6-1 0,-8 0 8,-4 6 0,3 0 8,-3 0 1,3-5-16,-2-1 0,3 0-16,8 6 0,-6 0 1,0 0 0,0-5-5,6-1 1,-7 0-12,-5 6 1,-3 0-1,-2 0 0,0-2 2,0-3 0,-2 3-18,-4-4 0,4 4-3,-4 2 0,4 0-7,2 0 1,0-5 9,0-1 0,6 0-1,-1 6 1,7 0-15,-7 0 1,1-1-6,-6-5 1,0 4 9,-1-4 0,1 4-9,0 2 1,-5 0 9,-1 0 0,-6 0 0,7 0 1,-3 0-53,2 0 1,4 0 48,-3 0 0,3 0-25,2 0 0,0 0 8,0 0 0,-1 0-4,1 0 0,6 0 44,-1 0 0,1 0-1,-6 0 0,-2-5-19,-4-1 0,4 0 7,-3 6 0,-3 0-30,2 0 0,-7 0 1,2 0 0,-5 0-2,-1 0 1,6 0-16,0 0 1,-1 0-9,-5 0 0,0 0 7,0 0 1,6 0-9,-1 0 0,1 0 23,-6 0 1,2 0-1,3 0 1,-3 0 0,4 0 0,-4 0 5,-2 0-8,0 0 1,0 0-3,0 0 1,-6 0-4,0 0 8,-7 0-1,11 0-92,-13 0 39,5 0 0,-5 0-111,4 0-121,-4 0-91,13 0 281,-6 0 0,3 0-20,-1 0 0,-5 0-38,5 0 0,-5 0 11,5 0 0,-5 0-17,5 0 0,-6 0-107,7 0 1,-7 0 13,7 0 0,-7 0-114,7 0-47,-9 0-16,13 0 197,-7 0 1,2 0-176,1 0 213,-9 0 0,7 0-142,-5 0 5,-3 0 247,13 0-387,-13 0 2,6 0-86,-1 0-404,-5 0-146,6 0-598,-8 0 1374,0 0 0,-38-7 0,-9-2 1</inkml:trace>
  <inkml:trace contextRef="#ctx0" brushRef="#br0" timeOffset="585">4292 68 8133,'-12'-15'-116,"3"2"427,1 1 1035,-5 9-682,11-13-288,-5 15-158,7-7 1,0 10 240,0 4-198,7-5 1,-3 13 248,7-9-239,1 9 1,5-7-71,0 4 1,-6-1-34,0-5 1,1 3-12,5 3 0,0 2 10,0-7 1,-1 5 2,1-5 1,6 7-99,0-1 0,1-3-73,-1 2 0,-2-5 36,7 5 1,-6-1 44,7 1 0,-9 4-1,3-4 1,2-1-25,-3 1 1,1-5 4,-6 5 1,0-5-6,0 5 0,-6-7 31,0 1-12,1 5 37,5-8 65,-8 5 13,6-7 23,-13 0 25,5 0 13,-7 0-121,-7 0 1,-3 0 146,-6 0 1,-1 2-82,0 4 0,0-4 175,0 3 1,-6-1 15,0 2 1,-5-2 11,6 7 1,-9-5-137,3 5 0,2-6-22,-3 7 1,1-3-63,-6 3 1,-3 3-259,3-4 1,-4-2 34,10 3 0,-2-1-220,1 6 0,5-6-705,7 1 1,0-7-124,0 6 1,7-5-2249,5 5 914,3-7 2427,2 11 0,15-20 0,4 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26.597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69 51 8331,'-12'-11'0,"1"0"0,5 5-116,-5-5 0,5 7 146,-5-2-299,7 4 33,-3 2 236,7 0 602,0 0-346,7 0 0,-3 6-92,7 0 1,1-1-71,5-5 1,-6 0 15,0 0 0,6 2 36,6 4 1,1-4-15,-1 3 1,3-3 13,8-2 0,0 6-6,0 0 1,8 1-43,3-1 0,4-2 11,2 7 1,1-7-37,5 1 1,-4 5 43,3 1 0,-9-2-64,-1 3 1,1-7 23,9 7 0,-1-3-16,7 2 0,-5 5 39,5-5 0,6 2 1,5-2 0,-1 4-7,-10-3 0,-4-3 11,-7 2 0,2-5-13,3 5 0,-3 1 0,4 5 1,3-6-7,2 0 1,2 1-21,-1 5 1,1-2-4,-8-4 1,1 4 4,-6-4 1,-1 4-17,1 2 0,-4 0 8,4 0 0,-2 0 4,14 0 1,4 0-17,7 0 0,-6-6-5,-6 1 1,-7-1-29,1 6 0,-3 0 54,-2 0 1,-6-6 0,0 1 1,6-1 16,6 6 1,10-2-4,-4-4 0,6 4-35,-6-3 0,-5 3 9,-2 2 1,-3-6-78,-2 0 0,-6-1 78,1 1 0,-3 4-50,2-4 0,10-1 21,-4 1 0,9-2-10,-3 3 0,-1 3-3,-5-4 1,4-1-10,-5 1 0,3-5 8,-13 5 0,-1-2 3,-5 3 1,6 1-4,-1-8 0,7 7 9,-7-7 1,8 9-28,-1-3 1,3-2-5,1 3 0,-6-3-6,-5 2 1,3 4 7,-3-3 1,1-3-8,-6 2 1,-8-5 16,-3 5 0,1-5-5,-1 5 1,7-5 7,-2 5 1,-1-5 7,1 5 0,0-5 3,6 5 1,6-1 8,-1 1 0,7-2 4,-7-3 1,6-2-6,-5 7 0,5-5 2,-5 5 0,-1-5 6,-5 5 0,0-7 5,0 1 0,-6 3 7,1-2 1,-9 1-20,3-1 0,3-4-53,3 3 1,1 3 23,-2-2 1,4 1-5,-4-1 0,10-2 15,2 7 0,1-7-6,-1 1 1,-4 3 16,3-3 0,3 3 2,-3-2 0,1-4 15,-6 3 0,-2 3-6,-4-3 0,2 3 6,-7-2 0,-1-5-5,-5 5 1,0-2 2,0 2 1,-5-5 18,-1 5-2,0-4-34,-1-2 0,-1 0 13,-3 0-48,-4 0 45,5 0-14,-7 0 0,-2 0-125,-3 0-309,3 0 175,-6 0-377,8 0-611,0 0 845,-7 0 0,5-2-211,-4-4 36,4 5 204,2-7 187,0 8-80,0-8 373,0 7 107,0-7-190,0 8 200,0 0 203,-7 0-180,5 0-55,-6 0-142,8 0 0,0-2 89,0-3-44,0 3 1,-2-6 6,-3 8-5,3 0-24,-6 0-51,1-7 1,-1 3-35,-3-8 0,1 7-2,5-6 1,1 5 22,-7-5 0,5 5 7,-5-5 25,-1-1 1,-3-5 89,4 0 6,-4 0-43,6 0 12,-8 0-77,0 1 0,7 4 74,5 1-100,-5 7-18,8-3-145,-5 7 190,7 0 45,0 0 57,7 0 0,-3 1-84,7 5 0,-5-2 96,5 7-82,1 1 0,5 4 12,-1 1 1,-4-5-66,-1-1 1,0 0 115,6 6-90,0 0 0,0 0-2,0 0 1,-2 0-15,-3 0 1,3 0 19,-4 0 1,4-2 7,2-4 1,-6 5-25,1-5-20,-1 4 1,4 2 37,-4 0 1,-1-8 27,-5-3 108,-3 3 2,6-7-5,-8 6 0,-2-8-135,-4 0 0,-3 0 11,-8 0 1,0 0 17,0 0 1,0 0 1,0 0 1,-2 0-22,-3 0 0,3 0 13,-4 0 1,-1 0 0,1 0 0,-5 0-15,5 0 1,-7 2-11,2 3 0,1-3-40,-1 4 0,0 1 4,-6-1 0,0 2-9,0-3 1,8-3-118,3 4 1,4-3 85,2 3 0,0-4-309,0 4-581,8 3-252,1-7-611,8 6 142,0-8-874,0 0 2507,0 7 0,15-5 0,4 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29.914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0 255 8047,'0'-17'979,"2"7"-742,4 5 0,3 3-177,8 2 0,0 0 19,0 0 1,2 0-80,3 0 0,-1 2 165,7 3 1,1-3 3,5 4 0,5 1 7,1-1 1,7 1-43,-2-1 0,10-4 52,1 4 0,6-4-44,-5-2 0,5 5-52,-5 1 0,5 0 35,-6-6 0,-1 0-4,-10 0 1,4 0-17,-4 0 0,4 0-36,2 0 0,2 0-5,4 0 1,-3 0-3,9 0 1,-9 0-88,3 0 1,-6 0 117,-6 0 1,2 0-68,-8 0 1,-1 1 26,-10 5 1,4-4-6,-3 4 1,-3-5-20,2-1 1,1 0-10,5 0 1,0 0-26,-1 0 1,1 0-8,0 0 0,0 0-46,0 0 1,0 0 83,0 0 0,0 0-57,0 0 1,-2 0 42,-4 0 0,-3 0-4,-8 0 0,0 0 110,-1 0-54,1 0 0,0 0 4,0 0 0,-5 0 93,-1 0-164,0 0 44,6 0 1,0 0-79,0 0 0,-6 0 57,1 0 1,-7 0 13,7 0 2,-8 0-21,11 0 41,-14 0 1,9 0 69,-4 0 117,-5 0-205,7 0 0,-6 0-8,4 0-13,-5 0 0,7 0 20,-8 0-20,0 0-35,7 0-46,-5 0-61,6 0 120,-8 0 1,2 0-10,3 0 52,-3 0 7,6 0 62,-8 0 360,0 0-485,0-7 9,0 5-4,0-5 0,-2 5 19,-4-4 1,-1 2-1,-5-7 0,-3 5 55,4-5 0,-4 5-56,-2-5 1,-2 0 105,-3-6 1,3 2-15,-4 3 1,2-3 14,-1 4 1,-3-4 1,-3-2 1,2 0 10,3 0 0,2 2-29,-7 4 0,7-4-6,-1 3 1,-3 5-24,3 1 118,-1-3-156,6 7 31,0-6-190,8 8 75,1 0-113,23 0 1,-4 0 95,12 0 0,-4 2 19,-2 4 0,0-4 54,0 3 0,5 5-31,1 1 0,0-2 26,-6 3 0,5-3 13,1 2 1,-1 5 13,-5-5 1,0 4 19,0 2 0,0-2 99,0-4 1,0 4-67,0-3 1,0 3 14,0 2 1,0 0-58,0 0 0,0 0 15,0 0 0,0-1-93,0 1 1,-6-5 93,0-1-26,1 0 1,-1 4 48,0-3 1,-7-3 58,2-3 30,-4-4 1,-10 11 224,-3-7 1,-6-1 80,-6-5 0,-1 2-122,-5 4 1,-8-4 3,3 3 1,2-1-100,4 2 0,-1-3-45,-5 9 1,2-8-43,4 1 1,-2 3-157,7-3 1,-5 7-141,5-7 1,1 7-1039,5-7-1861,0 9 2233,0-5 1,8 8-1321,3 0 0,4-6 2118,2 0 0,8 8 0,1 8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34.273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153 747 8158,'-11'0'-1288,"1"2"605,3 4 735,-7-5 176,5 7-110,-8-8 1,6 6 5,-1-1 0,7 1 137,-6-6 16,7 0 59,-11 0-152,13 7 0,-8-5 147,5 4-67,3-4 141,-6-2-201,8 0 1,2 0 1,4 0 1,-2 0 12,7 0 1,0 0 10,6 0 1,0 0-47,0 0 1,8-6 16,3 1 1,4-1-44,2 6 1,7 0-12,5 0 1,4 0-83,7 0 1,5-2 38,12-4 0,-5 4 15,5-3 1,-6 3-9,-6 2 1,4 0-135,-4 0 1,-4 0 56,-1 0 0,3 0-2,2 0 1,4 0 103,2 0 0,-2-6-2,-4 1 1,2-3-102,-7 2 1,7-1 33,-2-4 0,4-3-3,2 9 1,7-7-174,5 7 1,8-8 164,3 1 1,-8 5-25,-10 1 0,-3-1-5,-2 1 1,13-5-25,3 5 1,5-2-16,-4 3 0,-2 3 46,-4-4 1,0-1 30,-11 1 0,3-1-1,-8 1 1,10 4-23,6-4 0,10-1 0,1 1 0,-7-1-8,-9 1 1,-5 4 8,-1-4 1,6-1 10,-1 1 1,8-1-8,-1 1 1,2 4-44,3-4 0,-4 3 35,-7-3 1,-3 4-94,-14-3 0,9-3 77,2 2 1,7 1-7,10 5 0,-8-6 11,-3 0 1,-7-1 0,-4 1 1,1 4-3,-8-3 0,3 3 29,-3 2 0,5-6-10,6 0 1,1 1-9,0 5 0,-8-2 0,-3-4 1,-6 4-28,-6-3 0,2 3-12,-7 2 1,-1 0 22,-5 0 0,8-6-2,3 1 1,4-1 145,2 6 1,5 0-155,1 0 1,-1 0-13,-5 0 0,0-6 12,0 1 1,-8-1-36,-3 6 1,-6 0 20,-6 0 0,8-6-2,-8 1 0,8-1 4,-8 6 1,6 0-2,6 0 0,-4 0 1,3 0 1,3 0 4,-3 0 1,1 0 16,-6 0 1,0 0-20,0 0 1,-6 0-2,0 0 1,-5 0 14,5 0 0,-7-6 1,1 1 0,3-1-17,-3 6 1,1 0-1,-6 0 0,2 0-62,3 0 0,-3 0 63,4 0 0,-2 0-40,1 0 0,-1 0 34,7 0 1,-7 0-6,2 0 1,-5-6 38,-1 1 1,0-1 3,0 6 0,0 0-5,0 0 0,0 0 9,0 0 1,0 0-36,0 0 0,-6 0 13,1 0 0,-1-6-119,6 1 1,0-1 59,0 6 0,0 0-10,0 0 0,0 0 24,0 0 1,0 0-16,0 0 1,-6 0 34,0 0 1,1 0-2,4 0 0,-4 0 77,-1 0-91,0 0 0,6 0 10,0 0 1,-5 0-2,-1 0 1,-5 0 5,5 0 0,-5 0-24,5 0 1,-5 0-51,5 0 59,0 0 0,6 0-4,0 0 1,-6 0 4,1 0 0,-1 0 27,6-7 110,0 5-74,0-6 0,-6 8 0,0 0 17,-7 0-31,11 0 18,-13 0-5,6 0-20,-8 0 0,2 0-35,3 0 51,-3 0-2,6 0 29,-8 0 253,0 0-247,-8 0-191,6 0 119,-13 0-3,6 0 0,-8-2 25,0-3 1,0 3-3,0-4 0,0 2 9,0-1 1,-6 3-1,1-4 0,-3-1 115,3 1 0,-5-7-110,-7 1 1,0 3 52,1-2 0,-3-1-34,-4-5 1,2 0 5,-7 0 1,6 2-39,-7 4 1,9-4-8,-3 4 0,6-2-13,6 1 0,-2-1-29,7 7 36,1-7 33,5 11-115,7-5 87,3 7-153,14 0 1,3 0 90,7 0 0,0 0 46,0 0 0,-1 0 0,1 0 0,0 5 9,0 1 0,6 2-2,0-3 0,1-3 6,-1 4 0,1 1 4,4-1 1,3 5-15,-9-5 0,7 1-70,-7-1 1,8-2 20,-1 7 0,1-5-10,-2 5 1,2-5 20,-7 5 1,7-1-6,-2 1 1,-1 4 73,1-4 1,-7-1-65,1 1 1,3-2 43,-3 3 0,1 1 6,-6-7 1,0 7 1,0-6 3,0 5-3,0 3 1,-6-8 0,0 4 4,-7-3 49,4-8-64,-8 8 337,0-7-121,0 7-79,-8-8-52,-1 0 0,-8 0 122,0 0 0,0 0-61,0 0 0,0 6 17,0-1 1,0 1 42,0-6 0,-6 6-86,1-1 0,-7 7 89,7-7 1,-1 7-125,6-7 0,-5 8-88,-1-1 1,-1-3 51,1 2 0,4-1-4,-4 1 0,5 4-107,1-3-182,0 3 1,0 0-87,0-4 1,7-2-307,5-3 0,3-2-2008,2 7 1859,0-7 0,0 5-528,0-3 0,-2-4 154,-4 4 1154,4-5 0,-28 7 0,2 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41.078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18 153 7705,'-8'-9'1108,"6"2"-482,-5 7-609,7 0 0,0 7 172,0 4 0,0 1-9,0 5 1,0-2 111,0 13 1,2 0-5,3 6 1,-3 2 69,4 4 0,1-3-107,-1 8 1,0 3 29,-6 8 0,0-1 3,0 7 1,5-7-15,1 1 1,0 3-65,-6-3 0,0 3 28,0-3 1,0-3-80,0 3 0,0-3-3,0-2 0,0-4-140,0 4 1,0-11 37,0 5 0,0-8-89,0-3 0,-6 0 27,0 0 1,1-7-79,5-5 0,0 3-61,0-3 1,0-5-477,0-5-749,0-1-125,0-2-629,0-1 1399,0-23 731,0 4 0,-8-44 0,-1 0 0</inkml:trace>
  <inkml:trace contextRef="#ctx0" brushRef="#br0" timeOffset="899">35 153 7932,'0'-16'247,"-6"4"191,0 1 1,1 5 56,5-5-71,7 7-213,3-11 0,7 8 71,0-5 1,0-1-12,0 7 0,5-1-37,1 1 0,1 4 0,-1-3 1,1-3-62,5 2 1,5 1-90,-1 5 0,3 0 42,9 0 1,-5 0-137,5 0 1,-5 0-57,5 0 1,-5 0 24,5 0 1,-7 2 5,1 3 0,-3-3 39,-2 4 0,0 1 0,0-1 1,0 5 17,0-5 1,-6 5 3,0-5 1,0 5-50,6-5 0,-2 5 55,-3-5 0,1 7 40,-8-2 1,3-1 64,-3 1-66,-3 0 1,4 6-4,-12 0 0,-1-2 7,-5-3 0,-3 3-6,4-4 1,-4-1 7,-2 1 1,-2-5-16,-4 5 1,2-2-4,-7 3 1,0 1-2,-6-8 0,0 7-17,0-7 0,-2 7-6,-4-7 0,5 7-20,-5-7 1,-3 3-9,-3-2 1,3-5 47,-2 5 0,5-2-2,-5 1 1,5-3 26,-5 4 0,2-2 6,-3 1 0,-3-3 100,4 4 1,-4-4-101,-2-2 1,-2 6 12,-3-1 0,3 1-53,-4-6 0,-1 0-82,1 0 1,-5 0-4,5 0 0,3 5-195,9 1 1,-3 0-399,9-6-731,-1 0-308,14 0-88,1-8-273,8 6 2032,8-5 0,-6-1 0,5-1 0</inkml:trace>
  <inkml:trace contextRef="#ctx0" brushRef="#br0" timeOffset="1625">69 1646 9501,'17'0'355,"0"0"0,5 0-122,1 0 1,7 6 0,-2-1 0,12 3 43,5-2 0,4-5 14,2 5 1,2 2 7,3-3 1,3 1 118,3-6 1,-2 0-48,-3 0 0,-5 0-92,5 0 0,-4 0-197,-2 0 1,-6-6 68,0 1 0,0-7-29,6 7 1,-9-7-17,-9 7 1,0-1-225,-11 6-40,1-8-226,-6 7-1533,-8-7 956,-1 8-566,-16 0 1,4 0 141,-7 0 1385,7 0 0,-11-23 0,6-5 0</inkml:trace>
  <inkml:trace contextRef="#ctx0" brushRef="#br0" timeOffset="2183">1324 306 7932,'-12'-15'-616,"1"4"1497,7-4-102,-3 13-398,7-13-96,0 13-131,0-6 1,-2 14 57,-4 0 1,4 7 98,-3-2 0,3 12 47,2 5 1,0 6-105,0 5 0,0 5 89,0 7 0,0 7-59,0 4 0,0 6 56,0 6 1,0 3-385,0 8 1,0 0 266,0-1 1,0 5-102,0-4 1,0-6-133,0-17 1,-6-4-209,0-7 0,1-9 102,5-8-313,0 0 0,0-16-170,0 5-125,0-12 183,0-3 0,2-10-97,3-4 0,-3-5-33,4-12 671,-4 5 0,-2-60 0,0-5 0</inkml:trace>
  <inkml:trace contextRef="#ctx0" brushRef="#br0" timeOffset="2908">1425 764 7932,'-11'-11'-286,"0"-1"0,7 7 425,-2-7 1,5 7 804,1-6-607,0 7-340,0-11 0,7 11 178,4-7 0,-1 5 1,1-5 0,-5 7 76,5-2 1,0-1-67,6 1 0,0-5 102,0 5 1,0-1-130,0 1 1,0 4-12,0-4 0,0-1-27,0 1 0,6 1-112,-1 5 0,6 0-32,-5 0 0,5 0 38,-5 0 0,5 5-11,-5 1 1,5 7 53,-5-2 1,5 4-15,-5 2 0,-1 0 57,-5 0 1,0 6 0,0-1 0,-6 3-63,1-2 0,-7-5 15,7 5 1,-9 2-100,3-3 0,-4 3 111,-2-3 1,0-3 39,0 4 1,-2 1-31,-4-1 0,3-1-6,-9-5 1,1 0 42,-6 0 0,0 6 5,0 0 0,0-1-11,0-5 0,-5 0 118,-1 0 1,-7 6-78,2-1 0,1-1-35,-1-10 1,0 4-91,-6-3 0,0 1 12,0-2 0,6 2-10,-1-7 0,3 0 15,-2-6 1,-4 0-24,3 0 0,3 0-56,-2 0 1,1-2-144,-1-4 0,-2 2-64,7-7 0,3 5-225,8-5 0,-1 5-1314,8-5 87,-9 7 662,5-11 0,-1 12 1036,5-9 0,3 8 0,2-3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45.796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237 1900 7709,'-9'0'-187,"-6"0"673,13 0-205,-5 0 255,7 0 1528,0 0-1925,7-8 0,-3 6-112,7-3 83,0-5 0,6 8-157,0-3 0,0-3 42,0 3 59,0-1 0,0 6-281,0 0 211,0 0-3,0 0 23,0 7 0,-6 3-7,1 7 0,-9-6 87,3 0 1,-4 1 11,-2 5 0,0 0 135,0 0 1,-8 0-128,-3 0 1,2 0 99,-3-1 1,-1 1-61,-9 0 1,1 0 138,-7 0 0,5 0-127,-5 0 1,5-5-122,-5-1 0,0-7-227,-6 1 1,5-3-134,1-2 0,7 0-144,-1 0 1,3-2 130,2-3 0,8 1-214,3-7 1,4 5 35,2-5 516,8 7 0,46-26 0,20 1 0</inkml:trace>
  <inkml:trace contextRef="#ctx0" brushRef="#br0" timeOffset="1917">560 1170 7901,'-12'0'-35,"1"0"-172,-2 0 610,5 0 18,1 0 1,9 0-255,3 0 0,5 0 20,7 0 1,0-1 142,0-5 1,7 4-13,4-4 0,4-3 108,2-2 0,0 1-128,0-1 1,2 5-37,4-5 0,-3 0-99,9-6 1,-3 2 52,2 3 1,4-3-84,-4 4 1,6-4 96,6-2 0,3 0-177,8 0 0,2 0-50,3 0 0,-1 0 46,7 0 1,-15 0 57,-2 0 1,-7 2 1,-4 4 0,1-6 19,5 0 0,-4 2-2,3-2 1,5 0-40,1 6 0,0-4 39,6-2 1,-12 0-15,7 0 1,-9 5-17,-3 1 0,0 0-5,0-6 0,5 2-28,1 3 1,7-3-3,-2 4 0,6-2 14,5 2 1,-10-5-15,-1 5 0,-7-2-86,-5 2 1,-4-4 104,-1 3 0,0-3-51,6-2 1,2 6 134,3 0 1,-1-1-109,7-5 0,-7 2-19,1 4 0,-5-4 4,-6 4 0,3-4-38,-9-2 0,1 5-6,-6 1 1,5 2-59,1-3 1,7-1 93,-2 7 0,-2-5-63,3 5 0,-3-7 59,2 2 1,4 1-3,-4-1 1,-3 6 35,-3-7 0,-3 3 16,-2-3 0,-2-1 6,-3 8 1,1-7 12,-8 7 0,1-7 5,-6 7 1,0-7-37,0 7 1,0-7-129,0 7 1,-2-3-20,-4 3-326,4 3 130,-5-13-266,-1 13-452,-1-6 30,-8 8 0,-8 0-735,-3 0 0,-10 6 236,-2 0 1463,1 7 0,-56 19 0,32-10 0,0 1 0</inkml:trace>
  <inkml:trace contextRef="#ctx0" brushRef="#br0" timeOffset="2984">746 713 7895,'0'-10'1164,"0"-5"-609,0 13 28,0-13 4,0 13-346,0-5 1,0 14 41,0 5 0,-2 3 5,-3 2 1,1 0-15,-7-1 1,5 1-29,-5 0 1,-2 6-1,-10 0 0,4 7-34,-4-2 1,3-2 13,-3 3 1,4-7-63,-3 7 0,-3-3-15,3 2 1,-1 2-113,6-7 0,-2 1 45,-3-1 0,8-4-133,-3 4 1,10-6 42,-4-6 0,5 2-213,-5-7 151,7 7 22,-4-11-134,8 5 149,0-7 336,0 0-259,8 0 10,-6 0-51,5 0-2,-7 0 367,0 0-166,8 0 1,-4 0-157,7 0 1,-6 0 12,7 0 1,1 2 4,10 4 0,-3-4-6,9 3 0,1 3-88,9-2 0,5 1 50,7-1 1,5-2-22,1 7 0,-1-6 22,-5 7 1,0-7-4,0 7 0,-8-7 15,-3 7 0,-12-7-4,-5 7 1,-5-7-44,-1 7 1,-5-7-13,-1 7-188,-7-9-107,3 5 1,-7-6-1523,0 3 299,0-3-61,0 6 1605,0-8 0,0-23 0,0-5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55.714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170 1714 7909,'-7'-10'1605,"5"-5"-1344,-6 13 0,10-11-165,4 8 1,-2-1 134,7 6 0,0-6-15,6 1 1,0-7-9,0 7 1,6-3 26,-1 2 1,7-1-55,-7-4 0,9-3-15,-3 9 1,4-8 48,2 1 1,5-3-27,1-2 0,5 6-73,-5 0 1,12-1 102,-1-5 1,17-2-88,0-3 1,6 3-152,-1-4 1,-3 5 87,3 1 1,1 0 57,-6 0 1,3 0-92,-9 0 1,4 0 82,2 0 0,8 0-11,3 0 1,-4 0-51,-1 0 1,-7-2 69,-4-3 0,3 3-152,-4-4 0,-2-1 115,2 1 1,6-2 5,6 3 1,5 3-30,-6-4 0,-7 5-9,-9 1 0,-5 0-32,-1 0 1,6 0 38,-1 0 0,9 0 14,-3 0 1,6 0-26,5 0 0,-3 0-10,3 0 1,-11 0-1,-5 0 0,-6 0-1,-6 0 1,10 0-4,-4 0 0,5 6-1,1 0 0,3-1-30,8-5 0,3-3 35,-3 3 0,-2-4-107,-9 10 1,-4-10 78,3-2 1,3 1-8,-3 5 0,8 0 24,-2 0 0,10 0 2,1 0 0,5 0-8,-10 0 0,-4 6 4,-14-1 0,-4 1-15,-1-6 1,6 6 9,5-1 1,3 3 26,-3-2 1,5-4-21,6 3 0,1-1-6,0 2 1,-8-2-13,-3 7 0,-10-5 164,-2 5 0,1-7-153,4 2 1,1 1-2,0-1 1,0 5 23,0-5 1,5 7-25,1-2 1,-6-1 78,-6 1 0,-7-5-70,1 5 0,-5-1-40,-5 1 1,-5 4 4,-7-3 0,0-3-5,0 2 1,-6-1-115,1 1-96,-1 4 1,0-11-94,0 7 0,-5 1-1332,5 5 213,-7 0 611,4 0 0,-10 0-490,-4 0 0,-3 0 497,-8 0 809,0 7 0,-30 3 0,-8 7 0</inkml:trace>
  <inkml:trace contextRef="#ctx0" brushRef="#br0" timeOffset="1053">493 1307 7909,'-2'-12'1011,"-4"1"-691,4 7 1,-7-5 492,3 3-593,4 4 1,-7-5-82,3 7 1,4 2-27,-3 3 1,-3-1 279,2 7-210,-7 1 0,4 5 45,-8 0 1,0 0-14,0 0 0,0 0-73,0 0 0,0 5-9,0 1 1,-5 1 26,-1-1 0,-7-4 7,2 3 1,-3 3-76,3-3 1,2 7-140,3-7 1,4 1-88,-3-6 1,5 0-17,5 0 53,5 0 35,7 0-127,0-8 258,0-1 0,2-8 10,3 0 11,-3 0 51,13 0 0,-7-2-108,3-4 1,-1 4 74,-5-3-206,-3 3 120,13 2 0,-11 0-13,7 0 1,-5 0-38,5 0 1,-5 0-15,5 0 1,1 0 33,4 0 1,1 2 10,0 3 0,2-1 182,4 7 1,-2-5-61,7 5 1,-2 1 47,2 5 0,5-6-83,-5 0 1,2 0 5,-2 6 0,2-5-38,-7-1 0,0-5 1,-6 5 1,-6-7-533,0 1 202,-7 5-1479,3-8-284,-7 5 2034,0 1 0,-37-14 0,-10 4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4:58.885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289 221 7947,'-8'-17'102,"4"2"220,-7 4-266,7 3 0,-5 6 71,3-3 91,4 3 98,-5-6 142,7 8 347,0 0-639,7 0 1,-3 0 17,7 0 0,-5 0 204,5 0-176,1 8 1,5-4-67,0 7 0,-1-5 13,1 5 1,0-6-36,0 7 1,2-7-12,4 7 1,1-1-3,5 6 0,8 0-27,-3 0 1,6 0 23,-1 0 0,5 5 6,7 1 0,-1 5-81,1-5 1,6 5 84,-1-5 1,1 7 17,-6-2 1,0-1-2,0 1 0,7-5 6,4 5 0,6-2-159,6 2 1,8 3 167,9-9 0,-6 8-30,-6-1 1,-8-3 22,3 2 0,9-1-68,2 1 0,3 4-14,-3-4 1,-2-1 0,-4 1 1,0 0-10,-11 6 1,-4-2-17,-13-4 1,2 3-10,3-9 1,3 1-164,3-6 0,-2 0 274,-3 0 0,-10 0-82,4 0 0,-12-2-3,1-4 0,-6 4-2,-6-4 1,2-1 5,-7 1 0,5-2 143,-5 3 1,5 1-173,-5-7 1,7 5 17,-2-5 0,-2 1-5,3-1 0,-7-4-31,7 3 1,-9-1-89,3 2 0,-4-4-308,-2 3 0,-6-3 63,0-2 1,-5 0-466,5 0-386,-7 0 165,4 0 1,-10-2 63,-4-3 0,-5 1 944,-12-7 0,-56-31 0,29 15 0,0-1 0</inkml:trace>
  <inkml:trace contextRef="#ctx0" brushRef="#br0" timeOffset="1259">492 18 7941,'-2'-10'209,"-3"4"403,3 5-404,-6 1 0,6 0 3,-3 0-27,3 0 1,-8 0 24,5 0 0,1 0-29,-7 0 0,5 0 4,-5 0 1,5 0-8,-5 0 1,-1 0-28,-5 0 1,0 0-122,0 0 1,1 0 142,-1 0 1,-6 0-170,0 0 1,-5 0 26,5 0 1,-1 0-77,1 0 0,4 0 71,-3 0 1,3 0-109,2 0 0,0 5 96,0 1 1,6 0-16,0-6 1,5 0-101,-5 0 126,7 0 140,-4 0-84,8 0 49,0 0-127,8 0-17,-6 0 18,5 0 21,-7 0 569,0 0-428,8 0-119,-6 0 1,7 1 52,-3 5 1,-4-2 7,3 7 1,5-5 11,1 5 0,-2 0-29,3 6 1,-1 2 9,6 4 0,-4-2 45,4 7 0,-4 0-61,10 6 0,-4 0 42,-2 0 0,0 2-34,0 3 1,-2-3-5,-4 4 0,4-10-45,-4-2 0,-1-7-6,1 1 0,-7-3-26,2-2 0,1-5-231,-1-1-759,-1-7 449,-5 3-1069,0-7-1860,0 0 2794,0-7 665,0 5 0,16-36 0,2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5:05.571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289 458 7621,'8'-9'108,"-1"0"293,5 3 0,3 4-203,-4-4 1,6 4 45,6 2 0,-5 0 26,5 0 0,3 0-79,3 0 1,3 0 70,2 0 0,1 0-83,5 0 0,-4 0 45,3 0 1,5 0-46,1 0 1,4 0-19,2 0 1,7 0 4,4 0 0,12 0-15,5 0 0,-4 0-177,-1 0 0,-4-5 13,-3-1 1,3-1 17,4 1 1,-3 4 15,8-4 0,1-1 44,4 1 1,1-1 32,0 1 1,-8 4-2,-3-3 0,-3-3 31,3 2 0,7-1 2,4 1 0,9 2-56,-9-7 1,-4 7 20,-8-1 1,3-3-118,-3 2 1,3-1 48,-3 1 1,10 2 32,7-7 1,1 7-22,-6-1 1,-14 1-3,-3-2 0,-8 4 7,8-3 1,2 3-4,9 2 0,-2-2-28,-3-4 1,-4 4 37,3-3 0,-5 1-8,-6-2 1,-3 5-66,-9-5 1,9 4 19,3 2 0,4-6 34,2 1 1,0-1-2,0 6 0,-2-6 7,-4 1 1,0-1-6,-11 6 1,3 0-27,-8 0 1,5-6 49,5 1 1,2-1-3,5 6 1,1-6-35,-8 1 0,6-1 7,-5 6 1,-2-2 132,-10-3 0,-4 3-133,-7-4 1,6 2 62,-1-1 0,9 3-27,-3-4 1,4 2 69,2-1 0,0 3-149,-1-4 1,7 2-9,-1-1 0,1 3 41,-6-4 1,-8 2 4,-3-1 1,1 3-32,-1-4 1,-1 2-14,-5-1 0,2 3-4,4-4 0,1 4-17,4 2 0,-1-5-122,-5-1 1,-3 0 33,4 6 0,-5 0-28,-1 0 0,-2-5 61,-3-1 1,1 0-34,-8 6 0,1 0-13,-6 0 0,0 0-103,0 0 1,-6 0-53,1 0 0,-7 0-660,7 0-882,-9 0 187,5 0 29,-8 0 1624,0 0 0,-45 16 0,-12 2 0</inkml:trace>
  <inkml:trace contextRef="#ctx0" brushRef="#br0" timeOffset="1358">662 153 8043,'0'-11'689,"0"-1"-386,0 9 0,-2-10 549,-3 7-408,3 0-57,-6 6-179,8 0 1,-2 0-2,-3 0 1,1 2-89,-7 4 0,5-2 60,-5 7 1,-2 0-145,-10 6 0,2 0 107,-7 0 0,0 0-86,-6 0 1,0 6 60,0-1 1,0 1-20,0-6 0,0 0-10,0 0 0,6 5-21,0 1 0,1-6-19,-1-6 1,4-1-5,7 1 0,2 4 16,3-4-18,-3-3 1,13 1-108,-3-3 0,1-4-109,-2 3 171,4-3-20,-5 6 39,7-6-19,0 5 0,0-5 0,0 4 0,-2-4-16,-4 3 11,4-3 4,-5-2 0,7 2-13,0 4 53,-8-4 1,6 5-9,-5-7 2,7 0-159,0 0 200,0 8-27,0-6 0,0 7-42,0-3 1,7-3 5,5 9 0,5-7 41,5 7 0,7-1 8,10 6 1,6 0 19,12 0 1,5 6 88,12-1 0,3 8-219,8-1 0,3-3 68,-3 2 0,-6-7-2,-17 2 1,-3-5 60,-8-1 1,-8-2 49,-3-3 41,-12 3 0,-11-13-188,-10 5 16,-7-7 1,-2 0-914,-3 0-39,3 0 0,-8 0-1883,5 0 2842,3 0 0,-13 8 0,5 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9:45:15.215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67 2765 8224,'-17'0'199,"0"0"1,5 0-360,1 0 236,7-7 0,-1 5-128,10-4 0,5 2 203,7-1 1,2 3-18,3-4 0,-1-1 31,7 1 1,-1-7-10,1 1 1,4-3 102,-4-2 1,2 4-115,-1-4 0,3 4 156,-4-10 0,4 3-70,2-3 0,2 4 23,3-3 0,-1-5-56,7-1 0,0 2-3,6-3 0,6 1-20,-1-6 1,3 0-95,-3 0 1,-3 6 26,4 0 0,-12 1 21,-6-1 1,5-4-18,1 4 0,4 1 5,2-1 0,2 6 6,3-7 1,10 1-29,8-6 0,-3 0-131,-9 0 0,2 0 117,-7 0 0,-1 1 40,-5-1 0,-5-6-51,-1 0 1,2 1 40,9 5 1,3 0-21,3 0 0,-2 2 20,-3 4 0,-6-2 12,0 7 0,-2-5-61,-10 5 1,1-5-4,-6 5 1,5-1-23,1 1 0,5 2-21,-5-7 1,7 7-66,-2-1 1,4-3 228,2 3 0,4-7-152,-5 7 0,3-6 14,-13 5 1,-1-5-8,-5 5 0,0-7 29,0 2 1,-2 3 9,-4 3 0,4-3 27,-3 2 1,3-5-61,2 6 1,0-1-1,0 6 0,5 0-22,1 0 1,5 0-17,-6 0 0,7 0 20,-7 0 1,1 0-1,-6 0 1,0-3-37,0 3 1,-2-4-9,-4 10 1,-2-4 34,-3-2 0,-2-6 3,7 0 0,-2 3 4,3 8 0,3-8-9,-4 3 0,4-4 0,2 4 0,0 0 34,0 0 0,0 0 6,0 0 1,-2 0-9,-4 0 1,2 0 2,-7 0 1,5 6 61,-6 0 1,3-1-73,-2-5 1,-5 0 33,5 0 1,-6 6-25,-6 0 0,4 5-6,-3-5 0,-3 5-37,2-5 0,-5 7-3,5-2 50,-7-3-33,11 7 0,-13-7-113,4 3 73,-4 4-2,-2-5 10,0 7 205,0 0-241,-8 0 1,4 0 38,-7 0 0,0 0-13,-6 0 0,5 0 41,1 0 0,-6 0 2,-5 0 0,-3 0 43,2 0 1,-3 0 4,-8 0 0,0 0 21,0 0 1,0 5-10,0 1 1,-5 1 9,-1-1 0,1-4-66,5 4 1,7 1 4,5-1 1,5 1-41,6-1-248,-4-4 178,13 5 124,-6-7 1,16 0-10,3 0 1,4 0-15,2 0 1,6 0 3,-1 0 1,8 0-18,-1 0 0,3-1 12,2-5 1,-4 4-11,4-4 0,-10-1 5,10 1 0,-4 1-19,4 5 1,0-6 24,0 0 0,-6 1 0,1 5 0,-7 0 8,6 0 1,-5-6 7,5 0 0,-7 1 28,2 5 1,-5 0-42,-1 0 1,-5 2 99,-1 3 0,-2-1-49,3 7-29,-5-7 1,-5 9 69,4-7 0,-4 7 146,3-2 1,-5-1 0,-5 1 0,1 0 229,-7 6 0,5-5-137,-5-1 0,1 0-89,-1 6 0,-2 0-94,7 0 1,-7 0-152,2 0 1,1-2-90,-1-4 1,5 5-362,-5-5 88,7 4 1,-9 2-83,7 0 0,-5-6-984,5 0 439,1 1 258,-3 5 0,4 0-925,-7 0 1,7-6 783,-1 0 0,-3 1-2437,2 5 3290,1 0 0,-10 15 0,-4 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06/01/2025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l-GR" dirty="0"/>
              <a:t>agency</a:t>
            </a:r>
          </a:p>
          <a:p>
            <a:pPr rtl="0"/>
            <a:r>
              <a:rPr lang="el-GR" dirty="0"/>
              <a:t>Object itinerary</a:t>
            </a:r>
          </a:p>
          <a:p>
            <a:pPr rtl="0"/>
            <a:r>
              <a:rPr lang="el-GR" dirty="0"/>
              <a:t>Materialism?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customXml" Target="../ink/ink6.xml"/><Relationship Id="rId18" Type="http://schemas.openxmlformats.org/officeDocument/2006/relationships/image" Target="../media/image18.png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15.png"/><Relationship Id="rId17" Type="http://schemas.openxmlformats.org/officeDocument/2006/relationships/customXml" Target="../ink/ink8.xml"/><Relationship Id="rId2" Type="http://schemas.openxmlformats.org/officeDocument/2006/relationships/image" Target="../media/image10.png"/><Relationship Id="rId16" Type="http://schemas.openxmlformats.org/officeDocument/2006/relationships/image" Target="../media/image17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4.png"/><Relationship Id="rId19" Type="http://schemas.openxmlformats.org/officeDocument/2006/relationships/customXml" Target="../ink/ink9.xml"/><Relationship Id="rId4" Type="http://schemas.openxmlformats.org/officeDocument/2006/relationships/image" Target="../media/image11.png"/><Relationship Id="rId9" Type="http://schemas.openxmlformats.org/officeDocument/2006/relationships/customXml" Target="../ink/ink4.xml"/><Relationship Id="rId14" Type="http://schemas.openxmlformats.org/officeDocument/2006/relationships/image" Target="../media/image16.png"/><Relationship Id="rId22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yprus-archaeology.org.uk/periods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reativecommons.org/licenses/by-nc-sa/4.0/" TargetMode="External"/><Relationship Id="rId4" Type="http://schemas.openxmlformats.org/officeDocument/2006/relationships/hyperlink" Target="https://www.britishmuseum.org/collection/object/G_1898-1201-2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2170"/>
            <a:ext cx="9144000" cy="23876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(re)constructing </a:t>
            </a:r>
            <a:br>
              <a:rPr lang="en-GB" dirty="0"/>
            </a:br>
            <a:r>
              <a:rPr lang="en-GB" dirty="0"/>
              <a:t>BM: 1201.218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29770"/>
            <a:ext cx="9144000" cy="1655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Theodora Brown, 2217535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97E878C5-D7CD-9A82-40FD-68AE4382D1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492" y="196039"/>
            <a:ext cx="3405701" cy="5954023"/>
          </a:xfrm>
          <a:prstGeom prst="ellipse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095736-241E-1B38-BF04-DE5BB00E914C}"/>
              </a:ext>
            </a:extLst>
          </p:cNvPr>
          <p:cNvSpPr>
            <a:spLocks noGrp="1"/>
          </p:cNvSpPr>
          <p:nvPr/>
        </p:nvSpPr>
        <p:spPr>
          <a:xfrm>
            <a:off x="6096000" y="1490472"/>
            <a:ext cx="4681728" cy="3877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4DE6A3-042E-729B-0B26-FD566E68F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2257" y="196039"/>
            <a:ext cx="3551711" cy="5954023"/>
          </a:xfrm>
          <a:prstGeom prst="ellipse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F7CF65-9A6B-325B-6410-F152BF8640F2}"/>
              </a:ext>
            </a:extLst>
          </p:cNvPr>
          <p:cNvSpPr txBox="1"/>
          <p:nvPr/>
        </p:nvSpPr>
        <p:spPr>
          <a:xfrm>
            <a:off x="4292597" y="0"/>
            <a:ext cx="519006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8000" dirty="0"/>
              <a:t>BM: 1201.218 The bird faced ‘goddess’ </a:t>
            </a:r>
            <a:endParaRPr lang="en-US" sz="8000" dirty="0"/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A97CF249-ECD2-9743-0B06-DC16B13A9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Image 1 and 2. </a:t>
            </a:r>
          </a:p>
        </p:txBody>
      </p:sp>
    </p:spTree>
    <p:extLst>
      <p:ext uri="{BB962C8B-B14F-4D97-AF65-F5344CB8AC3E}">
        <p14:creationId xmlns:p14="http://schemas.microsoft.com/office/powerpoint/2010/main" val="4198743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Timeline of Cypriot figurines: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237C2FF-8AE7-02AF-7E17-D62F80F65FA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45088" y="5175504"/>
            <a:ext cx="2855935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Chalcolithic period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00C27F86-4C80-C4F3-6CE8-D40C84F6493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Early bronze age​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437F270A-5AE8-3D7C-4649-C8CE5C3BBE7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9593" y="5175504"/>
            <a:ext cx="2762091" cy="4079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Middle bronze age​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88C30139-2108-5DD5-D7B5-F4C5CA6CCBF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Late bronze age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7E1DA776-AFFE-AE39-7F7B-59EB501D7E5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Ca. 3900-2500BCE</a:t>
            </a:r>
          </a:p>
          <a:p>
            <a:pPr rtl="0"/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F74C8AB-F847-F58A-7B89-FC1F3E125FB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Ca. 2500-2,000BCE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0A4B179D-6ECE-CDC7-80E3-5E1843793A1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Ca. 2,000-16000BCE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0510531-78E7-6DD4-B8ED-F8484240C2E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Ca. 1600-1050BCE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9B6800-D0C2-8D9D-7F2C-5D0E41F51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Image 3, 4, 5 &amp; 6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D09B474-47FC-79EE-E774-3EA07C4F940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694" b="2694"/>
          <a:stretch/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6B34921-E231-1514-F1B3-539FCF0334F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l="6841" r="6841"/>
          <a:stretch/>
        </p:blipFill>
        <p:spPr/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D6CF502F-C952-EAA9-9B24-7757D7E11AF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/>
          <a:srcRect l="13723" r="13723"/>
          <a:stretch/>
        </p:blipFill>
        <p:spPr/>
      </p:pic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45B0B2F7-A09C-74B0-FC84-C787BA3B96A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/>
          <a:srcRect l="1630" r="1630"/>
          <a:stretch/>
        </p:blipFill>
        <p:spPr/>
      </p:pic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 aims: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1289508"/>
              </p:ext>
            </p:extLst>
          </p:nvPr>
        </p:nvGraphicFramePr>
        <p:xfrm>
          <a:off x="7791450" y="1169988"/>
          <a:ext cx="4132263" cy="5058690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What experiences were shared?</a:t>
                      </a:r>
                    </a:p>
                    <a:p>
                      <a:pPr algn="r" rtl="0"/>
                      <a:endParaRPr lang="en-GB" sz="18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What experiences were individualistic?</a:t>
                      </a:r>
                    </a:p>
                    <a:p>
                      <a:pPr marL="0" algn="r" defTabSz="914400" rtl="0" eaLnBrk="1" latinLnBrk="0" hangingPunct="1"/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Agency</a:t>
                      </a:r>
                    </a:p>
                    <a:p>
                      <a:pPr marL="0" algn="r" defTabSz="914400" rtl="0" eaLnBrk="1" latinLnBrk="0" hangingPunct="1"/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Object itinerary</a:t>
                      </a:r>
                    </a:p>
                    <a:p>
                      <a:pPr marL="0" algn="r" defTabSz="914400" rtl="0" eaLnBrk="1" latinLnBrk="0" hangingPunct="1"/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What can we gain from the Cheirotic approach?</a:t>
                      </a:r>
                    </a:p>
                    <a:p>
                      <a:pPr marL="0" algn="r" defTabSz="914400" rtl="0" eaLnBrk="1" latinLnBrk="0" hangingPunct="1"/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37766006-0D5D-1A41-1175-C3129CF90F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74824" y="103354"/>
            <a:ext cx="4531119" cy="6041492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095736-241E-1B38-BF04-DE5BB00E914C}"/>
              </a:ext>
            </a:extLst>
          </p:cNvPr>
          <p:cNvSpPr>
            <a:spLocks noGrp="1"/>
          </p:cNvSpPr>
          <p:nvPr/>
        </p:nvSpPr>
        <p:spPr>
          <a:xfrm>
            <a:off x="6096000" y="1490472"/>
            <a:ext cx="4681728" cy="3877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3D12F93-81AB-0312-E700-518CCEAEE673}"/>
              </a:ext>
            </a:extLst>
          </p:cNvPr>
          <p:cNvSpPr>
            <a:spLocks noGrp="1"/>
          </p:cNvSpPr>
          <p:nvPr/>
        </p:nvSpPr>
        <p:spPr>
          <a:xfrm>
            <a:off x="5611641" y="2980944"/>
            <a:ext cx="4965036" cy="3877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8BBE5D33-4903-06A1-48B7-AD88083DE6D6}"/>
                  </a:ext>
                </a:extLst>
              </p14:cNvPr>
              <p14:cNvContentPartPr/>
              <p14:nvPr/>
            </p14:nvContentPartPr>
            <p14:xfrm>
              <a:off x="2298913" y="1409440"/>
              <a:ext cx="1752480" cy="2044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8BBE5D33-4903-06A1-48B7-AD88083DE6D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88113" y="1398640"/>
                <a:ext cx="177372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ECFDE73-CE54-25CB-9EE1-05C7795EDB55}"/>
                  </a:ext>
                </a:extLst>
              </p14:cNvPr>
              <p14:cNvContentPartPr/>
              <p14:nvPr/>
            </p14:nvContentPartPr>
            <p14:xfrm>
              <a:off x="2152393" y="432400"/>
              <a:ext cx="2448720" cy="5986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ECFDE73-CE54-25CB-9EE1-05C7795EDB5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141593" y="421600"/>
                <a:ext cx="2469960" cy="61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21E23C02-1B17-F8B4-1E6B-5C13A72EFCAA}"/>
                  </a:ext>
                </a:extLst>
              </p14:cNvPr>
              <p14:cNvContentPartPr/>
              <p14:nvPr/>
            </p14:nvContentPartPr>
            <p14:xfrm>
              <a:off x="2873113" y="2777080"/>
              <a:ext cx="983520" cy="23220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21E23C02-1B17-F8B4-1E6B-5C13A72EFCA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62313" y="2766297"/>
                <a:ext cx="1004760" cy="2534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D26016B-E0D1-31D1-245D-28A322C80DEA}"/>
                  </a:ext>
                </a:extLst>
              </p14:cNvPr>
              <p14:cNvContentPartPr/>
              <p14:nvPr/>
            </p14:nvContentPartPr>
            <p14:xfrm>
              <a:off x="1596913" y="3619480"/>
              <a:ext cx="3047040" cy="2872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D26016B-E0D1-31D1-245D-28A322C80DE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586114" y="3608680"/>
                <a:ext cx="3068277" cy="30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A6226928-3C2C-85E2-4B42-F92328DEE1B0}"/>
                  </a:ext>
                </a:extLst>
              </p14:cNvPr>
              <p14:cNvContentPartPr/>
              <p14:nvPr/>
            </p14:nvContentPartPr>
            <p14:xfrm>
              <a:off x="6316513" y="1439680"/>
              <a:ext cx="732960" cy="61128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A6226928-3C2C-85E2-4B42-F92328DEE1B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305713" y="1428874"/>
                <a:ext cx="754200" cy="63253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8DEA141B-D0B5-DCC1-C576-D52A01B84053}"/>
                  </a:ext>
                </a:extLst>
              </p14:cNvPr>
              <p14:cNvContentPartPr/>
              <p14:nvPr/>
            </p14:nvContentPartPr>
            <p14:xfrm>
              <a:off x="6738073" y="1073560"/>
              <a:ext cx="1776960" cy="781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8DEA141B-D0B5-DCC1-C576-D52A01B8405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27275" y="1062765"/>
                <a:ext cx="1798196" cy="8027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B460ECAF-B193-DAD7-E81F-0BDC470C205E}"/>
                  </a:ext>
                </a:extLst>
              </p14:cNvPr>
              <p14:cNvContentPartPr/>
              <p14:nvPr/>
            </p14:nvContentPartPr>
            <p14:xfrm>
              <a:off x="6151633" y="2227360"/>
              <a:ext cx="2326680" cy="6930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B460ECAF-B193-DAD7-E81F-0BDC470C205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140833" y="2216560"/>
                <a:ext cx="2347920" cy="71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580704E9-5AD9-F5AD-807B-38B0D1695524}"/>
                  </a:ext>
                </a:extLst>
              </p14:cNvPr>
              <p14:cNvContentPartPr/>
              <p14:nvPr/>
            </p14:nvContentPartPr>
            <p14:xfrm>
              <a:off x="7782073" y="3021160"/>
              <a:ext cx="1331280" cy="53172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580704E9-5AD9-F5AD-807B-38B0D169552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771276" y="3010353"/>
                <a:ext cx="1352514" cy="55297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FF241B17-1126-219D-E8E6-0112486AC8BB}"/>
                  </a:ext>
                </a:extLst>
              </p14:cNvPr>
              <p14:cNvContentPartPr/>
              <p14:nvPr/>
            </p14:nvContentPartPr>
            <p14:xfrm>
              <a:off x="6609553" y="5359720"/>
              <a:ext cx="2626200" cy="3484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FF241B17-1126-219D-E8E6-0112486AC8B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598752" y="5348920"/>
                <a:ext cx="2647443" cy="36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115A112-F96E-6FF4-8A6E-ADD16D82837B}"/>
                  </a:ext>
                </a:extLst>
              </p14:cNvPr>
              <p14:cNvContentPartPr/>
              <p14:nvPr/>
            </p14:nvContentPartPr>
            <p14:xfrm>
              <a:off x="2293513" y="4095760"/>
              <a:ext cx="1782000" cy="9957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115A112-F96E-6FF4-8A6E-ADD16D82837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282711" y="4084956"/>
                <a:ext cx="1803244" cy="1017008"/>
              </a:xfrm>
              <a:prstGeom prst="rect">
                <a:avLst/>
              </a:prstGeom>
            </p:spPr>
          </p:pic>
        </mc:Fallback>
      </mc:AlternateContent>
      <p:sp>
        <p:nvSpPr>
          <p:cNvPr id="71" name="TextBox 70">
            <a:extLst>
              <a:ext uri="{FF2B5EF4-FFF2-40B4-BE49-F238E27FC236}">
                <a16:creationId xmlns:a16="http://schemas.microsoft.com/office/drawing/2014/main" id="{D0B482A4-7836-F0AB-9B00-753986840145}"/>
              </a:ext>
            </a:extLst>
          </p:cNvPr>
          <p:cNvSpPr txBox="1"/>
          <p:nvPr/>
        </p:nvSpPr>
        <p:spPr>
          <a:xfrm>
            <a:off x="203705" y="276748"/>
            <a:ext cx="258052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Watching a show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       Reference photo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                               Clay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Dressmaking pins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                  Desk table  </a:t>
            </a:r>
            <a:endParaRPr lang="en-US" dirty="0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31868C3C-DD8F-62EE-2F94-A837276CB14C}"/>
              </a:ext>
            </a:extLst>
          </p:cNvPr>
          <p:cNvSpPr txBox="1"/>
          <p:nvPr/>
        </p:nvSpPr>
        <p:spPr>
          <a:xfrm>
            <a:off x="8735547" y="866394"/>
            <a:ext cx="304009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Water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Measurement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Pen and paper for observations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        Apron</a:t>
            </a: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F178768-0615-87FE-468D-9BCAE6AC4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Image 7</a:t>
            </a:r>
          </a:p>
        </p:txBody>
      </p:sp>
    </p:spTree>
    <p:extLst>
      <p:ext uri="{BB962C8B-B14F-4D97-AF65-F5344CB8AC3E}">
        <p14:creationId xmlns:p14="http://schemas.microsoft.com/office/powerpoint/2010/main" val="4247773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What I have learnt so far with my 1</a:t>
            </a:r>
            <a:r>
              <a:rPr lang="en-GB" baseline="30000" dirty="0"/>
              <a:t>st</a:t>
            </a:r>
            <a:r>
              <a:rPr lang="en-GB" dirty="0"/>
              <a:t> figure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5996178" cy="4070729"/>
          </a:xfrm>
        </p:spPr>
        <p:txBody>
          <a:bodyPr rtlCol="0">
            <a:normAutofit fontScale="92500" lnSpcReduction="10000"/>
          </a:bodyPr>
          <a:lstStyle>
            <a:defPPr>
              <a:defRPr lang="en-GB"/>
            </a:defPPr>
          </a:lstStyle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Helvetica Neue" panose="02000503000000020004" pitchFamily="2"/>
                <a:cs typeface="Times New Roman" panose="02020603050405020304" pitchFamily="18" charset="0"/>
              </a:rPr>
              <a:t>Proportions not accurate: t</a:t>
            </a:r>
            <a:r>
              <a:rPr lang="en-GB" sz="3200" dirty="0">
                <a:latin typeface="Helvetica Neue" panose="02000503000000020004" pitchFamily="2"/>
                <a:cs typeface="Times New Roman" panose="02020603050405020304" pitchFamily="18" charset="0"/>
              </a:rPr>
              <a:t>oo big, too tall, not straight and too thick.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Helvetica Neue" panose="02000503000000020004" pitchFamily="2"/>
                <a:cs typeface="Times New Roman" panose="02020603050405020304" pitchFamily="18" charset="0"/>
              </a:rPr>
              <a:t>Idealised version/ more humanistic.</a:t>
            </a:r>
            <a:endParaRPr lang="en-GB" dirty="0">
              <a:latin typeface="Helvetica Neue" panose="02000503000000020004" pitchFamily="2"/>
              <a:cs typeface="Times New Roman" panose="02020603050405020304" pitchFamily="18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Helvetica Neue" panose="02000503000000020004" pitchFamily="2"/>
                <a:cs typeface="Times New Roman" panose="02020603050405020304" pitchFamily="18" charset="0"/>
              </a:rPr>
              <a:t>Struggled to recreate certain aspects because I’m not sure what I’m trying to recreate.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Helvetica Neue" panose="02000503000000020004" pitchFamily="2"/>
                <a:cs typeface="Times New Roman" panose="02020603050405020304" pitchFamily="18" charset="0"/>
              </a:rPr>
              <a:t>To record the process more!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98E360C-D772-017F-8944-C8A352449E1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517" r="1517"/>
          <a:stretch/>
        </p:blipFill>
        <p:spPr>
          <a:xfrm>
            <a:off x="7620000" y="0"/>
            <a:ext cx="4572000" cy="6287202"/>
          </a:xfrm>
        </p:spPr>
      </p:pic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AF76D7D9-CF0A-DD19-43D0-46078E720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Image 8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Theodora Brown, 2217535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B8956B-A56B-EDCF-EBC0-2683C44A2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709928"/>
            <a:ext cx="3529584" cy="40233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Sources: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F9C1-9009-C934-C11C-54570A523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9755" y="2112264"/>
            <a:ext cx="6393054" cy="4041648"/>
          </a:xfrm>
        </p:spPr>
        <p:txBody>
          <a:bodyPr rtlCol="0">
            <a:normAutofit fontScale="85000" lnSpcReduction="20000"/>
          </a:bodyPr>
          <a:lstStyle>
            <a:defPPr>
              <a:defRPr lang="en-GB"/>
            </a:defPPr>
          </a:lstStyle>
          <a:p>
            <a:pPr rtl="0"/>
            <a:r>
              <a:rPr lang="en-GB" sz="2000" b="1" dirty="0" err="1">
                <a:solidFill>
                  <a:schemeClr val="bg1"/>
                </a:solidFill>
              </a:rPr>
              <a:t>Giorgos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Bourogiannis</a:t>
            </a:r>
            <a:r>
              <a:rPr lang="en-GB" sz="2000" b="1" dirty="0">
                <a:solidFill>
                  <a:schemeClr val="bg1"/>
                </a:solidFill>
              </a:rPr>
              <a:t>, Beyond Cyprus: investigating Cypriot connectivity in the Mediterranean from the late Bronze Age to the end of the classical period. Athens, 2022.  </a:t>
            </a:r>
          </a:p>
          <a:p>
            <a:pPr rtl="0"/>
            <a:r>
              <a:rPr lang="en-GB" sz="2000" b="1" i="0" dirty="0">
                <a:solidFill>
                  <a:schemeClr val="bg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Joyce and Gillespie, Things in motion, Object itineraries in anthropological practice, 2015. </a:t>
            </a:r>
            <a:endParaRPr lang="en-GB" sz="2000" b="1" dirty="0">
              <a:solidFill>
                <a:schemeClr val="bg1"/>
              </a:solidFill>
            </a:endParaRPr>
          </a:p>
          <a:p>
            <a:pPr rtl="0"/>
            <a:r>
              <a:rPr lang="en-GB" sz="2000" b="1" dirty="0">
                <a:solidFill>
                  <a:schemeClr val="bg1"/>
                </a:solidFill>
              </a:rPr>
              <a:t>Dough Bailey, Touch and the Cheirotic apprehension of figurines, 2014. </a:t>
            </a:r>
          </a:p>
          <a:p>
            <a:pPr rtl="0"/>
            <a:r>
              <a:rPr lang="en-GB" sz="2000" b="1" dirty="0">
                <a:solidFill>
                  <a:schemeClr val="bg1"/>
                </a:solidFill>
                <a:hlinkClick r:id="rId3"/>
              </a:rPr>
              <a:t>https://</a:t>
            </a:r>
            <a:r>
              <a:rPr lang="en-GB" sz="2000" b="1" dirty="0" err="1">
                <a:solidFill>
                  <a:schemeClr val="bg1"/>
                </a:solidFill>
                <a:hlinkClick r:id="rId3"/>
              </a:rPr>
              <a:t>www.cyprus</a:t>
            </a:r>
            <a:r>
              <a:rPr lang="en-GB" sz="2000" b="1" dirty="0">
                <a:solidFill>
                  <a:schemeClr val="bg1"/>
                </a:solidFill>
                <a:hlinkClick r:id="rId3"/>
              </a:rPr>
              <a:t>-archaeology.org.uk/periods.htm</a:t>
            </a:r>
            <a:r>
              <a:rPr lang="en-GB" sz="2000" b="1" dirty="0">
                <a:solidFill>
                  <a:schemeClr val="bg1"/>
                </a:solidFill>
              </a:rPr>
              <a:t> &lt;Accessed on 17/12/24&gt;</a:t>
            </a:r>
          </a:p>
          <a:p>
            <a:pPr rtl="0"/>
            <a:r>
              <a:rPr lang="en-GB" sz="2000" b="1" dirty="0">
                <a:solidFill>
                  <a:schemeClr val="bg1"/>
                </a:solidFill>
                <a:hlinkClick r:id="rId4"/>
              </a:rPr>
              <a:t>https://</a:t>
            </a:r>
            <a:r>
              <a:rPr lang="en-GB" sz="2000" b="1" dirty="0" err="1">
                <a:solidFill>
                  <a:schemeClr val="bg1"/>
                </a:solidFill>
                <a:hlinkClick r:id="rId4"/>
              </a:rPr>
              <a:t>www.britishmuseum.org</a:t>
            </a:r>
            <a:r>
              <a:rPr lang="en-GB" sz="2000" b="1" dirty="0">
                <a:solidFill>
                  <a:schemeClr val="bg1"/>
                </a:solidFill>
                <a:hlinkClick r:id="rId4"/>
              </a:rPr>
              <a:t>/collection/object/G_1898-1201-218</a:t>
            </a:r>
            <a:r>
              <a:rPr lang="en-GB" sz="2000" b="1" dirty="0">
                <a:solidFill>
                  <a:schemeClr val="bg1"/>
                </a:solidFill>
              </a:rPr>
              <a:t> &lt;Accessed on 10/12/2024&gt;</a:t>
            </a:r>
          </a:p>
          <a:p>
            <a:pPr rtl="0"/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Shoemaker, A.C., Davies, M.I. &amp; Moore, H.L. Back to the Grindstone? The Archaeological Potential of Grinding-Stone Studies in Africa with Reference to Contemporary Grinding Practices in </a:t>
            </a:r>
            <a:r>
              <a:rPr lang="en-GB" sz="2000" b="0" i="0" u="none" strike="noStrike" dirty="0" err="1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Marakwet</a:t>
            </a:r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, Northwest Kenya. </a:t>
            </a:r>
            <a:r>
              <a:rPr lang="en-GB" sz="2000" b="0" i="1" u="none" strike="noStrike" dirty="0" err="1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Afr</a:t>
            </a:r>
            <a:r>
              <a:rPr lang="en-GB" sz="2000" b="0" i="1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 </a:t>
            </a:r>
            <a:r>
              <a:rPr lang="en-GB" sz="2000" b="0" i="1" u="none" strike="noStrike" dirty="0" err="1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Archaeol</a:t>
            </a:r>
            <a:r>
              <a:rPr lang="en-GB" sz="2000" b="0" i="1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 Rev</a:t>
            </a:r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 </a:t>
            </a:r>
            <a:r>
              <a:rPr lang="en-GB" sz="2000" b="1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34</a:t>
            </a:r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, 415–435 (2017). https://</a:t>
            </a:r>
            <a:r>
              <a:rPr lang="en-GB" sz="2000" b="0" i="0" u="none" strike="noStrike" dirty="0" err="1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doi.org</a:t>
            </a:r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Merriweather Sans" panose="020F0502020204030204" pitchFamily="34" charset="0"/>
              </a:rPr>
              <a:t>/10.1007/s10437-017-9264-0</a:t>
            </a:r>
            <a:endParaRPr lang="en-GB" sz="2000" b="1" dirty="0">
              <a:solidFill>
                <a:schemeClr val="bg1"/>
              </a:solidFill>
            </a:endParaRPr>
          </a:p>
          <a:p>
            <a:pPr rtl="0"/>
            <a:endParaRPr lang="en-GB" sz="2000" b="1" dirty="0">
              <a:solidFill>
                <a:schemeClr val="bg1"/>
              </a:solidFill>
            </a:endParaRPr>
          </a:p>
          <a:p>
            <a:pPr rtl="0"/>
            <a:endParaRPr lang="en-GB" sz="2000" b="1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BC0BBB-72F7-8CAB-4F61-F84474773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36043" y="1645194"/>
            <a:ext cx="2524903" cy="345018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Images: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D6AC14-9AD9-9C42-046A-6E2B3E9561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92441" y="2112264"/>
            <a:ext cx="5259804" cy="4115469"/>
          </a:xfrm>
          <a:ln>
            <a:solidFill>
              <a:schemeClr val="bg1"/>
            </a:solidFill>
          </a:ln>
        </p:spPr>
        <p:txBody>
          <a:bodyPr rtlCol="0">
            <a:normAutofit fontScale="77500" lnSpcReduction="20000"/>
          </a:bodyPr>
          <a:lstStyle>
            <a:defPPr>
              <a:defRPr lang="en-GB"/>
            </a:defPPr>
          </a:lstStyle>
          <a:p>
            <a:pPr rtl="0"/>
            <a:r>
              <a:rPr lang="en-GB" sz="2200" dirty="0">
                <a:solidFill>
                  <a:schemeClr val="bg1"/>
                </a:solidFill>
              </a:rPr>
              <a:t>Image 1 and 2: BM: 1201.218 </a:t>
            </a:r>
            <a:r>
              <a:rPr lang="en-GB" sz="2200" b="1" i="0" u="none" strike="noStrike" dirty="0">
                <a:solidFill>
                  <a:schemeClr val="bg1"/>
                </a:solidFill>
                <a:effectLst/>
              </a:rPr>
              <a:t>© The Trustees of the British Museum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</a:rPr>
              <a:t>. Shared under a 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Creative Commons Attribution-NonCommercial-ShareAlike 4.0 International (CC BY-NC-SA 4.0) licence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</a:rPr>
              <a:t> &lt;Accessed on 13/12/24&gt;</a:t>
            </a:r>
            <a:endParaRPr lang="en-GB" sz="2200" dirty="0">
              <a:solidFill>
                <a:schemeClr val="bg1"/>
              </a:solidFill>
            </a:endParaRP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3: BM: 2005,0317.1 </a:t>
            </a:r>
            <a:r>
              <a:rPr lang="en-GB" sz="2200" b="1" i="0" u="none" strike="noStrike" dirty="0">
                <a:solidFill>
                  <a:schemeClr val="bg1"/>
                </a:solidFill>
                <a:effectLst/>
              </a:rPr>
              <a:t>© The Trustees of the British Museum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</a:rPr>
              <a:t>. Shared under a 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Creative Commons Attribution-NonCommercial-ShareAlike 4.0 International (CC BY-NC-SA 4.0) licence</a:t>
            </a:r>
            <a:r>
              <a:rPr lang="en-GB" sz="2200" b="0" i="0" u="none" strike="noStrike" dirty="0">
                <a:solidFill>
                  <a:schemeClr val="bg1"/>
                </a:solidFill>
                <a:effectLst/>
              </a:rPr>
              <a:t>.</a:t>
            </a:r>
            <a:endParaRPr lang="en-GB" sz="2200" dirty="0">
              <a:solidFill>
                <a:schemeClr val="bg1"/>
              </a:solidFill>
            </a:endParaRP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4: MMA: 74.51.1534 https://</a:t>
            </a:r>
            <a:r>
              <a:rPr lang="en-GB" sz="2200" dirty="0" err="1">
                <a:solidFill>
                  <a:schemeClr val="bg1"/>
                </a:solidFill>
              </a:rPr>
              <a:t>www.metmuseum.org</a:t>
            </a:r>
            <a:r>
              <a:rPr lang="en-GB" sz="2200" dirty="0">
                <a:solidFill>
                  <a:schemeClr val="bg1"/>
                </a:solidFill>
              </a:rPr>
              <a:t>/art/collection/search/241090</a:t>
            </a: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5: MMA: 74.51.1537 https://</a:t>
            </a:r>
            <a:r>
              <a:rPr lang="en-GB" sz="2200" dirty="0" err="1">
                <a:solidFill>
                  <a:schemeClr val="bg1"/>
                </a:solidFill>
              </a:rPr>
              <a:t>www.metmuseum.org</a:t>
            </a:r>
            <a:r>
              <a:rPr lang="en-GB" sz="2200" dirty="0">
                <a:solidFill>
                  <a:schemeClr val="bg1"/>
                </a:solidFill>
              </a:rPr>
              <a:t>/art/collection/search/241093</a:t>
            </a: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6: MMA: 74.51.1542 https://</a:t>
            </a:r>
            <a:r>
              <a:rPr lang="en-GB" sz="2200" dirty="0" err="1">
                <a:solidFill>
                  <a:schemeClr val="bg1"/>
                </a:solidFill>
              </a:rPr>
              <a:t>www.metmuseum.org</a:t>
            </a:r>
            <a:r>
              <a:rPr lang="en-GB" sz="2200" dirty="0">
                <a:solidFill>
                  <a:schemeClr val="bg1"/>
                </a:solidFill>
              </a:rPr>
              <a:t>/art/collection/search/241098</a:t>
            </a: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7: myself</a:t>
            </a:r>
          </a:p>
          <a:p>
            <a:pPr rtl="0"/>
            <a:r>
              <a:rPr lang="en-GB" sz="2200" dirty="0">
                <a:solidFill>
                  <a:schemeClr val="bg1"/>
                </a:solidFill>
              </a:rPr>
              <a:t>Image 8: myself </a:t>
            </a:r>
          </a:p>
          <a:p>
            <a:pPr rtl="0"/>
            <a:endParaRPr lang="en-GB" sz="1600" dirty="0">
              <a:solidFill>
                <a:schemeClr val="bg1"/>
              </a:solidFill>
            </a:endParaRPr>
          </a:p>
          <a:p>
            <a:pPr rtl="0"/>
            <a:endParaRPr lang="en-GB" sz="1600" dirty="0">
              <a:solidFill>
                <a:schemeClr val="bg1"/>
              </a:solidFill>
            </a:endParaRPr>
          </a:p>
          <a:p>
            <a:pPr rtl="0"/>
            <a:endParaRPr lang="en-GB" sz="1600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484</Words>
  <Application>Microsoft Office PowerPoint</Application>
  <PresentationFormat>Widescreen</PresentationFormat>
  <Paragraphs>93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(re)constructing  BM: 1201.218</vt:lpstr>
      <vt:lpstr>PowerPoint Presentation</vt:lpstr>
      <vt:lpstr>Timeline of Cypriot figurines:</vt:lpstr>
      <vt:lpstr>The aims:</vt:lpstr>
      <vt:lpstr>PowerPoint Presentation</vt:lpstr>
      <vt:lpstr>What I have learnt so far with my 1st figure</vt:lpstr>
      <vt:lpstr>Thank you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(re)constructing  BM: 1201.218</dc:title>
  <dc:creator>Theodora Brown (2217535)</dc:creator>
  <cp:lastModifiedBy>Theodora Brown (2217535)</cp:lastModifiedBy>
  <cp:revision>5</cp:revision>
  <dcterms:created xsi:type="dcterms:W3CDTF">2024-12-04T19:25:22Z</dcterms:created>
  <dcterms:modified xsi:type="dcterms:W3CDTF">2025-01-06T13:20:57Z</dcterms:modified>
</cp:coreProperties>
</file>