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287" r:id="rId5"/>
    <p:sldId id="288" r:id="rId6"/>
    <p:sldId id="28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63A6EA-5719-B3AB-9930-BEF62D0C8FBB}" v="49" dt="2020-11-07T16:43:30.2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6"/>
  </p:normalViewPr>
  <p:slideViewPr>
    <p:cSldViewPr>
      <p:cViewPr varScale="1">
        <p:scale>
          <a:sx n="93" d="100"/>
          <a:sy n="93" d="100"/>
        </p:scale>
        <p:origin x="166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taz Goolam" userId="S::m.goolam@uwtsd.ac.uk::7b8f3cd9-a17c-4200-9d27-a29bdc4ac75a" providerId="AD" clId="Web-{9663A6EA-5719-B3AB-9930-BEF62D0C8FBB}"/>
    <pc:docChg chg="addSld modSld">
      <pc:chgData name="Mumtaz Goolam" userId="S::m.goolam@uwtsd.ac.uk::7b8f3cd9-a17c-4200-9d27-a29bdc4ac75a" providerId="AD" clId="Web-{9663A6EA-5719-B3AB-9930-BEF62D0C8FBB}" dt="2020-11-07T16:43:30.284" v="46" actId="14100"/>
      <pc:docMkLst>
        <pc:docMk/>
      </pc:docMkLst>
      <pc:sldChg chg="addSp delSp modSp new">
        <pc:chgData name="Mumtaz Goolam" userId="S::m.goolam@uwtsd.ac.uk::7b8f3cd9-a17c-4200-9d27-a29bdc4ac75a" providerId="AD" clId="Web-{9663A6EA-5719-B3AB-9930-BEF62D0C8FBB}" dt="2020-11-07T16:43:30.284" v="46" actId="14100"/>
        <pc:sldMkLst>
          <pc:docMk/>
          <pc:sldMk cId="3973684909" sldId="289"/>
        </pc:sldMkLst>
        <pc:spChg chg="mod">
          <ac:chgData name="Mumtaz Goolam" userId="S::m.goolam@uwtsd.ac.uk::7b8f3cd9-a17c-4200-9d27-a29bdc4ac75a" providerId="AD" clId="Web-{9663A6EA-5719-B3AB-9930-BEF62D0C8FBB}" dt="2020-11-07T16:43:05.378" v="43"/>
          <ac:spMkLst>
            <pc:docMk/>
            <pc:sldMk cId="3973684909" sldId="289"/>
            <ac:spMk id="2" creationId="{2EF70F46-AF77-41F0-B615-C1E553FC1892}"/>
          </ac:spMkLst>
        </pc:spChg>
        <pc:spChg chg="del">
          <ac:chgData name="Mumtaz Goolam" userId="S::m.goolam@uwtsd.ac.uk::7b8f3cd9-a17c-4200-9d27-a29bdc4ac75a" providerId="AD" clId="Web-{9663A6EA-5719-B3AB-9930-BEF62D0C8FBB}" dt="2020-11-07T16:41:34.988" v="1"/>
          <ac:spMkLst>
            <pc:docMk/>
            <pc:sldMk cId="3973684909" sldId="289"/>
            <ac:spMk id="3" creationId="{1EAFB2D3-3D20-45AE-A2D8-B8498225D565}"/>
          </ac:spMkLst>
        </pc:spChg>
        <pc:picChg chg="add mod ord">
          <ac:chgData name="Mumtaz Goolam" userId="S::m.goolam@uwtsd.ac.uk::7b8f3cd9-a17c-4200-9d27-a29bdc4ac75a" providerId="AD" clId="Web-{9663A6EA-5719-B3AB-9930-BEF62D0C8FBB}" dt="2020-11-07T16:43:30.284" v="46" actId="14100"/>
          <ac:picMkLst>
            <pc:docMk/>
            <pc:sldMk cId="3973684909" sldId="289"/>
            <ac:picMk id="4" creationId="{8EC74CD5-D18D-4AA4-A246-4FFE7838A7D7}"/>
          </ac:picMkLst>
        </pc:picChg>
      </pc:sldChg>
    </pc:docChg>
  </pc:docChgLst>
  <pc:docChgLst>
    <pc:chgData name="Mumtaz Goolam" userId="7b8f3cd9-a17c-4200-9d27-a29bdc4ac75a" providerId="ADAL" clId="{2214C359-115E-404A-A53E-F1D99E019FE3}"/>
    <pc:docChg chg="modSld">
      <pc:chgData name="Mumtaz Goolam" userId="7b8f3cd9-a17c-4200-9d27-a29bdc4ac75a" providerId="ADAL" clId="{2214C359-115E-404A-A53E-F1D99E019FE3}" dt="2020-10-13T21:48:55.762" v="0" actId="113"/>
      <pc:docMkLst>
        <pc:docMk/>
      </pc:docMkLst>
      <pc:sldChg chg="modSp mod">
        <pc:chgData name="Mumtaz Goolam" userId="7b8f3cd9-a17c-4200-9d27-a29bdc4ac75a" providerId="ADAL" clId="{2214C359-115E-404A-A53E-F1D99E019FE3}" dt="2020-10-13T21:48:55.762" v="0" actId="113"/>
        <pc:sldMkLst>
          <pc:docMk/>
          <pc:sldMk cId="1818990184" sldId="287"/>
        </pc:sldMkLst>
        <pc:spChg chg="mod">
          <ac:chgData name="Mumtaz Goolam" userId="7b8f3cd9-a17c-4200-9d27-a29bdc4ac75a" providerId="ADAL" clId="{2214C359-115E-404A-A53E-F1D99E019FE3}" dt="2020-10-13T21:48:55.762" v="0" actId="113"/>
          <ac:spMkLst>
            <pc:docMk/>
            <pc:sldMk cId="1818990184" sldId="287"/>
            <ac:spMk id="4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RUJD5NEXC8" TargetMode="External"/><Relationship Id="rId2" Type="http://schemas.openxmlformats.org/officeDocument/2006/relationships/hyperlink" Target="https://www.youtube.com/watch?v=J8x6tZI2hV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kacMYexDgHg" TargetMode="External"/><Relationship Id="rId4" Type="http://schemas.openxmlformats.org/officeDocument/2006/relationships/hyperlink" Target="https://www.youtube.com/watch?v=_lgd03h3te8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z="4000" b="1" dirty="0">
                <a:solidFill>
                  <a:prstClr val="black"/>
                </a:solidFill>
              </a:rPr>
              <a:t>INTRODUCTION TO PHYSIOLOGY</a:t>
            </a:r>
            <a:endParaRPr lang="en-GB" b="1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1"/>
                </a:solidFill>
              </a:rPr>
              <a:t>Week 10- Videos</a:t>
            </a:r>
          </a:p>
        </p:txBody>
      </p:sp>
    </p:spTree>
    <p:extLst>
      <p:ext uri="{BB962C8B-B14F-4D97-AF65-F5344CB8AC3E}">
        <p14:creationId xmlns:p14="http://schemas.microsoft.com/office/powerpoint/2010/main" val="1818990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dirty="0"/>
              <a:t>Watch the following videos as a recap of the previous chapters:</a:t>
            </a:r>
          </a:p>
          <a:p>
            <a:pPr marL="0" indent="0">
              <a:buNone/>
            </a:pPr>
            <a:r>
              <a:rPr lang="en-GB" sz="3400" dirty="0"/>
              <a:t>Skeletal system: </a:t>
            </a:r>
            <a:r>
              <a:rPr lang="en-GB" sz="3400" dirty="0">
                <a:hlinkClick r:id="rId2"/>
              </a:rPr>
              <a:t>https://www.youtube.com/watch?v=J8x6tZI2hVI</a:t>
            </a:r>
            <a:r>
              <a:rPr lang="en-GB" sz="3400" dirty="0"/>
              <a:t> </a:t>
            </a:r>
          </a:p>
          <a:p>
            <a:pPr marL="0" indent="0">
              <a:buNone/>
            </a:pPr>
            <a:r>
              <a:rPr lang="en-GB" sz="3400" dirty="0"/>
              <a:t>The cell: </a:t>
            </a:r>
            <a:r>
              <a:rPr lang="en-GB" sz="3400" dirty="0">
                <a:hlinkClick r:id="rId3"/>
              </a:rPr>
              <a:t>https://www.youtube.com/watch?v=URUJD5NEXC8</a:t>
            </a:r>
            <a:r>
              <a:rPr lang="en-GB" sz="3400" dirty="0"/>
              <a:t> </a:t>
            </a:r>
          </a:p>
          <a:p>
            <a:pPr marL="0" indent="0">
              <a:buNone/>
            </a:pPr>
            <a:r>
              <a:rPr lang="en-GB" sz="3400" dirty="0"/>
              <a:t>Cardiovascular system:</a:t>
            </a:r>
          </a:p>
          <a:p>
            <a:pPr marL="0" indent="0">
              <a:buNone/>
            </a:pPr>
            <a:r>
              <a:rPr lang="en-GB" sz="3400" dirty="0">
                <a:hlinkClick r:id="rId4"/>
              </a:rPr>
              <a:t>https://www.youtube.com/watch?v=_lgd03h3te8</a:t>
            </a:r>
            <a:r>
              <a:rPr lang="en-GB" sz="3400" dirty="0"/>
              <a:t> </a:t>
            </a:r>
          </a:p>
          <a:p>
            <a:pPr marL="0" indent="0">
              <a:buNone/>
            </a:pPr>
            <a:r>
              <a:rPr lang="en-GB" sz="3400" dirty="0"/>
              <a:t>The respiratory system:</a:t>
            </a:r>
          </a:p>
          <a:p>
            <a:pPr marL="0" indent="0">
              <a:buNone/>
            </a:pPr>
            <a:r>
              <a:rPr lang="en-GB" sz="3400" dirty="0">
                <a:hlinkClick r:id="rId5"/>
              </a:rPr>
              <a:t>https://www.youtube.com/watch?v=kacMYexDgHg</a:t>
            </a:r>
            <a:r>
              <a:rPr lang="en-GB" sz="3400" dirty="0"/>
              <a:t> </a:t>
            </a:r>
          </a:p>
          <a:p>
            <a:r>
              <a:rPr lang="en-GB" sz="3400" dirty="0"/>
              <a:t>A whole class discussion will be done after each video.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002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70F46-AF77-41F0-B615-C1E553FC1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CARE PLANNING</a:t>
            </a:r>
          </a:p>
        </p:txBody>
      </p:sp>
      <p:pic>
        <p:nvPicPr>
          <p:cNvPr id="4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8EC74CD5-D18D-4AA4-A246-4FFE7838A7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9630" y="1579708"/>
            <a:ext cx="8229600" cy="3687401"/>
          </a:xfrm>
          <a:noFill/>
        </p:spPr>
      </p:pic>
    </p:spTree>
    <p:extLst>
      <p:ext uri="{BB962C8B-B14F-4D97-AF65-F5344CB8AC3E}">
        <p14:creationId xmlns:p14="http://schemas.microsoft.com/office/powerpoint/2010/main" val="39736849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schemas.microsoft.com/office/2006/documentManagement/types"/>
    <ds:schemaRef ds:uri="303dbf9b-b85b-46a0-94f1-894078c07ecd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38608</TotalTime>
  <Words>95</Words>
  <Application>Microsoft Office PowerPoint</Application>
  <PresentationFormat>On-screen Show (4:3)</PresentationFormat>
  <Paragraphs>12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20140311PresentationUWTSDTemplate</vt:lpstr>
      <vt:lpstr>INTRODUCTION TO PHYSIOLOGY</vt:lpstr>
      <vt:lpstr>REVISION</vt:lpstr>
      <vt:lpstr>CARE PLANNING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Mumtaz Goolam</cp:lastModifiedBy>
  <cp:revision>115</cp:revision>
  <dcterms:created xsi:type="dcterms:W3CDTF">2015-04-14T15:21:28Z</dcterms:created>
  <dcterms:modified xsi:type="dcterms:W3CDTF">2020-11-07T16:43:34Z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