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07" r:id="rId6"/>
    <p:sldId id="297" r:id="rId7"/>
    <p:sldId id="308" r:id="rId8"/>
    <p:sldId id="311" r:id="rId9"/>
    <p:sldId id="312" r:id="rId10"/>
    <p:sldId id="313" r:id="rId11"/>
    <p:sldId id="298" r:id="rId12"/>
    <p:sldId id="257" r:id="rId13"/>
    <p:sldId id="306" r:id="rId14"/>
    <p:sldId id="302" r:id="rId15"/>
    <p:sldId id="309" r:id="rId16"/>
    <p:sldId id="299" r:id="rId17"/>
    <p:sldId id="303" r:id="rId18"/>
    <p:sldId id="314" r:id="rId19"/>
    <p:sldId id="310" r:id="rId20"/>
    <p:sldId id="29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6AF613-A53F-4724-9354-347F7D9FFCA2}" v="120" dt="2026-02-08T16:05:34.888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4" autoAdjust="0"/>
    <p:restoredTop sz="79177" autoAdjust="0"/>
  </p:normalViewPr>
  <p:slideViewPr>
    <p:cSldViewPr snapToGrid="0">
      <p:cViewPr varScale="1">
        <p:scale>
          <a:sx n="65" d="100"/>
          <a:sy n="65" d="100"/>
        </p:scale>
        <p:origin x="1354" y="53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actionlearningtas.com.au/wp-content/uploads/2020/04/Teams_Banner2-2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zensai.com/learn365/?creative=&amp;network=o&amp;device=c&amp;matchtype=e&amp;utm_source=bing&amp;utm_medium=cpc&amp;utm_campaign=604890958&amp;utm_content=1335909091763221&amp;utm_term=microsft%20teams%20to%20create%20a%20learning%20platform&amp;hsa_acc=3129606834&amp;hsa_cam=604890958&amp;hsa_grp=1335909091763221&amp;hsa_ad=&amp;hsa_src=o&amp;hsa_tgt=kwd-83495486906847:loc-188&amp;hsa_kw=microsft%20teams%20to%20create%20a%20learning%20platform&amp;hsa_mt=e&amp;hsa_net=adwords&amp;hsa_ver=3&amp;hsa_acc=3129606834&amp;hsa_cam=21816895598&amp;hsa_grp=1335909091763221&amp;hsa_ad=&amp;hsa_src=o&amp;hsa_tgt=kwd-83495486906847:loc-188&amp;hsa_kw=microsft%20teams%20to%20create%20a%20learning%20platform&amp;hsa_mt=e&amp;hsa_net=adwords&amp;hsa_ver=3&amp;msclkid=c4ee4ef9f4a314f37157277baa0f1afb&amp;utm_source=bing&amp;utm_medium=cpc&amp;utm_campaign=Tier%201%20%7C%20UK%20%7C%20Product%20%7C%20Microsoft%20LMS&amp;utm_term=microsft%20teams%20to%20create%20a%20learning%20platform&amp;utm_content=Teams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giving us the opportunity to deliver this presentation for Greenfield Care Agency – Title for this this presentation </a:t>
            </a:r>
            <a:r>
              <a:rPr lang="en-US" b="1" dirty="0"/>
              <a:t>Empowering Greenfield Staff with Microsoft 365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A5FF6-D86C-3B5C-5928-516D974EC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BAAAB-0B9C-F47B-C528-DE2D1F403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D0DBB-3C9C-88CD-5A6B-C3852F508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F3ACB-41A7-8590-9F64-2DD1F1A7E7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3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59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259AC-C86E-BB0D-4024-A3ADAD712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2571EC-0DDE-9556-CD93-BBCA81C44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E5636-F683-C0C8-8E50-B0FDFC6A8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B2DB-EBEC-01AC-49B2-800923FE3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013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93AA8-9AAC-3EB2-C8C7-2EC918D89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DA06E1-5CED-3166-7613-FE11246F48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5F859E-E0E3-CB27-5F34-96B9871BBB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35CB91-55E1-974D-6E19-152258B28A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706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157C3-B2BB-A47A-F160-51FCDE579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996C9E-CB0B-8C2C-F43E-488246BCFB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79924C-DE1D-F55D-3E7B-369343F5C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5A66A-1A8D-960A-929C-C60C0DF37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920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DE490-4C1F-2A80-1495-7DED2461D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DFE5C-97E9-32D2-4240-415372C78C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F48208-1438-05BC-0944-DAF7B4D344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9328E-D214-EAB2-60A1-39235742A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2172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F4F05-5C51-3C51-BFC5-B0324A039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F0C8D2-9359-3506-8908-4333AC11D6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653B16-791D-AC45-5049-1BF6542BD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BF414-B627-8050-449D-01AD523249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197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b="0" dirty="0"/>
              <a:t>Image: https://www.linkedin.com/pulse/microsoft-teams-collaboration-reimagined-james-wood/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992E3-2390-40AE-FE9E-BD37E3C3E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0EF4A-D805-65C5-3E75-114452118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C2FA63-B2B3-A245-4937-15FD2944F2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hlinkClick r:id="rId4"/>
              </a:rPr>
              <a:t>Learn365 | The Corporate LMS Software Built for Microsoft 365</a:t>
            </a: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Microsoft (2024) </a:t>
            </a:r>
            <a:r>
              <a:rPr lang="en-US" i="1" dirty="0"/>
              <a:t>Microsoft Teams for healthcare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https://learn.microsoft.com/en-us/microsoft-365/frontline/teams-in-hc</a:t>
            </a:r>
            <a:r>
              <a:rPr lang="en-US" dirty="0"/>
              <a:t> (Accessed: 7 February 2026).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66F44-CC6A-F569-2140-58B135BF71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385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7A9176-C8AC-A8B4-EC5D-97F138854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FF9EFA-0BD5-384C-C2F7-5CDCAD91BB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CC18-1714-D806-2530-0A9FD51B7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Inform Team (2021) </a:t>
            </a:r>
            <a:r>
              <a:rPr lang="en-US" i="1" dirty="0"/>
              <a:t>Getting the most from Microsoft 365 for your NHS Trust</a:t>
            </a:r>
            <a:r>
              <a:rPr lang="en-US" dirty="0"/>
              <a:t>. The Inform Team Blog, 13 October. Available at: </a:t>
            </a:r>
            <a:r>
              <a:rPr lang="en-US" dirty="0">
                <a:hlinkClick r:id="rId3"/>
              </a:rPr>
              <a:t>https://www.theinformteam.com/blog/microsoft-365-for-your-nhs-trust/</a:t>
            </a:r>
            <a:r>
              <a:rPr lang="en-US" dirty="0"/>
              <a:t> (Accessed: 7 February 2026).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DA507-B6A7-9330-8C75-221CB3A9F7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793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B1D3F-155E-CA0C-5104-17B9F802A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6939A7-85F3-5D56-927E-A02AD80188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44380-959F-08C6-1C9F-D6AB450D6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43D80-8835-6710-E998-10362B15CE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947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4E1E3-3B55-EF86-8081-A6C962C64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30D9A5-F0A5-4CFE-B84E-E414D56C0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CEFA0-91BE-D26B-10DC-23C997BFFE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DC913-0F62-BEB8-0B0F-42B4743EF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588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2035E-99A3-EBC7-B063-310510665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A9B98-BFD5-0174-D678-1ECBE388C4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2B4B7A-5761-EAAB-C2E7-E34C3944CE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AD742-E3DE-FA28-14C4-60475E5F77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582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5933F-889B-041B-21C0-9927F4851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F23347-E3F0-8E87-70AD-4FCC893EC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5DC3B9-CE2E-9121-6860-9AE0F2C243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D3FA3-01BD-7332-1E5D-7AAC2A1D3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854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877F6-F202-0D80-9D8B-AB3A27082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9CF61-8878-9EF1-A876-EDCBF7F88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7657F-43B6-B8C4-78D7-71E82F8279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5DB39-36A4-B37A-F34A-2B1919586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3187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hcw.nhs.wales/news/latest-news/microsoft-365-tools-transform-ways-of-working-for-over-100-000-nhs-wales-staff/" TargetMode="External"/><Relationship Id="rId7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ngland.nhs.uk/long-read/microsoft-teams-and-remote-working/" TargetMode="Externa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learn.microsoft.com/en-us/microsoft-365/admin/security-and-compliance/m365b-security-overview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0216" y="631747"/>
            <a:ext cx="7096933" cy="1926627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Greenfield Care Agency Case Study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36F1F2-3893-BF10-D036-317E32CF8B5A}"/>
              </a:ext>
            </a:extLst>
          </p:cNvPr>
          <p:cNvSpPr txBox="1"/>
          <p:nvPr/>
        </p:nvSpPr>
        <p:spPr>
          <a:xfrm>
            <a:off x="1070216" y="3429000"/>
            <a:ext cx="9484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Greenfield Staff with Microsoft 365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FCC99-197E-D8CD-B24E-F4A841F57531}"/>
              </a:ext>
            </a:extLst>
          </p:cNvPr>
          <p:cNvSpPr txBox="1"/>
          <p:nvPr/>
        </p:nvSpPr>
        <p:spPr>
          <a:xfrm>
            <a:off x="2346830" y="4652753"/>
            <a:ext cx="49196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endParaRPr lang="en-GB" sz="1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Sadia Batool (2512945) 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Zobia Ashfaq (2524669)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Maahirah Hussain (2530891) </a:t>
            </a: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148D8B-6030-4020-119F-00623F640BB8}"/>
              </a:ext>
            </a:extLst>
          </p:cNvPr>
          <p:cNvSpPr txBox="1"/>
          <p:nvPr/>
        </p:nvSpPr>
        <p:spPr>
          <a:xfrm>
            <a:off x="7266432" y="4652753"/>
            <a:ext cx="3828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Hajra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Week Commencing 16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A4F0C-CDB9-5F9E-8690-77EC58EFF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E17-EF87-5B74-B482-DC43D05E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8632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Presentation Goals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5C849-9EF0-1E43-AF9F-2B4FF86630B6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3540A7-D35F-1F39-15BC-BAB782F5A7EF}"/>
              </a:ext>
            </a:extLst>
          </p:cNvPr>
          <p:cNvSpPr txBox="1"/>
          <p:nvPr/>
        </p:nvSpPr>
        <p:spPr>
          <a:xfrm>
            <a:off x="1030331" y="1426576"/>
            <a:ext cx="10338253" cy="252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Focus Points:</a:t>
            </a:r>
            <a:b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presentation will focus on how Microsoft 365 can be used to improve: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 Efficiency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using Microsoft Word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Zobia Asfaq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&amp; Collaboration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Microsoft Teams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Sadia Batool 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Safety &amp; Data Protection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Digital Safety Action plan for Greenfield Care Agency – </a:t>
            </a:r>
            <a:r>
              <a:rPr lang="en-GB" b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Maahirah Hussain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73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A093-E00B-31E9-0A13-71142E30E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184" y="1"/>
            <a:ext cx="7388352" cy="3267456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Productivity Application at Greenfield Home Care Agency using Microsoft Word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32E0A48-0383-6AD1-39B0-E421359C9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7048672" cy="9128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Prepared by: Zobia Asfaq (2524669</a:t>
            </a:r>
            <a:r>
              <a:rPr lang="en-GB" sz="2400" dirty="0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1C286C-19B4-56B3-F0D9-E796EAAD18F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411715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495CF-B4AD-20D9-48A3-A3851DFCA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8248D-D914-C272-0CEE-E0C19B42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(Current way of working)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30AD12-7F71-1FDA-4CD7-A8498497FCD7}"/>
              </a:ext>
            </a:extLst>
          </p:cNvPr>
          <p:cNvSpPr txBox="1"/>
          <p:nvPr/>
        </p:nvSpPr>
        <p:spPr>
          <a:xfrm>
            <a:off x="356724" y="1048512"/>
            <a:ext cx="7885068" cy="54498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Greenfield Home Care Agency Complete Tasks and challenges faced?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Currently Greenfield Home Care Agency staff including nurses and visiting carers initiate paper-based care plans and assessments of patients.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Faced: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Handwritten notes can be unreadable and errors can be made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versions of templates exist across various locations including personnel devices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capabilities for sharing and updating documents in real-time. Time consuming when consolidating all notes in one document from nurses and carers 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consuming in producing documentation and getting input from colleagues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05184-85EA-5619-E3FE-276F29A28CB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pic>
        <p:nvPicPr>
          <p:cNvPr id="2050" name="Picture 2" descr="Microsoft E5 - JASCO Consulting ...">
            <a:extLst>
              <a:ext uri="{FF2B5EF4-FFF2-40B4-BE49-F238E27FC236}">
                <a16:creationId xmlns:a16="http://schemas.microsoft.com/office/drawing/2014/main" id="{5B328B08-1D7F-8D1C-89BF-D19C51D90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004" y="3151632"/>
            <a:ext cx="27908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icrosoft Office 365 &amp; Cloud Services | Thomas-Krenn.AG">
            <a:extLst>
              <a:ext uri="{FF2B5EF4-FFF2-40B4-BE49-F238E27FC236}">
                <a16:creationId xmlns:a16="http://schemas.microsoft.com/office/drawing/2014/main" id="{58E14BA1-DEA5-C398-E8F4-DB5F744E9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698" y="1161288"/>
            <a:ext cx="19431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09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6D9FC-8D4C-5862-8904-BFF4A096C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726-5366-AE79-4E27-1ED59DF44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796" y="538863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How can Microsoft Word Help Greenfield Care Agency?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A69743-B0F9-C200-2839-0DC6C6A98251}"/>
              </a:ext>
            </a:extLst>
          </p:cNvPr>
          <p:cNvSpPr txBox="1"/>
          <p:nvPr/>
        </p:nvSpPr>
        <p:spPr>
          <a:xfrm>
            <a:off x="295764" y="1243585"/>
            <a:ext cx="7763148" cy="413677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Microsoft Word help Greenfield Home Care agency being more efficient?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Microsoft 365 Word: Online and Desktop versions for real-time updates.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Central Documentation Library: hosted witin the Microsoft 365 ecosystem (Team, SharePoint and OneDrive).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staff members can edit document at the same time for real-time updates on patients. Perfect for field workers for live updates.  (No need to wait to come back to office or email changes.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Control on who can have access to Word documents to view and edit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Documents can be synched to cloud (OneDrive, Teams and SharePoint)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B65776-EE2F-132B-B3C7-22B194CD7255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Ashfaq</a:t>
            </a:r>
          </a:p>
        </p:txBody>
      </p:sp>
      <p:pic>
        <p:nvPicPr>
          <p:cNvPr id="1026" name="Picture 2" descr="Microsoft Word ...">
            <a:extLst>
              <a:ext uri="{FF2B5EF4-FFF2-40B4-BE49-F238E27FC236}">
                <a16:creationId xmlns:a16="http://schemas.microsoft.com/office/drawing/2014/main" id="{F30CE6B9-658B-19F8-9B5C-8C3AB2976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2471668"/>
            <a:ext cx="2082356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ord for Microsoft 365 cheat sheet ...">
            <a:extLst>
              <a:ext uri="{FF2B5EF4-FFF2-40B4-BE49-F238E27FC236}">
                <a16:creationId xmlns:a16="http://schemas.microsoft.com/office/drawing/2014/main" id="{BE7CF71E-6267-207E-06FB-0E20D7327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1201415"/>
            <a:ext cx="2082356" cy="116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Microsoft E5 - JASCO Consulting ...">
            <a:extLst>
              <a:ext uri="{FF2B5EF4-FFF2-40B4-BE49-F238E27FC236}">
                <a16:creationId xmlns:a16="http://schemas.microsoft.com/office/drawing/2014/main" id="{B55638F3-4F5E-5A79-980C-608B6ED97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6317" y="4053078"/>
            <a:ext cx="2314438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00D864-5C70-A193-7ED6-BCDE2E4FB430}"/>
              </a:ext>
            </a:extLst>
          </p:cNvPr>
          <p:cNvSpPr txBox="1"/>
          <p:nvPr/>
        </p:nvSpPr>
        <p:spPr>
          <a:xfrm>
            <a:off x="617562" y="5799878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Salih, M. M. (2021) 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98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5DD92-74DC-912E-C9A2-AF131F4E0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0B2-0AFC-089A-CD5C-45416B640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684" y="540511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Advantages &amp; Disadvantages of 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45CC6-6050-E99C-1A99-096BF143C0CB}"/>
              </a:ext>
            </a:extLst>
          </p:cNvPr>
          <p:cNvSpPr txBox="1"/>
          <p:nvPr/>
        </p:nvSpPr>
        <p:spPr>
          <a:xfrm>
            <a:off x="441877" y="1098929"/>
            <a:ext cx="10875264" cy="463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and limitation of Microsoft Word at  Greenfield Home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FCC77A-CAE3-AF07-45A5-9CA2489D3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195053"/>
              </p:ext>
            </p:extLst>
          </p:nvPr>
        </p:nvGraphicFramePr>
        <p:xfrm>
          <a:off x="161651" y="1562225"/>
          <a:ext cx="11311021" cy="346659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818906">
                  <a:extLst>
                    <a:ext uri="{9D8B030D-6E8A-4147-A177-3AD203B41FA5}">
                      <a16:colId xmlns:a16="http://schemas.microsoft.com/office/drawing/2014/main" val="3277587626"/>
                    </a:ext>
                  </a:extLst>
                </a:gridCol>
                <a:gridCol w="5492115">
                  <a:extLst>
                    <a:ext uri="{9D8B030D-6E8A-4147-A177-3AD203B41FA5}">
                      <a16:colId xmlns:a16="http://schemas.microsoft.com/office/drawing/2014/main" val="4267170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271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Accessible: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 anywhere if internet is available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Care Plans: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 to update by multiple inputters at the same time.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Permission Controlled: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allow who needs access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Efficiency: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Reducing time spent on documents. 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Version Control Documents: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Changes and be reverted if errors have been made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Internet: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access required when on field duties.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will need to be trained on the application to fully understand the capabilities.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Management: </a:t>
                      </a: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oversight needed for managing updates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EHR Systems: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 with integration with Electronic Health Records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Automation: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perfect for mail merging but not appointment reminder etc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62946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F3A8348-939D-65A9-88E9-859CEA87C41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4C5FB8-3612-F8BA-4387-411529F239C2}"/>
              </a:ext>
            </a:extLst>
          </p:cNvPr>
          <p:cNvSpPr txBox="1"/>
          <p:nvPr/>
        </p:nvSpPr>
        <p:spPr>
          <a:xfrm>
            <a:off x="161651" y="5574405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(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and Care Wales, 2024)</a:t>
            </a:r>
            <a:endParaRPr lang="en-GB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137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0EC73DC9-3075-362E-900B-294D7BF6F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F19CD-1CDD-B446-C642-65990D6D8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68516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EEFAF0-B909-1B19-1737-5C26AE9C1AFB}"/>
              </a:ext>
            </a:extLst>
          </p:cNvPr>
          <p:cNvSpPr txBox="1"/>
          <p:nvPr/>
        </p:nvSpPr>
        <p:spPr>
          <a:xfrm>
            <a:off x="393300" y="1597152"/>
            <a:ext cx="11103756" cy="33162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Enhancing productivity and work efficiency Microsoft Word is the perfect tool if utilised properly 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 and encourage staff to learn and use Word on daily bases. Set clear training guideline to support staff.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Replace paper-based assessments and care plans with professional templates for staff to use for real-time updates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with MS Word by drafting clear letters, medical logs and checklists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Being compliant by storing documents in secure location and protecting Greenfield Home Care Agency image.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Accessible and easy Application to learn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DFA53C-5648-A799-B51A-9C81BC9D868D}"/>
              </a:ext>
            </a:extLst>
          </p:cNvPr>
          <p:cNvSpPr txBox="1"/>
          <p:nvPr/>
        </p:nvSpPr>
        <p:spPr>
          <a:xfrm>
            <a:off x="719328" y="5649957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A1B806-72E0-FE69-F517-645733816997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3220197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9E990-BA5E-17AC-B9B7-7DBB39F46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64504-82F5-BEFF-7A05-23DD5E2F14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0" y="0"/>
            <a:ext cx="7286325" cy="3316224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Microsoft Teams – Communication &amp; Collaboration at Greenfield Home Care Agency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982D8CD-8524-063C-756C-1E85555F0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sz="2400" dirty="0"/>
              <a:t>Communication</a:t>
            </a:r>
          </a:p>
          <a:p>
            <a:r>
              <a:rPr lang="en-GB" sz="2400" dirty="0"/>
              <a:t>Prepared by: Sadia Batool (2512945)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5E4D2-437A-CB7A-872C-4EE99BE326F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24442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6"/>
            <a:ext cx="9601200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to Microsoft Teams for Greenfield </a:t>
            </a:r>
            <a:r>
              <a:rPr lang="en-US" dirty="0"/>
              <a:t>Home Care </a:t>
            </a:r>
            <a:r>
              <a:rPr lang="en-US" b="1" kern="1200" dirty="0">
                <a:latin typeface="+mj-lt"/>
                <a:ea typeface="+mj-ea"/>
                <a:cs typeface="+mj-cs"/>
              </a:rPr>
              <a:t>Agency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E47D67-4974-8EA6-B72F-CD33DE0E821D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Microsoft Teams and how can it help Greenfield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Microsoft Teams: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communication tool to break location barriers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Digital Hub All is one place: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Instant messaging and Video Conference Calling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Scheduling Meeting Requests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Integrates with other M365 Applications e.g., SharePoint, OneNote and Planner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Built in security for compliance (HIPPA and GDPR)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2024)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1026" name="Picture 2" descr="Microsoft Teams: Collaboration Reimagined">
            <a:extLst>
              <a:ext uri="{FF2B5EF4-FFF2-40B4-BE49-F238E27FC236}">
                <a16:creationId xmlns:a16="http://schemas.microsoft.com/office/drawing/2014/main" id="{39B1A1CF-A33D-B519-FBC4-876513930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2175" y="2192443"/>
            <a:ext cx="4821829" cy="261975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764527-58DB-E783-AAB3-ABD086B8A120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9336A-4BC2-6B87-B5A7-D4C4B6B39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E188-77EB-7E8D-CC9B-CF939228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845" y="0"/>
            <a:ext cx="9607296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latin typeface="+mj-lt"/>
                <a:ea typeface="+mj-ea"/>
                <a:cs typeface="+mj-cs"/>
              </a:rPr>
              <a:t>How can Greenfield Home Care Agency use Microsoft </a:t>
            </a:r>
            <a:r>
              <a:rPr lang="en-US" sz="3200" b="1" kern="1200" dirty="0">
                <a:latin typeface="+mj-lt"/>
                <a:ea typeface="+mj-ea"/>
                <a:cs typeface="+mj-cs"/>
              </a:rPr>
              <a:t>Teams</a:t>
            </a:r>
            <a:r>
              <a:rPr lang="en-US" sz="3600" b="1" kern="1200" dirty="0">
                <a:latin typeface="+mj-lt"/>
                <a:ea typeface="+mj-ea"/>
                <a:cs typeface="+mj-cs"/>
              </a:rPr>
              <a:t>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BF6A69-9B30-85B9-A858-AF99FC0E3EB8}"/>
              </a:ext>
            </a:extLst>
          </p:cNvPr>
          <p:cNvSpPr txBox="1"/>
          <p:nvPr/>
        </p:nvSpPr>
        <p:spPr>
          <a:xfrm>
            <a:off x="284872" y="1229065"/>
            <a:ext cx="65592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Building dedicated Team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Nurses – Add group members for group chats and conference calls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Greenfield Home Care Hub (Channel)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Stay up to date with Company news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Instant Messaging for updating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Send Quick updates to individuals or group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Video Calls – Handovers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 to face (Video Call) patient handover between shifts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Care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Policies, Procedures and guidelines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Schedules – Medical Logs and care logs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Shared Planners and Calendars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Shared team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Visiting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To-do Lists – Patient Care </a:t>
            </a:r>
          </a:p>
          <a:p>
            <a:endParaRPr lang="en-GB" dirty="0"/>
          </a:p>
          <a:p>
            <a:r>
              <a:rPr lang="en-US" dirty="0">
                <a:solidFill>
                  <a:schemeClr val="accent1"/>
                </a:solidFill>
              </a:rPr>
              <a:t>(NHS England, 2021)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Microsoft Teams Action Learning – Business Action Learning Tasmania">
            <a:extLst>
              <a:ext uri="{FF2B5EF4-FFF2-40B4-BE49-F238E27FC236}">
                <a16:creationId xmlns:a16="http://schemas.microsoft.com/office/drawing/2014/main" id="{E446878E-0671-F75E-1520-7AA3285D4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168" y="2450592"/>
            <a:ext cx="4648545" cy="261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D2D499-A902-70FF-4D0B-0A130684A18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3709185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3D554-5A1D-20CE-FF14-7AC7CAB87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CC91576-B510-23C9-4FC9-EA9DEAD60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Advantages &amp; Disadvantages of Microsoft Teams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6B6B352-8C87-A193-F04E-79988504E1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608709"/>
              </p:ext>
            </p:extLst>
          </p:nvPr>
        </p:nvGraphicFramePr>
        <p:xfrm>
          <a:off x="373887" y="1195155"/>
          <a:ext cx="10720833" cy="389099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661153">
                  <a:extLst>
                    <a:ext uri="{9D8B030D-6E8A-4147-A177-3AD203B41FA5}">
                      <a16:colId xmlns:a16="http://schemas.microsoft.com/office/drawing/2014/main" val="3972833655"/>
                    </a:ext>
                  </a:extLst>
                </a:gridCol>
                <a:gridCol w="5059680">
                  <a:extLst>
                    <a:ext uri="{9D8B030D-6E8A-4147-A177-3AD203B41FA5}">
                      <a16:colId xmlns:a16="http://schemas.microsoft.com/office/drawing/2014/main" val="4277682816"/>
                    </a:ext>
                  </a:extLst>
                </a:gridCol>
              </a:tblGrid>
              <a:tr h="50771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655344"/>
                  </a:ext>
                </a:extLst>
              </a:tr>
              <a:tr h="2357072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One platform for Real-Time communication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Scheduling Meeting requests with internal and external members.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Secure and compliant fits in with HIPPA &amp; GDPR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Integration with other Microsoft application and some Electronic Health Records (EHR)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Accessible from all types of types devices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 Dependency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Motivation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Overload of notification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with legacy IT Systems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7086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DF3C7CC-1D9E-A00F-D50E-624AE2C0D228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CEE71-F491-1E86-465B-A0596618B67A}"/>
              </a:ext>
            </a:extLst>
          </p:cNvPr>
          <p:cNvSpPr txBox="1"/>
          <p:nvPr/>
        </p:nvSpPr>
        <p:spPr>
          <a:xfrm>
            <a:off x="6281535" y="4566651"/>
            <a:ext cx="2676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endParaRPr lang="en-GB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icrosoft 365 logo">
            <a:extLst>
              <a:ext uri="{FF2B5EF4-FFF2-40B4-BE49-F238E27FC236}">
                <a16:creationId xmlns:a16="http://schemas.microsoft.com/office/drawing/2014/main" id="{C750BE9A-88BD-A65E-1B75-1327845AA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84961" y="5303520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dlock representing safety with Microsoft Teams">
            <a:extLst>
              <a:ext uri="{FF2B5EF4-FFF2-40B4-BE49-F238E27FC236}">
                <a16:creationId xmlns:a16="http://schemas.microsoft.com/office/drawing/2014/main" id="{64DBE59A-F165-3C3B-0C00-C793043A5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915" y="5274606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aying connected with Microsoft Teams">
            <a:extLst>
              <a:ext uri="{FF2B5EF4-FFF2-40B4-BE49-F238E27FC236}">
                <a16:creationId xmlns:a16="http://schemas.microsoft.com/office/drawing/2014/main" id="{0EAD859D-C49B-F9F3-5579-13A6A894A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528" y="5303519"/>
            <a:ext cx="1010167" cy="101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icrosoft Teams logo with a crown resembling the more powerful impact it can have on NHS organisations">
            <a:extLst>
              <a:ext uri="{FF2B5EF4-FFF2-40B4-BE49-F238E27FC236}">
                <a16:creationId xmlns:a16="http://schemas.microsoft.com/office/drawing/2014/main" id="{68468C38-D28E-1A89-E902-52F446088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81" y="5155153"/>
            <a:ext cx="1203841" cy="120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dvanced chat with Microsoft Teams">
            <a:extLst>
              <a:ext uri="{FF2B5EF4-FFF2-40B4-BE49-F238E27FC236}">
                <a16:creationId xmlns:a16="http://schemas.microsoft.com/office/drawing/2014/main" id="{3C3FF24D-20FD-7176-8607-219EB00FE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108" y="5275136"/>
            <a:ext cx="1135386" cy="113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042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3BF03-11AB-DF6C-C351-5679D3707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F00A1C0-B7A6-2EBF-A57E-4B5C347DB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Conclusion &amp; Recommendations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6668F-A86F-4F3B-17DD-0E477EF596A1}"/>
              </a:ext>
            </a:extLst>
          </p:cNvPr>
          <p:cNvSpPr txBox="1"/>
          <p:nvPr/>
        </p:nvSpPr>
        <p:spPr>
          <a:xfrm>
            <a:off x="251966" y="1405742"/>
            <a:ext cx="106720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with old and in with the new: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is widely used collaboration tool within the NHS sector in UK.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secure, productive and collaborative workflow that can be used from anywhere.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communication platform to ensure company and patients are protected from bad people 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Investment in people required to train how to use the collaboration toolsets with Microsoft Teams – this will help Greenfield Home Care Agency being effective and collaborative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009E29-20C9-C6D0-AC8B-808F38700557}"/>
              </a:ext>
            </a:extLst>
          </p:cNvPr>
          <p:cNvSpPr txBox="1"/>
          <p:nvPr/>
        </p:nvSpPr>
        <p:spPr>
          <a:xfrm>
            <a:off x="463296" y="4040613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729472-A7B5-F2E4-CCCA-A099D8DB3BA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79650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0DC6B-E2E2-8412-7AB6-6C215E16C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ACDA3-C5AE-5C1D-AE43-8D68AEC94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1" y="0"/>
            <a:ext cx="6245912" cy="3269447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Digital Safety Action Plan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F9422C-44CB-2D7F-1CFB-D527D4018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dirty="0"/>
              <a:t>Security </a:t>
            </a:r>
          </a:p>
          <a:p>
            <a:r>
              <a:rPr lang="en-GB" dirty="0"/>
              <a:t>Prepared by: Maahirah Hussain (2530891)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F26D64-123F-1902-81E2-460BFBCC5C95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965668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C65EA-1E1D-245E-3CDA-1487AC3F5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83F3A51-EE7D-9B08-7C88-C1E9837E3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728" y="544018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Introduction to Digital Security at Greenfield Home Care Agency: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5378A1-196B-4B53-1E28-E3A5237E9650}"/>
              </a:ext>
            </a:extLst>
          </p:cNvPr>
          <p:cNvSpPr txBox="1"/>
          <p:nvPr/>
        </p:nvSpPr>
        <p:spPr>
          <a:xfrm>
            <a:off x="666942" y="1347148"/>
            <a:ext cx="929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Digital Safety Action Plan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Required?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9AB434-4E4A-297E-3587-647A135458CB}"/>
              </a:ext>
            </a:extLst>
          </p:cNvPr>
          <p:cNvSpPr txBox="1"/>
          <p:nvPr/>
        </p:nvSpPr>
        <p:spPr>
          <a:xfrm>
            <a:off x="666942" y="3102026"/>
            <a:ext cx="6293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Protecting Sensitive Patient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Greenfield Home Care Agency follow Regulations such as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HIPPA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Protection against Cyber Attacks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all digital systems are secure and remain in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trust with patient and leadership team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C0F227-23CD-E60D-726E-08630F221F63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F44296-11AD-3727-68ED-7B91BC77BAE6}"/>
              </a:ext>
            </a:extLst>
          </p:cNvPr>
          <p:cNvSpPr txBox="1"/>
          <p:nvPr/>
        </p:nvSpPr>
        <p:spPr>
          <a:xfrm>
            <a:off x="666942" y="1832790"/>
            <a:ext cx="99882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Safety Plan is essentials for all organisations including Greenfield Home care Agency. It is a way of ensuring staff and patient are protected, and sensitive data is secure, away from unauthorised people  </a:t>
            </a:r>
          </a:p>
        </p:txBody>
      </p:sp>
      <p:pic>
        <p:nvPicPr>
          <p:cNvPr id="2050" name="Picture 2" descr="Online safety Images - Free Download on Freepik">
            <a:extLst>
              <a:ext uri="{FF2B5EF4-FFF2-40B4-BE49-F238E27FC236}">
                <a16:creationId xmlns:a16="http://schemas.microsoft.com/office/drawing/2014/main" id="{2AD42429-A492-A652-7949-93DD15A3C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3" y="2805093"/>
            <a:ext cx="3431085" cy="221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892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B9FA3-42E3-ED3E-A386-205FB954B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342632-FADB-8F19-370A-216975144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Digital Safety Action Plan: 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E908B5-49A0-CE82-168B-7BAFBDC3B4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773577"/>
              </p:ext>
            </p:extLst>
          </p:nvPr>
        </p:nvGraphicFramePr>
        <p:xfrm>
          <a:off x="210229" y="1024466"/>
          <a:ext cx="8397323" cy="438667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890140">
                  <a:extLst>
                    <a:ext uri="{9D8B030D-6E8A-4147-A177-3AD203B41FA5}">
                      <a16:colId xmlns:a16="http://schemas.microsoft.com/office/drawing/2014/main" val="2747158504"/>
                    </a:ext>
                  </a:extLst>
                </a:gridCol>
                <a:gridCol w="5507183">
                  <a:extLst>
                    <a:ext uri="{9D8B030D-6E8A-4147-A177-3AD203B41FA5}">
                      <a16:colId xmlns:a16="http://schemas.microsoft.com/office/drawing/2014/main" val="2593666817"/>
                    </a:ext>
                  </a:extLst>
                </a:gridCol>
              </a:tblGrid>
              <a:tr h="399260">
                <a:tc>
                  <a:txBody>
                    <a:bodyPr/>
                    <a:lstStyle/>
                    <a:p>
                      <a:r>
                        <a:rPr lang="en-GB" dirty="0"/>
                        <a:t>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Requirements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247168"/>
                  </a:ext>
                </a:extLst>
              </a:tr>
              <a:tr h="88602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 Multi-Fator authentication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Enforce strong password policies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access permissions regularly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228800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Carry-out phishing campaigns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ongoing email training to help staff identifying phishing emails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report procedures for suspicious emails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4960"/>
                  </a:ext>
                </a:extLst>
              </a:tr>
              <a:tr h="623502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 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controls  i.e. sensitive or official sensitive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backups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07276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and Compliance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Regularly review and update policies to align with legal and regulatory requirements.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audit trails for access and modifications to sensitive data.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415728"/>
                  </a:ext>
                </a:extLst>
              </a:tr>
            </a:tbl>
          </a:graphicData>
        </a:graphic>
      </p:graphicFrame>
      <p:pic>
        <p:nvPicPr>
          <p:cNvPr id="2050" name="Picture 2" descr="Microsoft Office 365 Security Best ...">
            <a:extLst>
              <a:ext uri="{FF2B5EF4-FFF2-40B4-BE49-F238E27FC236}">
                <a16:creationId xmlns:a16="http://schemas.microsoft.com/office/drawing/2014/main" id="{A206B225-7007-D56B-1B72-D651A3A2D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1024466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365 Security &amp; Compliance ...">
            <a:extLst>
              <a:ext uri="{FF2B5EF4-FFF2-40B4-BE49-F238E27FC236}">
                <a16:creationId xmlns:a16="http://schemas.microsoft.com/office/drawing/2014/main" id="{6985ECCD-1D40-5772-D4A8-448C7ABF3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3201463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4CE61A-A4D2-6D07-2EB7-4E4B4922A5F4}"/>
              </a:ext>
            </a:extLst>
          </p:cNvPr>
          <p:cNvSpPr txBox="1"/>
          <p:nvPr/>
        </p:nvSpPr>
        <p:spPr>
          <a:xfrm>
            <a:off x="10276764" y="6411495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B0D6B-06BA-3869-6A67-9CC0A41FA7E2}"/>
              </a:ext>
            </a:extLst>
          </p:cNvPr>
          <p:cNvSpPr txBox="1"/>
          <p:nvPr/>
        </p:nvSpPr>
        <p:spPr>
          <a:xfrm>
            <a:off x="467436" y="604216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2025)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785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1F604-A52B-87DD-C2CC-C8790A9A8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7AD1583-6272-F046-D552-F6A79F604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References: 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BA4322-68E8-8DFB-72C6-FFFE3209C0A4}"/>
              </a:ext>
            </a:extLst>
          </p:cNvPr>
          <p:cNvSpPr txBox="1"/>
          <p:nvPr/>
        </p:nvSpPr>
        <p:spPr>
          <a:xfrm>
            <a:off x="694944" y="1231392"/>
            <a:ext cx="969264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Wales (DHCW).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tools transform ways of working for over 100,000 NHS Wales staff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https://dhcw.nhs.wales/news/latest-news/microsoft-365-tools-transform-ways-of-working-for-over-100-000-nhs-wales-staff/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6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(2025). Microsoft 365 for business security overview. Microsoft Learn.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https://learn.microsoft.com/en-us/microsoft-365/admin/security-and-compliance/m365b-security-overview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for healthcare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https://learn.microsoft.com/en-us/microsoft-365/frontline/teams-in-hc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https://www.england.nhs.uk/long-read/microsoft-teams-and-remote-working/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Salih, M. M. (2021). A comparative study between Google workspace and Microsoft Office 365 productivity services in Iraqi educational institutions. International Journal of Humanities and Educational Research, 3(5), 123-135.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Getting the most from Microsoft 365 for your NHS Trust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The Inform Team Blog, 13 October.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https://www.theinformteam.com/blog/microsoft-365-for-your-nhs-trust/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861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r>
              <a:rPr lang="en-US" dirty="0"/>
              <a:t>Sadia Batool</a:t>
            </a:r>
          </a:p>
          <a:p>
            <a:r>
              <a:rPr lang="en-US" dirty="0"/>
              <a:t>Zobia Asfaq</a:t>
            </a:r>
          </a:p>
          <a:p>
            <a:r>
              <a:rPr lang="en-US" dirty="0"/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Universal Color Block">
    <a:dk1>
      <a:srgbClr val="000000"/>
    </a:dk1>
    <a:lt1>
      <a:srgbClr val="FFFFFF"/>
    </a:lt1>
    <a:dk2>
      <a:srgbClr val="44546A"/>
    </a:dk2>
    <a:lt2>
      <a:srgbClr val="E7E6E6"/>
    </a:lt2>
    <a:accent1>
      <a:srgbClr val="0068FF"/>
    </a:accent1>
    <a:accent2>
      <a:srgbClr val="DAE5EF"/>
    </a:accent2>
    <a:accent3>
      <a:srgbClr val="637183"/>
    </a:accent3>
    <a:accent4>
      <a:srgbClr val="434E5E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1640</Words>
  <Application>Microsoft Office PowerPoint</Application>
  <PresentationFormat>Widescreen</PresentationFormat>
  <Paragraphs>215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Tenorite</vt:lpstr>
      <vt:lpstr>Custom</vt:lpstr>
      <vt:lpstr>Group Presentation Greenfield Care Agency Case Study</vt:lpstr>
      <vt:lpstr>Presentation Goals </vt:lpstr>
      <vt:lpstr>Microsoft 365    Productivity Application at Greenfield Home Care Agency using Microsoft Word</vt:lpstr>
      <vt:lpstr>Introduction (Current way of working)</vt:lpstr>
      <vt:lpstr>How can Microsoft Word Help Greenfield Care Agency?</vt:lpstr>
      <vt:lpstr>Advantages &amp; Disadvantages of Microsoft Word</vt:lpstr>
      <vt:lpstr>Conclusion</vt:lpstr>
      <vt:lpstr>Microsoft 365    Microsoft Teams – Communication &amp; Collaboration at Greenfield Home Care Agency</vt:lpstr>
      <vt:lpstr>Introduction to Microsoft Teams for Greenfield Home Care Agency </vt:lpstr>
      <vt:lpstr>How can Greenfield Home Care Agency use Microsoft Teams? </vt:lpstr>
      <vt:lpstr>  Advantages &amp; Disadvantages of Microsoft Teams</vt:lpstr>
      <vt:lpstr>  Conclusion &amp; Recommendations</vt:lpstr>
      <vt:lpstr>Microsoft 365    Digital Safety Action Plan</vt:lpstr>
      <vt:lpstr>  Introduction to Digital Security at Greenfield Home Care Agency: </vt:lpstr>
      <vt:lpstr>  Digital Safety Action Plan: </vt:lpstr>
      <vt:lpstr>  References: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Iqbal</dc:creator>
  <cp:lastModifiedBy>Sadia Batool (2512945)</cp:lastModifiedBy>
  <cp:revision>4</cp:revision>
  <dcterms:created xsi:type="dcterms:W3CDTF">2026-01-29T18:41:39Z</dcterms:created>
  <dcterms:modified xsi:type="dcterms:W3CDTF">2026-02-08T20:29:33Z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