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3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embeddings/oleObject1.docx" ContentType="application/vnd.openxmlformats-officedocument.wordprocessingml.document"/>
  <Override PartName="/ppt/slideLayouts/slideLayout31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_rels/slideLayout31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30.xml.rels" ContentType="application/vnd.openxmlformats-package.relationships+xml"/>
  <Override PartName="/ppt/media/image28.png" ContentType="image/png"/>
  <Override PartName="/ppt/media/image100.png" ContentType="image/png"/>
  <Override PartName="/ppt/media/image1.jpeg" ContentType="image/jpeg"/>
  <Override PartName="/ppt/media/image38.png" ContentType="image/png"/>
  <Override PartName="/ppt/media/image1.emf" ContentType="image/x-emf"/>
  <Override PartName="/ppt/media/image110.png" ContentType="image/png"/>
  <Override PartName="/ppt/media/image2.jpeg" ContentType="image/jpeg"/>
  <Override PartName="/ppt/media/image3.jpeg" ContentType="image/jpeg"/>
  <Override PartName="/ppt/media/image120.png" ContentType="image/png"/>
  <Override PartName="/ppt/media/image48.png" ContentType="image/png"/>
  <Override PartName="/ppt/media/image4.jpeg" ContentType="image/jpeg"/>
  <Override PartName="/ppt/media/image200.jpeg" ContentType="image/jpeg"/>
  <Override PartName="/ppt/media/image130.png" ContentType="image/png"/>
  <Override PartName="/ppt/media/image58.png" ContentType="image/png"/>
  <Override PartName="/ppt/media/image5.jpeg" ContentType="image/jpeg"/>
  <Override PartName="/ppt/media/image6.jpeg" ContentType="image/jpeg"/>
  <Override PartName="/ppt/media/image21.png" ContentType="image/png"/>
  <Override PartName="/ppt/media/image7.jpeg" ContentType="image/jpeg"/>
  <Override PartName="/ppt/media/image31.png" ContentType="image/png"/>
  <Override PartName="/ppt/media/image74.png" ContentType="image/png"/>
  <Override PartName="/ppt/media/image8.png" ContentType="image/png"/>
  <Override PartName="/ppt/media/image9.jpeg" ContentType="image/jpeg"/>
  <Override PartName="/ppt/media/image51.png" ContentType="image/png"/>
  <Override PartName="/ppt/media/image10.jpeg" ContentType="image/jpeg"/>
  <Override PartName="/ppt/media/image56.png" ContentType="image/png"/>
  <Override PartName="/ppt/media/image66.png" ContentType="image/png"/>
  <Override PartName="/ppt/media/image11.jpeg" ContentType="image/jpeg"/>
  <Override PartName="/ppt/media/image76.png" ContentType="image/png"/>
  <Override PartName="/ppt/media/image12.jpeg" ContentType="image/jpeg"/>
  <Override PartName="/ppt/media/image13.png" ContentType="image/png"/>
  <Override PartName="/ppt/media/image14.png" ContentType="image/png"/>
  <Override PartName="/ppt/media/image15.jpeg" ContentType="image/jpeg"/>
  <Override PartName="/ppt/media/image111.png" ContentType="image/png"/>
  <Override PartName="/ppt/media/image39.png" ContentType="image/png"/>
  <Override PartName="/ppt/media/image16.png" ContentType="image/png"/>
  <Override PartName="/ppt/media/image225.jpeg" ContentType="image/jpeg"/>
  <Override PartName="/ppt/media/image17.png" ContentType="image/png"/>
  <Override PartName="/ppt/media/image18.png" ContentType="image/png"/>
  <Override PartName="/ppt/media/image19.png" ContentType="image/png"/>
  <Override PartName="/ppt/media/image20.png" ContentType="image/png"/>
  <Override PartName="/ppt/media/image22.png" ContentType="image/png"/>
  <Override PartName="/ppt/media/image23.png" ContentType="image/png"/>
  <Override PartName="/ppt/media/image24.png" ContentType="image/png"/>
  <Override PartName="/ppt/media/image25.png" ContentType="image/png"/>
  <Override PartName="/ppt/media/image26.png" ContentType="image/png"/>
  <Override PartName="/ppt/media/image27.png" ContentType="image/png"/>
  <Override PartName="/ppt/media/image101.png" ContentType="image/png"/>
  <Override PartName="/ppt/media/image29.png" ContentType="image/png"/>
  <Override PartName="/ppt/media/image30.png" ContentType="image/png"/>
  <Override PartName="/ppt/media/image32.png" ContentType="image/png"/>
  <Override PartName="/ppt/media/image33.png" ContentType="image/png"/>
  <Override PartName="/ppt/media/image34.png" ContentType="image/png"/>
  <Override PartName="/ppt/media/image35.png" ContentType="image/png"/>
  <Override PartName="/ppt/media/image36.png" ContentType="image/png"/>
  <Override PartName="/ppt/media/image37.png" ContentType="image/png"/>
  <Override PartName="/ppt/media/image40.png" ContentType="image/png"/>
  <Override PartName="/ppt/media/image41.png" ContentType="image/png"/>
  <Override PartName="/ppt/media/image42.png" ContentType="image/png"/>
  <Override PartName="/ppt/media/image43.png" ContentType="image/png"/>
  <Override PartName="/ppt/media/image44.png" ContentType="image/png"/>
  <Override PartName="/ppt/media/image45.png" ContentType="image/png"/>
  <Override PartName="/ppt/media/image46.png" ContentType="image/png"/>
  <Override PartName="/ppt/media/image47.png" ContentType="image/png"/>
  <Override PartName="/ppt/media/image49.png" ContentType="image/png"/>
  <Override PartName="/ppt/media/image121.png" ContentType="image/png"/>
  <Override PartName="/ppt/media/image50.png" ContentType="image/png"/>
  <Override PartName="/ppt/media/image52.png" ContentType="image/png"/>
  <Override PartName="/ppt/media/image53.png" ContentType="image/png"/>
  <Override PartName="/ppt/media/image54.png" ContentType="image/png"/>
  <Override PartName="/ppt/media/image55.png" ContentType="image/png"/>
  <Override PartName="/ppt/media/image57.png" ContentType="image/png"/>
  <Override PartName="/ppt/media/image59.png" ContentType="image/png"/>
  <Override PartName="/ppt/media/image131.png" ContentType="image/png"/>
  <Override PartName="/ppt/media/image60.png" ContentType="image/png"/>
  <Override PartName="/ppt/media/image61.png" ContentType="image/png"/>
  <Override PartName="/ppt/media/image62.png" ContentType="image/png"/>
  <Override PartName="/ppt/media/image63.png" ContentType="image/png"/>
  <Override PartName="/ppt/media/image64.png" ContentType="image/png"/>
  <Override PartName="/ppt/media/image65.png" ContentType="image/png"/>
  <Override PartName="/ppt/media/image67.png" ContentType="image/png"/>
  <Override PartName="/ppt/media/image68.png" ContentType="image/png"/>
  <Override PartName="/ppt/media/image140.png" ContentType="image/png"/>
  <Override PartName="/ppt/media/image201.jpeg" ContentType="image/jpeg"/>
  <Override PartName="/ppt/media/image69.png" ContentType="image/png"/>
  <Override PartName="/ppt/media/image141.png" ContentType="image/png"/>
  <Override PartName="/ppt/media/image70.png" ContentType="image/png"/>
  <Override PartName="/ppt/media/image71.png" ContentType="image/png"/>
  <Override PartName="/ppt/media/image72.png" ContentType="image/png"/>
  <Override PartName="/ppt/media/image73.png" ContentType="image/png"/>
  <Override PartName="/ppt/media/image75.png" ContentType="image/png"/>
  <Override PartName="/ppt/media/image77.png" ContentType="image/png"/>
  <Override PartName="/ppt/media/image78.png" ContentType="image/png"/>
  <Override PartName="/ppt/media/image150.png" ContentType="image/png"/>
  <Override PartName="/ppt/media/image202.jpeg" ContentType="image/jpeg"/>
  <Override PartName="/ppt/media/image79.png" ContentType="image/png"/>
  <Override PartName="/ppt/media/image151.png" ContentType="image/png"/>
  <Override PartName="/ppt/media/image80.png" ContentType="image/png"/>
  <Override PartName="/ppt/media/image81.png" ContentType="image/png"/>
  <Override PartName="/ppt/media/image82.png" ContentType="image/png"/>
  <Override PartName="/ppt/media/image191.jpeg" ContentType="image/jpeg"/>
  <Override PartName="/ppt/media/image83.png" ContentType="image/png"/>
  <Override PartName="/ppt/media/image84.png" ContentType="image/png"/>
  <Override PartName="/ppt/media/image85.png" ContentType="image/png"/>
  <Override PartName="/ppt/media/image86.png" ContentType="image/png"/>
  <Override PartName="/ppt/media/image87.png" ContentType="image/png"/>
  <Override PartName="/ppt/media/image88.png" ContentType="image/png"/>
  <Override PartName="/ppt/media/image89.png" ContentType="image/png"/>
  <Override PartName="/ppt/media/image90.png" ContentType="image/png"/>
  <Override PartName="/ppt/media/image91.png" ContentType="image/png"/>
  <Override PartName="/ppt/media/image92.png" ContentType="image/png"/>
  <Override PartName="/ppt/media/image192.jpeg" ContentType="image/jpeg"/>
  <Override PartName="/ppt/media/image93.png" ContentType="image/png"/>
  <Override PartName="/ppt/media/image94.jpeg" ContentType="image/jpeg"/>
  <Override PartName="/ppt/media/image183.jpeg" ContentType="image/jpeg"/>
  <Override PartName="/ppt/media/image95.jpeg" ContentType="image/jpeg"/>
  <Override PartName="/ppt/media/image96.jpeg" ContentType="image/jpeg"/>
  <Override PartName="/ppt/media/image97.jpeg" ContentType="image/jpeg"/>
  <Override PartName="/ppt/media/image98.jpeg" ContentType="image/jpeg"/>
  <Override PartName="/ppt/media/image187.jpeg" ContentType="image/jpeg"/>
  <Override PartName="/ppt/media/image99.jpeg" ContentType="image/jpeg"/>
  <Override PartName="/ppt/media/image102.png" ContentType="image/png"/>
  <Override PartName="/ppt/media/image103.png" ContentType="image/png"/>
  <Override PartName="/ppt/media/image104.png" ContentType="image/png"/>
  <Override PartName="/ppt/media/image105.png" ContentType="image/png"/>
  <Override PartName="/ppt/media/image106.png" ContentType="image/png"/>
  <Override PartName="/ppt/media/image107.png" ContentType="image/png"/>
  <Override PartName="/ppt/media/image108.png" ContentType="image/png"/>
  <Override PartName="/ppt/media/image109.png" ContentType="image/png"/>
  <Override PartName="/ppt/media/image112.png" ContentType="image/png"/>
  <Override PartName="/ppt/media/image113.jpeg" ContentType="image/jpeg"/>
  <Override PartName="/ppt/media/image114.png" ContentType="image/png"/>
  <Override PartName="/ppt/media/image115.png" ContentType="image/png"/>
  <Override PartName="/ppt/media/image116.jpeg" ContentType="image/jpeg"/>
  <Override PartName="/ppt/media/image117.png" ContentType="image/png"/>
  <Override PartName="/ppt/media/image118.png" ContentType="image/png"/>
  <Override PartName="/ppt/media/image156.jpeg" ContentType="image/jpeg"/>
  <Override PartName="/ppt/media/image119.png" ContentType="image/png"/>
  <Override PartName="/ppt/media/image122.png" ContentType="image/png"/>
  <Override PartName="/ppt/media/image123.png" ContentType="image/png"/>
  <Override PartName="/ppt/media/image124.png" ContentType="image/png"/>
  <Override PartName="/ppt/media/image125.png" ContentType="image/png"/>
  <Override PartName="/ppt/media/image126.png" ContentType="image/png"/>
  <Override PartName="/ppt/media/image127.png" ContentType="image/png"/>
  <Override PartName="/ppt/media/image128.png" ContentType="image/png"/>
  <Override PartName="/ppt/media/image129.png" ContentType="image/png"/>
  <Override PartName="/ppt/media/image132.png" ContentType="image/png"/>
  <Override PartName="/ppt/media/image133.png" ContentType="image/png"/>
  <Override PartName="/ppt/media/image134.png" ContentType="image/png"/>
  <Override PartName="/ppt/media/image135.png" ContentType="image/png"/>
  <Override PartName="/ppt/media/image136.png" ContentType="image/png"/>
  <Override PartName="/ppt/media/image137.png" ContentType="image/png"/>
  <Override PartName="/ppt/media/image138.png" ContentType="image/png"/>
  <Override PartName="/ppt/media/image139.png" ContentType="image/png"/>
  <Override PartName="/ppt/media/image142.png" ContentType="image/png"/>
  <Override PartName="/ppt/media/image143.png" ContentType="image/png"/>
  <Override PartName="/ppt/media/image144.png" ContentType="image/png"/>
  <Override PartName="/ppt/media/image145.png" ContentType="image/png"/>
  <Override PartName="/ppt/media/image146.png" ContentType="image/png"/>
  <Override PartName="/ppt/media/image147.png" ContentType="image/png"/>
  <Override PartName="/ppt/media/image148.png" ContentType="image/png"/>
  <Override PartName="/ppt/media/image159.jpeg" ContentType="image/jpeg"/>
  <Override PartName="/ppt/media/image149.png" ContentType="image/png"/>
  <Override PartName="/ppt/media/image152.png" ContentType="image/png"/>
  <Override PartName="/ppt/media/image153.png" ContentType="image/png"/>
  <Override PartName="/ppt/media/image154.png" ContentType="image/png"/>
  <Override PartName="/ppt/media/image155.png" ContentType="image/png"/>
  <Override PartName="/ppt/media/image157.png" ContentType="image/png"/>
  <Override PartName="/ppt/media/image158.png" ContentType="image/png"/>
  <Override PartName="/ppt/media/image160.jpeg" ContentType="image/jpeg"/>
  <Override PartName="/ppt/media/image161.jpeg" ContentType="image/jpeg"/>
  <Override PartName="/ppt/media/image162.jpeg" ContentType="image/jpeg"/>
  <Override PartName="/ppt/media/image163.png" ContentType="image/png"/>
  <Override PartName="/ppt/media/image164.png" ContentType="image/png"/>
  <Override PartName="/ppt/media/image165.jpeg" ContentType="image/jpeg"/>
  <Override PartName="/ppt/media/image166.png" ContentType="image/png"/>
  <Override PartName="/ppt/media/image167.jpeg" ContentType="image/jpeg"/>
  <Override PartName="/ppt/media/image168.jpeg" ContentType="image/jpeg"/>
  <Override PartName="/ppt/media/image169.jpeg" ContentType="image/jpeg"/>
  <Override PartName="/ppt/media/image170.png" ContentType="image/png"/>
  <Override PartName="/ppt/media/image171.png" ContentType="image/png"/>
  <Override PartName="/ppt/media/image177.jpeg" ContentType="image/jpeg"/>
  <Override PartName="/ppt/media/image172.png" ContentType="image/png"/>
  <Override PartName="/ppt/media/image173.png" ContentType="image/png"/>
  <Override PartName="/ppt/media/image174.png" ContentType="image/png"/>
  <Override PartName="/ppt/media/image175.png" ContentType="image/png"/>
  <Override PartName="/ppt/media/image176.png" ContentType="image/png"/>
  <Override PartName="/ppt/media/image178.jpeg" ContentType="image/jpeg"/>
  <Override PartName="/ppt/media/image181.png" ContentType="image/png"/>
  <Override PartName="/ppt/media/image179.png" ContentType="image/png"/>
  <Override PartName="/ppt/media/image180.png" ContentType="image/png"/>
  <Override PartName="/ppt/media/image182.jpeg" ContentType="image/jpeg"/>
  <Override PartName="/ppt/media/image221.png" ContentType="image/png"/>
  <Override PartName="/ppt/media/image184.png" ContentType="image/png"/>
  <Override PartName="/ppt/media/image185.png" ContentType="image/png"/>
  <Override PartName="/ppt/media/image186.png" ContentType="image/png"/>
  <Override PartName="/ppt/media/image188.png" ContentType="image/png"/>
  <Override PartName="/ppt/media/image189.png" ContentType="image/png"/>
  <Override PartName="/ppt/media/image190.png" ContentType="image/png"/>
  <Override PartName="/ppt/media/image193.jpeg" ContentType="image/jpeg"/>
  <Override PartName="/ppt/media/image194.jpeg" ContentType="image/jpeg"/>
  <Override PartName="/ppt/media/image195.jpeg" ContentType="image/jpeg"/>
  <Override PartName="/ppt/media/image196.png" ContentType="image/png"/>
  <Override PartName="/ppt/media/image197.jpeg" ContentType="image/jpeg"/>
  <Override PartName="/ppt/media/image198.png" ContentType="image/png"/>
  <Override PartName="/ppt/media/image199.png" ContentType="image/png"/>
  <Override PartName="/ppt/media/image203.png" ContentType="image/png"/>
  <Override PartName="/ppt/media/image204.png" ContentType="image/png"/>
  <Override PartName="/ppt/media/image205.png" ContentType="image/png"/>
  <Override PartName="/ppt/media/image206.png" ContentType="image/png"/>
  <Override PartName="/ppt/media/image207.png" ContentType="image/png"/>
  <Override PartName="/ppt/media/image208.jpeg" ContentType="image/jpeg"/>
  <Override PartName="/ppt/media/image209.png" ContentType="image/png"/>
  <Override PartName="/ppt/media/image210.png" ContentType="image/png"/>
  <Override PartName="/ppt/media/image211.png" ContentType="image/png"/>
  <Override PartName="/ppt/media/image212.png" ContentType="image/png"/>
  <Override PartName="/ppt/media/image213.png" ContentType="image/png"/>
  <Override PartName="/ppt/media/image214.png" ContentType="image/png"/>
  <Override PartName="/ppt/media/image215.png" ContentType="image/png"/>
  <Override PartName="/ppt/media/image216.png" ContentType="image/png"/>
  <Override PartName="/ppt/media/image217.jpeg" ContentType="image/jpeg"/>
  <Override PartName="/ppt/media/image218.png" ContentType="image/png"/>
  <Override PartName="/ppt/media/image219.jpeg" ContentType="image/jpeg"/>
  <Override PartName="/ppt/media/image220.png" ContentType="image/png"/>
  <Override PartName="/ppt/media/image222.png" ContentType="image/png"/>
  <Override PartName="/ppt/media/image223.png" ContentType="image/png"/>
  <Override PartName="/ppt/media/image224.jpeg" ContentType="image/jpeg"/>
  <Override PartName="/ppt/media/image226.png" ContentType="image/png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21.xml" ContentType="application/vnd.openxmlformats-officedocument.presentationml.slide+xml"/>
  <Override PartName="/ppt/slides/slide4.xml" ContentType="application/vnd.openxmlformats-officedocument.presentationml.slide+xml"/>
  <Override PartName="/ppt/slides/slide2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23.xml" ContentType="application/vnd.openxmlformats-officedocument.presentationml.slide+xml"/>
  <Override PartName="/ppt/slides/slide7.xml" ContentType="application/vnd.openxmlformats-officedocument.presentationml.slide+xml"/>
  <Override PartName="/ppt/slides/slide24.xml" ContentType="application/vnd.openxmlformats-officedocument.presentationml.slide+xml"/>
  <Override PartName="/ppt/slides/slide8.xml" ContentType="application/vnd.openxmlformats-officedocument.presentationml.slide+xml"/>
  <Override PartName="/ppt/slides/slide25.xml" ContentType="application/vnd.openxmlformats-officedocument.presentationml.slide+xml"/>
  <Override PartName="/ppt/slides/slide9.xml" ContentType="application/vnd.openxmlformats-officedocument.presentationml.slide+xml"/>
  <Override PartName="/ppt/slides/slide26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_rels/slide35.xml.rels" ContentType="application/vnd.openxmlformats-package.relationships+xml"/>
  <Override PartName="/ppt/slides/_rels/slide1.xml.rels" ContentType="application/vnd.openxmlformats-package.relationships+xml"/>
  <Override PartName="/ppt/slides/_rels/slide22.xml.rels" ContentType="application/vnd.openxmlformats-package.relationships+xml"/>
  <Override PartName="/ppt/slides/_rels/slide36.xml.rels" ContentType="application/vnd.openxmlformats-package.relationships+xml"/>
  <Override PartName="/ppt/slides/_rels/slide2.xml.rels" ContentType="application/vnd.openxmlformats-package.relationships+xml"/>
  <Override PartName="/ppt/slides/_rels/slide20.xml.rels" ContentType="application/vnd.openxmlformats-package.relationships+xml"/>
  <Override PartName="/ppt/slides/_rels/slide37.xml.rels" ContentType="application/vnd.openxmlformats-package.relationships+xml"/>
  <Override PartName="/ppt/slides/_rels/slide3.xml.rels" ContentType="application/vnd.openxmlformats-package.relationships+xml"/>
  <Override PartName="/ppt/slides/_rels/slide21.xml.rels" ContentType="application/vnd.openxmlformats-package.relationships+xml"/>
  <Override PartName="/ppt/slides/_rels/slide4.xml.rels" ContentType="application/vnd.openxmlformats-package.relationships+xml"/>
  <Override PartName="/ppt/slides/_rels/slide38.xml.rels" ContentType="application/vnd.openxmlformats-package.relationships+xml"/>
  <Override PartName="/ppt/slides/_rels/slide5.xml.rels" ContentType="application/vnd.openxmlformats-package.relationships+xml"/>
  <Override PartName="/ppt/slides/_rels/slide39.xml.rels" ContentType="application/vnd.openxmlformats-package.relationships+xml"/>
  <Override PartName="/ppt/slides/_rels/slide23.xml.rels" ContentType="application/vnd.openxmlformats-package.relationships+xml"/>
  <Override PartName="/ppt/slides/_rels/slide6.xml.rels" ContentType="application/vnd.openxmlformats-package.relationships+xml"/>
  <Override PartName="/ppt/slides/_rels/slide50.xml.rels" ContentType="application/vnd.openxmlformats-package.relationships+xml"/>
  <Override PartName="/ppt/slides/_rels/slide24.xml.rels" ContentType="application/vnd.openxmlformats-package.relationships+xml"/>
  <Override PartName="/ppt/slides/_rels/slide7.xml.rels" ContentType="application/vnd.openxmlformats-package.relationships+xml"/>
  <Override PartName="/ppt/slides/_rels/slide51.xml.rels" ContentType="application/vnd.openxmlformats-package.relationships+xml"/>
  <Override PartName="/ppt/slides/_rels/slide25.xml.rels" ContentType="application/vnd.openxmlformats-package.relationships+xml"/>
  <Override PartName="/ppt/slides/_rels/slide8.xml.rels" ContentType="application/vnd.openxmlformats-package.relationships+xml"/>
  <Override PartName="/ppt/slides/_rels/slide52.xml.rels" ContentType="application/vnd.openxmlformats-package.relationships+xml"/>
  <Override PartName="/ppt/slides/_rels/slide26.xml.rels" ContentType="application/vnd.openxmlformats-package.relationships+xml"/>
  <Override PartName="/ppt/slides/_rels/slide9.xml.rels" ContentType="application/vnd.openxmlformats-package.relationships+xml"/>
  <Override PartName="/ppt/slides/_rels/slide53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slides/_rels/slide17.xml.rels" ContentType="application/vnd.openxmlformats-package.relationships+xml"/>
  <Override PartName="/ppt/slides/_rels/slide18.xml.rels" ContentType="application/vnd.openxmlformats-package.relationships+xml"/>
  <Override PartName="/ppt/slides/_rels/slide19.xml.rels" ContentType="application/vnd.openxmlformats-package.relationships+xml"/>
  <Override PartName="/ppt/slides/_rels/slide27.xml.rels" ContentType="application/vnd.openxmlformats-package.relationships+xml"/>
  <Override PartName="/ppt/slides/_rels/slide28.xml.rels" ContentType="application/vnd.openxmlformats-package.relationships+xml"/>
  <Override PartName="/ppt/slides/_rels/slide29.xml.rels" ContentType="application/vnd.openxmlformats-package.relationships+xml"/>
  <Override PartName="/ppt/slides/_rels/slide30.xml.rels" ContentType="application/vnd.openxmlformats-package.relationships+xml"/>
  <Override PartName="/ppt/slides/_rels/slide31.xml.rels" ContentType="application/vnd.openxmlformats-package.relationships+xml"/>
  <Override PartName="/ppt/slides/_rels/slide32.xml.rels" ContentType="application/vnd.openxmlformats-package.relationships+xml"/>
  <Override PartName="/ppt/slides/_rels/slide33.xml.rels" ContentType="application/vnd.openxmlformats-package.relationships+xml"/>
  <Override PartName="/ppt/slides/_rels/slide34.xml.rels" ContentType="application/vnd.openxmlformats-package.relationships+xml"/>
  <Override PartName="/ppt/slides/_rels/slide40.xml.rels" ContentType="application/vnd.openxmlformats-package.relationships+xml"/>
  <Override PartName="/ppt/slides/_rels/slide41.xml.rels" ContentType="application/vnd.openxmlformats-package.relationships+xml"/>
  <Override PartName="/ppt/slides/_rels/slide42.xml.rels" ContentType="application/vnd.openxmlformats-package.relationships+xml"/>
  <Override PartName="/ppt/slides/_rels/slide43.xml.rels" ContentType="application/vnd.openxmlformats-package.relationships+xml"/>
  <Override PartName="/ppt/slides/_rels/slide44.xml.rels" ContentType="application/vnd.openxmlformats-package.relationships+xml"/>
  <Override PartName="/ppt/slides/_rels/slide45.xml.rels" ContentType="application/vnd.openxmlformats-package.relationships+xml"/>
  <Override PartName="/ppt/slides/_rels/slide46.xml.rels" ContentType="application/vnd.openxmlformats-package.relationships+xml"/>
  <Override PartName="/ppt/slides/_rels/slide47.xml.rels" ContentType="application/vnd.openxmlformats-package.relationships+xml"/>
  <Override PartName="/ppt/slides/_rels/slide48.xml.rels" ContentType="application/vnd.openxmlformats-package.relationships+xml"/>
  <Override PartName="/ppt/slides/_rels/slide49.xml.rels" ContentType="application/vnd.openxmlformats-package.relationships+xml"/>
  <Override PartName="/ppt/slides/_rels/slide54.xml.rels" ContentType="application/vnd.openxmlformats-package.relationships+xml"/>
  <Override PartName="/ppt/slides/_rels/slide55.xml.rels" ContentType="application/vnd.openxmlformats-package.relationships+xml"/>
  <Override PartName="/ppt/slides/_rels/slide56.xml.rels" ContentType="application/vnd.openxmlformats-package.relationships+xml"/>
  <Override PartName="/ppt/slides/_rels/slide57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  <p:sldMasterId id="2147483674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89" r:id="rId38"/>
    <p:sldId id="290" r:id="rId39"/>
    <p:sldId id="291" r:id="rId40"/>
    <p:sldId id="292" r:id="rId41"/>
    <p:sldId id="293" r:id="rId42"/>
    <p:sldId id="294" r:id="rId43"/>
    <p:sldId id="295" r:id="rId44"/>
    <p:sldId id="296" r:id="rId45"/>
    <p:sldId id="297" r:id="rId46"/>
    <p:sldId id="298" r:id="rId47"/>
    <p:sldId id="299" r:id="rId48"/>
    <p:sldId id="300" r:id="rId49"/>
    <p:sldId id="301" r:id="rId50"/>
    <p:sldId id="302" r:id="rId51"/>
    <p:sldId id="303" r:id="rId52"/>
    <p:sldId id="304" r:id="rId53"/>
    <p:sldId id="305" r:id="rId54"/>
    <p:sldId id="306" r:id="rId55"/>
    <p:sldId id="307" r:id="rId56"/>
    <p:sldId id="308" r:id="rId57"/>
    <p:sldId id="309" r:id="rId58"/>
    <p:sldId id="310" r:id="rId59"/>
    <p:sldId id="311" r:id="rId60"/>
    <p:sldId id="312" r:id="rId61"/>
  </p:sldIdLst>
  <p:sldSz cx="10080625" cy="567055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9" Type="http://schemas.openxmlformats.org/officeDocument/2006/relationships/slide" Target="slides/slide5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20" Type="http://schemas.openxmlformats.org/officeDocument/2006/relationships/slide" Target="slides/slide16.xml"/><Relationship Id="rId21" Type="http://schemas.openxmlformats.org/officeDocument/2006/relationships/slide" Target="slides/slide17.xml"/><Relationship Id="rId22" Type="http://schemas.openxmlformats.org/officeDocument/2006/relationships/slide" Target="slides/slide18.xml"/><Relationship Id="rId23" Type="http://schemas.openxmlformats.org/officeDocument/2006/relationships/slide" Target="slides/slide19.xml"/><Relationship Id="rId24" Type="http://schemas.openxmlformats.org/officeDocument/2006/relationships/slide" Target="slides/slide20.xml"/><Relationship Id="rId25" Type="http://schemas.openxmlformats.org/officeDocument/2006/relationships/slide" Target="slides/slide21.xml"/><Relationship Id="rId26" Type="http://schemas.openxmlformats.org/officeDocument/2006/relationships/slide" Target="slides/slide22.xml"/><Relationship Id="rId27" Type="http://schemas.openxmlformats.org/officeDocument/2006/relationships/slide" Target="slides/slide23.xml"/><Relationship Id="rId28" Type="http://schemas.openxmlformats.org/officeDocument/2006/relationships/slide" Target="slides/slide24.xml"/><Relationship Id="rId29" Type="http://schemas.openxmlformats.org/officeDocument/2006/relationships/slide" Target="slides/slide25.xml"/><Relationship Id="rId30" Type="http://schemas.openxmlformats.org/officeDocument/2006/relationships/slide" Target="slides/slide26.xml"/><Relationship Id="rId31" Type="http://schemas.openxmlformats.org/officeDocument/2006/relationships/slide" Target="slides/slide27.xml"/><Relationship Id="rId32" Type="http://schemas.openxmlformats.org/officeDocument/2006/relationships/slide" Target="slides/slide28.xml"/><Relationship Id="rId33" Type="http://schemas.openxmlformats.org/officeDocument/2006/relationships/slide" Target="slides/slide29.xml"/><Relationship Id="rId34" Type="http://schemas.openxmlformats.org/officeDocument/2006/relationships/slide" Target="slides/slide30.xml"/><Relationship Id="rId35" Type="http://schemas.openxmlformats.org/officeDocument/2006/relationships/slide" Target="slides/slide31.xml"/><Relationship Id="rId36" Type="http://schemas.openxmlformats.org/officeDocument/2006/relationships/slide" Target="slides/slide32.xml"/><Relationship Id="rId37" Type="http://schemas.openxmlformats.org/officeDocument/2006/relationships/slide" Target="slides/slide33.xml"/><Relationship Id="rId38" Type="http://schemas.openxmlformats.org/officeDocument/2006/relationships/slide" Target="slides/slide34.xml"/><Relationship Id="rId39" Type="http://schemas.openxmlformats.org/officeDocument/2006/relationships/slide" Target="slides/slide35.xml"/><Relationship Id="rId40" Type="http://schemas.openxmlformats.org/officeDocument/2006/relationships/slide" Target="slides/slide36.xml"/><Relationship Id="rId41" Type="http://schemas.openxmlformats.org/officeDocument/2006/relationships/slide" Target="slides/slide37.xml"/><Relationship Id="rId42" Type="http://schemas.openxmlformats.org/officeDocument/2006/relationships/slide" Target="slides/slide38.xml"/><Relationship Id="rId43" Type="http://schemas.openxmlformats.org/officeDocument/2006/relationships/slide" Target="slides/slide39.xml"/><Relationship Id="rId44" Type="http://schemas.openxmlformats.org/officeDocument/2006/relationships/slide" Target="slides/slide40.xml"/><Relationship Id="rId45" Type="http://schemas.openxmlformats.org/officeDocument/2006/relationships/slide" Target="slides/slide41.xml"/><Relationship Id="rId46" Type="http://schemas.openxmlformats.org/officeDocument/2006/relationships/slide" Target="slides/slide42.xml"/><Relationship Id="rId47" Type="http://schemas.openxmlformats.org/officeDocument/2006/relationships/slide" Target="slides/slide43.xml"/><Relationship Id="rId48" Type="http://schemas.openxmlformats.org/officeDocument/2006/relationships/slide" Target="slides/slide44.xml"/><Relationship Id="rId49" Type="http://schemas.openxmlformats.org/officeDocument/2006/relationships/slide" Target="slides/slide45.xml"/><Relationship Id="rId50" Type="http://schemas.openxmlformats.org/officeDocument/2006/relationships/slide" Target="slides/slide46.xml"/><Relationship Id="rId51" Type="http://schemas.openxmlformats.org/officeDocument/2006/relationships/slide" Target="slides/slide47.xml"/><Relationship Id="rId52" Type="http://schemas.openxmlformats.org/officeDocument/2006/relationships/slide" Target="slides/slide48.xml"/><Relationship Id="rId53" Type="http://schemas.openxmlformats.org/officeDocument/2006/relationships/slide" Target="slides/slide49.xml"/><Relationship Id="rId54" Type="http://schemas.openxmlformats.org/officeDocument/2006/relationships/slide" Target="slides/slide50.xml"/><Relationship Id="rId55" Type="http://schemas.openxmlformats.org/officeDocument/2006/relationships/slide" Target="slides/slide51.xml"/><Relationship Id="rId56" Type="http://schemas.openxmlformats.org/officeDocument/2006/relationships/slide" Target="slides/slide52.xml"/><Relationship Id="rId57" Type="http://schemas.openxmlformats.org/officeDocument/2006/relationships/slide" Target="slides/slide53.xml"/><Relationship Id="rId58" Type="http://schemas.openxmlformats.org/officeDocument/2006/relationships/slide" Target="slides/slide54.xml"/><Relationship Id="rId59" Type="http://schemas.openxmlformats.org/officeDocument/2006/relationships/slide" Target="slides/slide55.xml"/><Relationship Id="rId60" Type="http://schemas.openxmlformats.org/officeDocument/2006/relationships/slide" Target="slides/slide56.xml"/><Relationship Id="rId61" Type="http://schemas.openxmlformats.org/officeDocument/2006/relationships/slide" Target="slides/slide57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1640" cy="32882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164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164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504000" y="304416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5152680" y="304416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504000" y="3044160"/>
            <a:ext cx="907164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164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504000" y="3044160"/>
            <a:ext cx="907164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504000" y="304416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5152680" y="304416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3571200" y="132660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4"/>
          <p:cNvSpPr>
            <a:spLocks noGrp="1"/>
          </p:cNvSpPr>
          <p:nvPr>
            <p:ph type="body"/>
          </p:nvPr>
        </p:nvSpPr>
        <p:spPr>
          <a:xfrm>
            <a:off x="6638040" y="132660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8" name="PlaceHolder 5"/>
          <p:cNvSpPr>
            <a:spLocks noGrp="1"/>
          </p:cNvSpPr>
          <p:nvPr>
            <p:ph type="body"/>
          </p:nvPr>
        </p:nvSpPr>
        <p:spPr>
          <a:xfrm>
            <a:off x="504000" y="304416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9" name="PlaceHolder 6"/>
          <p:cNvSpPr>
            <a:spLocks noGrp="1"/>
          </p:cNvSpPr>
          <p:nvPr>
            <p:ph type="body"/>
          </p:nvPr>
        </p:nvSpPr>
        <p:spPr>
          <a:xfrm>
            <a:off x="3571200" y="304416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0" name="PlaceHolder 7"/>
          <p:cNvSpPr>
            <a:spLocks noGrp="1"/>
          </p:cNvSpPr>
          <p:nvPr>
            <p:ph type="body"/>
          </p:nvPr>
        </p:nvSpPr>
        <p:spPr>
          <a:xfrm>
            <a:off x="6638040" y="304416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4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1640" cy="32882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6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164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8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9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164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3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4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4"/>
          <p:cNvSpPr>
            <a:spLocks noGrp="1"/>
          </p:cNvSpPr>
          <p:nvPr>
            <p:ph type="body"/>
          </p:nvPr>
        </p:nvSpPr>
        <p:spPr>
          <a:xfrm>
            <a:off x="504000" y="304416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4"/>
          <p:cNvSpPr>
            <a:spLocks noGrp="1"/>
          </p:cNvSpPr>
          <p:nvPr>
            <p:ph type="body"/>
          </p:nvPr>
        </p:nvSpPr>
        <p:spPr>
          <a:xfrm>
            <a:off x="5152680" y="304416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1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2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4"/>
          <p:cNvSpPr>
            <a:spLocks noGrp="1"/>
          </p:cNvSpPr>
          <p:nvPr>
            <p:ph type="body"/>
          </p:nvPr>
        </p:nvSpPr>
        <p:spPr>
          <a:xfrm>
            <a:off x="504000" y="3044160"/>
            <a:ext cx="907164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164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504000" y="3044160"/>
            <a:ext cx="907164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0" name="PlaceHolder 4"/>
          <p:cNvSpPr>
            <a:spLocks noGrp="1"/>
          </p:cNvSpPr>
          <p:nvPr>
            <p:ph type="body"/>
          </p:nvPr>
        </p:nvSpPr>
        <p:spPr>
          <a:xfrm>
            <a:off x="504000" y="304416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5"/>
          <p:cNvSpPr>
            <a:spLocks noGrp="1"/>
          </p:cNvSpPr>
          <p:nvPr>
            <p:ph type="body"/>
          </p:nvPr>
        </p:nvSpPr>
        <p:spPr>
          <a:xfrm>
            <a:off x="5152680" y="304416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3"/>
          <p:cNvSpPr>
            <a:spLocks noGrp="1"/>
          </p:cNvSpPr>
          <p:nvPr>
            <p:ph type="body"/>
          </p:nvPr>
        </p:nvSpPr>
        <p:spPr>
          <a:xfrm>
            <a:off x="3571200" y="132660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4"/>
          <p:cNvSpPr>
            <a:spLocks noGrp="1"/>
          </p:cNvSpPr>
          <p:nvPr>
            <p:ph type="body"/>
          </p:nvPr>
        </p:nvSpPr>
        <p:spPr>
          <a:xfrm>
            <a:off x="6638040" y="132660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6" name="PlaceHolder 5"/>
          <p:cNvSpPr>
            <a:spLocks noGrp="1"/>
          </p:cNvSpPr>
          <p:nvPr>
            <p:ph type="body"/>
          </p:nvPr>
        </p:nvSpPr>
        <p:spPr>
          <a:xfrm>
            <a:off x="504000" y="304416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7" name="PlaceHolder 6"/>
          <p:cNvSpPr>
            <a:spLocks noGrp="1"/>
          </p:cNvSpPr>
          <p:nvPr>
            <p:ph type="body"/>
          </p:nvPr>
        </p:nvSpPr>
        <p:spPr>
          <a:xfrm>
            <a:off x="3571200" y="304416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8" name="PlaceHolder 7"/>
          <p:cNvSpPr>
            <a:spLocks noGrp="1"/>
          </p:cNvSpPr>
          <p:nvPr>
            <p:ph type="body"/>
          </p:nvPr>
        </p:nvSpPr>
        <p:spPr>
          <a:xfrm>
            <a:off x="6638040" y="304416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1640" cy="32882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164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0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164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9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5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6" name="PlaceHolder 4"/>
          <p:cNvSpPr>
            <a:spLocks noGrp="1"/>
          </p:cNvSpPr>
          <p:nvPr>
            <p:ph type="body"/>
          </p:nvPr>
        </p:nvSpPr>
        <p:spPr>
          <a:xfrm>
            <a:off x="504000" y="304416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98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9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0" name="PlaceHolder 4"/>
          <p:cNvSpPr>
            <a:spLocks noGrp="1"/>
          </p:cNvSpPr>
          <p:nvPr>
            <p:ph type="body"/>
          </p:nvPr>
        </p:nvSpPr>
        <p:spPr>
          <a:xfrm>
            <a:off x="5152680" y="304416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3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4" name="PlaceHolder 4"/>
          <p:cNvSpPr>
            <a:spLocks noGrp="1"/>
          </p:cNvSpPr>
          <p:nvPr>
            <p:ph type="body"/>
          </p:nvPr>
        </p:nvSpPr>
        <p:spPr>
          <a:xfrm>
            <a:off x="504000" y="3044160"/>
            <a:ext cx="907164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6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164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7" name="PlaceHolder 3"/>
          <p:cNvSpPr>
            <a:spLocks noGrp="1"/>
          </p:cNvSpPr>
          <p:nvPr>
            <p:ph type="body"/>
          </p:nvPr>
        </p:nvSpPr>
        <p:spPr>
          <a:xfrm>
            <a:off x="504000" y="3044160"/>
            <a:ext cx="907164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0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1" name="PlaceHolder 4"/>
          <p:cNvSpPr>
            <a:spLocks noGrp="1"/>
          </p:cNvSpPr>
          <p:nvPr>
            <p:ph type="body"/>
          </p:nvPr>
        </p:nvSpPr>
        <p:spPr>
          <a:xfrm>
            <a:off x="504000" y="304416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2" name="PlaceHolder 5"/>
          <p:cNvSpPr>
            <a:spLocks noGrp="1"/>
          </p:cNvSpPr>
          <p:nvPr>
            <p:ph type="body"/>
          </p:nvPr>
        </p:nvSpPr>
        <p:spPr>
          <a:xfrm>
            <a:off x="5152680" y="3044160"/>
            <a:ext cx="442692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5" name="PlaceHolder 3"/>
          <p:cNvSpPr>
            <a:spLocks noGrp="1"/>
          </p:cNvSpPr>
          <p:nvPr>
            <p:ph type="body"/>
          </p:nvPr>
        </p:nvSpPr>
        <p:spPr>
          <a:xfrm>
            <a:off x="3571200" y="132660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6" name="PlaceHolder 4"/>
          <p:cNvSpPr>
            <a:spLocks noGrp="1"/>
          </p:cNvSpPr>
          <p:nvPr>
            <p:ph type="body"/>
          </p:nvPr>
        </p:nvSpPr>
        <p:spPr>
          <a:xfrm>
            <a:off x="6638040" y="132660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7" name="PlaceHolder 5"/>
          <p:cNvSpPr>
            <a:spLocks noGrp="1"/>
          </p:cNvSpPr>
          <p:nvPr>
            <p:ph type="body"/>
          </p:nvPr>
        </p:nvSpPr>
        <p:spPr>
          <a:xfrm>
            <a:off x="504000" y="304416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8" name="PlaceHolder 6"/>
          <p:cNvSpPr>
            <a:spLocks noGrp="1"/>
          </p:cNvSpPr>
          <p:nvPr>
            <p:ph type="body"/>
          </p:nvPr>
        </p:nvSpPr>
        <p:spPr>
          <a:xfrm>
            <a:off x="3571200" y="304416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9" name="PlaceHolder 7"/>
          <p:cNvSpPr>
            <a:spLocks noGrp="1"/>
          </p:cNvSpPr>
          <p:nvPr>
            <p:ph type="body"/>
          </p:nvPr>
        </p:nvSpPr>
        <p:spPr>
          <a:xfrm>
            <a:off x="6638040" y="304416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5.xml"/><Relationship Id="rId14" Type="http://schemas.openxmlformats.org/officeDocument/2006/relationships/slideLayout" Target="../slideLayouts/slideLayout36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164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dt"/>
          </p:nvPr>
        </p:nvSpPr>
        <p:spPr>
          <a:xfrm>
            <a:off x="504000" y="5165280"/>
            <a:ext cx="2348280" cy="39060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r>
              <a:rPr b="0" lang="en-GB" sz="1400" spc="-1" strike="noStrike">
                <a:latin typeface="Times New Roman"/>
              </a:rPr>
              <a:t>&lt;date/time&gt;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ftr"/>
          </p:nvPr>
        </p:nvSpPr>
        <p:spPr>
          <a:xfrm>
            <a:off x="3447360" y="5165280"/>
            <a:ext cx="3195000" cy="39060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 algn="ctr"/>
            <a:r>
              <a:rPr b="0" lang="en-GB" sz="1400" spc="-1" strike="noStrike">
                <a:latin typeface="Times New Roman"/>
              </a:rPr>
              <a:t>&lt;footer&gt;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sldNum"/>
          </p:nvPr>
        </p:nvSpPr>
        <p:spPr>
          <a:xfrm>
            <a:off x="7227360" y="5165280"/>
            <a:ext cx="2348280" cy="39060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 algn="r"/>
            <a:fld id="{B7A36E88-9761-4A37-B39A-DEC87FE41A5C}" type="slidenum">
              <a:rPr b="0" lang="en-GB" sz="1400" spc="-1" strike="noStrike">
                <a:latin typeface="Times New Roman"/>
              </a:rPr>
              <a:t>&lt;number&gt;</a:t>
            </a:fld>
            <a:endParaRPr b="0" lang="en-GB" sz="1400" spc="-1" strike="noStrike"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4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164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PlaceHolder 1"/>
          <p:cNvSpPr>
            <a:spLocks noGrp="1"/>
          </p:cNvSpPr>
          <p:nvPr>
            <p:ph type="title"/>
          </p:nvPr>
        </p:nvSpPr>
        <p:spPr>
          <a:xfrm>
            <a:off x="753480" y="1644120"/>
            <a:ext cx="8567640" cy="1215000"/>
          </a:xfrm>
          <a:prstGeom prst="rect">
            <a:avLst/>
          </a:prstGeom>
        </p:spPr>
        <p:txBody>
          <a:bodyPr anchor="ctr">
            <a:noAutofit/>
          </a:bodyPr>
          <a:p>
            <a:pPr algn="ctr">
              <a:lnSpc>
                <a:spcPct val="100000"/>
              </a:lnSpc>
            </a:pPr>
            <a:r>
              <a:rPr b="0" lang="en-US" sz="4400" spc="-1" strike="noStrike">
                <a:solidFill>
                  <a:srgbClr val="000000"/>
                </a:solidFill>
                <a:latin typeface="Myriad Pro"/>
              </a:rPr>
              <a:t>Click to edit Master title style</a:t>
            </a:r>
            <a:endParaRPr b="0" lang="en-US" sz="4400" spc="-1" strike="noStrike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dt"/>
          </p:nvPr>
        </p:nvSpPr>
        <p:spPr>
          <a:xfrm>
            <a:off x="435960" y="5394960"/>
            <a:ext cx="1070280" cy="180360"/>
          </a:xfrm>
          <a:prstGeom prst="rect">
            <a:avLst/>
          </a:prstGeom>
        </p:spPr>
        <p:txBody>
          <a:bodyPr anchor="ctr">
            <a:noAutofit/>
          </a:bodyPr>
          <a:p>
            <a:pPr algn="ctr">
              <a:lnSpc>
                <a:spcPct val="100000"/>
              </a:lnSpc>
            </a:pPr>
            <a:fld id="{2FB9CBCF-ED65-48A7-8863-87198B78A7DD}" type="datetime">
              <a:rPr b="0" lang="en-GB" sz="1050" spc="-1" strike="noStrike">
                <a:solidFill>
                  <a:srgbClr val="8b8b8b"/>
                </a:solidFill>
                <a:latin typeface="Myriad Pro"/>
              </a:rPr>
              <a:t>30/09/20</a:t>
            </a:fld>
            <a:endParaRPr b="0" lang="en-GB" sz="1050" spc="-1" strike="noStrike">
              <a:latin typeface="Times New Roman"/>
            </a:endParaRPr>
          </a:p>
        </p:txBody>
      </p:sp>
      <p:sp>
        <p:nvSpPr>
          <p:cNvPr id="81" name="PlaceHolder 3"/>
          <p:cNvSpPr>
            <a:spLocks noGrp="1"/>
          </p:cNvSpPr>
          <p:nvPr>
            <p:ph type="ftr"/>
          </p:nvPr>
        </p:nvSpPr>
        <p:spPr>
          <a:xfrm>
            <a:off x="4563720" y="5275800"/>
            <a:ext cx="3191400" cy="301680"/>
          </a:xfrm>
          <a:prstGeom prst="rect">
            <a:avLst/>
          </a:prstGeom>
        </p:spPr>
        <p:txBody>
          <a:bodyPr lIns="90000" rIns="90000" tIns="45000" bIns="45000">
            <a:noAutofit/>
          </a:bodyPr>
          <a:p>
            <a:endParaRPr b="0" lang="en-GB" sz="2400" spc="-1" strike="noStrike">
              <a:latin typeface="Times New Roman"/>
            </a:endParaRPr>
          </a:p>
        </p:txBody>
      </p:sp>
      <p:sp>
        <p:nvSpPr>
          <p:cNvPr id="82" name="PlaceHolder 4"/>
          <p:cNvSpPr>
            <a:spLocks noGrp="1"/>
          </p:cNvSpPr>
          <p:nvPr>
            <p:ph type="sldNum"/>
          </p:nvPr>
        </p:nvSpPr>
        <p:spPr>
          <a:xfrm>
            <a:off x="8770680" y="5275440"/>
            <a:ext cx="804960" cy="281160"/>
          </a:xfrm>
          <a:prstGeom prst="rect">
            <a:avLst/>
          </a:prstGeom>
        </p:spPr>
        <p:txBody>
          <a:bodyPr anchor="ctr">
            <a:noAutofit/>
          </a:bodyPr>
          <a:p>
            <a:pPr algn="r">
              <a:lnSpc>
                <a:spcPct val="100000"/>
              </a:lnSpc>
            </a:pPr>
            <a:fld id="{C9BF5CD0-DB8A-4978-BFEE-62F7693FBEAD}" type="slidenum">
              <a:rPr b="0" lang="en-GB" sz="1200" spc="-1" strike="noStrike">
                <a:solidFill>
                  <a:srgbClr val="8b8b8b"/>
                </a:solidFill>
                <a:latin typeface="Myriad Pro"/>
              </a:rPr>
              <a:t>&lt;number&gt;</a:t>
            </a:fld>
            <a:endParaRPr b="0" lang="en-GB" sz="1200" spc="-1" strike="noStrike">
              <a:latin typeface="Times New Roman"/>
            </a:endParaRPr>
          </a:p>
        </p:txBody>
      </p:sp>
      <p:sp>
        <p:nvSpPr>
          <p:cNvPr id="83" name="PlaceHolder 5"/>
          <p:cNvSpPr>
            <a:spLocks noGrp="1"/>
          </p:cNvSpPr>
          <p:nvPr>
            <p:ph type="body"/>
          </p:nvPr>
        </p:nvSpPr>
        <p:spPr>
          <a:xfrm>
            <a:off x="504000" y="1326240"/>
            <a:ext cx="907164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17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650" spc="-1" strike="noStrike">
                <a:solidFill>
                  <a:srgbClr val="000000"/>
                </a:solidFill>
                <a:latin typeface="Myriad Pro"/>
              </a:rPr>
              <a:t>Click to edit the outline text format</a:t>
            </a:r>
            <a:endParaRPr b="0" lang="en-US" sz="2650" spc="-1" strike="noStrike">
              <a:solidFill>
                <a:srgbClr val="000000"/>
              </a:solidFill>
              <a:latin typeface="Myriad Pro"/>
            </a:endParaRPr>
          </a:p>
          <a:p>
            <a:pPr lvl="1" marL="864000" indent="-324000">
              <a:spcBef>
                <a:spcPts val="935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990" spc="-1" strike="noStrike">
                <a:solidFill>
                  <a:srgbClr val="000000"/>
                </a:solidFill>
                <a:latin typeface="Myriad Pro"/>
              </a:rPr>
              <a:t>Second Outline Level</a:t>
            </a:r>
            <a:endParaRPr b="0" lang="en-US" sz="1990" spc="-1" strike="noStrike">
              <a:solidFill>
                <a:srgbClr val="000000"/>
              </a:solidFill>
              <a:latin typeface="Myriad Pro"/>
            </a:endParaRPr>
          </a:p>
          <a:p>
            <a:pPr lvl="2" marL="1296000" indent="-288000">
              <a:spcBef>
                <a:spcPts val="70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660" spc="-1" strike="noStrike">
                <a:solidFill>
                  <a:srgbClr val="000000"/>
                </a:solidFill>
                <a:latin typeface="Myriad Pro"/>
              </a:rPr>
              <a:t>Third Outline Level</a:t>
            </a:r>
            <a:endParaRPr b="0" lang="en-US" sz="1660" spc="-1" strike="noStrike">
              <a:solidFill>
                <a:srgbClr val="000000"/>
              </a:solidFill>
              <a:latin typeface="Myriad Pro"/>
            </a:endParaRPr>
          </a:p>
          <a:p>
            <a:pPr lvl="3" marL="1728000" indent="-216000">
              <a:spcBef>
                <a:spcPts val="468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660" spc="-1" strike="noStrike">
                <a:solidFill>
                  <a:srgbClr val="000000"/>
                </a:solidFill>
                <a:latin typeface="Myriad Pro"/>
              </a:rPr>
              <a:t>Fourth Outline Level</a:t>
            </a:r>
            <a:endParaRPr b="0" lang="en-US" sz="1660" spc="-1" strike="noStrike">
              <a:solidFill>
                <a:srgbClr val="000000"/>
              </a:solidFill>
              <a:latin typeface="Myriad Pro"/>
            </a:endParaRPr>
          </a:p>
          <a:p>
            <a:pPr lvl="4" marL="2160000" indent="-216000">
              <a:spcBef>
                <a:spcPts val="232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650" spc="-1" strike="noStrike">
                <a:solidFill>
                  <a:srgbClr val="000000"/>
                </a:solidFill>
                <a:latin typeface="Myriad Pro"/>
              </a:rPr>
              <a:t>Fifth Outline Level</a:t>
            </a:r>
            <a:endParaRPr b="0" lang="en-US" sz="1650" spc="-1" strike="noStrike">
              <a:solidFill>
                <a:srgbClr val="000000"/>
              </a:solidFill>
              <a:latin typeface="Myriad Pro"/>
            </a:endParaRPr>
          </a:p>
          <a:p>
            <a:pPr lvl="5" marL="2592000" indent="-216000">
              <a:spcBef>
                <a:spcPts val="232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650" spc="-1" strike="noStrike">
                <a:solidFill>
                  <a:srgbClr val="000000"/>
                </a:solidFill>
                <a:latin typeface="Myriad Pro"/>
              </a:rPr>
              <a:t>Sixth Outline Level</a:t>
            </a:r>
            <a:endParaRPr b="0" lang="en-US" sz="1650" spc="-1" strike="noStrike">
              <a:solidFill>
                <a:srgbClr val="000000"/>
              </a:solidFill>
              <a:latin typeface="Myriad Pro"/>
            </a:endParaRPr>
          </a:p>
          <a:p>
            <a:pPr lvl="6" marL="3024000" indent="-216000">
              <a:spcBef>
                <a:spcPts val="232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650" spc="-1" strike="noStrike">
                <a:solidFill>
                  <a:srgbClr val="000000"/>
                </a:solidFill>
                <a:latin typeface="Myriad Pro"/>
              </a:rPr>
              <a:t>Seventh Outline Level</a:t>
            </a:r>
            <a:endParaRPr b="0" lang="en-US" sz="1650" spc="-1" strike="noStrike">
              <a:solidFill>
                <a:srgbClr val="000000"/>
              </a:solidFill>
              <a:latin typeface="Myriad Pro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package" Target="../embeddings/oleObject1.docx"/><Relationship Id="rId2" Type="http://schemas.openxmlformats.org/officeDocument/2006/relationships/image" Target="../media/image1.emf"/><Relationship Id="rId3" Type="http://schemas.openxmlformats.org/officeDocument/2006/relationships/slideLayout" Target="../slideLayouts/slideLayout26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image" Target="../media/image3.jpeg"/><Relationship Id="rId3" Type="http://schemas.openxmlformats.org/officeDocument/2006/relationships/image" Target="../media/image4.jpeg"/><Relationship Id="rId4" Type="http://schemas.openxmlformats.org/officeDocument/2006/relationships/image" Target="../media/image5.jpeg"/><Relationship Id="rId5" Type="http://schemas.openxmlformats.org/officeDocument/2006/relationships/image" Target="../media/image6.jpeg"/><Relationship Id="rId6" Type="http://schemas.openxmlformats.org/officeDocument/2006/relationships/image" Target="../media/image7.jpeg"/><Relationship Id="rId7" Type="http://schemas.openxmlformats.org/officeDocument/2006/relationships/image" Target="../media/image8.png"/><Relationship Id="rId8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9.jpeg"/><Relationship Id="rId2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10.jpeg"/><Relationship Id="rId2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11.jpeg"/><Relationship Id="rId2" Type="http://schemas.openxmlformats.org/officeDocument/2006/relationships/image" Target="../media/image12.jpe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15.jpeg"/><Relationship Id="rId2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16.png"/><Relationship Id="rId2" Type="http://schemas.openxmlformats.org/officeDocument/2006/relationships/image" Target="../media/image17.png"/><Relationship Id="rId3" Type="http://schemas.openxmlformats.org/officeDocument/2006/relationships/image" Target="../media/image18.png"/><Relationship Id="rId4" Type="http://schemas.openxmlformats.org/officeDocument/2006/relationships/image" Target="../media/image19.png"/><Relationship Id="rId5" Type="http://schemas.openxmlformats.org/officeDocument/2006/relationships/image" Target="../media/image20.png"/><Relationship Id="rId6" Type="http://schemas.openxmlformats.org/officeDocument/2006/relationships/image" Target="../media/image21.png"/><Relationship Id="rId7" Type="http://schemas.openxmlformats.org/officeDocument/2006/relationships/image" Target="../media/image22.png"/><Relationship Id="rId8" Type="http://schemas.openxmlformats.org/officeDocument/2006/relationships/image" Target="../media/image23.png"/><Relationship Id="rId9" Type="http://schemas.openxmlformats.org/officeDocument/2006/relationships/image" Target="../media/image24.png"/><Relationship Id="rId10" Type="http://schemas.openxmlformats.org/officeDocument/2006/relationships/image" Target="../media/image25.png"/><Relationship Id="rId11" Type="http://schemas.openxmlformats.org/officeDocument/2006/relationships/image" Target="../media/image26.png"/><Relationship Id="rId12" Type="http://schemas.openxmlformats.org/officeDocument/2006/relationships/image" Target="../media/image27.png"/><Relationship Id="rId13" Type="http://schemas.openxmlformats.org/officeDocument/2006/relationships/image" Target="../media/image28.png"/><Relationship Id="rId14" Type="http://schemas.openxmlformats.org/officeDocument/2006/relationships/image" Target="../media/image29.png"/><Relationship Id="rId15" Type="http://schemas.openxmlformats.org/officeDocument/2006/relationships/image" Target="../media/image30.png"/><Relationship Id="rId16" Type="http://schemas.openxmlformats.org/officeDocument/2006/relationships/image" Target="../media/image31.png"/><Relationship Id="rId17" Type="http://schemas.openxmlformats.org/officeDocument/2006/relationships/image" Target="../media/image32.png"/><Relationship Id="rId18" Type="http://schemas.openxmlformats.org/officeDocument/2006/relationships/image" Target="../media/image33.png"/><Relationship Id="rId19" Type="http://schemas.openxmlformats.org/officeDocument/2006/relationships/image" Target="../media/image34.png"/><Relationship Id="rId20" Type="http://schemas.openxmlformats.org/officeDocument/2006/relationships/image" Target="../media/image35.png"/><Relationship Id="rId21" Type="http://schemas.openxmlformats.org/officeDocument/2006/relationships/image" Target="../media/image36.png"/><Relationship Id="rId22" Type="http://schemas.openxmlformats.org/officeDocument/2006/relationships/image" Target="../media/image37.png"/><Relationship Id="rId23" Type="http://schemas.openxmlformats.org/officeDocument/2006/relationships/image" Target="../media/image38.png"/><Relationship Id="rId24" Type="http://schemas.openxmlformats.org/officeDocument/2006/relationships/image" Target="../media/image39.png"/><Relationship Id="rId25" Type="http://schemas.openxmlformats.org/officeDocument/2006/relationships/image" Target="../media/image40.png"/><Relationship Id="rId26" Type="http://schemas.openxmlformats.org/officeDocument/2006/relationships/image" Target="../media/image41.png"/><Relationship Id="rId27" Type="http://schemas.openxmlformats.org/officeDocument/2006/relationships/image" Target="../media/image42.png"/><Relationship Id="rId28" Type="http://schemas.openxmlformats.org/officeDocument/2006/relationships/image" Target="../media/image43.png"/><Relationship Id="rId29" Type="http://schemas.openxmlformats.org/officeDocument/2006/relationships/image" Target="../media/image44.png"/><Relationship Id="rId30" Type="http://schemas.openxmlformats.org/officeDocument/2006/relationships/image" Target="../media/image45.png"/><Relationship Id="rId31" Type="http://schemas.openxmlformats.org/officeDocument/2006/relationships/image" Target="../media/image46.png"/><Relationship Id="rId32" Type="http://schemas.openxmlformats.org/officeDocument/2006/relationships/image" Target="../media/image47.png"/><Relationship Id="rId33" Type="http://schemas.openxmlformats.org/officeDocument/2006/relationships/image" Target="../media/image48.png"/><Relationship Id="rId34" Type="http://schemas.openxmlformats.org/officeDocument/2006/relationships/image" Target="../media/image49.png"/><Relationship Id="rId35" Type="http://schemas.openxmlformats.org/officeDocument/2006/relationships/image" Target="../media/image50.png"/><Relationship Id="rId36" Type="http://schemas.openxmlformats.org/officeDocument/2006/relationships/image" Target="../media/image51.png"/><Relationship Id="rId37" Type="http://schemas.openxmlformats.org/officeDocument/2006/relationships/image" Target="../media/image52.png"/><Relationship Id="rId38" Type="http://schemas.openxmlformats.org/officeDocument/2006/relationships/image" Target="../media/image53.png"/><Relationship Id="rId39" Type="http://schemas.openxmlformats.org/officeDocument/2006/relationships/image" Target="../media/image54.png"/><Relationship Id="rId40" Type="http://schemas.openxmlformats.org/officeDocument/2006/relationships/image" Target="../media/image55.png"/><Relationship Id="rId41" Type="http://schemas.openxmlformats.org/officeDocument/2006/relationships/image" Target="../media/image56.png"/><Relationship Id="rId42" Type="http://schemas.openxmlformats.org/officeDocument/2006/relationships/image" Target="../media/image57.png"/><Relationship Id="rId43" Type="http://schemas.openxmlformats.org/officeDocument/2006/relationships/image" Target="../media/image58.png"/><Relationship Id="rId44" Type="http://schemas.openxmlformats.org/officeDocument/2006/relationships/image" Target="../media/image59.png"/><Relationship Id="rId45" Type="http://schemas.openxmlformats.org/officeDocument/2006/relationships/image" Target="../media/image60.png"/><Relationship Id="rId46" Type="http://schemas.openxmlformats.org/officeDocument/2006/relationships/image" Target="../media/image61.png"/><Relationship Id="rId47" Type="http://schemas.openxmlformats.org/officeDocument/2006/relationships/image" Target="../media/image62.png"/><Relationship Id="rId48" Type="http://schemas.openxmlformats.org/officeDocument/2006/relationships/image" Target="../media/image63.png"/><Relationship Id="rId49" Type="http://schemas.openxmlformats.org/officeDocument/2006/relationships/image" Target="../media/image64.png"/><Relationship Id="rId50" Type="http://schemas.openxmlformats.org/officeDocument/2006/relationships/image" Target="../media/image65.png"/><Relationship Id="rId51" Type="http://schemas.openxmlformats.org/officeDocument/2006/relationships/image" Target="../media/image66.png"/><Relationship Id="rId52" Type="http://schemas.openxmlformats.org/officeDocument/2006/relationships/image" Target="../media/image67.png"/><Relationship Id="rId53" Type="http://schemas.openxmlformats.org/officeDocument/2006/relationships/image" Target="../media/image68.png"/><Relationship Id="rId54" Type="http://schemas.openxmlformats.org/officeDocument/2006/relationships/image" Target="../media/image69.png"/><Relationship Id="rId55" Type="http://schemas.openxmlformats.org/officeDocument/2006/relationships/image" Target="../media/image70.png"/><Relationship Id="rId56" Type="http://schemas.openxmlformats.org/officeDocument/2006/relationships/image" Target="../media/image71.png"/><Relationship Id="rId57" Type="http://schemas.openxmlformats.org/officeDocument/2006/relationships/image" Target="../media/image72.png"/><Relationship Id="rId58" Type="http://schemas.openxmlformats.org/officeDocument/2006/relationships/image" Target="../media/image73.png"/><Relationship Id="rId59" Type="http://schemas.openxmlformats.org/officeDocument/2006/relationships/image" Target="../media/image74.png"/><Relationship Id="rId60" Type="http://schemas.openxmlformats.org/officeDocument/2006/relationships/image" Target="../media/image75.png"/><Relationship Id="rId61" Type="http://schemas.openxmlformats.org/officeDocument/2006/relationships/image" Target="../media/image76.png"/><Relationship Id="rId62" Type="http://schemas.openxmlformats.org/officeDocument/2006/relationships/image" Target="../media/image77.png"/><Relationship Id="rId63" Type="http://schemas.openxmlformats.org/officeDocument/2006/relationships/image" Target="../media/image78.png"/><Relationship Id="rId64" Type="http://schemas.openxmlformats.org/officeDocument/2006/relationships/image" Target="../media/image79.png"/><Relationship Id="rId65" Type="http://schemas.openxmlformats.org/officeDocument/2006/relationships/image" Target="../media/image80.png"/><Relationship Id="rId66" Type="http://schemas.openxmlformats.org/officeDocument/2006/relationships/image" Target="../media/image81.png"/><Relationship Id="rId67" Type="http://schemas.openxmlformats.org/officeDocument/2006/relationships/image" Target="../media/image82.png"/><Relationship Id="rId68" Type="http://schemas.openxmlformats.org/officeDocument/2006/relationships/image" Target="../media/image83.png"/><Relationship Id="rId69" Type="http://schemas.openxmlformats.org/officeDocument/2006/relationships/image" Target="../media/image84.png"/><Relationship Id="rId70" Type="http://schemas.openxmlformats.org/officeDocument/2006/relationships/image" Target="../media/image85.png"/><Relationship Id="rId71" Type="http://schemas.openxmlformats.org/officeDocument/2006/relationships/image" Target="../media/image86.png"/><Relationship Id="rId72" Type="http://schemas.openxmlformats.org/officeDocument/2006/relationships/image" Target="../media/image87.png"/><Relationship Id="rId73" Type="http://schemas.openxmlformats.org/officeDocument/2006/relationships/image" Target="../media/image88.png"/><Relationship Id="rId74" Type="http://schemas.openxmlformats.org/officeDocument/2006/relationships/image" Target="../media/image89.png"/><Relationship Id="rId75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90.png"/><Relationship Id="rId2" Type="http://schemas.openxmlformats.org/officeDocument/2006/relationships/image" Target="../media/image91.png"/><Relationship Id="rId3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92.png"/><Relationship Id="rId2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93.png"/><Relationship Id="rId2" Type="http://schemas.openxmlformats.org/officeDocument/2006/relationships/image" Target="../media/image94.jpeg"/><Relationship Id="rId3" Type="http://schemas.openxmlformats.org/officeDocument/2006/relationships/image" Target="../media/image95.jpeg"/><Relationship Id="rId4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96.jpeg"/><Relationship Id="rId2" Type="http://schemas.openxmlformats.org/officeDocument/2006/relationships/image" Target="../media/image97.jpeg"/><Relationship Id="rId3" Type="http://schemas.openxmlformats.org/officeDocument/2006/relationships/image" Target="../media/image98.jpeg"/><Relationship Id="rId4" Type="http://schemas.openxmlformats.org/officeDocument/2006/relationships/image" Target="../media/image99.jpeg"/><Relationship Id="rId5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100.png"/><Relationship Id="rId2" Type="http://schemas.openxmlformats.org/officeDocument/2006/relationships/image" Target="../media/image101.png"/><Relationship Id="rId3" Type="http://schemas.openxmlformats.org/officeDocument/2006/relationships/image" Target="../media/image102.png"/><Relationship Id="rId4" Type="http://schemas.openxmlformats.org/officeDocument/2006/relationships/image" Target="../media/image103.png"/><Relationship Id="rId5" Type="http://schemas.openxmlformats.org/officeDocument/2006/relationships/image" Target="../media/image104.png"/><Relationship Id="rId6" Type="http://schemas.openxmlformats.org/officeDocument/2006/relationships/slideLayout" Target="../slideLayouts/slideLayout1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image" Target="../media/image105.png"/><Relationship Id="rId2" Type="http://schemas.openxmlformats.org/officeDocument/2006/relationships/slideLayout" Target="../slideLayouts/slideLayout13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image" Target="../media/image106.png"/><Relationship Id="rId2" Type="http://schemas.openxmlformats.org/officeDocument/2006/relationships/slideLayout" Target="../slideLayouts/slideLayout1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image" Target="../media/image107.png"/><Relationship Id="rId2" Type="http://schemas.openxmlformats.org/officeDocument/2006/relationships/image" Target="../media/image108.png"/><Relationship Id="rId3" Type="http://schemas.openxmlformats.org/officeDocument/2006/relationships/slideLayout" Target="../slideLayouts/slideLayout13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image" Target="../media/image109.png"/><Relationship Id="rId2" Type="http://schemas.openxmlformats.org/officeDocument/2006/relationships/image" Target="../media/image110.png"/><Relationship Id="rId3" Type="http://schemas.openxmlformats.org/officeDocument/2006/relationships/image" Target="../media/image111.png"/><Relationship Id="rId4" Type="http://schemas.openxmlformats.org/officeDocument/2006/relationships/image" Target="../media/image112.png"/><Relationship Id="rId5" Type="http://schemas.openxmlformats.org/officeDocument/2006/relationships/image" Target="../media/image113.jpeg"/><Relationship Id="rId6" Type="http://schemas.openxmlformats.org/officeDocument/2006/relationships/image" Target="../media/image114.png"/><Relationship Id="rId7" Type="http://schemas.openxmlformats.org/officeDocument/2006/relationships/image" Target="../media/image115.png"/><Relationship Id="rId8" Type="http://schemas.openxmlformats.org/officeDocument/2006/relationships/slideLayout" Target="../slideLayouts/slideLayout13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image" Target="../media/image116.jpeg"/><Relationship Id="rId2" Type="http://schemas.openxmlformats.org/officeDocument/2006/relationships/image" Target="../media/image117.png"/><Relationship Id="rId3" Type="http://schemas.openxmlformats.org/officeDocument/2006/relationships/image" Target="../media/image118.png"/><Relationship Id="rId4" Type="http://schemas.openxmlformats.org/officeDocument/2006/relationships/image" Target="../media/image119.png"/><Relationship Id="rId5" Type="http://schemas.openxmlformats.org/officeDocument/2006/relationships/image" Target="../media/image120.png"/><Relationship Id="rId6" Type="http://schemas.openxmlformats.org/officeDocument/2006/relationships/image" Target="../media/image121.png"/><Relationship Id="rId7" Type="http://schemas.openxmlformats.org/officeDocument/2006/relationships/image" Target="../media/image122.png"/><Relationship Id="rId8" Type="http://schemas.openxmlformats.org/officeDocument/2006/relationships/image" Target="../media/image123.png"/><Relationship Id="rId9" Type="http://schemas.openxmlformats.org/officeDocument/2006/relationships/image" Target="../media/image124.png"/><Relationship Id="rId10" Type="http://schemas.openxmlformats.org/officeDocument/2006/relationships/image" Target="../media/image125.png"/><Relationship Id="rId11" Type="http://schemas.openxmlformats.org/officeDocument/2006/relationships/image" Target="../media/image126.png"/><Relationship Id="rId12" Type="http://schemas.openxmlformats.org/officeDocument/2006/relationships/image" Target="../media/image127.png"/><Relationship Id="rId13" Type="http://schemas.openxmlformats.org/officeDocument/2006/relationships/image" Target="../media/image128.png"/><Relationship Id="rId14" Type="http://schemas.openxmlformats.org/officeDocument/2006/relationships/image" Target="../media/image129.png"/><Relationship Id="rId15" Type="http://schemas.openxmlformats.org/officeDocument/2006/relationships/image" Target="../media/image130.png"/><Relationship Id="rId16" Type="http://schemas.openxmlformats.org/officeDocument/2006/relationships/image" Target="../media/image131.png"/><Relationship Id="rId17" Type="http://schemas.openxmlformats.org/officeDocument/2006/relationships/image" Target="../media/image132.png"/><Relationship Id="rId18" Type="http://schemas.openxmlformats.org/officeDocument/2006/relationships/image" Target="../media/image133.png"/><Relationship Id="rId19" Type="http://schemas.openxmlformats.org/officeDocument/2006/relationships/image" Target="../media/image134.png"/><Relationship Id="rId20" Type="http://schemas.openxmlformats.org/officeDocument/2006/relationships/image" Target="../media/image135.png"/><Relationship Id="rId21" Type="http://schemas.openxmlformats.org/officeDocument/2006/relationships/image" Target="../media/image136.png"/><Relationship Id="rId22" Type="http://schemas.openxmlformats.org/officeDocument/2006/relationships/image" Target="../media/image137.png"/><Relationship Id="rId23" Type="http://schemas.openxmlformats.org/officeDocument/2006/relationships/image" Target="../media/image138.png"/><Relationship Id="rId24" Type="http://schemas.openxmlformats.org/officeDocument/2006/relationships/image" Target="../media/image139.png"/><Relationship Id="rId25" Type="http://schemas.openxmlformats.org/officeDocument/2006/relationships/image" Target="../media/image140.png"/><Relationship Id="rId26" Type="http://schemas.openxmlformats.org/officeDocument/2006/relationships/image" Target="../media/image141.png"/><Relationship Id="rId27" Type="http://schemas.openxmlformats.org/officeDocument/2006/relationships/image" Target="../media/image142.png"/><Relationship Id="rId28" Type="http://schemas.openxmlformats.org/officeDocument/2006/relationships/image" Target="../media/image143.png"/><Relationship Id="rId29" Type="http://schemas.openxmlformats.org/officeDocument/2006/relationships/image" Target="../media/image144.png"/><Relationship Id="rId30" Type="http://schemas.openxmlformats.org/officeDocument/2006/relationships/image" Target="../media/image145.png"/><Relationship Id="rId31" Type="http://schemas.openxmlformats.org/officeDocument/2006/relationships/image" Target="../media/image146.png"/><Relationship Id="rId32" Type="http://schemas.openxmlformats.org/officeDocument/2006/relationships/image" Target="../media/image147.png"/><Relationship Id="rId33" Type="http://schemas.openxmlformats.org/officeDocument/2006/relationships/image" Target="../media/image148.png"/><Relationship Id="rId34" Type="http://schemas.openxmlformats.org/officeDocument/2006/relationships/image" Target="../media/image149.png"/><Relationship Id="rId35" Type="http://schemas.openxmlformats.org/officeDocument/2006/relationships/image" Target="../media/image150.png"/><Relationship Id="rId36" Type="http://schemas.openxmlformats.org/officeDocument/2006/relationships/image" Target="../media/image151.png"/><Relationship Id="rId37" Type="http://schemas.openxmlformats.org/officeDocument/2006/relationships/image" Target="../media/image152.png"/><Relationship Id="rId38" Type="http://schemas.openxmlformats.org/officeDocument/2006/relationships/image" Target="../media/image153.png"/><Relationship Id="rId39" Type="http://schemas.openxmlformats.org/officeDocument/2006/relationships/image" Target="../media/image154.png"/><Relationship Id="rId40" Type="http://schemas.openxmlformats.org/officeDocument/2006/relationships/image" Target="../media/image155.png"/><Relationship Id="rId41" Type="http://schemas.openxmlformats.org/officeDocument/2006/relationships/slideLayout" Target="../slideLayouts/slideLayout13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image" Target="../media/image156.jpeg"/><Relationship Id="rId2" Type="http://schemas.openxmlformats.org/officeDocument/2006/relationships/image" Target="../media/image157.png"/><Relationship Id="rId3" Type="http://schemas.openxmlformats.org/officeDocument/2006/relationships/image" Target="../media/image158.png"/><Relationship Id="rId4" Type="http://schemas.openxmlformats.org/officeDocument/2006/relationships/slideLayout" Target="../slideLayouts/slideLayout13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image" Target="../media/image159.jpeg"/><Relationship Id="rId2" Type="http://schemas.openxmlformats.org/officeDocument/2006/relationships/slideLayout" Target="../slideLayouts/slideLayout13.xml"/>
</Relationships>
</file>

<file path=ppt/slides/_rels/slide25.xml.rels><?xml version="1.0" encoding="UTF-8"?>
<Relationships xmlns="http://schemas.openxmlformats.org/package/2006/relationships"><Relationship Id="rId1" Type="http://schemas.openxmlformats.org/officeDocument/2006/relationships/image" Target="../media/image160.jpeg"/><Relationship Id="rId2" Type="http://schemas.openxmlformats.org/officeDocument/2006/relationships/image" Target="../media/image161.jpeg"/><Relationship Id="rId3" Type="http://schemas.openxmlformats.org/officeDocument/2006/relationships/image" Target="../media/image162.jpeg"/><Relationship Id="rId4" Type="http://schemas.openxmlformats.org/officeDocument/2006/relationships/image" Target="../media/image163.png"/><Relationship Id="rId5" Type="http://schemas.openxmlformats.org/officeDocument/2006/relationships/image" Target="../media/image164.png"/><Relationship Id="rId6" Type="http://schemas.openxmlformats.org/officeDocument/2006/relationships/image" Target="../media/image165.jpeg"/><Relationship Id="rId7" Type="http://schemas.openxmlformats.org/officeDocument/2006/relationships/image" Target="../media/image166.png"/><Relationship Id="rId8" Type="http://schemas.openxmlformats.org/officeDocument/2006/relationships/slideLayout" Target="../slideLayouts/slideLayout13.xml"/>
</Relationships>
</file>

<file path=ppt/slides/_rels/slide26.xml.rels><?xml version="1.0" encoding="UTF-8"?>
<Relationships xmlns="http://schemas.openxmlformats.org/package/2006/relationships"><Relationship Id="rId1" Type="http://schemas.openxmlformats.org/officeDocument/2006/relationships/image" Target="../media/image167.jpeg"/><Relationship Id="rId2" Type="http://schemas.openxmlformats.org/officeDocument/2006/relationships/image" Target="../media/image168.jpeg"/><Relationship Id="rId3" Type="http://schemas.openxmlformats.org/officeDocument/2006/relationships/slideLayout" Target="../slideLayouts/slideLayout13.xml"/>
</Relationships>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8.xml.rels><?xml version="1.0" encoding="UTF-8"?>
<Relationships xmlns="http://schemas.openxmlformats.org/package/2006/relationships"><Relationship Id="rId1" Type="http://schemas.openxmlformats.org/officeDocument/2006/relationships/image" Target="../media/image169.jpeg"/><Relationship Id="rId2" Type="http://schemas.openxmlformats.org/officeDocument/2006/relationships/slideLayout" Target="../slideLayouts/slideLayout13.xml"/>
</Relationships>
</file>

<file path=ppt/slides/_rels/slide29.xml.rels><?xml version="1.0" encoding="UTF-8"?>
<Relationships xmlns="http://schemas.openxmlformats.org/package/2006/relationships"><Relationship Id="rId1" Type="http://schemas.openxmlformats.org/officeDocument/2006/relationships/image" Target="../media/image170.png"/><Relationship Id="rId2" Type="http://schemas.openxmlformats.org/officeDocument/2006/relationships/slideLayout" Target="../slideLayouts/slideLayout13.xml"/>
</Relationships>
</file>

<file path=ppt/slides/_rels/slide30.xml.rels><?xml version="1.0" encoding="UTF-8"?>
<Relationships xmlns="http://schemas.openxmlformats.org/package/2006/relationships"><Relationship Id="rId1" Type="http://schemas.openxmlformats.org/officeDocument/2006/relationships/image" Target="../media/image171.png"/><Relationship Id="rId2" Type="http://schemas.openxmlformats.org/officeDocument/2006/relationships/slideLayout" Target="../slideLayouts/slideLayout13.xml"/>
</Relationships>
</file>

<file path=ppt/slides/_rels/slide31.xml.rels><?xml version="1.0" encoding="UTF-8"?>
<Relationships xmlns="http://schemas.openxmlformats.org/package/2006/relationships"><Relationship Id="rId1" Type="http://schemas.openxmlformats.org/officeDocument/2006/relationships/image" Target="../media/image172.png"/><Relationship Id="rId2" Type="http://schemas.openxmlformats.org/officeDocument/2006/relationships/slideLayout" Target="../slideLayouts/slideLayout13.xml"/>
</Relationships>
</file>

<file path=ppt/slides/_rels/slide32.xml.rels><?xml version="1.0" encoding="UTF-8"?>
<Relationships xmlns="http://schemas.openxmlformats.org/package/2006/relationships"><Relationship Id="rId1" Type="http://schemas.openxmlformats.org/officeDocument/2006/relationships/image" Target="../media/image173.png"/><Relationship Id="rId2" Type="http://schemas.openxmlformats.org/officeDocument/2006/relationships/image" Target="../media/image174.png"/><Relationship Id="rId3" Type="http://schemas.openxmlformats.org/officeDocument/2006/relationships/slideLayout" Target="../slideLayouts/slideLayout13.xml"/>
</Relationships>
</file>

<file path=ppt/slides/_rels/slide33.xml.rels><?xml version="1.0" encoding="UTF-8"?>
<Relationships xmlns="http://schemas.openxmlformats.org/package/2006/relationships"><Relationship Id="rId1" Type="http://schemas.openxmlformats.org/officeDocument/2006/relationships/image" Target="../media/image175.png"/><Relationship Id="rId2" Type="http://schemas.openxmlformats.org/officeDocument/2006/relationships/slideLayout" Target="../slideLayouts/slideLayout13.xml"/>
</Relationships>
</file>

<file path=ppt/slides/_rels/slide34.xml.rels><?xml version="1.0" encoding="UTF-8"?>
<Relationships xmlns="http://schemas.openxmlformats.org/package/2006/relationships"><Relationship Id="rId1" Type="http://schemas.openxmlformats.org/officeDocument/2006/relationships/image" Target="../media/image176.png"/><Relationship Id="rId2" Type="http://schemas.openxmlformats.org/officeDocument/2006/relationships/slideLayout" Target="../slideLayouts/slideLayout13.xml"/>
</Relationships>
</file>

<file path=ppt/slides/_rels/slide3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7.xml.rels><?xml version="1.0" encoding="UTF-8"?>
<Relationships xmlns="http://schemas.openxmlformats.org/package/2006/relationships"><Relationship Id="rId1" Type="http://schemas.openxmlformats.org/officeDocument/2006/relationships/image" Target="../media/image177.jpeg"/><Relationship Id="rId2" Type="http://schemas.openxmlformats.org/officeDocument/2006/relationships/image" Target="../media/image178.jpeg"/><Relationship Id="rId3" Type="http://schemas.openxmlformats.org/officeDocument/2006/relationships/image" Target="../media/image179.png"/><Relationship Id="rId4" Type="http://schemas.openxmlformats.org/officeDocument/2006/relationships/image" Target="../media/image180.png"/><Relationship Id="rId5" Type="http://schemas.openxmlformats.org/officeDocument/2006/relationships/slideLayout" Target="../slideLayouts/slideLayout13.xml"/>
</Relationships>
</file>

<file path=ppt/slides/_rels/slide38.xml.rels><?xml version="1.0" encoding="UTF-8"?>
<Relationships xmlns="http://schemas.openxmlformats.org/package/2006/relationships"><Relationship Id="rId1" Type="http://schemas.openxmlformats.org/officeDocument/2006/relationships/image" Target="../media/image181.png"/><Relationship Id="rId2" Type="http://schemas.openxmlformats.org/officeDocument/2006/relationships/slideLayout" Target="../slideLayouts/slideLayout13.xml"/>
</Relationships>
</file>

<file path=ppt/slides/_rels/slide39.xml.rels><?xml version="1.0" encoding="UTF-8"?>
<Relationships xmlns="http://schemas.openxmlformats.org/package/2006/relationships"><Relationship Id="rId1" Type="http://schemas.openxmlformats.org/officeDocument/2006/relationships/image" Target="../media/image182.jpeg"/><Relationship Id="rId2" Type="http://schemas.openxmlformats.org/officeDocument/2006/relationships/image" Target="../media/image183.jpeg"/><Relationship Id="rId3" Type="http://schemas.openxmlformats.org/officeDocument/2006/relationships/image" Target="../media/image184.png"/><Relationship Id="rId4" Type="http://schemas.openxmlformats.org/officeDocument/2006/relationships/image" Target="../media/image185.png"/><Relationship Id="rId5" Type="http://schemas.openxmlformats.org/officeDocument/2006/relationships/image" Target="../media/image186.png"/><Relationship Id="rId6" Type="http://schemas.openxmlformats.org/officeDocument/2006/relationships/image" Target="../media/image187.jpeg"/><Relationship Id="rId7" Type="http://schemas.openxmlformats.org/officeDocument/2006/relationships/image" Target="../media/image188.png"/><Relationship Id="rId8" Type="http://schemas.openxmlformats.org/officeDocument/2006/relationships/image" Target="../media/image189.png"/><Relationship Id="rId9" Type="http://schemas.openxmlformats.org/officeDocument/2006/relationships/slideLayout" Target="../slideLayouts/slideLayout13.xml"/>
</Relationships>
</file>

<file path=ppt/slides/_rels/slide40.xml.rels><?xml version="1.0" encoding="UTF-8"?>
<Relationships xmlns="http://schemas.openxmlformats.org/package/2006/relationships"><Relationship Id="rId1" Type="http://schemas.openxmlformats.org/officeDocument/2006/relationships/image" Target="../media/image190.png"/><Relationship Id="rId2" Type="http://schemas.openxmlformats.org/officeDocument/2006/relationships/image" Target="../media/image191.jpeg"/><Relationship Id="rId3" Type="http://schemas.openxmlformats.org/officeDocument/2006/relationships/image" Target="../media/image192.jpeg"/><Relationship Id="rId4" Type="http://schemas.openxmlformats.org/officeDocument/2006/relationships/image" Target="../media/image193.jpeg"/><Relationship Id="rId5" Type="http://schemas.openxmlformats.org/officeDocument/2006/relationships/image" Target="../media/image194.jpeg"/><Relationship Id="rId6" Type="http://schemas.openxmlformats.org/officeDocument/2006/relationships/image" Target="../media/image195.jpeg"/><Relationship Id="rId7" Type="http://schemas.openxmlformats.org/officeDocument/2006/relationships/slideLayout" Target="../slideLayouts/slideLayout13.xml"/>
</Relationships>
</file>

<file path=ppt/slides/_rels/slide41.xml.rels><?xml version="1.0" encoding="UTF-8"?>
<Relationships xmlns="http://schemas.openxmlformats.org/package/2006/relationships"><Relationship Id="rId1" Type="http://schemas.openxmlformats.org/officeDocument/2006/relationships/image" Target="../media/image196.png"/><Relationship Id="rId2" Type="http://schemas.openxmlformats.org/officeDocument/2006/relationships/image" Target="../media/image197.jpeg"/><Relationship Id="rId3" Type="http://schemas.openxmlformats.org/officeDocument/2006/relationships/image" Target="../media/image198.png"/><Relationship Id="rId4" Type="http://schemas.openxmlformats.org/officeDocument/2006/relationships/image" Target="../media/image199.png"/><Relationship Id="rId5" Type="http://schemas.openxmlformats.org/officeDocument/2006/relationships/slideLayout" Target="../slideLayouts/slideLayout13.xml"/>
</Relationships>
</file>

<file path=ppt/slides/_rels/slide42.xml.rels><?xml version="1.0" encoding="UTF-8"?>
<Relationships xmlns="http://schemas.openxmlformats.org/package/2006/relationships"><Relationship Id="rId1" Type="http://schemas.openxmlformats.org/officeDocument/2006/relationships/image" Target="../media/image200.jpeg"/><Relationship Id="rId2" Type="http://schemas.openxmlformats.org/officeDocument/2006/relationships/slideLayout" Target="../slideLayouts/slideLayout13.xml"/>
</Relationships>
</file>

<file path=ppt/slides/_rels/slide43.xml.rels><?xml version="1.0" encoding="UTF-8"?>
<Relationships xmlns="http://schemas.openxmlformats.org/package/2006/relationships"><Relationship Id="rId1" Type="http://schemas.openxmlformats.org/officeDocument/2006/relationships/image" Target="../media/image201.jpeg"/><Relationship Id="rId2" Type="http://schemas.openxmlformats.org/officeDocument/2006/relationships/image" Target="../media/image202.jpeg"/><Relationship Id="rId3" Type="http://schemas.openxmlformats.org/officeDocument/2006/relationships/image" Target="../media/image203.png"/><Relationship Id="rId4" Type="http://schemas.openxmlformats.org/officeDocument/2006/relationships/image" Target="../media/image204.png"/><Relationship Id="rId5" Type="http://schemas.openxmlformats.org/officeDocument/2006/relationships/slideLayout" Target="../slideLayouts/slideLayout13.xml"/>
</Relationships>
</file>

<file path=ppt/slides/_rels/slide44.xml.rels><?xml version="1.0" encoding="UTF-8"?>
<Relationships xmlns="http://schemas.openxmlformats.org/package/2006/relationships"><Relationship Id="rId1" Type="http://schemas.openxmlformats.org/officeDocument/2006/relationships/image" Target="../media/image205.png"/><Relationship Id="rId2" Type="http://schemas.openxmlformats.org/officeDocument/2006/relationships/image" Target="../media/image206.png"/><Relationship Id="rId3" Type="http://schemas.openxmlformats.org/officeDocument/2006/relationships/image" Target="../media/image207.png"/><Relationship Id="rId4" Type="http://schemas.openxmlformats.org/officeDocument/2006/relationships/image" Target="../media/image208.jpeg"/><Relationship Id="rId5" Type="http://schemas.openxmlformats.org/officeDocument/2006/relationships/slideLayout" Target="../slideLayouts/slideLayout13.xml"/>
</Relationships>
</file>

<file path=ppt/slides/_rels/slide4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6.xml.rels><?xml version="1.0" encoding="UTF-8"?>
<Relationships xmlns="http://schemas.openxmlformats.org/package/2006/relationships"><Relationship Id="rId1" Type="http://schemas.openxmlformats.org/officeDocument/2006/relationships/image" Target="../media/image209.png"/><Relationship Id="rId2" Type="http://schemas.openxmlformats.org/officeDocument/2006/relationships/slideLayout" Target="../slideLayouts/slideLayout13.xml"/>
</Relationships>
</file>

<file path=ppt/slides/_rels/slide47.xml.rels><?xml version="1.0" encoding="UTF-8"?>
<Relationships xmlns="http://schemas.openxmlformats.org/package/2006/relationships"><Relationship Id="rId1" Type="http://schemas.openxmlformats.org/officeDocument/2006/relationships/image" Target="../media/image210.png"/><Relationship Id="rId2" Type="http://schemas.openxmlformats.org/officeDocument/2006/relationships/slideLayout" Target="../slideLayouts/slideLayout13.xml"/>
</Relationships>
</file>

<file path=ppt/slides/_rels/slide48.xml.rels><?xml version="1.0" encoding="UTF-8"?>
<Relationships xmlns="http://schemas.openxmlformats.org/package/2006/relationships"><Relationship Id="rId1" Type="http://schemas.openxmlformats.org/officeDocument/2006/relationships/image" Target="../media/image211.png"/><Relationship Id="rId2" Type="http://schemas.openxmlformats.org/officeDocument/2006/relationships/image" Target="../media/image212.png"/><Relationship Id="rId3" Type="http://schemas.openxmlformats.org/officeDocument/2006/relationships/image" Target="../media/image213.png"/><Relationship Id="rId4" Type="http://schemas.openxmlformats.org/officeDocument/2006/relationships/image" Target="../media/image214.png"/><Relationship Id="rId5" Type="http://schemas.openxmlformats.org/officeDocument/2006/relationships/image" Target="../media/image215.png"/><Relationship Id="rId6" Type="http://schemas.openxmlformats.org/officeDocument/2006/relationships/slideLayout" Target="../slideLayouts/slideLayout13.xml"/>
</Relationships>
</file>

<file path=ppt/slides/_rels/slide49.xml.rels><?xml version="1.0" encoding="UTF-8"?>
<Relationships xmlns="http://schemas.openxmlformats.org/package/2006/relationships"><Relationship Id="rId1" Type="http://schemas.openxmlformats.org/officeDocument/2006/relationships/image" Target="../media/image216.png"/><Relationship Id="rId2" Type="http://schemas.openxmlformats.org/officeDocument/2006/relationships/slideLayout" Target="../slideLayouts/slideLayout13.xml"/>
</Relationships>
</file>

<file path=ppt/slides/_rels/slide50.xml.rels><?xml version="1.0" encoding="UTF-8"?>
<Relationships xmlns="http://schemas.openxmlformats.org/package/2006/relationships"><Relationship Id="rId1" Type="http://schemas.openxmlformats.org/officeDocument/2006/relationships/image" Target="../media/image217.jpeg"/><Relationship Id="rId2" Type="http://schemas.openxmlformats.org/officeDocument/2006/relationships/image" Target="../media/image218.png"/><Relationship Id="rId3" Type="http://schemas.openxmlformats.org/officeDocument/2006/relationships/slideLayout" Target="../slideLayouts/slideLayout13.xml"/>
</Relationships>
</file>

<file path=ppt/slides/_rels/slide51.xml.rels><?xml version="1.0" encoding="UTF-8"?>
<Relationships xmlns="http://schemas.openxmlformats.org/package/2006/relationships"><Relationship Id="rId1" Type="http://schemas.openxmlformats.org/officeDocument/2006/relationships/image" Target="../media/image219.jpeg"/><Relationship Id="rId2" Type="http://schemas.openxmlformats.org/officeDocument/2006/relationships/image" Target="../media/image220.png"/><Relationship Id="rId3" Type="http://schemas.openxmlformats.org/officeDocument/2006/relationships/image" Target="../media/image221.png"/><Relationship Id="rId4" Type="http://schemas.openxmlformats.org/officeDocument/2006/relationships/image" Target="../media/image222.png"/><Relationship Id="rId5" Type="http://schemas.openxmlformats.org/officeDocument/2006/relationships/image" Target="../media/image223.png"/><Relationship Id="rId6" Type="http://schemas.openxmlformats.org/officeDocument/2006/relationships/slideLayout" Target="../slideLayouts/slideLayout13.xml"/>
</Relationships>
</file>

<file path=ppt/slides/_rels/slide52.xml.rels><?xml version="1.0" encoding="UTF-8"?>
<Relationships xmlns="http://schemas.openxmlformats.org/package/2006/relationships"><Relationship Id="rId1" Type="http://schemas.openxmlformats.org/officeDocument/2006/relationships/image" Target="../media/image224.jpeg"/><Relationship Id="rId2" Type="http://schemas.openxmlformats.org/officeDocument/2006/relationships/image" Target="../media/image225.jpeg"/><Relationship Id="rId3" Type="http://schemas.openxmlformats.org/officeDocument/2006/relationships/slideLayout" Target="../slideLayouts/slideLayout13.xml"/>
</Relationships>
</file>

<file path=ppt/slides/_rels/slide5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7.xml.rels><?xml version="1.0" encoding="UTF-8"?>
<Relationships xmlns="http://schemas.openxmlformats.org/package/2006/relationships"><Relationship Id="rId1" Type="http://schemas.openxmlformats.org/officeDocument/2006/relationships/image" Target="../media/image226.png"/><Relationship Id="rId2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TextShape 1"/>
          <p:cNvSpPr txBox="1"/>
          <p:nvPr/>
        </p:nvSpPr>
        <p:spPr>
          <a:xfrm>
            <a:off x="832680" y="1108080"/>
            <a:ext cx="8810640" cy="12150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rmAutofit fontScale="59000"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Big Data</a:t>
            </a:r>
            <a:br/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ACUA6002</a:t>
            </a:r>
            <a:endParaRPr b="0" lang="en-US" sz="4400" spc="-1" strike="noStrike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21" name="CustomShape 2"/>
          <p:cNvSpPr/>
          <p:nvPr/>
        </p:nvSpPr>
        <p:spPr>
          <a:xfrm>
            <a:off x="5657040" y="3353760"/>
            <a:ext cx="4444560" cy="61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rmAutofit fontScale="47000"/>
          </a:bodyPr>
          <a:p>
            <a:pPr>
              <a:lnSpc>
                <a:spcPct val="100000"/>
              </a:lnSpc>
            </a:pPr>
            <a:r>
              <a:rPr b="1" lang="en-GB" sz="2400" spc="-1" strike="noStrike">
                <a:solidFill>
                  <a:srgbClr val="000000"/>
                </a:solidFill>
                <a:latin typeface="Myriad Pro"/>
              </a:rPr>
              <a:t>Week 11: Data Analytics/ Cloud DM</a:t>
            </a:r>
            <a:endParaRPr b="0" lang="en-GB" sz="2400" spc="-1" strike="noStrike">
              <a:latin typeface="Arial"/>
            </a:endParaRPr>
          </a:p>
        </p:txBody>
      </p:sp>
      <p:graphicFrame>
        <p:nvGraphicFramePr>
          <p:cNvPr id="122" name="Object 3"/>
          <p:cNvGraphicFramePr/>
          <p:nvPr/>
        </p:nvGraphicFramePr>
        <p:xfrm>
          <a:off x="720" y="4209120"/>
          <a:ext cx="6119280" cy="1077840"/>
        </p:xfrm>
        <a:graphic>
          <a:graphicData uri="http://schemas.openxmlformats.org/presentationml/2006/ole">
            <p:oleObj progId="Word.Document.12" r:id="rId1" spid="">
              <p:embed/>
              <p:pic>
                <p:nvPicPr>
                  <p:cNvPr id="123" name="" descr=""/>
                  <p:cNvPicPr/>
                  <p:nvPr/>
                </p:nvPicPr>
                <p:blipFill>
                  <a:blip r:embed="rId2"/>
                  <a:stretch/>
                </p:blipFill>
                <p:spPr>
                  <a:xfrm>
                    <a:off x="720" y="4209120"/>
                    <a:ext cx="6119280" cy="1077840"/>
                  </a:xfrm>
                  <a:prstGeom prst="rect">
                    <a:avLst/>
                  </a:prstGeom>
                  <a:ln w="0">
                    <a:noFill/>
                  </a:ln>
                </p:spPr>
              </p:pic>
            </p:oleObj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pic>
        <p:nvPicPr>
          <p:cNvPr id="125" name="" descr=""/>
          <p:cNvPicPr/>
          <p:nvPr/>
        </p:nvPicPr>
        <p:blipFill>
          <a:blip r:embed="rId1"/>
          <a:stretch/>
        </p:blipFill>
        <p:spPr>
          <a:xfrm>
            <a:off x="4908960" y="1316160"/>
            <a:ext cx="3485160" cy="1140480"/>
          </a:xfrm>
          <a:prstGeom prst="rect">
            <a:avLst/>
          </a:prstGeom>
          <a:ln w="0">
            <a:noFill/>
          </a:ln>
        </p:spPr>
      </p:pic>
      <p:sp>
        <p:nvSpPr>
          <p:cNvPr id="126" name="TextShape 2"/>
          <p:cNvSpPr txBox="1"/>
          <p:nvPr/>
        </p:nvSpPr>
        <p:spPr>
          <a:xfrm>
            <a:off x="737640" y="370440"/>
            <a:ext cx="817344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Review of Lecture 10 – Software-As-A-Service (SAAS)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127" name="TextShape 3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128" name="TextShape 4"/>
          <p:cNvSpPr txBox="1"/>
          <p:nvPr/>
        </p:nvSpPr>
        <p:spPr>
          <a:xfrm>
            <a:off x="957960" y="1032120"/>
            <a:ext cx="7405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SAAS 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129" name="TextShape 5"/>
          <p:cNvSpPr txBox="1"/>
          <p:nvPr/>
        </p:nvSpPr>
        <p:spPr>
          <a:xfrm>
            <a:off x="957960" y="1333800"/>
            <a:ext cx="10674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Benefits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130" name="TextShape 6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131" name="TextShape 7"/>
          <p:cNvSpPr txBox="1"/>
          <p:nvPr/>
        </p:nvSpPr>
        <p:spPr>
          <a:xfrm>
            <a:off x="49276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132" name="TextShape 8"/>
          <p:cNvSpPr txBox="1"/>
          <p:nvPr/>
        </p:nvSpPr>
        <p:spPr>
          <a:xfrm>
            <a:off x="5289120" y="1032120"/>
            <a:ext cx="350568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Flexible Licensing &amp; Pricing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133" name="TextShape 9"/>
          <p:cNvSpPr txBox="1"/>
          <p:nvPr/>
        </p:nvSpPr>
        <p:spPr>
          <a:xfrm>
            <a:off x="4927680" y="250272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134" name="TextShape 10"/>
          <p:cNvSpPr txBox="1"/>
          <p:nvPr/>
        </p:nvSpPr>
        <p:spPr>
          <a:xfrm>
            <a:off x="5289120" y="2540160"/>
            <a:ext cx="33807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Machine &amp; Deep Learning</a:t>
            </a:r>
            <a:endParaRPr b="0" lang="en-GB" sz="2400" spc="-1" strike="noStrike">
              <a:latin typeface="Times New Roman"/>
            </a:endParaRPr>
          </a:p>
        </p:txBody>
      </p:sp>
      <p:pic>
        <p:nvPicPr>
          <p:cNvPr id="135" name="" descr=""/>
          <p:cNvPicPr/>
          <p:nvPr/>
        </p:nvPicPr>
        <p:blipFill>
          <a:blip r:embed="rId2"/>
          <a:stretch/>
        </p:blipFill>
        <p:spPr>
          <a:xfrm>
            <a:off x="208800" y="2710800"/>
            <a:ext cx="4248000" cy="1157760"/>
          </a:xfrm>
          <a:prstGeom prst="rect">
            <a:avLst/>
          </a:prstGeom>
          <a:ln w="0">
            <a:noFill/>
          </a:ln>
        </p:spPr>
      </p:pic>
      <p:pic>
        <p:nvPicPr>
          <p:cNvPr id="136" name="" descr=""/>
          <p:cNvPicPr/>
          <p:nvPr/>
        </p:nvPicPr>
        <p:blipFill>
          <a:blip r:embed="rId3"/>
          <a:stretch/>
        </p:blipFill>
        <p:spPr>
          <a:xfrm>
            <a:off x="208800" y="3868920"/>
            <a:ext cx="4248000" cy="1157400"/>
          </a:xfrm>
          <a:prstGeom prst="rect">
            <a:avLst/>
          </a:prstGeom>
          <a:ln w="0">
            <a:noFill/>
          </a:ln>
        </p:spPr>
      </p:pic>
      <p:sp>
        <p:nvSpPr>
          <p:cNvPr id="137" name="Freeform 11"/>
          <p:cNvSpPr/>
          <p:nvPr/>
        </p:nvSpPr>
        <p:spPr>
          <a:xfrm>
            <a:off x="187920" y="2683440"/>
            <a:ext cx="4289760" cy="1052640"/>
          </a:xfrm>
          <a:custGeom>
            <a:avLst/>
            <a:gdLst/>
            <a:ahLst/>
            <a:rect l="0" t="0" r="r" b="b"/>
            <a:pathLst>
              <a:path w="11916" h="2924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11860" y="0"/>
                </a:lnTo>
                <a:cubicBezTo>
                  <a:pt x="11891" y="0"/>
                  <a:pt x="11915" y="20"/>
                  <a:pt x="11915" y="44"/>
                </a:cubicBezTo>
                <a:lnTo>
                  <a:pt x="11915" y="2880"/>
                </a:lnTo>
                <a:cubicBezTo>
                  <a:pt x="11915" y="2904"/>
                  <a:pt x="11891" y="2923"/>
                  <a:pt x="11860" y="2923"/>
                </a:cubicBezTo>
                <a:lnTo>
                  <a:pt x="56" y="2923"/>
                </a:lnTo>
                <a:cubicBezTo>
                  <a:pt x="25" y="2923"/>
                  <a:pt x="0" y="2904"/>
                  <a:pt x="0" y="2880"/>
                </a:cubicBezTo>
                <a:lnTo>
                  <a:pt x="0" y="44"/>
                </a:lnTo>
                <a:moveTo>
                  <a:pt x="112" y="2880"/>
                </a:moveTo>
                <a:lnTo>
                  <a:pt x="56" y="2836"/>
                </a:lnTo>
                <a:lnTo>
                  <a:pt x="11860" y="2836"/>
                </a:lnTo>
                <a:lnTo>
                  <a:pt x="11804" y="2880"/>
                </a:lnTo>
                <a:lnTo>
                  <a:pt x="11804" y="44"/>
                </a:lnTo>
                <a:lnTo>
                  <a:pt x="118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88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38" name="TextShape 12"/>
          <p:cNvSpPr txBox="1"/>
          <p:nvPr/>
        </p:nvSpPr>
        <p:spPr>
          <a:xfrm>
            <a:off x="283680" y="5115960"/>
            <a:ext cx="42721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[1] Distributed &amp; Cloud Computing Book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39" name="TextShape 13"/>
          <p:cNvSpPr txBox="1"/>
          <p:nvPr/>
        </p:nvSpPr>
        <p:spPr>
          <a:xfrm>
            <a:off x="303840" y="2289600"/>
            <a:ext cx="36226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Example: Customer Relationship Management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40" name="TextShape 14"/>
          <p:cNvSpPr txBox="1"/>
          <p:nvPr/>
        </p:nvSpPr>
        <p:spPr>
          <a:xfrm>
            <a:off x="303840" y="2465640"/>
            <a:ext cx="39416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(CRM) is largest SAAS market (billions in revenues)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41" name="TextShape 15"/>
          <p:cNvSpPr txBox="1"/>
          <p:nvPr/>
        </p:nvSpPr>
        <p:spPr>
          <a:xfrm>
            <a:off x="639720" y="1760760"/>
            <a:ext cx="10609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[2] Freshsales</a:t>
            </a:r>
            <a:endParaRPr b="0" lang="en-GB" sz="1400" spc="-1" strike="noStrike">
              <a:latin typeface="Times New Roman"/>
            </a:endParaRPr>
          </a:p>
        </p:txBody>
      </p:sp>
      <p:pic>
        <p:nvPicPr>
          <p:cNvPr id="142" name="" descr=""/>
          <p:cNvPicPr/>
          <p:nvPr/>
        </p:nvPicPr>
        <p:blipFill>
          <a:blip r:embed="rId4"/>
          <a:stretch/>
        </p:blipFill>
        <p:spPr>
          <a:xfrm>
            <a:off x="2157840" y="987480"/>
            <a:ext cx="2347920" cy="1213200"/>
          </a:xfrm>
          <a:prstGeom prst="rect">
            <a:avLst/>
          </a:prstGeom>
          <a:ln w="0">
            <a:noFill/>
          </a:ln>
        </p:spPr>
      </p:pic>
      <p:sp>
        <p:nvSpPr>
          <p:cNvPr id="143" name="TextShape 16"/>
          <p:cNvSpPr txBox="1"/>
          <p:nvPr/>
        </p:nvSpPr>
        <p:spPr>
          <a:xfrm>
            <a:off x="775080" y="1936800"/>
            <a:ext cx="7930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Web page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44" name="TextShape 17"/>
          <p:cNvSpPr txBox="1"/>
          <p:nvPr/>
        </p:nvSpPr>
        <p:spPr>
          <a:xfrm>
            <a:off x="8663040" y="1943640"/>
            <a:ext cx="7592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[3] ZOHO 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45" name="TextShape 18"/>
          <p:cNvSpPr txBox="1"/>
          <p:nvPr/>
        </p:nvSpPr>
        <p:spPr>
          <a:xfrm>
            <a:off x="8836200" y="2119680"/>
            <a:ext cx="4100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CRM </a:t>
            </a:r>
            <a:endParaRPr b="0" lang="en-GB" sz="1400" spc="-1" strike="noStrike">
              <a:latin typeface="Times New Roman"/>
            </a:endParaRPr>
          </a:p>
        </p:txBody>
      </p:sp>
      <p:pic>
        <p:nvPicPr>
          <p:cNvPr id="146" name="" descr=""/>
          <p:cNvPicPr/>
          <p:nvPr/>
        </p:nvPicPr>
        <p:blipFill>
          <a:blip r:embed="rId5"/>
          <a:stretch/>
        </p:blipFill>
        <p:spPr>
          <a:xfrm>
            <a:off x="8787240" y="1326960"/>
            <a:ext cx="616320" cy="483480"/>
          </a:xfrm>
          <a:prstGeom prst="rect">
            <a:avLst/>
          </a:prstGeom>
          <a:ln w="0">
            <a:noFill/>
          </a:ln>
        </p:spPr>
      </p:pic>
      <p:sp>
        <p:nvSpPr>
          <p:cNvPr id="147" name="TextShape 19"/>
          <p:cNvSpPr txBox="1"/>
          <p:nvPr/>
        </p:nvSpPr>
        <p:spPr>
          <a:xfrm>
            <a:off x="8627400" y="2295360"/>
            <a:ext cx="7930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Web page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48" name="TextShape 20"/>
          <p:cNvSpPr txBox="1"/>
          <p:nvPr/>
        </p:nvSpPr>
        <p:spPr>
          <a:xfrm>
            <a:off x="8720640" y="3009960"/>
            <a:ext cx="6292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AWS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49" name="TextShape 21"/>
          <p:cNvSpPr txBox="1"/>
          <p:nvPr/>
        </p:nvSpPr>
        <p:spPr>
          <a:xfrm>
            <a:off x="8679240" y="3186000"/>
            <a:ext cx="6807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Amazon 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50" name="TextShape 22"/>
          <p:cNvSpPr txBox="1"/>
          <p:nvPr/>
        </p:nvSpPr>
        <p:spPr>
          <a:xfrm>
            <a:off x="8679240" y="3361680"/>
            <a:ext cx="8748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Sagemaker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51" name="TextShape 23"/>
          <p:cNvSpPr txBox="1"/>
          <p:nvPr/>
        </p:nvSpPr>
        <p:spPr>
          <a:xfrm>
            <a:off x="8679600" y="4028040"/>
            <a:ext cx="8316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[5] Jupyter</a:t>
            </a:r>
            <a:endParaRPr b="0" lang="en-GB" sz="1400" spc="-1" strike="noStrike">
              <a:latin typeface="Times New Roman"/>
            </a:endParaRPr>
          </a:p>
        </p:txBody>
      </p:sp>
      <p:pic>
        <p:nvPicPr>
          <p:cNvPr id="152" name="" descr=""/>
          <p:cNvPicPr/>
          <p:nvPr/>
        </p:nvPicPr>
        <p:blipFill>
          <a:blip r:embed="rId6"/>
          <a:stretch/>
        </p:blipFill>
        <p:spPr>
          <a:xfrm>
            <a:off x="4651920" y="2812680"/>
            <a:ext cx="3936960" cy="1318320"/>
          </a:xfrm>
          <a:prstGeom prst="rect">
            <a:avLst/>
          </a:prstGeom>
          <a:ln w="0">
            <a:noFill/>
          </a:ln>
        </p:spPr>
      </p:pic>
      <p:pic>
        <p:nvPicPr>
          <p:cNvPr id="153" name="" descr=""/>
          <p:cNvPicPr/>
          <p:nvPr/>
        </p:nvPicPr>
        <p:blipFill>
          <a:blip r:embed="rId7"/>
          <a:stretch/>
        </p:blipFill>
        <p:spPr>
          <a:xfrm>
            <a:off x="4651920" y="4131000"/>
            <a:ext cx="3936960" cy="1317600"/>
          </a:xfrm>
          <a:prstGeom prst="rect">
            <a:avLst/>
          </a:prstGeom>
          <a:ln w="0">
            <a:noFill/>
          </a:ln>
        </p:spPr>
      </p:pic>
      <p:sp>
        <p:nvSpPr>
          <p:cNvPr id="154" name="TextShape 24"/>
          <p:cNvSpPr txBox="1"/>
          <p:nvPr/>
        </p:nvSpPr>
        <p:spPr>
          <a:xfrm>
            <a:off x="8679600" y="4204080"/>
            <a:ext cx="7930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Web page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55" name="TextShape 25"/>
          <p:cNvSpPr txBox="1"/>
          <p:nvPr/>
        </p:nvSpPr>
        <p:spPr>
          <a:xfrm>
            <a:off x="8743680" y="5369400"/>
            <a:ext cx="32184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57" name="TextShape 2"/>
          <p:cNvSpPr txBox="1"/>
          <p:nvPr/>
        </p:nvSpPr>
        <p:spPr>
          <a:xfrm>
            <a:off x="3173040" y="370440"/>
            <a:ext cx="331632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 of the Course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158" name="TextShape 3"/>
          <p:cNvSpPr txBox="1"/>
          <p:nvPr/>
        </p:nvSpPr>
        <p:spPr>
          <a:xfrm>
            <a:off x="218520" y="1097280"/>
            <a:ext cx="266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1.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59" name="TextShape 4"/>
          <p:cNvSpPr txBox="1"/>
          <p:nvPr/>
        </p:nvSpPr>
        <p:spPr>
          <a:xfrm>
            <a:off x="699480" y="1097280"/>
            <a:ext cx="30963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Cloud Computing &amp; Big Data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60" name="TextShape 5"/>
          <p:cNvSpPr txBox="1"/>
          <p:nvPr/>
        </p:nvSpPr>
        <p:spPr>
          <a:xfrm>
            <a:off x="218520" y="1499040"/>
            <a:ext cx="266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2.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61" name="TextShape 6"/>
          <p:cNvSpPr txBox="1"/>
          <p:nvPr/>
        </p:nvSpPr>
        <p:spPr>
          <a:xfrm>
            <a:off x="699480" y="1499040"/>
            <a:ext cx="38728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Machine Learning Models in Clouds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62" name="TextShape 7"/>
          <p:cNvSpPr txBox="1"/>
          <p:nvPr/>
        </p:nvSpPr>
        <p:spPr>
          <a:xfrm>
            <a:off x="218520" y="1901520"/>
            <a:ext cx="266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3.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63" name="TextShape 8"/>
          <p:cNvSpPr txBox="1"/>
          <p:nvPr/>
        </p:nvSpPr>
        <p:spPr>
          <a:xfrm>
            <a:off x="699480" y="1901520"/>
            <a:ext cx="39466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Apache Spark for Cloud Applications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64" name="TextShape 9"/>
          <p:cNvSpPr txBox="1"/>
          <p:nvPr/>
        </p:nvSpPr>
        <p:spPr>
          <a:xfrm>
            <a:off x="218520" y="2303640"/>
            <a:ext cx="266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4.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65" name="TextShape 10"/>
          <p:cNvSpPr txBox="1"/>
          <p:nvPr/>
        </p:nvSpPr>
        <p:spPr>
          <a:xfrm>
            <a:off x="699480" y="2303640"/>
            <a:ext cx="38570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Virtualization &amp; Data Center Design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66" name="TextShape 11"/>
          <p:cNvSpPr txBox="1"/>
          <p:nvPr/>
        </p:nvSpPr>
        <p:spPr>
          <a:xfrm>
            <a:off x="218520" y="2705760"/>
            <a:ext cx="266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5.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67" name="TextShape 12"/>
          <p:cNvSpPr txBox="1"/>
          <p:nvPr/>
        </p:nvSpPr>
        <p:spPr>
          <a:xfrm>
            <a:off x="699480" y="2705760"/>
            <a:ext cx="37382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Map-Reduce Computing Paradigm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68" name="TextShape 13"/>
          <p:cNvSpPr txBox="1"/>
          <p:nvPr/>
        </p:nvSpPr>
        <p:spPr>
          <a:xfrm>
            <a:off x="218520" y="3107880"/>
            <a:ext cx="266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6.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69" name="TextShape 14"/>
          <p:cNvSpPr txBox="1"/>
          <p:nvPr/>
        </p:nvSpPr>
        <p:spPr>
          <a:xfrm>
            <a:off x="699480" y="3107880"/>
            <a:ext cx="36129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driven by Big Data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70" name="TextShape 15"/>
          <p:cNvSpPr txBox="1"/>
          <p:nvPr/>
        </p:nvSpPr>
        <p:spPr>
          <a:xfrm>
            <a:off x="218520" y="3510360"/>
            <a:ext cx="266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7.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71" name="TextShape 16"/>
          <p:cNvSpPr txBox="1"/>
          <p:nvPr/>
        </p:nvSpPr>
        <p:spPr>
          <a:xfrm>
            <a:off x="699480" y="3510360"/>
            <a:ext cx="40251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Applications in Clouds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72" name="TextShape 17"/>
          <p:cNvSpPr txBox="1"/>
          <p:nvPr/>
        </p:nvSpPr>
        <p:spPr>
          <a:xfrm>
            <a:off x="218520" y="3912120"/>
            <a:ext cx="266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8.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73" name="TextShape 18"/>
          <p:cNvSpPr txBox="1"/>
          <p:nvPr/>
        </p:nvSpPr>
        <p:spPr>
          <a:xfrm>
            <a:off x="699480" y="3912120"/>
            <a:ext cx="36774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Infrastructure-As-A-Service (IAAS)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74" name="TextShape 19"/>
          <p:cNvSpPr txBox="1"/>
          <p:nvPr/>
        </p:nvSpPr>
        <p:spPr>
          <a:xfrm>
            <a:off x="218520" y="4314600"/>
            <a:ext cx="266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9.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75" name="TextShape 20"/>
          <p:cNvSpPr txBox="1"/>
          <p:nvPr/>
        </p:nvSpPr>
        <p:spPr>
          <a:xfrm>
            <a:off x="699480" y="4314600"/>
            <a:ext cx="31752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Platform-As-A-Service (PAAS)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76" name="TextShape 21"/>
          <p:cNvSpPr txBox="1"/>
          <p:nvPr/>
        </p:nvSpPr>
        <p:spPr>
          <a:xfrm>
            <a:off x="218520" y="4716720"/>
            <a:ext cx="3405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10.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77" name="TextShape 22"/>
          <p:cNvSpPr txBox="1"/>
          <p:nvPr/>
        </p:nvSpPr>
        <p:spPr>
          <a:xfrm>
            <a:off x="700200" y="4716720"/>
            <a:ext cx="31975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Software-As-A-Service (SAAS)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78" name="TextShape 23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179" name="TextShape 24"/>
          <p:cNvSpPr txBox="1"/>
          <p:nvPr/>
        </p:nvSpPr>
        <p:spPr>
          <a:xfrm>
            <a:off x="4927680" y="1116000"/>
            <a:ext cx="3405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11.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80" name="TextShape 25"/>
          <p:cNvSpPr txBox="1"/>
          <p:nvPr/>
        </p:nvSpPr>
        <p:spPr>
          <a:xfrm>
            <a:off x="5408640" y="1116000"/>
            <a:ext cx="38746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Data Analytics &amp; Cloud Data Mining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81" name="Freeform 26"/>
          <p:cNvSpPr/>
          <p:nvPr/>
        </p:nvSpPr>
        <p:spPr>
          <a:xfrm>
            <a:off x="4811400" y="1051560"/>
            <a:ext cx="41040" cy="4145760"/>
          </a:xfrm>
          <a:custGeom>
            <a:avLst/>
            <a:gdLst/>
            <a:ahLst/>
            <a:rect l="0" t="0" r="r" b="b"/>
            <a:pathLst>
              <a:path w="114" h="11516">
                <a:moveTo>
                  <a:pt x="113" y="44"/>
                </a:moveTo>
                <a:lnTo>
                  <a:pt x="113" y="11471"/>
                </a:lnTo>
                <a:cubicBezTo>
                  <a:pt x="113" y="11495"/>
                  <a:pt x="87" y="11515"/>
                  <a:pt x="56" y="11515"/>
                </a:cubicBezTo>
                <a:cubicBezTo>
                  <a:pt x="26" y="11515"/>
                  <a:pt x="0" y="11495"/>
                  <a:pt x="0" y="11471"/>
                </a:cubicBezTo>
                <a:lnTo>
                  <a:pt x="0" y="44"/>
                </a:lnTo>
                <a:cubicBezTo>
                  <a:pt x="0" y="20"/>
                  <a:pt x="26" y="0"/>
                  <a:pt x="56" y="0"/>
                </a:cubicBezTo>
                <a:cubicBezTo>
                  <a:pt x="87" y="0"/>
                  <a:pt x="113" y="20"/>
                  <a:pt x="113" y="4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82" name="Freeform 27"/>
          <p:cNvSpPr/>
          <p:nvPr/>
        </p:nvSpPr>
        <p:spPr>
          <a:xfrm>
            <a:off x="4865400" y="991800"/>
            <a:ext cx="4534200" cy="443880"/>
          </a:xfrm>
          <a:custGeom>
            <a:avLst/>
            <a:gdLst/>
            <a:ahLst/>
            <a:rect l="0" t="0" r="r" b="b"/>
            <a:pathLst>
              <a:path w="12595" h="1233">
                <a:moveTo>
                  <a:pt x="0" y="44"/>
                </a:moveTo>
                <a:cubicBezTo>
                  <a:pt x="0" y="20"/>
                  <a:pt x="26" y="0"/>
                  <a:pt x="56" y="0"/>
                </a:cubicBezTo>
                <a:lnTo>
                  <a:pt x="12539" y="0"/>
                </a:lnTo>
                <a:cubicBezTo>
                  <a:pt x="12570" y="0"/>
                  <a:pt x="12594" y="20"/>
                  <a:pt x="12594" y="44"/>
                </a:cubicBezTo>
                <a:lnTo>
                  <a:pt x="12594" y="1188"/>
                </a:lnTo>
                <a:cubicBezTo>
                  <a:pt x="12594" y="1212"/>
                  <a:pt x="12570" y="1232"/>
                  <a:pt x="12539" y="1232"/>
                </a:cubicBezTo>
                <a:lnTo>
                  <a:pt x="56" y="1232"/>
                </a:lnTo>
                <a:cubicBezTo>
                  <a:pt x="26" y="1232"/>
                  <a:pt x="0" y="1212"/>
                  <a:pt x="0" y="1188"/>
                </a:cubicBezTo>
                <a:lnTo>
                  <a:pt x="0" y="44"/>
                </a:lnTo>
                <a:moveTo>
                  <a:pt x="112" y="1188"/>
                </a:moveTo>
                <a:lnTo>
                  <a:pt x="56" y="1144"/>
                </a:lnTo>
                <a:lnTo>
                  <a:pt x="12539" y="1144"/>
                </a:lnTo>
                <a:lnTo>
                  <a:pt x="12483" y="1188"/>
                </a:lnTo>
                <a:lnTo>
                  <a:pt x="12483" y="44"/>
                </a:lnTo>
                <a:lnTo>
                  <a:pt x="1253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18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83" name="TextShape 28"/>
          <p:cNvSpPr txBox="1"/>
          <p:nvPr/>
        </p:nvSpPr>
        <p:spPr>
          <a:xfrm>
            <a:off x="8743680" y="5369400"/>
            <a:ext cx="32184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85" name="TextShape 2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186" name="TextShape 3"/>
          <p:cNvSpPr txBox="1"/>
          <p:nvPr/>
        </p:nvSpPr>
        <p:spPr>
          <a:xfrm>
            <a:off x="4252680" y="370440"/>
            <a:ext cx="115560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187" name="TextShape 4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188" name="TextShape 5"/>
          <p:cNvSpPr txBox="1"/>
          <p:nvPr/>
        </p:nvSpPr>
        <p:spPr>
          <a:xfrm>
            <a:off x="957960" y="1032120"/>
            <a:ext cx="18536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Data Analytics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189" name="TextShape 6"/>
          <p:cNvSpPr txBox="1"/>
          <p:nvPr/>
        </p:nvSpPr>
        <p:spPr>
          <a:xfrm>
            <a:off x="1078200" y="1345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90" name="TextShape 7"/>
          <p:cNvSpPr txBox="1"/>
          <p:nvPr/>
        </p:nvSpPr>
        <p:spPr>
          <a:xfrm>
            <a:off x="1379160" y="1376640"/>
            <a:ext cx="38073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Big Data Analytics vs. Data Analysis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91" name="TextShape 8"/>
          <p:cNvSpPr txBox="1"/>
          <p:nvPr/>
        </p:nvSpPr>
        <p:spPr>
          <a:xfrm>
            <a:off x="1078200" y="16473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92" name="TextShape 9"/>
          <p:cNvSpPr txBox="1"/>
          <p:nvPr/>
        </p:nvSpPr>
        <p:spPr>
          <a:xfrm>
            <a:off x="1379160" y="1678320"/>
            <a:ext cx="42739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Unsupervised Learning using Clustering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93" name="TextShape 10"/>
          <p:cNvSpPr txBox="1"/>
          <p:nvPr/>
        </p:nvSpPr>
        <p:spPr>
          <a:xfrm>
            <a:off x="1078200" y="1949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94" name="TextShape 11"/>
          <p:cNvSpPr txBox="1"/>
          <p:nvPr/>
        </p:nvSpPr>
        <p:spPr>
          <a:xfrm>
            <a:off x="1379160" y="1980000"/>
            <a:ext cx="47631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Application Examples &amp; Clustering Methods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95" name="TextShape 12"/>
          <p:cNvSpPr txBox="1"/>
          <p:nvPr/>
        </p:nvSpPr>
        <p:spPr>
          <a:xfrm>
            <a:off x="1078200" y="22507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96" name="TextShape 13"/>
          <p:cNvSpPr txBox="1"/>
          <p:nvPr/>
        </p:nvSpPr>
        <p:spPr>
          <a:xfrm>
            <a:off x="1379160" y="2281680"/>
            <a:ext cx="49507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K-Means Clustering Algorithm &amp; IRIS Example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97" name="TextShape 14"/>
          <p:cNvSpPr txBox="1"/>
          <p:nvPr/>
        </p:nvSpPr>
        <p:spPr>
          <a:xfrm>
            <a:off x="1078200" y="2552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98" name="TextShape 15"/>
          <p:cNvSpPr txBox="1"/>
          <p:nvPr/>
        </p:nvSpPr>
        <p:spPr>
          <a:xfrm>
            <a:off x="1378800" y="2583360"/>
            <a:ext cx="44712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Scikit-learn &amp; Matplotlib for Visualization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99" name="TextShape 16"/>
          <p:cNvSpPr txBox="1"/>
          <p:nvPr/>
        </p:nvSpPr>
        <p:spPr>
          <a:xfrm>
            <a:off x="596880" y="322704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200" name="TextShape 17"/>
          <p:cNvSpPr txBox="1"/>
          <p:nvPr/>
        </p:nvSpPr>
        <p:spPr>
          <a:xfrm>
            <a:off x="957960" y="3264480"/>
            <a:ext cx="24181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Cloud Data Mining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201" name="TextShape 18"/>
          <p:cNvSpPr txBox="1"/>
          <p:nvPr/>
        </p:nvSpPr>
        <p:spPr>
          <a:xfrm>
            <a:off x="1078200" y="3577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02" name="TextShape 19"/>
          <p:cNvSpPr txBox="1"/>
          <p:nvPr/>
        </p:nvSpPr>
        <p:spPr>
          <a:xfrm>
            <a:off x="1379160" y="3608640"/>
            <a:ext cx="40766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Association Rule Mining &amp; FP-Growth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03" name="TextShape 20"/>
          <p:cNvSpPr txBox="1"/>
          <p:nvPr/>
        </p:nvSpPr>
        <p:spPr>
          <a:xfrm>
            <a:off x="1078200" y="38793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04" name="TextShape 21"/>
          <p:cNvSpPr txBox="1"/>
          <p:nvPr/>
        </p:nvSpPr>
        <p:spPr>
          <a:xfrm>
            <a:off x="1379160" y="3910320"/>
            <a:ext cx="4262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MS Azure HDInsight Example &amp; Jupyter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05" name="TextShape 22"/>
          <p:cNvSpPr txBox="1"/>
          <p:nvPr/>
        </p:nvSpPr>
        <p:spPr>
          <a:xfrm>
            <a:off x="1078200" y="4181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06" name="TextShape 23"/>
          <p:cNvSpPr txBox="1"/>
          <p:nvPr/>
        </p:nvSpPr>
        <p:spPr>
          <a:xfrm>
            <a:off x="1379160" y="4212000"/>
            <a:ext cx="47725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MS Azure Upload &amp; Download Storage Data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07" name="TextShape 24"/>
          <p:cNvSpPr txBox="1"/>
          <p:nvPr/>
        </p:nvSpPr>
        <p:spPr>
          <a:xfrm>
            <a:off x="1078200" y="44827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08" name="TextShape 25"/>
          <p:cNvSpPr txBox="1"/>
          <p:nvPr/>
        </p:nvSpPr>
        <p:spPr>
          <a:xfrm>
            <a:off x="1379160" y="4513680"/>
            <a:ext cx="33757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Alternative Least Squares (ALS)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09" name="TextShape 26"/>
          <p:cNvSpPr txBox="1"/>
          <p:nvPr/>
        </p:nvSpPr>
        <p:spPr>
          <a:xfrm>
            <a:off x="1078200" y="4784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pic>
        <p:nvPicPr>
          <p:cNvPr id="210" name="" descr=""/>
          <p:cNvPicPr/>
          <p:nvPr/>
        </p:nvPicPr>
        <p:blipFill>
          <a:blip r:embed="rId1"/>
          <a:stretch/>
        </p:blipFill>
        <p:spPr>
          <a:xfrm>
            <a:off x="7863120" y="4357800"/>
            <a:ext cx="1744200" cy="1023840"/>
          </a:xfrm>
          <a:prstGeom prst="rect">
            <a:avLst/>
          </a:prstGeom>
          <a:ln w="0">
            <a:noFill/>
          </a:ln>
        </p:spPr>
      </p:pic>
      <p:sp>
        <p:nvSpPr>
          <p:cNvPr id="211" name="Freeform 27"/>
          <p:cNvSpPr/>
          <p:nvPr/>
        </p:nvSpPr>
        <p:spPr>
          <a:xfrm>
            <a:off x="6347160" y="1067040"/>
            <a:ext cx="3108600" cy="3203280"/>
          </a:xfrm>
          <a:custGeom>
            <a:avLst/>
            <a:gdLst/>
            <a:ahLst/>
            <a:rect l="0" t="0" r="r" b="b"/>
            <a:pathLst>
              <a:path w="8635" h="8898">
                <a:moveTo>
                  <a:pt x="0" y="0"/>
                </a:moveTo>
                <a:lnTo>
                  <a:pt x="0" y="8897"/>
                </a:lnTo>
                <a:lnTo>
                  <a:pt x="8634" y="8897"/>
                </a:lnTo>
                <a:lnTo>
                  <a:pt x="863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212" name="Freeform 28"/>
          <p:cNvSpPr/>
          <p:nvPr/>
        </p:nvSpPr>
        <p:spPr>
          <a:xfrm>
            <a:off x="6327000" y="1051560"/>
            <a:ext cx="3148560" cy="3234600"/>
          </a:xfrm>
          <a:custGeom>
            <a:avLst/>
            <a:gdLst/>
            <a:ahLst/>
            <a:rect l="0" t="0" r="r" b="b"/>
            <a:pathLst>
              <a:path w="8746" h="8985">
                <a:moveTo>
                  <a:pt x="0" y="44"/>
                </a:moveTo>
                <a:cubicBezTo>
                  <a:pt x="0" y="20"/>
                  <a:pt x="27" y="0"/>
                  <a:pt x="56" y="0"/>
                </a:cubicBezTo>
                <a:lnTo>
                  <a:pt x="8690" y="0"/>
                </a:lnTo>
                <a:cubicBezTo>
                  <a:pt x="8721" y="0"/>
                  <a:pt x="8745" y="20"/>
                  <a:pt x="8745" y="44"/>
                </a:cubicBezTo>
                <a:lnTo>
                  <a:pt x="8745" y="8941"/>
                </a:lnTo>
                <a:cubicBezTo>
                  <a:pt x="8745" y="8964"/>
                  <a:pt x="8721" y="8984"/>
                  <a:pt x="8690" y="8984"/>
                </a:cubicBezTo>
                <a:lnTo>
                  <a:pt x="56" y="8984"/>
                </a:lnTo>
                <a:cubicBezTo>
                  <a:pt x="27" y="8984"/>
                  <a:pt x="0" y="8964"/>
                  <a:pt x="0" y="8941"/>
                </a:cubicBezTo>
                <a:lnTo>
                  <a:pt x="0" y="44"/>
                </a:lnTo>
                <a:moveTo>
                  <a:pt x="112" y="8941"/>
                </a:moveTo>
                <a:lnTo>
                  <a:pt x="56" y="8897"/>
                </a:lnTo>
                <a:lnTo>
                  <a:pt x="8690" y="8897"/>
                </a:lnTo>
                <a:lnTo>
                  <a:pt x="8634" y="8941"/>
                </a:lnTo>
                <a:lnTo>
                  <a:pt x="8634" y="44"/>
                </a:lnTo>
                <a:lnTo>
                  <a:pt x="86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94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213" name="TextShape 29"/>
          <p:cNvSpPr txBox="1"/>
          <p:nvPr/>
        </p:nvSpPr>
        <p:spPr>
          <a:xfrm>
            <a:off x="1379160" y="4815360"/>
            <a:ext cx="51994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Collaborative Filtering &amp; Recommender Engines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14" name="TextShape 30"/>
          <p:cNvSpPr txBox="1"/>
          <p:nvPr/>
        </p:nvSpPr>
        <p:spPr>
          <a:xfrm>
            <a:off x="6444000" y="111096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15" name="TextShape 31"/>
          <p:cNvSpPr txBox="1"/>
          <p:nvPr/>
        </p:nvSpPr>
        <p:spPr>
          <a:xfrm>
            <a:off x="6804720" y="1135800"/>
            <a:ext cx="13366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Promises from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16" name="TextShape 32"/>
          <p:cNvSpPr txBox="1"/>
          <p:nvPr/>
        </p:nvSpPr>
        <p:spPr>
          <a:xfrm>
            <a:off x="6804720" y="1336680"/>
            <a:ext cx="17107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previous lecture(s):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17" name="TextShape 33"/>
          <p:cNvSpPr txBox="1"/>
          <p:nvPr/>
        </p:nvSpPr>
        <p:spPr>
          <a:xfrm>
            <a:off x="6444000" y="155304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18" name="TextShape 34"/>
          <p:cNvSpPr txBox="1"/>
          <p:nvPr/>
        </p:nvSpPr>
        <p:spPr>
          <a:xfrm>
            <a:off x="6804720" y="1578240"/>
            <a:ext cx="22464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Lecture 1: 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11 will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19" name="TextShape 35"/>
          <p:cNvSpPr txBox="1"/>
          <p:nvPr/>
        </p:nvSpPr>
        <p:spPr>
          <a:xfrm>
            <a:off x="6804720" y="1779120"/>
            <a:ext cx="21326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give in-depth details on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20" name="TextShape 36"/>
          <p:cNvSpPr txBox="1"/>
          <p:nvPr/>
        </p:nvSpPr>
        <p:spPr>
          <a:xfrm>
            <a:off x="6804720" y="1980360"/>
            <a:ext cx="23090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differences between data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21" name="TextShape 37"/>
          <p:cNvSpPr txBox="1"/>
          <p:nvPr/>
        </p:nvSpPr>
        <p:spPr>
          <a:xfrm>
            <a:off x="6804720" y="2181240"/>
            <a:ext cx="24937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analysis &amp; big data analytics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22" name="TextShape 38"/>
          <p:cNvSpPr txBox="1"/>
          <p:nvPr/>
        </p:nvSpPr>
        <p:spPr>
          <a:xfrm>
            <a:off x="6444000" y="239796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23" name="TextShape 39"/>
          <p:cNvSpPr txBox="1"/>
          <p:nvPr/>
        </p:nvSpPr>
        <p:spPr>
          <a:xfrm>
            <a:off x="6804720" y="2422800"/>
            <a:ext cx="18810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Lecture 2: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 Lecture 11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24" name="TextShape 40"/>
          <p:cNvSpPr txBox="1"/>
          <p:nvPr/>
        </p:nvSpPr>
        <p:spPr>
          <a:xfrm>
            <a:off x="6804720" y="2623680"/>
            <a:ext cx="18968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provides insights into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25" name="TextShape 41"/>
          <p:cNvSpPr txBox="1"/>
          <p:nvPr/>
        </p:nvSpPr>
        <p:spPr>
          <a:xfrm>
            <a:off x="6804720" y="2824920"/>
            <a:ext cx="19558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unsupervised learning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26" name="TextShape 42"/>
          <p:cNvSpPr txBox="1"/>
          <p:nvPr/>
        </p:nvSpPr>
        <p:spPr>
          <a:xfrm>
            <a:off x="6804720" y="3026160"/>
            <a:ext cx="19270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models like clustering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27" name="TextShape 43"/>
          <p:cNvSpPr txBox="1"/>
          <p:nvPr/>
        </p:nvSpPr>
        <p:spPr>
          <a:xfrm>
            <a:off x="6804720" y="3227040"/>
            <a:ext cx="18068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algorithms in Clouds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28" name="TextShape 44"/>
          <p:cNvSpPr txBox="1"/>
          <p:nvPr/>
        </p:nvSpPr>
        <p:spPr>
          <a:xfrm>
            <a:off x="6444000" y="344340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29" name="TextShape 45"/>
          <p:cNvSpPr txBox="1"/>
          <p:nvPr/>
        </p:nvSpPr>
        <p:spPr>
          <a:xfrm>
            <a:off x="6804720" y="3468240"/>
            <a:ext cx="22464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Lecture 5: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 Lecture 11 will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30" name="TextShape 46"/>
          <p:cNvSpPr txBox="1"/>
          <p:nvPr/>
        </p:nvSpPr>
        <p:spPr>
          <a:xfrm>
            <a:off x="6804720" y="3669480"/>
            <a:ext cx="21661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provide more details on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31" name="TextShape 47"/>
          <p:cNvSpPr txBox="1"/>
          <p:nvPr/>
        </p:nvSpPr>
        <p:spPr>
          <a:xfrm>
            <a:off x="6804720" y="3870720"/>
            <a:ext cx="25318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using parallel computing for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32" name="TextShape 48"/>
          <p:cNvSpPr txBox="1"/>
          <p:nvPr/>
        </p:nvSpPr>
        <p:spPr>
          <a:xfrm>
            <a:off x="6804720" y="4071600"/>
            <a:ext cx="21790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 mining applications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33" name="TextShape 49"/>
          <p:cNvSpPr txBox="1"/>
          <p:nvPr/>
        </p:nvSpPr>
        <p:spPr>
          <a:xfrm>
            <a:off x="8743680" y="5369400"/>
            <a:ext cx="32184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235" name="TextShape 2"/>
          <p:cNvSpPr txBox="1"/>
          <p:nvPr/>
        </p:nvSpPr>
        <p:spPr>
          <a:xfrm>
            <a:off x="3717720" y="370440"/>
            <a:ext cx="222372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Data Analytics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236" name="Freeform 3"/>
          <p:cNvSpPr/>
          <p:nvPr/>
        </p:nvSpPr>
        <p:spPr>
          <a:xfrm>
            <a:off x="5989680" y="2958120"/>
            <a:ext cx="1757520" cy="675720"/>
          </a:xfrm>
          <a:custGeom>
            <a:avLst/>
            <a:gdLst/>
            <a:ahLst/>
            <a:rect l="0" t="0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</p:sp>
      <p:sp>
        <p:nvSpPr>
          <p:cNvPr id="237" name="Freeform 4"/>
          <p:cNvSpPr/>
          <p:nvPr/>
        </p:nvSpPr>
        <p:spPr>
          <a:xfrm>
            <a:off x="1675800" y="3549960"/>
            <a:ext cx="3867120" cy="84240"/>
          </a:xfrm>
          <a:custGeom>
            <a:avLst/>
            <a:gdLst/>
            <a:ahLst/>
            <a:rect l="0" t="0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</p:sp>
      <p:sp>
        <p:nvSpPr>
          <p:cNvPr id="238" name="Freeform 5"/>
          <p:cNvSpPr/>
          <p:nvPr/>
        </p:nvSpPr>
        <p:spPr>
          <a:xfrm>
            <a:off x="1750320" y="2540880"/>
            <a:ext cx="5916960" cy="855360"/>
          </a:xfrm>
          <a:custGeom>
            <a:avLst/>
            <a:gdLst/>
            <a:ahLst/>
            <a:rect l="0" t="0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</p:sp>
      <p:sp>
        <p:nvSpPr>
          <p:cNvPr id="239" name="Freeform 6"/>
          <p:cNvSpPr/>
          <p:nvPr/>
        </p:nvSpPr>
        <p:spPr>
          <a:xfrm>
            <a:off x="1444680" y="2422080"/>
            <a:ext cx="2814120" cy="617760"/>
          </a:xfrm>
          <a:custGeom>
            <a:avLst/>
            <a:gdLst/>
            <a:ahLst/>
            <a:rect l="0" t="0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</p:sp>
      <p:sp>
        <p:nvSpPr>
          <p:cNvPr id="240" name="Freeform 7"/>
          <p:cNvSpPr/>
          <p:nvPr/>
        </p:nvSpPr>
        <p:spPr>
          <a:xfrm>
            <a:off x="993960" y="3027960"/>
            <a:ext cx="759240" cy="653760"/>
          </a:xfrm>
          <a:custGeom>
            <a:avLst/>
            <a:gdLst/>
            <a:ahLst/>
            <a:rect l="0" t="0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241" name="Freeform 8"/>
          <p:cNvSpPr/>
          <p:nvPr/>
        </p:nvSpPr>
        <p:spPr>
          <a:xfrm>
            <a:off x="954000" y="2996280"/>
            <a:ext cx="839520" cy="716400"/>
          </a:xfrm>
          <a:custGeom>
            <a:avLst/>
            <a:gdLst/>
            <a:ahLst/>
            <a:rect l="0" t="0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</p:sp>
      <p:sp>
        <p:nvSpPr>
          <p:cNvPr id="242" name="Freeform 9"/>
          <p:cNvSpPr/>
          <p:nvPr/>
        </p:nvSpPr>
        <p:spPr>
          <a:xfrm>
            <a:off x="7664400" y="2137320"/>
            <a:ext cx="1365480" cy="1070280"/>
          </a:xfrm>
          <a:custGeom>
            <a:avLst/>
            <a:gdLst/>
            <a:ahLst/>
            <a:rect l="0" t="0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243" name="Freeform 10"/>
          <p:cNvSpPr/>
          <p:nvPr/>
        </p:nvSpPr>
        <p:spPr>
          <a:xfrm>
            <a:off x="7623360" y="2106000"/>
            <a:ext cx="1446480" cy="1132920"/>
          </a:xfrm>
          <a:custGeom>
            <a:avLst/>
            <a:gdLst/>
            <a:ahLst/>
            <a:rect l="0" t="0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</p:sp>
      <p:sp>
        <p:nvSpPr>
          <p:cNvPr id="244" name="Freeform 11"/>
          <p:cNvSpPr/>
          <p:nvPr/>
        </p:nvSpPr>
        <p:spPr>
          <a:xfrm>
            <a:off x="4254120" y="2077200"/>
            <a:ext cx="758520" cy="654120"/>
          </a:xfrm>
          <a:custGeom>
            <a:avLst/>
            <a:gdLst/>
            <a:ahLst/>
            <a:rect l="0" t="0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245" name="Freeform 12"/>
          <p:cNvSpPr/>
          <p:nvPr/>
        </p:nvSpPr>
        <p:spPr>
          <a:xfrm>
            <a:off x="4214160" y="2045880"/>
            <a:ext cx="838800" cy="717120"/>
          </a:xfrm>
          <a:custGeom>
            <a:avLst/>
            <a:gdLst/>
            <a:ahLst/>
            <a:rect l="0" t="0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</p:sp>
      <p:sp>
        <p:nvSpPr>
          <p:cNvPr id="246" name="Freeform 13"/>
          <p:cNvSpPr/>
          <p:nvPr/>
        </p:nvSpPr>
        <p:spPr>
          <a:xfrm>
            <a:off x="5542200" y="3444120"/>
            <a:ext cx="455400" cy="356760"/>
          </a:xfrm>
          <a:custGeom>
            <a:avLst/>
            <a:gdLst/>
            <a:ahLst/>
            <a:rect l="0" t="0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247" name="Freeform 14"/>
          <p:cNvSpPr/>
          <p:nvPr/>
        </p:nvSpPr>
        <p:spPr>
          <a:xfrm>
            <a:off x="5501880" y="3412440"/>
            <a:ext cx="535680" cy="419760"/>
          </a:xfrm>
          <a:custGeom>
            <a:avLst/>
            <a:gdLst/>
            <a:ahLst/>
            <a:rect l="0" t="0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</p:sp>
      <p:sp>
        <p:nvSpPr>
          <p:cNvPr id="248" name="TextShape 15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249" name="TextShape 16"/>
          <p:cNvSpPr txBox="1"/>
          <p:nvPr/>
        </p:nvSpPr>
        <p:spPr>
          <a:xfrm>
            <a:off x="8743680" y="5369400"/>
            <a:ext cx="32184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251" name="TextShape 2"/>
          <p:cNvSpPr txBox="1"/>
          <p:nvPr/>
        </p:nvSpPr>
        <p:spPr>
          <a:xfrm>
            <a:off x="608400" y="537012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252" name="Freeform 3"/>
          <p:cNvSpPr/>
          <p:nvPr/>
        </p:nvSpPr>
        <p:spPr>
          <a:xfrm>
            <a:off x="436320" y="948240"/>
            <a:ext cx="8943120" cy="534600"/>
          </a:xfrm>
          <a:custGeom>
            <a:avLst/>
            <a:gdLst/>
            <a:ahLst/>
            <a:rect l="0" t="0" r="r" b="b"/>
            <a:pathLst>
              <a:path w="24842" h="1485">
                <a:moveTo>
                  <a:pt x="0" y="0"/>
                </a:moveTo>
                <a:lnTo>
                  <a:pt x="0" y="1484"/>
                </a:lnTo>
                <a:lnTo>
                  <a:pt x="24841" y="1484"/>
                </a:lnTo>
                <a:lnTo>
                  <a:pt x="2484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253" name="Freeform 4"/>
          <p:cNvSpPr/>
          <p:nvPr/>
        </p:nvSpPr>
        <p:spPr>
          <a:xfrm>
            <a:off x="416520" y="932760"/>
            <a:ext cx="8983080" cy="566280"/>
          </a:xfrm>
          <a:custGeom>
            <a:avLst/>
            <a:gdLst/>
            <a:ahLst/>
            <a:rect l="0" t="0" r="r" b="b"/>
            <a:pathLst>
              <a:path w="24953" h="1573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4896" y="0"/>
                </a:lnTo>
                <a:cubicBezTo>
                  <a:pt x="24928" y="0"/>
                  <a:pt x="24952" y="20"/>
                  <a:pt x="24952" y="44"/>
                </a:cubicBezTo>
                <a:lnTo>
                  <a:pt x="24952" y="1528"/>
                </a:lnTo>
                <a:cubicBezTo>
                  <a:pt x="24952" y="1553"/>
                  <a:pt x="24928" y="1572"/>
                  <a:pt x="24896" y="1572"/>
                </a:cubicBezTo>
                <a:lnTo>
                  <a:pt x="55" y="1572"/>
                </a:lnTo>
                <a:cubicBezTo>
                  <a:pt x="24" y="1572"/>
                  <a:pt x="0" y="1553"/>
                  <a:pt x="0" y="1528"/>
                </a:cubicBezTo>
                <a:lnTo>
                  <a:pt x="0" y="44"/>
                </a:lnTo>
                <a:moveTo>
                  <a:pt x="111" y="1528"/>
                </a:moveTo>
                <a:lnTo>
                  <a:pt x="55" y="1485"/>
                </a:lnTo>
                <a:lnTo>
                  <a:pt x="24896" y="1485"/>
                </a:lnTo>
                <a:lnTo>
                  <a:pt x="24840" y="1528"/>
                </a:lnTo>
                <a:lnTo>
                  <a:pt x="24840" y="44"/>
                </a:lnTo>
                <a:lnTo>
                  <a:pt x="24896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5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254" name="TextShape 5"/>
          <p:cNvSpPr txBox="1"/>
          <p:nvPr/>
        </p:nvSpPr>
        <p:spPr>
          <a:xfrm>
            <a:off x="2095200" y="370800"/>
            <a:ext cx="547056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Big Data Analytics vs. Data Analysis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255" name="TextShape 6"/>
          <p:cNvSpPr txBox="1"/>
          <p:nvPr/>
        </p:nvSpPr>
        <p:spPr>
          <a:xfrm>
            <a:off x="532080" y="99252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56" name="TextShape 7"/>
          <p:cNvSpPr txBox="1"/>
          <p:nvPr/>
        </p:nvSpPr>
        <p:spPr>
          <a:xfrm>
            <a:off x="892800" y="1017720"/>
            <a:ext cx="83178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 Analytics includes powerful techniques (e.g. Big Data Frameworks) to work on large data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57" name="TextShape 8"/>
          <p:cNvSpPr txBox="1"/>
          <p:nvPr/>
        </p:nvSpPr>
        <p:spPr>
          <a:xfrm>
            <a:off x="532080" y="123408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58" name="TextShape 9"/>
          <p:cNvSpPr txBox="1"/>
          <p:nvPr/>
        </p:nvSpPr>
        <p:spPr>
          <a:xfrm>
            <a:off x="892800" y="1258920"/>
            <a:ext cx="53182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 Analysis is the in-depth interpretation of research data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259" name="TextShape 10"/>
          <p:cNvSpPr txBox="1"/>
          <p:nvPr/>
        </p:nvSpPr>
        <p:spPr>
          <a:xfrm>
            <a:off x="596880" y="182700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260" name="TextShape 11"/>
          <p:cNvSpPr txBox="1"/>
          <p:nvPr/>
        </p:nvSpPr>
        <p:spPr>
          <a:xfrm>
            <a:off x="957960" y="1864440"/>
            <a:ext cx="62132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Data Analysis supports the search for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‘causality’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261" name="TextShape 12"/>
          <p:cNvSpPr txBox="1"/>
          <p:nvPr/>
        </p:nvSpPr>
        <p:spPr>
          <a:xfrm>
            <a:off x="1078200" y="21776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62" name="TextShape 13"/>
          <p:cNvSpPr txBox="1"/>
          <p:nvPr/>
        </p:nvSpPr>
        <p:spPr>
          <a:xfrm>
            <a:off x="1379160" y="2208600"/>
            <a:ext cx="52171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Describing exactly WHY something is happening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63" name="TextShape 14"/>
          <p:cNvSpPr txBox="1"/>
          <p:nvPr/>
        </p:nvSpPr>
        <p:spPr>
          <a:xfrm>
            <a:off x="1078200" y="24793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64" name="TextShape 15"/>
          <p:cNvSpPr txBox="1"/>
          <p:nvPr/>
        </p:nvSpPr>
        <p:spPr>
          <a:xfrm>
            <a:off x="1379160" y="2510280"/>
            <a:ext cx="57092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Understanding causality is hard and time-consuming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65" name="TextShape 16"/>
          <p:cNvSpPr txBox="1"/>
          <p:nvPr/>
        </p:nvSpPr>
        <p:spPr>
          <a:xfrm>
            <a:off x="1078200" y="27806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66" name="TextShape 17"/>
          <p:cNvSpPr txBox="1"/>
          <p:nvPr/>
        </p:nvSpPr>
        <p:spPr>
          <a:xfrm>
            <a:off x="1379160" y="2811960"/>
            <a:ext cx="29124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Searching it often leads us 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67" name="TextShape 18"/>
          <p:cNvSpPr txBox="1"/>
          <p:nvPr/>
        </p:nvSpPr>
        <p:spPr>
          <a:xfrm>
            <a:off x="1379160" y="3063600"/>
            <a:ext cx="24598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down the wrong paths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68" name="TextShape 19"/>
          <p:cNvSpPr txBox="1"/>
          <p:nvPr/>
        </p:nvSpPr>
        <p:spPr>
          <a:xfrm>
            <a:off x="596880" y="388800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269" name="TextShape 20"/>
          <p:cNvSpPr txBox="1"/>
          <p:nvPr/>
        </p:nvSpPr>
        <p:spPr>
          <a:xfrm>
            <a:off x="957960" y="3925440"/>
            <a:ext cx="56214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Big Data Analytics focussed on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‘correlation’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270" name="TextShape 21"/>
          <p:cNvSpPr txBox="1"/>
          <p:nvPr/>
        </p:nvSpPr>
        <p:spPr>
          <a:xfrm>
            <a:off x="1078200" y="42386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71" name="TextShape 22"/>
          <p:cNvSpPr txBox="1"/>
          <p:nvPr/>
        </p:nvSpPr>
        <p:spPr>
          <a:xfrm>
            <a:off x="1379160" y="4269960"/>
            <a:ext cx="61570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Not focussed on causality – enough THAT it is happening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72" name="TextShape 23"/>
          <p:cNvSpPr txBox="1"/>
          <p:nvPr/>
        </p:nvSpPr>
        <p:spPr>
          <a:xfrm>
            <a:off x="1078200" y="45403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73" name="TextShape 24"/>
          <p:cNvSpPr txBox="1"/>
          <p:nvPr/>
        </p:nvSpPr>
        <p:spPr>
          <a:xfrm>
            <a:off x="1379160" y="4571640"/>
            <a:ext cx="6692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Discover novel patterns and WHAT is happening more quickly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74" name="TextShape 25"/>
          <p:cNvSpPr txBox="1"/>
          <p:nvPr/>
        </p:nvSpPr>
        <p:spPr>
          <a:xfrm>
            <a:off x="1078200" y="48420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pic>
        <p:nvPicPr>
          <p:cNvPr id="275" name="" descr=""/>
          <p:cNvPicPr/>
          <p:nvPr/>
        </p:nvPicPr>
        <p:blipFill>
          <a:blip r:embed="rId1"/>
          <a:stretch/>
        </p:blipFill>
        <p:spPr>
          <a:xfrm>
            <a:off x="4827240" y="2721240"/>
            <a:ext cx="4532400" cy="1007640"/>
          </a:xfrm>
          <a:prstGeom prst="rect">
            <a:avLst/>
          </a:prstGeom>
          <a:ln w="0">
            <a:noFill/>
          </a:ln>
        </p:spPr>
      </p:pic>
      <p:sp>
        <p:nvSpPr>
          <p:cNvPr id="276" name="TextShape 26"/>
          <p:cNvSpPr txBox="1"/>
          <p:nvPr/>
        </p:nvSpPr>
        <p:spPr>
          <a:xfrm>
            <a:off x="1379160" y="4873320"/>
            <a:ext cx="75571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Using correlations for invaluable insights – often data speaks for itself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77" name="TextShape 27"/>
          <p:cNvSpPr txBox="1"/>
          <p:nvPr/>
        </p:nvSpPr>
        <p:spPr>
          <a:xfrm>
            <a:off x="8743680" y="5370120"/>
            <a:ext cx="32184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279" name="TextShape 2"/>
          <p:cNvSpPr txBox="1"/>
          <p:nvPr/>
        </p:nvSpPr>
        <p:spPr>
          <a:xfrm>
            <a:off x="842400" y="370440"/>
            <a:ext cx="798084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Big Data Analytics Applications – Example Revisited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280" name="TextShape 3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281" name="TextShape 4"/>
          <p:cNvSpPr txBox="1"/>
          <p:nvPr/>
        </p:nvSpPr>
        <p:spPr>
          <a:xfrm>
            <a:off x="957960" y="1032120"/>
            <a:ext cx="47646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~2009 – H1N1 Virus Made Headlines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282" name="TextShape 5"/>
          <p:cNvSpPr txBox="1"/>
          <p:nvPr/>
        </p:nvSpPr>
        <p:spPr>
          <a:xfrm>
            <a:off x="1078200" y="1345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83" name="TextShape 6"/>
          <p:cNvSpPr txBox="1"/>
          <p:nvPr/>
        </p:nvSpPr>
        <p:spPr>
          <a:xfrm>
            <a:off x="1379160" y="1376640"/>
            <a:ext cx="33325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Google using ‘logged big data‘ 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84" name="TextShape 7"/>
          <p:cNvSpPr txBox="1"/>
          <p:nvPr/>
        </p:nvSpPr>
        <p:spPr>
          <a:xfrm>
            <a:off x="1379160" y="15987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85" name="TextShape 8"/>
          <p:cNvSpPr txBox="1"/>
          <p:nvPr/>
        </p:nvSpPr>
        <p:spPr>
          <a:xfrm>
            <a:off x="1701360" y="1630080"/>
            <a:ext cx="15822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search queries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86" name="TextShape 9"/>
          <p:cNvSpPr txBox="1"/>
          <p:nvPr/>
        </p:nvSpPr>
        <p:spPr>
          <a:xfrm>
            <a:off x="1078200" y="18982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87" name="TextShape 10"/>
          <p:cNvSpPr txBox="1"/>
          <p:nvPr/>
        </p:nvSpPr>
        <p:spPr>
          <a:xfrm>
            <a:off x="1379160" y="1929600"/>
            <a:ext cx="33548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Explains how Google is able to 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88" name="TextShape 11"/>
          <p:cNvSpPr txBox="1"/>
          <p:nvPr/>
        </p:nvSpPr>
        <p:spPr>
          <a:xfrm>
            <a:off x="1379160" y="2181240"/>
            <a:ext cx="24562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predict fast winter flus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89" name="TextShape 12"/>
          <p:cNvSpPr txBox="1"/>
          <p:nvPr/>
        </p:nvSpPr>
        <p:spPr>
          <a:xfrm>
            <a:off x="1078200" y="24516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90" name="TextShape 13"/>
          <p:cNvSpPr txBox="1"/>
          <p:nvPr/>
        </p:nvSpPr>
        <p:spPr>
          <a:xfrm>
            <a:off x="1379160" y="2482560"/>
            <a:ext cx="51562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Not only on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national scale, but down to regions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91" name="TextShape 14"/>
          <p:cNvSpPr txBox="1"/>
          <p:nvPr/>
        </p:nvSpPr>
        <p:spPr>
          <a:xfrm>
            <a:off x="596880" y="276444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292" name="TextShape 15"/>
          <p:cNvSpPr txBox="1"/>
          <p:nvPr/>
        </p:nvSpPr>
        <p:spPr>
          <a:xfrm>
            <a:off x="957960" y="2801880"/>
            <a:ext cx="44550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~2014 – The Parable of Google Flu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293" name="TextShape 16"/>
          <p:cNvSpPr txBox="1"/>
          <p:nvPr/>
        </p:nvSpPr>
        <p:spPr>
          <a:xfrm>
            <a:off x="1078200" y="31150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294" name="TextShape 17"/>
          <p:cNvSpPr txBox="1"/>
          <p:nvPr/>
        </p:nvSpPr>
        <p:spPr>
          <a:xfrm>
            <a:off x="1379160" y="3146400"/>
            <a:ext cx="50806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Large errors in flu prediction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&amp; lessons learned</a:t>
            </a:r>
            <a:endParaRPr b="0" lang="en-GB" sz="2000" spc="-1" strike="noStrike">
              <a:latin typeface="Times New Roman"/>
            </a:endParaRPr>
          </a:p>
        </p:txBody>
      </p:sp>
      <p:pic>
        <p:nvPicPr>
          <p:cNvPr id="295" name="" descr=""/>
          <p:cNvPicPr/>
          <p:nvPr/>
        </p:nvPicPr>
        <p:blipFill>
          <a:blip r:embed="rId1"/>
          <a:stretch/>
        </p:blipFill>
        <p:spPr>
          <a:xfrm>
            <a:off x="7268400" y="954360"/>
            <a:ext cx="2284560" cy="1131480"/>
          </a:xfrm>
          <a:prstGeom prst="rect">
            <a:avLst/>
          </a:prstGeom>
          <a:ln w="0">
            <a:noFill/>
          </a:ln>
        </p:spPr>
      </p:pic>
      <p:pic>
        <p:nvPicPr>
          <p:cNvPr id="296" name="" descr=""/>
          <p:cNvPicPr/>
          <p:nvPr/>
        </p:nvPicPr>
        <p:blipFill>
          <a:blip r:embed="rId2"/>
          <a:stretch/>
        </p:blipFill>
        <p:spPr>
          <a:xfrm>
            <a:off x="7268400" y="954360"/>
            <a:ext cx="2284560" cy="1131480"/>
          </a:xfrm>
          <a:prstGeom prst="rect">
            <a:avLst/>
          </a:prstGeom>
          <a:ln w="0">
            <a:noFill/>
          </a:ln>
        </p:spPr>
      </p:pic>
      <p:pic>
        <p:nvPicPr>
          <p:cNvPr id="297" name="" descr=""/>
          <p:cNvPicPr/>
          <p:nvPr/>
        </p:nvPicPr>
        <p:blipFill>
          <a:blip r:embed="rId3"/>
          <a:stretch/>
        </p:blipFill>
        <p:spPr>
          <a:xfrm>
            <a:off x="7113240" y="2928600"/>
            <a:ext cx="2439360" cy="1242720"/>
          </a:xfrm>
          <a:prstGeom prst="rect">
            <a:avLst/>
          </a:prstGeom>
          <a:ln w="0">
            <a:noFill/>
          </a:ln>
        </p:spPr>
      </p:pic>
      <p:pic>
        <p:nvPicPr>
          <p:cNvPr id="298" name="" descr=""/>
          <p:cNvPicPr/>
          <p:nvPr/>
        </p:nvPicPr>
        <p:blipFill>
          <a:blip r:embed="rId4"/>
          <a:stretch/>
        </p:blipFill>
        <p:spPr>
          <a:xfrm>
            <a:off x="7113240" y="2928600"/>
            <a:ext cx="2439360" cy="1242720"/>
          </a:xfrm>
          <a:prstGeom prst="rect">
            <a:avLst/>
          </a:prstGeom>
          <a:ln w="0">
            <a:noFill/>
          </a:ln>
        </p:spPr>
      </p:pic>
      <p:sp>
        <p:nvSpPr>
          <p:cNvPr id="299" name="TextShape 18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300" name="TextShape 19"/>
          <p:cNvSpPr txBox="1"/>
          <p:nvPr/>
        </p:nvSpPr>
        <p:spPr>
          <a:xfrm>
            <a:off x="7323840" y="2199240"/>
            <a:ext cx="21758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[17] Jeremy Ginsburg et al., 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301" name="TextShape 20"/>
          <p:cNvSpPr txBox="1"/>
          <p:nvPr/>
        </p:nvSpPr>
        <p:spPr>
          <a:xfrm>
            <a:off x="7079040" y="2375280"/>
            <a:ext cx="24181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Detecting influenza epidemics 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302" name="TextShape 21"/>
          <p:cNvSpPr txBox="1"/>
          <p:nvPr/>
        </p:nvSpPr>
        <p:spPr>
          <a:xfrm>
            <a:off x="6949800" y="2551320"/>
            <a:ext cx="25671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using search engine query data’, 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303" name="TextShape 22"/>
          <p:cNvSpPr txBox="1"/>
          <p:nvPr/>
        </p:nvSpPr>
        <p:spPr>
          <a:xfrm>
            <a:off x="8105760" y="2727000"/>
            <a:ext cx="13402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Nature 457, 2009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304" name="TextShape 23"/>
          <p:cNvSpPr txBox="1"/>
          <p:nvPr/>
        </p:nvSpPr>
        <p:spPr>
          <a:xfrm>
            <a:off x="6989760" y="4228560"/>
            <a:ext cx="25448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[18] David Lazer, Ryan Kennedy, 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305" name="TextShape 24"/>
          <p:cNvSpPr txBox="1"/>
          <p:nvPr/>
        </p:nvSpPr>
        <p:spPr>
          <a:xfrm>
            <a:off x="7409880" y="4404600"/>
            <a:ext cx="20988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Gary King, and Alessandro 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306" name="TextShape 25"/>
          <p:cNvSpPr txBox="1"/>
          <p:nvPr/>
        </p:nvSpPr>
        <p:spPr>
          <a:xfrm>
            <a:off x="6744600" y="4580280"/>
            <a:ext cx="27723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Vespignani, ‘The Parable of Google 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307" name="TextShape 26"/>
          <p:cNvSpPr txBox="1"/>
          <p:nvPr/>
        </p:nvSpPr>
        <p:spPr>
          <a:xfrm>
            <a:off x="7053480" y="4756320"/>
            <a:ext cx="24850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Flu: Traps in Big Data Analysis’, 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308" name="Freeform 27"/>
          <p:cNvSpPr/>
          <p:nvPr/>
        </p:nvSpPr>
        <p:spPr>
          <a:xfrm>
            <a:off x="603360" y="3504960"/>
            <a:ext cx="5721480" cy="1623600"/>
          </a:xfrm>
          <a:custGeom>
            <a:avLst/>
            <a:gdLst/>
            <a:ahLst/>
            <a:rect l="0" t="0" r="r" b="b"/>
            <a:pathLst>
              <a:path w="15893" h="4510">
                <a:moveTo>
                  <a:pt x="0" y="0"/>
                </a:moveTo>
                <a:lnTo>
                  <a:pt x="0" y="4509"/>
                </a:lnTo>
                <a:lnTo>
                  <a:pt x="15892" y="4509"/>
                </a:lnTo>
                <a:lnTo>
                  <a:pt x="1589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309" name="Freeform 28"/>
          <p:cNvSpPr/>
          <p:nvPr/>
        </p:nvSpPr>
        <p:spPr>
          <a:xfrm>
            <a:off x="583200" y="3489120"/>
            <a:ext cx="5761440" cy="1655280"/>
          </a:xfrm>
          <a:custGeom>
            <a:avLst/>
            <a:gdLst/>
            <a:ahLst/>
            <a:rect l="0" t="0" r="r" b="b"/>
            <a:pathLst>
              <a:path w="16004" h="4598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15948" y="0"/>
                </a:lnTo>
                <a:cubicBezTo>
                  <a:pt x="15979" y="0"/>
                  <a:pt x="16003" y="21"/>
                  <a:pt x="16003" y="44"/>
                </a:cubicBezTo>
                <a:lnTo>
                  <a:pt x="16003" y="4553"/>
                </a:lnTo>
                <a:cubicBezTo>
                  <a:pt x="16003" y="4576"/>
                  <a:pt x="15979" y="4597"/>
                  <a:pt x="15948" y="4597"/>
                </a:cubicBezTo>
                <a:lnTo>
                  <a:pt x="56" y="4597"/>
                </a:lnTo>
                <a:cubicBezTo>
                  <a:pt x="24" y="4597"/>
                  <a:pt x="0" y="4576"/>
                  <a:pt x="0" y="4553"/>
                </a:cubicBezTo>
                <a:lnTo>
                  <a:pt x="0" y="44"/>
                </a:lnTo>
                <a:moveTo>
                  <a:pt x="112" y="4553"/>
                </a:moveTo>
                <a:lnTo>
                  <a:pt x="56" y="4509"/>
                </a:lnTo>
                <a:lnTo>
                  <a:pt x="15948" y="4509"/>
                </a:lnTo>
                <a:lnTo>
                  <a:pt x="15892" y="4553"/>
                </a:lnTo>
                <a:lnTo>
                  <a:pt x="15892" y="44"/>
                </a:lnTo>
                <a:lnTo>
                  <a:pt x="1594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5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310" name="TextShape 29"/>
          <p:cNvSpPr txBox="1"/>
          <p:nvPr/>
        </p:nvSpPr>
        <p:spPr>
          <a:xfrm>
            <a:off x="7685280" y="4932360"/>
            <a:ext cx="17780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Science Vol (343), 2014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311" name="TextShape 30"/>
          <p:cNvSpPr txBox="1"/>
          <p:nvPr/>
        </p:nvSpPr>
        <p:spPr>
          <a:xfrm>
            <a:off x="698760" y="354888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312" name="TextShape 31"/>
          <p:cNvSpPr txBox="1"/>
          <p:nvPr/>
        </p:nvSpPr>
        <p:spPr>
          <a:xfrm>
            <a:off x="1059840" y="3574080"/>
            <a:ext cx="50900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Large errors are possible when working with ‘big data‘ to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313" name="TextShape 32"/>
          <p:cNvSpPr txBox="1"/>
          <p:nvPr/>
        </p:nvSpPr>
        <p:spPr>
          <a:xfrm>
            <a:off x="1059840" y="3774960"/>
            <a:ext cx="45320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infer insights with ‘statistical data mining‘ methods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314" name="TextShape 33"/>
          <p:cNvSpPr txBox="1"/>
          <p:nvPr/>
        </p:nvSpPr>
        <p:spPr>
          <a:xfrm>
            <a:off x="698760" y="399168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315" name="TextShape 34"/>
          <p:cNvSpPr txBox="1"/>
          <p:nvPr/>
        </p:nvSpPr>
        <p:spPr>
          <a:xfrm>
            <a:off x="1059840" y="4016520"/>
            <a:ext cx="46620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(1) Dataset: Transparency &amp; Replicability impossible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316" name="TextShape 35"/>
          <p:cNvSpPr txBox="1"/>
          <p:nvPr/>
        </p:nvSpPr>
        <p:spPr>
          <a:xfrm>
            <a:off x="698760" y="423252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317" name="TextShape 36"/>
          <p:cNvSpPr txBox="1"/>
          <p:nvPr/>
        </p:nvSpPr>
        <p:spPr>
          <a:xfrm>
            <a:off x="1059840" y="4257720"/>
            <a:ext cx="457236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(2) Study the algorithm since they keep changing in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318" name="TextShape 37"/>
          <p:cNvSpPr txBox="1"/>
          <p:nvPr/>
        </p:nvSpPr>
        <p:spPr>
          <a:xfrm>
            <a:off x="1059840" y="4458960"/>
            <a:ext cx="37944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Google: making reproducability impossible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319" name="TextShape 38"/>
          <p:cNvSpPr txBox="1"/>
          <p:nvPr/>
        </p:nvSpPr>
        <p:spPr>
          <a:xfrm>
            <a:off x="698760" y="467532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320" name="TextShape 39"/>
          <p:cNvSpPr txBox="1"/>
          <p:nvPr/>
        </p:nvSpPr>
        <p:spPr>
          <a:xfrm>
            <a:off x="1059840" y="4700160"/>
            <a:ext cx="493956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(3) It‘s not just about the size of the data: elements like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321" name="TextShape 40"/>
          <p:cNvSpPr txBox="1"/>
          <p:nvPr/>
        </p:nvSpPr>
        <p:spPr>
          <a:xfrm>
            <a:off x="1059840" y="4901040"/>
            <a:ext cx="45097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 quality and many other factors play a role too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322" name="TextShape 41"/>
          <p:cNvSpPr txBox="1"/>
          <p:nvPr/>
        </p:nvSpPr>
        <p:spPr>
          <a:xfrm>
            <a:off x="8743680" y="5369400"/>
            <a:ext cx="32184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324" name="TextShape 2"/>
          <p:cNvSpPr txBox="1"/>
          <p:nvPr/>
        </p:nvSpPr>
        <p:spPr>
          <a:xfrm>
            <a:off x="198360" y="370800"/>
            <a:ext cx="934560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Big Data Motivation: Intertwine Clouds &amp; Machine Learning 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325" name="TextShape 3"/>
          <p:cNvSpPr txBox="1"/>
          <p:nvPr/>
        </p:nvSpPr>
        <p:spPr>
          <a:xfrm>
            <a:off x="3488400" y="99540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326" name="TextShape 4"/>
          <p:cNvSpPr txBox="1"/>
          <p:nvPr/>
        </p:nvSpPr>
        <p:spPr>
          <a:xfrm>
            <a:off x="3849120" y="1032840"/>
            <a:ext cx="49651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Rapid advances in data collection and 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327" name="TextShape 5"/>
          <p:cNvSpPr txBox="1"/>
          <p:nvPr/>
        </p:nvSpPr>
        <p:spPr>
          <a:xfrm>
            <a:off x="3849120" y="1334160"/>
            <a:ext cx="50886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storage technologies in the last decade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328" name="TextShape 6"/>
          <p:cNvSpPr txBox="1"/>
          <p:nvPr/>
        </p:nvSpPr>
        <p:spPr>
          <a:xfrm>
            <a:off x="3969720" y="16477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329" name="TextShape 7"/>
          <p:cNvSpPr txBox="1"/>
          <p:nvPr/>
        </p:nvSpPr>
        <p:spPr>
          <a:xfrm>
            <a:off x="4270320" y="1679040"/>
            <a:ext cx="47422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Extracting useful information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is a challenge 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330" name="TextShape 8"/>
          <p:cNvSpPr txBox="1"/>
          <p:nvPr/>
        </p:nvSpPr>
        <p:spPr>
          <a:xfrm>
            <a:off x="4270320" y="1930320"/>
            <a:ext cx="48690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considering ever increasing massive datasets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331" name="TextShape 9"/>
          <p:cNvSpPr txBox="1"/>
          <p:nvPr/>
        </p:nvSpPr>
        <p:spPr>
          <a:xfrm>
            <a:off x="3969720" y="2200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332" name="TextShape 10"/>
          <p:cNvSpPr txBox="1"/>
          <p:nvPr/>
        </p:nvSpPr>
        <p:spPr>
          <a:xfrm>
            <a:off x="4270320" y="2232000"/>
            <a:ext cx="51080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Traditional data analysis techniques cannot be </a:t>
            </a:r>
            <a:endParaRPr b="0" lang="en-GB" sz="2000" spc="-1" strike="noStrike">
              <a:latin typeface="Times New Roman"/>
            </a:endParaRPr>
          </a:p>
        </p:txBody>
      </p:sp>
      <p:pic>
        <p:nvPicPr>
          <p:cNvPr id="333" name="" descr=""/>
          <p:cNvPicPr/>
          <p:nvPr/>
        </p:nvPicPr>
        <p:blipFill>
          <a:blip r:embed="rId1"/>
          <a:stretch/>
        </p:blipFill>
        <p:spPr>
          <a:xfrm>
            <a:off x="281880" y="1062360"/>
            <a:ext cx="3075120" cy="1611000"/>
          </a:xfrm>
          <a:prstGeom prst="rect">
            <a:avLst/>
          </a:prstGeom>
          <a:ln w="0">
            <a:noFill/>
          </a:ln>
        </p:spPr>
      </p:pic>
      <p:sp>
        <p:nvSpPr>
          <p:cNvPr id="334" name="Freeform 11"/>
          <p:cNvSpPr/>
          <p:nvPr/>
        </p:nvSpPr>
        <p:spPr>
          <a:xfrm>
            <a:off x="1109880" y="2785680"/>
            <a:ext cx="8269560" cy="951120"/>
          </a:xfrm>
          <a:custGeom>
            <a:avLst/>
            <a:gdLst/>
            <a:ahLst/>
            <a:rect l="0" t="0" r="r" b="b"/>
            <a:pathLst>
              <a:path w="22971" h="2642">
                <a:moveTo>
                  <a:pt x="0" y="0"/>
                </a:moveTo>
                <a:lnTo>
                  <a:pt x="0" y="2641"/>
                </a:lnTo>
                <a:lnTo>
                  <a:pt x="22970" y="2641"/>
                </a:lnTo>
                <a:lnTo>
                  <a:pt x="2297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335" name="Freeform 12"/>
          <p:cNvSpPr/>
          <p:nvPr/>
        </p:nvSpPr>
        <p:spPr>
          <a:xfrm>
            <a:off x="1090440" y="2770200"/>
            <a:ext cx="8309520" cy="982440"/>
          </a:xfrm>
          <a:custGeom>
            <a:avLst/>
            <a:gdLst/>
            <a:ahLst/>
            <a:rect l="0" t="0" r="r" b="b"/>
            <a:pathLst>
              <a:path w="23082" h="2729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3025" y="0"/>
                </a:lnTo>
                <a:cubicBezTo>
                  <a:pt x="23056" y="0"/>
                  <a:pt x="23081" y="20"/>
                  <a:pt x="23081" y="44"/>
                </a:cubicBezTo>
                <a:lnTo>
                  <a:pt x="23081" y="2684"/>
                </a:lnTo>
                <a:cubicBezTo>
                  <a:pt x="23081" y="2708"/>
                  <a:pt x="23056" y="2728"/>
                  <a:pt x="23025" y="2728"/>
                </a:cubicBezTo>
                <a:lnTo>
                  <a:pt x="55" y="2728"/>
                </a:lnTo>
                <a:cubicBezTo>
                  <a:pt x="24" y="2728"/>
                  <a:pt x="0" y="2708"/>
                  <a:pt x="0" y="2684"/>
                </a:cubicBezTo>
                <a:lnTo>
                  <a:pt x="0" y="44"/>
                </a:lnTo>
                <a:moveTo>
                  <a:pt x="111" y="2684"/>
                </a:moveTo>
                <a:lnTo>
                  <a:pt x="55" y="2641"/>
                </a:lnTo>
                <a:lnTo>
                  <a:pt x="23025" y="2641"/>
                </a:lnTo>
                <a:lnTo>
                  <a:pt x="22969" y="2684"/>
                </a:lnTo>
                <a:lnTo>
                  <a:pt x="22969" y="44"/>
                </a:lnTo>
                <a:lnTo>
                  <a:pt x="23025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268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336" name="TextShape 13"/>
          <p:cNvSpPr txBox="1"/>
          <p:nvPr/>
        </p:nvSpPr>
        <p:spPr>
          <a:xfrm>
            <a:off x="4270320" y="2483280"/>
            <a:ext cx="52794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used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growing cases (e.g.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memory, speed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etc.)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337" name="TextShape 14"/>
          <p:cNvSpPr txBox="1"/>
          <p:nvPr/>
        </p:nvSpPr>
        <p:spPr>
          <a:xfrm>
            <a:off x="1206000" y="283068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338" name="TextShape 15"/>
          <p:cNvSpPr txBox="1"/>
          <p:nvPr/>
        </p:nvSpPr>
        <p:spPr>
          <a:xfrm>
            <a:off x="1566720" y="2855520"/>
            <a:ext cx="74725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Machine learning / Data Mining is a technology that blends traditional data analysis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339" name="TextShape 16"/>
          <p:cNvSpPr txBox="1"/>
          <p:nvPr/>
        </p:nvSpPr>
        <p:spPr>
          <a:xfrm>
            <a:off x="1566720" y="3056760"/>
            <a:ext cx="671976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methods with sophisticated algorithms for processing large volumes of data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340" name="TextShape 17"/>
          <p:cNvSpPr txBox="1"/>
          <p:nvPr/>
        </p:nvSpPr>
        <p:spPr>
          <a:xfrm>
            <a:off x="1206000" y="327312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341" name="TextShape 18"/>
          <p:cNvSpPr txBox="1"/>
          <p:nvPr/>
        </p:nvSpPr>
        <p:spPr>
          <a:xfrm>
            <a:off x="1566720" y="3297960"/>
            <a:ext cx="72943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Machine Learning / Data Mining is the process of automatically discovering useful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342" name="TextShape 19"/>
          <p:cNvSpPr txBox="1"/>
          <p:nvPr/>
        </p:nvSpPr>
        <p:spPr>
          <a:xfrm>
            <a:off x="1566720" y="3499200"/>
            <a:ext cx="67039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information in large data repositories ideally following a systematic process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343" name="TextShape 20"/>
          <p:cNvSpPr txBox="1"/>
          <p:nvPr/>
        </p:nvSpPr>
        <p:spPr>
          <a:xfrm>
            <a:off x="5686200" y="3801240"/>
            <a:ext cx="36018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[8] Introduction to Data Mining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344" name="TextShape 21"/>
          <p:cNvSpPr txBox="1"/>
          <p:nvPr/>
        </p:nvSpPr>
        <p:spPr>
          <a:xfrm>
            <a:off x="596880" y="400536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345" name="TextShape 22"/>
          <p:cNvSpPr txBox="1"/>
          <p:nvPr/>
        </p:nvSpPr>
        <p:spPr>
          <a:xfrm>
            <a:off x="957960" y="4042800"/>
            <a:ext cx="56145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Machine Learning &amp;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Statistical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Data Mining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346" name="TextShape 23"/>
          <p:cNvSpPr txBox="1"/>
          <p:nvPr/>
        </p:nvSpPr>
        <p:spPr>
          <a:xfrm>
            <a:off x="1078200" y="43563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347" name="TextShape 24"/>
          <p:cNvSpPr txBox="1"/>
          <p:nvPr/>
        </p:nvSpPr>
        <p:spPr>
          <a:xfrm>
            <a:off x="1379160" y="4387680"/>
            <a:ext cx="69771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Traditional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statistical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approaches are still very useful to consider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348" name="TextShape 25"/>
          <p:cNvSpPr txBox="1"/>
          <p:nvPr/>
        </p:nvSpPr>
        <p:spPr>
          <a:xfrm>
            <a:off x="1078200" y="4658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349" name="TextShape 26"/>
          <p:cNvSpPr txBox="1"/>
          <p:nvPr/>
        </p:nvSpPr>
        <p:spPr>
          <a:xfrm>
            <a:off x="1379160" y="4689360"/>
            <a:ext cx="7754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Deep Learning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tools become effective and are available in Clouds today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350" name="TextShape 27"/>
          <p:cNvSpPr txBox="1"/>
          <p:nvPr/>
        </p:nvSpPr>
        <p:spPr>
          <a:xfrm>
            <a:off x="608400" y="537012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351" name="TextShape 28"/>
          <p:cNvSpPr txBox="1"/>
          <p:nvPr/>
        </p:nvSpPr>
        <p:spPr>
          <a:xfrm>
            <a:off x="8743680" y="5370120"/>
            <a:ext cx="32184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8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353" name="TextShape 2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354" name="TextShape 3"/>
          <p:cNvSpPr txBox="1"/>
          <p:nvPr/>
        </p:nvSpPr>
        <p:spPr>
          <a:xfrm>
            <a:off x="1059120" y="370440"/>
            <a:ext cx="755280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Machine Learning Models make use of ‘Big Data‘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355" name="TextShape 4"/>
          <p:cNvSpPr txBox="1"/>
          <p:nvPr/>
        </p:nvSpPr>
        <p:spPr>
          <a:xfrm>
            <a:off x="470520" y="4127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356" name="TextShape 5"/>
          <p:cNvSpPr txBox="1"/>
          <p:nvPr/>
        </p:nvSpPr>
        <p:spPr>
          <a:xfrm>
            <a:off x="831240" y="4158000"/>
            <a:ext cx="21870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Groups of data exist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357" name="TextShape 6"/>
          <p:cNvSpPr txBox="1"/>
          <p:nvPr/>
        </p:nvSpPr>
        <p:spPr>
          <a:xfrm>
            <a:off x="470520" y="43783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358" name="TextShape 7"/>
          <p:cNvSpPr txBox="1"/>
          <p:nvPr/>
        </p:nvSpPr>
        <p:spPr>
          <a:xfrm>
            <a:off x="831240" y="4409640"/>
            <a:ext cx="2156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New data classified </a:t>
            </a:r>
            <a:endParaRPr b="0" lang="en-GB" sz="2000" spc="-1" strike="noStrike">
              <a:latin typeface="Times New Roman"/>
            </a:endParaRPr>
          </a:p>
        </p:txBody>
      </p:sp>
      <p:pic>
        <p:nvPicPr>
          <p:cNvPr id="359" name="" descr=""/>
          <p:cNvPicPr/>
          <p:nvPr/>
        </p:nvPicPr>
        <p:blipFill>
          <a:blip r:embed="rId1"/>
          <a:stretch/>
        </p:blipFill>
        <p:spPr>
          <a:xfrm>
            <a:off x="1988640" y="307764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60" name="Freeform 8"/>
          <p:cNvSpPr/>
          <p:nvPr/>
        </p:nvSpPr>
        <p:spPr>
          <a:xfrm>
            <a:off x="1983600" y="3073680"/>
            <a:ext cx="251640" cy="197280"/>
          </a:xfrm>
          <a:custGeom>
            <a:avLst/>
            <a:gdLst/>
            <a:ahLst/>
            <a:rect l="0" t="0" r="r" b="b"/>
            <a:pathLst>
              <a:path w="699" h="548">
                <a:moveTo>
                  <a:pt x="0" y="275"/>
                </a:moveTo>
                <a:lnTo>
                  <a:pt x="2" y="260"/>
                </a:lnTo>
                <a:lnTo>
                  <a:pt x="2" y="246"/>
                </a:lnTo>
                <a:lnTo>
                  <a:pt x="8" y="218"/>
                </a:lnTo>
                <a:lnTo>
                  <a:pt x="15" y="192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44" y="12"/>
                </a:lnTo>
                <a:lnTo>
                  <a:pt x="313" y="2"/>
                </a:lnTo>
                <a:lnTo>
                  <a:pt x="330" y="2"/>
                </a:lnTo>
                <a:lnTo>
                  <a:pt x="350" y="0"/>
                </a:lnTo>
                <a:lnTo>
                  <a:pt x="368" y="2"/>
                </a:lnTo>
                <a:lnTo>
                  <a:pt x="384" y="2"/>
                </a:lnTo>
                <a:lnTo>
                  <a:pt x="419" y="5"/>
                </a:lnTo>
                <a:lnTo>
                  <a:pt x="453" y="12"/>
                </a:lnTo>
                <a:lnTo>
                  <a:pt x="515" y="33"/>
                </a:lnTo>
                <a:lnTo>
                  <a:pt x="544" y="47"/>
                </a:lnTo>
                <a:lnTo>
                  <a:pt x="570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72" y="166"/>
                </a:lnTo>
                <a:lnTo>
                  <a:pt x="682" y="192"/>
                </a:lnTo>
                <a:lnTo>
                  <a:pt x="692" y="218"/>
                </a:lnTo>
                <a:lnTo>
                  <a:pt x="696" y="244"/>
                </a:lnTo>
                <a:lnTo>
                  <a:pt x="698" y="258"/>
                </a:lnTo>
                <a:lnTo>
                  <a:pt x="698" y="287"/>
                </a:lnTo>
                <a:lnTo>
                  <a:pt x="692" y="329"/>
                </a:lnTo>
                <a:lnTo>
                  <a:pt x="682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0" y="484"/>
                </a:lnTo>
                <a:lnTo>
                  <a:pt x="544" y="500"/>
                </a:lnTo>
                <a:lnTo>
                  <a:pt x="515" y="514"/>
                </a:lnTo>
                <a:lnTo>
                  <a:pt x="486" y="525"/>
                </a:lnTo>
                <a:lnTo>
                  <a:pt x="453" y="535"/>
                </a:lnTo>
                <a:lnTo>
                  <a:pt x="419" y="542"/>
                </a:lnTo>
                <a:lnTo>
                  <a:pt x="386" y="545"/>
                </a:lnTo>
                <a:lnTo>
                  <a:pt x="368" y="547"/>
                </a:lnTo>
                <a:lnTo>
                  <a:pt x="333" y="547"/>
                </a:lnTo>
                <a:lnTo>
                  <a:pt x="278" y="542"/>
                </a:lnTo>
                <a:lnTo>
                  <a:pt x="246" y="535"/>
                </a:lnTo>
                <a:lnTo>
                  <a:pt x="214" y="526"/>
                </a:lnTo>
                <a:lnTo>
                  <a:pt x="182" y="514"/>
                </a:lnTo>
                <a:lnTo>
                  <a:pt x="156" y="500"/>
                </a:lnTo>
                <a:lnTo>
                  <a:pt x="128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8" y="381"/>
                </a:lnTo>
                <a:lnTo>
                  <a:pt x="17" y="355"/>
                </a:lnTo>
                <a:lnTo>
                  <a:pt x="8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8" y="287"/>
                </a:moveTo>
                <a:lnTo>
                  <a:pt x="35" y="323"/>
                </a:lnTo>
                <a:lnTo>
                  <a:pt x="42" y="348"/>
                </a:lnTo>
                <a:lnTo>
                  <a:pt x="53" y="371"/>
                </a:lnTo>
                <a:lnTo>
                  <a:pt x="66" y="393"/>
                </a:lnTo>
                <a:lnTo>
                  <a:pt x="82" y="414"/>
                </a:lnTo>
                <a:lnTo>
                  <a:pt x="102" y="434"/>
                </a:lnTo>
                <a:lnTo>
                  <a:pt x="122" y="451"/>
                </a:lnTo>
                <a:lnTo>
                  <a:pt x="144" y="467"/>
                </a:lnTo>
                <a:lnTo>
                  <a:pt x="168" y="482"/>
                </a:lnTo>
                <a:lnTo>
                  <a:pt x="196" y="495"/>
                </a:lnTo>
                <a:lnTo>
                  <a:pt x="222" y="506"/>
                </a:lnTo>
                <a:lnTo>
                  <a:pt x="254" y="514"/>
                </a:lnTo>
                <a:lnTo>
                  <a:pt x="282" y="519"/>
                </a:lnTo>
                <a:lnTo>
                  <a:pt x="317" y="525"/>
                </a:lnTo>
                <a:lnTo>
                  <a:pt x="381" y="525"/>
                </a:lnTo>
                <a:lnTo>
                  <a:pt x="413" y="519"/>
                </a:lnTo>
                <a:lnTo>
                  <a:pt x="444" y="514"/>
                </a:lnTo>
                <a:lnTo>
                  <a:pt x="473" y="506"/>
                </a:lnTo>
                <a:lnTo>
                  <a:pt x="502" y="495"/>
                </a:lnTo>
                <a:lnTo>
                  <a:pt x="528" y="482"/>
                </a:lnTo>
                <a:lnTo>
                  <a:pt x="553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4" y="373"/>
                </a:lnTo>
                <a:lnTo>
                  <a:pt x="656" y="350"/>
                </a:lnTo>
                <a:lnTo>
                  <a:pt x="662" y="326"/>
                </a:lnTo>
                <a:lnTo>
                  <a:pt x="669" y="299"/>
                </a:lnTo>
                <a:lnTo>
                  <a:pt x="669" y="247"/>
                </a:lnTo>
                <a:lnTo>
                  <a:pt x="664" y="223"/>
                </a:lnTo>
                <a:lnTo>
                  <a:pt x="656" y="199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8" y="96"/>
                </a:lnTo>
                <a:lnTo>
                  <a:pt x="553" y="80"/>
                </a:lnTo>
                <a:lnTo>
                  <a:pt x="528" y="66"/>
                </a:lnTo>
                <a:lnTo>
                  <a:pt x="502" y="52"/>
                </a:lnTo>
                <a:lnTo>
                  <a:pt x="475" y="42"/>
                </a:lnTo>
                <a:lnTo>
                  <a:pt x="446" y="33"/>
                </a:lnTo>
                <a:lnTo>
                  <a:pt x="415" y="28"/>
                </a:lnTo>
                <a:lnTo>
                  <a:pt x="384" y="24"/>
                </a:lnTo>
                <a:lnTo>
                  <a:pt x="366" y="22"/>
                </a:lnTo>
                <a:lnTo>
                  <a:pt x="333" y="22"/>
                </a:lnTo>
                <a:lnTo>
                  <a:pt x="284" y="28"/>
                </a:lnTo>
                <a:lnTo>
                  <a:pt x="254" y="33"/>
                </a:lnTo>
                <a:lnTo>
                  <a:pt x="224" y="42"/>
                </a:lnTo>
                <a:lnTo>
                  <a:pt x="196" y="52"/>
                </a:lnTo>
                <a:lnTo>
                  <a:pt x="172" y="64"/>
                </a:lnTo>
                <a:lnTo>
                  <a:pt x="146" y="78"/>
                </a:lnTo>
                <a:lnTo>
                  <a:pt x="122" y="96"/>
                </a:lnTo>
                <a:lnTo>
                  <a:pt x="102" y="113"/>
                </a:lnTo>
                <a:lnTo>
                  <a:pt x="84" y="133"/>
                </a:lnTo>
                <a:lnTo>
                  <a:pt x="66" y="153"/>
                </a:lnTo>
                <a:lnTo>
                  <a:pt x="53" y="174"/>
                </a:lnTo>
                <a:lnTo>
                  <a:pt x="42" y="199"/>
                </a:lnTo>
                <a:lnTo>
                  <a:pt x="35" y="222"/>
                </a:lnTo>
                <a:lnTo>
                  <a:pt x="31" y="247"/>
                </a:lnTo>
                <a:lnTo>
                  <a:pt x="28" y="260"/>
                </a:lnTo>
                <a:lnTo>
                  <a:pt x="28" y="272"/>
                </a:lnTo>
                <a:lnTo>
                  <a:pt x="28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361" name="" descr=""/>
          <p:cNvPicPr/>
          <p:nvPr/>
        </p:nvPicPr>
        <p:blipFill>
          <a:blip r:embed="rId2"/>
          <a:stretch/>
        </p:blipFill>
        <p:spPr>
          <a:xfrm>
            <a:off x="1988640" y="307764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62" name="Freeform 9"/>
          <p:cNvSpPr/>
          <p:nvPr/>
        </p:nvSpPr>
        <p:spPr>
          <a:xfrm>
            <a:off x="1983600" y="3073680"/>
            <a:ext cx="251640" cy="197280"/>
          </a:xfrm>
          <a:custGeom>
            <a:avLst/>
            <a:gdLst/>
            <a:ahLst/>
            <a:rect l="0" t="0" r="r" b="b"/>
            <a:pathLst>
              <a:path w="699" h="548">
                <a:moveTo>
                  <a:pt x="0" y="275"/>
                </a:moveTo>
                <a:lnTo>
                  <a:pt x="2" y="260"/>
                </a:lnTo>
                <a:lnTo>
                  <a:pt x="2" y="246"/>
                </a:lnTo>
                <a:lnTo>
                  <a:pt x="8" y="218"/>
                </a:lnTo>
                <a:lnTo>
                  <a:pt x="15" y="192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44" y="12"/>
                </a:lnTo>
                <a:lnTo>
                  <a:pt x="313" y="2"/>
                </a:lnTo>
                <a:lnTo>
                  <a:pt x="330" y="2"/>
                </a:lnTo>
                <a:lnTo>
                  <a:pt x="350" y="0"/>
                </a:lnTo>
                <a:lnTo>
                  <a:pt x="368" y="2"/>
                </a:lnTo>
                <a:lnTo>
                  <a:pt x="384" y="2"/>
                </a:lnTo>
                <a:lnTo>
                  <a:pt x="419" y="5"/>
                </a:lnTo>
                <a:lnTo>
                  <a:pt x="453" y="12"/>
                </a:lnTo>
                <a:lnTo>
                  <a:pt x="515" y="33"/>
                </a:lnTo>
                <a:lnTo>
                  <a:pt x="544" y="47"/>
                </a:lnTo>
                <a:lnTo>
                  <a:pt x="570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72" y="166"/>
                </a:lnTo>
                <a:lnTo>
                  <a:pt x="682" y="192"/>
                </a:lnTo>
                <a:lnTo>
                  <a:pt x="692" y="218"/>
                </a:lnTo>
                <a:lnTo>
                  <a:pt x="696" y="244"/>
                </a:lnTo>
                <a:lnTo>
                  <a:pt x="698" y="258"/>
                </a:lnTo>
                <a:lnTo>
                  <a:pt x="698" y="287"/>
                </a:lnTo>
                <a:lnTo>
                  <a:pt x="692" y="329"/>
                </a:lnTo>
                <a:lnTo>
                  <a:pt x="682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0" y="484"/>
                </a:lnTo>
                <a:lnTo>
                  <a:pt x="544" y="500"/>
                </a:lnTo>
                <a:lnTo>
                  <a:pt x="515" y="514"/>
                </a:lnTo>
                <a:lnTo>
                  <a:pt x="486" y="525"/>
                </a:lnTo>
                <a:lnTo>
                  <a:pt x="453" y="535"/>
                </a:lnTo>
                <a:lnTo>
                  <a:pt x="419" y="542"/>
                </a:lnTo>
                <a:lnTo>
                  <a:pt x="386" y="545"/>
                </a:lnTo>
                <a:lnTo>
                  <a:pt x="368" y="547"/>
                </a:lnTo>
                <a:lnTo>
                  <a:pt x="333" y="547"/>
                </a:lnTo>
                <a:lnTo>
                  <a:pt x="278" y="542"/>
                </a:lnTo>
                <a:lnTo>
                  <a:pt x="246" y="535"/>
                </a:lnTo>
                <a:lnTo>
                  <a:pt x="214" y="526"/>
                </a:lnTo>
                <a:lnTo>
                  <a:pt x="182" y="514"/>
                </a:lnTo>
                <a:lnTo>
                  <a:pt x="156" y="500"/>
                </a:lnTo>
                <a:lnTo>
                  <a:pt x="128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8" y="381"/>
                </a:lnTo>
                <a:lnTo>
                  <a:pt x="17" y="355"/>
                </a:lnTo>
                <a:lnTo>
                  <a:pt x="8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8" y="287"/>
                </a:moveTo>
                <a:lnTo>
                  <a:pt x="35" y="323"/>
                </a:lnTo>
                <a:lnTo>
                  <a:pt x="42" y="348"/>
                </a:lnTo>
                <a:lnTo>
                  <a:pt x="53" y="371"/>
                </a:lnTo>
                <a:lnTo>
                  <a:pt x="66" y="393"/>
                </a:lnTo>
                <a:lnTo>
                  <a:pt x="82" y="414"/>
                </a:lnTo>
                <a:lnTo>
                  <a:pt x="102" y="434"/>
                </a:lnTo>
                <a:lnTo>
                  <a:pt x="122" y="451"/>
                </a:lnTo>
                <a:lnTo>
                  <a:pt x="144" y="467"/>
                </a:lnTo>
                <a:lnTo>
                  <a:pt x="168" y="482"/>
                </a:lnTo>
                <a:lnTo>
                  <a:pt x="196" y="495"/>
                </a:lnTo>
                <a:lnTo>
                  <a:pt x="222" y="506"/>
                </a:lnTo>
                <a:lnTo>
                  <a:pt x="254" y="514"/>
                </a:lnTo>
                <a:lnTo>
                  <a:pt x="282" y="519"/>
                </a:lnTo>
                <a:lnTo>
                  <a:pt x="317" y="525"/>
                </a:lnTo>
                <a:lnTo>
                  <a:pt x="381" y="525"/>
                </a:lnTo>
                <a:lnTo>
                  <a:pt x="413" y="519"/>
                </a:lnTo>
                <a:lnTo>
                  <a:pt x="444" y="514"/>
                </a:lnTo>
                <a:lnTo>
                  <a:pt x="473" y="506"/>
                </a:lnTo>
                <a:lnTo>
                  <a:pt x="502" y="495"/>
                </a:lnTo>
                <a:lnTo>
                  <a:pt x="528" y="482"/>
                </a:lnTo>
                <a:lnTo>
                  <a:pt x="553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4" y="373"/>
                </a:lnTo>
                <a:lnTo>
                  <a:pt x="656" y="350"/>
                </a:lnTo>
                <a:lnTo>
                  <a:pt x="662" y="326"/>
                </a:lnTo>
                <a:lnTo>
                  <a:pt x="669" y="299"/>
                </a:lnTo>
                <a:lnTo>
                  <a:pt x="669" y="247"/>
                </a:lnTo>
                <a:lnTo>
                  <a:pt x="664" y="223"/>
                </a:lnTo>
                <a:lnTo>
                  <a:pt x="656" y="199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8" y="96"/>
                </a:lnTo>
                <a:lnTo>
                  <a:pt x="553" y="80"/>
                </a:lnTo>
                <a:lnTo>
                  <a:pt x="528" y="66"/>
                </a:lnTo>
                <a:lnTo>
                  <a:pt x="502" y="52"/>
                </a:lnTo>
                <a:lnTo>
                  <a:pt x="475" y="42"/>
                </a:lnTo>
                <a:lnTo>
                  <a:pt x="446" y="33"/>
                </a:lnTo>
                <a:lnTo>
                  <a:pt x="415" y="28"/>
                </a:lnTo>
                <a:lnTo>
                  <a:pt x="384" y="24"/>
                </a:lnTo>
                <a:lnTo>
                  <a:pt x="366" y="22"/>
                </a:lnTo>
                <a:lnTo>
                  <a:pt x="333" y="22"/>
                </a:lnTo>
                <a:lnTo>
                  <a:pt x="284" y="28"/>
                </a:lnTo>
                <a:lnTo>
                  <a:pt x="254" y="33"/>
                </a:lnTo>
                <a:lnTo>
                  <a:pt x="224" y="42"/>
                </a:lnTo>
                <a:lnTo>
                  <a:pt x="196" y="52"/>
                </a:lnTo>
                <a:lnTo>
                  <a:pt x="172" y="64"/>
                </a:lnTo>
                <a:lnTo>
                  <a:pt x="146" y="78"/>
                </a:lnTo>
                <a:lnTo>
                  <a:pt x="122" y="96"/>
                </a:lnTo>
                <a:lnTo>
                  <a:pt x="102" y="113"/>
                </a:lnTo>
                <a:lnTo>
                  <a:pt x="84" y="133"/>
                </a:lnTo>
                <a:lnTo>
                  <a:pt x="66" y="153"/>
                </a:lnTo>
                <a:lnTo>
                  <a:pt x="53" y="174"/>
                </a:lnTo>
                <a:lnTo>
                  <a:pt x="42" y="199"/>
                </a:lnTo>
                <a:lnTo>
                  <a:pt x="35" y="222"/>
                </a:lnTo>
                <a:lnTo>
                  <a:pt x="31" y="247"/>
                </a:lnTo>
                <a:lnTo>
                  <a:pt x="28" y="260"/>
                </a:lnTo>
                <a:lnTo>
                  <a:pt x="28" y="272"/>
                </a:lnTo>
                <a:lnTo>
                  <a:pt x="28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363" name="" descr=""/>
          <p:cNvPicPr/>
          <p:nvPr/>
        </p:nvPicPr>
        <p:blipFill>
          <a:blip r:embed="rId3"/>
          <a:stretch/>
        </p:blipFill>
        <p:spPr>
          <a:xfrm>
            <a:off x="2557080" y="27784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64" name="Freeform 10"/>
          <p:cNvSpPr/>
          <p:nvPr/>
        </p:nvSpPr>
        <p:spPr>
          <a:xfrm>
            <a:off x="2552760" y="2775240"/>
            <a:ext cx="252000" cy="196920"/>
          </a:xfrm>
          <a:custGeom>
            <a:avLst/>
            <a:gdLst/>
            <a:ahLst/>
            <a:rect l="0" t="0" r="r" b="b"/>
            <a:pathLst>
              <a:path w="700" h="547">
                <a:moveTo>
                  <a:pt x="0" y="273"/>
                </a:moveTo>
                <a:lnTo>
                  <a:pt x="0" y="259"/>
                </a:lnTo>
                <a:lnTo>
                  <a:pt x="2" y="245"/>
                </a:lnTo>
                <a:lnTo>
                  <a:pt x="7" y="219"/>
                </a:lnTo>
                <a:lnTo>
                  <a:pt x="16" y="192"/>
                </a:lnTo>
                <a:lnTo>
                  <a:pt x="27" y="166"/>
                </a:lnTo>
                <a:lnTo>
                  <a:pt x="43" y="143"/>
                </a:lnTo>
                <a:lnTo>
                  <a:pt x="61" y="120"/>
                </a:lnTo>
                <a:lnTo>
                  <a:pt x="81" y="100"/>
                </a:lnTo>
                <a:lnTo>
                  <a:pt x="103" y="81"/>
                </a:lnTo>
                <a:lnTo>
                  <a:pt x="128" y="64"/>
                </a:lnTo>
                <a:lnTo>
                  <a:pt x="155" y="48"/>
                </a:lnTo>
                <a:lnTo>
                  <a:pt x="184" y="34"/>
                </a:lnTo>
                <a:lnTo>
                  <a:pt x="213" y="21"/>
                </a:lnTo>
                <a:lnTo>
                  <a:pt x="244" y="12"/>
                </a:lnTo>
                <a:lnTo>
                  <a:pt x="278" y="6"/>
                </a:lnTo>
                <a:lnTo>
                  <a:pt x="314" y="0"/>
                </a:lnTo>
                <a:lnTo>
                  <a:pt x="384" y="0"/>
                </a:lnTo>
                <a:lnTo>
                  <a:pt x="418" y="6"/>
                </a:lnTo>
                <a:lnTo>
                  <a:pt x="452" y="12"/>
                </a:lnTo>
                <a:lnTo>
                  <a:pt x="485" y="21"/>
                </a:lnTo>
                <a:lnTo>
                  <a:pt x="514" y="32"/>
                </a:lnTo>
                <a:lnTo>
                  <a:pt x="543" y="45"/>
                </a:lnTo>
                <a:lnTo>
                  <a:pt x="569" y="61"/>
                </a:lnTo>
                <a:lnTo>
                  <a:pt x="597" y="79"/>
                </a:lnTo>
                <a:lnTo>
                  <a:pt x="619" y="98"/>
                </a:lnTo>
                <a:lnTo>
                  <a:pt x="639" y="119"/>
                </a:lnTo>
                <a:lnTo>
                  <a:pt x="655" y="142"/>
                </a:lnTo>
                <a:lnTo>
                  <a:pt x="669" y="166"/>
                </a:lnTo>
                <a:lnTo>
                  <a:pt x="681" y="191"/>
                </a:lnTo>
                <a:lnTo>
                  <a:pt x="689" y="217"/>
                </a:lnTo>
                <a:lnTo>
                  <a:pt x="697" y="245"/>
                </a:lnTo>
                <a:lnTo>
                  <a:pt x="697" y="259"/>
                </a:lnTo>
                <a:lnTo>
                  <a:pt x="699" y="273"/>
                </a:lnTo>
                <a:lnTo>
                  <a:pt x="697" y="287"/>
                </a:lnTo>
                <a:lnTo>
                  <a:pt x="697" y="300"/>
                </a:lnTo>
                <a:lnTo>
                  <a:pt x="683" y="353"/>
                </a:lnTo>
                <a:lnTo>
                  <a:pt x="657" y="402"/>
                </a:lnTo>
                <a:lnTo>
                  <a:pt x="639" y="425"/>
                </a:lnTo>
                <a:lnTo>
                  <a:pt x="619" y="445"/>
                </a:lnTo>
                <a:lnTo>
                  <a:pt x="597" y="464"/>
                </a:lnTo>
                <a:lnTo>
                  <a:pt x="572" y="482"/>
                </a:lnTo>
                <a:lnTo>
                  <a:pt x="545" y="498"/>
                </a:lnTo>
                <a:lnTo>
                  <a:pt x="516" y="512"/>
                </a:lnTo>
                <a:lnTo>
                  <a:pt x="485" y="524"/>
                </a:lnTo>
                <a:lnTo>
                  <a:pt x="454" y="534"/>
                </a:lnTo>
                <a:lnTo>
                  <a:pt x="420" y="540"/>
                </a:lnTo>
                <a:lnTo>
                  <a:pt x="387" y="544"/>
                </a:lnTo>
                <a:lnTo>
                  <a:pt x="367" y="546"/>
                </a:lnTo>
                <a:lnTo>
                  <a:pt x="332" y="546"/>
                </a:lnTo>
                <a:lnTo>
                  <a:pt x="314" y="544"/>
                </a:lnTo>
                <a:lnTo>
                  <a:pt x="280" y="540"/>
                </a:lnTo>
                <a:lnTo>
                  <a:pt x="246" y="534"/>
                </a:lnTo>
                <a:lnTo>
                  <a:pt x="216" y="524"/>
                </a:lnTo>
                <a:lnTo>
                  <a:pt x="184" y="512"/>
                </a:lnTo>
                <a:lnTo>
                  <a:pt x="155" y="500"/>
                </a:lnTo>
                <a:lnTo>
                  <a:pt x="128" y="484"/>
                </a:lnTo>
                <a:lnTo>
                  <a:pt x="103" y="467"/>
                </a:lnTo>
                <a:lnTo>
                  <a:pt x="81" y="447"/>
                </a:lnTo>
                <a:lnTo>
                  <a:pt x="61" y="426"/>
                </a:lnTo>
                <a:lnTo>
                  <a:pt x="43" y="403"/>
                </a:lnTo>
                <a:lnTo>
                  <a:pt x="27" y="379"/>
                </a:lnTo>
                <a:lnTo>
                  <a:pt x="16" y="355"/>
                </a:lnTo>
                <a:lnTo>
                  <a:pt x="7" y="328"/>
                </a:lnTo>
                <a:lnTo>
                  <a:pt x="0" y="287"/>
                </a:lnTo>
                <a:lnTo>
                  <a:pt x="0" y="273"/>
                </a:lnTo>
                <a:moveTo>
                  <a:pt x="29" y="285"/>
                </a:moveTo>
                <a:lnTo>
                  <a:pt x="29" y="297"/>
                </a:lnTo>
                <a:lnTo>
                  <a:pt x="34" y="323"/>
                </a:lnTo>
                <a:lnTo>
                  <a:pt x="43" y="346"/>
                </a:lnTo>
                <a:lnTo>
                  <a:pt x="54" y="370"/>
                </a:lnTo>
                <a:lnTo>
                  <a:pt x="67" y="392"/>
                </a:lnTo>
                <a:lnTo>
                  <a:pt x="83" y="412"/>
                </a:lnTo>
                <a:lnTo>
                  <a:pt x="101" y="431"/>
                </a:lnTo>
                <a:lnTo>
                  <a:pt x="122" y="449"/>
                </a:lnTo>
                <a:lnTo>
                  <a:pt x="146" y="467"/>
                </a:lnTo>
                <a:lnTo>
                  <a:pt x="171" y="480"/>
                </a:lnTo>
                <a:lnTo>
                  <a:pt x="196" y="492"/>
                </a:lnTo>
                <a:lnTo>
                  <a:pt x="224" y="503"/>
                </a:lnTo>
                <a:lnTo>
                  <a:pt x="254" y="512"/>
                </a:lnTo>
                <a:lnTo>
                  <a:pt x="284" y="519"/>
                </a:lnTo>
                <a:lnTo>
                  <a:pt x="316" y="522"/>
                </a:lnTo>
                <a:lnTo>
                  <a:pt x="334" y="522"/>
                </a:lnTo>
                <a:lnTo>
                  <a:pt x="349" y="524"/>
                </a:lnTo>
                <a:lnTo>
                  <a:pt x="367" y="522"/>
                </a:lnTo>
                <a:lnTo>
                  <a:pt x="382" y="522"/>
                </a:lnTo>
                <a:lnTo>
                  <a:pt x="414" y="519"/>
                </a:lnTo>
                <a:lnTo>
                  <a:pt x="445" y="512"/>
                </a:lnTo>
                <a:lnTo>
                  <a:pt x="474" y="503"/>
                </a:lnTo>
                <a:lnTo>
                  <a:pt x="503" y="492"/>
                </a:lnTo>
                <a:lnTo>
                  <a:pt x="527" y="480"/>
                </a:lnTo>
                <a:lnTo>
                  <a:pt x="552" y="467"/>
                </a:lnTo>
                <a:lnTo>
                  <a:pt x="576" y="451"/>
                </a:lnTo>
                <a:lnTo>
                  <a:pt x="597" y="433"/>
                </a:lnTo>
                <a:lnTo>
                  <a:pt x="614" y="414"/>
                </a:lnTo>
                <a:lnTo>
                  <a:pt x="632" y="393"/>
                </a:lnTo>
                <a:lnTo>
                  <a:pt x="645" y="370"/>
                </a:lnTo>
                <a:lnTo>
                  <a:pt x="655" y="348"/>
                </a:lnTo>
                <a:lnTo>
                  <a:pt x="663" y="323"/>
                </a:lnTo>
                <a:lnTo>
                  <a:pt x="667" y="299"/>
                </a:lnTo>
                <a:lnTo>
                  <a:pt x="669" y="285"/>
                </a:lnTo>
                <a:lnTo>
                  <a:pt x="669" y="261"/>
                </a:lnTo>
                <a:lnTo>
                  <a:pt x="667" y="247"/>
                </a:lnTo>
                <a:lnTo>
                  <a:pt x="663" y="222"/>
                </a:lnTo>
                <a:lnTo>
                  <a:pt x="657" y="198"/>
                </a:lnTo>
                <a:lnTo>
                  <a:pt x="645" y="175"/>
                </a:lnTo>
                <a:lnTo>
                  <a:pt x="632" y="154"/>
                </a:lnTo>
                <a:lnTo>
                  <a:pt x="617" y="133"/>
                </a:lnTo>
                <a:lnTo>
                  <a:pt x="576" y="95"/>
                </a:lnTo>
                <a:lnTo>
                  <a:pt x="554" y="79"/>
                </a:lnTo>
                <a:lnTo>
                  <a:pt x="529" y="65"/>
                </a:lnTo>
                <a:lnTo>
                  <a:pt x="503" y="53"/>
                </a:lnTo>
                <a:lnTo>
                  <a:pt x="474" y="42"/>
                </a:lnTo>
                <a:lnTo>
                  <a:pt x="445" y="34"/>
                </a:lnTo>
                <a:lnTo>
                  <a:pt x="416" y="26"/>
                </a:lnTo>
                <a:lnTo>
                  <a:pt x="382" y="23"/>
                </a:lnTo>
                <a:lnTo>
                  <a:pt x="367" y="21"/>
                </a:lnTo>
                <a:lnTo>
                  <a:pt x="334" y="21"/>
                </a:lnTo>
                <a:lnTo>
                  <a:pt x="286" y="26"/>
                </a:lnTo>
                <a:lnTo>
                  <a:pt x="256" y="34"/>
                </a:lnTo>
                <a:lnTo>
                  <a:pt x="226" y="40"/>
                </a:lnTo>
                <a:lnTo>
                  <a:pt x="198" y="51"/>
                </a:lnTo>
                <a:lnTo>
                  <a:pt x="171" y="65"/>
                </a:lnTo>
                <a:lnTo>
                  <a:pt x="146" y="79"/>
                </a:lnTo>
                <a:lnTo>
                  <a:pt x="124" y="95"/>
                </a:lnTo>
                <a:lnTo>
                  <a:pt x="103" y="112"/>
                </a:lnTo>
                <a:lnTo>
                  <a:pt x="83" y="131"/>
                </a:lnTo>
                <a:lnTo>
                  <a:pt x="67" y="153"/>
                </a:lnTo>
                <a:lnTo>
                  <a:pt x="54" y="175"/>
                </a:lnTo>
                <a:lnTo>
                  <a:pt x="43" y="198"/>
                </a:lnTo>
                <a:lnTo>
                  <a:pt x="29" y="247"/>
                </a:lnTo>
                <a:lnTo>
                  <a:pt x="29" y="273"/>
                </a:lnTo>
                <a:lnTo>
                  <a:pt x="29" y="285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365" name="" descr=""/>
          <p:cNvPicPr/>
          <p:nvPr/>
        </p:nvPicPr>
        <p:blipFill>
          <a:blip r:embed="rId4"/>
          <a:stretch/>
        </p:blipFill>
        <p:spPr>
          <a:xfrm>
            <a:off x="2557080" y="27784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66" name="Freeform 11"/>
          <p:cNvSpPr/>
          <p:nvPr/>
        </p:nvSpPr>
        <p:spPr>
          <a:xfrm>
            <a:off x="2552760" y="2775240"/>
            <a:ext cx="252000" cy="196920"/>
          </a:xfrm>
          <a:custGeom>
            <a:avLst/>
            <a:gdLst/>
            <a:ahLst/>
            <a:rect l="0" t="0" r="r" b="b"/>
            <a:pathLst>
              <a:path w="700" h="547">
                <a:moveTo>
                  <a:pt x="0" y="273"/>
                </a:moveTo>
                <a:lnTo>
                  <a:pt x="0" y="259"/>
                </a:lnTo>
                <a:lnTo>
                  <a:pt x="2" y="245"/>
                </a:lnTo>
                <a:lnTo>
                  <a:pt x="7" y="219"/>
                </a:lnTo>
                <a:lnTo>
                  <a:pt x="16" y="192"/>
                </a:lnTo>
                <a:lnTo>
                  <a:pt x="27" y="166"/>
                </a:lnTo>
                <a:lnTo>
                  <a:pt x="43" y="143"/>
                </a:lnTo>
                <a:lnTo>
                  <a:pt x="61" y="120"/>
                </a:lnTo>
                <a:lnTo>
                  <a:pt x="81" y="100"/>
                </a:lnTo>
                <a:lnTo>
                  <a:pt x="103" y="81"/>
                </a:lnTo>
                <a:lnTo>
                  <a:pt x="128" y="64"/>
                </a:lnTo>
                <a:lnTo>
                  <a:pt x="155" y="48"/>
                </a:lnTo>
                <a:lnTo>
                  <a:pt x="184" y="34"/>
                </a:lnTo>
                <a:lnTo>
                  <a:pt x="213" y="21"/>
                </a:lnTo>
                <a:lnTo>
                  <a:pt x="244" y="12"/>
                </a:lnTo>
                <a:lnTo>
                  <a:pt x="278" y="6"/>
                </a:lnTo>
                <a:lnTo>
                  <a:pt x="314" y="0"/>
                </a:lnTo>
                <a:lnTo>
                  <a:pt x="384" y="0"/>
                </a:lnTo>
                <a:lnTo>
                  <a:pt x="418" y="6"/>
                </a:lnTo>
                <a:lnTo>
                  <a:pt x="452" y="12"/>
                </a:lnTo>
                <a:lnTo>
                  <a:pt x="485" y="21"/>
                </a:lnTo>
                <a:lnTo>
                  <a:pt x="514" y="32"/>
                </a:lnTo>
                <a:lnTo>
                  <a:pt x="543" y="45"/>
                </a:lnTo>
                <a:lnTo>
                  <a:pt x="569" y="61"/>
                </a:lnTo>
                <a:lnTo>
                  <a:pt x="597" y="79"/>
                </a:lnTo>
                <a:lnTo>
                  <a:pt x="619" y="98"/>
                </a:lnTo>
                <a:lnTo>
                  <a:pt x="639" y="119"/>
                </a:lnTo>
                <a:lnTo>
                  <a:pt x="655" y="142"/>
                </a:lnTo>
                <a:lnTo>
                  <a:pt x="669" y="166"/>
                </a:lnTo>
                <a:lnTo>
                  <a:pt x="681" y="191"/>
                </a:lnTo>
                <a:lnTo>
                  <a:pt x="689" y="217"/>
                </a:lnTo>
                <a:lnTo>
                  <a:pt x="697" y="245"/>
                </a:lnTo>
                <a:lnTo>
                  <a:pt x="697" y="259"/>
                </a:lnTo>
                <a:lnTo>
                  <a:pt x="699" y="273"/>
                </a:lnTo>
                <a:lnTo>
                  <a:pt x="697" y="287"/>
                </a:lnTo>
                <a:lnTo>
                  <a:pt x="697" y="300"/>
                </a:lnTo>
                <a:lnTo>
                  <a:pt x="683" y="353"/>
                </a:lnTo>
                <a:lnTo>
                  <a:pt x="657" y="402"/>
                </a:lnTo>
                <a:lnTo>
                  <a:pt x="639" y="425"/>
                </a:lnTo>
                <a:lnTo>
                  <a:pt x="619" y="445"/>
                </a:lnTo>
                <a:lnTo>
                  <a:pt x="597" y="464"/>
                </a:lnTo>
                <a:lnTo>
                  <a:pt x="572" y="482"/>
                </a:lnTo>
                <a:lnTo>
                  <a:pt x="545" y="498"/>
                </a:lnTo>
                <a:lnTo>
                  <a:pt x="516" y="512"/>
                </a:lnTo>
                <a:lnTo>
                  <a:pt x="485" y="524"/>
                </a:lnTo>
                <a:lnTo>
                  <a:pt x="454" y="534"/>
                </a:lnTo>
                <a:lnTo>
                  <a:pt x="420" y="540"/>
                </a:lnTo>
                <a:lnTo>
                  <a:pt x="387" y="544"/>
                </a:lnTo>
                <a:lnTo>
                  <a:pt x="367" y="546"/>
                </a:lnTo>
                <a:lnTo>
                  <a:pt x="332" y="546"/>
                </a:lnTo>
                <a:lnTo>
                  <a:pt x="314" y="544"/>
                </a:lnTo>
                <a:lnTo>
                  <a:pt x="280" y="540"/>
                </a:lnTo>
                <a:lnTo>
                  <a:pt x="246" y="534"/>
                </a:lnTo>
                <a:lnTo>
                  <a:pt x="216" y="524"/>
                </a:lnTo>
                <a:lnTo>
                  <a:pt x="184" y="512"/>
                </a:lnTo>
                <a:lnTo>
                  <a:pt x="155" y="500"/>
                </a:lnTo>
                <a:lnTo>
                  <a:pt x="128" y="484"/>
                </a:lnTo>
                <a:lnTo>
                  <a:pt x="103" y="467"/>
                </a:lnTo>
                <a:lnTo>
                  <a:pt x="81" y="447"/>
                </a:lnTo>
                <a:lnTo>
                  <a:pt x="61" y="426"/>
                </a:lnTo>
                <a:lnTo>
                  <a:pt x="43" y="403"/>
                </a:lnTo>
                <a:lnTo>
                  <a:pt x="27" y="379"/>
                </a:lnTo>
                <a:lnTo>
                  <a:pt x="16" y="355"/>
                </a:lnTo>
                <a:lnTo>
                  <a:pt x="7" y="328"/>
                </a:lnTo>
                <a:lnTo>
                  <a:pt x="0" y="287"/>
                </a:lnTo>
                <a:lnTo>
                  <a:pt x="0" y="273"/>
                </a:lnTo>
                <a:moveTo>
                  <a:pt x="29" y="285"/>
                </a:moveTo>
                <a:lnTo>
                  <a:pt x="29" y="297"/>
                </a:lnTo>
                <a:lnTo>
                  <a:pt x="34" y="323"/>
                </a:lnTo>
                <a:lnTo>
                  <a:pt x="43" y="346"/>
                </a:lnTo>
                <a:lnTo>
                  <a:pt x="54" y="370"/>
                </a:lnTo>
                <a:lnTo>
                  <a:pt x="67" y="392"/>
                </a:lnTo>
                <a:lnTo>
                  <a:pt x="83" y="412"/>
                </a:lnTo>
                <a:lnTo>
                  <a:pt x="101" y="431"/>
                </a:lnTo>
                <a:lnTo>
                  <a:pt x="122" y="449"/>
                </a:lnTo>
                <a:lnTo>
                  <a:pt x="146" y="467"/>
                </a:lnTo>
                <a:lnTo>
                  <a:pt x="171" y="480"/>
                </a:lnTo>
                <a:lnTo>
                  <a:pt x="196" y="492"/>
                </a:lnTo>
                <a:lnTo>
                  <a:pt x="224" y="503"/>
                </a:lnTo>
                <a:lnTo>
                  <a:pt x="254" y="512"/>
                </a:lnTo>
                <a:lnTo>
                  <a:pt x="284" y="519"/>
                </a:lnTo>
                <a:lnTo>
                  <a:pt x="316" y="522"/>
                </a:lnTo>
                <a:lnTo>
                  <a:pt x="334" y="522"/>
                </a:lnTo>
                <a:lnTo>
                  <a:pt x="349" y="524"/>
                </a:lnTo>
                <a:lnTo>
                  <a:pt x="367" y="522"/>
                </a:lnTo>
                <a:lnTo>
                  <a:pt x="382" y="522"/>
                </a:lnTo>
                <a:lnTo>
                  <a:pt x="414" y="519"/>
                </a:lnTo>
                <a:lnTo>
                  <a:pt x="445" y="512"/>
                </a:lnTo>
                <a:lnTo>
                  <a:pt x="474" y="503"/>
                </a:lnTo>
                <a:lnTo>
                  <a:pt x="503" y="492"/>
                </a:lnTo>
                <a:lnTo>
                  <a:pt x="527" y="480"/>
                </a:lnTo>
                <a:lnTo>
                  <a:pt x="552" y="467"/>
                </a:lnTo>
                <a:lnTo>
                  <a:pt x="576" y="451"/>
                </a:lnTo>
                <a:lnTo>
                  <a:pt x="597" y="433"/>
                </a:lnTo>
                <a:lnTo>
                  <a:pt x="614" y="414"/>
                </a:lnTo>
                <a:lnTo>
                  <a:pt x="632" y="393"/>
                </a:lnTo>
                <a:lnTo>
                  <a:pt x="645" y="370"/>
                </a:lnTo>
                <a:lnTo>
                  <a:pt x="655" y="348"/>
                </a:lnTo>
                <a:lnTo>
                  <a:pt x="663" y="323"/>
                </a:lnTo>
                <a:lnTo>
                  <a:pt x="667" y="299"/>
                </a:lnTo>
                <a:lnTo>
                  <a:pt x="669" y="285"/>
                </a:lnTo>
                <a:lnTo>
                  <a:pt x="669" y="261"/>
                </a:lnTo>
                <a:lnTo>
                  <a:pt x="667" y="247"/>
                </a:lnTo>
                <a:lnTo>
                  <a:pt x="663" y="222"/>
                </a:lnTo>
                <a:lnTo>
                  <a:pt x="657" y="198"/>
                </a:lnTo>
                <a:lnTo>
                  <a:pt x="645" y="175"/>
                </a:lnTo>
                <a:lnTo>
                  <a:pt x="632" y="154"/>
                </a:lnTo>
                <a:lnTo>
                  <a:pt x="617" y="133"/>
                </a:lnTo>
                <a:lnTo>
                  <a:pt x="576" y="95"/>
                </a:lnTo>
                <a:lnTo>
                  <a:pt x="554" y="79"/>
                </a:lnTo>
                <a:lnTo>
                  <a:pt x="529" y="65"/>
                </a:lnTo>
                <a:lnTo>
                  <a:pt x="503" y="53"/>
                </a:lnTo>
                <a:lnTo>
                  <a:pt x="474" y="42"/>
                </a:lnTo>
                <a:lnTo>
                  <a:pt x="445" y="34"/>
                </a:lnTo>
                <a:lnTo>
                  <a:pt x="416" y="26"/>
                </a:lnTo>
                <a:lnTo>
                  <a:pt x="382" y="23"/>
                </a:lnTo>
                <a:lnTo>
                  <a:pt x="367" y="21"/>
                </a:lnTo>
                <a:lnTo>
                  <a:pt x="334" y="21"/>
                </a:lnTo>
                <a:lnTo>
                  <a:pt x="286" y="26"/>
                </a:lnTo>
                <a:lnTo>
                  <a:pt x="256" y="34"/>
                </a:lnTo>
                <a:lnTo>
                  <a:pt x="226" y="40"/>
                </a:lnTo>
                <a:lnTo>
                  <a:pt x="198" y="51"/>
                </a:lnTo>
                <a:lnTo>
                  <a:pt x="171" y="65"/>
                </a:lnTo>
                <a:lnTo>
                  <a:pt x="146" y="79"/>
                </a:lnTo>
                <a:lnTo>
                  <a:pt x="124" y="95"/>
                </a:lnTo>
                <a:lnTo>
                  <a:pt x="103" y="112"/>
                </a:lnTo>
                <a:lnTo>
                  <a:pt x="83" y="131"/>
                </a:lnTo>
                <a:lnTo>
                  <a:pt x="67" y="153"/>
                </a:lnTo>
                <a:lnTo>
                  <a:pt x="54" y="175"/>
                </a:lnTo>
                <a:lnTo>
                  <a:pt x="43" y="198"/>
                </a:lnTo>
                <a:lnTo>
                  <a:pt x="29" y="247"/>
                </a:lnTo>
                <a:lnTo>
                  <a:pt x="29" y="273"/>
                </a:lnTo>
                <a:lnTo>
                  <a:pt x="29" y="285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367" name="" descr=""/>
          <p:cNvPicPr/>
          <p:nvPr/>
        </p:nvPicPr>
        <p:blipFill>
          <a:blip r:embed="rId5"/>
          <a:stretch/>
        </p:blipFill>
        <p:spPr>
          <a:xfrm>
            <a:off x="2797560" y="307764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68" name="Freeform 12"/>
          <p:cNvSpPr/>
          <p:nvPr/>
        </p:nvSpPr>
        <p:spPr>
          <a:xfrm>
            <a:off x="2793600" y="3073680"/>
            <a:ext cx="252000" cy="197280"/>
          </a:xfrm>
          <a:custGeom>
            <a:avLst/>
            <a:gdLst/>
            <a:ahLst/>
            <a:rect l="0" t="0" r="r" b="b"/>
            <a:pathLst>
              <a:path w="700" h="548">
                <a:moveTo>
                  <a:pt x="0" y="275"/>
                </a:moveTo>
                <a:lnTo>
                  <a:pt x="0" y="260"/>
                </a:lnTo>
                <a:lnTo>
                  <a:pt x="7" y="218"/>
                </a:lnTo>
                <a:lnTo>
                  <a:pt x="16" y="192"/>
                </a:lnTo>
                <a:lnTo>
                  <a:pt x="27" y="167"/>
                </a:lnTo>
                <a:lnTo>
                  <a:pt x="43" y="143"/>
                </a:lnTo>
                <a:lnTo>
                  <a:pt x="61" y="120"/>
                </a:lnTo>
                <a:lnTo>
                  <a:pt x="81" y="99"/>
                </a:lnTo>
                <a:lnTo>
                  <a:pt x="103" y="80"/>
                </a:lnTo>
                <a:lnTo>
                  <a:pt x="127" y="63"/>
                </a:lnTo>
                <a:lnTo>
                  <a:pt x="155" y="47"/>
                </a:lnTo>
                <a:lnTo>
                  <a:pt x="184" y="33"/>
                </a:lnTo>
                <a:lnTo>
                  <a:pt x="213" y="22"/>
                </a:lnTo>
                <a:lnTo>
                  <a:pt x="244" y="12"/>
                </a:lnTo>
                <a:lnTo>
                  <a:pt x="278" y="7"/>
                </a:lnTo>
                <a:lnTo>
                  <a:pt x="314" y="2"/>
                </a:lnTo>
                <a:lnTo>
                  <a:pt x="332" y="2"/>
                </a:lnTo>
                <a:lnTo>
                  <a:pt x="349" y="0"/>
                </a:lnTo>
                <a:lnTo>
                  <a:pt x="367" y="2"/>
                </a:lnTo>
                <a:lnTo>
                  <a:pt x="384" y="2"/>
                </a:lnTo>
                <a:lnTo>
                  <a:pt x="418" y="5"/>
                </a:lnTo>
                <a:lnTo>
                  <a:pt x="452" y="12"/>
                </a:lnTo>
                <a:lnTo>
                  <a:pt x="485" y="22"/>
                </a:lnTo>
                <a:lnTo>
                  <a:pt x="514" y="33"/>
                </a:lnTo>
                <a:lnTo>
                  <a:pt x="543" y="47"/>
                </a:lnTo>
                <a:lnTo>
                  <a:pt x="569" y="63"/>
                </a:lnTo>
                <a:lnTo>
                  <a:pt x="597" y="80"/>
                </a:lnTo>
                <a:lnTo>
                  <a:pt x="619" y="99"/>
                </a:lnTo>
                <a:lnTo>
                  <a:pt x="639" y="120"/>
                </a:lnTo>
                <a:lnTo>
                  <a:pt x="669" y="166"/>
                </a:lnTo>
                <a:lnTo>
                  <a:pt x="681" y="192"/>
                </a:lnTo>
                <a:lnTo>
                  <a:pt x="689" y="218"/>
                </a:lnTo>
                <a:lnTo>
                  <a:pt x="697" y="244"/>
                </a:lnTo>
                <a:lnTo>
                  <a:pt x="697" y="258"/>
                </a:lnTo>
                <a:lnTo>
                  <a:pt x="699" y="272"/>
                </a:lnTo>
                <a:lnTo>
                  <a:pt x="697" y="287"/>
                </a:lnTo>
                <a:lnTo>
                  <a:pt x="697" y="301"/>
                </a:lnTo>
                <a:lnTo>
                  <a:pt x="689" y="329"/>
                </a:lnTo>
                <a:lnTo>
                  <a:pt x="683" y="355"/>
                </a:lnTo>
                <a:lnTo>
                  <a:pt x="657" y="404"/>
                </a:lnTo>
                <a:lnTo>
                  <a:pt x="639" y="426"/>
                </a:lnTo>
                <a:lnTo>
                  <a:pt x="619" y="448"/>
                </a:lnTo>
                <a:lnTo>
                  <a:pt x="597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54" y="535"/>
                </a:lnTo>
                <a:lnTo>
                  <a:pt x="420" y="542"/>
                </a:lnTo>
                <a:lnTo>
                  <a:pt x="387" y="545"/>
                </a:lnTo>
                <a:lnTo>
                  <a:pt x="367" y="547"/>
                </a:lnTo>
                <a:lnTo>
                  <a:pt x="332" y="547"/>
                </a:lnTo>
                <a:lnTo>
                  <a:pt x="314" y="545"/>
                </a:lnTo>
                <a:lnTo>
                  <a:pt x="280" y="542"/>
                </a:lnTo>
                <a:lnTo>
                  <a:pt x="246" y="535"/>
                </a:lnTo>
                <a:lnTo>
                  <a:pt x="216" y="526"/>
                </a:lnTo>
                <a:lnTo>
                  <a:pt x="184" y="514"/>
                </a:lnTo>
                <a:lnTo>
                  <a:pt x="155" y="500"/>
                </a:lnTo>
                <a:lnTo>
                  <a:pt x="127" y="484"/>
                </a:lnTo>
                <a:lnTo>
                  <a:pt x="103" y="467"/>
                </a:lnTo>
                <a:lnTo>
                  <a:pt x="81" y="448"/>
                </a:lnTo>
                <a:lnTo>
                  <a:pt x="61" y="426"/>
                </a:lnTo>
                <a:lnTo>
                  <a:pt x="43" y="404"/>
                </a:lnTo>
                <a:lnTo>
                  <a:pt x="27" y="381"/>
                </a:lnTo>
                <a:lnTo>
                  <a:pt x="16" y="355"/>
                </a:lnTo>
                <a:lnTo>
                  <a:pt x="7" y="329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9" y="287"/>
                </a:moveTo>
                <a:lnTo>
                  <a:pt x="29" y="299"/>
                </a:lnTo>
                <a:lnTo>
                  <a:pt x="34" y="323"/>
                </a:lnTo>
                <a:lnTo>
                  <a:pt x="43" y="348"/>
                </a:lnTo>
                <a:lnTo>
                  <a:pt x="54" y="371"/>
                </a:lnTo>
                <a:lnTo>
                  <a:pt x="67" y="393"/>
                </a:lnTo>
                <a:lnTo>
                  <a:pt x="83" y="414"/>
                </a:lnTo>
                <a:lnTo>
                  <a:pt x="101" y="434"/>
                </a:lnTo>
                <a:lnTo>
                  <a:pt x="121" y="451"/>
                </a:lnTo>
                <a:lnTo>
                  <a:pt x="171" y="482"/>
                </a:lnTo>
                <a:lnTo>
                  <a:pt x="196" y="495"/>
                </a:lnTo>
                <a:lnTo>
                  <a:pt x="224" y="506"/>
                </a:lnTo>
                <a:lnTo>
                  <a:pt x="254" y="514"/>
                </a:lnTo>
                <a:lnTo>
                  <a:pt x="284" y="519"/>
                </a:lnTo>
                <a:lnTo>
                  <a:pt x="316" y="525"/>
                </a:lnTo>
                <a:lnTo>
                  <a:pt x="382" y="525"/>
                </a:lnTo>
                <a:lnTo>
                  <a:pt x="414" y="519"/>
                </a:lnTo>
                <a:lnTo>
                  <a:pt x="445" y="514"/>
                </a:lnTo>
                <a:lnTo>
                  <a:pt x="474" y="506"/>
                </a:lnTo>
                <a:lnTo>
                  <a:pt x="503" y="495"/>
                </a:lnTo>
                <a:lnTo>
                  <a:pt x="527" y="482"/>
                </a:lnTo>
                <a:lnTo>
                  <a:pt x="552" y="468"/>
                </a:lnTo>
                <a:lnTo>
                  <a:pt x="576" y="451"/>
                </a:lnTo>
                <a:lnTo>
                  <a:pt x="597" y="434"/>
                </a:lnTo>
                <a:lnTo>
                  <a:pt x="614" y="414"/>
                </a:lnTo>
                <a:lnTo>
                  <a:pt x="632" y="393"/>
                </a:lnTo>
                <a:lnTo>
                  <a:pt x="645" y="373"/>
                </a:lnTo>
                <a:lnTo>
                  <a:pt x="655" y="350"/>
                </a:lnTo>
                <a:lnTo>
                  <a:pt x="663" y="326"/>
                </a:lnTo>
                <a:lnTo>
                  <a:pt x="667" y="299"/>
                </a:lnTo>
                <a:lnTo>
                  <a:pt x="669" y="287"/>
                </a:lnTo>
                <a:lnTo>
                  <a:pt x="669" y="260"/>
                </a:lnTo>
                <a:lnTo>
                  <a:pt x="663" y="223"/>
                </a:lnTo>
                <a:lnTo>
                  <a:pt x="657" y="199"/>
                </a:lnTo>
                <a:lnTo>
                  <a:pt x="645" y="176"/>
                </a:lnTo>
                <a:lnTo>
                  <a:pt x="632" y="153"/>
                </a:lnTo>
                <a:lnTo>
                  <a:pt x="617" y="133"/>
                </a:lnTo>
                <a:lnTo>
                  <a:pt x="597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6"/>
                </a:lnTo>
                <a:lnTo>
                  <a:pt x="503" y="52"/>
                </a:lnTo>
                <a:lnTo>
                  <a:pt x="474" y="42"/>
                </a:lnTo>
                <a:lnTo>
                  <a:pt x="445" y="33"/>
                </a:lnTo>
                <a:lnTo>
                  <a:pt x="416" y="28"/>
                </a:lnTo>
                <a:lnTo>
                  <a:pt x="382" y="24"/>
                </a:lnTo>
                <a:lnTo>
                  <a:pt x="367" y="22"/>
                </a:lnTo>
                <a:lnTo>
                  <a:pt x="334" y="22"/>
                </a:lnTo>
                <a:lnTo>
                  <a:pt x="286" y="28"/>
                </a:lnTo>
                <a:lnTo>
                  <a:pt x="256" y="33"/>
                </a:lnTo>
                <a:lnTo>
                  <a:pt x="226" y="42"/>
                </a:lnTo>
                <a:lnTo>
                  <a:pt x="198" y="52"/>
                </a:lnTo>
                <a:lnTo>
                  <a:pt x="171" y="64"/>
                </a:lnTo>
                <a:lnTo>
                  <a:pt x="146" y="78"/>
                </a:lnTo>
                <a:lnTo>
                  <a:pt x="123" y="96"/>
                </a:lnTo>
                <a:lnTo>
                  <a:pt x="103" y="113"/>
                </a:lnTo>
                <a:lnTo>
                  <a:pt x="83" y="133"/>
                </a:lnTo>
                <a:lnTo>
                  <a:pt x="67" y="153"/>
                </a:lnTo>
                <a:lnTo>
                  <a:pt x="54" y="174"/>
                </a:lnTo>
                <a:lnTo>
                  <a:pt x="43" y="199"/>
                </a:lnTo>
                <a:lnTo>
                  <a:pt x="36" y="222"/>
                </a:lnTo>
                <a:lnTo>
                  <a:pt x="29" y="247"/>
                </a:lnTo>
                <a:lnTo>
                  <a:pt x="29" y="272"/>
                </a:lnTo>
                <a:lnTo>
                  <a:pt x="29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369" name="" descr=""/>
          <p:cNvPicPr/>
          <p:nvPr/>
        </p:nvPicPr>
        <p:blipFill>
          <a:blip r:embed="rId6"/>
          <a:stretch/>
        </p:blipFill>
        <p:spPr>
          <a:xfrm>
            <a:off x="2797560" y="307764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70" name="Freeform 13"/>
          <p:cNvSpPr/>
          <p:nvPr/>
        </p:nvSpPr>
        <p:spPr>
          <a:xfrm>
            <a:off x="2793600" y="3073680"/>
            <a:ext cx="252000" cy="197280"/>
          </a:xfrm>
          <a:custGeom>
            <a:avLst/>
            <a:gdLst/>
            <a:ahLst/>
            <a:rect l="0" t="0" r="r" b="b"/>
            <a:pathLst>
              <a:path w="700" h="548">
                <a:moveTo>
                  <a:pt x="0" y="275"/>
                </a:moveTo>
                <a:lnTo>
                  <a:pt x="0" y="260"/>
                </a:lnTo>
                <a:lnTo>
                  <a:pt x="7" y="218"/>
                </a:lnTo>
                <a:lnTo>
                  <a:pt x="16" y="192"/>
                </a:lnTo>
                <a:lnTo>
                  <a:pt x="27" y="167"/>
                </a:lnTo>
                <a:lnTo>
                  <a:pt x="43" y="143"/>
                </a:lnTo>
                <a:lnTo>
                  <a:pt x="61" y="120"/>
                </a:lnTo>
                <a:lnTo>
                  <a:pt x="81" y="99"/>
                </a:lnTo>
                <a:lnTo>
                  <a:pt x="103" y="80"/>
                </a:lnTo>
                <a:lnTo>
                  <a:pt x="127" y="63"/>
                </a:lnTo>
                <a:lnTo>
                  <a:pt x="155" y="47"/>
                </a:lnTo>
                <a:lnTo>
                  <a:pt x="184" y="33"/>
                </a:lnTo>
                <a:lnTo>
                  <a:pt x="213" y="22"/>
                </a:lnTo>
                <a:lnTo>
                  <a:pt x="244" y="12"/>
                </a:lnTo>
                <a:lnTo>
                  <a:pt x="278" y="7"/>
                </a:lnTo>
                <a:lnTo>
                  <a:pt x="314" y="2"/>
                </a:lnTo>
                <a:lnTo>
                  <a:pt x="332" y="2"/>
                </a:lnTo>
                <a:lnTo>
                  <a:pt x="349" y="0"/>
                </a:lnTo>
                <a:lnTo>
                  <a:pt x="367" y="2"/>
                </a:lnTo>
                <a:lnTo>
                  <a:pt x="384" y="2"/>
                </a:lnTo>
                <a:lnTo>
                  <a:pt x="418" y="5"/>
                </a:lnTo>
                <a:lnTo>
                  <a:pt x="452" y="12"/>
                </a:lnTo>
                <a:lnTo>
                  <a:pt x="485" y="22"/>
                </a:lnTo>
                <a:lnTo>
                  <a:pt x="514" y="33"/>
                </a:lnTo>
                <a:lnTo>
                  <a:pt x="543" y="47"/>
                </a:lnTo>
                <a:lnTo>
                  <a:pt x="569" y="63"/>
                </a:lnTo>
                <a:lnTo>
                  <a:pt x="597" y="80"/>
                </a:lnTo>
                <a:lnTo>
                  <a:pt x="619" y="99"/>
                </a:lnTo>
                <a:lnTo>
                  <a:pt x="639" y="120"/>
                </a:lnTo>
                <a:lnTo>
                  <a:pt x="669" y="166"/>
                </a:lnTo>
                <a:lnTo>
                  <a:pt x="681" y="192"/>
                </a:lnTo>
                <a:lnTo>
                  <a:pt x="689" y="218"/>
                </a:lnTo>
                <a:lnTo>
                  <a:pt x="697" y="244"/>
                </a:lnTo>
                <a:lnTo>
                  <a:pt x="697" y="258"/>
                </a:lnTo>
                <a:lnTo>
                  <a:pt x="699" y="272"/>
                </a:lnTo>
                <a:lnTo>
                  <a:pt x="697" y="287"/>
                </a:lnTo>
                <a:lnTo>
                  <a:pt x="697" y="301"/>
                </a:lnTo>
                <a:lnTo>
                  <a:pt x="689" y="329"/>
                </a:lnTo>
                <a:lnTo>
                  <a:pt x="683" y="355"/>
                </a:lnTo>
                <a:lnTo>
                  <a:pt x="657" y="404"/>
                </a:lnTo>
                <a:lnTo>
                  <a:pt x="639" y="426"/>
                </a:lnTo>
                <a:lnTo>
                  <a:pt x="619" y="448"/>
                </a:lnTo>
                <a:lnTo>
                  <a:pt x="597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54" y="535"/>
                </a:lnTo>
                <a:lnTo>
                  <a:pt x="420" y="542"/>
                </a:lnTo>
                <a:lnTo>
                  <a:pt x="387" y="545"/>
                </a:lnTo>
                <a:lnTo>
                  <a:pt x="367" y="547"/>
                </a:lnTo>
                <a:lnTo>
                  <a:pt x="332" y="547"/>
                </a:lnTo>
                <a:lnTo>
                  <a:pt x="314" y="545"/>
                </a:lnTo>
                <a:lnTo>
                  <a:pt x="280" y="542"/>
                </a:lnTo>
                <a:lnTo>
                  <a:pt x="246" y="535"/>
                </a:lnTo>
                <a:lnTo>
                  <a:pt x="216" y="526"/>
                </a:lnTo>
                <a:lnTo>
                  <a:pt x="184" y="514"/>
                </a:lnTo>
                <a:lnTo>
                  <a:pt x="155" y="500"/>
                </a:lnTo>
                <a:lnTo>
                  <a:pt x="127" y="484"/>
                </a:lnTo>
                <a:lnTo>
                  <a:pt x="103" y="467"/>
                </a:lnTo>
                <a:lnTo>
                  <a:pt x="81" y="448"/>
                </a:lnTo>
                <a:lnTo>
                  <a:pt x="61" y="426"/>
                </a:lnTo>
                <a:lnTo>
                  <a:pt x="43" y="404"/>
                </a:lnTo>
                <a:lnTo>
                  <a:pt x="27" y="381"/>
                </a:lnTo>
                <a:lnTo>
                  <a:pt x="16" y="355"/>
                </a:lnTo>
                <a:lnTo>
                  <a:pt x="7" y="329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9" y="287"/>
                </a:moveTo>
                <a:lnTo>
                  <a:pt x="29" y="299"/>
                </a:lnTo>
                <a:lnTo>
                  <a:pt x="34" y="323"/>
                </a:lnTo>
                <a:lnTo>
                  <a:pt x="43" y="348"/>
                </a:lnTo>
                <a:lnTo>
                  <a:pt x="54" y="371"/>
                </a:lnTo>
                <a:lnTo>
                  <a:pt x="67" y="393"/>
                </a:lnTo>
                <a:lnTo>
                  <a:pt x="83" y="414"/>
                </a:lnTo>
                <a:lnTo>
                  <a:pt x="101" y="434"/>
                </a:lnTo>
                <a:lnTo>
                  <a:pt x="121" y="451"/>
                </a:lnTo>
                <a:lnTo>
                  <a:pt x="171" y="482"/>
                </a:lnTo>
                <a:lnTo>
                  <a:pt x="196" y="495"/>
                </a:lnTo>
                <a:lnTo>
                  <a:pt x="224" y="506"/>
                </a:lnTo>
                <a:lnTo>
                  <a:pt x="254" y="514"/>
                </a:lnTo>
                <a:lnTo>
                  <a:pt x="284" y="519"/>
                </a:lnTo>
                <a:lnTo>
                  <a:pt x="316" y="525"/>
                </a:lnTo>
                <a:lnTo>
                  <a:pt x="382" y="525"/>
                </a:lnTo>
                <a:lnTo>
                  <a:pt x="414" y="519"/>
                </a:lnTo>
                <a:lnTo>
                  <a:pt x="445" y="514"/>
                </a:lnTo>
                <a:lnTo>
                  <a:pt x="474" y="506"/>
                </a:lnTo>
                <a:lnTo>
                  <a:pt x="503" y="495"/>
                </a:lnTo>
                <a:lnTo>
                  <a:pt x="527" y="482"/>
                </a:lnTo>
                <a:lnTo>
                  <a:pt x="552" y="468"/>
                </a:lnTo>
                <a:lnTo>
                  <a:pt x="576" y="451"/>
                </a:lnTo>
                <a:lnTo>
                  <a:pt x="597" y="434"/>
                </a:lnTo>
                <a:lnTo>
                  <a:pt x="614" y="414"/>
                </a:lnTo>
                <a:lnTo>
                  <a:pt x="632" y="393"/>
                </a:lnTo>
                <a:lnTo>
                  <a:pt x="645" y="373"/>
                </a:lnTo>
                <a:lnTo>
                  <a:pt x="655" y="350"/>
                </a:lnTo>
                <a:lnTo>
                  <a:pt x="663" y="326"/>
                </a:lnTo>
                <a:lnTo>
                  <a:pt x="667" y="299"/>
                </a:lnTo>
                <a:lnTo>
                  <a:pt x="669" y="287"/>
                </a:lnTo>
                <a:lnTo>
                  <a:pt x="669" y="260"/>
                </a:lnTo>
                <a:lnTo>
                  <a:pt x="663" y="223"/>
                </a:lnTo>
                <a:lnTo>
                  <a:pt x="657" y="199"/>
                </a:lnTo>
                <a:lnTo>
                  <a:pt x="645" y="176"/>
                </a:lnTo>
                <a:lnTo>
                  <a:pt x="632" y="153"/>
                </a:lnTo>
                <a:lnTo>
                  <a:pt x="617" y="133"/>
                </a:lnTo>
                <a:lnTo>
                  <a:pt x="597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6"/>
                </a:lnTo>
                <a:lnTo>
                  <a:pt x="503" y="52"/>
                </a:lnTo>
                <a:lnTo>
                  <a:pt x="474" y="42"/>
                </a:lnTo>
                <a:lnTo>
                  <a:pt x="445" y="33"/>
                </a:lnTo>
                <a:lnTo>
                  <a:pt x="416" y="28"/>
                </a:lnTo>
                <a:lnTo>
                  <a:pt x="382" y="24"/>
                </a:lnTo>
                <a:lnTo>
                  <a:pt x="367" y="22"/>
                </a:lnTo>
                <a:lnTo>
                  <a:pt x="334" y="22"/>
                </a:lnTo>
                <a:lnTo>
                  <a:pt x="286" y="28"/>
                </a:lnTo>
                <a:lnTo>
                  <a:pt x="256" y="33"/>
                </a:lnTo>
                <a:lnTo>
                  <a:pt x="226" y="42"/>
                </a:lnTo>
                <a:lnTo>
                  <a:pt x="198" y="52"/>
                </a:lnTo>
                <a:lnTo>
                  <a:pt x="171" y="64"/>
                </a:lnTo>
                <a:lnTo>
                  <a:pt x="146" y="78"/>
                </a:lnTo>
                <a:lnTo>
                  <a:pt x="123" y="96"/>
                </a:lnTo>
                <a:lnTo>
                  <a:pt x="103" y="113"/>
                </a:lnTo>
                <a:lnTo>
                  <a:pt x="83" y="133"/>
                </a:lnTo>
                <a:lnTo>
                  <a:pt x="67" y="153"/>
                </a:lnTo>
                <a:lnTo>
                  <a:pt x="54" y="174"/>
                </a:lnTo>
                <a:lnTo>
                  <a:pt x="43" y="199"/>
                </a:lnTo>
                <a:lnTo>
                  <a:pt x="36" y="222"/>
                </a:lnTo>
                <a:lnTo>
                  <a:pt x="29" y="247"/>
                </a:lnTo>
                <a:lnTo>
                  <a:pt x="29" y="272"/>
                </a:lnTo>
                <a:lnTo>
                  <a:pt x="29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371" name="" descr=""/>
          <p:cNvPicPr/>
          <p:nvPr/>
        </p:nvPicPr>
        <p:blipFill>
          <a:blip r:embed="rId7"/>
          <a:stretch/>
        </p:blipFill>
        <p:spPr>
          <a:xfrm>
            <a:off x="1988640" y="339444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72" name="Freeform 14"/>
          <p:cNvSpPr/>
          <p:nvPr/>
        </p:nvSpPr>
        <p:spPr>
          <a:xfrm>
            <a:off x="1983600" y="3391200"/>
            <a:ext cx="251640" cy="197280"/>
          </a:xfrm>
          <a:custGeom>
            <a:avLst/>
            <a:gdLst/>
            <a:ahLst/>
            <a:rect l="0" t="0" r="r" b="b"/>
            <a:pathLst>
              <a:path w="699" h="548">
                <a:moveTo>
                  <a:pt x="0" y="272"/>
                </a:moveTo>
                <a:lnTo>
                  <a:pt x="2" y="258"/>
                </a:lnTo>
                <a:lnTo>
                  <a:pt x="2" y="246"/>
                </a:lnTo>
                <a:lnTo>
                  <a:pt x="8" y="218"/>
                </a:lnTo>
                <a:lnTo>
                  <a:pt x="15" y="192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44" y="12"/>
                </a:lnTo>
                <a:lnTo>
                  <a:pt x="278" y="5"/>
                </a:lnTo>
                <a:lnTo>
                  <a:pt x="313" y="2"/>
                </a:lnTo>
                <a:lnTo>
                  <a:pt x="330" y="0"/>
                </a:lnTo>
                <a:lnTo>
                  <a:pt x="368" y="0"/>
                </a:lnTo>
                <a:lnTo>
                  <a:pt x="384" y="2"/>
                </a:lnTo>
                <a:lnTo>
                  <a:pt x="419" y="5"/>
                </a:lnTo>
                <a:lnTo>
                  <a:pt x="453" y="12"/>
                </a:lnTo>
                <a:lnTo>
                  <a:pt x="484" y="21"/>
                </a:lnTo>
                <a:lnTo>
                  <a:pt x="515" y="33"/>
                </a:lnTo>
                <a:lnTo>
                  <a:pt x="544" y="47"/>
                </a:lnTo>
                <a:lnTo>
                  <a:pt x="570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72" y="166"/>
                </a:lnTo>
                <a:lnTo>
                  <a:pt x="682" y="192"/>
                </a:lnTo>
                <a:lnTo>
                  <a:pt x="692" y="218"/>
                </a:lnTo>
                <a:lnTo>
                  <a:pt x="696" y="244"/>
                </a:lnTo>
                <a:lnTo>
                  <a:pt x="698" y="258"/>
                </a:lnTo>
                <a:lnTo>
                  <a:pt x="698" y="286"/>
                </a:lnTo>
                <a:lnTo>
                  <a:pt x="692" y="328"/>
                </a:lnTo>
                <a:lnTo>
                  <a:pt x="682" y="354"/>
                </a:lnTo>
                <a:lnTo>
                  <a:pt x="672" y="379"/>
                </a:lnTo>
                <a:lnTo>
                  <a:pt x="656" y="403"/>
                </a:lnTo>
                <a:lnTo>
                  <a:pt x="638" y="424"/>
                </a:lnTo>
                <a:lnTo>
                  <a:pt x="618" y="447"/>
                </a:lnTo>
                <a:lnTo>
                  <a:pt x="596" y="466"/>
                </a:lnTo>
                <a:lnTo>
                  <a:pt x="570" y="484"/>
                </a:lnTo>
                <a:lnTo>
                  <a:pt x="544" y="500"/>
                </a:lnTo>
                <a:lnTo>
                  <a:pt x="515" y="514"/>
                </a:lnTo>
                <a:lnTo>
                  <a:pt x="486" y="525"/>
                </a:lnTo>
                <a:lnTo>
                  <a:pt x="453" y="533"/>
                </a:lnTo>
                <a:lnTo>
                  <a:pt x="419" y="540"/>
                </a:lnTo>
                <a:lnTo>
                  <a:pt x="386" y="545"/>
                </a:lnTo>
                <a:lnTo>
                  <a:pt x="368" y="545"/>
                </a:lnTo>
                <a:lnTo>
                  <a:pt x="350" y="547"/>
                </a:lnTo>
                <a:lnTo>
                  <a:pt x="333" y="545"/>
                </a:lnTo>
                <a:lnTo>
                  <a:pt x="315" y="545"/>
                </a:lnTo>
                <a:lnTo>
                  <a:pt x="278" y="540"/>
                </a:lnTo>
                <a:lnTo>
                  <a:pt x="246" y="534"/>
                </a:lnTo>
                <a:lnTo>
                  <a:pt x="214" y="525"/>
                </a:lnTo>
                <a:lnTo>
                  <a:pt x="182" y="514"/>
                </a:lnTo>
                <a:lnTo>
                  <a:pt x="156" y="500"/>
                </a:lnTo>
                <a:lnTo>
                  <a:pt x="128" y="484"/>
                </a:lnTo>
                <a:lnTo>
                  <a:pt x="102" y="466"/>
                </a:lnTo>
                <a:lnTo>
                  <a:pt x="80" y="447"/>
                </a:lnTo>
                <a:lnTo>
                  <a:pt x="60" y="426"/>
                </a:lnTo>
                <a:lnTo>
                  <a:pt x="42" y="403"/>
                </a:lnTo>
                <a:lnTo>
                  <a:pt x="28" y="379"/>
                </a:lnTo>
                <a:lnTo>
                  <a:pt x="17" y="354"/>
                </a:lnTo>
                <a:lnTo>
                  <a:pt x="8" y="328"/>
                </a:lnTo>
                <a:lnTo>
                  <a:pt x="2" y="302"/>
                </a:lnTo>
                <a:lnTo>
                  <a:pt x="2" y="288"/>
                </a:lnTo>
                <a:lnTo>
                  <a:pt x="0" y="272"/>
                </a:lnTo>
                <a:moveTo>
                  <a:pt x="28" y="286"/>
                </a:moveTo>
                <a:lnTo>
                  <a:pt x="35" y="322"/>
                </a:lnTo>
                <a:lnTo>
                  <a:pt x="42" y="347"/>
                </a:lnTo>
                <a:lnTo>
                  <a:pt x="53" y="369"/>
                </a:lnTo>
                <a:lnTo>
                  <a:pt x="66" y="393"/>
                </a:lnTo>
                <a:lnTo>
                  <a:pt x="82" y="412"/>
                </a:lnTo>
                <a:lnTo>
                  <a:pt x="102" y="433"/>
                </a:lnTo>
                <a:lnTo>
                  <a:pt x="122" y="450"/>
                </a:lnTo>
                <a:lnTo>
                  <a:pt x="144" y="466"/>
                </a:lnTo>
                <a:lnTo>
                  <a:pt x="168" y="480"/>
                </a:lnTo>
                <a:lnTo>
                  <a:pt x="196" y="495"/>
                </a:lnTo>
                <a:lnTo>
                  <a:pt x="222" y="505"/>
                </a:lnTo>
                <a:lnTo>
                  <a:pt x="254" y="514"/>
                </a:lnTo>
                <a:lnTo>
                  <a:pt x="282" y="519"/>
                </a:lnTo>
                <a:lnTo>
                  <a:pt x="317" y="523"/>
                </a:lnTo>
                <a:lnTo>
                  <a:pt x="333" y="525"/>
                </a:lnTo>
                <a:lnTo>
                  <a:pt x="366" y="525"/>
                </a:lnTo>
                <a:lnTo>
                  <a:pt x="413" y="519"/>
                </a:lnTo>
                <a:lnTo>
                  <a:pt x="444" y="514"/>
                </a:lnTo>
                <a:lnTo>
                  <a:pt x="473" y="505"/>
                </a:lnTo>
                <a:lnTo>
                  <a:pt x="502" y="495"/>
                </a:lnTo>
                <a:lnTo>
                  <a:pt x="528" y="482"/>
                </a:lnTo>
                <a:lnTo>
                  <a:pt x="553" y="466"/>
                </a:lnTo>
                <a:lnTo>
                  <a:pt x="576" y="450"/>
                </a:lnTo>
                <a:lnTo>
                  <a:pt x="596" y="433"/>
                </a:lnTo>
                <a:lnTo>
                  <a:pt x="616" y="413"/>
                </a:lnTo>
                <a:lnTo>
                  <a:pt x="632" y="393"/>
                </a:lnTo>
                <a:lnTo>
                  <a:pt x="644" y="372"/>
                </a:lnTo>
                <a:lnTo>
                  <a:pt x="656" y="347"/>
                </a:lnTo>
                <a:lnTo>
                  <a:pt x="662" y="324"/>
                </a:lnTo>
                <a:lnTo>
                  <a:pt x="669" y="299"/>
                </a:lnTo>
                <a:lnTo>
                  <a:pt x="669" y="247"/>
                </a:lnTo>
                <a:lnTo>
                  <a:pt x="664" y="223"/>
                </a:lnTo>
                <a:lnTo>
                  <a:pt x="656" y="199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8" y="96"/>
                </a:lnTo>
                <a:lnTo>
                  <a:pt x="528" y="64"/>
                </a:lnTo>
                <a:lnTo>
                  <a:pt x="502" y="52"/>
                </a:lnTo>
                <a:lnTo>
                  <a:pt x="475" y="42"/>
                </a:lnTo>
                <a:lnTo>
                  <a:pt x="446" y="33"/>
                </a:lnTo>
                <a:lnTo>
                  <a:pt x="415" y="28"/>
                </a:lnTo>
                <a:lnTo>
                  <a:pt x="384" y="22"/>
                </a:lnTo>
                <a:lnTo>
                  <a:pt x="317" y="22"/>
                </a:lnTo>
                <a:lnTo>
                  <a:pt x="284" y="26"/>
                </a:lnTo>
                <a:lnTo>
                  <a:pt x="254" y="33"/>
                </a:lnTo>
                <a:lnTo>
                  <a:pt x="224" y="42"/>
                </a:lnTo>
                <a:lnTo>
                  <a:pt x="196" y="52"/>
                </a:lnTo>
                <a:lnTo>
                  <a:pt x="172" y="64"/>
                </a:lnTo>
                <a:lnTo>
                  <a:pt x="146" y="78"/>
                </a:lnTo>
                <a:lnTo>
                  <a:pt x="122" y="94"/>
                </a:lnTo>
                <a:lnTo>
                  <a:pt x="102" y="113"/>
                </a:lnTo>
                <a:lnTo>
                  <a:pt x="84" y="133"/>
                </a:lnTo>
                <a:lnTo>
                  <a:pt x="66" y="153"/>
                </a:lnTo>
                <a:lnTo>
                  <a:pt x="53" y="174"/>
                </a:lnTo>
                <a:lnTo>
                  <a:pt x="42" y="197"/>
                </a:lnTo>
                <a:lnTo>
                  <a:pt x="35" y="222"/>
                </a:lnTo>
                <a:lnTo>
                  <a:pt x="31" y="246"/>
                </a:lnTo>
                <a:lnTo>
                  <a:pt x="28" y="260"/>
                </a:lnTo>
                <a:lnTo>
                  <a:pt x="28" y="272"/>
                </a:lnTo>
                <a:lnTo>
                  <a:pt x="28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373" name="" descr=""/>
          <p:cNvPicPr/>
          <p:nvPr/>
        </p:nvPicPr>
        <p:blipFill>
          <a:blip r:embed="rId8"/>
          <a:stretch/>
        </p:blipFill>
        <p:spPr>
          <a:xfrm>
            <a:off x="1988640" y="339444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74" name="Freeform 15"/>
          <p:cNvSpPr/>
          <p:nvPr/>
        </p:nvSpPr>
        <p:spPr>
          <a:xfrm>
            <a:off x="1983600" y="3391200"/>
            <a:ext cx="251640" cy="197280"/>
          </a:xfrm>
          <a:custGeom>
            <a:avLst/>
            <a:gdLst/>
            <a:ahLst/>
            <a:rect l="0" t="0" r="r" b="b"/>
            <a:pathLst>
              <a:path w="699" h="548">
                <a:moveTo>
                  <a:pt x="0" y="272"/>
                </a:moveTo>
                <a:lnTo>
                  <a:pt x="2" y="258"/>
                </a:lnTo>
                <a:lnTo>
                  <a:pt x="2" y="246"/>
                </a:lnTo>
                <a:lnTo>
                  <a:pt x="8" y="218"/>
                </a:lnTo>
                <a:lnTo>
                  <a:pt x="15" y="192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44" y="12"/>
                </a:lnTo>
                <a:lnTo>
                  <a:pt x="278" y="5"/>
                </a:lnTo>
                <a:lnTo>
                  <a:pt x="313" y="2"/>
                </a:lnTo>
                <a:lnTo>
                  <a:pt x="330" y="0"/>
                </a:lnTo>
                <a:lnTo>
                  <a:pt x="368" y="0"/>
                </a:lnTo>
                <a:lnTo>
                  <a:pt x="384" y="2"/>
                </a:lnTo>
                <a:lnTo>
                  <a:pt x="419" y="5"/>
                </a:lnTo>
                <a:lnTo>
                  <a:pt x="453" y="12"/>
                </a:lnTo>
                <a:lnTo>
                  <a:pt x="484" y="21"/>
                </a:lnTo>
                <a:lnTo>
                  <a:pt x="515" y="33"/>
                </a:lnTo>
                <a:lnTo>
                  <a:pt x="544" y="47"/>
                </a:lnTo>
                <a:lnTo>
                  <a:pt x="570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72" y="166"/>
                </a:lnTo>
                <a:lnTo>
                  <a:pt x="682" y="192"/>
                </a:lnTo>
                <a:lnTo>
                  <a:pt x="692" y="218"/>
                </a:lnTo>
                <a:lnTo>
                  <a:pt x="696" y="244"/>
                </a:lnTo>
                <a:lnTo>
                  <a:pt x="698" y="258"/>
                </a:lnTo>
                <a:lnTo>
                  <a:pt x="698" y="286"/>
                </a:lnTo>
                <a:lnTo>
                  <a:pt x="692" y="328"/>
                </a:lnTo>
                <a:lnTo>
                  <a:pt x="682" y="354"/>
                </a:lnTo>
                <a:lnTo>
                  <a:pt x="672" y="379"/>
                </a:lnTo>
                <a:lnTo>
                  <a:pt x="656" y="403"/>
                </a:lnTo>
                <a:lnTo>
                  <a:pt x="638" y="424"/>
                </a:lnTo>
                <a:lnTo>
                  <a:pt x="618" y="447"/>
                </a:lnTo>
                <a:lnTo>
                  <a:pt x="596" y="466"/>
                </a:lnTo>
                <a:lnTo>
                  <a:pt x="570" y="484"/>
                </a:lnTo>
                <a:lnTo>
                  <a:pt x="544" y="500"/>
                </a:lnTo>
                <a:lnTo>
                  <a:pt x="515" y="514"/>
                </a:lnTo>
                <a:lnTo>
                  <a:pt x="486" y="525"/>
                </a:lnTo>
                <a:lnTo>
                  <a:pt x="453" y="533"/>
                </a:lnTo>
                <a:lnTo>
                  <a:pt x="419" y="540"/>
                </a:lnTo>
                <a:lnTo>
                  <a:pt x="386" y="545"/>
                </a:lnTo>
                <a:lnTo>
                  <a:pt x="368" y="545"/>
                </a:lnTo>
                <a:lnTo>
                  <a:pt x="350" y="547"/>
                </a:lnTo>
                <a:lnTo>
                  <a:pt x="333" y="545"/>
                </a:lnTo>
                <a:lnTo>
                  <a:pt x="315" y="545"/>
                </a:lnTo>
                <a:lnTo>
                  <a:pt x="278" y="540"/>
                </a:lnTo>
                <a:lnTo>
                  <a:pt x="246" y="534"/>
                </a:lnTo>
                <a:lnTo>
                  <a:pt x="214" y="525"/>
                </a:lnTo>
                <a:lnTo>
                  <a:pt x="182" y="514"/>
                </a:lnTo>
                <a:lnTo>
                  <a:pt x="156" y="500"/>
                </a:lnTo>
                <a:lnTo>
                  <a:pt x="128" y="484"/>
                </a:lnTo>
                <a:lnTo>
                  <a:pt x="102" y="466"/>
                </a:lnTo>
                <a:lnTo>
                  <a:pt x="80" y="447"/>
                </a:lnTo>
                <a:lnTo>
                  <a:pt x="60" y="426"/>
                </a:lnTo>
                <a:lnTo>
                  <a:pt x="42" y="403"/>
                </a:lnTo>
                <a:lnTo>
                  <a:pt x="28" y="379"/>
                </a:lnTo>
                <a:lnTo>
                  <a:pt x="17" y="354"/>
                </a:lnTo>
                <a:lnTo>
                  <a:pt x="8" y="328"/>
                </a:lnTo>
                <a:lnTo>
                  <a:pt x="2" y="302"/>
                </a:lnTo>
                <a:lnTo>
                  <a:pt x="2" y="288"/>
                </a:lnTo>
                <a:lnTo>
                  <a:pt x="0" y="272"/>
                </a:lnTo>
                <a:moveTo>
                  <a:pt x="28" y="286"/>
                </a:moveTo>
                <a:lnTo>
                  <a:pt x="35" y="322"/>
                </a:lnTo>
                <a:lnTo>
                  <a:pt x="42" y="347"/>
                </a:lnTo>
                <a:lnTo>
                  <a:pt x="53" y="369"/>
                </a:lnTo>
                <a:lnTo>
                  <a:pt x="66" y="393"/>
                </a:lnTo>
                <a:lnTo>
                  <a:pt x="82" y="412"/>
                </a:lnTo>
                <a:lnTo>
                  <a:pt x="102" y="433"/>
                </a:lnTo>
                <a:lnTo>
                  <a:pt x="122" y="450"/>
                </a:lnTo>
                <a:lnTo>
                  <a:pt x="144" y="466"/>
                </a:lnTo>
                <a:lnTo>
                  <a:pt x="168" y="480"/>
                </a:lnTo>
                <a:lnTo>
                  <a:pt x="196" y="495"/>
                </a:lnTo>
                <a:lnTo>
                  <a:pt x="222" y="505"/>
                </a:lnTo>
                <a:lnTo>
                  <a:pt x="254" y="514"/>
                </a:lnTo>
                <a:lnTo>
                  <a:pt x="282" y="519"/>
                </a:lnTo>
                <a:lnTo>
                  <a:pt x="317" y="523"/>
                </a:lnTo>
                <a:lnTo>
                  <a:pt x="333" y="525"/>
                </a:lnTo>
                <a:lnTo>
                  <a:pt x="366" y="525"/>
                </a:lnTo>
                <a:lnTo>
                  <a:pt x="413" y="519"/>
                </a:lnTo>
                <a:lnTo>
                  <a:pt x="444" y="514"/>
                </a:lnTo>
                <a:lnTo>
                  <a:pt x="473" y="505"/>
                </a:lnTo>
                <a:lnTo>
                  <a:pt x="502" y="495"/>
                </a:lnTo>
                <a:lnTo>
                  <a:pt x="528" y="482"/>
                </a:lnTo>
                <a:lnTo>
                  <a:pt x="553" y="466"/>
                </a:lnTo>
                <a:lnTo>
                  <a:pt x="576" y="450"/>
                </a:lnTo>
                <a:lnTo>
                  <a:pt x="596" y="433"/>
                </a:lnTo>
                <a:lnTo>
                  <a:pt x="616" y="413"/>
                </a:lnTo>
                <a:lnTo>
                  <a:pt x="632" y="393"/>
                </a:lnTo>
                <a:lnTo>
                  <a:pt x="644" y="372"/>
                </a:lnTo>
                <a:lnTo>
                  <a:pt x="656" y="347"/>
                </a:lnTo>
                <a:lnTo>
                  <a:pt x="662" y="324"/>
                </a:lnTo>
                <a:lnTo>
                  <a:pt x="669" y="299"/>
                </a:lnTo>
                <a:lnTo>
                  <a:pt x="669" y="247"/>
                </a:lnTo>
                <a:lnTo>
                  <a:pt x="664" y="223"/>
                </a:lnTo>
                <a:lnTo>
                  <a:pt x="656" y="199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8" y="96"/>
                </a:lnTo>
                <a:lnTo>
                  <a:pt x="528" y="64"/>
                </a:lnTo>
                <a:lnTo>
                  <a:pt x="502" y="52"/>
                </a:lnTo>
                <a:lnTo>
                  <a:pt x="475" y="42"/>
                </a:lnTo>
                <a:lnTo>
                  <a:pt x="446" y="33"/>
                </a:lnTo>
                <a:lnTo>
                  <a:pt x="415" y="28"/>
                </a:lnTo>
                <a:lnTo>
                  <a:pt x="384" y="22"/>
                </a:lnTo>
                <a:lnTo>
                  <a:pt x="317" y="22"/>
                </a:lnTo>
                <a:lnTo>
                  <a:pt x="284" y="26"/>
                </a:lnTo>
                <a:lnTo>
                  <a:pt x="254" y="33"/>
                </a:lnTo>
                <a:lnTo>
                  <a:pt x="224" y="42"/>
                </a:lnTo>
                <a:lnTo>
                  <a:pt x="196" y="52"/>
                </a:lnTo>
                <a:lnTo>
                  <a:pt x="172" y="64"/>
                </a:lnTo>
                <a:lnTo>
                  <a:pt x="146" y="78"/>
                </a:lnTo>
                <a:lnTo>
                  <a:pt x="122" y="94"/>
                </a:lnTo>
                <a:lnTo>
                  <a:pt x="102" y="113"/>
                </a:lnTo>
                <a:lnTo>
                  <a:pt x="84" y="133"/>
                </a:lnTo>
                <a:lnTo>
                  <a:pt x="66" y="153"/>
                </a:lnTo>
                <a:lnTo>
                  <a:pt x="53" y="174"/>
                </a:lnTo>
                <a:lnTo>
                  <a:pt x="42" y="197"/>
                </a:lnTo>
                <a:lnTo>
                  <a:pt x="35" y="222"/>
                </a:lnTo>
                <a:lnTo>
                  <a:pt x="31" y="246"/>
                </a:lnTo>
                <a:lnTo>
                  <a:pt x="28" y="260"/>
                </a:lnTo>
                <a:lnTo>
                  <a:pt x="28" y="272"/>
                </a:lnTo>
                <a:lnTo>
                  <a:pt x="28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375" name="" descr=""/>
          <p:cNvPicPr/>
          <p:nvPr/>
        </p:nvPicPr>
        <p:blipFill>
          <a:blip r:embed="rId9"/>
          <a:stretch/>
        </p:blipFill>
        <p:spPr>
          <a:xfrm>
            <a:off x="2423160" y="310932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76" name="Freeform 16"/>
          <p:cNvSpPr/>
          <p:nvPr/>
        </p:nvSpPr>
        <p:spPr>
          <a:xfrm>
            <a:off x="2418480" y="3105360"/>
            <a:ext cx="251640" cy="197280"/>
          </a:xfrm>
          <a:custGeom>
            <a:avLst/>
            <a:gdLst/>
            <a:ahLst/>
            <a:rect l="0" t="0" r="r" b="b"/>
            <a:pathLst>
              <a:path w="699" h="548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8" y="219"/>
                </a:lnTo>
                <a:lnTo>
                  <a:pt x="16" y="192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45" y="12"/>
                </a:lnTo>
                <a:lnTo>
                  <a:pt x="312" y="2"/>
                </a:lnTo>
                <a:lnTo>
                  <a:pt x="329" y="2"/>
                </a:lnTo>
                <a:lnTo>
                  <a:pt x="349" y="0"/>
                </a:lnTo>
                <a:lnTo>
                  <a:pt x="367" y="2"/>
                </a:lnTo>
                <a:lnTo>
                  <a:pt x="383" y="2"/>
                </a:lnTo>
                <a:lnTo>
                  <a:pt x="419" y="5"/>
                </a:lnTo>
                <a:lnTo>
                  <a:pt x="452" y="12"/>
                </a:lnTo>
                <a:lnTo>
                  <a:pt x="516" y="33"/>
                </a:lnTo>
                <a:lnTo>
                  <a:pt x="544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2" y="192"/>
                </a:lnTo>
                <a:lnTo>
                  <a:pt x="692" y="219"/>
                </a:lnTo>
                <a:lnTo>
                  <a:pt x="696" y="245"/>
                </a:lnTo>
                <a:lnTo>
                  <a:pt x="698" y="259"/>
                </a:lnTo>
                <a:lnTo>
                  <a:pt x="698" y="287"/>
                </a:lnTo>
                <a:lnTo>
                  <a:pt x="692" y="329"/>
                </a:lnTo>
                <a:lnTo>
                  <a:pt x="682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86" y="525"/>
                </a:lnTo>
                <a:lnTo>
                  <a:pt x="452" y="534"/>
                </a:lnTo>
                <a:lnTo>
                  <a:pt x="419" y="542"/>
                </a:lnTo>
                <a:lnTo>
                  <a:pt x="385" y="545"/>
                </a:lnTo>
                <a:lnTo>
                  <a:pt x="367" y="547"/>
                </a:lnTo>
                <a:lnTo>
                  <a:pt x="332" y="547"/>
                </a:lnTo>
                <a:lnTo>
                  <a:pt x="278" y="542"/>
                </a:lnTo>
                <a:lnTo>
                  <a:pt x="245" y="534"/>
                </a:lnTo>
                <a:lnTo>
                  <a:pt x="214" y="526"/>
                </a:lnTo>
                <a:lnTo>
                  <a:pt x="182" y="514"/>
                </a:lnTo>
                <a:lnTo>
                  <a:pt x="156" y="500"/>
                </a:lnTo>
                <a:lnTo>
                  <a:pt x="129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8" y="381"/>
                </a:lnTo>
                <a:lnTo>
                  <a:pt x="18" y="355"/>
                </a:lnTo>
                <a:lnTo>
                  <a:pt x="8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8" y="287"/>
                </a:moveTo>
                <a:lnTo>
                  <a:pt x="36" y="323"/>
                </a:lnTo>
                <a:lnTo>
                  <a:pt x="42" y="348"/>
                </a:lnTo>
                <a:lnTo>
                  <a:pt x="54" y="370"/>
                </a:lnTo>
                <a:lnTo>
                  <a:pt x="66" y="393"/>
                </a:lnTo>
                <a:lnTo>
                  <a:pt x="82" y="414"/>
                </a:lnTo>
                <a:lnTo>
                  <a:pt x="102" y="434"/>
                </a:lnTo>
                <a:lnTo>
                  <a:pt x="122" y="451"/>
                </a:lnTo>
                <a:lnTo>
                  <a:pt x="144" y="467"/>
                </a:lnTo>
                <a:lnTo>
                  <a:pt x="169" y="482"/>
                </a:lnTo>
                <a:lnTo>
                  <a:pt x="196" y="495"/>
                </a:lnTo>
                <a:lnTo>
                  <a:pt x="222" y="505"/>
                </a:lnTo>
                <a:lnTo>
                  <a:pt x="254" y="514"/>
                </a:lnTo>
                <a:lnTo>
                  <a:pt x="283" y="519"/>
                </a:lnTo>
                <a:lnTo>
                  <a:pt x="316" y="525"/>
                </a:lnTo>
                <a:lnTo>
                  <a:pt x="381" y="525"/>
                </a:lnTo>
                <a:lnTo>
                  <a:pt x="412" y="519"/>
                </a:lnTo>
                <a:lnTo>
                  <a:pt x="443" y="514"/>
                </a:lnTo>
                <a:lnTo>
                  <a:pt x="473" y="505"/>
                </a:lnTo>
                <a:lnTo>
                  <a:pt x="502" y="495"/>
                </a:lnTo>
                <a:lnTo>
                  <a:pt x="528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4" y="373"/>
                </a:lnTo>
                <a:lnTo>
                  <a:pt x="656" y="350"/>
                </a:lnTo>
                <a:lnTo>
                  <a:pt x="662" y="325"/>
                </a:lnTo>
                <a:lnTo>
                  <a:pt x="669" y="299"/>
                </a:lnTo>
                <a:lnTo>
                  <a:pt x="669" y="248"/>
                </a:lnTo>
                <a:lnTo>
                  <a:pt x="665" y="224"/>
                </a:lnTo>
                <a:lnTo>
                  <a:pt x="656" y="200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8" y="96"/>
                </a:lnTo>
                <a:lnTo>
                  <a:pt x="554" y="80"/>
                </a:lnTo>
                <a:lnTo>
                  <a:pt x="528" y="66"/>
                </a:lnTo>
                <a:lnTo>
                  <a:pt x="502" y="52"/>
                </a:lnTo>
                <a:lnTo>
                  <a:pt x="475" y="41"/>
                </a:lnTo>
                <a:lnTo>
                  <a:pt x="445" y="33"/>
                </a:lnTo>
                <a:lnTo>
                  <a:pt x="414" y="28"/>
                </a:lnTo>
                <a:lnTo>
                  <a:pt x="383" y="24"/>
                </a:lnTo>
                <a:lnTo>
                  <a:pt x="365" y="22"/>
                </a:lnTo>
                <a:lnTo>
                  <a:pt x="332" y="22"/>
                </a:lnTo>
                <a:lnTo>
                  <a:pt x="285" y="28"/>
                </a:lnTo>
                <a:lnTo>
                  <a:pt x="254" y="33"/>
                </a:lnTo>
                <a:lnTo>
                  <a:pt x="225" y="41"/>
                </a:lnTo>
                <a:lnTo>
                  <a:pt x="196" y="52"/>
                </a:lnTo>
                <a:lnTo>
                  <a:pt x="172" y="64"/>
                </a:lnTo>
                <a:lnTo>
                  <a:pt x="144" y="78"/>
                </a:lnTo>
                <a:lnTo>
                  <a:pt x="122" y="96"/>
                </a:lnTo>
                <a:lnTo>
                  <a:pt x="102" y="113"/>
                </a:lnTo>
                <a:lnTo>
                  <a:pt x="84" y="133"/>
                </a:lnTo>
                <a:lnTo>
                  <a:pt x="66" y="153"/>
                </a:lnTo>
                <a:lnTo>
                  <a:pt x="54" y="174"/>
                </a:lnTo>
                <a:lnTo>
                  <a:pt x="42" y="200"/>
                </a:lnTo>
                <a:lnTo>
                  <a:pt x="36" y="222"/>
                </a:lnTo>
                <a:lnTo>
                  <a:pt x="31" y="248"/>
                </a:lnTo>
                <a:lnTo>
                  <a:pt x="28" y="261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377" name="" descr=""/>
          <p:cNvPicPr/>
          <p:nvPr/>
        </p:nvPicPr>
        <p:blipFill>
          <a:blip r:embed="rId10"/>
          <a:stretch/>
        </p:blipFill>
        <p:spPr>
          <a:xfrm>
            <a:off x="2423160" y="310932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78" name="Freeform 17"/>
          <p:cNvSpPr/>
          <p:nvPr/>
        </p:nvSpPr>
        <p:spPr>
          <a:xfrm>
            <a:off x="2418480" y="3105360"/>
            <a:ext cx="251640" cy="197280"/>
          </a:xfrm>
          <a:custGeom>
            <a:avLst/>
            <a:gdLst/>
            <a:ahLst/>
            <a:rect l="0" t="0" r="r" b="b"/>
            <a:pathLst>
              <a:path w="699" h="548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8" y="219"/>
                </a:lnTo>
                <a:lnTo>
                  <a:pt x="16" y="192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45" y="12"/>
                </a:lnTo>
                <a:lnTo>
                  <a:pt x="312" y="2"/>
                </a:lnTo>
                <a:lnTo>
                  <a:pt x="329" y="2"/>
                </a:lnTo>
                <a:lnTo>
                  <a:pt x="349" y="0"/>
                </a:lnTo>
                <a:lnTo>
                  <a:pt x="367" y="2"/>
                </a:lnTo>
                <a:lnTo>
                  <a:pt x="383" y="2"/>
                </a:lnTo>
                <a:lnTo>
                  <a:pt x="419" y="5"/>
                </a:lnTo>
                <a:lnTo>
                  <a:pt x="452" y="12"/>
                </a:lnTo>
                <a:lnTo>
                  <a:pt x="516" y="33"/>
                </a:lnTo>
                <a:lnTo>
                  <a:pt x="544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2" y="192"/>
                </a:lnTo>
                <a:lnTo>
                  <a:pt x="692" y="219"/>
                </a:lnTo>
                <a:lnTo>
                  <a:pt x="696" y="245"/>
                </a:lnTo>
                <a:lnTo>
                  <a:pt x="698" y="259"/>
                </a:lnTo>
                <a:lnTo>
                  <a:pt x="698" y="287"/>
                </a:lnTo>
                <a:lnTo>
                  <a:pt x="692" y="329"/>
                </a:lnTo>
                <a:lnTo>
                  <a:pt x="682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86" y="525"/>
                </a:lnTo>
                <a:lnTo>
                  <a:pt x="452" y="534"/>
                </a:lnTo>
                <a:lnTo>
                  <a:pt x="419" y="542"/>
                </a:lnTo>
                <a:lnTo>
                  <a:pt x="385" y="545"/>
                </a:lnTo>
                <a:lnTo>
                  <a:pt x="367" y="547"/>
                </a:lnTo>
                <a:lnTo>
                  <a:pt x="332" y="547"/>
                </a:lnTo>
                <a:lnTo>
                  <a:pt x="278" y="542"/>
                </a:lnTo>
                <a:lnTo>
                  <a:pt x="245" y="534"/>
                </a:lnTo>
                <a:lnTo>
                  <a:pt x="214" y="526"/>
                </a:lnTo>
                <a:lnTo>
                  <a:pt x="182" y="514"/>
                </a:lnTo>
                <a:lnTo>
                  <a:pt x="156" y="500"/>
                </a:lnTo>
                <a:lnTo>
                  <a:pt x="129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8" y="381"/>
                </a:lnTo>
                <a:lnTo>
                  <a:pt x="18" y="355"/>
                </a:lnTo>
                <a:lnTo>
                  <a:pt x="8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8" y="287"/>
                </a:moveTo>
                <a:lnTo>
                  <a:pt x="36" y="323"/>
                </a:lnTo>
                <a:lnTo>
                  <a:pt x="42" y="348"/>
                </a:lnTo>
                <a:lnTo>
                  <a:pt x="54" y="370"/>
                </a:lnTo>
                <a:lnTo>
                  <a:pt x="66" y="393"/>
                </a:lnTo>
                <a:lnTo>
                  <a:pt x="82" y="414"/>
                </a:lnTo>
                <a:lnTo>
                  <a:pt x="102" y="434"/>
                </a:lnTo>
                <a:lnTo>
                  <a:pt x="122" y="451"/>
                </a:lnTo>
                <a:lnTo>
                  <a:pt x="144" y="467"/>
                </a:lnTo>
                <a:lnTo>
                  <a:pt x="169" y="482"/>
                </a:lnTo>
                <a:lnTo>
                  <a:pt x="196" y="495"/>
                </a:lnTo>
                <a:lnTo>
                  <a:pt x="222" y="505"/>
                </a:lnTo>
                <a:lnTo>
                  <a:pt x="254" y="514"/>
                </a:lnTo>
                <a:lnTo>
                  <a:pt x="283" y="519"/>
                </a:lnTo>
                <a:lnTo>
                  <a:pt x="316" y="525"/>
                </a:lnTo>
                <a:lnTo>
                  <a:pt x="381" y="525"/>
                </a:lnTo>
                <a:lnTo>
                  <a:pt x="412" y="519"/>
                </a:lnTo>
                <a:lnTo>
                  <a:pt x="443" y="514"/>
                </a:lnTo>
                <a:lnTo>
                  <a:pt x="473" y="505"/>
                </a:lnTo>
                <a:lnTo>
                  <a:pt x="502" y="495"/>
                </a:lnTo>
                <a:lnTo>
                  <a:pt x="528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4" y="373"/>
                </a:lnTo>
                <a:lnTo>
                  <a:pt x="656" y="350"/>
                </a:lnTo>
                <a:lnTo>
                  <a:pt x="662" y="325"/>
                </a:lnTo>
                <a:lnTo>
                  <a:pt x="669" y="299"/>
                </a:lnTo>
                <a:lnTo>
                  <a:pt x="669" y="248"/>
                </a:lnTo>
                <a:lnTo>
                  <a:pt x="665" y="224"/>
                </a:lnTo>
                <a:lnTo>
                  <a:pt x="656" y="200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8" y="96"/>
                </a:lnTo>
                <a:lnTo>
                  <a:pt x="554" y="80"/>
                </a:lnTo>
                <a:lnTo>
                  <a:pt x="528" y="66"/>
                </a:lnTo>
                <a:lnTo>
                  <a:pt x="502" y="52"/>
                </a:lnTo>
                <a:lnTo>
                  <a:pt x="475" y="41"/>
                </a:lnTo>
                <a:lnTo>
                  <a:pt x="445" y="33"/>
                </a:lnTo>
                <a:lnTo>
                  <a:pt x="414" y="28"/>
                </a:lnTo>
                <a:lnTo>
                  <a:pt x="383" y="24"/>
                </a:lnTo>
                <a:lnTo>
                  <a:pt x="365" y="22"/>
                </a:lnTo>
                <a:lnTo>
                  <a:pt x="332" y="22"/>
                </a:lnTo>
                <a:lnTo>
                  <a:pt x="285" y="28"/>
                </a:lnTo>
                <a:lnTo>
                  <a:pt x="254" y="33"/>
                </a:lnTo>
                <a:lnTo>
                  <a:pt x="225" y="41"/>
                </a:lnTo>
                <a:lnTo>
                  <a:pt x="196" y="52"/>
                </a:lnTo>
                <a:lnTo>
                  <a:pt x="172" y="64"/>
                </a:lnTo>
                <a:lnTo>
                  <a:pt x="144" y="78"/>
                </a:lnTo>
                <a:lnTo>
                  <a:pt x="122" y="96"/>
                </a:lnTo>
                <a:lnTo>
                  <a:pt x="102" y="113"/>
                </a:lnTo>
                <a:lnTo>
                  <a:pt x="84" y="133"/>
                </a:lnTo>
                <a:lnTo>
                  <a:pt x="66" y="153"/>
                </a:lnTo>
                <a:lnTo>
                  <a:pt x="54" y="174"/>
                </a:lnTo>
                <a:lnTo>
                  <a:pt x="42" y="200"/>
                </a:lnTo>
                <a:lnTo>
                  <a:pt x="36" y="222"/>
                </a:lnTo>
                <a:lnTo>
                  <a:pt x="31" y="248"/>
                </a:lnTo>
                <a:lnTo>
                  <a:pt x="28" y="261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379" name="" descr=""/>
          <p:cNvPicPr/>
          <p:nvPr/>
        </p:nvPicPr>
        <p:blipFill>
          <a:blip r:embed="rId11"/>
          <a:stretch/>
        </p:blipFill>
        <p:spPr>
          <a:xfrm>
            <a:off x="2529000" y="353340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80" name="Freeform 18"/>
          <p:cNvSpPr/>
          <p:nvPr/>
        </p:nvSpPr>
        <p:spPr>
          <a:xfrm>
            <a:off x="2524680" y="3530160"/>
            <a:ext cx="251280" cy="197280"/>
          </a:xfrm>
          <a:custGeom>
            <a:avLst/>
            <a:gdLst/>
            <a:ahLst/>
            <a:rect l="0" t="0" r="r" b="b"/>
            <a:pathLst>
              <a:path w="698" h="548">
                <a:moveTo>
                  <a:pt x="0" y="273"/>
                </a:moveTo>
                <a:lnTo>
                  <a:pt x="0" y="259"/>
                </a:lnTo>
                <a:lnTo>
                  <a:pt x="2" y="245"/>
                </a:lnTo>
                <a:lnTo>
                  <a:pt x="7" y="219"/>
                </a:lnTo>
                <a:lnTo>
                  <a:pt x="16" y="192"/>
                </a:lnTo>
                <a:lnTo>
                  <a:pt x="27" y="168"/>
                </a:lnTo>
                <a:lnTo>
                  <a:pt x="43" y="143"/>
                </a:lnTo>
                <a:lnTo>
                  <a:pt x="58" y="121"/>
                </a:lnTo>
                <a:lnTo>
                  <a:pt x="78" y="100"/>
                </a:lnTo>
                <a:lnTo>
                  <a:pt x="101" y="80"/>
                </a:lnTo>
                <a:lnTo>
                  <a:pt x="125" y="63"/>
                </a:lnTo>
                <a:lnTo>
                  <a:pt x="152" y="47"/>
                </a:lnTo>
                <a:lnTo>
                  <a:pt x="182" y="33"/>
                </a:lnTo>
                <a:lnTo>
                  <a:pt x="213" y="21"/>
                </a:lnTo>
                <a:lnTo>
                  <a:pt x="244" y="12"/>
                </a:lnTo>
                <a:lnTo>
                  <a:pt x="278" y="5"/>
                </a:lnTo>
                <a:lnTo>
                  <a:pt x="332" y="0"/>
                </a:lnTo>
                <a:lnTo>
                  <a:pt x="366" y="0"/>
                </a:lnTo>
                <a:lnTo>
                  <a:pt x="384" y="2"/>
                </a:lnTo>
                <a:lnTo>
                  <a:pt x="418" y="5"/>
                </a:lnTo>
                <a:lnTo>
                  <a:pt x="452" y="12"/>
                </a:lnTo>
                <a:lnTo>
                  <a:pt x="485" y="21"/>
                </a:lnTo>
                <a:lnTo>
                  <a:pt x="514" y="33"/>
                </a:lnTo>
                <a:lnTo>
                  <a:pt x="543" y="47"/>
                </a:lnTo>
                <a:lnTo>
                  <a:pt x="569" y="63"/>
                </a:lnTo>
                <a:lnTo>
                  <a:pt x="594" y="80"/>
                </a:lnTo>
                <a:lnTo>
                  <a:pt x="616" y="100"/>
                </a:lnTo>
                <a:lnTo>
                  <a:pt x="637" y="121"/>
                </a:lnTo>
                <a:lnTo>
                  <a:pt x="654" y="143"/>
                </a:lnTo>
                <a:lnTo>
                  <a:pt x="669" y="167"/>
                </a:lnTo>
                <a:lnTo>
                  <a:pt x="681" y="191"/>
                </a:lnTo>
                <a:lnTo>
                  <a:pt x="689" y="217"/>
                </a:lnTo>
                <a:lnTo>
                  <a:pt x="697" y="259"/>
                </a:lnTo>
                <a:lnTo>
                  <a:pt x="697" y="301"/>
                </a:lnTo>
                <a:lnTo>
                  <a:pt x="689" y="327"/>
                </a:lnTo>
                <a:lnTo>
                  <a:pt x="681" y="353"/>
                </a:lnTo>
                <a:lnTo>
                  <a:pt x="669" y="379"/>
                </a:lnTo>
                <a:lnTo>
                  <a:pt x="657" y="402"/>
                </a:lnTo>
                <a:lnTo>
                  <a:pt x="639" y="425"/>
                </a:lnTo>
                <a:lnTo>
                  <a:pt x="619" y="445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2"/>
                </a:lnTo>
                <a:lnTo>
                  <a:pt x="485" y="525"/>
                </a:lnTo>
                <a:lnTo>
                  <a:pt x="454" y="533"/>
                </a:lnTo>
                <a:lnTo>
                  <a:pt x="420" y="540"/>
                </a:lnTo>
                <a:lnTo>
                  <a:pt x="384" y="545"/>
                </a:lnTo>
                <a:lnTo>
                  <a:pt x="366" y="545"/>
                </a:lnTo>
                <a:lnTo>
                  <a:pt x="348" y="547"/>
                </a:lnTo>
                <a:lnTo>
                  <a:pt x="332" y="545"/>
                </a:lnTo>
                <a:lnTo>
                  <a:pt x="314" y="545"/>
                </a:lnTo>
                <a:lnTo>
                  <a:pt x="280" y="540"/>
                </a:lnTo>
                <a:lnTo>
                  <a:pt x="246" y="534"/>
                </a:lnTo>
                <a:lnTo>
                  <a:pt x="184" y="514"/>
                </a:lnTo>
                <a:lnTo>
                  <a:pt x="155" y="500"/>
                </a:lnTo>
                <a:lnTo>
                  <a:pt x="127" y="484"/>
                </a:lnTo>
                <a:lnTo>
                  <a:pt x="103" y="467"/>
                </a:lnTo>
                <a:lnTo>
                  <a:pt x="80" y="447"/>
                </a:lnTo>
                <a:lnTo>
                  <a:pt x="60" y="426"/>
                </a:lnTo>
                <a:lnTo>
                  <a:pt x="43" y="403"/>
                </a:lnTo>
                <a:lnTo>
                  <a:pt x="27" y="379"/>
                </a:lnTo>
                <a:lnTo>
                  <a:pt x="16" y="355"/>
                </a:lnTo>
                <a:lnTo>
                  <a:pt x="7" y="328"/>
                </a:lnTo>
                <a:lnTo>
                  <a:pt x="2" y="303"/>
                </a:lnTo>
                <a:lnTo>
                  <a:pt x="0" y="287"/>
                </a:lnTo>
                <a:lnTo>
                  <a:pt x="0" y="273"/>
                </a:lnTo>
                <a:moveTo>
                  <a:pt x="27" y="287"/>
                </a:moveTo>
                <a:lnTo>
                  <a:pt x="34" y="323"/>
                </a:lnTo>
                <a:lnTo>
                  <a:pt x="43" y="348"/>
                </a:lnTo>
                <a:lnTo>
                  <a:pt x="52" y="370"/>
                </a:lnTo>
                <a:lnTo>
                  <a:pt x="67" y="393"/>
                </a:lnTo>
                <a:lnTo>
                  <a:pt x="83" y="412"/>
                </a:lnTo>
                <a:lnTo>
                  <a:pt x="101" y="431"/>
                </a:lnTo>
                <a:lnTo>
                  <a:pt x="121" y="451"/>
                </a:lnTo>
                <a:lnTo>
                  <a:pt x="143" y="467"/>
                </a:lnTo>
                <a:lnTo>
                  <a:pt x="168" y="481"/>
                </a:lnTo>
                <a:lnTo>
                  <a:pt x="195" y="495"/>
                </a:lnTo>
                <a:lnTo>
                  <a:pt x="224" y="505"/>
                </a:lnTo>
                <a:lnTo>
                  <a:pt x="253" y="512"/>
                </a:lnTo>
                <a:lnTo>
                  <a:pt x="284" y="519"/>
                </a:lnTo>
                <a:lnTo>
                  <a:pt x="316" y="522"/>
                </a:lnTo>
                <a:lnTo>
                  <a:pt x="334" y="525"/>
                </a:lnTo>
                <a:lnTo>
                  <a:pt x="364" y="525"/>
                </a:lnTo>
                <a:lnTo>
                  <a:pt x="380" y="522"/>
                </a:lnTo>
                <a:lnTo>
                  <a:pt x="414" y="519"/>
                </a:lnTo>
                <a:lnTo>
                  <a:pt x="445" y="514"/>
                </a:lnTo>
                <a:lnTo>
                  <a:pt x="474" y="505"/>
                </a:lnTo>
                <a:lnTo>
                  <a:pt x="500" y="495"/>
                </a:lnTo>
                <a:lnTo>
                  <a:pt x="527" y="482"/>
                </a:lnTo>
                <a:lnTo>
                  <a:pt x="552" y="467"/>
                </a:lnTo>
                <a:lnTo>
                  <a:pt x="574" y="451"/>
                </a:lnTo>
                <a:lnTo>
                  <a:pt x="596" y="433"/>
                </a:lnTo>
                <a:lnTo>
                  <a:pt x="614" y="414"/>
                </a:lnTo>
                <a:lnTo>
                  <a:pt x="629" y="393"/>
                </a:lnTo>
                <a:lnTo>
                  <a:pt x="643" y="370"/>
                </a:lnTo>
                <a:lnTo>
                  <a:pt x="654" y="348"/>
                </a:lnTo>
                <a:lnTo>
                  <a:pt x="663" y="325"/>
                </a:lnTo>
                <a:lnTo>
                  <a:pt x="667" y="299"/>
                </a:lnTo>
                <a:lnTo>
                  <a:pt x="669" y="287"/>
                </a:lnTo>
                <a:lnTo>
                  <a:pt x="669" y="261"/>
                </a:lnTo>
                <a:lnTo>
                  <a:pt x="663" y="223"/>
                </a:lnTo>
                <a:lnTo>
                  <a:pt x="654" y="200"/>
                </a:lnTo>
                <a:lnTo>
                  <a:pt x="645" y="176"/>
                </a:lnTo>
                <a:lnTo>
                  <a:pt x="632" y="154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80"/>
                </a:lnTo>
                <a:lnTo>
                  <a:pt x="529" y="64"/>
                </a:lnTo>
                <a:lnTo>
                  <a:pt x="503" y="52"/>
                </a:lnTo>
                <a:lnTo>
                  <a:pt x="474" y="41"/>
                </a:lnTo>
                <a:lnTo>
                  <a:pt x="445" y="33"/>
                </a:lnTo>
                <a:lnTo>
                  <a:pt x="382" y="22"/>
                </a:lnTo>
                <a:lnTo>
                  <a:pt x="318" y="22"/>
                </a:lnTo>
                <a:lnTo>
                  <a:pt x="284" y="26"/>
                </a:lnTo>
                <a:lnTo>
                  <a:pt x="256" y="33"/>
                </a:lnTo>
                <a:lnTo>
                  <a:pt x="224" y="41"/>
                </a:lnTo>
                <a:lnTo>
                  <a:pt x="198" y="52"/>
                </a:lnTo>
                <a:lnTo>
                  <a:pt x="171" y="64"/>
                </a:lnTo>
                <a:lnTo>
                  <a:pt x="145" y="78"/>
                </a:lnTo>
                <a:lnTo>
                  <a:pt x="123" y="94"/>
                </a:lnTo>
                <a:lnTo>
                  <a:pt x="101" y="114"/>
                </a:lnTo>
                <a:lnTo>
                  <a:pt x="83" y="133"/>
                </a:lnTo>
                <a:lnTo>
                  <a:pt x="67" y="153"/>
                </a:lnTo>
                <a:lnTo>
                  <a:pt x="54" y="175"/>
                </a:lnTo>
                <a:lnTo>
                  <a:pt x="43" y="198"/>
                </a:lnTo>
                <a:lnTo>
                  <a:pt x="34" y="222"/>
                </a:lnTo>
                <a:lnTo>
                  <a:pt x="29" y="247"/>
                </a:lnTo>
                <a:lnTo>
                  <a:pt x="27" y="261"/>
                </a:lnTo>
                <a:lnTo>
                  <a:pt x="27" y="273"/>
                </a:lnTo>
                <a:lnTo>
                  <a:pt x="27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381" name="" descr=""/>
          <p:cNvPicPr/>
          <p:nvPr/>
        </p:nvPicPr>
        <p:blipFill>
          <a:blip r:embed="rId12"/>
          <a:stretch/>
        </p:blipFill>
        <p:spPr>
          <a:xfrm>
            <a:off x="2529000" y="353340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82" name="Freeform 19"/>
          <p:cNvSpPr/>
          <p:nvPr/>
        </p:nvSpPr>
        <p:spPr>
          <a:xfrm>
            <a:off x="2524680" y="3530160"/>
            <a:ext cx="251280" cy="197280"/>
          </a:xfrm>
          <a:custGeom>
            <a:avLst/>
            <a:gdLst/>
            <a:ahLst/>
            <a:rect l="0" t="0" r="r" b="b"/>
            <a:pathLst>
              <a:path w="698" h="548">
                <a:moveTo>
                  <a:pt x="0" y="273"/>
                </a:moveTo>
                <a:lnTo>
                  <a:pt x="0" y="259"/>
                </a:lnTo>
                <a:lnTo>
                  <a:pt x="2" y="245"/>
                </a:lnTo>
                <a:lnTo>
                  <a:pt x="7" y="219"/>
                </a:lnTo>
                <a:lnTo>
                  <a:pt x="16" y="192"/>
                </a:lnTo>
                <a:lnTo>
                  <a:pt x="27" y="168"/>
                </a:lnTo>
                <a:lnTo>
                  <a:pt x="43" y="143"/>
                </a:lnTo>
                <a:lnTo>
                  <a:pt x="58" y="121"/>
                </a:lnTo>
                <a:lnTo>
                  <a:pt x="78" y="100"/>
                </a:lnTo>
                <a:lnTo>
                  <a:pt x="101" y="80"/>
                </a:lnTo>
                <a:lnTo>
                  <a:pt x="125" y="63"/>
                </a:lnTo>
                <a:lnTo>
                  <a:pt x="152" y="47"/>
                </a:lnTo>
                <a:lnTo>
                  <a:pt x="182" y="33"/>
                </a:lnTo>
                <a:lnTo>
                  <a:pt x="213" y="21"/>
                </a:lnTo>
                <a:lnTo>
                  <a:pt x="244" y="12"/>
                </a:lnTo>
                <a:lnTo>
                  <a:pt x="278" y="5"/>
                </a:lnTo>
                <a:lnTo>
                  <a:pt x="332" y="0"/>
                </a:lnTo>
                <a:lnTo>
                  <a:pt x="366" y="0"/>
                </a:lnTo>
                <a:lnTo>
                  <a:pt x="384" y="2"/>
                </a:lnTo>
                <a:lnTo>
                  <a:pt x="418" y="5"/>
                </a:lnTo>
                <a:lnTo>
                  <a:pt x="452" y="12"/>
                </a:lnTo>
                <a:lnTo>
                  <a:pt x="485" y="21"/>
                </a:lnTo>
                <a:lnTo>
                  <a:pt x="514" y="33"/>
                </a:lnTo>
                <a:lnTo>
                  <a:pt x="543" y="47"/>
                </a:lnTo>
                <a:lnTo>
                  <a:pt x="569" y="63"/>
                </a:lnTo>
                <a:lnTo>
                  <a:pt x="594" y="80"/>
                </a:lnTo>
                <a:lnTo>
                  <a:pt x="616" y="100"/>
                </a:lnTo>
                <a:lnTo>
                  <a:pt x="637" y="121"/>
                </a:lnTo>
                <a:lnTo>
                  <a:pt x="654" y="143"/>
                </a:lnTo>
                <a:lnTo>
                  <a:pt x="669" y="167"/>
                </a:lnTo>
                <a:lnTo>
                  <a:pt x="681" y="191"/>
                </a:lnTo>
                <a:lnTo>
                  <a:pt x="689" y="217"/>
                </a:lnTo>
                <a:lnTo>
                  <a:pt x="697" y="259"/>
                </a:lnTo>
                <a:lnTo>
                  <a:pt x="697" y="301"/>
                </a:lnTo>
                <a:lnTo>
                  <a:pt x="689" y="327"/>
                </a:lnTo>
                <a:lnTo>
                  <a:pt x="681" y="353"/>
                </a:lnTo>
                <a:lnTo>
                  <a:pt x="669" y="379"/>
                </a:lnTo>
                <a:lnTo>
                  <a:pt x="657" y="402"/>
                </a:lnTo>
                <a:lnTo>
                  <a:pt x="639" y="425"/>
                </a:lnTo>
                <a:lnTo>
                  <a:pt x="619" y="445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2"/>
                </a:lnTo>
                <a:lnTo>
                  <a:pt x="485" y="525"/>
                </a:lnTo>
                <a:lnTo>
                  <a:pt x="454" y="533"/>
                </a:lnTo>
                <a:lnTo>
                  <a:pt x="420" y="540"/>
                </a:lnTo>
                <a:lnTo>
                  <a:pt x="384" y="545"/>
                </a:lnTo>
                <a:lnTo>
                  <a:pt x="366" y="545"/>
                </a:lnTo>
                <a:lnTo>
                  <a:pt x="348" y="547"/>
                </a:lnTo>
                <a:lnTo>
                  <a:pt x="332" y="545"/>
                </a:lnTo>
                <a:lnTo>
                  <a:pt x="314" y="545"/>
                </a:lnTo>
                <a:lnTo>
                  <a:pt x="280" y="540"/>
                </a:lnTo>
                <a:lnTo>
                  <a:pt x="246" y="534"/>
                </a:lnTo>
                <a:lnTo>
                  <a:pt x="184" y="514"/>
                </a:lnTo>
                <a:lnTo>
                  <a:pt x="155" y="500"/>
                </a:lnTo>
                <a:lnTo>
                  <a:pt x="127" y="484"/>
                </a:lnTo>
                <a:lnTo>
                  <a:pt x="103" y="467"/>
                </a:lnTo>
                <a:lnTo>
                  <a:pt x="80" y="447"/>
                </a:lnTo>
                <a:lnTo>
                  <a:pt x="60" y="426"/>
                </a:lnTo>
                <a:lnTo>
                  <a:pt x="43" y="403"/>
                </a:lnTo>
                <a:lnTo>
                  <a:pt x="27" y="379"/>
                </a:lnTo>
                <a:lnTo>
                  <a:pt x="16" y="355"/>
                </a:lnTo>
                <a:lnTo>
                  <a:pt x="7" y="328"/>
                </a:lnTo>
                <a:lnTo>
                  <a:pt x="2" y="303"/>
                </a:lnTo>
                <a:lnTo>
                  <a:pt x="0" y="287"/>
                </a:lnTo>
                <a:lnTo>
                  <a:pt x="0" y="273"/>
                </a:lnTo>
                <a:moveTo>
                  <a:pt x="27" y="287"/>
                </a:moveTo>
                <a:lnTo>
                  <a:pt x="34" y="323"/>
                </a:lnTo>
                <a:lnTo>
                  <a:pt x="43" y="348"/>
                </a:lnTo>
                <a:lnTo>
                  <a:pt x="52" y="370"/>
                </a:lnTo>
                <a:lnTo>
                  <a:pt x="67" y="393"/>
                </a:lnTo>
                <a:lnTo>
                  <a:pt x="83" y="412"/>
                </a:lnTo>
                <a:lnTo>
                  <a:pt x="101" y="431"/>
                </a:lnTo>
                <a:lnTo>
                  <a:pt x="121" y="451"/>
                </a:lnTo>
                <a:lnTo>
                  <a:pt x="143" y="467"/>
                </a:lnTo>
                <a:lnTo>
                  <a:pt x="168" y="481"/>
                </a:lnTo>
                <a:lnTo>
                  <a:pt x="195" y="495"/>
                </a:lnTo>
                <a:lnTo>
                  <a:pt x="224" y="505"/>
                </a:lnTo>
                <a:lnTo>
                  <a:pt x="253" y="512"/>
                </a:lnTo>
                <a:lnTo>
                  <a:pt x="284" y="519"/>
                </a:lnTo>
                <a:lnTo>
                  <a:pt x="316" y="522"/>
                </a:lnTo>
                <a:lnTo>
                  <a:pt x="334" y="525"/>
                </a:lnTo>
                <a:lnTo>
                  <a:pt x="364" y="525"/>
                </a:lnTo>
                <a:lnTo>
                  <a:pt x="380" y="522"/>
                </a:lnTo>
                <a:lnTo>
                  <a:pt x="414" y="519"/>
                </a:lnTo>
                <a:lnTo>
                  <a:pt x="445" y="514"/>
                </a:lnTo>
                <a:lnTo>
                  <a:pt x="474" y="505"/>
                </a:lnTo>
                <a:lnTo>
                  <a:pt x="500" y="495"/>
                </a:lnTo>
                <a:lnTo>
                  <a:pt x="527" y="482"/>
                </a:lnTo>
                <a:lnTo>
                  <a:pt x="552" y="467"/>
                </a:lnTo>
                <a:lnTo>
                  <a:pt x="574" y="451"/>
                </a:lnTo>
                <a:lnTo>
                  <a:pt x="596" y="433"/>
                </a:lnTo>
                <a:lnTo>
                  <a:pt x="614" y="414"/>
                </a:lnTo>
                <a:lnTo>
                  <a:pt x="629" y="393"/>
                </a:lnTo>
                <a:lnTo>
                  <a:pt x="643" y="370"/>
                </a:lnTo>
                <a:lnTo>
                  <a:pt x="654" y="348"/>
                </a:lnTo>
                <a:lnTo>
                  <a:pt x="663" y="325"/>
                </a:lnTo>
                <a:lnTo>
                  <a:pt x="667" y="299"/>
                </a:lnTo>
                <a:lnTo>
                  <a:pt x="669" y="287"/>
                </a:lnTo>
                <a:lnTo>
                  <a:pt x="669" y="261"/>
                </a:lnTo>
                <a:lnTo>
                  <a:pt x="663" y="223"/>
                </a:lnTo>
                <a:lnTo>
                  <a:pt x="654" y="200"/>
                </a:lnTo>
                <a:lnTo>
                  <a:pt x="645" y="176"/>
                </a:lnTo>
                <a:lnTo>
                  <a:pt x="632" y="154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80"/>
                </a:lnTo>
                <a:lnTo>
                  <a:pt x="529" y="64"/>
                </a:lnTo>
                <a:lnTo>
                  <a:pt x="503" y="52"/>
                </a:lnTo>
                <a:lnTo>
                  <a:pt x="474" y="41"/>
                </a:lnTo>
                <a:lnTo>
                  <a:pt x="445" y="33"/>
                </a:lnTo>
                <a:lnTo>
                  <a:pt x="382" y="22"/>
                </a:lnTo>
                <a:lnTo>
                  <a:pt x="318" y="22"/>
                </a:lnTo>
                <a:lnTo>
                  <a:pt x="284" y="26"/>
                </a:lnTo>
                <a:lnTo>
                  <a:pt x="256" y="33"/>
                </a:lnTo>
                <a:lnTo>
                  <a:pt x="224" y="41"/>
                </a:lnTo>
                <a:lnTo>
                  <a:pt x="198" y="52"/>
                </a:lnTo>
                <a:lnTo>
                  <a:pt x="171" y="64"/>
                </a:lnTo>
                <a:lnTo>
                  <a:pt x="145" y="78"/>
                </a:lnTo>
                <a:lnTo>
                  <a:pt x="123" y="94"/>
                </a:lnTo>
                <a:lnTo>
                  <a:pt x="101" y="114"/>
                </a:lnTo>
                <a:lnTo>
                  <a:pt x="83" y="133"/>
                </a:lnTo>
                <a:lnTo>
                  <a:pt x="67" y="153"/>
                </a:lnTo>
                <a:lnTo>
                  <a:pt x="54" y="175"/>
                </a:lnTo>
                <a:lnTo>
                  <a:pt x="43" y="198"/>
                </a:lnTo>
                <a:lnTo>
                  <a:pt x="34" y="222"/>
                </a:lnTo>
                <a:lnTo>
                  <a:pt x="29" y="247"/>
                </a:lnTo>
                <a:lnTo>
                  <a:pt x="27" y="261"/>
                </a:lnTo>
                <a:lnTo>
                  <a:pt x="27" y="273"/>
                </a:lnTo>
                <a:lnTo>
                  <a:pt x="27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383" name="" descr=""/>
          <p:cNvPicPr/>
          <p:nvPr/>
        </p:nvPicPr>
        <p:blipFill>
          <a:blip r:embed="rId13"/>
          <a:stretch/>
        </p:blipFill>
        <p:spPr>
          <a:xfrm>
            <a:off x="828000" y="286344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84" name="Freeform 20"/>
          <p:cNvSpPr/>
          <p:nvPr/>
        </p:nvSpPr>
        <p:spPr>
          <a:xfrm>
            <a:off x="824040" y="2860200"/>
            <a:ext cx="250920" cy="196920"/>
          </a:xfrm>
          <a:custGeom>
            <a:avLst/>
            <a:gdLst/>
            <a:ahLst/>
            <a:rect l="0" t="0" r="r" b="b"/>
            <a:pathLst>
              <a:path w="697" h="547">
                <a:moveTo>
                  <a:pt x="0" y="272"/>
                </a:moveTo>
                <a:lnTo>
                  <a:pt x="0" y="244"/>
                </a:lnTo>
                <a:lnTo>
                  <a:pt x="6" y="219"/>
                </a:lnTo>
                <a:lnTo>
                  <a:pt x="17" y="192"/>
                </a:lnTo>
                <a:lnTo>
                  <a:pt x="27" y="167"/>
                </a:lnTo>
                <a:lnTo>
                  <a:pt x="41" y="143"/>
                </a:lnTo>
                <a:lnTo>
                  <a:pt x="59" y="120"/>
                </a:lnTo>
                <a:lnTo>
                  <a:pt x="79" y="100"/>
                </a:lnTo>
                <a:lnTo>
                  <a:pt x="101" y="81"/>
                </a:lnTo>
                <a:lnTo>
                  <a:pt x="125" y="63"/>
                </a:lnTo>
                <a:lnTo>
                  <a:pt x="153" y="47"/>
                </a:lnTo>
                <a:lnTo>
                  <a:pt x="181" y="33"/>
                </a:lnTo>
                <a:lnTo>
                  <a:pt x="213" y="21"/>
                </a:lnTo>
                <a:lnTo>
                  <a:pt x="244" y="12"/>
                </a:lnTo>
                <a:lnTo>
                  <a:pt x="277" y="6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6"/>
                </a:lnTo>
                <a:lnTo>
                  <a:pt x="450" y="12"/>
                </a:lnTo>
                <a:lnTo>
                  <a:pt x="482" y="21"/>
                </a:lnTo>
                <a:lnTo>
                  <a:pt x="514" y="33"/>
                </a:lnTo>
                <a:lnTo>
                  <a:pt x="542" y="45"/>
                </a:lnTo>
                <a:lnTo>
                  <a:pt x="569" y="61"/>
                </a:lnTo>
                <a:lnTo>
                  <a:pt x="594" y="78"/>
                </a:lnTo>
                <a:lnTo>
                  <a:pt x="616" y="98"/>
                </a:lnTo>
                <a:lnTo>
                  <a:pt x="636" y="119"/>
                </a:lnTo>
                <a:lnTo>
                  <a:pt x="654" y="142"/>
                </a:lnTo>
                <a:lnTo>
                  <a:pt x="669" y="166"/>
                </a:lnTo>
                <a:lnTo>
                  <a:pt x="680" y="191"/>
                </a:lnTo>
                <a:lnTo>
                  <a:pt x="689" y="217"/>
                </a:lnTo>
                <a:lnTo>
                  <a:pt x="696" y="258"/>
                </a:lnTo>
                <a:lnTo>
                  <a:pt x="696" y="286"/>
                </a:lnTo>
                <a:lnTo>
                  <a:pt x="694" y="301"/>
                </a:lnTo>
                <a:lnTo>
                  <a:pt x="689" y="327"/>
                </a:lnTo>
                <a:lnTo>
                  <a:pt x="680" y="354"/>
                </a:lnTo>
                <a:lnTo>
                  <a:pt x="669" y="379"/>
                </a:lnTo>
                <a:lnTo>
                  <a:pt x="638" y="426"/>
                </a:lnTo>
                <a:lnTo>
                  <a:pt x="618" y="446"/>
                </a:lnTo>
                <a:lnTo>
                  <a:pt x="596" y="465"/>
                </a:lnTo>
                <a:lnTo>
                  <a:pt x="572" y="482"/>
                </a:lnTo>
                <a:lnTo>
                  <a:pt x="544" y="498"/>
                </a:lnTo>
                <a:lnTo>
                  <a:pt x="516" y="512"/>
                </a:lnTo>
                <a:lnTo>
                  <a:pt x="484" y="525"/>
                </a:lnTo>
                <a:lnTo>
                  <a:pt x="454" y="534"/>
                </a:lnTo>
                <a:lnTo>
                  <a:pt x="420" y="540"/>
                </a:lnTo>
                <a:lnTo>
                  <a:pt x="366" y="546"/>
                </a:lnTo>
                <a:lnTo>
                  <a:pt x="313" y="546"/>
                </a:lnTo>
                <a:lnTo>
                  <a:pt x="279" y="540"/>
                </a:lnTo>
                <a:lnTo>
                  <a:pt x="246" y="534"/>
                </a:lnTo>
                <a:lnTo>
                  <a:pt x="213" y="525"/>
                </a:lnTo>
                <a:lnTo>
                  <a:pt x="183" y="514"/>
                </a:lnTo>
                <a:lnTo>
                  <a:pt x="155" y="501"/>
                </a:lnTo>
                <a:lnTo>
                  <a:pt x="127" y="484"/>
                </a:lnTo>
                <a:lnTo>
                  <a:pt x="103" y="467"/>
                </a:lnTo>
                <a:lnTo>
                  <a:pt x="81" y="448"/>
                </a:lnTo>
                <a:lnTo>
                  <a:pt x="61" y="427"/>
                </a:lnTo>
                <a:lnTo>
                  <a:pt x="43" y="404"/>
                </a:lnTo>
                <a:lnTo>
                  <a:pt x="27" y="379"/>
                </a:lnTo>
                <a:lnTo>
                  <a:pt x="17" y="355"/>
                </a:lnTo>
                <a:lnTo>
                  <a:pt x="6" y="329"/>
                </a:lnTo>
                <a:lnTo>
                  <a:pt x="0" y="286"/>
                </a:lnTo>
                <a:lnTo>
                  <a:pt x="0" y="272"/>
                </a:lnTo>
                <a:moveTo>
                  <a:pt x="27" y="285"/>
                </a:moveTo>
                <a:lnTo>
                  <a:pt x="29" y="298"/>
                </a:lnTo>
                <a:lnTo>
                  <a:pt x="35" y="324"/>
                </a:lnTo>
                <a:lnTo>
                  <a:pt x="43" y="348"/>
                </a:lnTo>
                <a:lnTo>
                  <a:pt x="53" y="371"/>
                </a:lnTo>
                <a:lnTo>
                  <a:pt x="65" y="392"/>
                </a:lnTo>
                <a:lnTo>
                  <a:pt x="83" y="413"/>
                </a:lnTo>
                <a:lnTo>
                  <a:pt x="101" y="432"/>
                </a:lnTo>
                <a:lnTo>
                  <a:pt x="121" y="449"/>
                </a:lnTo>
                <a:lnTo>
                  <a:pt x="143" y="467"/>
                </a:lnTo>
                <a:lnTo>
                  <a:pt x="168" y="481"/>
                </a:lnTo>
                <a:lnTo>
                  <a:pt x="195" y="493"/>
                </a:lnTo>
                <a:lnTo>
                  <a:pt x="224" y="504"/>
                </a:lnTo>
                <a:lnTo>
                  <a:pt x="253" y="512"/>
                </a:lnTo>
                <a:lnTo>
                  <a:pt x="284" y="520"/>
                </a:lnTo>
                <a:lnTo>
                  <a:pt x="330" y="525"/>
                </a:lnTo>
                <a:lnTo>
                  <a:pt x="364" y="525"/>
                </a:lnTo>
                <a:lnTo>
                  <a:pt x="380" y="523"/>
                </a:lnTo>
                <a:lnTo>
                  <a:pt x="413" y="520"/>
                </a:lnTo>
                <a:lnTo>
                  <a:pt x="442" y="512"/>
                </a:lnTo>
                <a:lnTo>
                  <a:pt x="474" y="506"/>
                </a:lnTo>
                <a:lnTo>
                  <a:pt x="500" y="495"/>
                </a:lnTo>
                <a:lnTo>
                  <a:pt x="526" y="481"/>
                </a:lnTo>
                <a:lnTo>
                  <a:pt x="552" y="467"/>
                </a:lnTo>
                <a:lnTo>
                  <a:pt x="574" y="451"/>
                </a:lnTo>
                <a:lnTo>
                  <a:pt x="596" y="434"/>
                </a:lnTo>
                <a:lnTo>
                  <a:pt x="614" y="415"/>
                </a:lnTo>
                <a:lnTo>
                  <a:pt x="629" y="393"/>
                </a:lnTo>
                <a:lnTo>
                  <a:pt x="642" y="371"/>
                </a:lnTo>
                <a:lnTo>
                  <a:pt x="654" y="348"/>
                </a:lnTo>
                <a:lnTo>
                  <a:pt x="662" y="324"/>
                </a:lnTo>
                <a:lnTo>
                  <a:pt x="667" y="299"/>
                </a:lnTo>
                <a:lnTo>
                  <a:pt x="667" y="286"/>
                </a:lnTo>
                <a:lnTo>
                  <a:pt x="669" y="272"/>
                </a:lnTo>
                <a:lnTo>
                  <a:pt x="669" y="261"/>
                </a:lnTo>
                <a:lnTo>
                  <a:pt x="667" y="248"/>
                </a:lnTo>
                <a:lnTo>
                  <a:pt x="662" y="222"/>
                </a:lnTo>
                <a:lnTo>
                  <a:pt x="654" y="199"/>
                </a:lnTo>
                <a:lnTo>
                  <a:pt x="642" y="175"/>
                </a:lnTo>
                <a:lnTo>
                  <a:pt x="629" y="153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78"/>
                </a:lnTo>
                <a:lnTo>
                  <a:pt x="528" y="64"/>
                </a:lnTo>
                <a:lnTo>
                  <a:pt x="502" y="53"/>
                </a:lnTo>
                <a:lnTo>
                  <a:pt x="474" y="42"/>
                </a:lnTo>
                <a:lnTo>
                  <a:pt x="444" y="33"/>
                </a:lnTo>
                <a:lnTo>
                  <a:pt x="413" y="26"/>
                </a:lnTo>
                <a:lnTo>
                  <a:pt x="382" y="23"/>
                </a:lnTo>
                <a:lnTo>
                  <a:pt x="366" y="21"/>
                </a:lnTo>
                <a:lnTo>
                  <a:pt x="333" y="21"/>
                </a:lnTo>
                <a:lnTo>
                  <a:pt x="317" y="23"/>
                </a:lnTo>
                <a:lnTo>
                  <a:pt x="284" y="26"/>
                </a:lnTo>
                <a:lnTo>
                  <a:pt x="253" y="33"/>
                </a:lnTo>
                <a:lnTo>
                  <a:pt x="224" y="40"/>
                </a:lnTo>
                <a:lnTo>
                  <a:pt x="171" y="64"/>
                </a:lnTo>
                <a:lnTo>
                  <a:pt x="145" y="78"/>
                </a:lnTo>
                <a:lnTo>
                  <a:pt x="121" y="94"/>
                </a:lnTo>
                <a:lnTo>
                  <a:pt x="101" y="112"/>
                </a:lnTo>
                <a:lnTo>
                  <a:pt x="83" y="131"/>
                </a:lnTo>
                <a:lnTo>
                  <a:pt x="67" y="152"/>
                </a:lnTo>
                <a:lnTo>
                  <a:pt x="55" y="175"/>
                </a:lnTo>
                <a:lnTo>
                  <a:pt x="43" y="197"/>
                </a:lnTo>
                <a:lnTo>
                  <a:pt x="35" y="222"/>
                </a:lnTo>
                <a:lnTo>
                  <a:pt x="29" y="247"/>
                </a:lnTo>
                <a:lnTo>
                  <a:pt x="27" y="261"/>
                </a:lnTo>
                <a:lnTo>
                  <a:pt x="27" y="272"/>
                </a:lnTo>
                <a:lnTo>
                  <a:pt x="27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385" name="" descr=""/>
          <p:cNvPicPr/>
          <p:nvPr/>
        </p:nvPicPr>
        <p:blipFill>
          <a:blip r:embed="rId14"/>
          <a:stretch/>
        </p:blipFill>
        <p:spPr>
          <a:xfrm>
            <a:off x="828000" y="286344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86" name="Freeform 21"/>
          <p:cNvSpPr/>
          <p:nvPr/>
        </p:nvSpPr>
        <p:spPr>
          <a:xfrm>
            <a:off x="824040" y="2860200"/>
            <a:ext cx="250920" cy="196920"/>
          </a:xfrm>
          <a:custGeom>
            <a:avLst/>
            <a:gdLst/>
            <a:ahLst/>
            <a:rect l="0" t="0" r="r" b="b"/>
            <a:pathLst>
              <a:path w="697" h="547">
                <a:moveTo>
                  <a:pt x="0" y="272"/>
                </a:moveTo>
                <a:lnTo>
                  <a:pt x="0" y="244"/>
                </a:lnTo>
                <a:lnTo>
                  <a:pt x="6" y="219"/>
                </a:lnTo>
                <a:lnTo>
                  <a:pt x="17" y="192"/>
                </a:lnTo>
                <a:lnTo>
                  <a:pt x="27" y="167"/>
                </a:lnTo>
                <a:lnTo>
                  <a:pt x="41" y="143"/>
                </a:lnTo>
                <a:lnTo>
                  <a:pt x="59" y="120"/>
                </a:lnTo>
                <a:lnTo>
                  <a:pt x="79" y="100"/>
                </a:lnTo>
                <a:lnTo>
                  <a:pt x="101" y="81"/>
                </a:lnTo>
                <a:lnTo>
                  <a:pt x="125" y="63"/>
                </a:lnTo>
                <a:lnTo>
                  <a:pt x="153" y="47"/>
                </a:lnTo>
                <a:lnTo>
                  <a:pt x="181" y="33"/>
                </a:lnTo>
                <a:lnTo>
                  <a:pt x="213" y="21"/>
                </a:lnTo>
                <a:lnTo>
                  <a:pt x="244" y="12"/>
                </a:lnTo>
                <a:lnTo>
                  <a:pt x="277" y="6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6"/>
                </a:lnTo>
                <a:lnTo>
                  <a:pt x="450" y="12"/>
                </a:lnTo>
                <a:lnTo>
                  <a:pt x="482" y="21"/>
                </a:lnTo>
                <a:lnTo>
                  <a:pt x="514" y="33"/>
                </a:lnTo>
                <a:lnTo>
                  <a:pt x="542" y="45"/>
                </a:lnTo>
                <a:lnTo>
                  <a:pt x="569" y="61"/>
                </a:lnTo>
                <a:lnTo>
                  <a:pt x="594" y="78"/>
                </a:lnTo>
                <a:lnTo>
                  <a:pt x="616" y="98"/>
                </a:lnTo>
                <a:lnTo>
                  <a:pt x="636" y="119"/>
                </a:lnTo>
                <a:lnTo>
                  <a:pt x="654" y="142"/>
                </a:lnTo>
                <a:lnTo>
                  <a:pt x="669" y="166"/>
                </a:lnTo>
                <a:lnTo>
                  <a:pt x="680" y="191"/>
                </a:lnTo>
                <a:lnTo>
                  <a:pt x="689" y="217"/>
                </a:lnTo>
                <a:lnTo>
                  <a:pt x="696" y="258"/>
                </a:lnTo>
                <a:lnTo>
                  <a:pt x="696" y="286"/>
                </a:lnTo>
                <a:lnTo>
                  <a:pt x="694" y="301"/>
                </a:lnTo>
                <a:lnTo>
                  <a:pt x="689" y="327"/>
                </a:lnTo>
                <a:lnTo>
                  <a:pt x="680" y="354"/>
                </a:lnTo>
                <a:lnTo>
                  <a:pt x="669" y="379"/>
                </a:lnTo>
                <a:lnTo>
                  <a:pt x="638" y="426"/>
                </a:lnTo>
                <a:lnTo>
                  <a:pt x="618" y="446"/>
                </a:lnTo>
                <a:lnTo>
                  <a:pt x="596" y="465"/>
                </a:lnTo>
                <a:lnTo>
                  <a:pt x="572" y="482"/>
                </a:lnTo>
                <a:lnTo>
                  <a:pt x="544" y="498"/>
                </a:lnTo>
                <a:lnTo>
                  <a:pt x="516" y="512"/>
                </a:lnTo>
                <a:lnTo>
                  <a:pt x="484" y="525"/>
                </a:lnTo>
                <a:lnTo>
                  <a:pt x="454" y="534"/>
                </a:lnTo>
                <a:lnTo>
                  <a:pt x="420" y="540"/>
                </a:lnTo>
                <a:lnTo>
                  <a:pt x="366" y="546"/>
                </a:lnTo>
                <a:lnTo>
                  <a:pt x="313" y="546"/>
                </a:lnTo>
                <a:lnTo>
                  <a:pt x="279" y="540"/>
                </a:lnTo>
                <a:lnTo>
                  <a:pt x="246" y="534"/>
                </a:lnTo>
                <a:lnTo>
                  <a:pt x="213" y="525"/>
                </a:lnTo>
                <a:lnTo>
                  <a:pt x="183" y="514"/>
                </a:lnTo>
                <a:lnTo>
                  <a:pt x="155" y="501"/>
                </a:lnTo>
                <a:lnTo>
                  <a:pt x="127" y="484"/>
                </a:lnTo>
                <a:lnTo>
                  <a:pt x="103" y="467"/>
                </a:lnTo>
                <a:lnTo>
                  <a:pt x="81" y="448"/>
                </a:lnTo>
                <a:lnTo>
                  <a:pt x="61" y="427"/>
                </a:lnTo>
                <a:lnTo>
                  <a:pt x="43" y="404"/>
                </a:lnTo>
                <a:lnTo>
                  <a:pt x="27" y="379"/>
                </a:lnTo>
                <a:lnTo>
                  <a:pt x="17" y="355"/>
                </a:lnTo>
                <a:lnTo>
                  <a:pt x="6" y="329"/>
                </a:lnTo>
                <a:lnTo>
                  <a:pt x="0" y="286"/>
                </a:lnTo>
                <a:lnTo>
                  <a:pt x="0" y="272"/>
                </a:lnTo>
                <a:moveTo>
                  <a:pt x="27" y="285"/>
                </a:moveTo>
                <a:lnTo>
                  <a:pt x="29" y="298"/>
                </a:lnTo>
                <a:lnTo>
                  <a:pt x="35" y="324"/>
                </a:lnTo>
                <a:lnTo>
                  <a:pt x="43" y="348"/>
                </a:lnTo>
                <a:lnTo>
                  <a:pt x="53" y="371"/>
                </a:lnTo>
                <a:lnTo>
                  <a:pt x="65" y="392"/>
                </a:lnTo>
                <a:lnTo>
                  <a:pt x="83" y="413"/>
                </a:lnTo>
                <a:lnTo>
                  <a:pt x="101" y="432"/>
                </a:lnTo>
                <a:lnTo>
                  <a:pt x="121" y="449"/>
                </a:lnTo>
                <a:lnTo>
                  <a:pt x="143" y="467"/>
                </a:lnTo>
                <a:lnTo>
                  <a:pt x="168" y="481"/>
                </a:lnTo>
                <a:lnTo>
                  <a:pt x="195" y="493"/>
                </a:lnTo>
                <a:lnTo>
                  <a:pt x="224" y="504"/>
                </a:lnTo>
                <a:lnTo>
                  <a:pt x="253" y="512"/>
                </a:lnTo>
                <a:lnTo>
                  <a:pt x="284" y="520"/>
                </a:lnTo>
                <a:lnTo>
                  <a:pt x="330" y="525"/>
                </a:lnTo>
                <a:lnTo>
                  <a:pt x="364" y="525"/>
                </a:lnTo>
                <a:lnTo>
                  <a:pt x="380" y="523"/>
                </a:lnTo>
                <a:lnTo>
                  <a:pt x="413" y="520"/>
                </a:lnTo>
                <a:lnTo>
                  <a:pt x="442" y="512"/>
                </a:lnTo>
                <a:lnTo>
                  <a:pt x="474" y="506"/>
                </a:lnTo>
                <a:lnTo>
                  <a:pt x="500" y="495"/>
                </a:lnTo>
                <a:lnTo>
                  <a:pt x="526" y="481"/>
                </a:lnTo>
                <a:lnTo>
                  <a:pt x="552" y="467"/>
                </a:lnTo>
                <a:lnTo>
                  <a:pt x="574" y="451"/>
                </a:lnTo>
                <a:lnTo>
                  <a:pt x="596" y="434"/>
                </a:lnTo>
                <a:lnTo>
                  <a:pt x="614" y="415"/>
                </a:lnTo>
                <a:lnTo>
                  <a:pt x="629" y="393"/>
                </a:lnTo>
                <a:lnTo>
                  <a:pt x="642" y="371"/>
                </a:lnTo>
                <a:lnTo>
                  <a:pt x="654" y="348"/>
                </a:lnTo>
                <a:lnTo>
                  <a:pt x="662" y="324"/>
                </a:lnTo>
                <a:lnTo>
                  <a:pt x="667" y="299"/>
                </a:lnTo>
                <a:lnTo>
                  <a:pt x="667" y="286"/>
                </a:lnTo>
                <a:lnTo>
                  <a:pt x="669" y="272"/>
                </a:lnTo>
                <a:lnTo>
                  <a:pt x="669" y="261"/>
                </a:lnTo>
                <a:lnTo>
                  <a:pt x="667" y="248"/>
                </a:lnTo>
                <a:lnTo>
                  <a:pt x="662" y="222"/>
                </a:lnTo>
                <a:lnTo>
                  <a:pt x="654" y="199"/>
                </a:lnTo>
                <a:lnTo>
                  <a:pt x="642" y="175"/>
                </a:lnTo>
                <a:lnTo>
                  <a:pt x="629" y="153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78"/>
                </a:lnTo>
                <a:lnTo>
                  <a:pt x="528" y="64"/>
                </a:lnTo>
                <a:lnTo>
                  <a:pt x="502" y="53"/>
                </a:lnTo>
                <a:lnTo>
                  <a:pt x="474" y="42"/>
                </a:lnTo>
                <a:lnTo>
                  <a:pt x="444" y="33"/>
                </a:lnTo>
                <a:lnTo>
                  <a:pt x="413" y="26"/>
                </a:lnTo>
                <a:lnTo>
                  <a:pt x="382" y="23"/>
                </a:lnTo>
                <a:lnTo>
                  <a:pt x="366" y="21"/>
                </a:lnTo>
                <a:lnTo>
                  <a:pt x="333" y="21"/>
                </a:lnTo>
                <a:lnTo>
                  <a:pt x="317" y="23"/>
                </a:lnTo>
                <a:lnTo>
                  <a:pt x="284" y="26"/>
                </a:lnTo>
                <a:lnTo>
                  <a:pt x="253" y="33"/>
                </a:lnTo>
                <a:lnTo>
                  <a:pt x="224" y="40"/>
                </a:lnTo>
                <a:lnTo>
                  <a:pt x="171" y="64"/>
                </a:lnTo>
                <a:lnTo>
                  <a:pt x="145" y="78"/>
                </a:lnTo>
                <a:lnTo>
                  <a:pt x="121" y="94"/>
                </a:lnTo>
                <a:lnTo>
                  <a:pt x="101" y="112"/>
                </a:lnTo>
                <a:lnTo>
                  <a:pt x="83" y="131"/>
                </a:lnTo>
                <a:lnTo>
                  <a:pt x="67" y="152"/>
                </a:lnTo>
                <a:lnTo>
                  <a:pt x="55" y="175"/>
                </a:lnTo>
                <a:lnTo>
                  <a:pt x="43" y="197"/>
                </a:lnTo>
                <a:lnTo>
                  <a:pt x="35" y="222"/>
                </a:lnTo>
                <a:lnTo>
                  <a:pt x="29" y="247"/>
                </a:lnTo>
                <a:lnTo>
                  <a:pt x="27" y="261"/>
                </a:lnTo>
                <a:lnTo>
                  <a:pt x="27" y="272"/>
                </a:lnTo>
                <a:lnTo>
                  <a:pt x="27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387" name="" descr=""/>
          <p:cNvPicPr/>
          <p:nvPr/>
        </p:nvPicPr>
        <p:blipFill>
          <a:blip r:embed="rId15"/>
          <a:stretch/>
        </p:blipFill>
        <p:spPr>
          <a:xfrm>
            <a:off x="707760" y="339840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88" name="Freeform 22"/>
          <p:cNvSpPr/>
          <p:nvPr/>
        </p:nvSpPr>
        <p:spPr>
          <a:xfrm>
            <a:off x="703440" y="3394080"/>
            <a:ext cx="251280" cy="197640"/>
          </a:xfrm>
          <a:custGeom>
            <a:avLst/>
            <a:gdLst/>
            <a:ahLst/>
            <a:rect l="0" t="0" r="r" b="b"/>
            <a:pathLst>
              <a:path w="698" h="549">
                <a:moveTo>
                  <a:pt x="0" y="275"/>
                </a:moveTo>
                <a:lnTo>
                  <a:pt x="0" y="247"/>
                </a:lnTo>
                <a:lnTo>
                  <a:pt x="7" y="219"/>
                </a:lnTo>
                <a:lnTo>
                  <a:pt x="16" y="192"/>
                </a:lnTo>
                <a:lnTo>
                  <a:pt x="27" y="168"/>
                </a:lnTo>
                <a:lnTo>
                  <a:pt x="40" y="143"/>
                </a:lnTo>
                <a:lnTo>
                  <a:pt x="58" y="120"/>
                </a:lnTo>
                <a:lnTo>
                  <a:pt x="78" y="100"/>
                </a:lnTo>
                <a:lnTo>
                  <a:pt x="101" y="81"/>
                </a:lnTo>
                <a:lnTo>
                  <a:pt x="125" y="64"/>
                </a:lnTo>
                <a:lnTo>
                  <a:pt x="152" y="47"/>
                </a:lnTo>
                <a:lnTo>
                  <a:pt x="181" y="34"/>
                </a:lnTo>
                <a:lnTo>
                  <a:pt x="243" y="12"/>
                </a:lnTo>
                <a:lnTo>
                  <a:pt x="277" y="7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6"/>
                </a:lnTo>
                <a:lnTo>
                  <a:pt x="452" y="12"/>
                </a:lnTo>
                <a:lnTo>
                  <a:pt x="483" y="21"/>
                </a:lnTo>
                <a:lnTo>
                  <a:pt x="514" y="34"/>
                </a:lnTo>
                <a:lnTo>
                  <a:pt x="543" y="47"/>
                </a:lnTo>
                <a:lnTo>
                  <a:pt x="569" y="64"/>
                </a:lnTo>
                <a:lnTo>
                  <a:pt x="594" y="81"/>
                </a:lnTo>
                <a:lnTo>
                  <a:pt x="617" y="100"/>
                </a:lnTo>
                <a:lnTo>
                  <a:pt x="637" y="120"/>
                </a:lnTo>
                <a:lnTo>
                  <a:pt x="655" y="143"/>
                </a:lnTo>
                <a:lnTo>
                  <a:pt x="669" y="166"/>
                </a:lnTo>
                <a:lnTo>
                  <a:pt x="681" y="192"/>
                </a:lnTo>
                <a:lnTo>
                  <a:pt x="689" y="219"/>
                </a:lnTo>
                <a:lnTo>
                  <a:pt x="695" y="245"/>
                </a:lnTo>
                <a:lnTo>
                  <a:pt x="697" y="259"/>
                </a:lnTo>
                <a:lnTo>
                  <a:pt x="697" y="286"/>
                </a:lnTo>
                <a:lnTo>
                  <a:pt x="689" y="328"/>
                </a:lnTo>
                <a:lnTo>
                  <a:pt x="681" y="355"/>
                </a:lnTo>
                <a:lnTo>
                  <a:pt x="669" y="379"/>
                </a:lnTo>
                <a:lnTo>
                  <a:pt x="655" y="403"/>
                </a:lnTo>
                <a:lnTo>
                  <a:pt x="639" y="426"/>
                </a:lnTo>
                <a:lnTo>
                  <a:pt x="619" y="447"/>
                </a:lnTo>
                <a:lnTo>
                  <a:pt x="596" y="466"/>
                </a:lnTo>
                <a:lnTo>
                  <a:pt x="572" y="485"/>
                </a:lnTo>
                <a:lnTo>
                  <a:pt x="545" y="501"/>
                </a:lnTo>
                <a:lnTo>
                  <a:pt x="516" y="515"/>
                </a:lnTo>
                <a:lnTo>
                  <a:pt x="454" y="535"/>
                </a:lnTo>
                <a:lnTo>
                  <a:pt x="420" y="542"/>
                </a:lnTo>
                <a:lnTo>
                  <a:pt x="384" y="546"/>
                </a:lnTo>
                <a:lnTo>
                  <a:pt x="366" y="548"/>
                </a:lnTo>
                <a:lnTo>
                  <a:pt x="330" y="548"/>
                </a:lnTo>
                <a:lnTo>
                  <a:pt x="313" y="546"/>
                </a:lnTo>
                <a:lnTo>
                  <a:pt x="279" y="542"/>
                </a:lnTo>
                <a:lnTo>
                  <a:pt x="245" y="535"/>
                </a:lnTo>
                <a:lnTo>
                  <a:pt x="212" y="526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3" y="466"/>
                </a:lnTo>
                <a:lnTo>
                  <a:pt x="81" y="447"/>
                </a:lnTo>
                <a:lnTo>
                  <a:pt x="60" y="426"/>
                </a:lnTo>
                <a:lnTo>
                  <a:pt x="43" y="403"/>
                </a:lnTo>
                <a:lnTo>
                  <a:pt x="27" y="381"/>
                </a:lnTo>
                <a:lnTo>
                  <a:pt x="16" y="355"/>
                </a:lnTo>
                <a:lnTo>
                  <a:pt x="7" y="328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7" y="286"/>
                </a:moveTo>
                <a:lnTo>
                  <a:pt x="34" y="323"/>
                </a:lnTo>
                <a:lnTo>
                  <a:pt x="43" y="348"/>
                </a:lnTo>
                <a:lnTo>
                  <a:pt x="52" y="370"/>
                </a:lnTo>
                <a:lnTo>
                  <a:pt x="65" y="393"/>
                </a:lnTo>
                <a:lnTo>
                  <a:pt x="83" y="414"/>
                </a:lnTo>
                <a:lnTo>
                  <a:pt x="101" y="433"/>
                </a:lnTo>
                <a:lnTo>
                  <a:pt x="121" y="450"/>
                </a:lnTo>
                <a:lnTo>
                  <a:pt x="143" y="466"/>
                </a:lnTo>
                <a:lnTo>
                  <a:pt x="167" y="483"/>
                </a:lnTo>
                <a:lnTo>
                  <a:pt x="194" y="495"/>
                </a:lnTo>
                <a:lnTo>
                  <a:pt x="223" y="506"/>
                </a:lnTo>
                <a:lnTo>
                  <a:pt x="253" y="515"/>
                </a:lnTo>
                <a:lnTo>
                  <a:pt x="283" y="520"/>
                </a:lnTo>
                <a:lnTo>
                  <a:pt x="315" y="525"/>
                </a:lnTo>
                <a:lnTo>
                  <a:pt x="380" y="525"/>
                </a:lnTo>
                <a:lnTo>
                  <a:pt x="414" y="520"/>
                </a:lnTo>
                <a:lnTo>
                  <a:pt x="442" y="515"/>
                </a:lnTo>
                <a:lnTo>
                  <a:pt x="474" y="506"/>
                </a:lnTo>
                <a:lnTo>
                  <a:pt x="500" y="495"/>
                </a:lnTo>
                <a:lnTo>
                  <a:pt x="527" y="483"/>
                </a:lnTo>
                <a:lnTo>
                  <a:pt x="552" y="468"/>
                </a:lnTo>
                <a:lnTo>
                  <a:pt x="596" y="433"/>
                </a:lnTo>
                <a:lnTo>
                  <a:pt x="614" y="414"/>
                </a:lnTo>
                <a:lnTo>
                  <a:pt x="629" y="393"/>
                </a:lnTo>
                <a:lnTo>
                  <a:pt x="643" y="372"/>
                </a:lnTo>
                <a:lnTo>
                  <a:pt x="655" y="350"/>
                </a:lnTo>
                <a:lnTo>
                  <a:pt x="663" y="325"/>
                </a:lnTo>
                <a:lnTo>
                  <a:pt x="667" y="299"/>
                </a:lnTo>
                <a:lnTo>
                  <a:pt x="667" y="286"/>
                </a:lnTo>
                <a:lnTo>
                  <a:pt x="669" y="275"/>
                </a:lnTo>
                <a:lnTo>
                  <a:pt x="669" y="261"/>
                </a:lnTo>
                <a:lnTo>
                  <a:pt x="663" y="223"/>
                </a:lnTo>
                <a:lnTo>
                  <a:pt x="655" y="200"/>
                </a:lnTo>
                <a:lnTo>
                  <a:pt x="643" y="176"/>
                </a:lnTo>
                <a:lnTo>
                  <a:pt x="629" y="154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81"/>
                </a:lnTo>
                <a:lnTo>
                  <a:pt x="529" y="67"/>
                </a:lnTo>
                <a:lnTo>
                  <a:pt x="503" y="53"/>
                </a:lnTo>
                <a:lnTo>
                  <a:pt x="474" y="42"/>
                </a:lnTo>
                <a:lnTo>
                  <a:pt x="445" y="34"/>
                </a:lnTo>
                <a:lnTo>
                  <a:pt x="414" y="28"/>
                </a:lnTo>
                <a:lnTo>
                  <a:pt x="382" y="25"/>
                </a:lnTo>
                <a:lnTo>
                  <a:pt x="366" y="23"/>
                </a:lnTo>
                <a:lnTo>
                  <a:pt x="317" y="23"/>
                </a:lnTo>
                <a:lnTo>
                  <a:pt x="283" y="28"/>
                </a:lnTo>
                <a:lnTo>
                  <a:pt x="253" y="34"/>
                </a:lnTo>
                <a:lnTo>
                  <a:pt x="223" y="42"/>
                </a:lnTo>
                <a:lnTo>
                  <a:pt x="197" y="53"/>
                </a:lnTo>
                <a:lnTo>
                  <a:pt x="169" y="65"/>
                </a:lnTo>
                <a:lnTo>
                  <a:pt x="145" y="79"/>
                </a:lnTo>
                <a:lnTo>
                  <a:pt x="121" y="96"/>
                </a:lnTo>
                <a:lnTo>
                  <a:pt x="101" y="114"/>
                </a:lnTo>
                <a:lnTo>
                  <a:pt x="83" y="133"/>
                </a:lnTo>
                <a:lnTo>
                  <a:pt x="67" y="154"/>
                </a:lnTo>
                <a:lnTo>
                  <a:pt x="54" y="175"/>
                </a:lnTo>
                <a:lnTo>
                  <a:pt x="43" y="198"/>
                </a:lnTo>
                <a:lnTo>
                  <a:pt x="34" y="222"/>
                </a:lnTo>
                <a:lnTo>
                  <a:pt x="29" y="248"/>
                </a:lnTo>
                <a:lnTo>
                  <a:pt x="27" y="261"/>
                </a:lnTo>
                <a:lnTo>
                  <a:pt x="27" y="273"/>
                </a:lnTo>
                <a:lnTo>
                  <a:pt x="27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389" name="" descr=""/>
          <p:cNvPicPr/>
          <p:nvPr/>
        </p:nvPicPr>
        <p:blipFill>
          <a:blip r:embed="rId16"/>
          <a:stretch/>
        </p:blipFill>
        <p:spPr>
          <a:xfrm>
            <a:off x="707760" y="339840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90" name="Freeform 23"/>
          <p:cNvSpPr/>
          <p:nvPr/>
        </p:nvSpPr>
        <p:spPr>
          <a:xfrm>
            <a:off x="703440" y="3394080"/>
            <a:ext cx="251280" cy="197640"/>
          </a:xfrm>
          <a:custGeom>
            <a:avLst/>
            <a:gdLst/>
            <a:ahLst/>
            <a:rect l="0" t="0" r="r" b="b"/>
            <a:pathLst>
              <a:path w="698" h="549">
                <a:moveTo>
                  <a:pt x="0" y="275"/>
                </a:moveTo>
                <a:lnTo>
                  <a:pt x="0" y="247"/>
                </a:lnTo>
                <a:lnTo>
                  <a:pt x="7" y="219"/>
                </a:lnTo>
                <a:lnTo>
                  <a:pt x="16" y="192"/>
                </a:lnTo>
                <a:lnTo>
                  <a:pt x="27" y="168"/>
                </a:lnTo>
                <a:lnTo>
                  <a:pt x="40" y="143"/>
                </a:lnTo>
                <a:lnTo>
                  <a:pt x="58" y="120"/>
                </a:lnTo>
                <a:lnTo>
                  <a:pt x="78" y="100"/>
                </a:lnTo>
                <a:lnTo>
                  <a:pt x="101" y="81"/>
                </a:lnTo>
                <a:lnTo>
                  <a:pt x="125" y="64"/>
                </a:lnTo>
                <a:lnTo>
                  <a:pt x="152" y="47"/>
                </a:lnTo>
                <a:lnTo>
                  <a:pt x="181" y="34"/>
                </a:lnTo>
                <a:lnTo>
                  <a:pt x="243" y="12"/>
                </a:lnTo>
                <a:lnTo>
                  <a:pt x="277" y="7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6"/>
                </a:lnTo>
                <a:lnTo>
                  <a:pt x="452" y="12"/>
                </a:lnTo>
                <a:lnTo>
                  <a:pt x="483" y="21"/>
                </a:lnTo>
                <a:lnTo>
                  <a:pt x="514" y="34"/>
                </a:lnTo>
                <a:lnTo>
                  <a:pt x="543" y="47"/>
                </a:lnTo>
                <a:lnTo>
                  <a:pt x="569" y="64"/>
                </a:lnTo>
                <a:lnTo>
                  <a:pt x="594" y="81"/>
                </a:lnTo>
                <a:lnTo>
                  <a:pt x="617" y="100"/>
                </a:lnTo>
                <a:lnTo>
                  <a:pt x="637" y="120"/>
                </a:lnTo>
                <a:lnTo>
                  <a:pt x="655" y="143"/>
                </a:lnTo>
                <a:lnTo>
                  <a:pt x="669" y="166"/>
                </a:lnTo>
                <a:lnTo>
                  <a:pt x="681" y="192"/>
                </a:lnTo>
                <a:lnTo>
                  <a:pt x="689" y="219"/>
                </a:lnTo>
                <a:lnTo>
                  <a:pt x="695" y="245"/>
                </a:lnTo>
                <a:lnTo>
                  <a:pt x="697" y="259"/>
                </a:lnTo>
                <a:lnTo>
                  <a:pt x="697" y="286"/>
                </a:lnTo>
                <a:lnTo>
                  <a:pt x="689" y="328"/>
                </a:lnTo>
                <a:lnTo>
                  <a:pt x="681" y="355"/>
                </a:lnTo>
                <a:lnTo>
                  <a:pt x="669" y="379"/>
                </a:lnTo>
                <a:lnTo>
                  <a:pt x="655" y="403"/>
                </a:lnTo>
                <a:lnTo>
                  <a:pt x="639" y="426"/>
                </a:lnTo>
                <a:lnTo>
                  <a:pt x="619" y="447"/>
                </a:lnTo>
                <a:lnTo>
                  <a:pt x="596" y="466"/>
                </a:lnTo>
                <a:lnTo>
                  <a:pt x="572" y="485"/>
                </a:lnTo>
                <a:lnTo>
                  <a:pt x="545" y="501"/>
                </a:lnTo>
                <a:lnTo>
                  <a:pt x="516" y="515"/>
                </a:lnTo>
                <a:lnTo>
                  <a:pt x="454" y="535"/>
                </a:lnTo>
                <a:lnTo>
                  <a:pt x="420" y="542"/>
                </a:lnTo>
                <a:lnTo>
                  <a:pt x="384" y="546"/>
                </a:lnTo>
                <a:lnTo>
                  <a:pt x="366" y="548"/>
                </a:lnTo>
                <a:lnTo>
                  <a:pt x="330" y="548"/>
                </a:lnTo>
                <a:lnTo>
                  <a:pt x="313" y="546"/>
                </a:lnTo>
                <a:lnTo>
                  <a:pt x="279" y="542"/>
                </a:lnTo>
                <a:lnTo>
                  <a:pt x="245" y="535"/>
                </a:lnTo>
                <a:lnTo>
                  <a:pt x="212" y="526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3" y="466"/>
                </a:lnTo>
                <a:lnTo>
                  <a:pt x="81" y="447"/>
                </a:lnTo>
                <a:lnTo>
                  <a:pt x="60" y="426"/>
                </a:lnTo>
                <a:lnTo>
                  <a:pt x="43" y="403"/>
                </a:lnTo>
                <a:lnTo>
                  <a:pt x="27" y="381"/>
                </a:lnTo>
                <a:lnTo>
                  <a:pt x="16" y="355"/>
                </a:lnTo>
                <a:lnTo>
                  <a:pt x="7" y="328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7" y="286"/>
                </a:moveTo>
                <a:lnTo>
                  <a:pt x="34" y="323"/>
                </a:lnTo>
                <a:lnTo>
                  <a:pt x="43" y="348"/>
                </a:lnTo>
                <a:lnTo>
                  <a:pt x="52" y="370"/>
                </a:lnTo>
                <a:lnTo>
                  <a:pt x="65" y="393"/>
                </a:lnTo>
                <a:lnTo>
                  <a:pt x="83" y="414"/>
                </a:lnTo>
                <a:lnTo>
                  <a:pt x="101" y="433"/>
                </a:lnTo>
                <a:lnTo>
                  <a:pt x="121" y="450"/>
                </a:lnTo>
                <a:lnTo>
                  <a:pt x="143" y="466"/>
                </a:lnTo>
                <a:lnTo>
                  <a:pt x="167" y="483"/>
                </a:lnTo>
                <a:lnTo>
                  <a:pt x="194" y="495"/>
                </a:lnTo>
                <a:lnTo>
                  <a:pt x="223" y="506"/>
                </a:lnTo>
                <a:lnTo>
                  <a:pt x="253" y="515"/>
                </a:lnTo>
                <a:lnTo>
                  <a:pt x="283" y="520"/>
                </a:lnTo>
                <a:lnTo>
                  <a:pt x="315" y="525"/>
                </a:lnTo>
                <a:lnTo>
                  <a:pt x="380" y="525"/>
                </a:lnTo>
                <a:lnTo>
                  <a:pt x="414" y="520"/>
                </a:lnTo>
                <a:lnTo>
                  <a:pt x="442" y="515"/>
                </a:lnTo>
                <a:lnTo>
                  <a:pt x="474" y="506"/>
                </a:lnTo>
                <a:lnTo>
                  <a:pt x="500" y="495"/>
                </a:lnTo>
                <a:lnTo>
                  <a:pt x="527" y="483"/>
                </a:lnTo>
                <a:lnTo>
                  <a:pt x="552" y="468"/>
                </a:lnTo>
                <a:lnTo>
                  <a:pt x="596" y="433"/>
                </a:lnTo>
                <a:lnTo>
                  <a:pt x="614" y="414"/>
                </a:lnTo>
                <a:lnTo>
                  <a:pt x="629" y="393"/>
                </a:lnTo>
                <a:lnTo>
                  <a:pt x="643" y="372"/>
                </a:lnTo>
                <a:lnTo>
                  <a:pt x="655" y="350"/>
                </a:lnTo>
                <a:lnTo>
                  <a:pt x="663" y="325"/>
                </a:lnTo>
                <a:lnTo>
                  <a:pt x="667" y="299"/>
                </a:lnTo>
                <a:lnTo>
                  <a:pt x="667" y="286"/>
                </a:lnTo>
                <a:lnTo>
                  <a:pt x="669" y="275"/>
                </a:lnTo>
                <a:lnTo>
                  <a:pt x="669" y="261"/>
                </a:lnTo>
                <a:lnTo>
                  <a:pt x="663" y="223"/>
                </a:lnTo>
                <a:lnTo>
                  <a:pt x="655" y="200"/>
                </a:lnTo>
                <a:lnTo>
                  <a:pt x="643" y="176"/>
                </a:lnTo>
                <a:lnTo>
                  <a:pt x="629" y="154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81"/>
                </a:lnTo>
                <a:lnTo>
                  <a:pt x="529" y="67"/>
                </a:lnTo>
                <a:lnTo>
                  <a:pt x="503" y="53"/>
                </a:lnTo>
                <a:lnTo>
                  <a:pt x="474" y="42"/>
                </a:lnTo>
                <a:lnTo>
                  <a:pt x="445" y="34"/>
                </a:lnTo>
                <a:lnTo>
                  <a:pt x="414" y="28"/>
                </a:lnTo>
                <a:lnTo>
                  <a:pt x="382" y="25"/>
                </a:lnTo>
                <a:lnTo>
                  <a:pt x="366" y="23"/>
                </a:lnTo>
                <a:lnTo>
                  <a:pt x="317" y="23"/>
                </a:lnTo>
                <a:lnTo>
                  <a:pt x="283" y="28"/>
                </a:lnTo>
                <a:lnTo>
                  <a:pt x="253" y="34"/>
                </a:lnTo>
                <a:lnTo>
                  <a:pt x="223" y="42"/>
                </a:lnTo>
                <a:lnTo>
                  <a:pt x="197" y="53"/>
                </a:lnTo>
                <a:lnTo>
                  <a:pt x="169" y="65"/>
                </a:lnTo>
                <a:lnTo>
                  <a:pt x="145" y="79"/>
                </a:lnTo>
                <a:lnTo>
                  <a:pt x="121" y="96"/>
                </a:lnTo>
                <a:lnTo>
                  <a:pt x="101" y="114"/>
                </a:lnTo>
                <a:lnTo>
                  <a:pt x="83" y="133"/>
                </a:lnTo>
                <a:lnTo>
                  <a:pt x="67" y="154"/>
                </a:lnTo>
                <a:lnTo>
                  <a:pt x="54" y="175"/>
                </a:lnTo>
                <a:lnTo>
                  <a:pt x="43" y="198"/>
                </a:lnTo>
                <a:lnTo>
                  <a:pt x="34" y="222"/>
                </a:lnTo>
                <a:lnTo>
                  <a:pt x="29" y="248"/>
                </a:lnTo>
                <a:lnTo>
                  <a:pt x="27" y="261"/>
                </a:lnTo>
                <a:lnTo>
                  <a:pt x="27" y="273"/>
                </a:lnTo>
                <a:lnTo>
                  <a:pt x="27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391" name="" descr=""/>
          <p:cNvPicPr/>
          <p:nvPr/>
        </p:nvPicPr>
        <p:blipFill>
          <a:blip r:embed="rId17"/>
          <a:stretch/>
        </p:blipFill>
        <p:spPr>
          <a:xfrm>
            <a:off x="718920" y="25570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92" name="Freeform 24"/>
          <p:cNvSpPr/>
          <p:nvPr/>
        </p:nvSpPr>
        <p:spPr>
          <a:xfrm>
            <a:off x="713880" y="2553480"/>
            <a:ext cx="251640" cy="197640"/>
          </a:xfrm>
          <a:custGeom>
            <a:avLst/>
            <a:gdLst/>
            <a:ahLst/>
            <a:rect l="0" t="0" r="r" b="b"/>
            <a:pathLst>
              <a:path w="699" h="549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6" y="219"/>
                </a:lnTo>
                <a:lnTo>
                  <a:pt x="16" y="193"/>
                </a:lnTo>
                <a:lnTo>
                  <a:pt x="42" y="144"/>
                </a:lnTo>
                <a:lnTo>
                  <a:pt x="60" y="121"/>
                </a:lnTo>
                <a:lnTo>
                  <a:pt x="80" y="101"/>
                </a:lnTo>
                <a:lnTo>
                  <a:pt x="102" y="82"/>
                </a:lnTo>
                <a:lnTo>
                  <a:pt x="127" y="63"/>
                </a:lnTo>
                <a:lnTo>
                  <a:pt x="154" y="47"/>
                </a:lnTo>
                <a:lnTo>
                  <a:pt x="182" y="33"/>
                </a:lnTo>
                <a:lnTo>
                  <a:pt x="212" y="23"/>
                </a:lnTo>
                <a:lnTo>
                  <a:pt x="245" y="12"/>
                </a:lnTo>
                <a:lnTo>
                  <a:pt x="278" y="6"/>
                </a:lnTo>
                <a:lnTo>
                  <a:pt x="312" y="2"/>
                </a:lnTo>
                <a:lnTo>
                  <a:pt x="329" y="0"/>
                </a:lnTo>
                <a:lnTo>
                  <a:pt x="366" y="0"/>
                </a:lnTo>
                <a:lnTo>
                  <a:pt x="384" y="2"/>
                </a:lnTo>
                <a:lnTo>
                  <a:pt x="420" y="6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4" y="47"/>
                </a:lnTo>
                <a:lnTo>
                  <a:pt x="572" y="63"/>
                </a:lnTo>
                <a:lnTo>
                  <a:pt x="596" y="82"/>
                </a:lnTo>
                <a:lnTo>
                  <a:pt x="618" y="101"/>
                </a:lnTo>
                <a:lnTo>
                  <a:pt x="638" y="121"/>
                </a:lnTo>
                <a:lnTo>
                  <a:pt x="656" y="144"/>
                </a:lnTo>
                <a:lnTo>
                  <a:pt x="669" y="167"/>
                </a:lnTo>
                <a:lnTo>
                  <a:pt x="683" y="193"/>
                </a:lnTo>
                <a:lnTo>
                  <a:pt x="692" y="219"/>
                </a:lnTo>
                <a:lnTo>
                  <a:pt x="696" y="246"/>
                </a:lnTo>
                <a:lnTo>
                  <a:pt x="698" y="259"/>
                </a:lnTo>
                <a:lnTo>
                  <a:pt x="698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80"/>
                </a:lnTo>
                <a:lnTo>
                  <a:pt x="656" y="404"/>
                </a:lnTo>
                <a:lnTo>
                  <a:pt x="638" y="427"/>
                </a:lnTo>
                <a:lnTo>
                  <a:pt x="618" y="448"/>
                </a:lnTo>
                <a:lnTo>
                  <a:pt x="596" y="467"/>
                </a:lnTo>
                <a:lnTo>
                  <a:pt x="572" y="485"/>
                </a:lnTo>
                <a:lnTo>
                  <a:pt x="544" y="501"/>
                </a:lnTo>
                <a:lnTo>
                  <a:pt x="516" y="515"/>
                </a:lnTo>
                <a:lnTo>
                  <a:pt x="486" y="525"/>
                </a:lnTo>
                <a:lnTo>
                  <a:pt x="454" y="535"/>
                </a:lnTo>
                <a:lnTo>
                  <a:pt x="386" y="546"/>
                </a:lnTo>
                <a:lnTo>
                  <a:pt x="368" y="548"/>
                </a:lnTo>
                <a:lnTo>
                  <a:pt x="332" y="548"/>
                </a:lnTo>
                <a:lnTo>
                  <a:pt x="278" y="542"/>
                </a:lnTo>
                <a:lnTo>
                  <a:pt x="245" y="535"/>
                </a:lnTo>
                <a:lnTo>
                  <a:pt x="214" y="526"/>
                </a:lnTo>
                <a:lnTo>
                  <a:pt x="182" y="515"/>
                </a:lnTo>
                <a:lnTo>
                  <a:pt x="154" y="501"/>
                </a:lnTo>
                <a:lnTo>
                  <a:pt x="127" y="485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8" y="382"/>
                </a:lnTo>
                <a:lnTo>
                  <a:pt x="16" y="355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8" y="287"/>
                </a:moveTo>
                <a:lnTo>
                  <a:pt x="28" y="299"/>
                </a:lnTo>
                <a:lnTo>
                  <a:pt x="42" y="348"/>
                </a:lnTo>
                <a:lnTo>
                  <a:pt x="54" y="371"/>
                </a:lnTo>
                <a:lnTo>
                  <a:pt x="66" y="393"/>
                </a:lnTo>
                <a:lnTo>
                  <a:pt x="82" y="415"/>
                </a:lnTo>
                <a:lnTo>
                  <a:pt x="100" y="434"/>
                </a:lnTo>
                <a:lnTo>
                  <a:pt x="122" y="451"/>
                </a:lnTo>
                <a:lnTo>
                  <a:pt x="144" y="467"/>
                </a:lnTo>
                <a:lnTo>
                  <a:pt x="169" y="482"/>
                </a:lnTo>
                <a:lnTo>
                  <a:pt x="196" y="495"/>
                </a:lnTo>
                <a:lnTo>
                  <a:pt x="223" y="506"/>
                </a:lnTo>
                <a:lnTo>
                  <a:pt x="252" y="515"/>
                </a:lnTo>
                <a:lnTo>
                  <a:pt x="283" y="520"/>
                </a:lnTo>
                <a:lnTo>
                  <a:pt x="316" y="523"/>
                </a:lnTo>
                <a:lnTo>
                  <a:pt x="332" y="525"/>
                </a:lnTo>
                <a:lnTo>
                  <a:pt x="382" y="525"/>
                </a:lnTo>
                <a:lnTo>
                  <a:pt x="444" y="515"/>
                </a:lnTo>
                <a:lnTo>
                  <a:pt x="474" y="506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5"/>
                </a:lnTo>
                <a:lnTo>
                  <a:pt x="632" y="393"/>
                </a:lnTo>
                <a:lnTo>
                  <a:pt x="645" y="373"/>
                </a:lnTo>
                <a:lnTo>
                  <a:pt x="656" y="350"/>
                </a:lnTo>
                <a:lnTo>
                  <a:pt x="663" y="326"/>
                </a:lnTo>
                <a:lnTo>
                  <a:pt x="669" y="299"/>
                </a:lnTo>
                <a:lnTo>
                  <a:pt x="669" y="249"/>
                </a:lnTo>
                <a:lnTo>
                  <a:pt x="656" y="200"/>
                </a:lnTo>
                <a:lnTo>
                  <a:pt x="645" y="177"/>
                </a:lnTo>
                <a:lnTo>
                  <a:pt x="632" y="154"/>
                </a:lnTo>
                <a:lnTo>
                  <a:pt x="616" y="134"/>
                </a:lnTo>
                <a:lnTo>
                  <a:pt x="598" y="115"/>
                </a:lnTo>
                <a:lnTo>
                  <a:pt x="576" y="97"/>
                </a:lnTo>
                <a:lnTo>
                  <a:pt x="554" y="82"/>
                </a:lnTo>
                <a:lnTo>
                  <a:pt x="529" y="65"/>
                </a:lnTo>
                <a:lnTo>
                  <a:pt x="502" y="53"/>
                </a:lnTo>
                <a:lnTo>
                  <a:pt x="476" y="42"/>
                </a:lnTo>
                <a:lnTo>
                  <a:pt x="446" y="33"/>
                </a:lnTo>
                <a:lnTo>
                  <a:pt x="416" y="28"/>
                </a:lnTo>
                <a:lnTo>
                  <a:pt x="382" y="23"/>
                </a:lnTo>
                <a:lnTo>
                  <a:pt x="316" y="23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3"/>
                </a:lnTo>
                <a:lnTo>
                  <a:pt x="169" y="65"/>
                </a:lnTo>
                <a:lnTo>
                  <a:pt x="144" y="78"/>
                </a:lnTo>
                <a:lnTo>
                  <a:pt x="122" y="97"/>
                </a:lnTo>
                <a:lnTo>
                  <a:pt x="102" y="115"/>
                </a:lnTo>
                <a:lnTo>
                  <a:pt x="84" y="134"/>
                </a:lnTo>
                <a:lnTo>
                  <a:pt x="66" y="154"/>
                </a:lnTo>
                <a:lnTo>
                  <a:pt x="54" y="176"/>
                </a:lnTo>
                <a:lnTo>
                  <a:pt x="42" y="198"/>
                </a:lnTo>
                <a:lnTo>
                  <a:pt x="36" y="223"/>
                </a:lnTo>
                <a:lnTo>
                  <a:pt x="31" y="249"/>
                </a:lnTo>
                <a:lnTo>
                  <a:pt x="28" y="261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393" name="" descr=""/>
          <p:cNvPicPr/>
          <p:nvPr/>
        </p:nvPicPr>
        <p:blipFill>
          <a:blip r:embed="rId18"/>
          <a:stretch/>
        </p:blipFill>
        <p:spPr>
          <a:xfrm>
            <a:off x="718920" y="25570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94" name="Freeform 25"/>
          <p:cNvSpPr/>
          <p:nvPr/>
        </p:nvSpPr>
        <p:spPr>
          <a:xfrm>
            <a:off x="713880" y="2553480"/>
            <a:ext cx="251640" cy="197640"/>
          </a:xfrm>
          <a:custGeom>
            <a:avLst/>
            <a:gdLst/>
            <a:ahLst/>
            <a:rect l="0" t="0" r="r" b="b"/>
            <a:pathLst>
              <a:path w="699" h="549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6" y="219"/>
                </a:lnTo>
                <a:lnTo>
                  <a:pt x="16" y="193"/>
                </a:lnTo>
                <a:lnTo>
                  <a:pt x="42" y="144"/>
                </a:lnTo>
                <a:lnTo>
                  <a:pt x="60" y="121"/>
                </a:lnTo>
                <a:lnTo>
                  <a:pt x="80" y="101"/>
                </a:lnTo>
                <a:lnTo>
                  <a:pt x="102" y="82"/>
                </a:lnTo>
                <a:lnTo>
                  <a:pt x="127" y="63"/>
                </a:lnTo>
                <a:lnTo>
                  <a:pt x="154" y="47"/>
                </a:lnTo>
                <a:lnTo>
                  <a:pt x="182" y="33"/>
                </a:lnTo>
                <a:lnTo>
                  <a:pt x="212" y="23"/>
                </a:lnTo>
                <a:lnTo>
                  <a:pt x="245" y="12"/>
                </a:lnTo>
                <a:lnTo>
                  <a:pt x="278" y="6"/>
                </a:lnTo>
                <a:lnTo>
                  <a:pt x="312" y="2"/>
                </a:lnTo>
                <a:lnTo>
                  <a:pt x="329" y="0"/>
                </a:lnTo>
                <a:lnTo>
                  <a:pt x="366" y="0"/>
                </a:lnTo>
                <a:lnTo>
                  <a:pt x="384" y="2"/>
                </a:lnTo>
                <a:lnTo>
                  <a:pt x="420" y="6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4" y="47"/>
                </a:lnTo>
                <a:lnTo>
                  <a:pt x="572" y="63"/>
                </a:lnTo>
                <a:lnTo>
                  <a:pt x="596" y="82"/>
                </a:lnTo>
                <a:lnTo>
                  <a:pt x="618" y="101"/>
                </a:lnTo>
                <a:lnTo>
                  <a:pt x="638" y="121"/>
                </a:lnTo>
                <a:lnTo>
                  <a:pt x="656" y="144"/>
                </a:lnTo>
                <a:lnTo>
                  <a:pt x="669" y="167"/>
                </a:lnTo>
                <a:lnTo>
                  <a:pt x="683" y="193"/>
                </a:lnTo>
                <a:lnTo>
                  <a:pt x="692" y="219"/>
                </a:lnTo>
                <a:lnTo>
                  <a:pt x="696" y="246"/>
                </a:lnTo>
                <a:lnTo>
                  <a:pt x="698" y="259"/>
                </a:lnTo>
                <a:lnTo>
                  <a:pt x="698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80"/>
                </a:lnTo>
                <a:lnTo>
                  <a:pt x="656" y="404"/>
                </a:lnTo>
                <a:lnTo>
                  <a:pt x="638" y="427"/>
                </a:lnTo>
                <a:lnTo>
                  <a:pt x="618" y="448"/>
                </a:lnTo>
                <a:lnTo>
                  <a:pt x="596" y="467"/>
                </a:lnTo>
                <a:lnTo>
                  <a:pt x="572" y="485"/>
                </a:lnTo>
                <a:lnTo>
                  <a:pt x="544" y="501"/>
                </a:lnTo>
                <a:lnTo>
                  <a:pt x="516" y="515"/>
                </a:lnTo>
                <a:lnTo>
                  <a:pt x="486" y="525"/>
                </a:lnTo>
                <a:lnTo>
                  <a:pt x="454" y="535"/>
                </a:lnTo>
                <a:lnTo>
                  <a:pt x="386" y="546"/>
                </a:lnTo>
                <a:lnTo>
                  <a:pt x="368" y="548"/>
                </a:lnTo>
                <a:lnTo>
                  <a:pt x="332" y="548"/>
                </a:lnTo>
                <a:lnTo>
                  <a:pt x="278" y="542"/>
                </a:lnTo>
                <a:lnTo>
                  <a:pt x="245" y="535"/>
                </a:lnTo>
                <a:lnTo>
                  <a:pt x="214" y="526"/>
                </a:lnTo>
                <a:lnTo>
                  <a:pt x="182" y="515"/>
                </a:lnTo>
                <a:lnTo>
                  <a:pt x="154" y="501"/>
                </a:lnTo>
                <a:lnTo>
                  <a:pt x="127" y="485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8" y="382"/>
                </a:lnTo>
                <a:lnTo>
                  <a:pt x="16" y="355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8" y="287"/>
                </a:moveTo>
                <a:lnTo>
                  <a:pt x="28" y="299"/>
                </a:lnTo>
                <a:lnTo>
                  <a:pt x="42" y="348"/>
                </a:lnTo>
                <a:lnTo>
                  <a:pt x="54" y="371"/>
                </a:lnTo>
                <a:lnTo>
                  <a:pt x="66" y="393"/>
                </a:lnTo>
                <a:lnTo>
                  <a:pt x="82" y="415"/>
                </a:lnTo>
                <a:lnTo>
                  <a:pt x="100" y="434"/>
                </a:lnTo>
                <a:lnTo>
                  <a:pt x="122" y="451"/>
                </a:lnTo>
                <a:lnTo>
                  <a:pt x="144" y="467"/>
                </a:lnTo>
                <a:lnTo>
                  <a:pt x="169" y="482"/>
                </a:lnTo>
                <a:lnTo>
                  <a:pt x="196" y="495"/>
                </a:lnTo>
                <a:lnTo>
                  <a:pt x="223" y="506"/>
                </a:lnTo>
                <a:lnTo>
                  <a:pt x="252" y="515"/>
                </a:lnTo>
                <a:lnTo>
                  <a:pt x="283" y="520"/>
                </a:lnTo>
                <a:lnTo>
                  <a:pt x="316" y="523"/>
                </a:lnTo>
                <a:lnTo>
                  <a:pt x="332" y="525"/>
                </a:lnTo>
                <a:lnTo>
                  <a:pt x="382" y="525"/>
                </a:lnTo>
                <a:lnTo>
                  <a:pt x="444" y="515"/>
                </a:lnTo>
                <a:lnTo>
                  <a:pt x="474" y="506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5"/>
                </a:lnTo>
                <a:lnTo>
                  <a:pt x="632" y="393"/>
                </a:lnTo>
                <a:lnTo>
                  <a:pt x="645" y="373"/>
                </a:lnTo>
                <a:lnTo>
                  <a:pt x="656" y="350"/>
                </a:lnTo>
                <a:lnTo>
                  <a:pt x="663" y="326"/>
                </a:lnTo>
                <a:lnTo>
                  <a:pt x="669" y="299"/>
                </a:lnTo>
                <a:lnTo>
                  <a:pt x="669" y="249"/>
                </a:lnTo>
                <a:lnTo>
                  <a:pt x="656" y="200"/>
                </a:lnTo>
                <a:lnTo>
                  <a:pt x="645" y="177"/>
                </a:lnTo>
                <a:lnTo>
                  <a:pt x="632" y="154"/>
                </a:lnTo>
                <a:lnTo>
                  <a:pt x="616" y="134"/>
                </a:lnTo>
                <a:lnTo>
                  <a:pt x="598" y="115"/>
                </a:lnTo>
                <a:lnTo>
                  <a:pt x="576" y="97"/>
                </a:lnTo>
                <a:lnTo>
                  <a:pt x="554" y="82"/>
                </a:lnTo>
                <a:lnTo>
                  <a:pt x="529" y="65"/>
                </a:lnTo>
                <a:lnTo>
                  <a:pt x="502" y="53"/>
                </a:lnTo>
                <a:lnTo>
                  <a:pt x="476" y="42"/>
                </a:lnTo>
                <a:lnTo>
                  <a:pt x="446" y="33"/>
                </a:lnTo>
                <a:lnTo>
                  <a:pt x="416" y="28"/>
                </a:lnTo>
                <a:lnTo>
                  <a:pt x="382" y="23"/>
                </a:lnTo>
                <a:lnTo>
                  <a:pt x="316" y="23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3"/>
                </a:lnTo>
                <a:lnTo>
                  <a:pt x="169" y="65"/>
                </a:lnTo>
                <a:lnTo>
                  <a:pt x="144" y="78"/>
                </a:lnTo>
                <a:lnTo>
                  <a:pt x="122" y="97"/>
                </a:lnTo>
                <a:lnTo>
                  <a:pt x="102" y="115"/>
                </a:lnTo>
                <a:lnTo>
                  <a:pt x="84" y="134"/>
                </a:lnTo>
                <a:lnTo>
                  <a:pt x="66" y="154"/>
                </a:lnTo>
                <a:lnTo>
                  <a:pt x="54" y="176"/>
                </a:lnTo>
                <a:lnTo>
                  <a:pt x="42" y="198"/>
                </a:lnTo>
                <a:lnTo>
                  <a:pt x="36" y="223"/>
                </a:lnTo>
                <a:lnTo>
                  <a:pt x="31" y="249"/>
                </a:lnTo>
                <a:lnTo>
                  <a:pt x="28" y="261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395" name="" descr=""/>
          <p:cNvPicPr/>
          <p:nvPr/>
        </p:nvPicPr>
        <p:blipFill>
          <a:blip r:embed="rId19"/>
          <a:stretch/>
        </p:blipFill>
        <p:spPr>
          <a:xfrm>
            <a:off x="1308600" y="265176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96" name="Freeform 26"/>
          <p:cNvSpPr/>
          <p:nvPr/>
        </p:nvSpPr>
        <p:spPr>
          <a:xfrm>
            <a:off x="1304280" y="2647800"/>
            <a:ext cx="250920" cy="197280"/>
          </a:xfrm>
          <a:custGeom>
            <a:avLst/>
            <a:gdLst/>
            <a:ahLst/>
            <a:rect l="0" t="0" r="r" b="b"/>
            <a:pathLst>
              <a:path w="697" h="548">
                <a:moveTo>
                  <a:pt x="0" y="274"/>
                </a:moveTo>
                <a:lnTo>
                  <a:pt x="0" y="246"/>
                </a:lnTo>
                <a:lnTo>
                  <a:pt x="6" y="218"/>
                </a:lnTo>
                <a:lnTo>
                  <a:pt x="16" y="192"/>
                </a:lnTo>
                <a:lnTo>
                  <a:pt x="26" y="167"/>
                </a:lnTo>
                <a:lnTo>
                  <a:pt x="40" y="143"/>
                </a:lnTo>
                <a:lnTo>
                  <a:pt x="58" y="120"/>
                </a:lnTo>
                <a:lnTo>
                  <a:pt x="79" y="99"/>
                </a:lnTo>
                <a:lnTo>
                  <a:pt x="101" y="80"/>
                </a:lnTo>
                <a:lnTo>
                  <a:pt x="125" y="63"/>
                </a:lnTo>
                <a:lnTo>
                  <a:pt x="153" y="47"/>
                </a:lnTo>
                <a:lnTo>
                  <a:pt x="181" y="33"/>
                </a:lnTo>
                <a:lnTo>
                  <a:pt x="243" y="12"/>
                </a:lnTo>
                <a:lnTo>
                  <a:pt x="277" y="5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5"/>
                </a:lnTo>
                <a:lnTo>
                  <a:pt x="450" y="12"/>
                </a:lnTo>
                <a:lnTo>
                  <a:pt x="482" y="21"/>
                </a:lnTo>
                <a:lnTo>
                  <a:pt x="514" y="33"/>
                </a:lnTo>
                <a:lnTo>
                  <a:pt x="542" y="47"/>
                </a:lnTo>
                <a:lnTo>
                  <a:pt x="568" y="63"/>
                </a:lnTo>
                <a:lnTo>
                  <a:pt x="594" y="80"/>
                </a:lnTo>
                <a:lnTo>
                  <a:pt x="616" y="99"/>
                </a:lnTo>
                <a:lnTo>
                  <a:pt x="636" y="120"/>
                </a:lnTo>
                <a:lnTo>
                  <a:pt x="654" y="143"/>
                </a:lnTo>
                <a:lnTo>
                  <a:pt x="669" y="166"/>
                </a:lnTo>
                <a:lnTo>
                  <a:pt x="680" y="192"/>
                </a:lnTo>
                <a:lnTo>
                  <a:pt x="689" y="218"/>
                </a:lnTo>
                <a:lnTo>
                  <a:pt x="694" y="244"/>
                </a:lnTo>
                <a:lnTo>
                  <a:pt x="696" y="258"/>
                </a:lnTo>
                <a:lnTo>
                  <a:pt x="696" y="286"/>
                </a:lnTo>
                <a:lnTo>
                  <a:pt x="689" y="328"/>
                </a:lnTo>
                <a:lnTo>
                  <a:pt x="680" y="354"/>
                </a:lnTo>
                <a:lnTo>
                  <a:pt x="669" y="379"/>
                </a:lnTo>
                <a:lnTo>
                  <a:pt x="654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53" y="534"/>
                </a:lnTo>
                <a:lnTo>
                  <a:pt x="420" y="540"/>
                </a:lnTo>
                <a:lnTo>
                  <a:pt x="384" y="545"/>
                </a:lnTo>
                <a:lnTo>
                  <a:pt x="366" y="547"/>
                </a:lnTo>
                <a:lnTo>
                  <a:pt x="330" y="547"/>
                </a:lnTo>
                <a:lnTo>
                  <a:pt x="313" y="545"/>
                </a:lnTo>
                <a:lnTo>
                  <a:pt x="279" y="542"/>
                </a:lnTo>
                <a:lnTo>
                  <a:pt x="246" y="534"/>
                </a:lnTo>
                <a:lnTo>
                  <a:pt x="213" y="526"/>
                </a:lnTo>
                <a:lnTo>
                  <a:pt x="183" y="514"/>
                </a:lnTo>
                <a:lnTo>
                  <a:pt x="155" y="500"/>
                </a:lnTo>
                <a:lnTo>
                  <a:pt x="127" y="484"/>
                </a:lnTo>
                <a:lnTo>
                  <a:pt x="103" y="467"/>
                </a:lnTo>
                <a:lnTo>
                  <a:pt x="81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81"/>
                </a:lnTo>
                <a:lnTo>
                  <a:pt x="16" y="354"/>
                </a:lnTo>
                <a:lnTo>
                  <a:pt x="6" y="328"/>
                </a:lnTo>
                <a:lnTo>
                  <a:pt x="2" y="302"/>
                </a:lnTo>
                <a:lnTo>
                  <a:pt x="0" y="288"/>
                </a:lnTo>
                <a:lnTo>
                  <a:pt x="0" y="274"/>
                </a:lnTo>
                <a:moveTo>
                  <a:pt x="26" y="286"/>
                </a:moveTo>
                <a:lnTo>
                  <a:pt x="33" y="322"/>
                </a:lnTo>
                <a:lnTo>
                  <a:pt x="42" y="347"/>
                </a:lnTo>
                <a:lnTo>
                  <a:pt x="51" y="370"/>
                </a:lnTo>
                <a:lnTo>
                  <a:pt x="64" y="393"/>
                </a:lnTo>
                <a:lnTo>
                  <a:pt x="83" y="414"/>
                </a:lnTo>
                <a:lnTo>
                  <a:pt x="101" y="434"/>
                </a:lnTo>
                <a:lnTo>
                  <a:pt x="121" y="451"/>
                </a:lnTo>
                <a:lnTo>
                  <a:pt x="143" y="467"/>
                </a:lnTo>
                <a:lnTo>
                  <a:pt x="167" y="482"/>
                </a:lnTo>
                <a:lnTo>
                  <a:pt x="195" y="495"/>
                </a:lnTo>
                <a:lnTo>
                  <a:pt x="223" y="505"/>
                </a:lnTo>
                <a:lnTo>
                  <a:pt x="253" y="514"/>
                </a:lnTo>
                <a:lnTo>
                  <a:pt x="284" y="519"/>
                </a:lnTo>
                <a:lnTo>
                  <a:pt x="330" y="525"/>
                </a:lnTo>
                <a:lnTo>
                  <a:pt x="380" y="525"/>
                </a:lnTo>
                <a:lnTo>
                  <a:pt x="413" y="519"/>
                </a:lnTo>
                <a:lnTo>
                  <a:pt x="442" y="514"/>
                </a:lnTo>
                <a:lnTo>
                  <a:pt x="473" y="505"/>
                </a:lnTo>
                <a:lnTo>
                  <a:pt x="500" y="495"/>
                </a:lnTo>
                <a:lnTo>
                  <a:pt x="526" y="482"/>
                </a:lnTo>
                <a:lnTo>
                  <a:pt x="552" y="468"/>
                </a:lnTo>
                <a:lnTo>
                  <a:pt x="596" y="434"/>
                </a:lnTo>
                <a:lnTo>
                  <a:pt x="614" y="414"/>
                </a:lnTo>
                <a:lnTo>
                  <a:pt x="629" y="393"/>
                </a:lnTo>
                <a:lnTo>
                  <a:pt x="642" y="373"/>
                </a:lnTo>
                <a:lnTo>
                  <a:pt x="654" y="349"/>
                </a:lnTo>
                <a:lnTo>
                  <a:pt x="662" y="324"/>
                </a:lnTo>
                <a:lnTo>
                  <a:pt x="667" y="299"/>
                </a:lnTo>
                <a:lnTo>
                  <a:pt x="667" y="286"/>
                </a:lnTo>
                <a:lnTo>
                  <a:pt x="669" y="274"/>
                </a:lnTo>
                <a:lnTo>
                  <a:pt x="669" y="260"/>
                </a:lnTo>
                <a:lnTo>
                  <a:pt x="662" y="223"/>
                </a:lnTo>
                <a:lnTo>
                  <a:pt x="654" y="199"/>
                </a:lnTo>
                <a:lnTo>
                  <a:pt x="642" y="176"/>
                </a:lnTo>
                <a:lnTo>
                  <a:pt x="629" y="153"/>
                </a:lnTo>
                <a:lnTo>
                  <a:pt x="614" y="133"/>
                </a:lnTo>
                <a:lnTo>
                  <a:pt x="596" y="113"/>
                </a:lnTo>
                <a:lnTo>
                  <a:pt x="576" y="96"/>
                </a:lnTo>
                <a:lnTo>
                  <a:pt x="554" y="80"/>
                </a:lnTo>
                <a:lnTo>
                  <a:pt x="528" y="64"/>
                </a:lnTo>
                <a:lnTo>
                  <a:pt x="502" y="52"/>
                </a:lnTo>
                <a:lnTo>
                  <a:pt x="473" y="42"/>
                </a:lnTo>
                <a:lnTo>
                  <a:pt x="444" y="33"/>
                </a:lnTo>
                <a:lnTo>
                  <a:pt x="413" y="28"/>
                </a:lnTo>
                <a:lnTo>
                  <a:pt x="382" y="22"/>
                </a:lnTo>
                <a:lnTo>
                  <a:pt x="317" y="22"/>
                </a:lnTo>
                <a:lnTo>
                  <a:pt x="284" y="28"/>
                </a:lnTo>
                <a:lnTo>
                  <a:pt x="253" y="33"/>
                </a:lnTo>
                <a:lnTo>
                  <a:pt x="223" y="42"/>
                </a:lnTo>
                <a:lnTo>
                  <a:pt x="197" y="52"/>
                </a:lnTo>
                <a:lnTo>
                  <a:pt x="171" y="64"/>
                </a:lnTo>
                <a:lnTo>
                  <a:pt x="145" y="78"/>
                </a:lnTo>
                <a:lnTo>
                  <a:pt x="101" y="113"/>
                </a:lnTo>
                <a:lnTo>
                  <a:pt x="83" y="133"/>
                </a:lnTo>
                <a:lnTo>
                  <a:pt x="66" y="153"/>
                </a:lnTo>
                <a:lnTo>
                  <a:pt x="54" y="174"/>
                </a:lnTo>
                <a:lnTo>
                  <a:pt x="42" y="197"/>
                </a:lnTo>
                <a:lnTo>
                  <a:pt x="33" y="222"/>
                </a:lnTo>
                <a:lnTo>
                  <a:pt x="28" y="247"/>
                </a:lnTo>
                <a:lnTo>
                  <a:pt x="26" y="260"/>
                </a:lnTo>
                <a:lnTo>
                  <a:pt x="26" y="272"/>
                </a:lnTo>
                <a:lnTo>
                  <a:pt x="26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397" name="" descr=""/>
          <p:cNvPicPr/>
          <p:nvPr/>
        </p:nvPicPr>
        <p:blipFill>
          <a:blip r:embed="rId20"/>
          <a:stretch/>
        </p:blipFill>
        <p:spPr>
          <a:xfrm>
            <a:off x="1308600" y="265176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398" name="Freeform 27"/>
          <p:cNvSpPr/>
          <p:nvPr/>
        </p:nvSpPr>
        <p:spPr>
          <a:xfrm>
            <a:off x="1304280" y="2647800"/>
            <a:ext cx="250920" cy="197280"/>
          </a:xfrm>
          <a:custGeom>
            <a:avLst/>
            <a:gdLst/>
            <a:ahLst/>
            <a:rect l="0" t="0" r="r" b="b"/>
            <a:pathLst>
              <a:path w="697" h="548">
                <a:moveTo>
                  <a:pt x="0" y="274"/>
                </a:moveTo>
                <a:lnTo>
                  <a:pt x="0" y="246"/>
                </a:lnTo>
                <a:lnTo>
                  <a:pt x="6" y="218"/>
                </a:lnTo>
                <a:lnTo>
                  <a:pt x="16" y="192"/>
                </a:lnTo>
                <a:lnTo>
                  <a:pt x="26" y="167"/>
                </a:lnTo>
                <a:lnTo>
                  <a:pt x="40" y="143"/>
                </a:lnTo>
                <a:lnTo>
                  <a:pt x="58" y="120"/>
                </a:lnTo>
                <a:lnTo>
                  <a:pt x="79" y="99"/>
                </a:lnTo>
                <a:lnTo>
                  <a:pt x="101" y="80"/>
                </a:lnTo>
                <a:lnTo>
                  <a:pt x="125" y="63"/>
                </a:lnTo>
                <a:lnTo>
                  <a:pt x="153" y="47"/>
                </a:lnTo>
                <a:lnTo>
                  <a:pt x="181" y="33"/>
                </a:lnTo>
                <a:lnTo>
                  <a:pt x="243" y="12"/>
                </a:lnTo>
                <a:lnTo>
                  <a:pt x="277" y="5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5"/>
                </a:lnTo>
                <a:lnTo>
                  <a:pt x="450" y="12"/>
                </a:lnTo>
                <a:lnTo>
                  <a:pt x="482" y="21"/>
                </a:lnTo>
                <a:lnTo>
                  <a:pt x="514" y="33"/>
                </a:lnTo>
                <a:lnTo>
                  <a:pt x="542" y="47"/>
                </a:lnTo>
                <a:lnTo>
                  <a:pt x="568" y="63"/>
                </a:lnTo>
                <a:lnTo>
                  <a:pt x="594" y="80"/>
                </a:lnTo>
                <a:lnTo>
                  <a:pt x="616" y="99"/>
                </a:lnTo>
                <a:lnTo>
                  <a:pt x="636" y="120"/>
                </a:lnTo>
                <a:lnTo>
                  <a:pt x="654" y="143"/>
                </a:lnTo>
                <a:lnTo>
                  <a:pt x="669" y="166"/>
                </a:lnTo>
                <a:lnTo>
                  <a:pt x="680" y="192"/>
                </a:lnTo>
                <a:lnTo>
                  <a:pt x="689" y="218"/>
                </a:lnTo>
                <a:lnTo>
                  <a:pt x="694" y="244"/>
                </a:lnTo>
                <a:lnTo>
                  <a:pt x="696" y="258"/>
                </a:lnTo>
                <a:lnTo>
                  <a:pt x="696" y="286"/>
                </a:lnTo>
                <a:lnTo>
                  <a:pt x="689" y="328"/>
                </a:lnTo>
                <a:lnTo>
                  <a:pt x="680" y="354"/>
                </a:lnTo>
                <a:lnTo>
                  <a:pt x="669" y="379"/>
                </a:lnTo>
                <a:lnTo>
                  <a:pt x="654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53" y="534"/>
                </a:lnTo>
                <a:lnTo>
                  <a:pt x="420" y="540"/>
                </a:lnTo>
                <a:lnTo>
                  <a:pt x="384" y="545"/>
                </a:lnTo>
                <a:lnTo>
                  <a:pt x="366" y="547"/>
                </a:lnTo>
                <a:lnTo>
                  <a:pt x="330" y="547"/>
                </a:lnTo>
                <a:lnTo>
                  <a:pt x="313" y="545"/>
                </a:lnTo>
                <a:lnTo>
                  <a:pt x="279" y="542"/>
                </a:lnTo>
                <a:lnTo>
                  <a:pt x="246" y="534"/>
                </a:lnTo>
                <a:lnTo>
                  <a:pt x="213" y="526"/>
                </a:lnTo>
                <a:lnTo>
                  <a:pt x="183" y="514"/>
                </a:lnTo>
                <a:lnTo>
                  <a:pt x="155" y="500"/>
                </a:lnTo>
                <a:lnTo>
                  <a:pt x="127" y="484"/>
                </a:lnTo>
                <a:lnTo>
                  <a:pt x="103" y="467"/>
                </a:lnTo>
                <a:lnTo>
                  <a:pt x="81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81"/>
                </a:lnTo>
                <a:lnTo>
                  <a:pt x="16" y="354"/>
                </a:lnTo>
                <a:lnTo>
                  <a:pt x="6" y="328"/>
                </a:lnTo>
                <a:lnTo>
                  <a:pt x="2" y="302"/>
                </a:lnTo>
                <a:lnTo>
                  <a:pt x="0" y="288"/>
                </a:lnTo>
                <a:lnTo>
                  <a:pt x="0" y="274"/>
                </a:lnTo>
                <a:moveTo>
                  <a:pt x="26" y="286"/>
                </a:moveTo>
                <a:lnTo>
                  <a:pt x="33" y="322"/>
                </a:lnTo>
                <a:lnTo>
                  <a:pt x="42" y="347"/>
                </a:lnTo>
                <a:lnTo>
                  <a:pt x="51" y="370"/>
                </a:lnTo>
                <a:lnTo>
                  <a:pt x="64" y="393"/>
                </a:lnTo>
                <a:lnTo>
                  <a:pt x="83" y="414"/>
                </a:lnTo>
                <a:lnTo>
                  <a:pt x="101" y="434"/>
                </a:lnTo>
                <a:lnTo>
                  <a:pt x="121" y="451"/>
                </a:lnTo>
                <a:lnTo>
                  <a:pt x="143" y="467"/>
                </a:lnTo>
                <a:lnTo>
                  <a:pt x="167" y="482"/>
                </a:lnTo>
                <a:lnTo>
                  <a:pt x="195" y="495"/>
                </a:lnTo>
                <a:lnTo>
                  <a:pt x="223" y="505"/>
                </a:lnTo>
                <a:lnTo>
                  <a:pt x="253" y="514"/>
                </a:lnTo>
                <a:lnTo>
                  <a:pt x="284" y="519"/>
                </a:lnTo>
                <a:lnTo>
                  <a:pt x="330" y="525"/>
                </a:lnTo>
                <a:lnTo>
                  <a:pt x="380" y="525"/>
                </a:lnTo>
                <a:lnTo>
                  <a:pt x="413" y="519"/>
                </a:lnTo>
                <a:lnTo>
                  <a:pt x="442" y="514"/>
                </a:lnTo>
                <a:lnTo>
                  <a:pt x="473" y="505"/>
                </a:lnTo>
                <a:lnTo>
                  <a:pt x="500" y="495"/>
                </a:lnTo>
                <a:lnTo>
                  <a:pt x="526" y="482"/>
                </a:lnTo>
                <a:lnTo>
                  <a:pt x="552" y="468"/>
                </a:lnTo>
                <a:lnTo>
                  <a:pt x="596" y="434"/>
                </a:lnTo>
                <a:lnTo>
                  <a:pt x="614" y="414"/>
                </a:lnTo>
                <a:lnTo>
                  <a:pt x="629" y="393"/>
                </a:lnTo>
                <a:lnTo>
                  <a:pt x="642" y="373"/>
                </a:lnTo>
                <a:lnTo>
                  <a:pt x="654" y="349"/>
                </a:lnTo>
                <a:lnTo>
                  <a:pt x="662" y="324"/>
                </a:lnTo>
                <a:lnTo>
                  <a:pt x="667" y="299"/>
                </a:lnTo>
                <a:lnTo>
                  <a:pt x="667" y="286"/>
                </a:lnTo>
                <a:lnTo>
                  <a:pt x="669" y="274"/>
                </a:lnTo>
                <a:lnTo>
                  <a:pt x="669" y="260"/>
                </a:lnTo>
                <a:lnTo>
                  <a:pt x="662" y="223"/>
                </a:lnTo>
                <a:lnTo>
                  <a:pt x="654" y="199"/>
                </a:lnTo>
                <a:lnTo>
                  <a:pt x="642" y="176"/>
                </a:lnTo>
                <a:lnTo>
                  <a:pt x="629" y="153"/>
                </a:lnTo>
                <a:lnTo>
                  <a:pt x="614" y="133"/>
                </a:lnTo>
                <a:lnTo>
                  <a:pt x="596" y="113"/>
                </a:lnTo>
                <a:lnTo>
                  <a:pt x="576" y="96"/>
                </a:lnTo>
                <a:lnTo>
                  <a:pt x="554" y="80"/>
                </a:lnTo>
                <a:lnTo>
                  <a:pt x="528" y="64"/>
                </a:lnTo>
                <a:lnTo>
                  <a:pt x="502" y="52"/>
                </a:lnTo>
                <a:lnTo>
                  <a:pt x="473" y="42"/>
                </a:lnTo>
                <a:lnTo>
                  <a:pt x="444" y="33"/>
                </a:lnTo>
                <a:lnTo>
                  <a:pt x="413" y="28"/>
                </a:lnTo>
                <a:lnTo>
                  <a:pt x="382" y="22"/>
                </a:lnTo>
                <a:lnTo>
                  <a:pt x="317" y="22"/>
                </a:lnTo>
                <a:lnTo>
                  <a:pt x="284" y="28"/>
                </a:lnTo>
                <a:lnTo>
                  <a:pt x="253" y="33"/>
                </a:lnTo>
                <a:lnTo>
                  <a:pt x="223" y="42"/>
                </a:lnTo>
                <a:lnTo>
                  <a:pt x="197" y="52"/>
                </a:lnTo>
                <a:lnTo>
                  <a:pt x="171" y="64"/>
                </a:lnTo>
                <a:lnTo>
                  <a:pt x="145" y="78"/>
                </a:lnTo>
                <a:lnTo>
                  <a:pt x="101" y="113"/>
                </a:lnTo>
                <a:lnTo>
                  <a:pt x="83" y="133"/>
                </a:lnTo>
                <a:lnTo>
                  <a:pt x="66" y="153"/>
                </a:lnTo>
                <a:lnTo>
                  <a:pt x="54" y="174"/>
                </a:lnTo>
                <a:lnTo>
                  <a:pt x="42" y="197"/>
                </a:lnTo>
                <a:lnTo>
                  <a:pt x="33" y="222"/>
                </a:lnTo>
                <a:lnTo>
                  <a:pt x="28" y="247"/>
                </a:lnTo>
                <a:lnTo>
                  <a:pt x="26" y="260"/>
                </a:lnTo>
                <a:lnTo>
                  <a:pt x="26" y="272"/>
                </a:lnTo>
                <a:lnTo>
                  <a:pt x="26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399" name="" descr=""/>
          <p:cNvPicPr/>
          <p:nvPr/>
        </p:nvPicPr>
        <p:blipFill>
          <a:blip r:embed="rId21"/>
          <a:stretch/>
        </p:blipFill>
        <p:spPr>
          <a:xfrm>
            <a:off x="373320" y="316152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00" name="Freeform 28"/>
          <p:cNvSpPr/>
          <p:nvPr/>
        </p:nvSpPr>
        <p:spPr>
          <a:xfrm>
            <a:off x="369360" y="3157920"/>
            <a:ext cx="250920" cy="196920"/>
          </a:xfrm>
          <a:custGeom>
            <a:avLst/>
            <a:gdLst/>
            <a:ahLst/>
            <a:rect l="0" t="0" r="r" b="b"/>
            <a:pathLst>
              <a:path w="697" h="547">
                <a:moveTo>
                  <a:pt x="0" y="274"/>
                </a:moveTo>
                <a:lnTo>
                  <a:pt x="0" y="246"/>
                </a:lnTo>
                <a:lnTo>
                  <a:pt x="6" y="219"/>
                </a:lnTo>
                <a:lnTo>
                  <a:pt x="16" y="193"/>
                </a:lnTo>
                <a:lnTo>
                  <a:pt x="26" y="167"/>
                </a:lnTo>
                <a:lnTo>
                  <a:pt x="40" y="144"/>
                </a:lnTo>
                <a:lnTo>
                  <a:pt x="58" y="122"/>
                </a:lnTo>
                <a:lnTo>
                  <a:pt x="78" y="101"/>
                </a:lnTo>
                <a:lnTo>
                  <a:pt x="100" y="82"/>
                </a:lnTo>
                <a:lnTo>
                  <a:pt x="124" y="63"/>
                </a:lnTo>
                <a:lnTo>
                  <a:pt x="152" y="49"/>
                </a:lnTo>
                <a:lnTo>
                  <a:pt x="180" y="35"/>
                </a:lnTo>
                <a:lnTo>
                  <a:pt x="212" y="22"/>
                </a:lnTo>
                <a:lnTo>
                  <a:pt x="242" y="13"/>
                </a:lnTo>
                <a:lnTo>
                  <a:pt x="276" y="6"/>
                </a:lnTo>
                <a:lnTo>
                  <a:pt x="312" y="0"/>
                </a:lnTo>
                <a:lnTo>
                  <a:pt x="383" y="0"/>
                </a:lnTo>
                <a:lnTo>
                  <a:pt x="417" y="6"/>
                </a:lnTo>
                <a:lnTo>
                  <a:pt x="449" y="13"/>
                </a:lnTo>
                <a:lnTo>
                  <a:pt x="481" y="22"/>
                </a:lnTo>
                <a:lnTo>
                  <a:pt x="513" y="33"/>
                </a:lnTo>
                <a:lnTo>
                  <a:pt x="541" y="46"/>
                </a:lnTo>
                <a:lnTo>
                  <a:pt x="567" y="63"/>
                </a:lnTo>
                <a:lnTo>
                  <a:pt x="594" y="80"/>
                </a:lnTo>
                <a:lnTo>
                  <a:pt x="616" y="99"/>
                </a:lnTo>
                <a:lnTo>
                  <a:pt x="636" y="120"/>
                </a:lnTo>
                <a:lnTo>
                  <a:pt x="654" y="143"/>
                </a:lnTo>
                <a:lnTo>
                  <a:pt x="669" y="167"/>
                </a:lnTo>
                <a:lnTo>
                  <a:pt x="680" y="191"/>
                </a:lnTo>
                <a:lnTo>
                  <a:pt x="689" y="218"/>
                </a:lnTo>
                <a:lnTo>
                  <a:pt x="696" y="260"/>
                </a:lnTo>
                <a:lnTo>
                  <a:pt x="696" y="288"/>
                </a:lnTo>
                <a:lnTo>
                  <a:pt x="694" y="302"/>
                </a:lnTo>
                <a:lnTo>
                  <a:pt x="689" y="327"/>
                </a:lnTo>
                <a:lnTo>
                  <a:pt x="680" y="354"/>
                </a:lnTo>
                <a:lnTo>
                  <a:pt x="669" y="379"/>
                </a:lnTo>
                <a:lnTo>
                  <a:pt x="654" y="402"/>
                </a:lnTo>
                <a:lnTo>
                  <a:pt x="638" y="426"/>
                </a:lnTo>
                <a:lnTo>
                  <a:pt x="618" y="446"/>
                </a:lnTo>
                <a:lnTo>
                  <a:pt x="596" y="465"/>
                </a:lnTo>
                <a:lnTo>
                  <a:pt x="570" y="483"/>
                </a:lnTo>
                <a:lnTo>
                  <a:pt x="543" y="499"/>
                </a:lnTo>
                <a:lnTo>
                  <a:pt x="515" y="513"/>
                </a:lnTo>
                <a:lnTo>
                  <a:pt x="483" y="525"/>
                </a:lnTo>
                <a:lnTo>
                  <a:pt x="452" y="534"/>
                </a:lnTo>
                <a:lnTo>
                  <a:pt x="419" y="541"/>
                </a:lnTo>
                <a:lnTo>
                  <a:pt x="365" y="546"/>
                </a:lnTo>
                <a:lnTo>
                  <a:pt x="329" y="546"/>
                </a:lnTo>
                <a:lnTo>
                  <a:pt x="312" y="544"/>
                </a:lnTo>
                <a:lnTo>
                  <a:pt x="278" y="541"/>
                </a:lnTo>
                <a:lnTo>
                  <a:pt x="245" y="534"/>
                </a:lnTo>
                <a:lnTo>
                  <a:pt x="212" y="525"/>
                </a:lnTo>
                <a:lnTo>
                  <a:pt x="154" y="501"/>
                </a:lnTo>
                <a:lnTo>
                  <a:pt x="126" y="485"/>
                </a:lnTo>
                <a:lnTo>
                  <a:pt x="102" y="468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80"/>
                </a:lnTo>
                <a:lnTo>
                  <a:pt x="16" y="355"/>
                </a:lnTo>
                <a:lnTo>
                  <a:pt x="6" y="329"/>
                </a:lnTo>
                <a:lnTo>
                  <a:pt x="0" y="288"/>
                </a:lnTo>
                <a:lnTo>
                  <a:pt x="0" y="274"/>
                </a:lnTo>
                <a:moveTo>
                  <a:pt x="26" y="285"/>
                </a:moveTo>
                <a:lnTo>
                  <a:pt x="28" y="298"/>
                </a:lnTo>
                <a:lnTo>
                  <a:pt x="33" y="324"/>
                </a:lnTo>
                <a:lnTo>
                  <a:pt x="42" y="347"/>
                </a:lnTo>
                <a:lnTo>
                  <a:pt x="51" y="371"/>
                </a:lnTo>
                <a:lnTo>
                  <a:pt x="64" y="393"/>
                </a:lnTo>
                <a:lnTo>
                  <a:pt x="82" y="413"/>
                </a:lnTo>
                <a:lnTo>
                  <a:pt x="100" y="432"/>
                </a:lnTo>
                <a:lnTo>
                  <a:pt x="120" y="449"/>
                </a:lnTo>
                <a:lnTo>
                  <a:pt x="142" y="468"/>
                </a:lnTo>
                <a:lnTo>
                  <a:pt x="166" y="482"/>
                </a:lnTo>
                <a:lnTo>
                  <a:pt x="194" y="493"/>
                </a:lnTo>
                <a:lnTo>
                  <a:pt x="222" y="504"/>
                </a:lnTo>
                <a:lnTo>
                  <a:pt x="252" y="513"/>
                </a:lnTo>
                <a:lnTo>
                  <a:pt x="283" y="520"/>
                </a:lnTo>
                <a:lnTo>
                  <a:pt x="314" y="523"/>
                </a:lnTo>
                <a:lnTo>
                  <a:pt x="329" y="523"/>
                </a:lnTo>
                <a:lnTo>
                  <a:pt x="347" y="525"/>
                </a:lnTo>
                <a:lnTo>
                  <a:pt x="363" y="523"/>
                </a:lnTo>
                <a:lnTo>
                  <a:pt x="379" y="523"/>
                </a:lnTo>
                <a:lnTo>
                  <a:pt x="412" y="520"/>
                </a:lnTo>
                <a:lnTo>
                  <a:pt x="441" y="513"/>
                </a:lnTo>
                <a:lnTo>
                  <a:pt x="472" y="504"/>
                </a:lnTo>
                <a:lnTo>
                  <a:pt x="499" y="493"/>
                </a:lnTo>
                <a:lnTo>
                  <a:pt x="525" y="482"/>
                </a:lnTo>
                <a:lnTo>
                  <a:pt x="550" y="468"/>
                </a:lnTo>
                <a:lnTo>
                  <a:pt x="573" y="452"/>
                </a:lnTo>
                <a:lnTo>
                  <a:pt x="596" y="434"/>
                </a:lnTo>
                <a:lnTo>
                  <a:pt x="614" y="415"/>
                </a:lnTo>
                <a:lnTo>
                  <a:pt x="629" y="394"/>
                </a:lnTo>
                <a:lnTo>
                  <a:pt x="642" y="371"/>
                </a:lnTo>
                <a:lnTo>
                  <a:pt x="654" y="349"/>
                </a:lnTo>
                <a:lnTo>
                  <a:pt x="662" y="324"/>
                </a:lnTo>
                <a:lnTo>
                  <a:pt x="667" y="299"/>
                </a:lnTo>
                <a:lnTo>
                  <a:pt x="669" y="285"/>
                </a:lnTo>
                <a:lnTo>
                  <a:pt x="669" y="261"/>
                </a:lnTo>
                <a:lnTo>
                  <a:pt x="667" y="247"/>
                </a:lnTo>
                <a:lnTo>
                  <a:pt x="662" y="223"/>
                </a:lnTo>
                <a:lnTo>
                  <a:pt x="654" y="199"/>
                </a:lnTo>
                <a:lnTo>
                  <a:pt x="642" y="176"/>
                </a:lnTo>
                <a:lnTo>
                  <a:pt x="629" y="155"/>
                </a:lnTo>
                <a:lnTo>
                  <a:pt x="614" y="134"/>
                </a:lnTo>
                <a:lnTo>
                  <a:pt x="596" y="115"/>
                </a:lnTo>
                <a:lnTo>
                  <a:pt x="575" y="96"/>
                </a:lnTo>
                <a:lnTo>
                  <a:pt x="553" y="80"/>
                </a:lnTo>
                <a:lnTo>
                  <a:pt x="527" y="66"/>
                </a:lnTo>
                <a:lnTo>
                  <a:pt x="501" y="54"/>
                </a:lnTo>
                <a:lnTo>
                  <a:pt x="472" y="43"/>
                </a:lnTo>
                <a:lnTo>
                  <a:pt x="443" y="35"/>
                </a:lnTo>
                <a:lnTo>
                  <a:pt x="412" y="27"/>
                </a:lnTo>
                <a:lnTo>
                  <a:pt x="381" y="24"/>
                </a:lnTo>
                <a:lnTo>
                  <a:pt x="365" y="22"/>
                </a:lnTo>
                <a:lnTo>
                  <a:pt x="332" y="22"/>
                </a:lnTo>
                <a:lnTo>
                  <a:pt x="316" y="24"/>
                </a:lnTo>
                <a:lnTo>
                  <a:pt x="283" y="27"/>
                </a:lnTo>
                <a:lnTo>
                  <a:pt x="252" y="33"/>
                </a:lnTo>
                <a:lnTo>
                  <a:pt x="222" y="41"/>
                </a:lnTo>
                <a:lnTo>
                  <a:pt x="196" y="52"/>
                </a:lnTo>
                <a:lnTo>
                  <a:pt x="169" y="66"/>
                </a:lnTo>
                <a:lnTo>
                  <a:pt x="144" y="80"/>
                </a:lnTo>
                <a:lnTo>
                  <a:pt x="122" y="96"/>
                </a:lnTo>
                <a:lnTo>
                  <a:pt x="100" y="113"/>
                </a:lnTo>
                <a:lnTo>
                  <a:pt x="82" y="132"/>
                </a:lnTo>
                <a:lnTo>
                  <a:pt x="66" y="153"/>
                </a:lnTo>
                <a:lnTo>
                  <a:pt x="53" y="176"/>
                </a:lnTo>
                <a:lnTo>
                  <a:pt x="42" y="199"/>
                </a:lnTo>
                <a:lnTo>
                  <a:pt x="33" y="223"/>
                </a:lnTo>
                <a:lnTo>
                  <a:pt x="26" y="260"/>
                </a:lnTo>
                <a:lnTo>
                  <a:pt x="26" y="274"/>
                </a:lnTo>
                <a:lnTo>
                  <a:pt x="26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401" name="" descr=""/>
          <p:cNvPicPr/>
          <p:nvPr/>
        </p:nvPicPr>
        <p:blipFill>
          <a:blip r:embed="rId22"/>
          <a:stretch/>
        </p:blipFill>
        <p:spPr>
          <a:xfrm>
            <a:off x="373320" y="316152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02" name="Freeform 29"/>
          <p:cNvSpPr/>
          <p:nvPr/>
        </p:nvSpPr>
        <p:spPr>
          <a:xfrm>
            <a:off x="369360" y="3157920"/>
            <a:ext cx="250920" cy="196920"/>
          </a:xfrm>
          <a:custGeom>
            <a:avLst/>
            <a:gdLst/>
            <a:ahLst/>
            <a:rect l="0" t="0" r="r" b="b"/>
            <a:pathLst>
              <a:path w="697" h="547">
                <a:moveTo>
                  <a:pt x="0" y="274"/>
                </a:moveTo>
                <a:lnTo>
                  <a:pt x="0" y="246"/>
                </a:lnTo>
                <a:lnTo>
                  <a:pt x="6" y="219"/>
                </a:lnTo>
                <a:lnTo>
                  <a:pt x="16" y="193"/>
                </a:lnTo>
                <a:lnTo>
                  <a:pt x="26" y="167"/>
                </a:lnTo>
                <a:lnTo>
                  <a:pt x="40" y="144"/>
                </a:lnTo>
                <a:lnTo>
                  <a:pt x="58" y="122"/>
                </a:lnTo>
                <a:lnTo>
                  <a:pt x="78" y="101"/>
                </a:lnTo>
                <a:lnTo>
                  <a:pt x="100" y="82"/>
                </a:lnTo>
                <a:lnTo>
                  <a:pt x="124" y="63"/>
                </a:lnTo>
                <a:lnTo>
                  <a:pt x="152" y="49"/>
                </a:lnTo>
                <a:lnTo>
                  <a:pt x="180" y="35"/>
                </a:lnTo>
                <a:lnTo>
                  <a:pt x="212" y="22"/>
                </a:lnTo>
                <a:lnTo>
                  <a:pt x="242" y="13"/>
                </a:lnTo>
                <a:lnTo>
                  <a:pt x="276" y="6"/>
                </a:lnTo>
                <a:lnTo>
                  <a:pt x="312" y="0"/>
                </a:lnTo>
                <a:lnTo>
                  <a:pt x="383" y="0"/>
                </a:lnTo>
                <a:lnTo>
                  <a:pt x="417" y="6"/>
                </a:lnTo>
                <a:lnTo>
                  <a:pt x="449" y="13"/>
                </a:lnTo>
                <a:lnTo>
                  <a:pt x="481" y="22"/>
                </a:lnTo>
                <a:lnTo>
                  <a:pt x="513" y="33"/>
                </a:lnTo>
                <a:lnTo>
                  <a:pt x="541" y="46"/>
                </a:lnTo>
                <a:lnTo>
                  <a:pt x="567" y="63"/>
                </a:lnTo>
                <a:lnTo>
                  <a:pt x="594" y="80"/>
                </a:lnTo>
                <a:lnTo>
                  <a:pt x="616" y="99"/>
                </a:lnTo>
                <a:lnTo>
                  <a:pt x="636" y="120"/>
                </a:lnTo>
                <a:lnTo>
                  <a:pt x="654" y="143"/>
                </a:lnTo>
                <a:lnTo>
                  <a:pt x="669" y="167"/>
                </a:lnTo>
                <a:lnTo>
                  <a:pt x="680" y="191"/>
                </a:lnTo>
                <a:lnTo>
                  <a:pt x="689" y="218"/>
                </a:lnTo>
                <a:lnTo>
                  <a:pt x="696" y="260"/>
                </a:lnTo>
                <a:lnTo>
                  <a:pt x="696" y="288"/>
                </a:lnTo>
                <a:lnTo>
                  <a:pt x="694" y="302"/>
                </a:lnTo>
                <a:lnTo>
                  <a:pt x="689" y="327"/>
                </a:lnTo>
                <a:lnTo>
                  <a:pt x="680" y="354"/>
                </a:lnTo>
                <a:lnTo>
                  <a:pt x="669" y="379"/>
                </a:lnTo>
                <a:lnTo>
                  <a:pt x="654" y="402"/>
                </a:lnTo>
                <a:lnTo>
                  <a:pt x="638" y="426"/>
                </a:lnTo>
                <a:lnTo>
                  <a:pt x="618" y="446"/>
                </a:lnTo>
                <a:lnTo>
                  <a:pt x="596" y="465"/>
                </a:lnTo>
                <a:lnTo>
                  <a:pt x="570" y="483"/>
                </a:lnTo>
                <a:lnTo>
                  <a:pt x="543" y="499"/>
                </a:lnTo>
                <a:lnTo>
                  <a:pt x="515" y="513"/>
                </a:lnTo>
                <a:lnTo>
                  <a:pt x="483" y="525"/>
                </a:lnTo>
                <a:lnTo>
                  <a:pt x="452" y="534"/>
                </a:lnTo>
                <a:lnTo>
                  <a:pt x="419" y="541"/>
                </a:lnTo>
                <a:lnTo>
                  <a:pt x="365" y="546"/>
                </a:lnTo>
                <a:lnTo>
                  <a:pt x="329" y="546"/>
                </a:lnTo>
                <a:lnTo>
                  <a:pt x="312" y="544"/>
                </a:lnTo>
                <a:lnTo>
                  <a:pt x="278" y="541"/>
                </a:lnTo>
                <a:lnTo>
                  <a:pt x="245" y="534"/>
                </a:lnTo>
                <a:lnTo>
                  <a:pt x="212" y="525"/>
                </a:lnTo>
                <a:lnTo>
                  <a:pt x="154" y="501"/>
                </a:lnTo>
                <a:lnTo>
                  <a:pt x="126" y="485"/>
                </a:lnTo>
                <a:lnTo>
                  <a:pt x="102" y="468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80"/>
                </a:lnTo>
                <a:lnTo>
                  <a:pt x="16" y="355"/>
                </a:lnTo>
                <a:lnTo>
                  <a:pt x="6" y="329"/>
                </a:lnTo>
                <a:lnTo>
                  <a:pt x="0" y="288"/>
                </a:lnTo>
                <a:lnTo>
                  <a:pt x="0" y="274"/>
                </a:lnTo>
                <a:moveTo>
                  <a:pt x="26" y="285"/>
                </a:moveTo>
                <a:lnTo>
                  <a:pt x="28" y="298"/>
                </a:lnTo>
                <a:lnTo>
                  <a:pt x="33" y="324"/>
                </a:lnTo>
                <a:lnTo>
                  <a:pt x="42" y="347"/>
                </a:lnTo>
                <a:lnTo>
                  <a:pt x="51" y="371"/>
                </a:lnTo>
                <a:lnTo>
                  <a:pt x="64" y="393"/>
                </a:lnTo>
                <a:lnTo>
                  <a:pt x="82" y="413"/>
                </a:lnTo>
                <a:lnTo>
                  <a:pt x="100" y="432"/>
                </a:lnTo>
                <a:lnTo>
                  <a:pt x="120" y="449"/>
                </a:lnTo>
                <a:lnTo>
                  <a:pt x="142" y="468"/>
                </a:lnTo>
                <a:lnTo>
                  <a:pt x="166" y="482"/>
                </a:lnTo>
                <a:lnTo>
                  <a:pt x="194" y="493"/>
                </a:lnTo>
                <a:lnTo>
                  <a:pt x="222" y="504"/>
                </a:lnTo>
                <a:lnTo>
                  <a:pt x="252" y="513"/>
                </a:lnTo>
                <a:lnTo>
                  <a:pt x="283" y="520"/>
                </a:lnTo>
                <a:lnTo>
                  <a:pt x="314" y="523"/>
                </a:lnTo>
                <a:lnTo>
                  <a:pt x="329" y="523"/>
                </a:lnTo>
                <a:lnTo>
                  <a:pt x="347" y="525"/>
                </a:lnTo>
                <a:lnTo>
                  <a:pt x="363" y="523"/>
                </a:lnTo>
                <a:lnTo>
                  <a:pt x="379" y="523"/>
                </a:lnTo>
                <a:lnTo>
                  <a:pt x="412" y="520"/>
                </a:lnTo>
                <a:lnTo>
                  <a:pt x="441" y="513"/>
                </a:lnTo>
                <a:lnTo>
                  <a:pt x="472" y="504"/>
                </a:lnTo>
                <a:lnTo>
                  <a:pt x="499" y="493"/>
                </a:lnTo>
                <a:lnTo>
                  <a:pt x="525" y="482"/>
                </a:lnTo>
                <a:lnTo>
                  <a:pt x="550" y="468"/>
                </a:lnTo>
                <a:lnTo>
                  <a:pt x="573" y="452"/>
                </a:lnTo>
                <a:lnTo>
                  <a:pt x="596" y="434"/>
                </a:lnTo>
                <a:lnTo>
                  <a:pt x="614" y="415"/>
                </a:lnTo>
                <a:lnTo>
                  <a:pt x="629" y="394"/>
                </a:lnTo>
                <a:lnTo>
                  <a:pt x="642" y="371"/>
                </a:lnTo>
                <a:lnTo>
                  <a:pt x="654" y="349"/>
                </a:lnTo>
                <a:lnTo>
                  <a:pt x="662" y="324"/>
                </a:lnTo>
                <a:lnTo>
                  <a:pt x="667" y="299"/>
                </a:lnTo>
                <a:lnTo>
                  <a:pt x="669" y="285"/>
                </a:lnTo>
                <a:lnTo>
                  <a:pt x="669" y="261"/>
                </a:lnTo>
                <a:lnTo>
                  <a:pt x="667" y="247"/>
                </a:lnTo>
                <a:lnTo>
                  <a:pt x="662" y="223"/>
                </a:lnTo>
                <a:lnTo>
                  <a:pt x="654" y="199"/>
                </a:lnTo>
                <a:lnTo>
                  <a:pt x="642" y="176"/>
                </a:lnTo>
                <a:lnTo>
                  <a:pt x="629" y="155"/>
                </a:lnTo>
                <a:lnTo>
                  <a:pt x="614" y="134"/>
                </a:lnTo>
                <a:lnTo>
                  <a:pt x="596" y="115"/>
                </a:lnTo>
                <a:lnTo>
                  <a:pt x="575" y="96"/>
                </a:lnTo>
                <a:lnTo>
                  <a:pt x="553" y="80"/>
                </a:lnTo>
                <a:lnTo>
                  <a:pt x="527" y="66"/>
                </a:lnTo>
                <a:lnTo>
                  <a:pt x="501" y="54"/>
                </a:lnTo>
                <a:lnTo>
                  <a:pt x="472" y="43"/>
                </a:lnTo>
                <a:lnTo>
                  <a:pt x="443" y="35"/>
                </a:lnTo>
                <a:lnTo>
                  <a:pt x="412" y="27"/>
                </a:lnTo>
                <a:lnTo>
                  <a:pt x="381" y="24"/>
                </a:lnTo>
                <a:lnTo>
                  <a:pt x="365" y="22"/>
                </a:lnTo>
                <a:lnTo>
                  <a:pt x="332" y="22"/>
                </a:lnTo>
                <a:lnTo>
                  <a:pt x="316" y="24"/>
                </a:lnTo>
                <a:lnTo>
                  <a:pt x="283" y="27"/>
                </a:lnTo>
                <a:lnTo>
                  <a:pt x="252" y="33"/>
                </a:lnTo>
                <a:lnTo>
                  <a:pt x="222" y="41"/>
                </a:lnTo>
                <a:lnTo>
                  <a:pt x="196" y="52"/>
                </a:lnTo>
                <a:lnTo>
                  <a:pt x="169" y="66"/>
                </a:lnTo>
                <a:lnTo>
                  <a:pt x="144" y="80"/>
                </a:lnTo>
                <a:lnTo>
                  <a:pt x="122" y="96"/>
                </a:lnTo>
                <a:lnTo>
                  <a:pt x="100" y="113"/>
                </a:lnTo>
                <a:lnTo>
                  <a:pt x="82" y="132"/>
                </a:lnTo>
                <a:lnTo>
                  <a:pt x="66" y="153"/>
                </a:lnTo>
                <a:lnTo>
                  <a:pt x="53" y="176"/>
                </a:lnTo>
                <a:lnTo>
                  <a:pt x="42" y="199"/>
                </a:lnTo>
                <a:lnTo>
                  <a:pt x="33" y="223"/>
                </a:lnTo>
                <a:lnTo>
                  <a:pt x="26" y="260"/>
                </a:lnTo>
                <a:lnTo>
                  <a:pt x="26" y="274"/>
                </a:lnTo>
                <a:lnTo>
                  <a:pt x="26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403" name="" descr=""/>
          <p:cNvPicPr/>
          <p:nvPr/>
        </p:nvPicPr>
        <p:blipFill>
          <a:blip r:embed="rId23"/>
          <a:stretch/>
        </p:blipFill>
        <p:spPr>
          <a:xfrm>
            <a:off x="1335960" y="221364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04" name="Freeform 30"/>
          <p:cNvSpPr/>
          <p:nvPr/>
        </p:nvSpPr>
        <p:spPr>
          <a:xfrm>
            <a:off x="1331640" y="2210400"/>
            <a:ext cx="250920" cy="196560"/>
          </a:xfrm>
          <a:custGeom>
            <a:avLst/>
            <a:gdLst/>
            <a:ahLst/>
            <a:rect l="0" t="0" r="r" b="b"/>
            <a:pathLst>
              <a:path w="697" h="546">
                <a:moveTo>
                  <a:pt x="0" y="272"/>
                </a:moveTo>
                <a:lnTo>
                  <a:pt x="0" y="244"/>
                </a:lnTo>
                <a:lnTo>
                  <a:pt x="6" y="218"/>
                </a:lnTo>
                <a:lnTo>
                  <a:pt x="16" y="191"/>
                </a:lnTo>
                <a:lnTo>
                  <a:pt x="26" y="166"/>
                </a:lnTo>
                <a:lnTo>
                  <a:pt x="40" y="143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4" y="61"/>
                </a:lnTo>
                <a:lnTo>
                  <a:pt x="152" y="45"/>
                </a:lnTo>
                <a:lnTo>
                  <a:pt x="180" y="33"/>
                </a:lnTo>
                <a:lnTo>
                  <a:pt x="212" y="21"/>
                </a:lnTo>
                <a:lnTo>
                  <a:pt x="242" y="12"/>
                </a:lnTo>
                <a:lnTo>
                  <a:pt x="276" y="5"/>
                </a:lnTo>
                <a:lnTo>
                  <a:pt x="312" y="0"/>
                </a:lnTo>
                <a:lnTo>
                  <a:pt x="383" y="0"/>
                </a:lnTo>
                <a:lnTo>
                  <a:pt x="417" y="5"/>
                </a:lnTo>
                <a:lnTo>
                  <a:pt x="449" y="12"/>
                </a:lnTo>
                <a:lnTo>
                  <a:pt x="481" y="21"/>
                </a:lnTo>
                <a:lnTo>
                  <a:pt x="513" y="31"/>
                </a:lnTo>
                <a:lnTo>
                  <a:pt x="541" y="45"/>
                </a:lnTo>
                <a:lnTo>
                  <a:pt x="567" y="61"/>
                </a:lnTo>
                <a:lnTo>
                  <a:pt x="593" y="78"/>
                </a:lnTo>
                <a:lnTo>
                  <a:pt x="615" y="97"/>
                </a:lnTo>
                <a:lnTo>
                  <a:pt x="635" y="118"/>
                </a:lnTo>
                <a:lnTo>
                  <a:pt x="653" y="141"/>
                </a:lnTo>
                <a:lnTo>
                  <a:pt x="668" y="166"/>
                </a:lnTo>
                <a:lnTo>
                  <a:pt x="679" y="190"/>
                </a:lnTo>
                <a:lnTo>
                  <a:pt x="688" y="216"/>
                </a:lnTo>
                <a:lnTo>
                  <a:pt x="696" y="258"/>
                </a:lnTo>
                <a:lnTo>
                  <a:pt x="696" y="286"/>
                </a:lnTo>
                <a:lnTo>
                  <a:pt x="694" y="300"/>
                </a:lnTo>
                <a:lnTo>
                  <a:pt x="688" y="326"/>
                </a:lnTo>
                <a:lnTo>
                  <a:pt x="679" y="352"/>
                </a:lnTo>
                <a:lnTo>
                  <a:pt x="668" y="377"/>
                </a:lnTo>
                <a:lnTo>
                  <a:pt x="653" y="401"/>
                </a:lnTo>
                <a:lnTo>
                  <a:pt x="637" y="424"/>
                </a:lnTo>
                <a:lnTo>
                  <a:pt x="617" y="445"/>
                </a:lnTo>
                <a:lnTo>
                  <a:pt x="595" y="464"/>
                </a:lnTo>
                <a:lnTo>
                  <a:pt x="570" y="482"/>
                </a:lnTo>
                <a:lnTo>
                  <a:pt x="541" y="498"/>
                </a:lnTo>
                <a:lnTo>
                  <a:pt x="515" y="512"/>
                </a:lnTo>
                <a:lnTo>
                  <a:pt x="483" y="525"/>
                </a:lnTo>
                <a:lnTo>
                  <a:pt x="452" y="533"/>
                </a:lnTo>
                <a:lnTo>
                  <a:pt x="419" y="540"/>
                </a:lnTo>
                <a:lnTo>
                  <a:pt x="365" y="545"/>
                </a:lnTo>
                <a:lnTo>
                  <a:pt x="329" y="545"/>
                </a:lnTo>
                <a:lnTo>
                  <a:pt x="312" y="543"/>
                </a:lnTo>
                <a:lnTo>
                  <a:pt x="278" y="540"/>
                </a:lnTo>
                <a:lnTo>
                  <a:pt x="245" y="533"/>
                </a:lnTo>
                <a:lnTo>
                  <a:pt x="212" y="525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58" y="424"/>
                </a:lnTo>
                <a:lnTo>
                  <a:pt x="42" y="402"/>
                </a:lnTo>
                <a:lnTo>
                  <a:pt x="26" y="379"/>
                </a:lnTo>
                <a:lnTo>
                  <a:pt x="16" y="354"/>
                </a:lnTo>
                <a:lnTo>
                  <a:pt x="6" y="327"/>
                </a:lnTo>
                <a:lnTo>
                  <a:pt x="0" y="300"/>
                </a:lnTo>
                <a:lnTo>
                  <a:pt x="0" y="286"/>
                </a:lnTo>
                <a:lnTo>
                  <a:pt x="0" y="272"/>
                </a:lnTo>
                <a:moveTo>
                  <a:pt x="26" y="285"/>
                </a:moveTo>
                <a:lnTo>
                  <a:pt x="28" y="296"/>
                </a:lnTo>
                <a:lnTo>
                  <a:pt x="33" y="322"/>
                </a:lnTo>
                <a:lnTo>
                  <a:pt x="40" y="346"/>
                </a:lnTo>
                <a:lnTo>
                  <a:pt x="51" y="369"/>
                </a:lnTo>
                <a:lnTo>
                  <a:pt x="64" y="391"/>
                </a:lnTo>
                <a:lnTo>
                  <a:pt x="82" y="412"/>
                </a:lnTo>
                <a:lnTo>
                  <a:pt x="100" y="430"/>
                </a:lnTo>
                <a:lnTo>
                  <a:pt x="120" y="449"/>
                </a:lnTo>
                <a:lnTo>
                  <a:pt x="142" y="467"/>
                </a:lnTo>
                <a:lnTo>
                  <a:pt x="166" y="481"/>
                </a:lnTo>
                <a:lnTo>
                  <a:pt x="194" y="492"/>
                </a:lnTo>
                <a:lnTo>
                  <a:pt x="222" y="503"/>
                </a:lnTo>
                <a:lnTo>
                  <a:pt x="252" y="512"/>
                </a:lnTo>
                <a:lnTo>
                  <a:pt x="283" y="519"/>
                </a:lnTo>
                <a:lnTo>
                  <a:pt x="314" y="522"/>
                </a:lnTo>
                <a:lnTo>
                  <a:pt x="329" y="522"/>
                </a:lnTo>
                <a:lnTo>
                  <a:pt x="347" y="525"/>
                </a:lnTo>
                <a:lnTo>
                  <a:pt x="363" y="522"/>
                </a:lnTo>
                <a:lnTo>
                  <a:pt x="379" y="522"/>
                </a:lnTo>
                <a:lnTo>
                  <a:pt x="412" y="519"/>
                </a:lnTo>
                <a:lnTo>
                  <a:pt x="441" y="512"/>
                </a:lnTo>
                <a:lnTo>
                  <a:pt x="472" y="503"/>
                </a:lnTo>
                <a:lnTo>
                  <a:pt x="499" y="492"/>
                </a:lnTo>
                <a:lnTo>
                  <a:pt x="525" y="481"/>
                </a:lnTo>
                <a:lnTo>
                  <a:pt x="550" y="467"/>
                </a:lnTo>
                <a:lnTo>
                  <a:pt x="573" y="450"/>
                </a:lnTo>
                <a:lnTo>
                  <a:pt x="595" y="432"/>
                </a:lnTo>
                <a:lnTo>
                  <a:pt x="613" y="412"/>
                </a:lnTo>
                <a:lnTo>
                  <a:pt x="628" y="393"/>
                </a:lnTo>
                <a:lnTo>
                  <a:pt x="641" y="369"/>
                </a:lnTo>
                <a:lnTo>
                  <a:pt x="653" y="347"/>
                </a:lnTo>
                <a:lnTo>
                  <a:pt x="661" y="322"/>
                </a:lnTo>
                <a:lnTo>
                  <a:pt x="666" y="298"/>
                </a:lnTo>
                <a:lnTo>
                  <a:pt x="666" y="285"/>
                </a:lnTo>
                <a:lnTo>
                  <a:pt x="668" y="272"/>
                </a:lnTo>
                <a:lnTo>
                  <a:pt x="666" y="260"/>
                </a:lnTo>
                <a:lnTo>
                  <a:pt x="666" y="246"/>
                </a:lnTo>
                <a:lnTo>
                  <a:pt x="661" y="221"/>
                </a:lnTo>
                <a:lnTo>
                  <a:pt x="653" y="197"/>
                </a:lnTo>
                <a:lnTo>
                  <a:pt x="641" y="174"/>
                </a:lnTo>
                <a:lnTo>
                  <a:pt x="628" y="153"/>
                </a:lnTo>
                <a:lnTo>
                  <a:pt x="613" y="132"/>
                </a:lnTo>
                <a:lnTo>
                  <a:pt x="595" y="113"/>
                </a:lnTo>
                <a:lnTo>
                  <a:pt x="575" y="94"/>
                </a:lnTo>
                <a:lnTo>
                  <a:pt x="553" y="78"/>
                </a:lnTo>
                <a:lnTo>
                  <a:pt x="527" y="64"/>
                </a:lnTo>
                <a:lnTo>
                  <a:pt x="501" y="52"/>
                </a:lnTo>
                <a:lnTo>
                  <a:pt x="472" y="41"/>
                </a:lnTo>
                <a:lnTo>
                  <a:pt x="443" y="33"/>
                </a:lnTo>
                <a:lnTo>
                  <a:pt x="412" y="26"/>
                </a:lnTo>
                <a:lnTo>
                  <a:pt x="381" y="22"/>
                </a:lnTo>
                <a:lnTo>
                  <a:pt x="363" y="21"/>
                </a:lnTo>
                <a:lnTo>
                  <a:pt x="332" y="21"/>
                </a:lnTo>
                <a:lnTo>
                  <a:pt x="314" y="22"/>
                </a:lnTo>
                <a:lnTo>
                  <a:pt x="283" y="26"/>
                </a:lnTo>
                <a:lnTo>
                  <a:pt x="252" y="31"/>
                </a:lnTo>
                <a:lnTo>
                  <a:pt x="222" y="40"/>
                </a:lnTo>
                <a:lnTo>
                  <a:pt x="196" y="50"/>
                </a:lnTo>
                <a:lnTo>
                  <a:pt x="169" y="63"/>
                </a:lnTo>
                <a:lnTo>
                  <a:pt x="120" y="94"/>
                </a:lnTo>
                <a:lnTo>
                  <a:pt x="100" y="111"/>
                </a:lnTo>
                <a:lnTo>
                  <a:pt x="82" y="130"/>
                </a:lnTo>
                <a:lnTo>
                  <a:pt x="66" y="152"/>
                </a:lnTo>
                <a:lnTo>
                  <a:pt x="53" y="174"/>
                </a:lnTo>
                <a:lnTo>
                  <a:pt x="42" y="197"/>
                </a:lnTo>
                <a:lnTo>
                  <a:pt x="33" y="221"/>
                </a:lnTo>
                <a:lnTo>
                  <a:pt x="26" y="258"/>
                </a:lnTo>
                <a:lnTo>
                  <a:pt x="26" y="272"/>
                </a:lnTo>
                <a:lnTo>
                  <a:pt x="26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405" name="" descr=""/>
          <p:cNvPicPr/>
          <p:nvPr/>
        </p:nvPicPr>
        <p:blipFill>
          <a:blip r:embed="rId24"/>
          <a:stretch/>
        </p:blipFill>
        <p:spPr>
          <a:xfrm>
            <a:off x="1335960" y="221364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06" name="Freeform 31"/>
          <p:cNvSpPr/>
          <p:nvPr/>
        </p:nvSpPr>
        <p:spPr>
          <a:xfrm>
            <a:off x="1331640" y="2210400"/>
            <a:ext cx="250920" cy="196560"/>
          </a:xfrm>
          <a:custGeom>
            <a:avLst/>
            <a:gdLst/>
            <a:ahLst/>
            <a:rect l="0" t="0" r="r" b="b"/>
            <a:pathLst>
              <a:path w="697" h="546">
                <a:moveTo>
                  <a:pt x="0" y="272"/>
                </a:moveTo>
                <a:lnTo>
                  <a:pt x="0" y="244"/>
                </a:lnTo>
                <a:lnTo>
                  <a:pt x="6" y="218"/>
                </a:lnTo>
                <a:lnTo>
                  <a:pt x="16" y="191"/>
                </a:lnTo>
                <a:lnTo>
                  <a:pt x="26" y="166"/>
                </a:lnTo>
                <a:lnTo>
                  <a:pt x="40" y="143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4" y="61"/>
                </a:lnTo>
                <a:lnTo>
                  <a:pt x="152" y="45"/>
                </a:lnTo>
                <a:lnTo>
                  <a:pt x="180" y="33"/>
                </a:lnTo>
                <a:lnTo>
                  <a:pt x="212" y="21"/>
                </a:lnTo>
                <a:lnTo>
                  <a:pt x="242" y="12"/>
                </a:lnTo>
                <a:lnTo>
                  <a:pt x="276" y="5"/>
                </a:lnTo>
                <a:lnTo>
                  <a:pt x="312" y="0"/>
                </a:lnTo>
                <a:lnTo>
                  <a:pt x="383" y="0"/>
                </a:lnTo>
                <a:lnTo>
                  <a:pt x="417" y="5"/>
                </a:lnTo>
                <a:lnTo>
                  <a:pt x="449" y="12"/>
                </a:lnTo>
                <a:lnTo>
                  <a:pt x="481" y="21"/>
                </a:lnTo>
                <a:lnTo>
                  <a:pt x="513" y="31"/>
                </a:lnTo>
                <a:lnTo>
                  <a:pt x="541" y="45"/>
                </a:lnTo>
                <a:lnTo>
                  <a:pt x="567" y="61"/>
                </a:lnTo>
                <a:lnTo>
                  <a:pt x="593" y="78"/>
                </a:lnTo>
                <a:lnTo>
                  <a:pt x="615" y="97"/>
                </a:lnTo>
                <a:lnTo>
                  <a:pt x="635" y="118"/>
                </a:lnTo>
                <a:lnTo>
                  <a:pt x="653" y="141"/>
                </a:lnTo>
                <a:lnTo>
                  <a:pt x="668" y="166"/>
                </a:lnTo>
                <a:lnTo>
                  <a:pt x="679" y="190"/>
                </a:lnTo>
                <a:lnTo>
                  <a:pt x="688" y="216"/>
                </a:lnTo>
                <a:lnTo>
                  <a:pt x="696" y="258"/>
                </a:lnTo>
                <a:lnTo>
                  <a:pt x="696" y="286"/>
                </a:lnTo>
                <a:lnTo>
                  <a:pt x="694" y="300"/>
                </a:lnTo>
                <a:lnTo>
                  <a:pt x="688" y="326"/>
                </a:lnTo>
                <a:lnTo>
                  <a:pt x="679" y="352"/>
                </a:lnTo>
                <a:lnTo>
                  <a:pt x="668" y="377"/>
                </a:lnTo>
                <a:lnTo>
                  <a:pt x="653" y="401"/>
                </a:lnTo>
                <a:lnTo>
                  <a:pt x="637" y="424"/>
                </a:lnTo>
                <a:lnTo>
                  <a:pt x="617" y="445"/>
                </a:lnTo>
                <a:lnTo>
                  <a:pt x="595" y="464"/>
                </a:lnTo>
                <a:lnTo>
                  <a:pt x="570" y="482"/>
                </a:lnTo>
                <a:lnTo>
                  <a:pt x="541" y="498"/>
                </a:lnTo>
                <a:lnTo>
                  <a:pt x="515" y="512"/>
                </a:lnTo>
                <a:lnTo>
                  <a:pt x="483" y="525"/>
                </a:lnTo>
                <a:lnTo>
                  <a:pt x="452" y="533"/>
                </a:lnTo>
                <a:lnTo>
                  <a:pt x="419" y="540"/>
                </a:lnTo>
                <a:lnTo>
                  <a:pt x="365" y="545"/>
                </a:lnTo>
                <a:lnTo>
                  <a:pt x="329" y="545"/>
                </a:lnTo>
                <a:lnTo>
                  <a:pt x="312" y="543"/>
                </a:lnTo>
                <a:lnTo>
                  <a:pt x="278" y="540"/>
                </a:lnTo>
                <a:lnTo>
                  <a:pt x="245" y="533"/>
                </a:lnTo>
                <a:lnTo>
                  <a:pt x="212" y="525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58" y="424"/>
                </a:lnTo>
                <a:lnTo>
                  <a:pt x="42" y="402"/>
                </a:lnTo>
                <a:lnTo>
                  <a:pt x="26" y="379"/>
                </a:lnTo>
                <a:lnTo>
                  <a:pt x="16" y="354"/>
                </a:lnTo>
                <a:lnTo>
                  <a:pt x="6" y="327"/>
                </a:lnTo>
                <a:lnTo>
                  <a:pt x="0" y="300"/>
                </a:lnTo>
                <a:lnTo>
                  <a:pt x="0" y="286"/>
                </a:lnTo>
                <a:lnTo>
                  <a:pt x="0" y="272"/>
                </a:lnTo>
                <a:moveTo>
                  <a:pt x="26" y="285"/>
                </a:moveTo>
                <a:lnTo>
                  <a:pt x="28" y="296"/>
                </a:lnTo>
                <a:lnTo>
                  <a:pt x="33" y="322"/>
                </a:lnTo>
                <a:lnTo>
                  <a:pt x="40" y="346"/>
                </a:lnTo>
                <a:lnTo>
                  <a:pt x="51" y="369"/>
                </a:lnTo>
                <a:lnTo>
                  <a:pt x="64" y="391"/>
                </a:lnTo>
                <a:lnTo>
                  <a:pt x="82" y="412"/>
                </a:lnTo>
                <a:lnTo>
                  <a:pt x="100" y="430"/>
                </a:lnTo>
                <a:lnTo>
                  <a:pt x="120" y="449"/>
                </a:lnTo>
                <a:lnTo>
                  <a:pt x="142" y="467"/>
                </a:lnTo>
                <a:lnTo>
                  <a:pt x="166" y="481"/>
                </a:lnTo>
                <a:lnTo>
                  <a:pt x="194" y="492"/>
                </a:lnTo>
                <a:lnTo>
                  <a:pt x="222" y="503"/>
                </a:lnTo>
                <a:lnTo>
                  <a:pt x="252" y="512"/>
                </a:lnTo>
                <a:lnTo>
                  <a:pt x="283" y="519"/>
                </a:lnTo>
                <a:lnTo>
                  <a:pt x="314" y="522"/>
                </a:lnTo>
                <a:lnTo>
                  <a:pt x="329" y="522"/>
                </a:lnTo>
                <a:lnTo>
                  <a:pt x="347" y="525"/>
                </a:lnTo>
                <a:lnTo>
                  <a:pt x="363" y="522"/>
                </a:lnTo>
                <a:lnTo>
                  <a:pt x="379" y="522"/>
                </a:lnTo>
                <a:lnTo>
                  <a:pt x="412" y="519"/>
                </a:lnTo>
                <a:lnTo>
                  <a:pt x="441" y="512"/>
                </a:lnTo>
                <a:lnTo>
                  <a:pt x="472" y="503"/>
                </a:lnTo>
                <a:lnTo>
                  <a:pt x="499" y="492"/>
                </a:lnTo>
                <a:lnTo>
                  <a:pt x="525" y="481"/>
                </a:lnTo>
                <a:lnTo>
                  <a:pt x="550" y="467"/>
                </a:lnTo>
                <a:lnTo>
                  <a:pt x="573" y="450"/>
                </a:lnTo>
                <a:lnTo>
                  <a:pt x="595" y="432"/>
                </a:lnTo>
                <a:lnTo>
                  <a:pt x="613" y="412"/>
                </a:lnTo>
                <a:lnTo>
                  <a:pt x="628" y="393"/>
                </a:lnTo>
                <a:lnTo>
                  <a:pt x="641" y="369"/>
                </a:lnTo>
                <a:lnTo>
                  <a:pt x="653" y="347"/>
                </a:lnTo>
                <a:lnTo>
                  <a:pt x="661" y="322"/>
                </a:lnTo>
                <a:lnTo>
                  <a:pt x="666" y="298"/>
                </a:lnTo>
                <a:lnTo>
                  <a:pt x="666" y="285"/>
                </a:lnTo>
                <a:lnTo>
                  <a:pt x="668" y="272"/>
                </a:lnTo>
                <a:lnTo>
                  <a:pt x="666" y="260"/>
                </a:lnTo>
                <a:lnTo>
                  <a:pt x="666" y="246"/>
                </a:lnTo>
                <a:lnTo>
                  <a:pt x="661" y="221"/>
                </a:lnTo>
                <a:lnTo>
                  <a:pt x="653" y="197"/>
                </a:lnTo>
                <a:lnTo>
                  <a:pt x="641" y="174"/>
                </a:lnTo>
                <a:lnTo>
                  <a:pt x="628" y="153"/>
                </a:lnTo>
                <a:lnTo>
                  <a:pt x="613" y="132"/>
                </a:lnTo>
                <a:lnTo>
                  <a:pt x="595" y="113"/>
                </a:lnTo>
                <a:lnTo>
                  <a:pt x="575" y="94"/>
                </a:lnTo>
                <a:lnTo>
                  <a:pt x="553" y="78"/>
                </a:lnTo>
                <a:lnTo>
                  <a:pt x="527" y="64"/>
                </a:lnTo>
                <a:lnTo>
                  <a:pt x="501" y="52"/>
                </a:lnTo>
                <a:lnTo>
                  <a:pt x="472" y="41"/>
                </a:lnTo>
                <a:lnTo>
                  <a:pt x="443" y="33"/>
                </a:lnTo>
                <a:lnTo>
                  <a:pt x="412" y="26"/>
                </a:lnTo>
                <a:lnTo>
                  <a:pt x="381" y="22"/>
                </a:lnTo>
                <a:lnTo>
                  <a:pt x="363" y="21"/>
                </a:lnTo>
                <a:lnTo>
                  <a:pt x="332" y="21"/>
                </a:lnTo>
                <a:lnTo>
                  <a:pt x="314" y="22"/>
                </a:lnTo>
                <a:lnTo>
                  <a:pt x="283" y="26"/>
                </a:lnTo>
                <a:lnTo>
                  <a:pt x="252" y="31"/>
                </a:lnTo>
                <a:lnTo>
                  <a:pt x="222" y="40"/>
                </a:lnTo>
                <a:lnTo>
                  <a:pt x="196" y="50"/>
                </a:lnTo>
                <a:lnTo>
                  <a:pt x="169" y="63"/>
                </a:lnTo>
                <a:lnTo>
                  <a:pt x="120" y="94"/>
                </a:lnTo>
                <a:lnTo>
                  <a:pt x="100" y="111"/>
                </a:lnTo>
                <a:lnTo>
                  <a:pt x="82" y="130"/>
                </a:lnTo>
                <a:lnTo>
                  <a:pt x="66" y="152"/>
                </a:lnTo>
                <a:lnTo>
                  <a:pt x="53" y="174"/>
                </a:lnTo>
                <a:lnTo>
                  <a:pt x="42" y="197"/>
                </a:lnTo>
                <a:lnTo>
                  <a:pt x="33" y="221"/>
                </a:lnTo>
                <a:lnTo>
                  <a:pt x="26" y="258"/>
                </a:lnTo>
                <a:lnTo>
                  <a:pt x="26" y="272"/>
                </a:lnTo>
                <a:lnTo>
                  <a:pt x="26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407" name="" descr=""/>
          <p:cNvPicPr/>
          <p:nvPr/>
        </p:nvPicPr>
        <p:blipFill>
          <a:blip r:embed="rId25"/>
          <a:stretch/>
        </p:blipFill>
        <p:spPr>
          <a:xfrm>
            <a:off x="1830600" y="24022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08" name="Freeform 32"/>
          <p:cNvSpPr/>
          <p:nvPr/>
        </p:nvSpPr>
        <p:spPr>
          <a:xfrm>
            <a:off x="1826640" y="2399040"/>
            <a:ext cx="250920" cy="196560"/>
          </a:xfrm>
          <a:custGeom>
            <a:avLst/>
            <a:gdLst/>
            <a:ahLst/>
            <a:rect l="0" t="0" r="r" b="b"/>
            <a:pathLst>
              <a:path w="697" h="546">
                <a:moveTo>
                  <a:pt x="0" y="272"/>
                </a:moveTo>
                <a:lnTo>
                  <a:pt x="0" y="258"/>
                </a:lnTo>
                <a:lnTo>
                  <a:pt x="2" y="244"/>
                </a:lnTo>
                <a:lnTo>
                  <a:pt x="6" y="218"/>
                </a:lnTo>
                <a:lnTo>
                  <a:pt x="16" y="191"/>
                </a:lnTo>
                <a:lnTo>
                  <a:pt x="27" y="166"/>
                </a:lnTo>
                <a:lnTo>
                  <a:pt x="59" y="120"/>
                </a:lnTo>
                <a:lnTo>
                  <a:pt x="79" y="99"/>
                </a:lnTo>
                <a:lnTo>
                  <a:pt x="101" y="80"/>
                </a:lnTo>
                <a:lnTo>
                  <a:pt x="125" y="61"/>
                </a:lnTo>
                <a:lnTo>
                  <a:pt x="153" y="45"/>
                </a:lnTo>
                <a:lnTo>
                  <a:pt x="181" y="33"/>
                </a:lnTo>
                <a:lnTo>
                  <a:pt x="213" y="21"/>
                </a:lnTo>
                <a:lnTo>
                  <a:pt x="243" y="12"/>
                </a:lnTo>
                <a:lnTo>
                  <a:pt x="277" y="5"/>
                </a:lnTo>
                <a:lnTo>
                  <a:pt x="313" y="0"/>
                </a:lnTo>
                <a:lnTo>
                  <a:pt x="384" y="0"/>
                </a:lnTo>
                <a:lnTo>
                  <a:pt x="417" y="5"/>
                </a:lnTo>
                <a:lnTo>
                  <a:pt x="450" y="12"/>
                </a:lnTo>
                <a:lnTo>
                  <a:pt x="484" y="21"/>
                </a:lnTo>
                <a:lnTo>
                  <a:pt x="514" y="31"/>
                </a:lnTo>
                <a:lnTo>
                  <a:pt x="542" y="45"/>
                </a:lnTo>
                <a:lnTo>
                  <a:pt x="568" y="61"/>
                </a:lnTo>
                <a:lnTo>
                  <a:pt x="594" y="78"/>
                </a:lnTo>
                <a:lnTo>
                  <a:pt x="616" y="97"/>
                </a:lnTo>
                <a:lnTo>
                  <a:pt x="636" y="118"/>
                </a:lnTo>
                <a:lnTo>
                  <a:pt x="654" y="141"/>
                </a:lnTo>
                <a:lnTo>
                  <a:pt x="669" y="166"/>
                </a:lnTo>
                <a:lnTo>
                  <a:pt x="680" y="190"/>
                </a:lnTo>
                <a:lnTo>
                  <a:pt x="689" y="216"/>
                </a:lnTo>
                <a:lnTo>
                  <a:pt x="696" y="258"/>
                </a:lnTo>
                <a:lnTo>
                  <a:pt x="696" y="286"/>
                </a:lnTo>
                <a:lnTo>
                  <a:pt x="694" y="300"/>
                </a:lnTo>
                <a:lnTo>
                  <a:pt x="689" y="326"/>
                </a:lnTo>
                <a:lnTo>
                  <a:pt x="680" y="352"/>
                </a:lnTo>
                <a:lnTo>
                  <a:pt x="669" y="377"/>
                </a:lnTo>
                <a:lnTo>
                  <a:pt x="656" y="401"/>
                </a:lnTo>
                <a:lnTo>
                  <a:pt x="638" y="424"/>
                </a:lnTo>
                <a:lnTo>
                  <a:pt x="618" y="445"/>
                </a:lnTo>
                <a:lnTo>
                  <a:pt x="596" y="464"/>
                </a:lnTo>
                <a:lnTo>
                  <a:pt x="572" y="482"/>
                </a:lnTo>
                <a:lnTo>
                  <a:pt x="544" y="498"/>
                </a:lnTo>
                <a:lnTo>
                  <a:pt x="516" y="512"/>
                </a:lnTo>
                <a:lnTo>
                  <a:pt x="484" y="525"/>
                </a:lnTo>
                <a:lnTo>
                  <a:pt x="453" y="533"/>
                </a:lnTo>
                <a:lnTo>
                  <a:pt x="420" y="540"/>
                </a:lnTo>
                <a:lnTo>
                  <a:pt x="384" y="543"/>
                </a:lnTo>
                <a:lnTo>
                  <a:pt x="366" y="545"/>
                </a:lnTo>
                <a:lnTo>
                  <a:pt x="330" y="545"/>
                </a:lnTo>
                <a:lnTo>
                  <a:pt x="313" y="543"/>
                </a:lnTo>
                <a:lnTo>
                  <a:pt x="279" y="540"/>
                </a:lnTo>
                <a:lnTo>
                  <a:pt x="246" y="533"/>
                </a:lnTo>
                <a:lnTo>
                  <a:pt x="213" y="525"/>
                </a:lnTo>
                <a:lnTo>
                  <a:pt x="155" y="500"/>
                </a:lnTo>
                <a:lnTo>
                  <a:pt x="127" y="483"/>
                </a:lnTo>
                <a:lnTo>
                  <a:pt x="103" y="466"/>
                </a:lnTo>
                <a:lnTo>
                  <a:pt x="81" y="445"/>
                </a:lnTo>
                <a:lnTo>
                  <a:pt x="61" y="424"/>
                </a:lnTo>
                <a:lnTo>
                  <a:pt x="43" y="402"/>
                </a:lnTo>
                <a:lnTo>
                  <a:pt x="27" y="379"/>
                </a:lnTo>
                <a:lnTo>
                  <a:pt x="16" y="354"/>
                </a:lnTo>
                <a:lnTo>
                  <a:pt x="6" y="327"/>
                </a:lnTo>
                <a:lnTo>
                  <a:pt x="0" y="286"/>
                </a:lnTo>
                <a:lnTo>
                  <a:pt x="0" y="272"/>
                </a:lnTo>
                <a:moveTo>
                  <a:pt x="27" y="285"/>
                </a:moveTo>
                <a:lnTo>
                  <a:pt x="29" y="296"/>
                </a:lnTo>
                <a:lnTo>
                  <a:pt x="34" y="322"/>
                </a:lnTo>
                <a:lnTo>
                  <a:pt x="43" y="346"/>
                </a:lnTo>
                <a:lnTo>
                  <a:pt x="52" y="369"/>
                </a:lnTo>
                <a:lnTo>
                  <a:pt x="65" y="391"/>
                </a:lnTo>
                <a:lnTo>
                  <a:pt x="83" y="412"/>
                </a:lnTo>
                <a:lnTo>
                  <a:pt x="101" y="430"/>
                </a:lnTo>
                <a:lnTo>
                  <a:pt x="121" y="449"/>
                </a:lnTo>
                <a:lnTo>
                  <a:pt x="143" y="466"/>
                </a:lnTo>
                <a:lnTo>
                  <a:pt x="167" y="480"/>
                </a:lnTo>
                <a:lnTo>
                  <a:pt x="195" y="492"/>
                </a:lnTo>
                <a:lnTo>
                  <a:pt x="223" y="503"/>
                </a:lnTo>
                <a:lnTo>
                  <a:pt x="253" y="512"/>
                </a:lnTo>
                <a:lnTo>
                  <a:pt x="283" y="519"/>
                </a:lnTo>
                <a:lnTo>
                  <a:pt x="315" y="522"/>
                </a:lnTo>
                <a:lnTo>
                  <a:pt x="330" y="522"/>
                </a:lnTo>
                <a:lnTo>
                  <a:pt x="348" y="525"/>
                </a:lnTo>
                <a:lnTo>
                  <a:pt x="364" y="522"/>
                </a:lnTo>
                <a:lnTo>
                  <a:pt x="380" y="522"/>
                </a:lnTo>
                <a:lnTo>
                  <a:pt x="413" y="519"/>
                </a:lnTo>
                <a:lnTo>
                  <a:pt x="442" y="512"/>
                </a:lnTo>
                <a:lnTo>
                  <a:pt x="473" y="503"/>
                </a:lnTo>
                <a:lnTo>
                  <a:pt x="500" y="492"/>
                </a:lnTo>
                <a:lnTo>
                  <a:pt x="526" y="480"/>
                </a:lnTo>
                <a:lnTo>
                  <a:pt x="550" y="466"/>
                </a:lnTo>
                <a:lnTo>
                  <a:pt x="574" y="450"/>
                </a:lnTo>
                <a:lnTo>
                  <a:pt x="596" y="432"/>
                </a:lnTo>
                <a:lnTo>
                  <a:pt x="614" y="412"/>
                </a:lnTo>
                <a:lnTo>
                  <a:pt x="629" y="393"/>
                </a:lnTo>
                <a:lnTo>
                  <a:pt x="642" y="369"/>
                </a:lnTo>
                <a:lnTo>
                  <a:pt x="654" y="347"/>
                </a:lnTo>
                <a:lnTo>
                  <a:pt x="662" y="322"/>
                </a:lnTo>
                <a:lnTo>
                  <a:pt x="667" y="298"/>
                </a:lnTo>
                <a:lnTo>
                  <a:pt x="669" y="285"/>
                </a:lnTo>
                <a:lnTo>
                  <a:pt x="669" y="260"/>
                </a:lnTo>
                <a:lnTo>
                  <a:pt x="667" y="246"/>
                </a:lnTo>
                <a:lnTo>
                  <a:pt x="662" y="221"/>
                </a:lnTo>
                <a:lnTo>
                  <a:pt x="654" y="197"/>
                </a:lnTo>
                <a:lnTo>
                  <a:pt x="644" y="174"/>
                </a:lnTo>
                <a:lnTo>
                  <a:pt x="632" y="153"/>
                </a:lnTo>
                <a:lnTo>
                  <a:pt x="614" y="132"/>
                </a:lnTo>
                <a:lnTo>
                  <a:pt x="596" y="113"/>
                </a:lnTo>
                <a:lnTo>
                  <a:pt x="576" y="94"/>
                </a:lnTo>
                <a:lnTo>
                  <a:pt x="554" y="78"/>
                </a:lnTo>
                <a:lnTo>
                  <a:pt x="528" y="64"/>
                </a:lnTo>
                <a:lnTo>
                  <a:pt x="502" y="52"/>
                </a:lnTo>
                <a:lnTo>
                  <a:pt x="473" y="41"/>
                </a:lnTo>
                <a:lnTo>
                  <a:pt x="444" y="33"/>
                </a:lnTo>
                <a:lnTo>
                  <a:pt x="413" y="26"/>
                </a:lnTo>
                <a:lnTo>
                  <a:pt x="382" y="22"/>
                </a:lnTo>
                <a:lnTo>
                  <a:pt x="366" y="21"/>
                </a:lnTo>
                <a:lnTo>
                  <a:pt x="333" y="21"/>
                </a:lnTo>
                <a:lnTo>
                  <a:pt x="317" y="22"/>
                </a:lnTo>
                <a:lnTo>
                  <a:pt x="283" y="26"/>
                </a:lnTo>
                <a:lnTo>
                  <a:pt x="255" y="31"/>
                </a:lnTo>
                <a:lnTo>
                  <a:pt x="223" y="40"/>
                </a:lnTo>
                <a:lnTo>
                  <a:pt x="197" y="50"/>
                </a:lnTo>
                <a:lnTo>
                  <a:pt x="171" y="63"/>
                </a:lnTo>
                <a:lnTo>
                  <a:pt x="145" y="78"/>
                </a:lnTo>
                <a:lnTo>
                  <a:pt x="123" y="94"/>
                </a:lnTo>
                <a:lnTo>
                  <a:pt x="101" y="111"/>
                </a:lnTo>
                <a:lnTo>
                  <a:pt x="83" y="130"/>
                </a:lnTo>
                <a:lnTo>
                  <a:pt x="67" y="152"/>
                </a:lnTo>
                <a:lnTo>
                  <a:pt x="54" y="174"/>
                </a:lnTo>
                <a:lnTo>
                  <a:pt x="43" y="197"/>
                </a:lnTo>
                <a:lnTo>
                  <a:pt x="34" y="221"/>
                </a:lnTo>
                <a:lnTo>
                  <a:pt x="27" y="258"/>
                </a:lnTo>
                <a:lnTo>
                  <a:pt x="27" y="272"/>
                </a:lnTo>
                <a:lnTo>
                  <a:pt x="27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409" name="" descr=""/>
          <p:cNvPicPr/>
          <p:nvPr/>
        </p:nvPicPr>
        <p:blipFill>
          <a:blip r:embed="rId26"/>
          <a:stretch/>
        </p:blipFill>
        <p:spPr>
          <a:xfrm>
            <a:off x="1830600" y="24022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10" name="Freeform 33"/>
          <p:cNvSpPr/>
          <p:nvPr/>
        </p:nvSpPr>
        <p:spPr>
          <a:xfrm>
            <a:off x="1826640" y="2399040"/>
            <a:ext cx="250920" cy="196560"/>
          </a:xfrm>
          <a:custGeom>
            <a:avLst/>
            <a:gdLst/>
            <a:ahLst/>
            <a:rect l="0" t="0" r="r" b="b"/>
            <a:pathLst>
              <a:path w="697" h="546">
                <a:moveTo>
                  <a:pt x="0" y="272"/>
                </a:moveTo>
                <a:lnTo>
                  <a:pt x="0" y="258"/>
                </a:lnTo>
                <a:lnTo>
                  <a:pt x="2" y="244"/>
                </a:lnTo>
                <a:lnTo>
                  <a:pt x="6" y="218"/>
                </a:lnTo>
                <a:lnTo>
                  <a:pt x="16" y="191"/>
                </a:lnTo>
                <a:lnTo>
                  <a:pt x="27" y="166"/>
                </a:lnTo>
                <a:lnTo>
                  <a:pt x="59" y="120"/>
                </a:lnTo>
                <a:lnTo>
                  <a:pt x="79" y="99"/>
                </a:lnTo>
                <a:lnTo>
                  <a:pt x="101" y="80"/>
                </a:lnTo>
                <a:lnTo>
                  <a:pt x="125" y="61"/>
                </a:lnTo>
                <a:lnTo>
                  <a:pt x="153" y="45"/>
                </a:lnTo>
                <a:lnTo>
                  <a:pt x="181" y="33"/>
                </a:lnTo>
                <a:lnTo>
                  <a:pt x="213" y="21"/>
                </a:lnTo>
                <a:lnTo>
                  <a:pt x="243" y="12"/>
                </a:lnTo>
                <a:lnTo>
                  <a:pt x="277" y="5"/>
                </a:lnTo>
                <a:lnTo>
                  <a:pt x="313" y="0"/>
                </a:lnTo>
                <a:lnTo>
                  <a:pt x="384" y="0"/>
                </a:lnTo>
                <a:lnTo>
                  <a:pt x="417" y="5"/>
                </a:lnTo>
                <a:lnTo>
                  <a:pt x="450" y="12"/>
                </a:lnTo>
                <a:lnTo>
                  <a:pt x="484" y="21"/>
                </a:lnTo>
                <a:lnTo>
                  <a:pt x="514" y="31"/>
                </a:lnTo>
                <a:lnTo>
                  <a:pt x="542" y="45"/>
                </a:lnTo>
                <a:lnTo>
                  <a:pt x="568" y="61"/>
                </a:lnTo>
                <a:lnTo>
                  <a:pt x="594" y="78"/>
                </a:lnTo>
                <a:lnTo>
                  <a:pt x="616" y="97"/>
                </a:lnTo>
                <a:lnTo>
                  <a:pt x="636" y="118"/>
                </a:lnTo>
                <a:lnTo>
                  <a:pt x="654" y="141"/>
                </a:lnTo>
                <a:lnTo>
                  <a:pt x="669" y="166"/>
                </a:lnTo>
                <a:lnTo>
                  <a:pt x="680" y="190"/>
                </a:lnTo>
                <a:lnTo>
                  <a:pt x="689" y="216"/>
                </a:lnTo>
                <a:lnTo>
                  <a:pt x="696" y="258"/>
                </a:lnTo>
                <a:lnTo>
                  <a:pt x="696" y="286"/>
                </a:lnTo>
                <a:lnTo>
                  <a:pt x="694" y="300"/>
                </a:lnTo>
                <a:lnTo>
                  <a:pt x="689" y="326"/>
                </a:lnTo>
                <a:lnTo>
                  <a:pt x="680" y="352"/>
                </a:lnTo>
                <a:lnTo>
                  <a:pt x="669" y="377"/>
                </a:lnTo>
                <a:lnTo>
                  <a:pt x="656" y="401"/>
                </a:lnTo>
                <a:lnTo>
                  <a:pt x="638" y="424"/>
                </a:lnTo>
                <a:lnTo>
                  <a:pt x="618" y="445"/>
                </a:lnTo>
                <a:lnTo>
                  <a:pt x="596" y="464"/>
                </a:lnTo>
                <a:lnTo>
                  <a:pt x="572" y="482"/>
                </a:lnTo>
                <a:lnTo>
                  <a:pt x="544" y="498"/>
                </a:lnTo>
                <a:lnTo>
                  <a:pt x="516" y="512"/>
                </a:lnTo>
                <a:lnTo>
                  <a:pt x="484" y="525"/>
                </a:lnTo>
                <a:lnTo>
                  <a:pt x="453" y="533"/>
                </a:lnTo>
                <a:lnTo>
                  <a:pt x="420" y="540"/>
                </a:lnTo>
                <a:lnTo>
                  <a:pt x="384" y="543"/>
                </a:lnTo>
                <a:lnTo>
                  <a:pt x="366" y="545"/>
                </a:lnTo>
                <a:lnTo>
                  <a:pt x="330" y="545"/>
                </a:lnTo>
                <a:lnTo>
                  <a:pt x="313" y="543"/>
                </a:lnTo>
                <a:lnTo>
                  <a:pt x="279" y="540"/>
                </a:lnTo>
                <a:lnTo>
                  <a:pt x="246" y="533"/>
                </a:lnTo>
                <a:lnTo>
                  <a:pt x="213" y="525"/>
                </a:lnTo>
                <a:lnTo>
                  <a:pt x="155" y="500"/>
                </a:lnTo>
                <a:lnTo>
                  <a:pt x="127" y="483"/>
                </a:lnTo>
                <a:lnTo>
                  <a:pt x="103" y="466"/>
                </a:lnTo>
                <a:lnTo>
                  <a:pt x="81" y="445"/>
                </a:lnTo>
                <a:lnTo>
                  <a:pt x="61" y="424"/>
                </a:lnTo>
                <a:lnTo>
                  <a:pt x="43" y="402"/>
                </a:lnTo>
                <a:lnTo>
                  <a:pt x="27" y="379"/>
                </a:lnTo>
                <a:lnTo>
                  <a:pt x="16" y="354"/>
                </a:lnTo>
                <a:lnTo>
                  <a:pt x="6" y="327"/>
                </a:lnTo>
                <a:lnTo>
                  <a:pt x="0" y="286"/>
                </a:lnTo>
                <a:lnTo>
                  <a:pt x="0" y="272"/>
                </a:lnTo>
                <a:moveTo>
                  <a:pt x="27" y="285"/>
                </a:moveTo>
                <a:lnTo>
                  <a:pt x="29" y="296"/>
                </a:lnTo>
                <a:lnTo>
                  <a:pt x="34" y="322"/>
                </a:lnTo>
                <a:lnTo>
                  <a:pt x="43" y="346"/>
                </a:lnTo>
                <a:lnTo>
                  <a:pt x="52" y="369"/>
                </a:lnTo>
                <a:lnTo>
                  <a:pt x="65" y="391"/>
                </a:lnTo>
                <a:lnTo>
                  <a:pt x="83" y="412"/>
                </a:lnTo>
                <a:lnTo>
                  <a:pt x="101" y="430"/>
                </a:lnTo>
                <a:lnTo>
                  <a:pt x="121" y="449"/>
                </a:lnTo>
                <a:lnTo>
                  <a:pt x="143" y="466"/>
                </a:lnTo>
                <a:lnTo>
                  <a:pt x="167" y="480"/>
                </a:lnTo>
                <a:lnTo>
                  <a:pt x="195" y="492"/>
                </a:lnTo>
                <a:lnTo>
                  <a:pt x="223" y="503"/>
                </a:lnTo>
                <a:lnTo>
                  <a:pt x="253" y="512"/>
                </a:lnTo>
                <a:lnTo>
                  <a:pt x="283" y="519"/>
                </a:lnTo>
                <a:lnTo>
                  <a:pt x="315" y="522"/>
                </a:lnTo>
                <a:lnTo>
                  <a:pt x="330" y="522"/>
                </a:lnTo>
                <a:lnTo>
                  <a:pt x="348" y="525"/>
                </a:lnTo>
                <a:lnTo>
                  <a:pt x="364" y="522"/>
                </a:lnTo>
                <a:lnTo>
                  <a:pt x="380" y="522"/>
                </a:lnTo>
                <a:lnTo>
                  <a:pt x="413" y="519"/>
                </a:lnTo>
                <a:lnTo>
                  <a:pt x="442" y="512"/>
                </a:lnTo>
                <a:lnTo>
                  <a:pt x="473" y="503"/>
                </a:lnTo>
                <a:lnTo>
                  <a:pt x="500" y="492"/>
                </a:lnTo>
                <a:lnTo>
                  <a:pt x="526" y="480"/>
                </a:lnTo>
                <a:lnTo>
                  <a:pt x="550" y="466"/>
                </a:lnTo>
                <a:lnTo>
                  <a:pt x="574" y="450"/>
                </a:lnTo>
                <a:lnTo>
                  <a:pt x="596" y="432"/>
                </a:lnTo>
                <a:lnTo>
                  <a:pt x="614" y="412"/>
                </a:lnTo>
                <a:lnTo>
                  <a:pt x="629" y="393"/>
                </a:lnTo>
                <a:lnTo>
                  <a:pt x="642" y="369"/>
                </a:lnTo>
                <a:lnTo>
                  <a:pt x="654" y="347"/>
                </a:lnTo>
                <a:lnTo>
                  <a:pt x="662" y="322"/>
                </a:lnTo>
                <a:lnTo>
                  <a:pt x="667" y="298"/>
                </a:lnTo>
                <a:lnTo>
                  <a:pt x="669" y="285"/>
                </a:lnTo>
                <a:lnTo>
                  <a:pt x="669" y="260"/>
                </a:lnTo>
                <a:lnTo>
                  <a:pt x="667" y="246"/>
                </a:lnTo>
                <a:lnTo>
                  <a:pt x="662" y="221"/>
                </a:lnTo>
                <a:lnTo>
                  <a:pt x="654" y="197"/>
                </a:lnTo>
                <a:lnTo>
                  <a:pt x="644" y="174"/>
                </a:lnTo>
                <a:lnTo>
                  <a:pt x="632" y="153"/>
                </a:lnTo>
                <a:lnTo>
                  <a:pt x="614" y="132"/>
                </a:lnTo>
                <a:lnTo>
                  <a:pt x="596" y="113"/>
                </a:lnTo>
                <a:lnTo>
                  <a:pt x="576" y="94"/>
                </a:lnTo>
                <a:lnTo>
                  <a:pt x="554" y="78"/>
                </a:lnTo>
                <a:lnTo>
                  <a:pt x="528" y="64"/>
                </a:lnTo>
                <a:lnTo>
                  <a:pt x="502" y="52"/>
                </a:lnTo>
                <a:lnTo>
                  <a:pt x="473" y="41"/>
                </a:lnTo>
                <a:lnTo>
                  <a:pt x="444" y="33"/>
                </a:lnTo>
                <a:lnTo>
                  <a:pt x="413" y="26"/>
                </a:lnTo>
                <a:lnTo>
                  <a:pt x="382" y="22"/>
                </a:lnTo>
                <a:lnTo>
                  <a:pt x="366" y="21"/>
                </a:lnTo>
                <a:lnTo>
                  <a:pt x="333" y="21"/>
                </a:lnTo>
                <a:lnTo>
                  <a:pt x="317" y="22"/>
                </a:lnTo>
                <a:lnTo>
                  <a:pt x="283" y="26"/>
                </a:lnTo>
                <a:lnTo>
                  <a:pt x="255" y="31"/>
                </a:lnTo>
                <a:lnTo>
                  <a:pt x="223" y="40"/>
                </a:lnTo>
                <a:lnTo>
                  <a:pt x="197" y="50"/>
                </a:lnTo>
                <a:lnTo>
                  <a:pt x="171" y="63"/>
                </a:lnTo>
                <a:lnTo>
                  <a:pt x="145" y="78"/>
                </a:lnTo>
                <a:lnTo>
                  <a:pt x="123" y="94"/>
                </a:lnTo>
                <a:lnTo>
                  <a:pt x="101" y="111"/>
                </a:lnTo>
                <a:lnTo>
                  <a:pt x="83" y="130"/>
                </a:lnTo>
                <a:lnTo>
                  <a:pt x="67" y="152"/>
                </a:lnTo>
                <a:lnTo>
                  <a:pt x="54" y="174"/>
                </a:lnTo>
                <a:lnTo>
                  <a:pt x="43" y="197"/>
                </a:lnTo>
                <a:lnTo>
                  <a:pt x="34" y="221"/>
                </a:lnTo>
                <a:lnTo>
                  <a:pt x="27" y="258"/>
                </a:lnTo>
                <a:lnTo>
                  <a:pt x="27" y="272"/>
                </a:lnTo>
                <a:lnTo>
                  <a:pt x="27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411" name="" descr=""/>
          <p:cNvPicPr/>
          <p:nvPr/>
        </p:nvPicPr>
        <p:blipFill>
          <a:blip r:embed="rId27"/>
          <a:stretch/>
        </p:blipFill>
        <p:spPr>
          <a:xfrm>
            <a:off x="696600" y="31096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12" name="Freeform 34"/>
          <p:cNvSpPr/>
          <p:nvPr/>
        </p:nvSpPr>
        <p:spPr>
          <a:xfrm>
            <a:off x="692280" y="3105720"/>
            <a:ext cx="251640" cy="197280"/>
          </a:xfrm>
          <a:custGeom>
            <a:avLst/>
            <a:gdLst/>
            <a:ahLst/>
            <a:rect l="0" t="0" r="r" b="b"/>
            <a:pathLst>
              <a:path w="699" h="548">
                <a:moveTo>
                  <a:pt x="0" y="275"/>
                </a:moveTo>
                <a:lnTo>
                  <a:pt x="0" y="261"/>
                </a:lnTo>
                <a:lnTo>
                  <a:pt x="6" y="219"/>
                </a:lnTo>
                <a:lnTo>
                  <a:pt x="16" y="193"/>
                </a:lnTo>
                <a:lnTo>
                  <a:pt x="26" y="167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12" y="22"/>
                </a:lnTo>
                <a:lnTo>
                  <a:pt x="245" y="12"/>
                </a:lnTo>
                <a:lnTo>
                  <a:pt x="312" y="2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20" y="5"/>
                </a:lnTo>
                <a:lnTo>
                  <a:pt x="453" y="12"/>
                </a:lnTo>
                <a:lnTo>
                  <a:pt x="484" y="21"/>
                </a:lnTo>
                <a:lnTo>
                  <a:pt x="516" y="33"/>
                </a:lnTo>
                <a:lnTo>
                  <a:pt x="542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0" y="193"/>
                </a:lnTo>
                <a:lnTo>
                  <a:pt x="689" y="219"/>
                </a:lnTo>
                <a:lnTo>
                  <a:pt x="696" y="245"/>
                </a:lnTo>
                <a:lnTo>
                  <a:pt x="696" y="259"/>
                </a:lnTo>
                <a:lnTo>
                  <a:pt x="698" y="273"/>
                </a:lnTo>
                <a:lnTo>
                  <a:pt x="696" y="287"/>
                </a:lnTo>
                <a:lnTo>
                  <a:pt x="696" y="301"/>
                </a:lnTo>
                <a:lnTo>
                  <a:pt x="689" y="329"/>
                </a:lnTo>
                <a:lnTo>
                  <a:pt x="682" y="355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53" y="534"/>
                </a:lnTo>
                <a:lnTo>
                  <a:pt x="420" y="542"/>
                </a:lnTo>
                <a:lnTo>
                  <a:pt x="385" y="545"/>
                </a:lnTo>
                <a:lnTo>
                  <a:pt x="367" y="547"/>
                </a:lnTo>
                <a:lnTo>
                  <a:pt x="332" y="547"/>
                </a:lnTo>
                <a:lnTo>
                  <a:pt x="278" y="542"/>
                </a:lnTo>
                <a:lnTo>
                  <a:pt x="245" y="534"/>
                </a:lnTo>
                <a:lnTo>
                  <a:pt x="214" y="526"/>
                </a:lnTo>
                <a:lnTo>
                  <a:pt x="182" y="514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8" y="381"/>
                </a:lnTo>
                <a:lnTo>
                  <a:pt x="16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8" y="287"/>
                </a:moveTo>
                <a:lnTo>
                  <a:pt x="28" y="299"/>
                </a:lnTo>
                <a:lnTo>
                  <a:pt x="33" y="323"/>
                </a:lnTo>
                <a:lnTo>
                  <a:pt x="42" y="348"/>
                </a:lnTo>
                <a:lnTo>
                  <a:pt x="54" y="371"/>
                </a:lnTo>
                <a:lnTo>
                  <a:pt x="66" y="393"/>
                </a:lnTo>
                <a:lnTo>
                  <a:pt x="82" y="414"/>
                </a:lnTo>
                <a:lnTo>
                  <a:pt x="100" y="434"/>
                </a:lnTo>
                <a:lnTo>
                  <a:pt x="120" y="451"/>
                </a:lnTo>
                <a:lnTo>
                  <a:pt x="169" y="482"/>
                </a:lnTo>
                <a:lnTo>
                  <a:pt x="196" y="495"/>
                </a:lnTo>
                <a:lnTo>
                  <a:pt x="222" y="505"/>
                </a:lnTo>
                <a:lnTo>
                  <a:pt x="252" y="514"/>
                </a:lnTo>
                <a:lnTo>
                  <a:pt x="283" y="519"/>
                </a:lnTo>
                <a:lnTo>
                  <a:pt x="314" y="525"/>
                </a:lnTo>
                <a:lnTo>
                  <a:pt x="381" y="525"/>
                </a:lnTo>
                <a:lnTo>
                  <a:pt x="413" y="519"/>
                </a:lnTo>
                <a:lnTo>
                  <a:pt x="444" y="514"/>
                </a:lnTo>
                <a:lnTo>
                  <a:pt x="473" y="505"/>
                </a:lnTo>
                <a:lnTo>
                  <a:pt x="502" y="495"/>
                </a:lnTo>
                <a:lnTo>
                  <a:pt x="526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4" y="414"/>
                </a:lnTo>
                <a:lnTo>
                  <a:pt x="632" y="393"/>
                </a:lnTo>
                <a:lnTo>
                  <a:pt x="644" y="373"/>
                </a:lnTo>
                <a:lnTo>
                  <a:pt x="656" y="350"/>
                </a:lnTo>
                <a:lnTo>
                  <a:pt x="662" y="325"/>
                </a:lnTo>
                <a:lnTo>
                  <a:pt x="667" y="299"/>
                </a:lnTo>
                <a:lnTo>
                  <a:pt x="669" y="287"/>
                </a:lnTo>
                <a:lnTo>
                  <a:pt x="669" y="261"/>
                </a:lnTo>
                <a:lnTo>
                  <a:pt x="662" y="224"/>
                </a:lnTo>
                <a:lnTo>
                  <a:pt x="656" y="200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6" y="113"/>
                </a:lnTo>
                <a:lnTo>
                  <a:pt x="576" y="96"/>
                </a:lnTo>
                <a:lnTo>
                  <a:pt x="554" y="80"/>
                </a:lnTo>
                <a:lnTo>
                  <a:pt x="528" y="66"/>
                </a:lnTo>
                <a:lnTo>
                  <a:pt x="502" y="52"/>
                </a:lnTo>
                <a:lnTo>
                  <a:pt x="476" y="42"/>
                </a:lnTo>
                <a:lnTo>
                  <a:pt x="444" y="33"/>
                </a:lnTo>
                <a:lnTo>
                  <a:pt x="415" y="28"/>
                </a:lnTo>
                <a:lnTo>
                  <a:pt x="381" y="24"/>
                </a:lnTo>
                <a:lnTo>
                  <a:pt x="365" y="22"/>
                </a:lnTo>
                <a:lnTo>
                  <a:pt x="316" y="22"/>
                </a:lnTo>
                <a:lnTo>
                  <a:pt x="254" y="33"/>
                </a:lnTo>
                <a:lnTo>
                  <a:pt x="224" y="42"/>
                </a:lnTo>
                <a:lnTo>
                  <a:pt x="196" y="52"/>
                </a:lnTo>
                <a:lnTo>
                  <a:pt x="169" y="64"/>
                </a:lnTo>
                <a:lnTo>
                  <a:pt x="144" y="78"/>
                </a:lnTo>
                <a:lnTo>
                  <a:pt x="122" y="96"/>
                </a:lnTo>
                <a:lnTo>
                  <a:pt x="102" y="113"/>
                </a:lnTo>
                <a:lnTo>
                  <a:pt x="82" y="133"/>
                </a:lnTo>
                <a:lnTo>
                  <a:pt x="66" y="153"/>
                </a:lnTo>
                <a:lnTo>
                  <a:pt x="54" y="174"/>
                </a:lnTo>
                <a:lnTo>
                  <a:pt x="42" y="198"/>
                </a:lnTo>
                <a:lnTo>
                  <a:pt x="36" y="223"/>
                </a:lnTo>
                <a:lnTo>
                  <a:pt x="28" y="248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413" name="" descr=""/>
          <p:cNvPicPr/>
          <p:nvPr/>
        </p:nvPicPr>
        <p:blipFill>
          <a:blip r:embed="rId28"/>
          <a:stretch/>
        </p:blipFill>
        <p:spPr>
          <a:xfrm>
            <a:off x="696600" y="31096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14" name="Freeform 35"/>
          <p:cNvSpPr/>
          <p:nvPr/>
        </p:nvSpPr>
        <p:spPr>
          <a:xfrm>
            <a:off x="692280" y="3105720"/>
            <a:ext cx="251640" cy="197280"/>
          </a:xfrm>
          <a:custGeom>
            <a:avLst/>
            <a:gdLst/>
            <a:ahLst/>
            <a:rect l="0" t="0" r="r" b="b"/>
            <a:pathLst>
              <a:path w="699" h="548">
                <a:moveTo>
                  <a:pt x="0" y="275"/>
                </a:moveTo>
                <a:lnTo>
                  <a:pt x="0" y="261"/>
                </a:lnTo>
                <a:lnTo>
                  <a:pt x="6" y="219"/>
                </a:lnTo>
                <a:lnTo>
                  <a:pt x="16" y="193"/>
                </a:lnTo>
                <a:lnTo>
                  <a:pt x="26" y="167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12" y="22"/>
                </a:lnTo>
                <a:lnTo>
                  <a:pt x="245" y="12"/>
                </a:lnTo>
                <a:lnTo>
                  <a:pt x="312" y="2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20" y="5"/>
                </a:lnTo>
                <a:lnTo>
                  <a:pt x="453" y="12"/>
                </a:lnTo>
                <a:lnTo>
                  <a:pt x="484" y="21"/>
                </a:lnTo>
                <a:lnTo>
                  <a:pt x="516" y="33"/>
                </a:lnTo>
                <a:lnTo>
                  <a:pt x="542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0" y="193"/>
                </a:lnTo>
                <a:lnTo>
                  <a:pt x="689" y="219"/>
                </a:lnTo>
                <a:lnTo>
                  <a:pt x="696" y="245"/>
                </a:lnTo>
                <a:lnTo>
                  <a:pt x="696" y="259"/>
                </a:lnTo>
                <a:lnTo>
                  <a:pt x="698" y="273"/>
                </a:lnTo>
                <a:lnTo>
                  <a:pt x="696" y="287"/>
                </a:lnTo>
                <a:lnTo>
                  <a:pt x="696" y="301"/>
                </a:lnTo>
                <a:lnTo>
                  <a:pt x="689" y="329"/>
                </a:lnTo>
                <a:lnTo>
                  <a:pt x="682" y="355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53" y="534"/>
                </a:lnTo>
                <a:lnTo>
                  <a:pt x="420" y="542"/>
                </a:lnTo>
                <a:lnTo>
                  <a:pt x="385" y="545"/>
                </a:lnTo>
                <a:lnTo>
                  <a:pt x="367" y="547"/>
                </a:lnTo>
                <a:lnTo>
                  <a:pt x="332" y="547"/>
                </a:lnTo>
                <a:lnTo>
                  <a:pt x="278" y="542"/>
                </a:lnTo>
                <a:lnTo>
                  <a:pt x="245" y="534"/>
                </a:lnTo>
                <a:lnTo>
                  <a:pt x="214" y="526"/>
                </a:lnTo>
                <a:lnTo>
                  <a:pt x="182" y="514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8" y="381"/>
                </a:lnTo>
                <a:lnTo>
                  <a:pt x="16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8" y="287"/>
                </a:moveTo>
                <a:lnTo>
                  <a:pt x="28" y="299"/>
                </a:lnTo>
                <a:lnTo>
                  <a:pt x="33" y="323"/>
                </a:lnTo>
                <a:lnTo>
                  <a:pt x="42" y="348"/>
                </a:lnTo>
                <a:lnTo>
                  <a:pt x="54" y="371"/>
                </a:lnTo>
                <a:lnTo>
                  <a:pt x="66" y="393"/>
                </a:lnTo>
                <a:lnTo>
                  <a:pt x="82" y="414"/>
                </a:lnTo>
                <a:lnTo>
                  <a:pt x="100" y="434"/>
                </a:lnTo>
                <a:lnTo>
                  <a:pt x="120" y="451"/>
                </a:lnTo>
                <a:lnTo>
                  <a:pt x="169" y="482"/>
                </a:lnTo>
                <a:lnTo>
                  <a:pt x="196" y="495"/>
                </a:lnTo>
                <a:lnTo>
                  <a:pt x="222" y="505"/>
                </a:lnTo>
                <a:lnTo>
                  <a:pt x="252" y="514"/>
                </a:lnTo>
                <a:lnTo>
                  <a:pt x="283" y="519"/>
                </a:lnTo>
                <a:lnTo>
                  <a:pt x="314" y="525"/>
                </a:lnTo>
                <a:lnTo>
                  <a:pt x="381" y="525"/>
                </a:lnTo>
                <a:lnTo>
                  <a:pt x="413" y="519"/>
                </a:lnTo>
                <a:lnTo>
                  <a:pt x="444" y="514"/>
                </a:lnTo>
                <a:lnTo>
                  <a:pt x="473" y="505"/>
                </a:lnTo>
                <a:lnTo>
                  <a:pt x="502" y="495"/>
                </a:lnTo>
                <a:lnTo>
                  <a:pt x="526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4" y="414"/>
                </a:lnTo>
                <a:lnTo>
                  <a:pt x="632" y="393"/>
                </a:lnTo>
                <a:lnTo>
                  <a:pt x="644" y="373"/>
                </a:lnTo>
                <a:lnTo>
                  <a:pt x="656" y="350"/>
                </a:lnTo>
                <a:lnTo>
                  <a:pt x="662" y="325"/>
                </a:lnTo>
                <a:lnTo>
                  <a:pt x="667" y="299"/>
                </a:lnTo>
                <a:lnTo>
                  <a:pt x="669" y="287"/>
                </a:lnTo>
                <a:lnTo>
                  <a:pt x="669" y="261"/>
                </a:lnTo>
                <a:lnTo>
                  <a:pt x="662" y="224"/>
                </a:lnTo>
                <a:lnTo>
                  <a:pt x="656" y="200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6" y="113"/>
                </a:lnTo>
                <a:lnTo>
                  <a:pt x="576" y="96"/>
                </a:lnTo>
                <a:lnTo>
                  <a:pt x="554" y="80"/>
                </a:lnTo>
                <a:lnTo>
                  <a:pt x="528" y="66"/>
                </a:lnTo>
                <a:lnTo>
                  <a:pt x="502" y="52"/>
                </a:lnTo>
                <a:lnTo>
                  <a:pt x="476" y="42"/>
                </a:lnTo>
                <a:lnTo>
                  <a:pt x="444" y="33"/>
                </a:lnTo>
                <a:lnTo>
                  <a:pt x="415" y="28"/>
                </a:lnTo>
                <a:lnTo>
                  <a:pt x="381" y="24"/>
                </a:lnTo>
                <a:lnTo>
                  <a:pt x="365" y="22"/>
                </a:lnTo>
                <a:lnTo>
                  <a:pt x="316" y="22"/>
                </a:lnTo>
                <a:lnTo>
                  <a:pt x="254" y="33"/>
                </a:lnTo>
                <a:lnTo>
                  <a:pt x="224" y="42"/>
                </a:lnTo>
                <a:lnTo>
                  <a:pt x="196" y="52"/>
                </a:lnTo>
                <a:lnTo>
                  <a:pt x="169" y="64"/>
                </a:lnTo>
                <a:lnTo>
                  <a:pt x="144" y="78"/>
                </a:lnTo>
                <a:lnTo>
                  <a:pt x="122" y="96"/>
                </a:lnTo>
                <a:lnTo>
                  <a:pt x="102" y="113"/>
                </a:lnTo>
                <a:lnTo>
                  <a:pt x="82" y="133"/>
                </a:lnTo>
                <a:lnTo>
                  <a:pt x="66" y="153"/>
                </a:lnTo>
                <a:lnTo>
                  <a:pt x="54" y="174"/>
                </a:lnTo>
                <a:lnTo>
                  <a:pt x="42" y="198"/>
                </a:lnTo>
                <a:lnTo>
                  <a:pt x="36" y="223"/>
                </a:lnTo>
                <a:lnTo>
                  <a:pt x="28" y="248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sp>
        <p:nvSpPr>
          <p:cNvPr id="415" name="TextShape 36"/>
          <p:cNvSpPr txBox="1"/>
          <p:nvPr/>
        </p:nvSpPr>
        <p:spPr>
          <a:xfrm>
            <a:off x="831240" y="4660560"/>
            <a:ext cx="19321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existing groups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416" name="Freeform 37"/>
          <p:cNvSpPr/>
          <p:nvPr/>
        </p:nvSpPr>
        <p:spPr>
          <a:xfrm>
            <a:off x="122040" y="2035080"/>
            <a:ext cx="2016720" cy="1735200"/>
          </a:xfrm>
          <a:custGeom>
            <a:avLst/>
            <a:gdLst/>
            <a:ahLst/>
            <a:rect l="0" t="0" r="r" b="b"/>
            <a:pathLst>
              <a:path w="5602" h="4820">
                <a:moveTo>
                  <a:pt x="1338" y="1436"/>
                </a:moveTo>
                <a:lnTo>
                  <a:pt x="1460" y="1326"/>
                </a:lnTo>
                <a:lnTo>
                  <a:pt x="1587" y="1217"/>
                </a:lnTo>
                <a:lnTo>
                  <a:pt x="1713" y="1114"/>
                </a:lnTo>
                <a:lnTo>
                  <a:pt x="1845" y="1015"/>
                </a:lnTo>
                <a:lnTo>
                  <a:pt x="1975" y="919"/>
                </a:lnTo>
                <a:lnTo>
                  <a:pt x="2108" y="827"/>
                </a:lnTo>
                <a:lnTo>
                  <a:pt x="2242" y="740"/>
                </a:lnTo>
                <a:lnTo>
                  <a:pt x="2376" y="658"/>
                </a:lnTo>
                <a:lnTo>
                  <a:pt x="2509" y="580"/>
                </a:lnTo>
                <a:lnTo>
                  <a:pt x="2643" y="506"/>
                </a:lnTo>
                <a:lnTo>
                  <a:pt x="2777" y="438"/>
                </a:lnTo>
                <a:lnTo>
                  <a:pt x="2912" y="374"/>
                </a:lnTo>
                <a:lnTo>
                  <a:pt x="3046" y="314"/>
                </a:lnTo>
                <a:lnTo>
                  <a:pt x="3178" y="260"/>
                </a:lnTo>
                <a:lnTo>
                  <a:pt x="3311" y="211"/>
                </a:lnTo>
                <a:lnTo>
                  <a:pt x="3441" y="166"/>
                </a:lnTo>
                <a:lnTo>
                  <a:pt x="3570" y="125"/>
                </a:lnTo>
                <a:lnTo>
                  <a:pt x="3699" y="92"/>
                </a:lnTo>
                <a:lnTo>
                  <a:pt x="3824" y="63"/>
                </a:lnTo>
                <a:lnTo>
                  <a:pt x="3948" y="40"/>
                </a:lnTo>
                <a:lnTo>
                  <a:pt x="4069" y="21"/>
                </a:lnTo>
                <a:lnTo>
                  <a:pt x="4189" y="9"/>
                </a:lnTo>
                <a:lnTo>
                  <a:pt x="4305" y="2"/>
                </a:lnTo>
                <a:lnTo>
                  <a:pt x="4418" y="0"/>
                </a:lnTo>
                <a:lnTo>
                  <a:pt x="4528" y="3"/>
                </a:lnTo>
                <a:lnTo>
                  <a:pt x="4634" y="14"/>
                </a:lnTo>
                <a:lnTo>
                  <a:pt x="4737" y="31"/>
                </a:lnTo>
                <a:lnTo>
                  <a:pt x="4835" y="52"/>
                </a:lnTo>
                <a:lnTo>
                  <a:pt x="4931" y="82"/>
                </a:lnTo>
                <a:lnTo>
                  <a:pt x="4977" y="100"/>
                </a:lnTo>
                <a:lnTo>
                  <a:pt x="5020" y="117"/>
                </a:lnTo>
                <a:lnTo>
                  <a:pt x="5065" y="136"/>
                </a:lnTo>
                <a:lnTo>
                  <a:pt x="5107" y="159"/>
                </a:lnTo>
                <a:lnTo>
                  <a:pt x="5147" y="181"/>
                </a:lnTo>
                <a:lnTo>
                  <a:pt x="5185" y="206"/>
                </a:lnTo>
                <a:lnTo>
                  <a:pt x="5223" y="232"/>
                </a:lnTo>
                <a:lnTo>
                  <a:pt x="5258" y="260"/>
                </a:lnTo>
                <a:lnTo>
                  <a:pt x="5294" y="289"/>
                </a:lnTo>
                <a:lnTo>
                  <a:pt x="5326" y="319"/>
                </a:lnTo>
                <a:lnTo>
                  <a:pt x="5356" y="350"/>
                </a:lnTo>
                <a:lnTo>
                  <a:pt x="5386" y="384"/>
                </a:lnTo>
                <a:lnTo>
                  <a:pt x="5436" y="450"/>
                </a:lnTo>
                <a:lnTo>
                  <a:pt x="5481" y="524"/>
                </a:lnTo>
                <a:lnTo>
                  <a:pt x="5519" y="600"/>
                </a:lnTo>
                <a:lnTo>
                  <a:pt x="5548" y="680"/>
                </a:lnTo>
                <a:lnTo>
                  <a:pt x="5573" y="766"/>
                </a:lnTo>
                <a:lnTo>
                  <a:pt x="5588" y="854"/>
                </a:lnTo>
                <a:lnTo>
                  <a:pt x="5599" y="945"/>
                </a:lnTo>
                <a:lnTo>
                  <a:pt x="5601" y="1039"/>
                </a:lnTo>
                <a:lnTo>
                  <a:pt x="5599" y="1137"/>
                </a:lnTo>
                <a:lnTo>
                  <a:pt x="5590" y="1237"/>
                </a:lnTo>
                <a:lnTo>
                  <a:pt x="5573" y="1338"/>
                </a:lnTo>
                <a:lnTo>
                  <a:pt x="5550" y="1442"/>
                </a:lnTo>
                <a:lnTo>
                  <a:pt x="5524" y="1549"/>
                </a:lnTo>
                <a:lnTo>
                  <a:pt x="5488" y="1658"/>
                </a:lnTo>
                <a:lnTo>
                  <a:pt x="5448" y="1767"/>
                </a:lnTo>
                <a:lnTo>
                  <a:pt x="5398" y="1879"/>
                </a:lnTo>
                <a:lnTo>
                  <a:pt x="5348" y="1992"/>
                </a:lnTo>
                <a:lnTo>
                  <a:pt x="5288" y="2108"/>
                </a:lnTo>
                <a:lnTo>
                  <a:pt x="5223" y="2223"/>
                </a:lnTo>
                <a:lnTo>
                  <a:pt x="5151" y="2338"/>
                </a:lnTo>
                <a:lnTo>
                  <a:pt x="5076" y="2455"/>
                </a:lnTo>
                <a:lnTo>
                  <a:pt x="4993" y="2572"/>
                </a:lnTo>
                <a:lnTo>
                  <a:pt x="4907" y="2689"/>
                </a:lnTo>
                <a:lnTo>
                  <a:pt x="4813" y="2806"/>
                </a:lnTo>
                <a:lnTo>
                  <a:pt x="4715" y="2921"/>
                </a:lnTo>
                <a:lnTo>
                  <a:pt x="4610" y="3038"/>
                </a:lnTo>
                <a:lnTo>
                  <a:pt x="4501" y="3154"/>
                </a:lnTo>
                <a:lnTo>
                  <a:pt x="4385" y="3268"/>
                </a:lnTo>
                <a:lnTo>
                  <a:pt x="4265" y="3384"/>
                </a:lnTo>
                <a:lnTo>
                  <a:pt x="4143" y="3496"/>
                </a:lnTo>
                <a:lnTo>
                  <a:pt x="4015" y="3602"/>
                </a:lnTo>
                <a:lnTo>
                  <a:pt x="3888" y="3707"/>
                </a:lnTo>
                <a:lnTo>
                  <a:pt x="3756" y="3806"/>
                </a:lnTo>
                <a:lnTo>
                  <a:pt x="3628" y="3901"/>
                </a:lnTo>
                <a:lnTo>
                  <a:pt x="3494" y="3992"/>
                </a:lnTo>
                <a:lnTo>
                  <a:pt x="3363" y="4079"/>
                </a:lnTo>
                <a:lnTo>
                  <a:pt x="3229" y="4161"/>
                </a:lnTo>
                <a:lnTo>
                  <a:pt x="3093" y="4239"/>
                </a:lnTo>
                <a:lnTo>
                  <a:pt x="2960" y="4312"/>
                </a:lnTo>
                <a:lnTo>
                  <a:pt x="2826" y="4381"/>
                </a:lnTo>
                <a:lnTo>
                  <a:pt x="2690" y="4445"/>
                </a:lnTo>
                <a:lnTo>
                  <a:pt x="2557" y="4504"/>
                </a:lnTo>
                <a:lnTo>
                  <a:pt x="2425" y="4559"/>
                </a:lnTo>
                <a:lnTo>
                  <a:pt x="2293" y="4609"/>
                </a:lnTo>
                <a:lnTo>
                  <a:pt x="2162" y="4653"/>
                </a:lnTo>
                <a:lnTo>
                  <a:pt x="2032" y="4693"/>
                </a:lnTo>
                <a:lnTo>
                  <a:pt x="1903" y="4726"/>
                </a:lnTo>
                <a:lnTo>
                  <a:pt x="1779" y="4756"/>
                </a:lnTo>
                <a:lnTo>
                  <a:pt x="1653" y="4780"/>
                </a:lnTo>
                <a:lnTo>
                  <a:pt x="1534" y="4798"/>
                </a:lnTo>
                <a:lnTo>
                  <a:pt x="1414" y="4810"/>
                </a:lnTo>
                <a:lnTo>
                  <a:pt x="1298" y="4819"/>
                </a:lnTo>
                <a:lnTo>
                  <a:pt x="1184" y="4819"/>
                </a:lnTo>
                <a:lnTo>
                  <a:pt x="1075" y="4815"/>
                </a:lnTo>
                <a:lnTo>
                  <a:pt x="967" y="4805"/>
                </a:lnTo>
                <a:lnTo>
                  <a:pt x="865" y="4789"/>
                </a:lnTo>
                <a:lnTo>
                  <a:pt x="767" y="4766"/>
                </a:lnTo>
                <a:lnTo>
                  <a:pt x="672" y="4736"/>
                </a:lnTo>
                <a:lnTo>
                  <a:pt x="627" y="4721"/>
                </a:lnTo>
                <a:lnTo>
                  <a:pt x="538" y="4683"/>
                </a:lnTo>
                <a:lnTo>
                  <a:pt x="496" y="4660"/>
                </a:lnTo>
                <a:lnTo>
                  <a:pt x="456" y="4637"/>
                </a:lnTo>
                <a:lnTo>
                  <a:pt x="418" y="4613"/>
                </a:lnTo>
                <a:lnTo>
                  <a:pt x="380" y="4586"/>
                </a:lnTo>
                <a:lnTo>
                  <a:pt x="308" y="4531"/>
                </a:lnTo>
                <a:lnTo>
                  <a:pt x="245" y="4468"/>
                </a:lnTo>
                <a:lnTo>
                  <a:pt x="216" y="4436"/>
                </a:lnTo>
                <a:lnTo>
                  <a:pt x="164" y="4368"/>
                </a:lnTo>
                <a:lnTo>
                  <a:pt x="120" y="4295"/>
                </a:lnTo>
                <a:lnTo>
                  <a:pt x="82" y="4218"/>
                </a:lnTo>
                <a:lnTo>
                  <a:pt x="54" y="4137"/>
                </a:lnTo>
                <a:lnTo>
                  <a:pt x="28" y="4053"/>
                </a:lnTo>
                <a:lnTo>
                  <a:pt x="13" y="3965"/>
                </a:lnTo>
                <a:lnTo>
                  <a:pt x="2" y="3874"/>
                </a:lnTo>
                <a:lnTo>
                  <a:pt x="0" y="3780"/>
                </a:lnTo>
                <a:lnTo>
                  <a:pt x="2" y="3682"/>
                </a:lnTo>
                <a:lnTo>
                  <a:pt x="11" y="3582"/>
                </a:lnTo>
                <a:lnTo>
                  <a:pt x="28" y="3482"/>
                </a:lnTo>
                <a:lnTo>
                  <a:pt x="51" y="3377"/>
                </a:lnTo>
                <a:lnTo>
                  <a:pt x="80" y="3270"/>
                </a:lnTo>
                <a:lnTo>
                  <a:pt x="114" y="3162"/>
                </a:lnTo>
                <a:lnTo>
                  <a:pt x="154" y="3052"/>
                </a:lnTo>
                <a:lnTo>
                  <a:pt x="202" y="2940"/>
                </a:lnTo>
                <a:lnTo>
                  <a:pt x="255" y="2827"/>
                </a:lnTo>
                <a:lnTo>
                  <a:pt x="315" y="2713"/>
                </a:lnTo>
                <a:lnTo>
                  <a:pt x="380" y="2599"/>
                </a:lnTo>
                <a:lnTo>
                  <a:pt x="450" y="2482"/>
                </a:lnTo>
                <a:lnTo>
                  <a:pt x="526" y="2366"/>
                </a:lnTo>
                <a:lnTo>
                  <a:pt x="609" y="2249"/>
                </a:lnTo>
                <a:lnTo>
                  <a:pt x="696" y="2132"/>
                </a:lnTo>
                <a:lnTo>
                  <a:pt x="789" y="2016"/>
                </a:lnTo>
                <a:lnTo>
                  <a:pt x="887" y="1898"/>
                </a:lnTo>
                <a:lnTo>
                  <a:pt x="993" y="1781"/>
                </a:lnTo>
                <a:lnTo>
                  <a:pt x="1101" y="1666"/>
                </a:lnTo>
                <a:lnTo>
                  <a:pt x="1217" y="1551"/>
                </a:lnTo>
                <a:lnTo>
                  <a:pt x="1338" y="1436"/>
                </a:lnTo>
                <a:moveTo>
                  <a:pt x="1275" y="1586"/>
                </a:moveTo>
                <a:lnTo>
                  <a:pt x="1162" y="1701"/>
                </a:lnTo>
                <a:lnTo>
                  <a:pt x="1053" y="1814"/>
                </a:lnTo>
                <a:lnTo>
                  <a:pt x="949" y="1930"/>
                </a:lnTo>
                <a:lnTo>
                  <a:pt x="851" y="2045"/>
                </a:lnTo>
                <a:lnTo>
                  <a:pt x="761" y="2160"/>
                </a:lnTo>
                <a:lnTo>
                  <a:pt x="674" y="2277"/>
                </a:lnTo>
                <a:lnTo>
                  <a:pt x="592" y="2392"/>
                </a:lnTo>
                <a:lnTo>
                  <a:pt x="518" y="2508"/>
                </a:lnTo>
                <a:lnTo>
                  <a:pt x="446" y="2621"/>
                </a:lnTo>
                <a:lnTo>
                  <a:pt x="384" y="2735"/>
                </a:lnTo>
                <a:lnTo>
                  <a:pt x="326" y="2846"/>
                </a:lnTo>
                <a:lnTo>
                  <a:pt x="273" y="2958"/>
                </a:lnTo>
                <a:lnTo>
                  <a:pt x="225" y="3068"/>
                </a:lnTo>
                <a:lnTo>
                  <a:pt x="184" y="3176"/>
                </a:lnTo>
                <a:lnTo>
                  <a:pt x="152" y="3282"/>
                </a:lnTo>
                <a:lnTo>
                  <a:pt x="124" y="3385"/>
                </a:lnTo>
                <a:lnTo>
                  <a:pt x="102" y="3488"/>
                </a:lnTo>
                <a:lnTo>
                  <a:pt x="86" y="3588"/>
                </a:lnTo>
                <a:lnTo>
                  <a:pt x="76" y="3684"/>
                </a:lnTo>
                <a:lnTo>
                  <a:pt x="74" y="3778"/>
                </a:lnTo>
                <a:lnTo>
                  <a:pt x="76" y="3869"/>
                </a:lnTo>
                <a:lnTo>
                  <a:pt x="86" y="3956"/>
                </a:lnTo>
                <a:lnTo>
                  <a:pt x="102" y="4040"/>
                </a:lnTo>
                <a:lnTo>
                  <a:pt x="124" y="4120"/>
                </a:lnTo>
                <a:lnTo>
                  <a:pt x="154" y="4197"/>
                </a:lnTo>
                <a:lnTo>
                  <a:pt x="187" y="4270"/>
                </a:lnTo>
                <a:lnTo>
                  <a:pt x="229" y="4339"/>
                </a:lnTo>
                <a:lnTo>
                  <a:pt x="279" y="4403"/>
                </a:lnTo>
                <a:lnTo>
                  <a:pt x="333" y="4462"/>
                </a:lnTo>
                <a:lnTo>
                  <a:pt x="364" y="4490"/>
                </a:lnTo>
                <a:lnTo>
                  <a:pt x="395" y="4517"/>
                </a:lnTo>
                <a:lnTo>
                  <a:pt x="428" y="4543"/>
                </a:lnTo>
                <a:lnTo>
                  <a:pt x="464" y="4567"/>
                </a:lnTo>
                <a:lnTo>
                  <a:pt x="500" y="4590"/>
                </a:lnTo>
                <a:lnTo>
                  <a:pt x="538" y="4613"/>
                </a:lnTo>
                <a:lnTo>
                  <a:pt x="576" y="4631"/>
                </a:lnTo>
                <a:lnTo>
                  <a:pt x="616" y="4651"/>
                </a:lnTo>
                <a:lnTo>
                  <a:pt x="658" y="4667"/>
                </a:lnTo>
                <a:lnTo>
                  <a:pt x="698" y="4683"/>
                </a:lnTo>
                <a:lnTo>
                  <a:pt x="787" y="4711"/>
                </a:lnTo>
                <a:lnTo>
                  <a:pt x="881" y="4731"/>
                </a:lnTo>
                <a:lnTo>
                  <a:pt x="977" y="4747"/>
                </a:lnTo>
                <a:lnTo>
                  <a:pt x="1079" y="4758"/>
                </a:lnTo>
                <a:lnTo>
                  <a:pt x="1184" y="4761"/>
                </a:lnTo>
                <a:lnTo>
                  <a:pt x="1292" y="4759"/>
                </a:lnTo>
                <a:lnTo>
                  <a:pt x="1404" y="4753"/>
                </a:lnTo>
                <a:lnTo>
                  <a:pt x="1520" y="4740"/>
                </a:lnTo>
                <a:lnTo>
                  <a:pt x="1636" y="4723"/>
                </a:lnTo>
                <a:lnTo>
                  <a:pt x="1759" y="4700"/>
                </a:lnTo>
                <a:lnTo>
                  <a:pt x="1881" y="4672"/>
                </a:lnTo>
                <a:lnTo>
                  <a:pt x="2006" y="4639"/>
                </a:lnTo>
                <a:lnTo>
                  <a:pt x="2132" y="4600"/>
                </a:lnTo>
                <a:lnTo>
                  <a:pt x="2260" y="4556"/>
                </a:lnTo>
                <a:lnTo>
                  <a:pt x="2389" y="4508"/>
                </a:lnTo>
                <a:lnTo>
                  <a:pt x="2521" y="4454"/>
                </a:lnTo>
                <a:lnTo>
                  <a:pt x="2652" y="4396"/>
                </a:lnTo>
                <a:lnTo>
                  <a:pt x="2783" y="4334"/>
                </a:lnTo>
                <a:lnTo>
                  <a:pt x="2917" y="4265"/>
                </a:lnTo>
                <a:lnTo>
                  <a:pt x="3048" y="4192"/>
                </a:lnTo>
                <a:lnTo>
                  <a:pt x="3182" y="4115"/>
                </a:lnTo>
                <a:lnTo>
                  <a:pt x="3313" y="4033"/>
                </a:lnTo>
                <a:lnTo>
                  <a:pt x="3445" y="3948"/>
                </a:lnTo>
                <a:lnTo>
                  <a:pt x="3576" y="3859"/>
                </a:lnTo>
                <a:lnTo>
                  <a:pt x="3706" y="3765"/>
                </a:lnTo>
                <a:lnTo>
                  <a:pt x="3835" y="3665"/>
                </a:lnTo>
                <a:lnTo>
                  <a:pt x="3960" y="3564"/>
                </a:lnTo>
                <a:lnTo>
                  <a:pt x="4085" y="3457"/>
                </a:lnTo>
                <a:lnTo>
                  <a:pt x="4209" y="3346"/>
                </a:lnTo>
                <a:lnTo>
                  <a:pt x="4327" y="3234"/>
                </a:lnTo>
                <a:lnTo>
                  <a:pt x="4441" y="3120"/>
                </a:lnTo>
                <a:lnTo>
                  <a:pt x="4550" y="3005"/>
                </a:lnTo>
                <a:lnTo>
                  <a:pt x="4652" y="2890"/>
                </a:lnTo>
                <a:lnTo>
                  <a:pt x="4750" y="2774"/>
                </a:lnTo>
                <a:lnTo>
                  <a:pt x="4842" y="2660"/>
                </a:lnTo>
                <a:lnTo>
                  <a:pt x="4929" y="2543"/>
                </a:lnTo>
                <a:lnTo>
                  <a:pt x="5011" y="2427"/>
                </a:lnTo>
                <a:lnTo>
                  <a:pt x="5085" y="2314"/>
                </a:lnTo>
                <a:lnTo>
                  <a:pt x="5156" y="2199"/>
                </a:lnTo>
                <a:lnTo>
                  <a:pt x="5218" y="2085"/>
                </a:lnTo>
                <a:lnTo>
                  <a:pt x="5276" y="1973"/>
                </a:lnTo>
                <a:lnTo>
                  <a:pt x="5330" y="1861"/>
                </a:lnTo>
                <a:lnTo>
                  <a:pt x="5376" y="1752"/>
                </a:lnTo>
                <a:lnTo>
                  <a:pt x="5416" y="1644"/>
                </a:lnTo>
                <a:lnTo>
                  <a:pt x="5450" y="1537"/>
                </a:lnTo>
                <a:lnTo>
                  <a:pt x="5477" y="1434"/>
                </a:lnTo>
                <a:lnTo>
                  <a:pt x="5499" y="1331"/>
                </a:lnTo>
                <a:lnTo>
                  <a:pt x="5515" y="1231"/>
                </a:lnTo>
                <a:lnTo>
                  <a:pt x="5526" y="1136"/>
                </a:lnTo>
                <a:lnTo>
                  <a:pt x="5528" y="1042"/>
                </a:lnTo>
                <a:lnTo>
                  <a:pt x="5526" y="950"/>
                </a:lnTo>
                <a:lnTo>
                  <a:pt x="5515" y="863"/>
                </a:lnTo>
                <a:lnTo>
                  <a:pt x="5499" y="779"/>
                </a:lnTo>
                <a:lnTo>
                  <a:pt x="5477" y="699"/>
                </a:lnTo>
                <a:lnTo>
                  <a:pt x="5448" y="622"/>
                </a:lnTo>
                <a:lnTo>
                  <a:pt x="5414" y="548"/>
                </a:lnTo>
                <a:lnTo>
                  <a:pt x="5372" y="480"/>
                </a:lnTo>
                <a:lnTo>
                  <a:pt x="5323" y="416"/>
                </a:lnTo>
                <a:lnTo>
                  <a:pt x="5270" y="356"/>
                </a:lnTo>
                <a:lnTo>
                  <a:pt x="5238" y="328"/>
                </a:lnTo>
                <a:lnTo>
                  <a:pt x="5207" y="302"/>
                </a:lnTo>
                <a:lnTo>
                  <a:pt x="5174" y="275"/>
                </a:lnTo>
                <a:lnTo>
                  <a:pt x="5140" y="252"/>
                </a:lnTo>
                <a:lnTo>
                  <a:pt x="5103" y="228"/>
                </a:lnTo>
                <a:lnTo>
                  <a:pt x="5027" y="186"/>
                </a:lnTo>
                <a:lnTo>
                  <a:pt x="4987" y="169"/>
                </a:lnTo>
                <a:lnTo>
                  <a:pt x="4945" y="152"/>
                </a:lnTo>
                <a:lnTo>
                  <a:pt x="4905" y="136"/>
                </a:lnTo>
                <a:lnTo>
                  <a:pt x="4815" y="108"/>
                </a:lnTo>
                <a:lnTo>
                  <a:pt x="4722" y="87"/>
                </a:lnTo>
                <a:lnTo>
                  <a:pt x="4626" y="72"/>
                </a:lnTo>
                <a:lnTo>
                  <a:pt x="4524" y="63"/>
                </a:lnTo>
                <a:lnTo>
                  <a:pt x="4418" y="58"/>
                </a:lnTo>
                <a:lnTo>
                  <a:pt x="4309" y="59"/>
                </a:lnTo>
                <a:lnTo>
                  <a:pt x="4198" y="66"/>
                </a:lnTo>
                <a:lnTo>
                  <a:pt x="4085" y="78"/>
                </a:lnTo>
                <a:lnTo>
                  <a:pt x="3966" y="96"/>
                </a:lnTo>
                <a:lnTo>
                  <a:pt x="3846" y="119"/>
                </a:lnTo>
                <a:lnTo>
                  <a:pt x="3722" y="147"/>
                </a:lnTo>
                <a:lnTo>
                  <a:pt x="3596" y="180"/>
                </a:lnTo>
                <a:lnTo>
                  <a:pt x="3472" y="220"/>
                </a:lnTo>
                <a:lnTo>
                  <a:pt x="3343" y="264"/>
                </a:lnTo>
                <a:lnTo>
                  <a:pt x="3213" y="311"/>
                </a:lnTo>
                <a:lnTo>
                  <a:pt x="3082" y="365"/>
                </a:lnTo>
                <a:lnTo>
                  <a:pt x="2950" y="424"/>
                </a:lnTo>
                <a:lnTo>
                  <a:pt x="2819" y="487"/>
                </a:lnTo>
                <a:lnTo>
                  <a:pt x="2685" y="555"/>
                </a:lnTo>
                <a:lnTo>
                  <a:pt x="2553" y="627"/>
                </a:lnTo>
                <a:lnTo>
                  <a:pt x="2420" y="703"/>
                </a:lnTo>
                <a:lnTo>
                  <a:pt x="2289" y="785"/>
                </a:lnTo>
                <a:lnTo>
                  <a:pt x="2158" y="872"/>
                </a:lnTo>
                <a:lnTo>
                  <a:pt x="2026" y="961"/>
                </a:lnTo>
                <a:lnTo>
                  <a:pt x="1897" y="1055"/>
                </a:lnTo>
                <a:lnTo>
                  <a:pt x="1767" y="1155"/>
                </a:lnTo>
                <a:lnTo>
                  <a:pt x="1643" y="1258"/>
                </a:lnTo>
                <a:lnTo>
                  <a:pt x="1518" y="1364"/>
                </a:lnTo>
                <a:lnTo>
                  <a:pt x="1394" y="1474"/>
                </a:lnTo>
                <a:lnTo>
                  <a:pt x="1275" y="1586"/>
                </a:lnTo>
                <a:close/>
              </a:path>
            </a:pathLst>
          </a:custGeom>
          <a:solidFill>
            <a:srgbClr val="c00000"/>
          </a:solidFill>
          <a:ln w="0">
            <a:noFill/>
          </a:ln>
        </p:spPr>
      </p:sp>
      <p:sp>
        <p:nvSpPr>
          <p:cNvPr id="417" name="Freeform 38"/>
          <p:cNvSpPr/>
          <p:nvPr/>
        </p:nvSpPr>
        <p:spPr>
          <a:xfrm>
            <a:off x="122040" y="2035080"/>
            <a:ext cx="2016720" cy="1735200"/>
          </a:xfrm>
          <a:custGeom>
            <a:avLst/>
            <a:gdLst/>
            <a:ahLst/>
            <a:rect l="0" t="0" r="r" b="b"/>
            <a:pathLst>
              <a:path w="5602" h="4820">
                <a:moveTo>
                  <a:pt x="1338" y="1436"/>
                </a:moveTo>
                <a:lnTo>
                  <a:pt x="1460" y="1326"/>
                </a:lnTo>
                <a:lnTo>
                  <a:pt x="1587" y="1217"/>
                </a:lnTo>
                <a:lnTo>
                  <a:pt x="1713" y="1114"/>
                </a:lnTo>
                <a:lnTo>
                  <a:pt x="1845" y="1015"/>
                </a:lnTo>
                <a:lnTo>
                  <a:pt x="1975" y="919"/>
                </a:lnTo>
                <a:lnTo>
                  <a:pt x="2108" y="827"/>
                </a:lnTo>
                <a:lnTo>
                  <a:pt x="2242" y="740"/>
                </a:lnTo>
                <a:lnTo>
                  <a:pt x="2376" y="658"/>
                </a:lnTo>
                <a:lnTo>
                  <a:pt x="2509" y="580"/>
                </a:lnTo>
                <a:lnTo>
                  <a:pt x="2643" y="506"/>
                </a:lnTo>
                <a:lnTo>
                  <a:pt x="2777" y="438"/>
                </a:lnTo>
                <a:lnTo>
                  <a:pt x="2912" y="374"/>
                </a:lnTo>
                <a:lnTo>
                  <a:pt x="3046" y="314"/>
                </a:lnTo>
                <a:lnTo>
                  <a:pt x="3178" y="260"/>
                </a:lnTo>
                <a:lnTo>
                  <a:pt x="3311" y="211"/>
                </a:lnTo>
                <a:lnTo>
                  <a:pt x="3441" y="166"/>
                </a:lnTo>
                <a:lnTo>
                  <a:pt x="3570" y="125"/>
                </a:lnTo>
                <a:lnTo>
                  <a:pt x="3699" y="92"/>
                </a:lnTo>
                <a:lnTo>
                  <a:pt x="3824" y="63"/>
                </a:lnTo>
                <a:lnTo>
                  <a:pt x="3948" y="40"/>
                </a:lnTo>
                <a:lnTo>
                  <a:pt x="4069" y="21"/>
                </a:lnTo>
                <a:lnTo>
                  <a:pt x="4189" y="9"/>
                </a:lnTo>
                <a:lnTo>
                  <a:pt x="4305" y="2"/>
                </a:lnTo>
                <a:lnTo>
                  <a:pt x="4418" y="0"/>
                </a:lnTo>
                <a:lnTo>
                  <a:pt x="4528" y="3"/>
                </a:lnTo>
                <a:lnTo>
                  <a:pt x="4634" y="14"/>
                </a:lnTo>
                <a:lnTo>
                  <a:pt x="4737" y="31"/>
                </a:lnTo>
                <a:lnTo>
                  <a:pt x="4835" y="52"/>
                </a:lnTo>
                <a:lnTo>
                  <a:pt x="4931" y="82"/>
                </a:lnTo>
                <a:lnTo>
                  <a:pt x="4977" y="100"/>
                </a:lnTo>
                <a:lnTo>
                  <a:pt x="5020" y="117"/>
                </a:lnTo>
                <a:lnTo>
                  <a:pt x="5065" y="136"/>
                </a:lnTo>
                <a:lnTo>
                  <a:pt x="5107" y="159"/>
                </a:lnTo>
                <a:lnTo>
                  <a:pt x="5147" y="181"/>
                </a:lnTo>
                <a:lnTo>
                  <a:pt x="5185" y="206"/>
                </a:lnTo>
                <a:lnTo>
                  <a:pt x="5223" y="232"/>
                </a:lnTo>
                <a:lnTo>
                  <a:pt x="5258" y="260"/>
                </a:lnTo>
                <a:lnTo>
                  <a:pt x="5294" y="289"/>
                </a:lnTo>
                <a:lnTo>
                  <a:pt x="5326" y="319"/>
                </a:lnTo>
                <a:lnTo>
                  <a:pt x="5356" y="350"/>
                </a:lnTo>
                <a:lnTo>
                  <a:pt x="5386" y="384"/>
                </a:lnTo>
                <a:lnTo>
                  <a:pt x="5436" y="450"/>
                </a:lnTo>
                <a:lnTo>
                  <a:pt x="5481" y="524"/>
                </a:lnTo>
                <a:lnTo>
                  <a:pt x="5519" y="600"/>
                </a:lnTo>
                <a:lnTo>
                  <a:pt x="5548" y="680"/>
                </a:lnTo>
                <a:lnTo>
                  <a:pt x="5573" y="766"/>
                </a:lnTo>
                <a:lnTo>
                  <a:pt x="5588" y="854"/>
                </a:lnTo>
                <a:lnTo>
                  <a:pt x="5599" y="945"/>
                </a:lnTo>
                <a:lnTo>
                  <a:pt x="5601" y="1039"/>
                </a:lnTo>
                <a:lnTo>
                  <a:pt x="5599" y="1137"/>
                </a:lnTo>
                <a:lnTo>
                  <a:pt x="5590" y="1237"/>
                </a:lnTo>
                <a:lnTo>
                  <a:pt x="5573" y="1338"/>
                </a:lnTo>
                <a:lnTo>
                  <a:pt x="5550" y="1442"/>
                </a:lnTo>
                <a:lnTo>
                  <a:pt x="5524" y="1549"/>
                </a:lnTo>
                <a:lnTo>
                  <a:pt x="5488" y="1658"/>
                </a:lnTo>
                <a:lnTo>
                  <a:pt x="5448" y="1767"/>
                </a:lnTo>
                <a:lnTo>
                  <a:pt x="5398" y="1879"/>
                </a:lnTo>
                <a:lnTo>
                  <a:pt x="5348" y="1992"/>
                </a:lnTo>
                <a:lnTo>
                  <a:pt x="5288" y="2108"/>
                </a:lnTo>
                <a:lnTo>
                  <a:pt x="5223" y="2223"/>
                </a:lnTo>
                <a:lnTo>
                  <a:pt x="5151" y="2338"/>
                </a:lnTo>
                <a:lnTo>
                  <a:pt x="5076" y="2455"/>
                </a:lnTo>
                <a:lnTo>
                  <a:pt x="4993" y="2572"/>
                </a:lnTo>
                <a:lnTo>
                  <a:pt x="4907" y="2689"/>
                </a:lnTo>
                <a:lnTo>
                  <a:pt x="4813" y="2806"/>
                </a:lnTo>
                <a:lnTo>
                  <a:pt x="4715" y="2921"/>
                </a:lnTo>
                <a:lnTo>
                  <a:pt x="4610" y="3038"/>
                </a:lnTo>
                <a:lnTo>
                  <a:pt x="4501" y="3154"/>
                </a:lnTo>
                <a:lnTo>
                  <a:pt x="4385" y="3268"/>
                </a:lnTo>
                <a:lnTo>
                  <a:pt x="4265" y="3384"/>
                </a:lnTo>
                <a:lnTo>
                  <a:pt x="4143" y="3496"/>
                </a:lnTo>
                <a:lnTo>
                  <a:pt x="4015" y="3602"/>
                </a:lnTo>
                <a:lnTo>
                  <a:pt x="3888" y="3707"/>
                </a:lnTo>
                <a:lnTo>
                  <a:pt x="3756" y="3806"/>
                </a:lnTo>
                <a:lnTo>
                  <a:pt x="3628" y="3901"/>
                </a:lnTo>
                <a:lnTo>
                  <a:pt x="3494" y="3992"/>
                </a:lnTo>
                <a:lnTo>
                  <a:pt x="3363" y="4079"/>
                </a:lnTo>
                <a:lnTo>
                  <a:pt x="3229" y="4161"/>
                </a:lnTo>
                <a:lnTo>
                  <a:pt x="3093" y="4239"/>
                </a:lnTo>
                <a:lnTo>
                  <a:pt x="2960" y="4312"/>
                </a:lnTo>
                <a:lnTo>
                  <a:pt x="2826" y="4381"/>
                </a:lnTo>
                <a:lnTo>
                  <a:pt x="2690" y="4445"/>
                </a:lnTo>
                <a:lnTo>
                  <a:pt x="2557" y="4504"/>
                </a:lnTo>
                <a:lnTo>
                  <a:pt x="2425" y="4559"/>
                </a:lnTo>
                <a:lnTo>
                  <a:pt x="2293" y="4609"/>
                </a:lnTo>
                <a:lnTo>
                  <a:pt x="2162" y="4653"/>
                </a:lnTo>
                <a:lnTo>
                  <a:pt x="2032" y="4693"/>
                </a:lnTo>
                <a:lnTo>
                  <a:pt x="1903" y="4726"/>
                </a:lnTo>
                <a:lnTo>
                  <a:pt x="1779" y="4756"/>
                </a:lnTo>
                <a:lnTo>
                  <a:pt x="1653" y="4780"/>
                </a:lnTo>
                <a:lnTo>
                  <a:pt x="1534" y="4798"/>
                </a:lnTo>
                <a:lnTo>
                  <a:pt x="1414" y="4810"/>
                </a:lnTo>
                <a:lnTo>
                  <a:pt x="1298" y="4819"/>
                </a:lnTo>
                <a:lnTo>
                  <a:pt x="1184" y="4819"/>
                </a:lnTo>
                <a:lnTo>
                  <a:pt x="1075" y="4815"/>
                </a:lnTo>
                <a:lnTo>
                  <a:pt x="967" y="4805"/>
                </a:lnTo>
                <a:lnTo>
                  <a:pt x="865" y="4789"/>
                </a:lnTo>
                <a:lnTo>
                  <a:pt x="767" y="4766"/>
                </a:lnTo>
                <a:lnTo>
                  <a:pt x="672" y="4736"/>
                </a:lnTo>
                <a:lnTo>
                  <a:pt x="627" y="4721"/>
                </a:lnTo>
                <a:lnTo>
                  <a:pt x="538" y="4683"/>
                </a:lnTo>
                <a:lnTo>
                  <a:pt x="496" y="4660"/>
                </a:lnTo>
                <a:lnTo>
                  <a:pt x="456" y="4637"/>
                </a:lnTo>
                <a:lnTo>
                  <a:pt x="418" y="4613"/>
                </a:lnTo>
                <a:lnTo>
                  <a:pt x="380" y="4586"/>
                </a:lnTo>
                <a:lnTo>
                  <a:pt x="308" y="4531"/>
                </a:lnTo>
                <a:lnTo>
                  <a:pt x="245" y="4468"/>
                </a:lnTo>
                <a:lnTo>
                  <a:pt x="216" y="4436"/>
                </a:lnTo>
                <a:lnTo>
                  <a:pt x="164" y="4368"/>
                </a:lnTo>
                <a:lnTo>
                  <a:pt x="120" y="4295"/>
                </a:lnTo>
                <a:lnTo>
                  <a:pt x="82" y="4218"/>
                </a:lnTo>
                <a:lnTo>
                  <a:pt x="54" y="4137"/>
                </a:lnTo>
                <a:lnTo>
                  <a:pt x="28" y="4053"/>
                </a:lnTo>
                <a:lnTo>
                  <a:pt x="13" y="3965"/>
                </a:lnTo>
                <a:lnTo>
                  <a:pt x="2" y="3874"/>
                </a:lnTo>
                <a:lnTo>
                  <a:pt x="0" y="3780"/>
                </a:lnTo>
                <a:lnTo>
                  <a:pt x="2" y="3682"/>
                </a:lnTo>
                <a:lnTo>
                  <a:pt x="11" y="3582"/>
                </a:lnTo>
                <a:lnTo>
                  <a:pt x="28" y="3482"/>
                </a:lnTo>
                <a:lnTo>
                  <a:pt x="51" y="3377"/>
                </a:lnTo>
                <a:lnTo>
                  <a:pt x="80" y="3270"/>
                </a:lnTo>
                <a:lnTo>
                  <a:pt x="114" y="3162"/>
                </a:lnTo>
                <a:lnTo>
                  <a:pt x="154" y="3052"/>
                </a:lnTo>
                <a:lnTo>
                  <a:pt x="202" y="2940"/>
                </a:lnTo>
                <a:lnTo>
                  <a:pt x="255" y="2827"/>
                </a:lnTo>
                <a:lnTo>
                  <a:pt x="315" y="2713"/>
                </a:lnTo>
                <a:lnTo>
                  <a:pt x="380" y="2599"/>
                </a:lnTo>
                <a:lnTo>
                  <a:pt x="450" y="2482"/>
                </a:lnTo>
                <a:lnTo>
                  <a:pt x="526" y="2366"/>
                </a:lnTo>
                <a:lnTo>
                  <a:pt x="609" y="2249"/>
                </a:lnTo>
                <a:lnTo>
                  <a:pt x="696" y="2132"/>
                </a:lnTo>
                <a:lnTo>
                  <a:pt x="789" y="2016"/>
                </a:lnTo>
                <a:lnTo>
                  <a:pt x="887" y="1898"/>
                </a:lnTo>
                <a:lnTo>
                  <a:pt x="993" y="1781"/>
                </a:lnTo>
                <a:lnTo>
                  <a:pt x="1101" y="1666"/>
                </a:lnTo>
                <a:lnTo>
                  <a:pt x="1217" y="1551"/>
                </a:lnTo>
                <a:lnTo>
                  <a:pt x="1338" y="1436"/>
                </a:lnTo>
                <a:moveTo>
                  <a:pt x="1275" y="1586"/>
                </a:moveTo>
                <a:lnTo>
                  <a:pt x="1162" y="1701"/>
                </a:lnTo>
                <a:lnTo>
                  <a:pt x="1053" y="1814"/>
                </a:lnTo>
                <a:lnTo>
                  <a:pt x="949" y="1930"/>
                </a:lnTo>
                <a:lnTo>
                  <a:pt x="851" y="2045"/>
                </a:lnTo>
                <a:lnTo>
                  <a:pt x="761" y="2160"/>
                </a:lnTo>
                <a:lnTo>
                  <a:pt x="674" y="2277"/>
                </a:lnTo>
                <a:lnTo>
                  <a:pt x="592" y="2392"/>
                </a:lnTo>
                <a:lnTo>
                  <a:pt x="518" y="2508"/>
                </a:lnTo>
                <a:lnTo>
                  <a:pt x="446" y="2621"/>
                </a:lnTo>
                <a:lnTo>
                  <a:pt x="384" y="2735"/>
                </a:lnTo>
                <a:lnTo>
                  <a:pt x="326" y="2846"/>
                </a:lnTo>
                <a:lnTo>
                  <a:pt x="273" y="2958"/>
                </a:lnTo>
                <a:lnTo>
                  <a:pt x="225" y="3068"/>
                </a:lnTo>
                <a:lnTo>
                  <a:pt x="184" y="3176"/>
                </a:lnTo>
                <a:lnTo>
                  <a:pt x="152" y="3282"/>
                </a:lnTo>
                <a:lnTo>
                  <a:pt x="124" y="3385"/>
                </a:lnTo>
                <a:lnTo>
                  <a:pt x="102" y="3488"/>
                </a:lnTo>
                <a:lnTo>
                  <a:pt x="86" y="3588"/>
                </a:lnTo>
                <a:lnTo>
                  <a:pt x="76" y="3684"/>
                </a:lnTo>
                <a:lnTo>
                  <a:pt x="74" y="3778"/>
                </a:lnTo>
                <a:lnTo>
                  <a:pt x="76" y="3869"/>
                </a:lnTo>
                <a:lnTo>
                  <a:pt x="86" y="3956"/>
                </a:lnTo>
                <a:lnTo>
                  <a:pt x="102" y="4040"/>
                </a:lnTo>
                <a:lnTo>
                  <a:pt x="124" y="4120"/>
                </a:lnTo>
                <a:lnTo>
                  <a:pt x="154" y="4197"/>
                </a:lnTo>
                <a:lnTo>
                  <a:pt x="187" y="4270"/>
                </a:lnTo>
                <a:lnTo>
                  <a:pt x="229" y="4339"/>
                </a:lnTo>
                <a:lnTo>
                  <a:pt x="279" y="4403"/>
                </a:lnTo>
                <a:lnTo>
                  <a:pt x="333" y="4462"/>
                </a:lnTo>
                <a:lnTo>
                  <a:pt x="364" y="4490"/>
                </a:lnTo>
                <a:lnTo>
                  <a:pt x="395" y="4517"/>
                </a:lnTo>
                <a:lnTo>
                  <a:pt x="428" y="4543"/>
                </a:lnTo>
                <a:lnTo>
                  <a:pt x="464" y="4567"/>
                </a:lnTo>
                <a:lnTo>
                  <a:pt x="500" y="4590"/>
                </a:lnTo>
                <a:lnTo>
                  <a:pt x="538" y="4613"/>
                </a:lnTo>
                <a:lnTo>
                  <a:pt x="576" y="4631"/>
                </a:lnTo>
                <a:lnTo>
                  <a:pt x="616" y="4651"/>
                </a:lnTo>
                <a:lnTo>
                  <a:pt x="658" y="4667"/>
                </a:lnTo>
                <a:lnTo>
                  <a:pt x="698" y="4683"/>
                </a:lnTo>
                <a:lnTo>
                  <a:pt x="787" y="4711"/>
                </a:lnTo>
                <a:lnTo>
                  <a:pt x="881" y="4731"/>
                </a:lnTo>
                <a:lnTo>
                  <a:pt x="977" y="4747"/>
                </a:lnTo>
                <a:lnTo>
                  <a:pt x="1079" y="4758"/>
                </a:lnTo>
                <a:lnTo>
                  <a:pt x="1184" y="4761"/>
                </a:lnTo>
                <a:lnTo>
                  <a:pt x="1292" y="4759"/>
                </a:lnTo>
                <a:lnTo>
                  <a:pt x="1404" y="4753"/>
                </a:lnTo>
                <a:lnTo>
                  <a:pt x="1520" y="4740"/>
                </a:lnTo>
                <a:lnTo>
                  <a:pt x="1636" y="4723"/>
                </a:lnTo>
                <a:lnTo>
                  <a:pt x="1759" y="4700"/>
                </a:lnTo>
                <a:lnTo>
                  <a:pt x="1881" y="4672"/>
                </a:lnTo>
                <a:lnTo>
                  <a:pt x="2006" y="4639"/>
                </a:lnTo>
                <a:lnTo>
                  <a:pt x="2132" y="4600"/>
                </a:lnTo>
                <a:lnTo>
                  <a:pt x="2260" y="4556"/>
                </a:lnTo>
                <a:lnTo>
                  <a:pt x="2389" y="4508"/>
                </a:lnTo>
                <a:lnTo>
                  <a:pt x="2521" y="4454"/>
                </a:lnTo>
                <a:lnTo>
                  <a:pt x="2652" y="4396"/>
                </a:lnTo>
                <a:lnTo>
                  <a:pt x="2783" y="4334"/>
                </a:lnTo>
                <a:lnTo>
                  <a:pt x="2917" y="4265"/>
                </a:lnTo>
                <a:lnTo>
                  <a:pt x="3048" y="4192"/>
                </a:lnTo>
                <a:lnTo>
                  <a:pt x="3182" y="4115"/>
                </a:lnTo>
                <a:lnTo>
                  <a:pt x="3313" y="4033"/>
                </a:lnTo>
                <a:lnTo>
                  <a:pt x="3445" y="3948"/>
                </a:lnTo>
                <a:lnTo>
                  <a:pt x="3576" y="3859"/>
                </a:lnTo>
                <a:lnTo>
                  <a:pt x="3706" y="3765"/>
                </a:lnTo>
                <a:lnTo>
                  <a:pt x="3835" y="3665"/>
                </a:lnTo>
                <a:lnTo>
                  <a:pt x="3960" y="3564"/>
                </a:lnTo>
                <a:lnTo>
                  <a:pt x="4085" y="3457"/>
                </a:lnTo>
                <a:lnTo>
                  <a:pt x="4209" y="3346"/>
                </a:lnTo>
                <a:lnTo>
                  <a:pt x="4327" y="3234"/>
                </a:lnTo>
                <a:lnTo>
                  <a:pt x="4441" y="3120"/>
                </a:lnTo>
                <a:lnTo>
                  <a:pt x="4550" y="3005"/>
                </a:lnTo>
                <a:lnTo>
                  <a:pt x="4652" y="2890"/>
                </a:lnTo>
                <a:lnTo>
                  <a:pt x="4750" y="2774"/>
                </a:lnTo>
                <a:lnTo>
                  <a:pt x="4842" y="2660"/>
                </a:lnTo>
                <a:lnTo>
                  <a:pt x="4929" y="2543"/>
                </a:lnTo>
                <a:lnTo>
                  <a:pt x="5011" y="2427"/>
                </a:lnTo>
                <a:lnTo>
                  <a:pt x="5085" y="2314"/>
                </a:lnTo>
                <a:lnTo>
                  <a:pt x="5156" y="2199"/>
                </a:lnTo>
                <a:lnTo>
                  <a:pt x="5218" y="2085"/>
                </a:lnTo>
                <a:lnTo>
                  <a:pt x="5276" y="1973"/>
                </a:lnTo>
                <a:lnTo>
                  <a:pt x="5330" y="1861"/>
                </a:lnTo>
                <a:lnTo>
                  <a:pt x="5376" y="1752"/>
                </a:lnTo>
                <a:lnTo>
                  <a:pt x="5416" y="1644"/>
                </a:lnTo>
                <a:lnTo>
                  <a:pt x="5450" y="1537"/>
                </a:lnTo>
                <a:lnTo>
                  <a:pt x="5477" y="1434"/>
                </a:lnTo>
                <a:lnTo>
                  <a:pt x="5499" y="1331"/>
                </a:lnTo>
                <a:lnTo>
                  <a:pt x="5515" y="1231"/>
                </a:lnTo>
                <a:lnTo>
                  <a:pt x="5526" y="1136"/>
                </a:lnTo>
                <a:lnTo>
                  <a:pt x="5528" y="1042"/>
                </a:lnTo>
                <a:lnTo>
                  <a:pt x="5526" y="950"/>
                </a:lnTo>
                <a:lnTo>
                  <a:pt x="5515" y="863"/>
                </a:lnTo>
                <a:lnTo>
                  <a:pt x="5499" y="779"/>
                </a:lnTo>
                <a:lnTo>
                  <a:pt x="5477" y="699"/>
                </a:lnTo>
                <a:lnTo>
                  <a:pt x="5448" y="622"/>
                </a:lnTo>
                <a:lnTo>
                  <a:pt x="5414" y="548"/>
                </a:lnTo>
                <a:lnTo>
                  <a:pt x="5372" y="480"/>
                </a:lnTo>
                <a:lnTo>
                  <a:pt x="5323" y="416"/>
                </a:lnTo>
                <a:lnTo>
                  <a:pt x="5270" y="356"/>
                </a:lnTo>
                <a:lnTo>
                  <a:pt x="5238" y="328"/>
                </a:lnTo>
                <a:lnTo>
                  <a:pt x="5207" y="302"/>
                </a:lnTo>
                <a:lnTo>
                  <a:pt x="5174" y="275"/>
                </a:lnTo>
                <a:lnTo>
                  <a:pt x="5140" y="252"/>
                </a:lnTo>
                <a:lnTo>
                  <a:pt x="5103" y="228"/>
                </a:lnTo>
                <a:lnTo>
                  <a:pt x="5027" y="186"/>
                </a:lnTo>
                <a:lnTo>
                  <a:pt x="4987" y="169"/>
                </a:lnTo>
                <a:lnTo>
                  <a:pt x="4945" y="152"/>
                </a:lnTo>
                <a:lnTo>
                  <a:pt x="4905" y="136"/>
                </a:lnTo>
                <a:lnTo>
                  <a:pt x="4815" y="108"/>
                </a:lnTo>
                <a:lnTo>
                  <a:pt x="4722" y="87"/>
                </a:lnTo>
                <a:lnTo>
                  <a:pt x="4626" y="72"/>
                </a:lnTo>
                <a:lnTo>
                  <a:pt x="4524" y="63"/>
                </a:lnTo>
                <a:lnTo>
                  <a:pt x="4418" y="58"/>
                </a:lnTo>
                <a:lnTo>
                  <a:pt x="4309" y="59"/>
                </a:lnTo>
                <a:lnTo>
                  <a:pt x="4198" y="66"/>
                </a:lnTo>
                <a:lnTo>
                  <a:pt x="4085" y="78"/>
                </a:lnTo>
                <a:lnTo>
                  <a:pt x="3966" y="96"/>
                </a:lnTo>
                <a:lnTo>
                  <a:pt x="3846" y="119"/>
                </a:lnTo>
                <a:lnTo>
                  <a:pt x="3722" y="147"/>
                </a:lnTo>
                <a:lnTo>
                  <a:pt x="3596" y="180"/>
                </a:lnTo>
                <a:lnTo>
                  <a:pt x="3472" y="220"/>
                </a:lnTo>
                <a:lnTo>
                  <a:pt x="3343" y="264"/>
                </a:lnTo>
                <a:lnTo>
                  <a:pt x="3213" y="311"/>
                </a:lnTo>
                <a:lnTo>
                  <a:pt x="3082" y="365"/>
                </a:lnTo>
                <a:lnTo>
                  <a:pt x="2950" y="424"/>
                </a:lnTo>
                <a:lnTo>
                  <a:pt x="2819" y="487"/>
                </a:lnTo>
                <a:lnTo>
                  <a:pt x="2685" y="555"/>
                </a:lnTo>
                <a:lnTo>
                  <a:pt x="2553" y="627"/>
                </a:lnTo>
                <a:lnTo>
                  <a:pt x="2420" y="703"/>
                </a:lnTo>
                <a:lnTo>
                  <a:pt x="2289" y="785"/>
                </a:lnTo>
                <a:lnTo>
                  <a:pt x="2158" y="872"/>
                </a:lnTo>
                <a:lnTo>
                  <a:pt x="2026" y="961"/>
                </a:lnTo>
                <a:lnTo>
                  <a:pt x="1897" y="1055"/>
                </a:lnTo>
                <a:lnTo>
                  <a:pt x="1767" y="1155"/>
                </a:lnTo>
                <a:lnTo>
                  <a:pt x="1643" y="1258"/>
                </a:lnTo>
                <a:lnTo>
                  <a:pt x="1518" y="1364"/>
                </a:lnTo>
                <a:lnTo>
                  <a:pt x="1394" y="1474"/>
                </a:lnTo>
                <a:lnTo>
                  <a:pt x="1275" y="1586"/>
                </a:lnTo>
                <a:close/>
              </a:path>
            </a:pathLst>
          </a:custGeom>
          <a:solidFill>
            <a:srgbClr val="c00000"/>
          </a:solidFill>
          <a:ln w="0">
            <a:noFill/>
          </a:ln>
        </p:spPr>
      </p:sp>
      <p:sp>
        <p:nvSpPr>
          <p:cNvPr id="418" name="Freeform 39"/>
          <p:cNvSpPr/>
          <p:nvPr/>
        </p:nvSpPr>
        <p:spPr>
          <a:xfrm>
            <a:off x="1690200" y="2634840"/>
            <a:ext cx="1631880" cy="1370160"/>
          </a:xfrm>
          <a:custGeom>
            <a:avLst/>
            <a:gdLst/>
            <a:ahLst/>
            <a:rect l="0" t="0" r="r" b="b"/>
            <a:pathLst>
              <a:path w="4533" h="3806">
                <a:moveTo>
                  <a:pt x="908" y="1000"/>
                </a:moveTo>
                <a:lnTo>
                  <a:pt x="1004" y="915"/>
                </a:lnTo>
                <a:lnTo>
                  <a:pt x="1100" y="835"/>
                </a:lnTo>
                <a:lnTo>
                  <a:pt x="1199" y="756"/>
                </a:lnTo>
                <a:lnTo>
                  <a:pt x="1299" y="683"/>
                </a:lnTo>
                <a:lnTo>
                  <a:pt x="1401" y="611"/>
                </a:lnTo>
                <a:lnTo>
                  <a:pt x="1506" y="545"/>
                </a:lnTo>
                <a:lnTo>
                  <a:pt x="1610" y="482"/>
                </a:lnTo>
                <a:lnTo>
                  <a:pt x="1718" y="421"/>
                </a:lnTo>
                <a:lnTo>
                  <a:pt x="1824" y="365"/>
                </a:lnTo>
                <a:lnTo>
                  <a:pt x="1931" y="313"/>
                </a:lnTo>
                <a:lnTo>
                  <a:pt x="2039" y="266"/>
                </a:lnTo>
                <a:lnTo>
                  <a:pt x="2147" y="220"/>
                </a:lnTo>
                <a:lnTo>
                  <a:pt x="2257" y="180"/>
                </a:lnTo>
                <a:lnTo>
                  <a:pt x="2364" y="143"/>
                </a:lnTo>
                <a:lnTo>
                  <a:pt x="2472" y="111"/>
                </a:lnTo>
                <a:lnTo>
                  <a:pt x="2580" y="82"/>
                </a:lnTo>
                <a:lnTo>
                  <a:pt x="2687" y="58"/>
                </a:lnTo>
                <a:lnTo>
                  <a:pt x="2793" y="37"/>
                </a:lnTo>
                <a:lnTo>
                  <a:pt x="2899" y="21"/>
                </a:lnTo>
                <a:lnTo>
                  <a:pt x="3001" y="11"/>
                </a:lnTo>
                <a:lnTo>
                  <a:pt x="3103" y="2"/>
                </a:lnTo>
                <a:lnTo>
                  <a:pt x="3204" y="0"/>
                </a:lnTo>
                <a:lnTo>
                  <a:pt x="3304" y="2"/>
                </a:lnTo>
                <a:lnTo>
                  <a:pt x="3400" y="7"/>
                </a:lnTo>
                <a:lnTo>
                  <a:pt x="3495" y="18"/>
                </a:lnTo>
                <a:lnTo>
                  <a:pt x="3587" y="34"/>
                </a:lnTo>
                <a:lnTo>
                  <a:pt x="3675" y="54"/>
                </a:lnTo>
                <a:lnTo>
                  <a:pt x="3763" y="79"/>
                </a:lnTo>
                <a:lnTo>
                  <a:pt x="3847" y="109"/>
                </a:lnTo>
                <a:lnTo>
                  <a:pt x="3928" y="143"/>
                </a:lnTo>
                <a:lnTo>
                  <a:pt x="4006" y="184"/>
                </a:lnTo>
                <a:lnTo>
                  <a:pt x="4076" y="228"/>
                </a:lnTo>
                <a:lnTo>
                  <a:pt x="4146" y="278"/>
                </a:lnTo>
                <a:lnTo>
                  <a:pt x="4208" y="330"/>
                </a:lnTo>
                <a:lnTo>
                  <a:pt x="4266" y="386"/>
                </a:lnTo>
                <a:lnTo>
                  <a:pt x="4317" y="445"/>
                </a:lnTo>
                <a:lnTo>
                  <a:pt x="4362" y="510"/>
                </a:lnTo>
                <a:lnTo>
                  <a:pt x="4402" y="575"/>
                </a:lnTo>
                <a:lnTo>
                  <a:pt x="4438" y="644"/>
                </a:lnTo>
                <a:lnTo>
                  <a:pt x="4468" y="716"/>
                </a:lnTo>
                <a:lnTo>
                  <a:pt x="4492" y="789"/>
                </a:lnTo>
                <a:lnTo>
                  <a:pt x="4510" y="866"/>
                </a:lnTo>
                <a:lnTo>
                  <a:pt x="4524" y="945"/>
                </a:lnTo>
                <a:lnTo>
                  <a:pt x="4530" y="1025"/>
                </a:lnTo>
                <a:lnTo>
                  <a:pt x="4532" y="1107"/>
                </a:lnTo>
                <a:lnTo>
                  <a:pt x="4530" y="1191"/>
                </a:lnTo>
                <a:lnTo>
                  <a:pt x="4522" y="1277"/>
                </a:lnTo>
                <a:lnTo>
                  <a:pt x="4508" y="1362"/>
                </a:lnTo>
                <a:lnTo>
                  <a:pt x="4490" y="1451"/>
                </a:lnTo>
                <a:lnTo>
                  <a:pt x="4466" y="1541"/>
                </a:lnTo>
                <a:lnTo>
                  <a:pt x="4438" y="1630"/>
                </a:lnTo>
                <a:lnTo>
                  <a:pt x="4404" y="1720"/>
                </a:lnTo>
                <a:lnTo>
                  <a:pt x="4364" y="1811"/>
                </a:lnTo>
                <a:lnTo>
                  <a:pt x="4322" y="1902"/>
                </a:lnTo>
                <a:lnTo>
                  <a:pt x="4273" y="1995"/>
                </a:lnTo>
                <a:lnTo>
                  <a:pt x="4220" y="2087"/>
                </a:lnTo>
                <a:lnTo>
                  <a:pt x="4162" y="2178"/>
                </a:lnTo>
                <a:lnTo>
                  <a:pt x="4100" y="2269"/>
                </a:lnTo>
                <a:lnTo>
                  <a:pt x="4032" y="2361"/>
                </a:lnTo>
                <a:lnTo>
                  <a:pt x="3959" y="2450"/>
                </a:lnTo>
                <a:lnTo>
                  <a:pt x="3883" y="2541"/>
                </a:lnTo>
                <a:lnTo>
                  <a:pt x="3801" y="2630"/>
                </a:lnTo>
                <a:lnTo>
                  <a:pt x="3713" y="2717"/>
                </a:lnTo>
                <a:lnTo>
                  <a:pt x="3623" y="2805"/>
                </a:lnTo>
                <a:lnTo>
                  <a:pt x="3529" y="2890"/>
                </a:lnTo>
                <a:lnTo>
                  <a:pt x="3433" y="2971"/>
                </a:lnTo>
                <a:lnTo>
                  <a:pt x="3332" y="3049"/>
                </a:lnTo>
                <a:lnTo>
                  <a:pt x="3232" y="3122"/>
                </a:lnTo>
                <a:lnTo>
                  <a:pt x="3130" y="3194"/>
                </a:lnTo>
                <a:lnTo>
                  <a:pt x="3027" y="3260"/>
                </a:lnTo>
                <a:lnTo>
                  <a:pt x="2923" y="3323"/>
                </a:lnTo>
                <a:lnTo>
                  <a:pt x="2815" y="3384"/>
                </a:lnTo>
                <a:lnTo>
                  <a:pt x="2709" y="3440"/>
                </a:lnTo>
                <a:lnTo>
                  <a:pt x="2602" y="3493"/>
                </a:lnTo>
                <a:lnTo>
                  <a:pt x="2492" y="3540"/>
                </a:lnTo>
                <a:lnTo>
                  <a:pt x="2386" y="3585"/>
                </a:lnTo>
                <a:lnTo>
                  <a:pt x="2277" y="3625"/>
                </a:lnTo>
                <a:lnTo>
                  <a:pt x="2167" y="3662"/>
                </a:lnTo>
                <a:lnTo>
                  <a:pt x="2061" y="3695"/>
                </a:lnTo>
                <a:lnTo>
                  <a:pt x="1953" y="3723"/>
                </a:lnTo>
                <a:lnTo>
                  <a:pt x="1847" y="3747"/>
                </a:lnTo>
                <a:lnTo>
                  <a:pt x="1740" y="3766"/>
                </a:lnTo>
                <a:lnTo>
                  <a:pt x="1635" y="3784"/>
                </a:lnTo>
                <a:lnTo>
                  <a:pt x="1530" y="3794"/>
                </a:lnTo>
                <a:lnTo>
                  <a:pt x="1428" y="3801"/>
                </a:lnTo>
                <a:lnTo>
                  <a:pt x="1327" y="3805"/>
                </a:lnTo>
                <a:lnTo>
                  <a:pt x="1229" y="3803"/>
                </a:lnTo>
                <a:lnTo>
                  <a:pt x="1131" y="3798"/>
                </a:lnTo>
                <a:lnTo>
                  <a:pt x="1038" y="3785"/>
                </a:lnTo>
                <a:lnTo>
                  <a:pt x="944" y="3771"/>
                </a:lnTo>
                <a:lnTo>
                  <a:pt x="856" y="3751"/>
                </a:lnTo>
                <a:lnTo>
                  <a:pt x="768" y="3726"/>
                </a:lnTo>
                <a:lnTo>
                  <a:pt x="686" y="3696"/>
                </a:lnTo>
                <a:lnTo>
                  <a:pt x="603" y="3662"/>
                </a:lnTo>
                <a:lnTo>
                  <a:pt x="527" y="3621"/>
                </a:lnTo>
                <a:lnTo>
                  <a:pt x="455" y="3576"/>
                </a:lnTo>
                <a:lnTo>
                  <a:pt x="385" y="3527"/>
                </a:lnTo>
                <a:lnTo>
                  <a:pt x="323" y="3475"/>
                </a:lnTo>
                <a:lnTo>
                  <a:pt x="267" y="3419"/>
                </a:lnTo>
                <a:lnTo>
                  <a:pt x="216" y="3358"/>
                </a:lnTo>
                <a:lnTo>
                  <a:pt x="169" y="3295"/>
                </a:lnTo>
                <a:lnTo>
                  <a:pt x="129" y="3230"/>
                </a:lnTo>
                <a:lnTo>
                  <a:pt x="96" y="3161"/>
                </a:lnTo>
                <a:lnTo>
                  <a:pt x="64" y="3089"/>
                </a:lnTo>
                <a:lnTo>
                  <a:pt x="42" y="3016"/>
                </a:lnTo>
                <a:lnTo>
                  <a:pt x="24" y="2939"/>
                </a:lnTo>
                <a:lnTo>
                  <a:pt x="11" y="2860"/>
                </a:lnTo>
                <a:lnTo>
                  <a:pt x="2" y="2780"/>
                </a:lnTo>
                <a:lnTo>
                  <a:pt x="0" y="2698"/>
                </a:lnTo>
                <a:lnTo>
                  <a:pt x="4" y="2614"/>
                </a:lnTo>
                <a:lnTo>
                  <a:pt x="11" y="2529"/>
                </a:lnTo>
                <a:lnTo>
                  <a:pt x="24" y="2441"/>
                </a:lnTo>
                <a:lnTo>
                  <a:pt x="44" y="2355"/>
                </a:lnTo>
                <a:lnTo>
                  <a:pt x="66" y="2265"/>
                </a:lnTo>
                <a:lnTo>
                  <a:pt x="96" y="2176"/>
                </a:lnTo>
                <a:lnTo>
                  <a:pt x="129" y="2086"/>
                </a:lnTo>
                <a:lnTo>
                  <a:pt x="167" y="1995"/>
                </a:lnTo>
                <a:lnTo>
                  <a:pt x="212" y="1902"/>
                </a:lnTo>
                <a:lnTo>
                  <a:pt x="258" y="1811"/>
                </a:lnTo>
                <a:lnTo>
                  <a:pt x="312" y="1719"/>
                </a:lnTo>
                <a:lnTo>
                  <a:pt x="369" y="1628"/>
                </a:lnTo>
                <a:lnTo>
                  <a:pt x="432" y="1536"/>
                </a:lnTo>
                <a:lnTo>
                  <a:pt x="501" y="1444"/>
                </a:lnTo>
                <a:lnTo>
                  <a:pt x="573" y="1353"/>
                </a:lnTo>
                <a:lnTo>
                  <a:pt x="650" y="1264"/>
                </a:lnTo>
                <a:lnTo>
                  <a:pt x="730" y="1175"/>
                </a:lnTo>
                <a:lnTo>
                  <a:pt x="818" y="1086"/>
                </a:lnTo>
                <a:lnTo>
                  <a:pt x="908" y="1000"/>
                </a:lnTo>
                <a:moveTo>
                  <a:pt x="878" y="1122"/>
                </a:moveTo>
                <a:lnTo>
                  <a:pt x="790" y="1208"/>
                </a:lnTo>
                <a:lnTo>
                  <a:pt x="710" y="1296"/>
                </a:lnTo>
                <a:lnTo>
                  <a:pt x="635" y="1385"/>
                </a:lnTo>
                <a:lnTo>
                  <a:pt x="563" y="1475"/>
                </a:lnTo>
                <a:lnTo>
                  <a:pt x="499" y="1564"/>
                </a:lnTo>
                <a:lnTo>
                  <a:pt x="437" y="1654"/>
                </a:lnTo>
                <a:lnTo>
                  <a:pt x="379" y="1743"/>
                </a:lnTo>
                <a:lnTo>
                  <a:pt x="327" y="1834"/>
                </a:lnTo>
                <a:lnTo>
                  <a:pt x="281" y="1923"/>
                </a:lnTo>
                <a:lnTo>
                  <a:pt x="238" y="2012"/>
                </a:lnTo>
                <a:lnTo>
                  <a:pt x="200" y="2101"/>
                </a:lnTo>
                <a:lnTo>
                  <a:pt x="167" y="2190"/>
                </a:lnTo>
                <a:lnTo>
                  <a:pt x="140" y="2278"/>
                </a:lnTo>
                <a:lnTo>
                  <a:pt x="116" y="2363"/>
                </a:lnTo>
                <a:lnTo>
                  <a:pt x="98" y="2449"/>
                </a:lnTo>
                <a:lnTo>
                  <a:pt x="86" y="2534"/>
                </a:lnTo>
                <a:lnTo>
                  <a:pt x="78" y="2616"/>
                </a:lnTo>
                <a:lnTo>
                  <a:pt x="76" y="2697"/>
                </a:lnTo>
                <a:lnTo>
                  <a:pt x="78" y="2777"/>
                </a:lnTo>
                <a:lnTo>
                  <a:pt x="84" y="2853"/>
                </a:lnTo>
                <a:lnTo>
                  <a:pt x="96" y="2928"/>
                </a:lnTo>
                <a:lnTo>
                  <a:pt x="114" y="3002"/>
                </a:lnTo>
                <a:lnTo>
                  <a:pt x="136" y="3072"/>
                </a:lnTo>
                <a:lnTo>
                  <a:pt x="164" y="3140"/>
                </a:lnTo>
                <a:lnTo>
                  <a:pt x="196" y="3204"/>
                </a:lnTo>
                <a:lnTo>
                  <a:pt x="234" y="3267"/>
                </a:lnTo>
                <a:lnTo>
                  <a:pt x="276" y="3327"/>
                </a:lnTo>
                <a:lnTo>
                  <a:pt x="325" y="3382"/>
                </a:lnTo>
                <a:lnTo>
                  <a:pt x="379" y="3435"/>
                </a:lnTo>
                <a:lnTo>
                  <a:pt x="437" y="3485"/>
                </a:lnTo>
                <a:lnTo>
                  <a:pt x="501" y="3531"/>
                </a:lnTo>
                <a:lnTo>
                  <a:pt x="568" y="3573"/>
                </a:lnTo>
                <a:lnTo>
                  <a:pt x="639" y="3611"/>
                </a:lnTo>
                <a:lnTo>
                  <a:pt x="715" y="3643"/>
                </a:lnTo>
                <a:lnTo>
                  <a:pt x="795" y="3671"/>
                </a:lnTo>
                <a:lnTo>
                  <a:pt x="876" y="3695"/>
                </a:lnTo>
                <a:lnTo>
                  <a:pt x="960" y="3714"/>
                </a:lnTo>
                <a:lnTo>
                  <a:pt x="1049" y="3728"/>
                </a:lnTo>
                <a:lnTo>
                  <a:pt x="1138" y="3738"/>
                </a:lnTo>
                <a:lnTo>
                  <a:pt x="1229" y="3746"/>
                </a:lnTo>
                <a:lnTo>
                  <a:pt x="1325" y="3747"/>
                </a:lnTo>
                <a:lnTo>
                  <a:pt x="1421" y="3744"/>
                </a:lnTo>
                <a:lnTo>
                  <a:pt x="1522" y="3737"/>
                </a:lnTo>
                <a:lnTo>
                  <a:pt x="1620" y="3726"/>
                </a:lnTo>
                <a:lnTo>
                  <a:pt x="1722" y="3710"/>
                </a:lnTo>
                <a:lnTo>
                  <a:pt x="1824" y="3691"/>
                </a:lnTo>
                <a:lnTo>
                  <a:pt x="1929" y="3667"/>
                </a:lnTo>
                <a:lnTo>
                  <a:pt x="2033" y="3641"/>
                </a:lnTo>
                <a:lnTo>
                  <a:pt x="2139" y="3607"/>
                </a:lnTo>
                <a:lnTo>
                  <a:pt x="2245" y="3573"/>
                </a:lnTo>
                <a:lnTo>
                  <a:pt x="2350" y="3532"/>
                </a:lnTo>
                <a:lnTo>
                  <a:pt x="2458" y="3488"/>
                </a:lnTo>
                <a:lnTo>
                  <a:pt x="2562" y="3441"/>
                </a:lnTo>
                <a:lnTo>
                  <a:pt x="2666" y="3391"/>
                </a:lnTo>
                <a:lnTo>
                  <a:pt x="2771" y="3335"/>
                </a:lnTo>
                <a:lnTo>
                  <a:pt x="2875" y="3277"/>
                </a:lnTo>
                <a:lnTo>
                  <a:pt x="2979" y="3215"/>
                </a:lnTo>
                <a:lnTo>
                  <a:pt x="3081" y="3150"/>
                </a:lnTo>
                <a:lnTo>
                  <a:pt x="3181" y="3080"/>
                </a:lnTo>
                <a:lnTo>
                  <a:pt x="3282" y="3007"/>
                </a:lnTo>
                <a:lnTo>
                  <a:pt x="3378" y="2930"/>
                </a:lnTo>
                <a:lnTo>
                  <a:pt x="3473" y="2852"/>
                </a:lnTo>
                <a:lnTo>
                  <a:pt x="3567" y="2768"/>
                </a:lnTo>
                <a:lnTo>
                  <a:pt x="3655" y="2683"/>
                </a:lnTo>
                <a:lnTo>
                  <a:pt x="3741" y="2595"/>
                </a:lnTo>
                <a:lnTo>
                  <a:pt x="3821" y="2508"/>
                </a:lnTo>
                <a:lnTo>
                  <a:pt x="3896" y="2420"/>
                </a:lnTo>
                <a:lnTo>
                  <a:pt x="3968" y="2331"/>
                </a:lnTo>
                <a:lnTo>
                  <a:pt x="4034" y="2242"/>
                </a:lnTo>
                <a:lnTo>
                  <a:pt x="4096" y="2152"/>
                </a:lnTo>
                <a:lnTo>
                  <a:pt x="4152" y="2063"/>
                </a:lnTo>
                <a:lnTo>
                  <a:pt x="4204" y="1972"/>
                </a:lnTo>
                <a:lnTo>
                  <a:pt x="4253" y="1883"/>
                </a:lnTo>
                <a:lnTo>
                  <a:pt x="4295" y="1794"/>
                </a:lnTo>
                <a:lnTo>
                  <a:pt x="4333" y="1705"/>
                </a:lnTo>
                <a:lnTo>
                  <a:pt x="4364" y="1616"/>
                </a:lnTo>
                <a:lnTo>
                  <a:pt x="4393" y="1528"/>
                </a:lnTo>
                <a:lnTo>
                  <a:pt x="4415" y="1441"/>
                </a:lnTo>
                <a:lnTo>
                  <a:pt x="4434" y="1355"/>
                </a:lnTo>
                <a:lnTo>
                  <a:pt x="4448" y="1271"/>
                </a:lnTo>
                <a:lnTo>
                  <a:pt x="4454" y="1189"/>
                </a:lnTo>
                <a:lnTo>
                  <a:pt x="4458" y="1108"/>
                </a:lnTo>
                <a:lnTo>
                  <a:pt x="4456" y="1028"/>
                </a:lnTo>
                <a:lnTo>
                  <a:pt x="4450" y="952"/>
                </a:lnTo>
                <a:lnTo>
                  <a:pt x="4436" y="877"/>
                </a:lnTo>
                <a:lnTo>
                  <a:pt x="4417" y="803"/>
                </a:lnTo>
                <a:lnTo>
                  <a:pt x="4395" y="733"/>
                </a:lnTo>
                <a:lnTo>
                  <a:pt x="4369" y="666"/>
                </a:lnTo>
                <a:lnTo>
                  <a:pt x="4335" y="601"/>
                </a:lnTo>
                <a:lnTo>
                  <a:pt x="4297" y="538"/>
                </a:lnTo>
                <a:lnTo>
                  <a:pt x="4255" y="478"/>
                </a:lnTo>
                <a:lnTo>
                  <a:pt x="4208" y="423"/>
                </a:lnTo>
                <a:lnTo>
                  <a:pt x="4154" y="369"/>
                </a:lnTo>
                <a:lnTo>
                  <a:pt x="4094" y="320"/>
                </a:lnTo>
                <a:lnTo>
                  <a:pt x="4032" y="275"/>
                </a:lnTo>
                <a:lnTo>
                  <a:pt x="3963" y="233"/>
                </a:lnTo>
                <a:lnTo>
                  <a:pt x="3892" y="194"/>
                </a:lnTo>
                <a:lnTo>
                  <a:pt x="3816" y="161"/>
                </a:lnTo>
                <a:lnTo>
                  <a:pt x="3739" y="133"/>
                </a:lnTo>
                <a:lnTo>
                  <a:pt x="3655" y="111"/>
                </a:lnTo>
                <a:lnTo>
                  <a:pt x="3571" y="91"/>
                </a:lnTo>
                <a:lnTo>
                  <a:pt x="3484" y="75"/>
                </a:lnTo>
                <a:lnTo>
                  <a:pt x="3395" y="65"/>
                </a:lnTo>
                <a:lnTo>
                  <a:pt x="3302" y="59"/>
                </a:lnTo>
                <a:lnTo>
                  <a:pt x="3208" y="58"/>
                </a:lnTo>
                <a:lnTo>
                  <a:pt x="3110" y="61"/>
                </a:lnTo>
                <a:lnTo>
                  <a:pt x="3012" y="68"/>
                </a:lnTo>
                <a:lnTo>
                  <a:pt x="2911" y="79"/>
                </a:lnTo>
                <a:lnTo>
                  <a:pt x="2809" y="95"/>
                </a:lnTo>
                <a:lnTo>
                  <a:pt x="2707" y="114"/>
                </a:lnTo>
                <a:lnTo>
                  <a:pt x="2604" y="136"/>
                </a:lnTo>
                <a:lnTo>
                  <a:pt x="2500" y="164"/>
                </a:lnTo>
                <a:lnTo>
                  <a:pt x="2392" y="198"/>
                </a:lnTo>
                <a:lnTo>
                  <a:pt x="2288" y="233"/>
                </a:lnTo>
                <a:lnTo>
                  <a:pt x="2181" y="273"/>
                </a:lnTo>
                <a:lnTo>
                  <a:pt x="2077" y="317"/>
                </a:lnTo>
                <a:lnTo>
                  <a:pt x="1969" y="364"/>
                </a:lnTo>
                <a:lnTo>
                  <a:pt x="1864" y="414"/>
                </a:lnTo>
                <a:lnTo>
                  <a:pt x="1760" y="468"/>
                </a:lnTo>
                <a:lnTo>
                  <a:pt x="1656" y="528"/>
                </a:lnTo>
                <a:lnTo>
                  <a:pt x="1552" y="590"/>
                </a:lnTo>
                <a:lnTo>
                  <a:pt x="1450" y="655"/>
                </a:lnTo>
                <a:lnTo>
                  <a:pt x="1350" y="725"/>
                </a:lnTo>
                <a:lnTo>
                  <a:pt x="1251" y="798"/>
                </a:lnTo>
                <a:lnTo>
                  <a:pt x="1154" y="875"/>
                </a:lnTo>
                <a:lnTo>
                  <a:pt x="1060" y="953"/>
                </a:lnTo>
                <a:lnTo>
                  <a:pt x="966" y="1037"/>
                </a:lnTo>
                <a:lnTo>
                  <a:pt x="878" y="1122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</p:sp>
      <p:sp>
        <p:nvSpPr>
          <p:cNvPr id="419" name="Freeform 40"/>
          <p:cNvSpPr/>
          <p:nvPr/>
        </p:nvSpPr>
        <p:spPr>
          <a:xfrm>
            <a:off x="1690200" y="2634840"/>
            <a:ext cx="1631880" cy="1370160"/>
          </a:xfrm>
          <a:custGeom>
            <a:avLst/>
            <a:gdLst/>
            <a:ahLst/>
            <a:rect l="0" t="0" r="r" b="b"/>
            <a:pathLst>
              <a:path w="4533" h="3806">
                <a:moveTo>
                  <a:pt x="908" y="1000"/>
                </a:moveTo>
                <a:lnTo>
                  <a:pt x="1004" y="915"/>
                </a:lnTo>
                <a:lnTo>
                  <a:pt x="1100" y="835"/>
                </a:lnTo>
                <a:lnTo>
                  <a:pt x="1199" y="756"/>
                </a:lnTo>
                <a:lnTo>
                  <a:pt x="1299" y="683"/>
                </a:lnTo>
                <a:lnTo>
                  <a:pt x="1401" y="611"/>
                </a:lnTo>
                <a:lnTo>
                  <a:pt x="1506" y="545"/>
                </a:lnTo>
                <a:lnTo>
                  <a:pt x="1610" y="482"/>
                </a:lnTo>
                <a:lnTo>
                  <a:pt x="1718" y="421"/>
                </a:lnTo>
                <a:lnTo>
                  <a:pt x="1824" y="365"/>
                </a:lnTo>
                <a:lnTo>
                  <a:pt x="1931" y="313"/>
                </a:lnTo>
                <a:lnTo>
                  <a:pt x="2039" y="266"/>
                </a:lnTo>
                <a:lnTo>
                  <a:pt x="2147" y="220"/>
                </a:lnTo>
                <a:lnTo>
                  <a:pt x="2257" y="180"/>
                </a:lnTo>
                <a:lnTo>
                  <a:pt x="2364" y="143"/>
                </a:lnTo>
                <a:lnTo>
                  <a:pt x="2472" y="111"/>
                </a:lnTo>
                <a:lnTo>
                  <a:pt x="2580" y="82"/>
                </a:lnTo>
                <a:lnTo>
                  <a:pt x="2687" y="58"/>
                </a:lnTo>
                <a:lnTo>
                  <a:pt x="2793" y="37"/>
                </a:lnTo>
                <a:lnTo>
                  <a:pt x="2899" y="21"/>
                </a:lnTo>
                <a:lnTo>
                  <a:pt x="3001" y="11"/>
                </a:lnTo>
                <a:lnTo>
                  <a:pt x="3103" y="2"/>
                </a:lnTo>
                <a:lnTo>
                  <a:pt x="3204" y="0"/>
                </a:lnTo>
                <a:lnTo>
                  <a:pt x="3304" y="2"/>
                </a:lnTo>
                <a:lnTo>
                  <a:pt x="3400" y="7"/>
                </a:lnTo>
                <a:lnTo>
                  <a:pt x="3495" y="18"/>
                </a:lnTo>
                <a:lnTo>
                  <a:pt x="3587" y="34"/>
                </a:lnTo>
                <a:lnTo>
                  <a:pt x="3675" y="54"/>
                </a:lnTo>
                <a:lnTo>
                  <a:pt x="3763" y="79"/>
                </a:lnTo>
                <a:lnTo>
                  <a:pt x="3847" y="109"/>
                </a:lnTo>
                <a:lnTo>
                  <a:pt x="3928" y="143"/>
                </a:lnTo>
                <a:lnTo>
                  <a:pt x="4006" y="184"/>
                </a:lnTo>
                <a:lnTo>
                  <a:pt x="4076" y="228"/>
                </a:lnTo>
                <a:lnTo>
                  <a:pt x="4146" y="278"/>
                </a:lnTo>
                <a:lnTo>
                  <a:pt x="4208" y="330"/>
                </a:lnTo>
                <a:lnTo>
                  <a:pt x="4266" y="386"/>
                </a:lnTo>
                <a:lnTo>
                  <a:pt x="4317" y="445"/>
                </a:lnTo>
                <a:lnTo>
                  <a:pt x="4362" y="510"/>
                </a:lnTo>
                <a:lnTo>
                  <a:pt x="4402" y="575"/>
                </a:lnTo>
                <a:lnTo>
                  <a:pt x="4438" y="644"/>
                </a:lnTo>
                <a:lnTo>
                  <a:pt x="4468" y="716"/>
                </a:lnTo>
                <a:lnTo>
                  <a:pt x="4492" y="789"/>
                </a:lnTo>
                <a:lnTo>
                  <a:pt x="4510" y="866"/>
                </a:lnTo>
                <a:lnTo>
                  <a:pt x="4524" y="945"/>
                </a:lnTo>
                <a:lnTo>
                  <a:pt x="4530" y="1025"/>
                </a:lnTo>
                <a:lnTo>
                  <a:pt x="4532" y="1107"/>
                </a:lnTo>
                <a:lnTo>
                  <a:pt x="4530" y="1191"/>
                </a:lnTo>
                <a:lnTo>
                  <a:pt x="4522" y="1277"/>
                </a:lnTo>
                <a:lnTo>
                  <a:pt x="4508" y="1362"/>
                </a:lnTo>
                <a:lnTo>
                  <a:pt x="4490" y="1451"/>
                </a:lnTo>
                <a:lnTo>
                  <a:pt x="4466" y="1541"/>
                </a:lnTo>
                <a:lnTo>
                  <a:pt x="4438" y="1630"/>
                </a:lnTo>
                <a:lnTo>
                  <a:pt x="4404" y="1720"/>
                </a:lnTo>
                <a:lnTo>
                  <a:pt x="4364" y="1811"/>
                </a:lnTo>
                <a:lnTo>
                  <a:pt x="4322" y="1902"/>
                </a:lnTo>
                <a:lnTo>
                  <a:pt x="4273" y="1995"/>
                </a:lnTo>
                <a:lnTo>
                  <a:pt x="4220" y="2087"/>
                </a:lnTo>
                <a:lnTo>
                  <a:pt x="4162" y="2178"/>
                </a:lnTo>
                <a:lnTo>
                  <a:pt x="4100" y="2269"/>
                </a:lnTo>
                <a:lnTo>
                  <a:pt x="4032" y="2361"/>
                </a:lnTo>
                <a:lnTo>
                  <a:pt x="3959" y="2450"/>
                </a:lnTo>
                <a:lnTo>
                  <a:pt x="3883" y="2541"/>
                </a:lnTo>
                <a:lnTo>
                  <a:pt x="3801" y="2630"/>
                </a:lnTo>
                <a:lnTo>
                  <a:pt x="3713" y="2717"/>
                </a:lnTo>
                <a:lnTo>
                  <a:pt x="3623" y="2805"/>
                </a:lnTo>
                <a:lnTo>
                  <a:pt x="3529" y="2890"/>
                </a:lnTo>
                <a:lnTo>
                  <a:pt x="3433" y="2971"/>
                </a:lnTo>
                <a:lnTo>
                  <a:pt x="3332" y="3049"/>
                </a:lnTo>
                <a:lnTo>
                  <a:pt x="3232" y="3122"/>
                </a:lnTo>
                <a:lnTo>
                  <a:pt x="3130" y="3194"/>
                </a:lnTo>
                <a:lnTo>
                  <a:pt x="3027" y="3260"/>
                </a:lnTo>
                <a:lnTo>
                  <a:pt x="2923" y="3323"/>
                </a:lnTo>
                <a:lnTo>
                  <a:pt x="2815" y="3384"/>
                </a:lnTo>
                <a:lnTo>
                  <a:pt x="2709" y="3440"/>
                </a:lnTo>
                <a:lnTo>
                  <a:pt x="2602" y="3493"/>
                </a:lnTo>
                <a:lnTo>
                  <a:pt x="2492" y="3540"/>
                </a:lnTo>
                <a:lnTo>
                  <a:pt x="2386" y="3585"/>
                </a:lnTo>
                <a:lnTo>
                  <a:pt x="2277" y="3625"/>
                </a:lnTo>
                <a:lnTo>
                  <a:pt x="2167" y="3662"/>
                </a:lnTo>
                <a:lnTo>
                  <a:pt x="2061" y="3695"/>
                </a:lnTo>
                <a:lnTo>
                  <a:pt x="1953" y="3723"/>
                </a:lnTo>
                <a:lnTo>
                  <a:pt x="1847" y="3747"/>
                </a:lnTo>
                <a:lnTo>
                  <a:pt x="1740" y="3766"/>
                </a:lnTo>
                <a:lnTo>
                  <a:pt x="1635" y="3784"/>
                </a:lnTo>
                <a:lnTo>
                  <a:pt x="1530" y="3794"/>
                </a:lnTo>
                <a:lnTo>
                  <a:pt x="1428" y="3801"/>
                </a:lnTo>
                <a:lnTo>
                  <a:pt x="1327" y="3805"/>
                </a:lnTo>
                <a:lnTo>
                  <a:pt x="1229" y="3803"/>
                </a:lnTo>
                <a:lnTo>
                  <a:pt x="1131" y="3798"/>
                </a:lnTo>
                <a:lnTo>
                  <a:pt x="1038" y="3785"/>
                </a:lnTo>
                <a:lnTo>
                  <a:pt x="944" y="3771"/>
                </a:lnTo>
                <a:lnTo>
                  <a:pt x="856" y="3751"/>
                </a:lnTo>
                <a:lnTo>
                  <a:pt x="768" y="3726"/>
                </a:lnTo>
                <a:lnTo>
                  <a:pt x="686" y="3696"/>
                </a:lnTo>
                <a:lnTo>
                  <a:pt x="603" y="3662"/>
                </a:lnTo>
                <a:lnTo>
                  <a:pt x="527" y="3621"/>
                </a:lnTo>
                <a:lnTo>
                  <a:pt x="455" y="3576"/>
                </a:lnTo>
                <a:lnTo>
                  <a:pt x="385" y="3527"/>
                </a:lnTo>
                <a:lnTo>
                  <a:pt x="323" y="3475"/>
                </a:lnTo>
                <a:lnTo>
                  <a:pt x="267" y="3419"/>
                </a:lnTo>
                <a:lnTo>
                  <a:pt x="216" y="3358"/>
                </a:lnTo>
                <a:lnTo>
                  <a:pt x="169" y="3295"/>
                </a:lnTo>
                <a:lnTo>
                  <a:pt x="129" y="3230"/>
                </a:lnTo>
                <a:lnTo>
                  <a:pt x="96" y="3161"/>
                </a:lnTo>
                <a:lnTo>
                  <a:pt x="64" y="3089"/>
                </a:lnTo>
                <a:lnTo>
                  <a:pt x="42" y="3016"/>
                </a:lnTo>
                <a:lnTo>
                  <a:pt x="24" y="2939"/>
                </a:lnTo>
                <a:lnTo>
                  <a:pt x="11" y="2860"/>
                </a:lnTo>
                <a:lnTo>
                  <a:pt x="2" y="2780"/>
                </a:lnTo>
                <a:lnTo>
                  <a:pt x="0" y="2698"/>
                </a:lnTo>
                <a:lnTo>
                  <a:pt x="4" y="2614"/>
                </a:lnTo>
                <a:lnTo>
                  <a:pt x="11" y="2529"/>
                </a:lnTo>
                <a:lnTo>
                  <a:pt x="24" y="2441"/>
                </a:lnTo>
                <a:lnTo>
                  <a:pt x="44" y="2355"/>
                </a:lnTo>
                <a:lnTo>
                  <a:pt x="66" y="2265"/>
                </a:lnTo>
                <a:lnTo>
                  <a:pt x="96" y="2176"/>
                </a:lnTo>
                <a:lnTo>
                  <a:pt x="129" y="2086"/>
                </a:lnTo>
                <a:lnTo>
                  <a:pt x="167" y="1995"/>
                </a:lnTo>
                <a:lnTo>
                  <a:pt x="212" y="1902"/>
                </a:lnTo>
                <a:lnTo>
                  <a:pt x="258" y="1811"/>
                </a:lnTo>
                <a:lnTo>
                  <a:pt x="312" y="1719"/>
                </a:lnTo>
                <a:lnTo>
                  <a:pt x="369" y="1628"/>
                </a:lnTo>
                <a:lnTo>
                  <a:pt x="432" y="1536"/>
                </a:lnTo>
                <a:lnTo>
                  <a:pt x="501" y="1444"/>
                </a:lnTo>
                <a:lnTo>
                  <a:pt x="573" y="1353"/>
                </a:lnTo>
                <a:lnTo>
                  <a:pt x="650" y="1264"/>
                </a:lnTo>
                <a:lnTo>
                  <a:pt x="730" y="1175"/>
                </a:lnTo>
                <a:lnTo>
                  <a:pt x="818" y="1086"/>
                </a:lnTo>
                <a:lnTo>
                  <a:pt x="908" y="1000"/>
                </a:lnTo>
                <a:moveTo>
                  <a:pt x="878" y="1122"/>
                </a:moveTo>
                <a:lnTo>
                  <a:pt x="790" y="1208"/>
                </a:lnTo>
                <a:lnTo>
                  <a:pt x="710" y="1296"/>
                </a:lnTo>
                <a:lnTo>
                  <a:pt x="635" y="1385"/>
                </a:lnTo>
                <a:lnTo>
                  <a:pt x="563" y="1475"/>
                </a:lnTo>
                <a:lnTo>
                  <a:pt x="499" y="1564"/>
                </a:lnTo>
                <a:lnTo>
                  <a:pt x="437" y="1654"/>
                </a:lnTo>
                <a:lnTo>
                  <a:pt x="379" y="1743"/>
                </a:lnTo>
                <a:lnTo>
                  <a:pt x="327" y="1834"/>
                </a:lnTo>
                <a:lnTo>
                  <a:pt x="281" y="1923"/>
                </a:lnTo>
                <a:lnTo>
                  <a:pt x="238" y="2012"/>
                </a:lnTo>
                <a:lnTo>
                  <a:pt x="200" y="2101"/>
                </a:lnTo>
                <a:lnTo>
                  <a:pt x="167" y="2190"/>
                </a:lnTo>
                <a:lnTo>
                  <a:pt x="140" y="2278"/>
                </a:lnTo>
                <a:lnTo>
                  <a:pt x="116" y="2363"/>
                </a:lnTo>
                <a:lnTo>
                  <a:pt x="98" y="2449"/>
                </a:lnTo>
                <a:lnTo>
                  <a:pt x="86" y="2534"/>
                </a:lnTo>
                <a:lnTo>
                  <a:pt x="78" y="2616"/>
                </a:lnTo>
                <a:lnTo>
                  <a:pt x="76" y="2697"/>
                </a:lnTo>
                <a:lnTo>
                  <a:pt x="78" y="2777"/>
                </a:lnTo>
                <a:lnTo>
                  <a:pt x="84" y="2853"/>
                </a:lnTo>
                <a:lnTo>
                  <a:pt x="96" y="2928"/>
                </a:lnTo>
                <a:lnTo>
                  <a:pt x="114" y="3002"/>
                </a:lnTo>
                <a:lnTo>
                  <a:pt x="136" y="3072"/>
                </a:lnTo>
                <a:lnTo>
                  <a:pt x="164" y="3140"/>
                </a:lnTo>
                <a:lnTo>
                  <a:pt x="196" y="3204"/>
                </a:lnTo>
                <a:lnTo>
                  <a:pt x="234" y="3267"/>
                </a:lnTo>
                <a:lnTo>
                  <a:pt x="276" y="3327"/>
                </a:lnTo>
                <a:lnTo>
                  <a:pt x="325" y="3382"/>
                </a:lnTo>
                <a:lnTo>
                  <a:pt x="379" y="3435"/>
                </a:lnTo>
                <a:lnTo>
                  <a:pt x="437" y="3485"/>
                </a:lnTo>
                <a:lnTo>
                  <a:pt x="501" y="3531"/>
                </a:lnTo>
                <a:lnTo>
                  <a:pt x="568" y="3573"/>
                </a:lnTo>
                <a:lnTo>
                  <a:pt x="639" y="3611"/>
                </a:lnTo>
                <a:lnTo>
                  <a:pt x="715" y="3643"/>
                </a:lnTo>
                <a:lnTo>
                  <a:pt x="795" y="3671"/>
                </a:lnTo>
                <a:lnTo>
                  <a:pt x="876" y="3695"/>
                </a:lnTo>
                <a:lnTo>
                  <a:pt x="960" y="3714"/>
                </a:lnTo>
                <a:lnTo>
                  <a:pt x="1049" y="3728"/>
                </a:lnTo>
                <a:lnTo>
                  <a:pt x="1138" y="3738"/>
                </a:lnTo>
                <a:lnTo>
                  <a:pt x="1229" y="3746"/>
                </a:lnTo>
                <a:lnTo>
                  <a:pt x="1325" y="3747"/>
                </a:lnTo>
                <a:lnTo>
                  <a:pt x="1421" y="3744"/>
                </a:lnTo>
                <a:lnTo>
                  <a:pt x="1522" y="3737"/>
                </a:lnTo>
                <a:lnTo>
                  <a:pt x="1620" y="3726"/>
                </a:lnTo>
                <a:lnTo>
                  <a:pt x="1722" y="3710"/>
                </a:lnTo>
                <a:lnTo>
                  <a:pt x="1824" y="3691"/>
                </a:lnTo>
                <a:lnTo>
                  <a:pt x="1929" y="3667"/>
                </a:lnTo>
                <a:lnTo>
                  <a:pt x="2033" y="3641"/>
                </a:lnTo>
                <a:lnTo>
                  <a:pt x="2139" y="3607"/>
                </a:lnTo>
                <a:lnTo>
                  <a:pt x="2245" y="3573"/>
                </a:lnTo>
                <a:lnTo>
                  <a:pt x="2350" y="3532"/>
                </a:lnTo>
                <a:lnTo>
                  <a:pt x="2458" y="3488"/>
                </a:lnTo>
                <a:lnTo>
                  <a:pt x="2562" y="3441"/>
                </a:lnTo>
                <a:lnTo>
                  <a:pt x="2666" y="3391"/>
                </a:lnTo>
                <a:lnTo>
                  <a:pt x="2771" y="3335"/>
                </a:lnTo>
                <a:lnTo>
                  <a:pt x="2875" y="3277"/>
                </a:lnTo>
                <a:lnTo>
                  <a:pt x="2979" y="3215"/>
                </a:lnTo>
                <a:lnTo>
                  <a:pt x="3081" y="3150"/>
                </a:lnTo>
                <a:lnTo>
                  <a:pt x="3181" y="3080"/>
                </a:lnTo>
                <a:lnTo>
                  <a:pt x="3282" y="3007"/>
                </a:lnTo>
                <a:lnTo>
                  <a:pt x="3378" y="2930"/>
                </a:lnTo>
                <a:lnTo>
                  <a:pt x="3473" y="2852"/>
                </a:lnTo>
                <a:lnTo>
                  <a:pt x="3567" y="2768"/>
                </a:lnTo>
                <a:lnTo>
                  <a:pt x="3655" y="2683"/>
                </a:lnTo>
                <a:lnTo>
                  <a:pt x="3741" y="2595"/>
                </a:lnTo>
                <a:lnTo>
                  <a:pt x="3821" y="2508"/>
                </a:lnTo>
                <a:lnTo>
                  <a:pt x="3896" y="2420"/>
                </a:lnTo>
                <a:lnTo>
                  <a:pt x="3968" y="2331"/>
                </a:lnTo>
                <a:lnTo>
                  <a:pt x="4034" y="2242"/>
                </a:lnTo>
                <a:lnTo>
                  <a:pt x="4096" y="2152"/>
                </a:lnTo>
                <a:lnTo>
                  <a:pt x="4152" y="2063"/>
                </a:lnTo>
                <a:lnTo>
                  <a:pt x="4204" y="1972"/>
                </a:lnTo>
                <a:lnTo>
                  <a:pt x="4253" y="1883"/>
                </a:lnTo>
                <a:lnTo>
                  <a:pt x="4295" y="1794"/>
                </a:lnTo>
                <a:lnTo>
                  <a:pt x="4333" y="1705"/>
                </a:lnTo>
                <a:lnTo>
                  <a:pt x="4364" y="1616"/>
                </a:lnTo>
                <a:lnTo>
                  <a:pt x="4393" y="1528"/>
                </a:lnTo>
                <a:lnTo>
                  <a:pt x="4415" y="1441"/>
                </a:lnTo>
                <a:lnTo>
                  <a:pt x="4434" y="1355"/>
                </a:lnTo>
                <a:lnTo>
                  <a:pt x="4448" y="1271"/>
                </a:lnTo>
                <a:lnTo>
                  <a:pt x="4454" y="1189"/>
                </a:lnTo>
                <a:lnTo>
                  <a:pt x="4458" y="1108"/>
                </a:lnTo>
                <a:lnTo>
                  <a:pt x="4456" y="1028"/>
                </a:lnTo>
                <a:lnTo>
                  <a:pt x="4450" y="952"/>
                </a:lnTo>
                <a:lnTo>
                  <a:pt x="4436" y="877"/>
                </a:lnTo>
                <a:lnTo>
                  <a:pt x="4417" y="803"/>
                </a:lnTo>
                <a:lnTo>
                  <a:pt x="4395" y="733"/>
                </a:lnTo>
                <a:lnTo>
                  <a:pt x="4369" y="666"/>
                </a:lnTo>
                <a:lnTo>
                  <a:pt x="4335" y="601"/>
                </a:lnTo>
                <a:lnTo>
                  <a:pt x="4297" y="538"/>
                </a:lnTo>
                <a:lnTo>
                  <a:pt x="4255" y="478"/>
                </a:lnTo>
                <a:lnTo>
                  <a:pt x="4208" y="423"/>
                </a:lnTo>
                <a:lnTo>
                  <a:pt x="4154" y="369"/>
                </a:lnTo>
                <a:lnTo>
                  <a:pt x="4094" y="320"/>
                </a:lnTo>
                <a:lnTo>
                  <a:pt x="4032" y="275"/>
                </a:lnTo>
                <a:lnTo>
                  <a:pt x="3963" y="233"/>
                </a:lnTo>
                <a:lnTo>
                  <a:pt x="3892" y="194"/>
                </a:lnTo>
                <a:lnTo>
                  <a:pt x="3816" y="161"/>
                </a:lnTo>
                <a:lnTo>
                  <a:pt x="3739" y="133"/>
                </a:lnTo>
                <a:lnTo>
                  <a:pt x="3655" y="111"/>
                </a:lnTo>
                <a:lnTo>
                  <a:pt x="3571" y="91"/>
                </a:lnTo>
                <a:lnTo>
                  <a:pt x="3484" y="75"/>
                </a:lnTo>
                <a:lnTo>
                  <a:pt x="3395" y="65"/>
                </a:lnTo>
                <a:lnTo>
                  <a:pt x="3302" y="59"/>
                </a:lnTo>
                <a:lnTo>
                  <a:pt x="3208" y="58"/>
                </a:lnTo>
                <a:lnTo>
                  <a:pt x="3110" y="61"/>
                </a:lnTo>
                <a:lnTo>
                  <a:pt x="3012" y="68"/>
                </a:lnTo>
                <a:lnTo>
                  <a:pt x="2911" y="79"/>
                </a:lnTo>
                <a:lnTo>
                  <a:pt x="2809" y="95"/>
                </a:lnTo>
                <a:lnTo>
                  <a:pt x="2707" y="114"/>
                </a:lnTo>
                <a:lnTo>
                  <a:pt x="2604" y="136"/>
                </a:lnTo>
                <a:lnTo>
                  <a:pt x="2500" y="164"/>
                </a:lnTo>
                <a:lnTo>
                  <a:pt x="2392" y="198"/>
                </a:lnTo>
                <a:lnTo>
                  <a:pt x="2288" y="233"/>
                </a:lnTo>
                <a:lnTo>
                  <a:pt x="2181" y="273"/>
                </a:lnTo>
                <a:lnTo>
                  <a:pt x="2077" y="317"/>
                </a:lnTo>
                <a:lnTo>
                  <a:pt x="1969" y="364"/>
                </a:lnTo>
                <a:lnTo>
                  <a:pt x="1864" y="414"/>
                </a:lnTo>
                <a:lnTo>
                  <a:pt x="1760" y="468"/>
                </a:lnTo>
                <a:lnTo>
                  <a:pt x="1656" y="528"/>
                </a:lnTo>
                <a:lnTo>
                  <a:pt x="1552" y="590"/>
                </a:lnTo>
                <a:lnTo>
                  <a:pt x="1450" y="655"/>
                </a:lnTo>
                <a:lnTo>
                  <a:pt x="1350" y="725"/>
                </a:lnTo>
                <a:lnTo>
                  <a:pt x="1251" y="798"/>
                </a:lnTo>
                <a:lnTo>
                  <a:pt x="1154" y="875"/>
                </a:lnTo>
                <a:lnTo>
                  <a:pt x="1060" y="953"/>
                </a:lnTo>
                <a:lnTo>
                  <a:pt x="966" y="1037"/>
                </a:lnTo>
                <a:lnTo>
                  <a:pt x="878" y="1122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</p:sp>
      <p:pic>
        <p:nvPicPr>
          <p:cNvPr id="420" name="" descr=""/>
          <p:cNvPicPr/>
          <p:nvPr/>
        </p:nvPicPr>
        <p:blipFill>
          <a:blip r:embed="rId29"/>
          <a:stretch/>
        </p:blipFill>
        <p:spPr>
          <a:xfrm>
            <a:off x="2529000" y="215892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21" name="Freeform 41"/>
          <p:cNvSpPr/>
          <p:nvPr/>
        </p:nvSpPr>
        <p:spPr>
          <a:xfrm>
            <a:off x="2524680" y="2155680"/>
            <a:ext cx="251280" cy="196920"/>
          </a:xfrm>
          <a:custGeom>
            <a:avLst/>
            <a:gdLst/>
            <a:ahLst/>
            <a:rect l="0" t="0" r="r" b="b"/>
            <a:pathLst>
              <a:path w="698" h="547">
                <a:moveTo>
                  <a:pt x="0" y="274"/>
                </a:moveTo>
                <a:lnTo>
                  <a:pt x="0" y="260"/>
                </a:lnTo>
                <a:lnTo>
                  <a:pt x="2" y="246"/>
                </a:lnTo>
                <a:lnTo>
                  <a:pt x="7" y="219"/>
                </a:lnTo>
                <a:lnTo>
                  <a:pt x="16" y="193"/>
                </a:lnTo>
                <a:lnTo>
                  <a:pt x="27" y="167"/>
                </a:lnTo>
                <a:lnTo>
                  <a:pt x="58" y="121"/>
                </a:lnTo>
                <a:lnTo>
                  <a:pt x="78" y="101"/>
                </a:lnTo>
                <a:lnTo>
                  <a:pt x="101" y="82"/>
                </a:lnTo>
                <a:lnTo>
                  <a:pt x="125" y="61"/>
                </a:lnTo>
                <a:lnTo>
                  <a:pt x="152" y="45"/>
                </a:lnTo>
                <a:lnTo>
                  <a:pt x="182" y="34"/>
                </a:lnTo>
                <a:lnTo>
                  <a:pt x="213" y="21"/>
                </a:lnTo>
                <a:lnTo>
                  <a:pt x="244" y="12"/>
                </a:lnTo>
                <a:lnTo>
                  <a:pt x="278" y="6"/>
                </a:lnTo>
                <a:lnTo>
                  <a:pt x="314" y="0"/>
                </a:lnTo>
                <a:lnTo>
                  <a:pt x="384" y="0"/>
                </a:lnTo>
                <a:lnTo>
                  <a:pt x="418" y="6"/>
                </a:lnTo>
                <a:lnTo>
                  <a:pt x="452" y="11"/>
                </a:lnTo>
                <a:lnTo>
                  <a:pt x="485" y="21"/>
                </a:lnTo>
                <a:lnTo>
                  <a:pt x="514" y="31"/>
                </a:lnTo>
                <a:lnTo>
                  <a:pt x="543" y="45"/>
                </a:lnTo>
                <a:lnTo>
                  <a:pt x="569" y="61"/>
                </a:lnTo>
                <a:lnTo>
                  <a:pt x="594" y="80"/>
                </a:lnTo>
                <a:lnTo>
                  <a:pt x="616" y="99"/>
                </a:lnTo>
                <a:lnTo>
                  <a:pt x="637" y="120"/>
                </a:lnTo>
                <a:lnTo>
                  <a:pt x="654" y="143"/>
                </a:lnTo>
                <a:lnTo>
                  <a:pt x="669" y="167"/>
                </a:lnTo>
                <a:lnTo>
                  <a:pt x="681" y="191"/>
                </a:lnTo>
                <a:lnTo>
                  <a:pt x="689" y="218"/>
                </a:lnTo>
                <a:lnTo>
                  <a:pt x="695" y="244"/>
                </a:lnTo>
                <a:lnTo>
                  <a:pt x="697" y="260"/>
                </a:lnTo>
                <a:lnTo>
                  <a:pt x="697" y="301"/>
                </a:lnTo>
                <a:lnTo>
                  <a:pt x="689" y="327"/>
                </a:lnTo>
                <a:lnTo>
                  <a:pt x="681" y="354"/>
                </a:lnTo>
                <a:lnTo>
                  <a:pt x="669" y="379"/>
                </a:lnTo>
                <a:lnTo>
                  <a:pt x="657" y="402"/>
                </a:lnTo>
                <a:lnTo>
                  <a:pt x="639" y="426"/>
                </a:lnTo>
                <a:lnTo>
                  <a:pt x="619" y="446"/>
                </a:lnTo>
                <a:lnTo>
                  <a:pt x="596" y="465"/>
                </a:lnTo>
                <a:lnTo>
                  <a:pt x="572" y="483"/>
                </a:lnTo>
                <a:lnTo>
                  <a:pt x="545" y="499"/>
                </a:lnTo>
                <a:lnTo>
                  <a:pt x="516" y="513"/>
                </a:lnTo>
                <a:lnTo>
                  <a:pt x="485" y="525"/>
                </a:lnTo>
                <a:lnTo>
                  <a:pt x="454" y="534"/>
                </a:lnTo>
                <a:lnTo>
                  <a:pt x="420" y="540"/>
                </a:lnTo>
                <a:lnTo>
                  <a:pt x="384" y="544"/>
                </a:lnTo>
                <a:lnTo>
                  <a:pt x="366" y="546"/>
                </a:lnTo>
                <a:lnTo>
                  <a:pt x="332" y="546"/>
                </a:lnTo>
                <a:lnTo>
                  <a:pt x="314" y="544"/>
                </a:lnTo>
                <a:lnTo>
                  <a:pt x="280" y="540"/>
                </a:lnTo>
                <a:lnTo>
                  <a:pt x="246" y="534"/>
                </a:lnTo>
                <a:lnTo>
                  <a:pt x="215" y="525"/>
                </a:lnTo>
                <a:lnTo>
                  <a:pt x="184" y="513"/>
                </a:lnTo>
                <a:lnTo>
                  <a:pt x="155" y="499"/>
                </a:lnTo>
                <a:lnTo>
                  <a:pt x="127" y="485"/>
                </a:lnTo>
                <a:lnTo>
                  <a:pt x="103" y="465"/>
                </a:lnTo>
                <a:lnTo>
                  <a:pt x="80" y="446"/>
                </a:lnTo>
                <a:lnTo>
                  <a:pt x="60" y="426"/>
                </a:lnTo>
                <a:lnTo>
                  <a:pt x="43" y="404"/>
                </a:lnTo>
                <a:lnTo>
                  <a:pt x="27" y="380"/>
                </a:lnTo>
                <a:lnTo>
                  <a:pt x="16" y="355"/>
                </a:lnTo>
                <a:lnTo>
                  <a:pt x="7" y="329"/>
                </a:lnTo>
                <a:lnTo>
                  <a:pt x="0" y="288"/>
                </a:lnTo>
                <a:lnTo>
                  <a:pt x="0" y="274"/>
                </a:lnTo>
                <a:moveTo>
                  <a:pt x="27" y="285"/>
                </a:moveTo>
                <a:lnTo>
                  <a:pt x="34" y="322"/>
                </a:lnTo>
                <a:lnTo>
                  <a:pt x="43" y="346"/>
                </a:lnTo>
                <a:lnTo>
                  <a:pt x="52" y="369"/>
                </a:lnTo>
                <a:lnTo>
                  <a:pt x="67" y="393"/>
                </a:lnTo>
                <a:lnTo>
                  <a:pt x="83" y="413"/>
                </a:lnTo>
                <a:lnTo>
                  <a:pt x="101" y="432"/>
                </a:lnTo>
                <a:lnTo>
                  <a:pt x="121" y="449"/>
                </a:lnTo>
                <a:lnTo>
                  <a:pt x="143" y="468"/>
                </a:lnTo>
                <a:lnTo>
                  <a:pt x="168" y="481"/>
                </a:lnTo>
                <a:lnTo>
                  <a:pt x="195" y="493"/>
                </a:lnTo>
                <a:lnTo>
                  <a:pt x="224" y="504"/>
                </a:lnTo>
                <a:lnTo>
                  <a:pt x="253" y="513"/>
                </a:lnTo>
                <a:lnTo>
                  <a:pt x="284" y="520"/>
                </a:lnTo>
                <a:lnTo>
                  <a:pt x="316" y="523"/>
                </a:lnTo>
                <a:lnTo>
                  <a:pt x="334" y="523"/>
                </a:lnTo>
                <a:lnTo>
                  <a:pt x="348" y="525"/>
                </a:lnTo>
                <a:lnTo>
                  <a:pt x="364" y="523"/>
                </a:lnTo>
                <a:lnTo>
                  <a:pt x="380" y="523"/>
                </a:lnTo>
                <a:lnTo>
                  <a:pt x="414" y="520"/>
                </a:lnTo>
                <a:lnTo>
                  <a:pt x="445" y="513"/>
                </a:lnTo>
                <a:lnTo>
                  <a:pt x="474" y="504"/>
                </a:lnTo>
                <a:lnTo>
                  <a:pt x="500" y="493"/>
                </a:lnTo>
                <a:lnTo>
                  <a:pt x="527" y="481"/>
                </a:lnTo>
                <a:lnTo>
                  <a:pt x="552" y="468"/>
                </a:lnTo>
                <a:lnTo>
                  <a:pt x="574" y="451"/>
                </a:lnTo>
                <a:lnTo>
                  <a:pt x="596" y="432"/>
                </a:lnTo>
                <a:lnTo>
                  <a:pt x="614" y="413"/>
                </a:lnTo>
                <a:lnTo>
                  <a:pt x="629" y="394"/>
                </a:lnTo>
                <a:lnTo>
                  <a:pt x="643" y="371"/>
                </a:lnTo>
                <a:lnTo>
                  <a:pt x="654" y="349"/>
                </a:lnTo>
                <a:lnTo>
                  <a:pt x="663" y="324"/>
                </a:lnTo>
                <a:lnTo>
                  <a:pt x="667" y="299"/>
                </a:lnTo>
                <a:lnTo>
                  <a:pt x="669" y="285"/>
                </a:lnTo>
                <a:lnTo>
                  <a:pt x="669" y="260"/>
                </a:lnTo>
                <a:lnTo>
                  <a:pt x="663" y="223"/>
                </a:lnTo>
                <a:lnTo>
                  <a:pt x="654" y="199"/>
                </a:lnTo>
                <a:lnTo>
                  <a:pt x="645" y="176"/>
                </a:lnTo>
                <a:lnTo>
                  <a:pt x="632" y="155"/>
                </a:lnTo>
                <a:lnTo>
                  <a:pt x="614" y="134"/>
                </a:lnTo>
                <a:lnTo>
                  <a:pt x="596" y="115"/>
                </a:lnTo>
                <a:lnTo>
                  <a:pt x="576" y="96"/>
                </a:lnTo>
                <a:lnTo>
                  <a:pt x="554" y="80"/>
                </a:lnTo>
                <a:lnTo>
                  <a:pt x="529" y="65"/>
                </a:lnTo>
                <a:lnTo>
                  <a:pt x="503" y="53"/>
                </a:lnTo>
                <a:lnTo>
                  <a:pt x="474" y="40"/>
                </a:lnTo>
                <a:lnTo>
                  <a:pt x="445" y="34"/>
                </a:lnTo>
                <a:lnTo>
                  <a:pt x="414" y="26"/>
                </a:lnTo>
                <a:lnTo>
                  <a:pt x="382" y="23"/>
                </a:lnTo>
                <a:lnTo>
                  <a:pt x="366" y="21"/>
                </a:lnTo>
                <a:lnTo>
                  <a:pt x="334" y="21"/>
                </a:lnTo>
                <a:lnTo>
                  <a:pt x="318" y="23"/>
                </a:lnTo>
                <a:lnTo>
                  <a:pt x="284" y="26"/>
                </a:lnTo>
                <a:lnTo>
                  <a:pt x="256" y="31"/>
                </a:lnTo>
                <a:lnTo>
                  <a:pt x="224" y="40"/>
                </a:lnTo>
                <a:lnTo>
                  <a:pt x="198" y="51"/>
                </a:lnTo>
                <a:lnTo>
                  <a:pt x="171" y="64"/>
                </a:lnTo>
                <a:lnTo>
                  <a:pt x="145" y="80"/>
                </a:lnTo>
                <a:lnTo>
                  <a:pt x="123" y="96"/>
                </a:lnTo>
                <a:lnTo>
                  <a:pt x="101" y="113"/>
                </a:lnTo>
                <a:lnTo>
                  <a:pt x="83" y="132"/>
                </a:lnTo>
                <a:lnTo>
                  <a:pt x="67" y="153"/>
                </a:lnTo>
                <a:lnTo>
                  <a:pt x="54" y="176"/>
                </a:lnTo>
                <a:lnTo>
                  <a:pt x="43" y="199"/>
                </a:lnTo>
                <a:lnTo>
                  <a:pt x="34" y="221"/>
                </a:lnTo>
                <a:lnTo>
                  <a:pt x="29" y="247"/>
                </a:lnTo>
                <a:lnTo>
                  <a:pt x="27" y="260"/>
                </a:lnTo>
                <a:lnTo>
                  <a:pt x="27" y="274"/>
                </a:lnTo>
                <a:lnTo>
                  <a:pt x="27" y="28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22" name="" descr=""/>
          <p:cNvPicPr/>
          <p:nvPr/>
        </p:nvPicPr>
        <p:blipFill>
          <a:blip r:embed="rId30"/>
          <a:stretch/>
        </p:blipFill>
        <p:spPr>
          <a:xfrm>
            <a:off x="2529000" y="215892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23" name="Freeform 42"/>
          <p:cNvSpPr/>
          <p:nvPr/>
        </p:nvSpPr>
        <p:spPr>
          <a:xfrm>
            <a:off x="2524680" y="2155680"/>
            <a:ext cx="251280" cy="196920"/>
          </a:xfrm>
          <a:custGeom>
            <a:avLst/>
            <a:gdLst/>
            <a:ahLst/>
            <a:rect l="0" t="0" r="r" b="b"/>
            <a:pathLst>
              <a:path w="698" h="547">
                <a:moveTo>
                  <a:pt x="0" y="274"/>
                </a:moveTo>
                <a:lnTo>
                  <a:pt x="0" y="260"/>
                </a:lnTo>
                <a:lnTo>
                  <a:pt x="2" y="246"/>
                </a:lnTo>
                <a:lnTo>
                  <a:pt x="7" y="219"/>
                </a:lnTo>
                <a:lnTo>
                  <a:pt x="16" y="193"/>
                </a:lnTo>
                <a:lnTo>
                  <a:pt x="27" y="167"/>
                </a:lnTo>
                <a:lnTo>
                  <a:pt x="58" y="121"/>
                </a:lnTo>
                <a:lnTo>
                  <a:pt x="78" y="101"/>
                </a:lnTo>
                <a:lnTo>
                  <a:pt x="101" y="82"/>
                </a:lnTo>
                <a:lnTo>
                  <a:pt x="125" y="61"/>
                </a:lnTo>
                <a:lnTo>
                  <a:pt x="152" y="45"/>
                </a:lnTo>
                <a:lnTo>
                  <a:pt x="182" y="34"/>
                </a:lnTo>
                <a:lnTo>
                  <a:pt x="213" y="21"/>
                </a:lnTo>
                <a:lnTo>
                  <a:pt x="244" y="12"/>
                </a:lnTo>
                <a:lnTo>
                  <a:pt x="278" y="6"/>
                </a:lnTo>
                <a:lnTo>
                  <a:pt x="314" y="0"/>
                </a:lnTo>
                <a:lnTo>
                  <a:pt x="384" y="0"/>
                </a:lnTo>
                <a:lnTo>
                  <a:pt x="418" y="6"/>
                </a:lnTo>
                <a:lnTo>
                  <a:pt x="452" y="11"/>
                </a:lnTo>
                <a:lnTo>
                  <a:pt x="485" y="21"/>
                </a:lnTo>
                <a:lnTo>
                  <a:pt x="514" y="31"/>
                </a:lnTo>
                <a:lnTo>
                  <a:pt x="543" y="45"/>
                </a:lnTo>
                <a:lnTo>
                  <a:pt x="569" y="61"/>
                </a:lnTo>
                <a:lnTo>
                  <a:pt x="594" y="80"/>
                </a:lnTo>
                <a:lnTo>
                  <a:pt x="616" y="99"/>
                </a:lnTo>
                <a:lnTo>
                  <a:pt x="637" y="120"/>
                </a:lnTo>
                <a:lnTo>
                  <a:pt x="654" y="143"/>
                </a:lnTo>
                <a:lnTo>
                  <a:pt x="669" y="167"/>
                </a:lnTo>
                <a:lnTo>
                  <a:pt x="681" y="191"/>
                </a:lnTo>
                <a:lnTo>
                  <a:pt x="689" y="218"/>
                </a:lnTo>
                <a:lnTo>
                  <a:pt x="695" y="244"/>
                </a:lnTo>
                <a:lnTo>
                  <a:pt x="697" y="260"/>
                </a:lnTo>
                <a:lnTo>
                  <a:pt x="697" y="301"/>
                </a:lnTo>
                <a:lnTo>
                  <a:pt x="689" y="327"/>
                </a:lnTo>
                <a:lnTo>
                  <a:pt x="681" y="354"/>
                </a:lnTo>
                <a:lnTo>
                  <a:pt x="669" y="379"/>
                </a:lnTo>
                <a:lnTo>
                  <a:pt x="657" y="402"/>
                </a:lnTo>
                <a:lnTo>
                  <a:pt x="639" y="426"/>
                </a:lnTo>
                <a:lnTo>
                  <a:pt x="619" y="446"/>
                </a:lnTo>
                <a:lnTo>
                  <a:pt x="596" y="465"/>
                </a:lnTo>
                <a:lnTo>
                  <a:pt x="572" y="483"/>
                </a:lnTo>
                <a:lnTo>
                  <a:pt x="545" y="499"/>
                </a:lnTo>
                <a:lnTo>
                  <a:pt x="516" y="513"/>
                </a:lnTo>
                <a:lnTo>
                  <a:pt x="485" y="525"/>
                </a:lnTo>
                <a:lnTo>
                  <a:pt x="454" y="534"/>
                </a:lnTo>
                <a:lnTo>
                  <a:pt x="420" y="540"/>
                </a:lnTo>
                <a:lnTo>
                  <a:pt x="384" y="544"/>
                </a:lnTo>
                <a:lnTo>
                  <a:pt x="366" y="546"/>
                </a:lnTo>
                <a:lnTo>
                  <a:pt x="332" y="546"/>
                </a:lnTo>
                <a:lnTo>
                  <a:pt x="314" y="544"/>
                </a:lnTo>
                <a:lnTo>
                  <a:pt x="280" y="540"/>
                </a:lnTo>
                <a:lnTo>
                  <a:pt x="246" y="534"/>
                </a:lnTo>
                <a:lnTo>
                  <a:pt x="215" y="525"/>
                </a:lnTo>
                <a:lnTo>
                  <a:pt x="184" y="513"/>
                </a:lnTo>
                <a:lnTo>
                  <a:pt x="155" y="499"/>
                </a:lnTo>
                <a:lnTo>
                  <a:pt x="127" y="485"/>
                </a:lnTo>
                <a:lnTo>
                  <a:pt x="103" y="465"/>
                </a:lnTo>
                <a:lnTo>
                  <a:pt x="80" y="446"/>
                </a:lnTo>
                <a:lnTo>
                  <a:pt x="60" y="426"/>
                </a:lnTo>
                <a:lnTo>
                  <a:pt x="43" y="404"/>
                </a:lnTo>
                <a:lnTo>
                  <a:pt x="27" y="380"/>
                </a:lnTo>
                <a:lnTo>
                  <a:pt x="16" y="355"/>
                </a:lnTo>
                <a:lnTo>
                  <a:pt x="7" y="329"/>
                </a:lnTo>
                <a:lnTo>
                  <a:pt x="0" y="288"/>
                </a:lnTo>
                <a:lnTo>
                  <a:pt x="0" y="274"/>
                </a:lnTo>
                <a:moveTo>
                  <a:pt x="27" y="285"/>
                </a:moveTo>
                <a:lnTo>
                  <a:pt x="34" y="322"/>
                </a:lnTo>
                <a:lnTo>
                  <a:pt x="43" y="346"/>
                </a:lnTo>
                <a:lnTo>
                  <a:pt x="52" y="369"/>
                </a:lnTo>
                <a:lnTo>
                  <a:pt x="67" y="393"/>
                </a:lnTo>
                <a:lnTo>
                  <a:pt x="83" y="413"/>
                </a:lnTo>
                <a:lnTo>
                  <a:pt x="101" y="432"/>
                </a:lnTo>
                <a:lnTo>
                  <a:pt x="121" y="449"/>
                </a:lnTo>
                <a:lnTo>
                  <a:pt x="143" y="468"/>
                </a:lnTo>
                <a:lnTo>
                  <a:pt x="168" y="481"/>
                </a:lnTo>
                <a:lnTo>
                  <a:pt x="195" y="493"/>
                </a:lnTo>
                <a:lnTo>
                  <a:pt x="224" y="504"/>
                </a:lnTo>
                <a:lnTo>
                  <a:pt x="253" y="513"/>
                </a:lnTo>
                <a:lnTo>
                  <a:pt x="284" y="520"/>
                </a:lnTo>
                <a:lnTo>
                  <a:pt x="316" y="523"/>
                </a:lnTo>
                <a:lnTo>
                  <a:pt x="334" y="523"/>
                </a:lnTo>
                <a:lnTo>
                  <a:pt x="348" y="525"/>
                </a:lnTo>
                <a:lnTo>
                  <a:pt x="364" y="523"/>
                </a:lnTo>
                <a:lnTo>
                  <a:pt x="380" y="523"/>
                </a:lnTo>
                <a:lnTo>
                  <a:pt x="414" y="520"/>
                </a:lnTo>
                <a:lnTo>
                  <a:pt x="445" y="513"/>
                </a:lnTo>
                <a:lnTo>
                  <a:pt x="474" y="504"/>
                </a:lnTo>
                <a:lnTo>
                  <a:pt x="500" y="493"/>
                </a:lnTo>
                <a:lnTo>
                  <a:pt x="527" y="481"/>
                </a:lnTo>
                <a:lnTo>
                  <a:pt x="552" y="468"/>
                </a:lnTo>
                <a:lnTo>
                  <a:pt x="574" y="451"/>
                </a:lnTo>
                <a:lnTo>
                  <a:pt x="596" y="432"/>
                </a:lnTo>
                <a:lnTo>
                  <a:pt x="614" y="413"/>
                </a:lnTo>
                <a:lnTo>
                  <a:pt x="629" y="394"/>
                </a:lnTo>
                <a:lnTo>
                  <a:pt x="643" y="371"/>
                </a:lnTo>
                <a:lnTo>
                  <a:pt x="654" y="349"/>
                </a:lnTo>
                <a:lnTo>
                  <a:pt x="663" y="324"/>
                </a:lnTo>
                <a:lnTo>
                  <a:pt x="667" y="299"/>
                </a:lnTo>
                <a:lnTo>
                  <a:pt x="669" y="285"/>
                </a:lnTo>
                <a:lnTo>
                  <a:pt x="669" y="260"/>
                </a:lnTo>
                <a:lnTo>
                  <a:pt x="663" y="223"/>
                </a:lnTo>
                <a:lnTo>
                  <a:pt x="654" y="199"/>
                </a:lnTo>
                <a:lnTo>
                  <a:pt x="645" y="176"/>
                </a:lnTo>
                <a:lnTo>
                  <a:pt x="632" y="155"/>
                </a:lnTo>
                <a:lnTo>
                  <a:pt x="614" y="134"/>
                </a:lnTo>
                <a:lnTo>
                  <a:pt x="596" y="115"/>
                </a:lnTo>
                <a:lnTo>
                  <a:pt x="576" y="96"/>
                </a:lnTo>
                <a:lnTo>
                  <a:pt x="554" y="80"/>
                </a:lnTo>
                <a:lnTo>
                  <a:pt x="529" y="65"/>
                </a:lnTo>
                <a:lnTo>
                  <a:pt x="503" y="53"/>
                </a:lnTo>
                <a:lnTo>
                  <a:pt x="474" y="40"/>
                </a:lnTo>
                <a:lnTo>
                  <a:pt x="445" y="34"/>
                </a:lnTo>
                <a:lnTo>
                  <a:pt x="414" y="26"/>
                </a:lnTo>
                <a:lnTo>
                  <a:pt x="382" y="23"/>
                </a:lnTo>
                <a:lnTo>
                  <a:pt x="366" y="21"/>
                </a:lnTo>
                <a:lnTo>
                  <a:pt x="334" y="21"/>
                </a:lnTo>
                <a:lnTo>
                  <a:pt x="318" y="23"/>
                </a:lnTo>
                <a:lnTo>
                  <a:pt x="284" y="26"/>
                </a:lnTo>
                <a:lnTo>
                  <a:pt x="256" y="31"/>
                </a:lnTo>
                <a:lnTo>
                  <a:pt x="224" y="40"/>
                </a:lnTo>
                <a:lnTo>
                  <a:pt x="198" y="51"/>
                </a:lnTo>
                <a:lnTo>
                  <a:pt x="171" y="64"/>
                </a:lnTo>
                <a:lnTo>
                  <a:pt x="145" y="80"/>
                </a:lnTo>
                <a:lnTo>
                  <a:pt x="123" y="96"/>
                </a:lnTo>
                <a:lnTo>
                  <a:pt x="101" y="113"/>
                </a:lnTo>
                <a:lnTo>
                  <a:pt x="83" y="132"/>
                </a:lnTo>
                <a:lnTo>
                  <a:pt x="67" y="153"/>
                </a:lnTo>
                <a:lnTo>
                  <a:pt x="54" y="176"/>
                </a:lnTo>
                <a:lnTo>
                  <a:pt x="43" y="199"/>
                </a:lnTo>
                <a:lnTo>
                  <a:pt x="34" y="221"/>
                </a:lnTo>
                <a:lnTo>
                  <a:pt x="29" y="247"/>
                </a:lnTo>
                <a:lnTo>
                  <a:pt x="27" y="260"/>
                </a:lnTo>
                <a:lnTo>
                  <a:pt x="27" y="274"/>
                </a:lnTo>
                <a:lnTo>
                  <a:pt x="27" y="28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sp>
        <p:nvSpPr>
          <p:cNvPr id="424" name="Freeform 43"/>
          <p:cNvSpPr/>
          <p:nvPr/>
        </p:nvSpPr>
        <p:spPr>
          <a:xfrm>
            <a:off x="1848240" y="2040120"/>
            <a:ext cx="598320" cy="254520"/>
          </a:xfrm>
          <a:custGeom>
            <a:avLst/>
            <a:gdLst/>
            <a:ahLst/>
            <a:rect l="0" t="0" r="r" b="b"/>
            <a:pathLst>
              <a:path w="1662" h="707">
                <a:moveTo>
                  <a:pt x="1661" y="208"/>
                </a:moveTo>
                <a:cubicBezTo>
                  <a:pt x="1157" y="0"/>
                  <a:pt x="538" y="86"/>
                  <a:pt x="155" y="415"/>
                </a:cubicBezTo>
                <a:lnTo>
                  <a:pt x="0" y="356"/>
                </a:lnTo>
                <a:lnTo>
                  <a:pt x="116" y="706"/>
                </a:lnTo>
                <a:lnTo>
                  <a:pt x="645" y="604"/>
                </a:lnTo>
                <a:lnTo>
                  <a:pt x="496" y="546"/>
                </a:lnTo>
                <a:cubicBezTo>
                  <a:pt x="774" y="358"/>
                  <a:pt x="1170" y="322"/>
                  <a:pt x="1496" y="455"/>
                </a:cubicBezTo>
                <a:lnTo>
                  <a:pt x="1661" y="208"/>
                </a:lnTo>
                <a:close/>
              </a:path>
            </a:pathLst>
          </a:custGeom>
          <a:solidFill>
            <a:srgbClr val="4bacc6"/>
          </a:solidFill>
          <a:ln w="0">
            <a:noFill/>
          </a:ln>
        </p:spPr>
      </p:sp>
      <p:sp>
        <p:nvSpPr>
          <p:cNvPr id="425" name="Freeform 44"/>
          <p:cNvSpPr/>
          <p:nvPr/>
        </p:nvSpPr>
        <p:spPr>
          <a:xfrm>
            <a:off x="1834200" y="2063880"/>
            <a:ext cx="625680" cy="242640"/>
          </a:xfrm>
          <a:custGeom>
            <a:avLst/>
            <a:gdLst/>
            <a:ahLst/>
            <a:rect l="0" t="0" r="r" b="b"/>
            <a:pathLst>
              <a:path w="1738" h="674">
                <a:moveTo>
                  <a:pt x="1732" y="156"/>
                </a:moveTo>
                <a:cubicBezTo>
                  <a:pt x="1737" y="148"/>
                  <a:pt x="1737" y="142"/>
                  <a:pt x="1735" y="133"/>
                </a:cubicBezTo>
                <a:cubicBezTo>
                  <a:pt x="1732" y="126"/>
                  <a:pt x="1725" y="119"/>
                  <a:pt x="1717" y="115"/>
                </a:cubicBezTo>
                <a:lnTo>
                  <a:pt x="1619" y="81"/>
                </a:lnTo>
                <a:lnTo>
                  <a:pt x="1570" y="65"/>
                </a:lnTo>
                <a:lnTo>
                  <a:pt x="1518" y="51"/>
                </a:lnTo>
                <a:lnTo>
                  <a:pt x="1468" y="39"/>
                </a:lnTo>
                <a:lnTo>
                  <a:pt x="1416" y="28"/>
                </a:lnTo>
                <a:lnTo>
                  <a:pt x="1364" y="20"/>
                </a:lnTo>
                <a:lnTo>
                  <a:pt x="1311" y="12"/>
                </a:lnTo>
                <a:lnTo>
                  <a:pt x="1260" y="7"/>
                </a:lnTo>
                <a:lnTo>
                  <a:pt x="1207" y="4"/>
                </a:lnTo>
                <a:lnTo>
                  <a:pt x="1155" y="0"/>
                </a:lnTo>
                <a:lnTo>
                  <a:pt x="1101" y="0"/>
                </a:lnTo>
                <a:lnTo>
                  <a:pt x="1051" y="2"/>
                </a:lnTo>
                <a:lnTo>
                  <a:pt x="999" y="6"/>
                </a:lnTo>
                <a:lnTo>
                  <a:pt x="946" y="9"/>
                </a:lnTo>
                <a:lnTo>
                  <a:pt x="843" y="23"/>
                </a:lnTo>
                <a:lnTo>
                  <a:pt x="794" y="34"/>
                </a:lnTo>
                <a:lnTo>
                  <a:pt x="743" y="44"/>
                </a:lnTo>
                <a:lnTo>
                  <a:pt x="694" y="56"/>
                </a:lnTo>
                <a:lnTo>
                  <a:pt x="646" y="70"/>
                </a:lnTo>
                <a:lnTo>
                  <a:pt x="596" y="86"/>
                </a:lnTo>
                <a:lnTo>
                  <a:pt x="550" y="103"/>
                </a:lnTo>
                <a:lnTo>
                  <a:pt x="502" y="123"/>
                </a:lnTo>
                <a:lnTo>
                  <a:pt x="455" y="143"/>
                </a:lnTo>
                <a:lnTo>
                  <a:pt x="410" y="164"/>
                </a:lnTo>
                <a:lnTo>
                  <a:pt x="366" y="189"/>
                </a:lnTo>
                <a:lnTo>
                  <a:pt x="324" y="214"/>
                </a:lnTo>
                <a:lnTo>
                  <a:pt x="284" y="239"/>
                </a:lnTo>
                <a:lnTo>
                  <a:pt x="240" y="267"/>
                </a:lnTo>
                <a:lnTo>
                  <a:pt x="202" y="297"/>
                </a:lnTo>
                <a:lnTo>
                  <a:pt x="165" y="328"/>
                </a:lnTo>
                <a:lnTo>
                  <a:pt x="208" y="323"/>
                </a:lnTo>
                <a:lnTo>
                  <a:pt x="56" y="264"/>
                </a:lnTo>
                <a:cubicBezTo>
                  <a:pt x="43" y="259"/>
                  <a:pt x="27" y="261"/>
                  <a:pt x="16" y="267"/>
                </a:cubicBezTo>
                <a:cubicBezTo>
                  <a:pt x="5" y="275"/>
                  <a:pt x="0" y="286"/>
                  <a:pt x="3" y="297"/>
                </a:cubicBezTo>
                <a:lnTo>
                  <a:pt x="116" y="647"/>
                </a:lnTo>
                <a:cubicBezTo>
                  <a:pt x="123" y="663"/>
                  <a:pt x="143" y="673"/>
                  <a:pt x="163" y="668"/>
                </a:cubicBezTo>
                <a:lnTo>
                  <a:pt x="692" y="567"/>
                </a:lnTo>
                <a:cubicBezTo>
                  <a:pt x="706" y="563"/>
                  <a:pt x="716" y="553"/>
                  <a:pt x="718" y="540"/>
                </a:cubicBezTo>
                <a:cubicBezTo>
                  <a:pt x="721" y="528"/>
                  <a:pt x="712" y="517"/>
                  <a:pt x="698" y="512"/>
                </a:cubicBezTo>
                <a:lnTo>
                  <a:pt x="550" y="454"/>
                </a:lnTo>
                <a:lnTo>
                  <a:pt x="556" y="503"/>
                </a:lnTo>
                <a:lnTo>
                  <a:pt x="582" y="486"/>
                </a:lnTo>
                <a:lnTo>
                  <a:pt x="636" y="454"/>
                </a:lnTo>
                <a:lnTo>
                  <a:pt x="662" y="440"/>
                </a:lnTo>
                <a:lnTo>
                  <a:pt x="690" y="428"/>
                </a:lnTo>
                <a:lnTo>
                  <a:pt x="718" y="416"/>
                </a:lnTo>
                <a:lnTo>
                  <a:pt x="806" y="384"/>
                </a:lnTo>
                <a:lnTo>
                  <a:pt x="834" y="375"/>
                </a:lnTo>
                <a:lnTo>
                  <a:pt x="897" y="361"/>
                </a:lnTo>
                <a:lnTo>
                  <a:pt x="926" y="356"/>
                </a:lnTo>
                <a:lnTo>
                  <a:pt x="989" y="346"/>
                </a:lnTo>
                <a:lnTo>
                  <a:pt x="1019" y="342"/>
                </a:lnTo>
                <a:lnTo>
                  <a:pt x="1051" y="341"/>
                </a:lnTo>
                <a:lnTo>
                  <a:pt x="1085" y="339"/>
                </a:lnTo>
                <a:lnTo>
                  <a:pt x="1147" y="339"/>
                </a:lnTo>
                <a:lnTo>
                  <a:pt x="1209" y="342"/>
                </a:lnTo>
                <a:lnTo>
                  <a:pt x="1242" y="346"/>
                </a:lnTo>
                <a:lnTo>
                  <a:pt x="1273" y="350"/>
                </a:lnTo>
                <a:lnTo>
                  <a:pt x="1304" y="355"/>
                </a:lnTo>
                <a:lnTo>
                  <a:pt x="1336" y="361"/>
                </a:lnTo>
                <a:lnTo>
                  <a:pt x="1364" y="369"/>
                </a:lnTo>
                <a:lnTo>
                  <a:pt x="1396" y="375"/>
                </a:lnTo>
                <a:lnTo>
                  <a:pt x="1428" y="384"/>
                </a:lnTo>
                <a:lnTo>
                  <a:pt x="1456" y="395"/>
                </a:lnTo>
                <a:lnTo>
                  <a:pt x="1488" y="405"/>
                </a:lnTo>
                <a:lnTo>
                  <a:pt x="1516" y="416"/>
                </a:lnTo>
                <a:cubicBezTo>
                  <a:pt x="1534" y="423"/>
                  <a:pt x="1556" y="417"/>
                  <a:pt x="1566" y="403"/>
                </a:cubicBezTo>
                <a:lnTo>
                  <a:pt x="1732" y="156"/>
                </a:lnTo>
                <a:moveTo>
                  <a:pt x="1500" y="378"/>
                </a:moveTo>
                <a:lnTo>
                  <a:pt x="1550" y="365"/>
                </a:lnTo>
                <a:lnTo>
                  <a:pt x="1518" y="351"/>
                </a:lnTo>
                <a:lnTo>
                  <a:pt x="1452" y="330"/>
                </a:lnTo>
                <a:lnTo>
                  <a:pt x="1420" y="320"/>
                </a:lnTo>
                <a:lnTo>
                  <a:pt x="1387" y="313"/>
                </a:lnTo>
                <a:lnTo>
                  <a:pt x="1352" y="304"/>
                </a:lnTo>
                <a:lnTo>
                  <a:pt x="1318" y="299"/>
                </a:lnTo>
                <a:lnTo>
                  <a:pt x="1284" y="292"/>
                </a:lnTo>
                <a:lnTo>
                  <a:pt x="1251" y="289"/>
                </a:lnTo>
                <a:lnTo>
                  <a:pt x="1215" y="285"/>
                </a:lnTo>
                <a:lnTo>
                  <a:pt x="1182" y="283"/>
                </a:lnTo>
                <a:lnTo>
                  <a:pt x="1147" y="281"/>
                </a:lnTo>
                <a:lnTo>
                  <a:pt x="1079" y="281"/>
                </a:lnTo>
                <a:lnTo>
                  <a:pt x="1043" y="283"/>
                </a:lnTo>
                <a:lnTo>
                  <a:pt x="1011" y="285"/>
                </a:lnTo>
                <a:lnTo>
                  <a:pt x="977" y="289"/>
                </a:lnTo>
                <a:lnTo>
                  <a:pt x="941" y="294"/>
                </a:lnTo>
                <a:lnTo>
                  <a:pt x="908" y="299"/>
                </a:lnTo>
                <a:lnTo>
                  <a:pt x="875" y="306"/>
                </a:lnTo>
                <a:lnTo>
                  <a:pt x="843" y="313"/>
                </a:lnTo>
                <a:lnTo>
                  <a:pt x="776" y="330"/>
                </a:lnTo>
                <a:lnTo>
                  <a:pt x="746" y="341"/>
                </a:lnTo>
                <a:lnTo>
                  <a:pt x="652" y="378"/>
                </a:lnTo>
                <a:lnTo>
                  <a:pt x="622" y="393"/>
                </a:lnTo>
                <a:lnTo>
                  <a:pt x="592" y="407"/>
                </a:lnTo>
                <a:lnTo>
                  <a:pt x="565" y="423"/>
                </a:lnTo>
                <a:lnTo>
                  <a:pt x="536" y="440"/>
                </a:lnTo>
                <a:lnTo>
                  <a:pt x="509" y="458"/>
                </a:lnTo>
                <a:cubicBezTo>
                  <a:pt x="500" y="464"/>
                  <a:pt x="494" y="473"/>
                  <a:pt x="496" y="484"/>
                </a:cubicBezTo>
                <a:cubicBezTo>
                  <a:pt x="498" y="492"/>
                  <a:pt x="505" y="501"/>
                  <a:pt x="516" y="506"/>
                </a:cubicBezTo>
                <a:lnTo>
                  <a:pt x="666" y="565"/>
                </a:lnTo>
                <a:lnTo>
                  <a:pt x="674" y="508"/>
                </a:lnTo>
                <a:lnTo>
                  <a:pt x="145" y="612"/>
                </a:lnTo>
                <a:lnTo>
                  <a:pt x="190" y="633"/>
                </a:lnTo>
                <a:lnTo>
                  <a:pt x="76" y="283"/>
                </a:lnTo>
                <a:lnTo>
                  <a:pt x="23" y="316"/>
                </a:lnTo>
                <a:lnTo>
                  <a:pt x="176" y="375"/>
                </a:lnTo>
                <a:cubicBezTo>
                  <a:pt x="190" y="381"/>
                  <a:pt x="208" y="378"/>
                  <a:pt x="218" y="369"/>
                </a:cubicBezTo>
                <a:lnTo>
                  <a:pt x="254" y="339"/>
                </a:lnTo>
                <a:lnTo>
                  <a:pt x="292" y="311"/>
                </a:lnTo>
                <a:lnTo>
                  <a:pt x="330" y="285"/>
                </a:lnTo>
                <a:lnTo>
                  <a:pt x="368" y="261"/>
                </a:lnTo>
                <a:lnTo>
                  <a:pt x="408" y="236"/>
                </a:lnTo>
                <a:lnTo>
                  <a:pt x="494" y="194"/>
                </a:lnTo>
                <a:lnTo>
                  <a:pt x="536" y="175"/>
                </a:lnTo>
                <a:lnTo>
                  <a:pt x="626" y="140"/>
                </a:lnTo>
                <a:lnTo>
                  <a:pt x="670" y="126"/>
                </a:lnTo>
                <a:lnTo>
                  <a:pt x="716" y="112"/>
                </a:lnTo>
                <a:lnTo>
                  <a:pt x="763" y="100"/>
                </a:lnTo>
                <a:lnTo>
                  <a:pt x="810" y="89"/>
                </a:lnTo>
                <a:lnTo>
                  <a:pt x="859" y="81"/>
                </a:lnTo>
                <a:lnTo>
                  <a:pt x="906" y="73"/>
                </a:lnTo>
                <a:lnTo>
                  <a:pt x="955" y="67"/>
                </a:lnTo>
                <a:lnTo>
                  <a:pt x="1003" y="64"/>
                </a:lnTo>
                <a:lnTo>
                  <a:pt x="1053" y="59"/>
                </a:lnTo>
                <a:lnTo>
                  <a:pt x="1151" y="59"/>
                </a:lnTo>
                <a:lnTo>
                  <a:pt x="1200" y="61"/>
                </a:lnTo>
                <a:lnTo>
                  <a:pt x="1251" y="65"/>
                </a:lnTo>
                <a:lnTo>
                  <a:pt x="1300" y="70"/>
                </a:lnTo>
                <a:lnTo>
                  <a:pt x="1349" y="75"/>
                </a:lnTo>
                <a:lnTo>
                  <a:pt x="1396" y="84"/>
                </a:lnTo>
                <a:lnTo>
                  <a:pt x="1494" y="105"/>
                </a:lnTo>
                <a:lnTo>
                  <a:pt x="1588" y="133"/>
                </a:lnTo>
                <a:lnTo>
                  <a:pt x="1634" y="150"/>
                </a:lnTo>
                <a:lnTo>
                  <a:pt x="1683" y="168"/>
                </a:lnTo>
                <a:lnTo>
                  <a:pt x="1665" y="129"/>
                </a:lnTo>
                <a:lnTo>
                  <a:pt x="1500" y="378"/>
                </a:lnTo>
                <a:close/>
              </a:path>
            </a:pathLst>
          </a:custGeom>
          <a:solidFill>
            <a:srgbClr val="357d91"/>
          </a:solidFill>
          <a:ln w="0">
            <a:noFill/>
          </a:ln>
        </p:spPr>
      </p:sp>
      <p:sp>
        <p:nvSpPr>
          <p:cNvPr id="426" name="Freeform 45"/>
          <p:cNvSpPr/>
          <p:nvPr/>
        </p:nvSpPr>
        <p:spPr>
          <a:xfrm>
            <a:off x="2862360" y="2336760"/>
            <a:ext cx="283320" cy="471960"/>
          </a:xfrm>
          <a:custGeom>
            <a:avLst/>
            <a:gdLst/>
            <a:ahLst/>
            <a:rect l="0" t="0" r="r" b="b"/>
            <a:pathLst>
              <a:path w="787" h="1311">
                <a:moveTo>
                  <a:pt x="238" y="0"/>
                </a:moveTo>
                <a:cubicBezTo>
                  <a:pt x="665" y="295"/>
                  <a:pt x="786" y="779"/>
                  <a:pt x="529" y="1177"/>
                </a:cubicBezTo>
                <a:lnTo>
                  <a:pt x="655" y="1268"/>
                </a:lnTo>
                <a:lnTo>
                  <a:pt x="198" y="1310"/>
                </a:lnTo>
                <a:lnTo>
                  <a:pt x="131" y="887"/>
                </a:lnTo>
                <a:lnTo>
                  <a:pt x="250" y="976"/>
                </a:lnTo>
                <a:cubicBezTo>
                  <a:pt x="376" y="703"/>
                  <a:pt x="278" y="402"/>
                  <a:pt x="0" y="211"/>
                </a:cubicBezTo>
                <a:lnTo>
                  <a:pt x="238" y="0"/>
                </a:lnTo>
                <a:close/>
              </a:path>
            </a:pathLst>
          </a:custGeom>
          <a:solidFill>
            <a:srgbClr val="4bacc6"/>
          </a:solidFill>
          <a:ln w="0">
            <a:noFill/>
          </a:ln>
        </p:spPr>
      </p:sp>
      <p:sp>
        <p:nvSpPr>
          <p:cNvPr id="427" name="Freeform 46"/>
          <p:cNvSpPr/>
          <p:nvPr/>
        </p:nvSpPr>
        <p:spPr>
          <a:xfrm>
            <a:off x="2847960" y="2326680"/>
            <a:ext cx="266400" cy="493560"/>
          </a:xfrm>
          <a:custGeom>
            <a:avLst/>
            <a:gdLst/>
            <a:ahLst/>
            <a:rect l="0" t="0" r="r" b="b"/>
            <a:pathLst>
              <a:path w="740" h="1371">
                <a:moveTo>
                  <a:pt x="250" y="9"/>
                </a:moveTo>
                <a:cubicBezTo>
                  <a:pt x="255" y="3"/>
                  <a:pt x="266" y="0"/>
                  <a:pt x="275" y="0"/>
                </a:cubicBezTo>
                <a:cubicBezTo>
                  <a:pt x="286" y="0"/>
                  <a:pt x="295" y="2"/>
                  <a:pt x="301" y="7"/>
                </a:cubicBezTo>
                <a:lnTo>
                  <a:pt x="341" y="35"/>
                </a:lnTo>
                <a:lnTo>
                  <a:pt x="379" y="67"/>
                </a:lnTo>
                <a:lnTo>
                  <a:pt x="417" y="96"/>
                </a:lnTo>
                <a:lnTo>
                  <a:pt x="484" y="162"/>
                </a:lnTo>
                <a:lnTo>
                  <a:pt x="515" y="195"/>
                </a:lnTo>
                <a:lnTo>
                  <a:pt x="546" y="231"/>
                </a:lnTo>
                <a:lnTo>
                  <a:pt x="572" y="266"/>
                </a:lnTo>
                <a:lnTo>
                  <a:pt x="596" y="302"/>
                </a:lnTo>
                <a:lnTo>
                  <a:pt x="619" y="340"/>
                </a:lnTo>
                <a:lnTo>
                  <a:pt x="641" y="378"/>
                </a:lnTo>
                <a:lnTo>
                  <a:pt x="661" y="416"/>
                </a:lnTo>
                <a:lnTo>
                  <a:pt x="692" y="493"/>
                </a:lnTo>
                <a:lnTo>
                  <a:pt x="706" y="534"/>
                </a:lnTo>
                <a:lnTo>
                  <a:pt x="717" y="573"/>
                </a:lnTo>
                <a:lnTo>
                  <a:pt x="726" y="614"/>
                </a:lnTo>
                <a:lnTo>
                  <a:pt x="733" y="654"/>
                </a:lnTo>
                <a:lnTo>
                  <a:pt x="737" y="694"/>
                </a:lnTo>
                <a:lnTo>
                  <a:pt x="739" y="736"/>
                </a:lnTo>
                <a:lnTo>
                  <a:pt x="739" y="816"/>
                </a:lnTo>
                <a:lnTo>
                  <a:pt x="735" y="858"/>
                </a:lnTo>
                <a:lnTo>
                  <a:pt x="728" y="898"/>
                </a:lnTo>
                <a:lnTo>
                  <a:pt x="721" y="940"/>
                </a:lnTo>
                <a:lnTo>
                  <a:pt x="699" y="1020"/>
                </a:lnTo>
                <a:lnTo>
                  <a:pt x="668" y="1101"/>
                </a:lnTo>
                <a:lnTo>
                  <a:pt x="648" y="1141"/>
                </a:lnTo>
                <a:lnTo>
                  <a:pt x="628" y="1179"/>
                </a:lnTo>
                <a:lnTo>
                  <a:pt x="603" y="1220"/>
                </a:lnTo>
                <a:lnTo>
                  <a:pt x="594" y="1184"/>
                </a:lnTo>
                <a:lnTo>
                  <a:pt x="719" y="1275"/>
                </a:lnTo>
                <a:cubicBezTo>
                  <a:pt x="730" y="1284"/>
                  <a:pt x="735" y="1295"/>
                  <a:pt x="730" y="1306"/>
                </a:cubicBezTo>
                <a:cubicBezTo>
                  <a:pt x="726" y="1317"/>
                  <a:pt x="713" y="1324"/>
                  <a:pt x="699" y="1326"/>
                </a:cubicBezTo>
                <a:lnTo>
                  <a:pt x="241" y="1367"/>
                </a:lnTo>
                <a:cubicBezTo>
                  <a:pt x="221" y="1370"/>
                  <a:pt x="201" y="1357"/>
                  <a:pt x="199" y="1342"/>
                </a:cubicBezTo>
                <a:lnTo>
                  <a:pt x="132" y="919"/>
                </a:lnTo>
                <a:cubicBezTo>
                  <a:pt x="130" y="907"/>
                  <a:pt x="139" y="895"/>
                  <a:pt x="152" y="889"/>
                </a:cubicBezTo>
                <a:cubicBezTo>
                  <a:pt x="166" y="884"/>
                  <a:pt x="183" y="886"/>
                  <a:pt x="194" y="895"/>
                </a:cubicBezTo>
                <a:lnTo>
                  <a:pt x="317" y="982"/>
                </a:lnTo>
                <a:lnTo>
                  <a:pt x="257" y="994"/>
                </a:lnTo>
                <a:lnTo>
                  <a:pt x="268" y="970"/>
                </a:lnTo>
                <a:lnTo>
                  <a:pt x="277" y="945"/>
                </a:lnTo>
                <a:lnTo>
                  <a:pt x="283" y="919"/>
                </a:lnTo>
                <a:lnTo>
                  <a:pt x="297" y="870"/>
                </a:lnTo>
                <a:lnTo>
                  <a:pt x="301" y="846"/>
                </a:lnTo>
                <a:lnTo>
                  <a:pt x="303" y="820"/>
                </a:lnTo>
                <a:lnTo>
                  <a:pt x="308" y="771"/>
                </a:lnTo>
                <a:lnTo>
                  <a:pt x="306" y="745"/>
                </a:lnTo>
                <a:lnTo>
                  <a:pt x="306" y="720"/>
                </a:lnTo>
                <a:lnTo>
                  <a:pt x="303" y="696"/>
                </a:lnTo>
                <a:lnTo>
                  <a:pt x="295" y="647"/>
                </a:lnTo>
                <a:lnTo>
                  <a:pt x="288" y="623"/>
                </a:lnTo>
                <a:lnTo>
                  <a:pt x="279" y="598"/>
                </a:lnTo>
                <a:lnTo>
                  <a:pt x="273" y="575"/>
                </a:lnTo>
                <a:lnTo>
                  <a:pt x="261" y="551"/>
                </a:lnTo>
                <a:lnTo>
                  <a:pt x="252" y="528"/>
                </a:lnTo>
                <a:lnTo>
                  <a:pt x="239" y="506"/>
                </a:lnTo>
                <a:lnTo>
                  <a:pt x="228" y="482"/>
                </a:lnTo>
                <a:lnTo>
                  <a:pt x="212" y="460"/>
                </a:lnTo>
                <a:lnTo>
                  <a:pt x="199" y="437"/>
                </a:lnTo>
                <a:lnTo>
                  <a:pt x="181" y="416"/>
                </a:lnTo>
                <a:lnTo>
                  <a:pt x="166" y="395"/>
                </a:lnTo>
                <a:lnTo>
                  <a:pt x="146" y="374"/>
                </a:lnTo>
                <a:lnTo>
                  <a:pt x="128" y="354"/>
                </a:lnTo>
                <a:lnTo>
                  <a:pt x="108" y="334"/>
                </a:lnTo>
                <a:lnTo>
                  <a:pt x="86" y="315"/>
                </a:lnTo>
                <a:lnTo>
                  <a:pt x="63" y="297"/>
                </a:lnTo>
                <a:lnTo>
                  <a:pt x="40" y="278"/>
                </a:lnTo>
                <a:lnTo>
                  <a:pt x="16" y="260"/>
                </a:lnTo>
                <a:cubicBezTo>
                  <a:pt x="0" y="250"/>
                  <a:pt x="0" y="233"/>
                  <a:pt x="14" y="220"/>
                </a:cubicBezTo>
                <a:lnTo>
                  <a:pt x="250" y="9"/>
                </a:lnTo>
                <a:moveTo>
                  <a:pt x="70" y="258"/>
                </a:moveTo>
                <a:lnTo>
                  <a:pt x="66" y="219"/>
                </a:lnTo>
                <a:lnTo>
                  <a:pt x="118" y="256"/>
                </a:lnTo>
                <a:lnTo>
                  <a:pt x="141" y="276"/>
                </a:lnTo>
                <a:lnTo>
                  <a:pt x="166" y="297"/>
                </a:lnTo>
                <a:lnTo>
                  <a:pt x="188" y="318"/>
                </a:lnTo>
                <a:lnTo>
                  <a:pt x="228" y="364"/>
                </a:lnTo>
                <a:lnTo>
                  <a:pt x="246" y="387"/>
                </a:lnTo>
                <a:lnTo>
                  <a:pt x="263" y="412"/>
                </a:lnTo>
                <a:lnTo>
                  <a:pt x="279" y="434"/>
                </a:lnTo>
                <a:lnTo>
                  <a:pt x="295" y="459"/>
                </a:lnTo>
                <a:lnTo>
                  <a:pt x="308" y="482"/>
                </a:lnTo>
                <a:lnTo>
                  <a:pt x="321" y="509"/>
                </a:lnTo>
                <a:lnTo>
                  <a:pt x="333" y="534"/>
                </a:lnTo>
                <a:lnTo>
                  <a:pt x="343" y="559"/>
                </a:lnTo>
                <a:lnTo>
                  <a:pt x="353" y="586"/>
                </a:lnTo>
                <a:lnTo>
                  <a:pt x="373" y="664"/>
                </a:lnTo>
                <a:lnTo>
                  <a:pt x="377" y="690"/>
                </a:lnTo>
                <a:lnTo>
                  <a:pt x="379" y="718"/>
                </a:lnTo>
                <a:lnTo>
                  <a:pt x="381" y="745"/>
                </a:lnTo>
                <a:lnTo>
                  <a:pt x="381" y="798"/>
                </a:lnTo>
                <a:lnTo>
                  <a:pt x="379" y="826"/>
                </a:lnTo>
                <a:lnTo>
                  <a:pt x="375" y="853"/>
                </a:lnTo>
                <a:lnTo>
                  <a:pt x="371" y="881"/>
                </a:lnTo>
                <a:lnTo>
                  <a:pt x="363" y="907"/>
                </a:lnTo>
                <a:lnTo>
                  <a:pt x="357" y="935"/>
                </a:lnTo>
                <a:lnTo>
                  <a:pt x="349" y="961"/>
                </a:lnTo>
                <a:lnTo>
                  <a:pt x="326" y="1014"/>
                </a:lnTo>
                <a:cubicBezTo>
                  <a:pt x="321" y="1022"/>
                  <a:pt x="313" y="1029"/>
                  <a:pt x="301" y="1033"/>
                </a:cubicBezTo>
                <a:cubicBezTo>
                  <a:pt x="288" y="1034"/>
                  <a:pt x="275" y="1033"/>
                  <a:pt x="266" y="1026"/>
                </a:cubicBezTo>
                <a:lnTo>
                  <a:pt x="143" y="937"/>
                </a:lnTo>
                <a:lnTo>
                  <a:pt x="206" y="912"/>
                </a:lnTo>
                <a:lnTo>
                  <a:pt x="273" y="1334"/>
                </a:lnTo>
                <a:lnTo>
                  <a:pt x="232" y="1308"/>
                </a:lnTo>
                <a:lnTo>
                  <a:pt x="690" y="1268"/>
                </a:lnTo>
                <a:lnTo>
                  <a:pt x="670" y="1319"/>
                </a:lnTo>
                <a:lnTo>
                  <a:pt x="546" y="1228"/>
                </a:lnTo>
                <a:cubicBezTo>
                  <a:pt x="532" y="1220"/>
                  <a:pt x="530" y="1206"/>
                  <a:pt x="536" y="1193"/>
                </a:cubicBezTo>
                <a:lnTo>
                  <a:pt x="558" y="1156"/>
                </a:lnTo>
                <a:lnTo>
                  <a:pt x="579" y="1120"/>
                </a:lnTo>
                <a:lnTo>
                  <a:pt x="596" y="1083"/>
                </a:lnTo>
                <a:lnTo>
                  <a:pt x="612" y="1045"/>
                </a:lnTo>
                <a:lnTo>
                  <a:pt x="626" y="1008"/>
                </a:lnTo>
                <a:lnTo>
                  <a:pt x="639" y="970"/>
                </a:lnTo>
                <a:lnTo>
                  <a:pt x="648" y="931"/>
                </a:lnTo>
                <a:lnTo>
                  <a:pt x="661" y="854"/>
                </a:lnTo>
                <a:lnTo>
                  <a:pt x="663" y="814"/>
                </a:lnTo>
                <a:lnTo>
                  <a:pt x="666" y="776"/>
                </a:lnTo>
                <a:lnTo>
                  <a:pt x="666" y="737"/>
                </a:lnTo>
                <a:lnTo>
                  <a:pt x="663" y="699"/>
                </a:lnTo>
                <a:lnTo>
                  <a:pt x="659" y="661"/>
                </a:lnTo>
                <a:lnTo>
                  <a:pt x="652" y="623"/>
                </a:lnTo>
                <a:lnTo>
                  <a:pt x="643" y="586"/>
                </a:lnTo>
                <a:lnTo>
                  <a:pt x="634" y="548"/>
                </a:lnTo>
                <a:lnTo>
                  <a:pt x="608" y="474"/>
                </a:lnTo>
                <a:lnTo>
                  <a:pt x="572" y="401"/>
                </a:lnTo>
                <a:lnTo>
                  <a:pt x="554" y="365"/>
                </a:lnTo>
                <a:lnTo>
                  <a:pt x="532" y="331"/>
                </a:lnTo>
                <a:lnTo>
                  <a:pt x="507" y="295"/>
                </a:lnTo>
                <a:lnTo>
                  <a:pt x="482" y="262"/>
                </a:lnTo>
                <a:lnTo>
                  <a:pt x="455" y="228"/>
                </a:lnTo>
                <a:lnTo>
                  <a:pt x="427" y="197"/>
                </a:lnTo>
                <a:lnTo>
                  <a:pt x="395" y="166"/>
                </a:lnTo>
                <a:lnTo>
                  <a:pt x="328" y="106"/>
                </a:lnTo>
                <a:lnTo>
                  <a:pt x="252" y="50"/>
                </a:lnTo>
                <a:lnTo>
                  <a:pt x="306" y="47"/>
                </a:lnTo>
                <a:lnTo>
                  <a:pt x="70" y="258"/>
                </a:lnTo>
                <a:close/>
              </a:path>
            </a:pathLst>
          </a:custGeom>
          <a:solidFill>
            <a:srgbClr val="357d91"/>
          </a:solidFill>
          <a:ln w="0">
            <a:noFill/>
          </a:ln>
        </p:spPr>
      </p:sp>
      <p:sp>
        <p:nvSpPr>
          <p:cNvPr id="428" name="TextShape 47"/>
          <p:cNvSpPr txBox="1"/>
          <p:nvPr/>
        </p:nvSpPr>
        <p:spPr>
          <a:xfrm>
            <a:off x="948240" y="1354680"/>
            <a:ext cx="17474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400" spc="-1" strike="noStrike">
                <a:solidFill>
                  <a:srgbClr val="000000"/>
                </a:solidFill>
                <a:latin typeface="Calibri"/>
              </a:rPr>
              <a:t>Classification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429" name="TextShape 48"/>
          <p:cNvSpPr txBox="1"/>
          <p:nvPr/>
        </p:nvSpPr>
        <p:spPr>
          <a:xfrm>
            <a:off x="2760120" y="1946160"/>
            <a:ext cx="534600" cy="50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4000" spc="-1" strike="noStrike">
                <a:solidFill>
                  <a:srgbClr val="00b0f0"/>
                </a:solidFill>
                <a:latin typeface="Calibri"/>
              </a:rPr>
              <a:t>?</a:t>
            </a:r>
            <a:endParaRPr b="0" lang="en-GB" sz="4000" spc="-1" strike="noStrike">
              <a:latin typeface="Times New Roman"/>
            </a:endParaRPr>
          </a:p>
        </p:txBody>
      </p:sp>
      <p:pic>
        <p:nvPicPr>
          <p:cNvPr id="430" name="" descr=""/>
          <p:cNvPicPr/>
          <p:nvPr/>
        </p:nvPicPr>
        <p:blipFill>
          <a:blip r:embed="rId31"/>
          <a:stretch/>
        </p:blipFill>
        <p:spPr>
          <a:xfrm>
            <a:off x="4137120" y="286344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31" name="Freeform 49"/>
          <p:cNvSpPr/>
          <p:nvPr/>
        </p:nvSpPr>
        <p:spPr>
          <a:xfrm>
            <a:off x="4132800" y="2860200"/>
            <a:ext cx="251280" cy="196920"/>
          </a:xfrm>
          <a:custGeom>
            <a:avLst/>
            <a:gdLst/>
            <a:ahLst/>
            <a:rect l="0" t="0" r="r" b="b"/>
            <a:pathLst>
              <a:path w="698" h="547">
                <a:moveTo>
                  <a:pt x="0" y="272"/>
                </a:moveTo>
                <a:lnTo>
                  <a:pt x="0" y="258"/>
                </a:lnTo>
                <a:lnTo>
                  <a:pt x="2" y="244"/>
                </a:lnTo>
                <a:lnTo>
                  <a:pt x="7" y="219"/>
                </a:lnTo>
                <a:lnTo>
                  <a:pt x="16" y="192"/>
                </a:lnTo>
                <a:lnTo>
                  <a:pt x="27" y="167"/>
                </a:lnTo>
                <a:lnTo>
                  <a:pt x="42" y="143"/>
                </a:lnTo>
                <a:lnTo>
                  <a:pt x="58" y="120"/>
                </a:lnTo>
                <a:lnTo>
                  <a:pt x="78" y="100"/>
                </a:lnTo>
                <a:lnTo>
                  <a:pt x="100" y="81"/>
                </a:lnTo>
                <a:lnTo>
                  <a:pt x="127" y="63"/>
                </a:lnTo>
                <a:lnTo>
                  <a:pt x="152" y="47"/>
                </a:lnTo>
                <a:lnTo>
                  <a:pt x="181" y="33"/>
                </a:lnTo>
                <a:lnTo>
                  <a:pt x="212" y="21"/>
                </a:lnTo>
                <a:lnTo>
                  <a:pt x="243" y="12"/>
                </a:lnTo>
                <a:lnTo>
                  <a:pt x="277" y="6"/>
                </a:lnTo>
                <a:lnTo>
                  <a:pt x="313" y="2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7" y="6"/>
                </a:lnTo>
                <a:lnTo>
                  <a:pt x="450" y="12"/>
                </a:lnTo>
                <a:lnTo>
                  <a:pt x="484" y="21"/>
                </a:lnTo>
                <a:lnTo>
                  <a:pt x="542" y="45"/>
                </a:lnTo>
                <a:lnTo>
                  <a:pt x="569" y="61"/>
                </a:lnTo>
                <a:lnTo>
                  <a:pt x="594" y="78"/>
                </a:lnTo>
                <a:lnTo>
                  <a:pt x="616" y="98"/>
                </a:lnTo>
                <a:lnTo>
                  <a:pt x="636" y="119"/>
                </a:lnTo>
                <a:lnTo>
                  <a:pt x="654" y="142"/>
                </a:lnTo>
                <a:lnTo>
                  <a:pt x="669" y="166"/>
                </a:lnTo>
                <a:lnTo>
                  <a:pt x="681" y="191"/>
                </a:lnTo>
                <a:lnTo>
                  <a:pt x="689" y="217"/>
                </a:lnTo>
                <a:lnTo>
                  <a:pt x="697" y="244"/>
                </a:lnTo>
                <a:lnTo>
                  <a:pt x="697" y="301"/>
                </a:lnTo>
                <a:lnTo>
                  <a:pt x="689" y="327"/>
                </a:lnTo>
                <a:lnTo>
                  <a:pt x="681" y="354"/>
                </a:lnTo>
                <a:lnTo>
                  <a:pt x="669" y="379"/>
                </a:lnTo>
                <a:lnTo>
                  <a:pt x="657" y="402"/>
                </a:lnTo>
                <a:lnTo>
                  <a:pt x="639" y="426"/>
                </a:lnTo>
                <a:lnTo>
                  <a:pt x="619" y="446"/>
                </a:lnTo>
                <a:lnTo>
                  <a:pt x="596" y="465"/>
                </a:lnTo>
                <a:lnTo>
                  <a:pt x="572" y="482"/>
                </a:lnTo>
                <a:lnTo>
                  <a:pt x="544" y="498"/>
                </a:lnTo>
                <a:lnTo>
                  <a:pt x="515" y="512"/>
                </a:lnTo>
                <a:lnTo>
                  <a:pt x="484" y="525"/>
                </a:lnTo>
                <a:lnTo>
                  <a:pt x="453" y="534"/>
                </a:lnTo>
                <a:lnTo>
                  <a:pt x="419" y="540"/>
                </a:lnTo>
                <a:lnTo>
                  <a:pt x="365" y="546"/>
                </a:lnTo>
                <a:lnTo>
                  <a:pt x="313" y="546"/>
                </a:lnTo>
                <a:lnTo>
                  <a:pt x="279" y="540"/>
                </a:lnTo>
                <a:lnTo>
                  <a:pt x="245" y="534"/>
                </a:lnTo>
                <a:lnTo>
                  <a:pt x="214" y="525"/>
                </a:lnTo>
                <a:lnTo>
                  <a:pt x="183" y="514"/>
                </a:lnTo>
                <a:lnTo>
                  <a:pt x="154" y="501"/>
                </a:lnTo>
                <a:lnTo>
                  <a:pt x="127" y="484"/>
                </a:lnTo>
                <a:lnTo>
                  <a:pt x="103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7" y="379"/>
                </a:lnTo>
                <a:lnTo>
                  <a:pt x="16" y="355"/>
                </a:lnTo>
                <a:lnTo>
                  <a:pt x="7" y="329"/>
                </a:lnTo>
                <a:lnTo>
                  <a:pt x="0" y="286"/>
                </a:lnTo>
                <a:lnTo>
                  <a:pt x="0" y="272"/>
                </a:lnTo>
                <a:moveTo>
                  <a:pt x="29" y="285"/>
                </a:moveTo>
                <a:lnTo>
                  <a:pt x="29" y="298"/>
                </a:lnTo>
                <a:lnTo>
                  <a:pt x="34" y="324"/>
                </a:lnTo>
                <a:lnTo>
                  <a:pt x="42" y="348"/>
                </a:lnTo>
                <a:lnTo>
                  <a:pt x="54" y="371"/>
                </a:lnTo>
                <a:lnTo>
                  <a:pt x="67" y="392"/>
                </a:lnTo>
                <a:lnTo>
                  <a:pt x="83" y="413"/>
                </a:lnTo>
                <a:lnTo>
                  <a:pt x="100" y="432"/>
                </a:lnTo>
                <a:lnTo>
                  <a:pt x="121" y="449"/>
                </a:lnTo>
                <a:lnTo>
                  <a:pt x="143" y="467"/>
                </a:lnTo>
                <a:lnTo>
                  <a:pt x="167" y="481"/>
                </a:lnTo>
                <a:lnTo>
                  <a:pt x="194" y="493"/>
                </a:lnTo>
                <a:lnTo>
                  <a:pt x="223" y="504"/>
                </a:lnTo>
                <a:lnTo>
                  <a:pt x="252" y="512"/>
                </a:lnTo>
                <a:lnTo>
                  <a:pt x="283" y="520"/>
                </a:lnTo>
                <a:lnTo>
                  <a:pt x="315" y="523"/>
                </a:lnTo>
                <a:lnTo>
                  <a:pt x="333" y="525"/>
                </a:lnTo>
                <a:lnTo>
                  <a:pt x="363" y="525"/>
                </a:lnTo>
                <a:lnTo>
                  <a:pt x="379" y="523"/>
                </a:lnTo>
                <a:lnTo>
                  <a:pt x="413" y="520"/>
                </a:lnTo>
                <a:lnTo>
                  <a:pt x="443" y="512"/>
                </a:lnTo>
                <a:lnTo>
                  <a:pt x="473" y="506"/>
                </a:lnTo>
                <a:lnTo>
                  <a:pt x="499" y="495"/>
                </a:lnTo>
                <a:lnTo>
                  <a:pt x="526" y="481"/>
                </a:lnTo>
                <a:lnTo>
                  <a:pt x="552" y="467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29" y="393"/>
                </a:lnTo>
                <a:lnTo>
                  <a:pt x="643" y="371"/>
                </a:lnTo>
                <a:lnTo>
                  <a:pt x="654" y="348"/>
                </a:lnTo>
                <a:lnTo>
                  <a:pt x="663" y="324"/>
                </a:lnTo>
                <a:lnTo>
                  <a:pt x="669" y="286"/>
                </a:lnTo>
                <a:lnTo>
                  <a:pt x="669" y="261"/>
                </a:lnTo>
                <a:lnTo>
                  <a:pt x="667" y="248"/>
                </a:lnTo>
                <a:lnTo>
                  <a:pt x="663" y="222"/>
                </a:lnTo>
                <a:lnTo>
                  <a:pt x="654" y="199"/>
                </a:lnTo>
                <a:lnTo>
                  <a:pt x="645" y="175"/>
                </a:lnTo>
                <a:lnTo>
                  <a:pt x="632" y="153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78"/>
                </a:lnTo>
                <a:lnTo>
                  <a:pt x="528" y="64"/>
                </a:lnTo>
                <a:lnTo>
                  <a:pt x="501" y="53"/>
                </a:lnTo>
                <a:lnTo>
                  <a:pt x="473" y="42"/>
                </a:lnTo>
                <a:lnTo>
                  <a:pt x="443" y="33"/>
                </a:lnTo>
                <a:lnTo>
                  <a:pt x="413" y="26"/>
                </a:lnTo>
                <a:lnTo>
                  <a:pt x="381" y="23"/>
                </a:lnTo>
                <a:lnTo>
                  <a:pt x="365" y="21"/>
                </a:lnTo>
                <a:lnTo>
                  <a:pt x="333" y="21"/>
                </a:lnTo>
                <a:lnTo>
                  <a:pt x="317" y="23"/>
                </a:lnTo>
                <a:lnTo>
                  <a:pt x="283" y="26"/>
                </a:lnTo>
                <a:lnTo>
                  <a:pt x="255" y="33"/>
                </a:lnTo>
                <a:lnTo>
                  <a:pt x="223" y="40"/>
                </a:lnTo>
                <a:lnTo>
                  <a:pt x="169" y="64"/>
                </a:lnTo>
                <a:lnTo>
                  <a:pt x="145" y="78"/>
                </a:lnTo>
                <a:lnTo>
                  <a:pt x="123" y="94"/>
                </a:lnTo>
                <a:lnTo>
                  <a:pt x="100" y="112"/>
                </a:lnTo>
                <a:lnTo>
                  <a:pt x="83" y="131"/>
                </a:lnTo>
                <a:lnTo>
                  <a:pt x="67" y="152"/>
                </a:lnTo>
                <a:lnTo>
                  <a:pt x="54" y="175"/>
                </a:lnTo>
                <a:lnTo>
                  <a:pt x="42" y="197"/>
                </a:lnTo>
                <a:lnTo>
                  <a:pt x="34" y="222"/>
                </a:lnTo>
                <a:lnTo>
                  <a:pt x="29" y="247"/>
                </a:lnTo>
                <a:lnTo>
                  <a:pt x="29" y="261"/>
                </a:lnTo>
                <a:lnTo>
                  <a:pt x="27" y="272"/>
                </a:lnTo>
                <a:lnTo>
                  <a:pt x="29" y="28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32" name="" descr=""/>
          <p:cNvPicPr/>
          <p:nvPr/>
        </p:nvPicPr>
        <p:blipFill>
          <a:blip r:embed="rId32"/>
          <a:stretch/>
        </p:blipFill>
        <p:spPr>
          <a:xfrm>
            <a:off x="4137120" y="286344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33" name="Freeform 50"/>
          <p:cNvSpPr/>
          <p:nvPr/>
        </p:nvSpPr>
        <p:spPr>
          <a:xfrm>
            <a:off x="4132800" y="2860200"/>
            <a:ext cx="251280" cy="196920"/>
          </a:xfrm>
          <a:custGeom>
            <a:avLst/>
            <a:gdLst/>
            <a:ahLst/>
            <a:rect l="0" t="0" r="r" b="b"/>
            <a:pathLst>
              <a:path w="698" h="547">
                <a:moveTo>
                  <a:pt x="0" y="272"/>
                </a:moveTo>
                <a:lnTo>
                  <a:pt x="0" y="258"/>
                </a:lnTo>
                <a:lnTo>
                  <a:pt x="2" y="244"/>
                </a:lnTo>
                <a:lnTo>
                  <a:pt x="7" y="219"/>
                </a:lnTo>
                <a:lnTo>
                  <a:pt x="16" y="192"/>
                </a:lnTo>
                <a:lnTo>
                  <a:pt x="27" y="167"/>
                </a:lnTo>
                <a:lnTo>
                  <a:pt x="42" y="143"/>
                </a:lnTo>
                <a:lnTo>
                  <a:pt x="58" y="120"/>
                </a:lnTo>
                <a:lnTo>
                  <a:pt x="78" y="100"/>
                </a:lnTo>
                <a:lnTo>
                  <a:pt x="100" y="81"/>
                </a:lnTo>
                <a:lnTo>
                  <a:pt x="127" y="63"/>
                </a:lnTo>
                <a:lnTo>
                  <a:pt x="152" y="47"/>
                </a:lnTo>
                <a:lnTo>
                  <a:pt x="181" y="33"/>
                </a:lnTo>
                <a:lnTo>
                  <a:pt x="212" y="21"/>
                </a:lnTo>
                <a:lnTo>
                  <a:pt x="243" y="12"/>
                </a:lnTo>
                <a:lnTo>
                  <a:pt x="277" y="6"/>
                </a:lnTo>
                <a:lnTo>
                  <a:pt x="313" y="2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7" y="6"/>
                </a:lnTo>
                <a:lnTo>
                  <a:pt x="450" y="12"/>
                </a:lnTo>
                <a:lnTo>
                  <a:pt x="484" y="21"/>
                </a:lnTo>
                <a:lnTo>
                  <a:pt x="542" y="45"/>
                </a:lnTo>
                <a:lnTo>
                  <a:pt x="569" y="61"/>
                </a:lnTo>
                <a:lnTo>
                  <a:pt x="594" y="78"/>
                </a:lnTo>
                <a:lnTo>
                  <a:pt x="616" y="98"/>
                </a:lnTo>
                <a:lnTo>
                  <a:pt x="636" y="119"/>
                </a:lnTo>
                <a:lnTo>
                  <a:pt x="654" y="142"/>
                </a:lnTo>
                <a:lnTo>
                  <a:pt x="669" y="166"/>
                </a:lnTo>
                <a:lnTo>
                  <a:pt x="681" y="191"/>
                </a:lnTo>
                <a:lnTo>
                  <a:pt x="689" y="217"/>
                </a:lnTo>
                <a:lnTo>
                  <a:pt x="697" y="244"/>
                </a:lnTo>
                <a:lnTo>
                  <a:pt x="697" y="301"/>
                </a:lnTo>
                <a:lnTo>
                  <a:pt x="689" y="327"/>
                </a:lnTo>
                <a:lnTo>
                  <a:pt x="681" y="354"/>
                </a:lnTo>
                <a:lnTo>
                  <a:pt x="669" y="379"/>
                </a:lnTo>
                <a:lnTo>
                  <a:pt x="657" y="402"/>
                </a:lnTo>
                <a:lnTo>
                  <a:pt x="639" y="426"/>
                </a:lnTo>
                <a:lnTo>
                  <a:pt x="619" y="446"/>
                </a:lnTo>
                <a:lnTo>
                  <a:pt x="596" y="465"/>
                </a:lnTo>
                <a:lnTo>
                  <a:pt x="572" y="482"/>
                </a:lnTo>
                <a:lnTo>
                  <a:pt x="544" y="498"/>
                </a:lnTo>
                <a:lnTo>
                  <a:pt x="515" y="512"/>
                </a:lnTo>
                <a:lnTo>
                  <a:pt x="484" y="525"/>
                </a:lnTo>
                <a:lnTo>
                  <a:pt x="453" y="534"/>
                </a:lnTo>
                <a:lnTo>
                  <a:pt x="419" y="540"/>
                </a:lnTo>
                <a:lnTo>
                  <a:pt x="365" y="546"/>
                </a:lnTo>
                <a:lnTo>
                  <a:pt x="313" y="546"/>
                </a:lnTo>
                <a:lnTo>
                  <a:pt x="279" y="540"/>
                </a:lnTo>
                <a:lnTo>
                  <a:pt x="245" y="534"/>
                </a:lnTo>
                <a:lnTo>
                  <a:pt x="214" y="525"/>
                </a:lnTo>
                <a:lnTo>
                  <a:pt x="183" y="514"/>
                </a:lnTo>
                <a:lnTo>
                  <a:pt x="154" y="501"/>
                </a:lnTo>
                <a:lnTo>
                  <a:pt x="127" y="484"/>
                </a:lnTo>
                <a:lnTo>
                  <a:pt x="103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7" y="379"/>
                </a:lnTo>
                <a:lnTo>
                  <a:pt x="16" y="355"/>
                </a:lnTo>
                <a:lnTo>
                  <a:pt x="7" y="329"/>
                </a:lnTo>
                <a:lnTo>
                  <a:pt x="0" y="286"/>
                </a:lnTo>
                <a:lnTo>
                  <a:pt x="0" y="272"/>
                </a:lnTo>
                <a:moveTo>
                  <a:pt x="29" y="285"/>
                </a:moveTo>
                <a:lnTo>
                  <a:pt x="29" y="298"/>
                </a:lnTo>
                <a:lnTo>
                  <a:pt x="34" y="324"/>
                </a:lnTo>
                <a:lnTo>
                  <a:pt x="42" y="348"/>
                </a:lnTo>
                <a:lnTo>
                  <a:pt x="54" y="371"/>
                </a:lnTo>
                <a:lnTo>
                  <a:pt x="67" y="392"/>
                </a:lnTo>
                <a:lnTo>
                  <a:pt x="83" y="413"/>
                </a:lnTo>
                <a:lnTo>
                  <a:pt x="100" y="432"/>
                </a:lnTo>
                <a:lnTo>
                  <a:pt x="121" y="449"/>
                </a:lnTo>
                <a:lnTo>
                  <a:pt x="143" y="467"/>
                </a:lnTo>
                <a:lnTo>
                  <a:pt x="167" y="481"/>
                </a:lnTo>
                <a:lnTo>
                  <a:pt x="194" y="493"/>
                </a:lnTo>
                <a:lnTo>
                  <a:pt x="223" y="504"/>
                </a:lnTo>
                <a:lnTo>
                  <a:pt x="252" y="512"/>
                </a:lnTo>
                <a:lnTo>
                  <a:pt x="283" y="520"/>
                </a:lnTo>
                <a:lnTo>
                  <a:pt x="315" y="523"/>
                </a:lnTo>
                <a:lnTo>
                  <a:pt x="333" y="525"/>
                </a:lnTo>
                <a:lnTo>
                  <a:pt x="363" y="525"/>
                </a:lnTo>
                <a:lnTo>
                  <a:pt x="379" y="523"/>
                </a:lnTo>
                <a:lnTo>
                  <a:pt x="413" y="520"/>
                </a:lnTo>
                <a:lnTo>
                  <a:pt x="443" y="512"/>
                </a:lnTo>
                <a:lnTo>
                  <a:pt x="473" y="506"/>
                </a:lnTo>
                <a:lnTo>
                  <a:pt x="499" y="495"/>
                </a:lnTo>
                <a:lnTo>
                  <a:pt x="526" y="481"/>
                </a:lnTo>
                <a:lnTo>
                  <a:pt x="552" y="467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29" y="393"/>
                </a:lnTo>
                <a:lnTo>
                  <a:pt x="643" y="371"/>
                </a:lnTo>
                <a:lnTo>
                  <a:pt x="654" y="348"/>
                </a:lnTo>
                <a:lnTo>
                  <a:pt x="663" y="324"/>
                </a:lnTo>
                <a:lnTo>
                  <a:pt x="669" y="286"/>
                </a:lnTo>
                <a:lnTo>
                  <a:pt x="669" y="261"/>
                </a:lnTo>
                <a:lnTo>
                  <a:pt x="667" y="248"/>
                </a:lnTo>
                <a:lnTo>
                  <a:pt x="663" y="222"/>
                </a:lnTo>
                <a:lnTo>
                  <a:pt x="654" y="199"/>
                </a:lnTo>
                <a:lnTo>
                  <a:pt x="645" y="175"/>
                </a:lnTo>
                <a:lnTo>
                  <a:pt x="632" y="153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78"/>
                </a:lnTo>
                <a:lnTo>
                  <a:pt x="528" y="64"/>
                </a:lnTo>
                <a:lnTo>
                  <a:pt x="501" y="53"/>
                </a:lnTo>
                <a:lnTo>
                  <a:pt x="473" y="42"/>
                </a:lnTo>
                <a:lnTo>
                  <a:pt x="443" y="33"/>
                </a:lnTo>
                <a:lnTo>
                  <a:pt x="413" y="26"/>
                </a:lnTo>
                <a:lnTo>
                  <a:pt x="381" y="23"/>
                </a:lnTo>
                <a:lnTo>
                  <a:pt x="365" y="21"/>
                </a:lnTo>
                <a:lnTo>
                  <a:pt x="333" y="21"/>
                </a:lnTo>
                <a:lnTo>
                  <a:pt x="317" y="23"/>
                </a:lnTo>
                <a:lnTo>
                  <a:pt x="283" y="26"/>
                </a:lnTo>
                <a:lnTo>
                  <a:pt x="255" y="33"/>
                </a:lnTo>
                <a:lnTo>
                  <a:pt x="223" y="40"/>
                </a:lnTo>
                <a:lnTo>
                  <a:pt x="169" y="64"/>
                </a:lnTo>
                <a:lnTo>
                  <a:pt x="145" y="78"/>
                </a:lnTo>
                <a:lnTo>
                  <a:pt x="123" y="94"/>
                </a:lnTo>
                <a:lnTo>
                  <a:pt x="100" y="112"/>
                </a:lnTo>
                <a:lnTo>
                  <a:pt x="83" y="131"/>
                </a:lnTo>
                <a:lnTo>
                  <a:pt x="67" y="152"/>
                </a:lnTo>
                <a:lnTo>
                  <a:pt x="54" y="175"/>
                </a:lnTo>
                <a:lnTo>
                  <a:pt x="42" y="197"/>
                </a:lnTo>
                <a:lnTo>
                  <a:pt x="34" y="222"/>
                </a:lnTo>
                <a:lnTo>
                  <a:pt x="29" y="247"/>
                </a:lnTo>
                <a:lnTo>
                  <a:pt x="29" y="261"/>
                </a:lnTo>
                <a:lnTo>
                  <a:pt x="27" y="272"/>
                </a:lnTo>
                <a:lnTo>
                  <a:pt x="29" y="28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34" name="" descr=""/>
          <p:cNvPicPr/>
          <p:nvPr/>
        </p:nvPicPr>
        <p:blipFill>
          <a:blip r:embed="rId33"/>
          <a:stretch/>
        </p:blipFill>
        <p:spPr>
          <a:xfrm>
            <a:off x="4028040" y="25570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35" name="Freeform 51"/>
          <p:cNvSpPr/>
          <p:nvPr/>
        </p:nvSpPr>
        <p:spPr>
          <a:xfrm>
            <a:off x="4023000" y="2553480"/>
            <a:ext cx="252000" cy="197640"/>
          </a:xfrm>
          <a:custGeom>
            <a:avLst/>
            <a:gdLst/>
            <a:ahLst/>
            <a:rect l="0" t="0" r="r" b="b"/>
            <a:pathLst>
              <a:path w="700" h="549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9" y="219"/>
                </a:lnTo>
                <a:lnTo>
                  <a:pt x="16" y="193"/>
                </a:lnTo>
                <a:lnTo>
                  <a:pt x="42" y="144"/>
                </a:lnTo>
                <a:lnTo>
                  <a:pt x="60" y="121"/>
                </a:lnTo>
                <a:lnTo>
                  <a:pt x="80" y="101"/>
                </a:lnTo>
                <a:lnTo>
                  <a:pt x="103" y="82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46" y="12"/>
                </a:lnTo>
                <a:lnTo>
                  <a:pt x="280" y="6"/>
                </a:lnTo>
                <a:lnTo>
                  <a:pt x="314" y="2"/>
                </a:lnTo>
                <a:lnTo>
                  <a:pt x="334" y="0"/>
                </a:lnTo>
                <a:lnTo>
                  <a:pt x="368" y="0"/>
                </a:lnTo>
                <a:lnTo>
                  <a:pt x="386" y="2"/>
                </a:lnTo>
                <a:lnTo>
                  <a:pt x="420" y="6"/>
                </a:lnTo>
                <a:lnTo>
                  <a:pt x="454" y="12"/>
                </a:lnTo>
                <a:lnTo>
                  <a:pt x="485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2"/>
                </a:lnTo>
                <a:lnTo>
                  <a:pt x="619" y="101"/>
                </a:lnTo>
                <a:lnTo>
                  <a:pt x="639" y="121"/>
                </a:lnTo>
                <a:lnTo>
                  <a:pt x="657" y="144"/>
                </a:lnTo>
                <a:lnTo>
                  <a:pt x="672" y="167"/>
                </a:lnTo>
                <a:lnTo>
                  <a:pt x="683" y="193"/>
                </a:lnTo>
                <a:lnTo>
                  <a:pt x="692" y="219"/>
                </a:lnTo>
                <a:lnTo>
                  <a:pt x="697" y="246"/>
                </a:lnTo>
                <a:lnTo>
                  <a:pt x="699" y="259"/>
                </a:lnTo>
                <a:lnTo>
                  <a:pt x="699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80"/>
                </a:lnTo>
                <a:lnTo>
                  <a:pt x="657" y="404"/>
                </a:lnTo>
                <a:lnTo>
                  <a:pt x="639" y="427"/>
                </a:lnTo>
                <a:lnTo>
                  <a:pt x="619" y="448"/>
                </a:lnTo>
                <a:lnTo>
                  <a:pt x="596" y="467"/>
                </a:lnTo>
                <a:lnTo>
                  <a:pt x="572" y="485"/>
                </a:lnTo>
                <a:lnTo>
                  <a:pt x="545" y="501"/>
                </a:lnTo>
                <a:lnTo>
                  <a:pt x="516" y="515"/>
                </a:lnTo>
                <a:lnTo>
                  <a:pt x="487" y="525"/>
                </a:lnTo>
                <a:lnTo>
                  <a:pt x="456" y="535"/>
                </a:lnTo>
                <a:lnTo>
                  <a:pt x="422" y="540"/>
                </a:lnTo>
                <a:lnTo>
                  <a:pt x="386" y="546"/>
                </a:lnTo>
                <a:lnTo>
                  <a:pt x="368" y="548"/>
                </a:lnTo>
                <a:lnTo>
                  <a:pt x="334" y="548"/>
                </a:lnTo>
                <a:lnTo>
                  <a:pt x="316" y="546"/>
                </a:lnTo>
                <a:lnTo>
                  <a:pt x="282" y="542"/>
                </a:lnTo>
                <a:lnTo>
                  <a:pt x="248" y="535"/>
                </a:lnTo>
                <a:lnTo>
                  <a:pt x="215" y="526"/>
                </a:lnTo>
                <a:lnTo>
                  <a:pt x="185" y="515"/>
                </a:lnTo>
                <a:lnTo>
                  <a:pt x="156" y="501"/>
                </a:lnTo>
                <a:lnTo>
                  <a:pt x="129" y="485"/>
                </a:lnTo>
                <a:lnTo>
                  <a:pt x="103" y="467"/>
                </a:lnTo>
                <a:lnTo>
                  <a:pt x="80" y="448"/>
                </a:lnTo>
                <a:lnTo>
                  <a:pt x="60" y="427"/>
                </a:lnTo>
                <a:lnTo>
                  <a:pt x="29" y="382"/>
                </a:lnTo>
                <a:lnTo>
                  <a:pt x="18" y="355"/>
                </a:lnTo>
                <a:lnTo>
                  <a:pt x="9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9" y="287"/>
                </a:moveTo>
                <a:lnTo>
                  <a:pt x="36" y="324"/>
                </a:lnTo>
                <a:lnTo>
                  <a:pt x="42" y="348"/>
                </a:lnTo>
                <a:lnTo>
                  <a:pt x="54" y="371"/>
                </a:lnTo>
                <a:lnTo>
                  <a:pt x="67" y="393"/>
                </a:lnTo>
                <a:lnTo>
                  <a:pt x="83" y="415"/>
                </a:lnTo>
                <a:lnTo>
                  <a:pt x="103" y="434"/>
                </a:lnTo>
                <a:lnTo>
                  <a:pt x="123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6" y="506"/>
                </a:lnTo>
                <a:lnTo>
                  <a:pt x="256" y="515"/>
                </a:lnTo>
                <a:lnTo>
                  <a:pt x="284" y="520"/>
                </a:lnTo>
                <a:lnTo>
                  <a:pt x="318" y="523"/>
                </a:lnTo>
                <a:lnTo>
                  <a:pt x="334" y="525"/>
                </a:lnTo>
                <a:lnTo>
                  <a:pt x="382" y="525"/>
                </a:lnTo>
                <a:lnTo>
                  <a:pt x="444" y="515"/>
                </a:lnTo>
                <a:lnTo>
                  <a:pt x="474" y="506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5"/>
                </a:lnTo>
                <a:lnTo>
                  <a:pt x="632" y="393"/>
                </a:lnTo>
                <a:lnTo>
                  <a:pt x="645" y="373"/>
                </a:lnTo>
                <a:lnTo>
                  <a:pt x="657" y="350"/>
                </a:lnTo>
                <a:lnTo>
                  <a:pt x="663" y="326"/>
                </a:lnTo>
                <a:lnTo>
                  <a:pt x="669" y="299"/>
                </a:lnTo>
                <a:lnTo>
                  <a:pt x="669" y="249"/>
                </a:lnTo>
                <a:lnTo>
                  <a:pt x="665" y="224"/>
                </a:lnTo>
                <a:lnTo>
                  <a:pt x="657" y="200"/>
                </a:lnTo>
                <a:lnTo>
                  <a:pt x="645" y="177"/>
                </a:lnTo>
                <a:lnTo>
                  <a:pt x="632" y="154"/>
                </a:lnTo>
                <a:lnTo>
                  <a:pt x="616" y="134"/>
                </a:lnTo>
                <a:lnTo>
                  <a:pt x="598" y="115"/>
                </a:lnTo>
                <a:lnTo>
                  <a:pt x="578" y="97"/>
                </a:lnTo>
                <a:lnTo>
                  <a:pt x="529" y="65"/>
                </a:lnTo>
                <a:lnTo>
                  <a:pt x="505" y="53"/>
                </a:lnTo>
                <a:lnTo>
                  <a:pt x="476" y="42"/>
                </a:lnTo>
                <a:lnTo>
                  <a:pt x="447" y="33"/>
                </a:lnTo>
                <a:lnTo>
                  <a:pt x="416" y="28"/>
                </a:lnTo>
                <a:lnTo>
                  <a:pt x="384" y="23"/>
                </a:lnTo>
                <a:lnTo>
                  <a:pt x="318" y="23"/>
                </a:lnTo>
                <a:lnTo>
                  <a:pt x="286" y="28"/>
                </a:lnTo>
                <a:lnTo>
                  <a:pt x="256" y="33"/>
                </a:lnTo>
                <a:lnTo>
                  <a:pt x="226" y="42"/>
                </a:lnTo>
                <a:lnTo>
                  <a:pt x="196" y="53"/>
                </a:lnTo>
                <a:lnTo>
                  <a:pt x="172" y="65"/>
                </a:lnTo>
                <a:lnTo>
                  <a:pt x="147" y="78"/>
                </a:lnTo>
                <a:lnTo>
                  <a:pt x="123" y="97"/>
                </a:lnTo>
                <a:lnTo>
                  <a:pt x="103" y="115"/>
                </a:lnTo>
                <a:lnTo>
                  <a:pt x="85" y="134"/>
                </a:lnTo>
                <a:lnTo>
                  <a:pt x="67" y="154"/>
                </a:lnTo>
                <a:lnTo>
                  <a:pt x="54" y="176"/>
                </a:lnTo>
                <a:lnTo>
                  <a:pt x="45" y="198"/>
                </a:lnTo>
                <a:lnTo>
                  <a:pt x="36" y="223"/>
                </a:lnTo>
                <a:lnTo>
                  <a:pt x="32" y="249"/>
                </a:lnTo>
                <a:lnTo>
                  <a:pt x="29" y="261"/>
                </a:lnTo>
                <a:lnTo>
                  <a:pt x="29" y="273"/>
                </a:lnTo>
                <a:lnTo>
                  <a:pt x="29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36" name="" descr=""/>
          <p:cNvPicPr/>
          <p:nvPr/>
        </p:nvPicPr>
        <p:blipFill>
          <a:blip r:embed="rId34"/>
          <a:stretch/>
        </p:blipFill>
        <p:spPr>
          <a:xfrm>
            <a:off x="4028040" y="25570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37" name="Freeform 52"/>
          <p:cNvSpPr/>
          <p:nvPr/>
        </p:nvSpPr>
        <p:spPr>
          <a:xfrm>
            <a:off x="4023000" y="2553480"/>
            <a:ext cx="252000" cy="197640"/>
          </a:xfrm>
          <a:custGeom>
            <a:avLst/>
            <a:gdLst/>
            <a:ahLst/>
            <a:rect l="0" t="0" r="r" b="b"/>
            <a:pathLst>
              <a:path w="700" h="549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9" y="219"/>
                </a:lnTo>
                <a:lnTo>
                  <a:pt x="16" y="193"/>
                </a:lnTo>
                <a:lnTo>
                  <a:pt x="42" y="144"/>
                </a:lnTo>
                <a:lnTo>
                  <a:pt x="60" y="121"/>
                </a:lnTo>
                <a:lnTo>
                  <a:pt x="80" y="101"/>
                </a:lnTo>
                <a:lnTo>
                  <a:pt x="103" y="82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46" y="12"/>
                </a:lnTo>
                <a:lnTo>
                  <a:pt x="280" y="6"/>
                </a:lnTo>
                <a:lnTo>
                  <a:pt x="314" y="2"/>
                </a:lnTo>
                <a:lnTo>
                  <a:pt x="334" y="0"/>
                </a:lnTo>
                <a:lnTo>
                  <a:pt x="368" y="0"/>
                </a:lnTo>
                <a:lnTo>
                  <a:pt x="386" y="2"/>
                </a:lnTo>
                <a:lnTo>
                  <a:pt x="420" y="6"/>
                </a:lnTo>
                <a:lnTo>
                  <a:pt x="454" y="12"/>
                </a:lnTo>
                <a:lnTo>
                  <a:pt x="485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2"/>
                </a:lnTo>
                <a:lnTo>
                  <a:pt x="619" y="101"/>
                </a:lnTo>
                <a:lnTo>
                  <a:pt x="639" y="121"/>
                </a:lnTo>
                <a:lnTo>
                  <a:pt x="657" y="144"/>
                </a:lnTo>
                <a:lnTo>
                  <a:pt x="672" y="167"/>
                </a:lnTo>
                <a:lnTo>
                  <a:pt x="683" y="193"/>
                </a:lnTo>
                <a:lnTo>
                  <a:pt x="692" y="219"/>
                </a:lnTo>
                <a:lnTo>
                  <a:pt x="697" y="246"/>
                </a:lnTo>
                <a:lnTo>
                  <a:pt x="699" y="259"/>
                </a:lnTo>
                <a:lnTo>
                  <a:pt x="699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80"/>
                </a:lnTo>
                <a:lnTo>
                  <a:pt x="657" y="404"/>
                </a:lnTo>
                <a:lnTo>
                  <a:pt x="639" y="427"/>
                </a:lnTo>
                <a:lnTo>
                  <a:pt x="619" y="448"/>
                </a:lnTo>
                <a:lnTo>
                  <a:pt x="596" y="467"/>
                </a:lnTo>
                <a:lnTo>
                  <a:pt x="572" y="485"/>
                </a:lnTo>
                <a:lnTo>
                  <a:pt x="545" y="501"/>
                </a:lnTo>
                <a:lnTo>
                  <a:pt x="516" y="515"/>
                </a:lnTo>
                <a:lnTo>
                  <a:pt x="487" y="525"/>
                </a:lnTo>
                <a:lnTo>
                  <a:pt x="456" y="535"/>
                </a:lnTo>
                <a:lnTo>
                  <a:pt x="422" y="540"/>
                </a:lnTo>
                <a:lnTo>
                  <a:pt x="386" y="546"/>
                </a:lnTo>
                <a:lnTo>
                  <a:pt x="368" y="548"/>
                </a:lnTo>
                <a:lnTo>
                  <a:pt x="334" y="548"/>
                </a:lnTo>
                <a:lnTo>
                  <a:pt x="316" y="546"/>
                </a:lnTo>
                <a:lnTo>
                  <a:pt x="282" y="542"/>
                </a:lnTo>
                <a:lnTo>
                  <a:pt x="248" y="535"/>
                </a:lnTo>
                <a:lnTo>
                  <a:pt x="215" y="526"/>
                </a:lnTo>
                <a:lnTo>
                  <a:pt x="185" y="515"/>
                </a:lnTo>
                <a:lnTo>
                  <a:pt x="156" y="501"/>
                </a:lnTo>
                <a:lnTo>
                  <a:pt x="129" y="485"/>
                </a:lnTo>
                <a:lnTo>
                  <a:pt x="103" y="467"/>
                </a:lnTo>
                <a:lnTo>
                  <a:pt x="80" y="448"/>
                </a:lnTo>
                <a:lnTo>
                  <a:pt x="60" y="427"/>
                </a:lnTo>
                <a:lnTo>
                  <a:pt x="29" y="382"/>
                </a:lnTo>
                <a:lnTo>
                  <a:pt x="18" y="355"/>
                </a:lnTo>
                <a:lnTo>
                  <a:pt x="9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9" y="287"/>
                </a:moveTo>
                <a:lnTo>
                  <a:pt x="36" y="324"/>
                </a:lnTo>
                <a:lnTo>
                  <a:pt x="42" y="348"/>
                </a:lnTo>
                <a:lnTo>
                  <a:pt x="54" y="371"/>
                </a:lnTo>
                <a:lnTo>
                  <a:pt x="67" y="393"/>
                </a:lnTo>
                <a:lnTo>
                  <a:pt x="83" y="415"/>
                </a:lnTo>
                <a:lnTo>
                  <a:pt x="103" y="434"/>
                </a:lnTo>
                <a:lnTo>
                  <a:pt x="123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6" y="506"/>
                </a:lnTo>
                <a:lnTo>
                  <a:pt x="256" y="515"/>
                </a:lnTo>
                <a:lnTo>
                  <a:pt x="284" y="520"/>
                </a:lnTo>
                <a:lnTo>
                  <a:pt x="318" y="523"/>
                </a:lnTo>
                <a:lnTo>
                  <a:pt x="334" y="525"/>
                </a:lnTo>
                <a:lnTo>
                  <a:pt x="382" y="525"/>
                </a:lnTo>
                <a:lnTo>
                  <a:pt x="444" y="515"/>
                </a:lnTo>
                <a:lnTo>
                  <a:pt x="474" y="506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5"/>
                </a:lnTo>
                <a:lnTo>
                  <a:pt x="632" y="393"/>
                </a:lnTo>
                <a:lnTo>
                  <a:pt x="645" y="373"/>
                </a:lnTo>
                <a:lnTo>
                  <a:pt x="657" y="350"/>
                </a:lnTo>
                <a:lnTo>
                  <a:pt x="663" y="326"/>
                </a:lnTo>
                <a:lnTo>
                  <a:pt x="669" y="299"/>
                </a:lnTo>
                <a:lnTo>
                  <a:pt x="669" y="249"/>
                </a:lnTo>
                <a:lnTo>
                  <a:pt x="665" y="224"/>
                </a:lnTo>
                <a:lnTo>
                  <a:pt x="657" y="200"/>
                </a:lnTo>
                <a:lnTo>
                  <a:pt x="645" y="177"/>
                </a:lnTo>
                <a:lnTo>
                  <a:pt x="632" y="154"/>
                </a:lnTo>
                <a:lnTo>
                  <a:pt x="616" y="134"/>
                </a:lnTo>
                <a:lnTo>
                  <a:pt x="598" y="115"/>
                </a:lnTo>
                <a:lnTo>
                  <a:pt x="578" y="97"/>
                </a:lnTo>
                <a:lnTo>
                  <a:pt x="529" y="65"/>
                </a:lnTo>
                <a:lnTo>
                  <a:pt x="505" y="53"/>
                </a:lnTo>
                <a:lnTo>
                  <a:pt x="476" y="42"/>
                </a:lnTo>
                <a:lnTo>
                  <a:pt x="447" y="33"/>
                </a:lnTo>
                <a:lnTo>
                  <a:pt x="416" y="28"/>
                </a:lnTo>
                <a:lnTo>
                  <a:pt x="384" y="23"/>
                </a:lnTo>
                <a:lnTo>
                  <a:pt x="318" y="23"/>
                </a:lnTo>
                <a:lnTo>
                  <a:pt x="286" y="28"/>
                </a:lnTo>
                <a:lnTo>
                  <a:pt x="256" y="33"/>
                </a:lnTo>
                <a:lnTo>
                  <a:pt x="226" y="42"/>
                </a:lnTo>
                <a:lnTo>
                  <a:pt x="196" y="53"/>
                </a:lnTo>
                <a:lnTo>
                  <a:pt x="172" y="65"/>
                </a:lnTo>
                <a:lnTo>
                  <a:pt x="147" y="78"/>
                </a:lnTo>
                <a:lnTo>
                  <a:pt x="123" y="97"/>
                </a:lnTo>
                <a:lnTo>
                  <a:pt x="103" y="115"/>
                </a:lnTo>
                <a:lnTo>
                  <a:pt x="85" y="134"/>
                </a:lnTo>
                <a:lnTo>
                  <a:pt x="67" y="154"/>
                </a:lnTo>
                <a:lnTo>
                  <a:pt x="54" y="176"/>
                </a:lnTo>
                <a:lnTo>
                  <a:pt x="45" y="198"/>
                </a:lnTo>
                <a:lnTo>
                  <a:pt x="36" y="223"/>
                </a:lnTo>
                <a:lnTo>
                  <a:pt x="32" y="249"/>
                </a:lnTo>
                <a:lnTo>
                  <a:pt x="29" y="261"/>
                </a:lnTo>
                <a:lnTo>
                  <a:pt x="29" y="273"/>
                </a:lnTo>
                <a:lnTo>
                  <a:pt x="29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38" name="" descr=""/>
          <p:cNvPicPr/>
          <p:nvPr/>
        </p:nvPicPr>
        <p:blipFill>
          <a:blip r:embed="rId35"/>
          <a:stretch/>
        </p:blipFill>
        <p:spPr>
          <a:xfrm>
            <a:off x="4617360" y="265176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39" name="Freeform 53"/>
          <p:cNvSpPr/>
          <p:nvPr/>
        </p:nvSpPr>
        <p:spPr>
          <a:xfrm>
            <a:off x="4613400" y="2647800"/>
            <a:ext cx="250920" cy="197280"/>
          </a:xfrm>
          <a:custGeom>
            <a:avLst/>
            <a:gdLst/>
            <a:ahLst/>
            <a:rect l="0" t="0" r="r" b="b"/>
            <a:pathLst>
              <a:path w="697" h="548">
                <a:moveTo>
                  <a:pt x="0" y="274"/>
                </a:moveTo>
                <a:lnTo>
                  <a:pt x="0" y="260"/>
                </a:lnTo>
                <a:lnTo>
                  <a:pt x="6" y="218"/>
                </a:lnTo>
                <a:lnTo>
                  <a:pt x="16" y="192"/>
                </a:lnTo>
                <a:lnTo>
                  <a:pt x="26" y="167"/>
                </a:lnTo>
                <a:lnTo>
                  <a:pt x="42" y="143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7" y="63"/>
                </a:lnTo>
                <a:lnTo>
                  <a:pt x="152" y="47"/>
                </a:lnTo>
                <a:lnTo>
                  <a:pt x="181" y="33"/>
                </a:lnTo>
                <a:lnTo>
                  <a:pt x="243" y="12"/>
                </a:lnTo>
                <a:lnTo>
                  <a:pt x="277" y="5"/>
                </a:lnTo>
                <a:lnTo>
                  <a:pt x="312" y="2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7" y="5"/>
                </a:lnTo>
                <a:lnTo>
                  <a:pt x="450" y="12"/>
                </a:lnTo>
                <a:lnTo>
                  <a:pt x="483" y="21"/>
                </a:lnTo>
                <a:lnTo>
                  <a:pt x="513" y="33"/>
                </a:lnTo>
                <a:lnTo>
                  <a:pt x="541" y="47"/>
                </a:lnTo>
                <a:lnTo>
                  <a:pt x="568" y="63"/>
                </a:lnTo>
                <a:lnTo>
                  <a:pt x="593" y="80"/>
                </a:lnTo>
                <a:lnTo>
                  <a:pt x="616" y="99"/>
                </a:lnTo>
                <a:lnTo>
                  <a:pt x="636" y="120"/>
                </a:lnTo>
                <a:lnTo>
                  <a:pt x="654" y="143"/>
                </a:lnTo>
                <a:lnTo>
                  <a:pt x="669" y="166"/>
                </a:lnTo>
                <a:lnTo>
                  <a:pt x="681" y="192"/>
                </a:lnTo>
                <a:lnTo>
                  <a:pt x="689" y="218"/>
                </a:lnTo>
                <a:lnTo>
                  <a:pt x="696" y="244"/>
                </a:lnTo>
                <a:lnTo>
                  <a:pt x="696" y="300"/>
                </a:lnTo>
                <a:lnTo>
                  <a:pt x="689" y="328"/>
                </a:lnTo>
                <a:lnTo>
                  <a:pt x="681" y="354"/>
                </a:lnTo>
                <a:lnTo>
                  <a:pt x="669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5" y="467"/>
                </a:lnTo>
                <a:lnTo>
                  <a:pt x="570" y="484"/>
                </a:lnTo>
                <a:lnTo>
                  <a:pt x="544" y="500"/>
                </a:lnTo>
                <a:lnTo>
                  <a:pt x="515" y="514"/>
                </a:lnTo>
                <a:lnTo>
                  <a:pt x="453" y="534"/>
                </a:lnTo>
                <a:lnTo>
                  <a:pt x="419" y="540"/>
                </a:lnTo>
                <a:lnTo>
                  <a:pt x="383" y="545"/>
                </a:lnTo>
                <a:lnTo>
                  <a:pt x="365" y="547"/>
                </a:lnTo>
                <a:lnTo>
                  <a:pt x="329" y="547"/>
                </a:lnTo>
                <a:lnTo>
                  <a:pt x="312" y="545"/>
                </a:lnTo>
                <a:lnTo>
                  <a:pt x="279" y="542"/>
                </a:lnTo>
                <a:lnTo>
                  <a:pt x="245" y="534"/>
                </a:lnTo>
                <a:lnTo>
                  <a:pt x="214" y="526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81"/>
                </a:lnTo>
                <a:lnTo>
                  <a:pt x="16" y="354"/>
                </a:lnTo>
                <a:lnTo>
                  <a:pt x="6" y="328"/>
                </a:lnTo>
                <a:lnTo>
                  <a:pt x="2" y="302"/>
                </a:lnTo>
                <a:lnTo>
                  <a:pt x="0" y="288"/>
                </a:lnTo>
                <a:lnTo>
                  <a:pt x="0" y="274"/>
                </a:lnTo>
                <a:moveTo>
                  <a:pt x="29" y="286"/>
                </a:moveTo>
                <a:lnTo>
                  <a:pt x="29" y="299"/>
                </a:lnTo>
                <a:lnTo>
                  <a:pt x="34" y="322"/>
                </a:lnTo>
                <a:lnTo>
                  <a:pt x="42" y="347"/>
                </a:lnTo>
                <a:lnTo>
                  <a:pt x="54" y="370"/>
                </a:lnTo>
                <a:lnTo>
                  <a:pt x="67" y="393"/>
                </a:lnTo>
                <a:lnTo>
                  <a:pt x="82" y="414"/>
                </a:lnTo>
                <a:lnTo>
                  <a:pt x="100" y="434"/>
                </a:lnTo>
                <a:lnTo>
                  <a:pt x="120" y="451"/>
                </a:lnTo>
                <a:lnTo>
                  <a:pt x="143" y="467"/>
                </a:lnTo>
                <a:lnTo>
                  <a:pt x="167" y="482"/>
                </a:lnTo>
                <a:lnTo>
                  <a:pt x="194" y="495"/>
                </a:lnTo>
                <a:lnTo>
                  <a:pt x="223" y="505"/>
                </a:lnTo>
                <a:lnTo>
                  <a:pt x="252" y="514"/>
                </a:lnTo>
                <a:lnTo>
                  <a:pt x="283" y="519"/>
                </a:lnTo>
                <a:lnTo>
                  <a:pt x="315" y="523"/>
                </a:lnTo>
                <a:lnTo>
                  <a:pt x="332" y="525"/>
                </a:lnTo>
                <a:lnTo>
                  <a:pt x="379" y="525"/>
                </a:lnTo>
                <a:lnTo>
                  <a:pt x="413" y="519"/>
                </a:lnTo>
                <a:lnTo>
                  <a:pt x="443" y="514"/>
                </a:lnTo>
                <a:lnTo>
                  <a:pt x="473" y="505"/>
                </a:lnTo>
                <a:lnTo>
                  <a:pt x="499" y="495"/>
                </a:lnTo>
                <a:lnTo>
                  <a:pt x="526" y="482"/>
                </a:lnTo>
                <a:lnTo>
                  <a:pt x="550" y="468"/>
                </a:lnTo>
                <a:lnTo>
                  <a:pt x="575" y="451"/>
                </a:lnTo>
                <a:lnTo>
                  <a:pt x="595" y="434"/>
                </a:lnTo>
                <a:lnTo>
                  <a:pt x="614" y="414"/>
                </a:lnTo>
                <a:lnTo>
                  <a:pt x="629" y="393"/>
                </a:lnTo>
                <a:lnTo>
                  <a:pt x="643" y="373"/>
                </a:lnTo>
                <a:lnTo>
                  <a:pt x="654" y="349"/>
                </a:lnTo>
                <a:lnTo>
                  <a:pt x="663" y="324"/>
                </a:lnTo>
                <a:lnTo>
                  <a:pt x="667" y="299"/>
                </a:lnTo>
                <a:lnTo>
                  <a:pt x="669" y="286"/>
                </a:lnTo>
                <a:lnTo>
                  <a:pt x="669" y="260"/>
                </a:lnTo>
                <a:lnTo>
                  <a:pt x="663" y="223"/>
                </a:lnTo>
                <a:lnTo>
                  <a:pt x="654" y="199"/>
                </a:lnTo>
                <a:lnTo>
                  <a:pt x="645" y="176"/>
                </a:lnTo>
                <a:lnTo>
                  <a:pt x="632" y="153"/>
                </a:lnTo>
                <a:lnTo>
                  <a:pt x="614" y="133"/>
                </a:lnTo>
                <a:lnTo>
                  <a:pt x="595" y="113"/>
                </a:lnTo>
                <a:lnTo>
                  <a:pt x="575" y="96"/>
                </a:lnTo>
                <a:lnTo>
                  <a:pt x="553" y="80"/>
                </a:lnTo>
                <a:lnTo>
                  <a:pt x="528" y="64"/>
                </a:lnTo>
                <a:lnTo>
                  <a:pt x="501" y="52"/>
                </a:lnTo>
                <a:lnTo>
                  <a:pt x="473" y="42"/>
                </a:lnTo>
                <a:lnTo>
                  <a:pt x="443" y="33"/>
                </a:lnTo>
                <a:lnTo>
                  <a:pt x="413" y="28"/>
                </a:lnTo>
                <a:lnTo>
                  <a:pt x="381" y="22"/>
                </a:lnTo>
                <a:lnTo>
                  <a:pt x="317" y="22"/>
                </a:lnTo>
                <a:lnTo>
                  <a:pt x="283" y="28"/>
                </a:lnTo>
                <a:lnTo>
                  <a:pt x="254" y="33"/>
                </a:lnTo>
                <a:lnTo>
                  <a:pt x="223" y="42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00" y="113"/>
                </a:lnTo>
                <a:lnTo>
                  <a:pt x="82" y="133"/>
                </a:lnTo>
                <a:lnTo>
                  <a:pt x="67" y="153"/>
                </a:lnTo>
                <a:lnTo>
                  <a:pt x="54" y="174"/>
                </a:lnTo>
                <a:lnTo>
                  <a:pt x="42" y="197"/>
                </a:lnTo>
                <a:lnTo>
                  <a:pt x="34" y="222"/>
                </a:lnTo>
                <a:lnTo>
                  <a:pt x="29" y="247"/>
                </a:lnTo>
                <a:lnTo>
                  <a:pt x="29" y="260"/>
                </a:lnTo>
                <a:lnTo>
                  <a:pt x="26" y="272"/>
                </a:lnTo>
                <a:lnTo>
                  <a:pt x="29" y="286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40" name="" descr=""/>
          <p:cNvPicPr/>
          <p:nvPr/>
        </p:nvPicPr>
        <p:blipFill>
          <a:blip r:embed="rId36"/>
          <a:stretch/>
        </p:blipFill>
        <p:spPr>
          <a:xfrm>
            <a:off x="4617360" y="265176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41" name="Freeform 54"/>
          <p:cNvSpPr/>
          <p:nvPr/>
        </p:nvSpPr>
        <p:spPr>
          <a:xfrm>
            <a:off x="4613400" y="2647800"/>
            <a:ext cx="250920" cy="197280"/>
          </a:xfrm>
          <a:custGeom>
            <a:avLst/>
            <a:gdLst/>
            <a:ahLst/>
            <a:rect l="0" t="0" r="r" b="b"/>
            <a:pathLst>
              <a:path w="697" h="548">
                <a:moveTo>
                  <a:pt x="0" y="274"/>
                </a:moveTo>
                <a:lnTo>
                  <a:pt x="0" y="260"/>
                </a:lnTo>
                <a:lnTo>
                  <a:pt x="6" y="218"/>
                </a:lnTo>
                <a:lnTo>
                  <a:pt x="16" y="192"/>
                </a:lnTo>
                <a:lnTo>
                  <a:pt x="26" y="167"/>
                </a:lnTo>
                <a:lnTo>
                  <a:pt x="42" y="143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7" y="63"/>
                </a:lnTo>
                <a:lnTo>
                  <a:pt x="152" y="47"/>
                </a:lnTo>
                <a:lnTo>
                  <a:pt x="181" y="33"/>
                </a:lnTo>
                <a:lnTo>
                  <a:pt x="243" y="12"/>
                </a:lnTo>
                <a:lnTo>
                  <a:pt x="277" y="5"/>
                </a:lnTo>
                <a:lnTo>
                  <a:pt x="312" y="2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7" y="5"/>
                </a:lnTo>
                <a:lnTo>
                  <a:pt x="450" y="12"/>
                </a:lnTo>
                <a:lnTo>
                  <a:pt x="483" y="21"/>
                </a:lnTo>
                <a:lnTo>
                  <a:pt x="513" y="33"/>
                </a:lnTo>
                <a:lnTo>
                  <a:pt x="541" y="47"/>
                </a:lnTo>
                <a:lnTo>
                  <a:pt x="568" y="63"/>
                </a:lnTo>
                <a:lnTo>
                  <a:pt x="593" y="80"/>
                </a:lnTo>
                <a:lnTo>
                  <a:pt x="616" y="99"/>
                </a:lnTo>
                <a:lnTo>
                  <a:pt x="636" y="120"/>
                </a:lnTo>
                <a:lnTo>
                  <a:pt x="654" y="143"/>
                </a:lnTo>
                <a:lnTo>
                  <a:pt x="669" y="166"/>
                </a:lnTo>
                <a:lnTo>
                  <a:pt x="681" y="192"/>
                </a:lnTo>
                <a:lnTo>
                  <a:pt x="689" y="218"/>
                </a:lnTo>
                <a:lnTo>
                  <a:pt x="696" y="244"/>
                </a:lnTo>
                <a:lnTo>
                  <a:pt x="696" y="300"/>
                </a:lnTo>
                <a:lnTo>
                  <a:pt x="689" y="328"/>
                </a:lnTo>
                <a:lnTo>
                  <a:pt x="681" y="354"/>
                </a:lnTo>
                <a:lnTo>
                  <a:pt x="669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5" y="467"/>
                </a:lnTo>
                <a:lnTo>
                  <a:pt x="570" y="484"/>
                </a:lnTo>
                <a:lnTo>
                  <a:pt x="544" y="500"/>
                </a:lnTo>
                <a:lnTo>
                  <a:pt x="515" y="514"/>
                </a:lnTo>
                <a:lnTo>
                  <a:pt x="453" y="534"/>
                </a:lnTo>
                <a:lnTo>
                  <a:pt x="419" y="540"/>
                </a:lnTo>
                <a:lnTo>
                  <a:pt x="383" y="545"/>
                </a:lnTo>
                <a:lnTo>
                  <a:pt x="365" y="547"/>
                </a:lnTo>
                <a:lnTo>
                  <a:pt x="329" y="547"/>
                </a:lnTo>
                <a:lnTo>
                  <a:pt x="312" y="545"/>
                </a:lnTo>
                <a:lnTo>
                  <a:pt x="279" y="542"/>
                </a:lnTo>
                <a:lnTo>
                  <a:pt x="245" y="534"/>
                </a:lnTo>
                <a:lnTo>
                  <a:pt x="214" y="526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81"/>
                </a:lnTo>
                <a:lnTo>
                  <a:pt x="16" y="354"/>
                </a:lnTo>
                <a:lnTo>
                  <a:pt x="6" y="328"/>
                </a:lnTo>
                <a:lnTo>
                  <a:pt x="2" y="302"/>
                </a:lnTo>
                <a:lnTo>
                  <a:pt x="0" y="288"/>
                </a:lnTo>
                <a:lnTo>
                  <a:pt x="0" y="274"/>
                </a:lnTo>
                <a:moveTo>
                  <a:pt x="29" y="286"/>
                </a:moveTo>
                <a:lnTo>
                  <a:pt x="29" y="299"/>
                </a:lnTo>
                <a:lnTo>
                  <a:pt x="34" y="322"/>
                </a:lnTo>
                <a:lnTo>
                  <a:pt x="42" y="347"/>
                </a:lnTo>
                <a:lnTo>
                  <a:pt x="54" y="370"/>
                </a:lnTo>
                <a:lnTo>
                  <a:pt x="67" y="393"/>
                </a:lnTo>
                <a:lnTo>
                  <a:pt x="82" y="414"/>
                </a:lnTo>
                <a:lnTo>
                  <a:pt x="100" y="434"/>
                </a:lnTo>
                <a:lnTo>
                  <a:pt x="120" y="451"/>
                </a:lnTo>
                <a:lnTo>
                  <a:pt x="143" y="467"/>
                </a:lnTo>
                <a:lnTo>
                  <a:pt x="167" y="482"/>
                </a:lnTo>
                <a:lnTo>
                  <a:pt x="194" y="495"/>
                </a:lnTo>
                <a:lnTo>
                  <a:pt x="223" y="505"/>
                </a:lnTo>
                <a:lnTo>
                  <a:pt x="252" y="514"/>
                </a:lnTo>
                <a:lnTo>
                  <a:pt x="283" y="519"/>
                </a:lnTo>
                <a:lnTo>
                  <a:pt x="315" y="523"/>
                </a:lnTo>
                <a:lnTo>
                  <a:pt x="332" y="525"/>
                </a:lnTo>
                <a:lnTo>
                  <a:pt x="379" y="525"/>
                </a:lnTo>
                <a:lnTo>
                  <a:pt x="413" y="519"/>
                </a:lnTo>
                <a:lnTo>
                  <a:pt x="443" y="514"/>
                </a:lnTo>
                <a:lnTo>
                  <a:pt x="473" y="505"/>
                </a:lnTo>
                <a:lnTo>
                  <a:pt x="499" y="495"/>
                </a:lnTo>
                <a:lnTo>
                  <a:pt x="526" y="482"/>
                </a:lnTo>
                <a:lnTo>
                  <a:pt x="550" y="468"/>
                </a:lnTo>
                <a:lnTo>
                  <a:pt x="575" y="451"/>
                </a:lnTo>
                <a:lnTo>
                  <a:pt x="595" y="434"/>
                </a:lnTo>
                <a:lnTo>
                  <a:pt x="614" y="414"/>
                </a:lnTo>
                <a:lnTo>
                  <a:pt x="629" y="393"/>
                </a:lnTo>
                <a:lnTo>
                  <a:pt x="643" y="373"/>
                </a:lnTo>
                <a:lnTo>
                  <a:pt x="654" y="349"/>
                </a:lnTo>
                <a:lnTo>
                  <a:pt x="663" y="324"/>
                </a:lnTo>
                <a:lnTo>
                  <a:pt x="667" y="299"/>
                </a:lnTo>
                <a:lnTo>
                  <a:pt x="669" y="286"/>
                </a:lnTo>
                <a:lnTo>
                  <a:pt x="669" y="260"/>
                </a:lnTo>
                <a:lnTo>
                  <a:pt x="663" y="223"/>
                </a:lnTo>
                <a:lnTo>
                  <a:pt x="654" y="199"/>
                </a:lnTo>
                <a:lnTo>
                  <a:pt x="645" y="176"/>
                </a:lnTo>
                <a:lnTo>
                  <a:pt x="632" y="153"/>
                </a:lnTo>
                <a:lnTo>
                  <a:pt x="614" y="133"/>
                </a:lnTo>
                <a:lnTo>
                  <a:pt x="595" y="113"/>
                </a:lnTo>
                <a:lnTo>
                  <a:pt x="575" y="96"/>
                </a:lnTo>
                <a:lnTo>
                  <a:pt x="553" y="80"/>
                </a:lnTo>
                <a:lnTo>
                  <a:pt x="528" y="64"/>
                </a:lnTo>
                <a:lnTo>
                  <a:pt x="501" y="52"/>
                </a:lnTo>
                <a:lnTo>
                  <a:pt x="473" y="42"/>
                </a:lnTo>
                <a:lnTo>
                  <a:pt x="443" y="33"/>
                </a:lnTo>
                <a:lnTo>
                  <a:pt x="413" y="28"/>
                </a:lnTo>
                <a:lnTo>
                  <a:pt x="381" y="22"/>
                </a:lnTo>
                <a:lnTo>
                  <a:pt x="317" y="22"/>
                </a:lnTo>
                <a:lnTo>
                  <a:pt x="283" y="28"/>
                </a:lnTo>
                <a:lnTo>
                  <a:pt x="254" y="33"/>
                </a:lnTo>
                <a:lnTo>
                  <a:pt x="223" y="42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00" y="113"/>
                </a:lnTo>
                <a:lnTo>
                  <a:pt x="82" y="133"/>
                </a:lnTo>
                <a:lnTo>
                  <a:pt x="67" y="153"/>
                </a:lnTo>
                <a:lnTo>
                  <a:pt x="54" y="174"/>
                </a:lnTo>
                <a:lnTo>
                  <a:pt x="42" y="197"/>
                </a:lnTo>
                <a:lnTo>
                  <a:pt x="34" y="222"/>
                </a:lnTo>
                <a:lnTo>
                  <a:pt x="29" y="247"/>
                </a:lnTo>
                <a:lnTo>
                  <a:pt x="29" y="260"/>
                </a:lnTo>
                <a:lnTo>
                  <a:pt x="26" y="272"/>
                </a:lnTo>
                <a:lnTo>
                  <a:pt x="29" y="286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42" name="" descr=""/>
          <p:cNvPicPr/>
          <p:nvPr/>
        </p:nvPicPr>
        <p:blipFill>
          <a:blip r:embed="rId37"/>
          <a:stretch/>
        </p:blipFill>
        <p:spPr>
          <a:xfrm>
            <a:off x="4644720" y="221364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43" name="Freeform 55"/>
          <p:cNvSpPr/>
          <p:nvPr/>
        </p:nvSpPr>
        <p:spPr>
          <a:xfrm>
            <a:off x="4640760" y="2210400"/>
            <a:ext cx="250920" cy="196560"/>
          </a:xfrm>
          <a:custGeom>
            <a:avLst/>
            <a:gdLst/>
            <a:ahLst/>
            <a:rect l="0" t="0" r="r" b="b"/>
            <a:pathLst>
              <a:path w="697" h="546">
                <a:moveTo>
                  <a:pt x="0" y="272"/>
                </a:moveTo>
                <a:lnTo>
                  <a:pt x="0" y="258"/>
                </a:lnTo>
                <a:lnTo>
                  <a:pt x="2" y="244"/>
                </a:lnTo>
                <a:lnTo>
                  <a:pt x="6" y="218"/>
                </a:lnTo>
                <a:lnTo>
                  <a:pt x="16" y="191"/>
                </a:lnTo>
                <a:lnTo>
                  <a:pt x="26" y="166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5" y="61"/>
                </a:lnTo>
                <a:lnTo>
                  <a:pt x="152" y="45"/>
                </a:lnTo>
                <a:lnTo>
                  <a:pt x="181" y="33"/>
                </a:lnTo>
                <a:lnTo>
                  <a:pt x="212" y="21"/>
                </a:lnTo>
                <a:lnTo>
                  <a:pt x="243" y="12"/>
                </a:lnTo>
                <a:lnTo>
                  <a:pt x="277" y="5"/>
                </a:lnTo>
                <a:lnTo>
                  <a:pt x="312" y="0"/>
                </a:lnTo>
                <a:lnTo>
                  <a:pt x="383" y="0"/>
                </a:lnTo>
                <a:lnTo>
                  <a:pt x="417" y="5"/>
                </a:lnTo>
                <a:lnTo>
                  <a:pt x="450" y="12"/>
                </a:lnTo>
                <a:lnTo>
                  <a:pt x="483" y="21"/>
                </a:lnTo>
                <a:lnTo>
                  <a:pt x="513" y="31"/>
                </a:lnTo>
                <a:lnTo>
                  <a:pt x="542" y="45"/>
                </a:lnTo>
                <a:lnTo>
                  <a:pt x="569" y="61"/>
                </a:lnTo>
                <a:lnTo>
                  <a:pt x="594" y="78"/>
                </a:lnTo>
                <a:lnTo>
                  <a:pt x="616" y="97"/>
                </a:lnTo>
                <a:lnTo>
                  <a:pt x="636" y="118"/>
                </a:lnTo>
                <a:lnTo>
                  <a:pt x="654" y="141"/>
                </a:lnTo>
                <a:lnTo>
                  <a:pt x="669" y="166"/>
                </a:lnTo>
                <a:lnTo>
                  <a:pt x="681" y="190"/>
                </a:lnTo>
                <a:lnTo>
                  <a:pt x="689" y="216"/>
                </a:lnTo>
                <a:lnTo>
                  <a:pt x="696" y="258"/>
                </a:lnTo>
                <a:lnTo>
                  <a:pt x="696" y="300"/>
                </a:lnTo>
                <a:lnTo>
                  <a:pt x="689" y="326"/>
                </a:lnTo>
                <a:lnTo>
                  <a:pt x="681" y="352"/>
                </a:lnTo>
                <a:lnTo>
                  <a:pt x="669" y="377"/>
                </a:lnTo>
                <a:lnTo>
                  <a:pt x="656" y="401"/>
                </a:lnTo>
                <a:lnTo>
                  <a:pt x="638" y="424"/>
                </a:lnTo>
                <a:lnTo>
                  <a:pt x="618" y="445"/>
                </a:lnTo>
                <a:lnTo>
                  <a:pt x="596" y="464"/>
                </a:lnTo>
                <a:lnTo>
                  <a:pt x="572" y="482"/>
                </a:lnTo>
                <a:lnTo>
                  <a:pt x="545" y="498"/>
                </a:lnTo>
                <a:lnTo>
                  <a:pt x="515" y="512"/>
                </a:lnTo>
                <a:lnTo>
                  <a:pt x="483" y="525"/>
                </a:lnTo>
                <a:lnTo>
                  <a:pt x="453" y="533"/>
                </a:lnTo>
                <a:lnTo>
                  <a:pt x="419" y="540"/>
                </a:lnTo>
                <a:lnTo>
                  <a:pt x="365" y="545"/>
                </a:lnTo>
                <a:lnTo>
                  <a:pt x="329" y="545"/>
                </a:lnTo>
                <a:lnTo>
                  <a:pt x="312" y="543"/>
                </a:lnTo>
                <a:lnTo>
                  <a:pt x="279" y="540"/>
                </a:lnTo>
                <a:lnTo>
                  <a:pt x="245" y="533"/>
                </a:lnTo>
                <a:lnTo>
                  <a:pt x="212" y="525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5"/>
                </a:lnTo>
                <a:lnTo>
                  <a:pt x="60" y="424"/>
                </a:lnTo>
                <a:lnTo>
                  <a:pt x="42" y="402"/>
                </a:lnTo>
                <a:lnTo>
                  <a:pt x="26" y="379"/>
                </a:lnTo>
                <a:lnTo>
                  <a:pt x="16" y="354"/>
                </a:lnTo>
                <a:lnTo>
                  <a:pt x="6" y="327"/>
                </a:lnTo>
                <a:lnTo>
                  <a:pt x="0" y="286"/>
                </a:lnTo>
                <a:lnTo>
                  <a:pt x="0" y="272"/>
                </a:lnTo>
                <a:moveTo>
                  <a:pt x="26" y="285"/>
                </a:moveTo>
                <a:lnTo>
                  <a:pt x="29" y="296"/>
                </a:lnTo>
                <a:lnTo>
                  <a:pt x="34" y="322"/>
                </a:lnTo>
                <a:lnTo>
                  <a:pt x="42" y="346"/>
                </a:lnTo>
                <a:lnTo>
                  <a:pt x="52" y="369"/>
                </a:lnTo>
                <a:lnTo>
                  <a:pt x="82" y="412"/>
                </a:lnTo>
                <a:lnTo>
                  <a:pt x="100" y="430"/>
                </a:lnTo>
                <a:lnTo>
                  <a:pt x="120" y="449"/>
                </a:lnTo>
                <a:lnTo>
                  <a:pt x="143" y="467"/>
                </a:lnTo>
                <a:lnTo>
                  <a:pt x="167" y="481"/>
                </a:lnTo>
                <a:lnTo>
                  <a:pt x="194" y="492"/>
                </a:lnTo>
                <a:lnTo>
                  <a:pt x="223" y="503"/>
                </a:lnTo>
                <a:lnTo>
                  <a:pt x="252" y="512"/>
                </a:lnTo>
                <a:lnTo>
                  <a:pt x="283" y="519"/>
                </a:lnTo>
                <a:lnTo>
                  <a:pt x="315" y="522"/>
                </a:lnTo>
                <a:lnTo>
                  <a:pt x="329" y="522"/>
                </a:lnTo>
                <a:lnTo>
                  <a:pt x="347" y="525"/>
                </a:lnTo>
                <a:lnTo>
                  <a:pt x="363" y="522"/>
                </a:lnTo>
                <a:lnTo>
                  <a:pt x="379" y="522"/>
                </a:lnTo>
                <a:lnTo>
                  <a:pt x="413" y="519"/>
                </a:lnTo>
                <a:lnTo>
                  <a:pt x="441" y="512"/>
                </a:lnTo>
                <a:lnTo>
                  <a:pt x="473" y="503"/>
                </a:lnTo>
                <a:lnTo>
                  <a:pt x="499" y="492"/>
                </a:lnTo>
                <a:lnTo>
                  <a:pt x="526" y="481"/>
                </a:lnTo>
                <a:lnTo>
                  <a:pt x="552" y="467"/>
                </a:lnTo>
                <a:lnTo>
                  <a:pt x="574" y="450"/>
                </a:lnTo>
                <a:lnTo>
                  <a:pt x="596" y="432"/>
                </a:lnTo>
                <a:lnTo>
                  <a:pt x="614" y="412"/>
                </a:lnTo>
                <a:lnTo>
                  <a:pt x="629" y="393"/>
                </a:lnTo>
                <a:lnTo>
                  <a:pt x="643" y="369"/>
                </a:lnTo>
                <a:lnTo>
                  <a:pt x="654" y="347"/>
                </a:lnTo>
                <a:lnTo>
                  <a:pt x="663" y="322"/>
                </a:lnTo>
                <a:lnTo>
                  <a:pt x="667" y="298"/>
                </a:lnTo>
                <a:lnTo>
                  <a:pt x="669" y="285"/>
                </a:lnTo>
                <a:lnTo>
                  <a:pt x="669" y="260"/>
                </a:lnTo>
                <a:lnTo>
                  <a:pt x="667" y="246"/>
                </a:lnTo>
                <a:lnTo>
                  <a:pt x="663" y="221"/>
                </a:lnTo>
                <a:lnTo>
                  <a:pt x="654" y="197"/>
                </a:lnTo>
                <a:lnTo>
                  <a:pt x="645" y="174"/>
                </a:lnTo>
                <a:lnTo>
                  <a:pt x="632" y="153"/>
                </a:lnTo>
                <a:lnTo>
                  <a:pt x="614" y="132"/>
                </a:lnTo>
                <a:lnTo>
                  <a:pt x="596" y="113"/>
                </a:lnTo>
                <a:lnTo>
                  <a:pt x="576" y="94"/>
                </a:lnTo>
                <a:lnTo>
                  <a:pt x="554" y="78"/>
                </a:lnTo>
                <a:lnTo>
                  <a:pt x="529" y="64"/>
                </a:lnTo>
                <a:lnTo>
                  <a:pt x="501" y="52"/>
                </a:lnTo>
                <a:lnTo>
                  <a:pt x="473" y="41"/>
                </a:lnTo>
                <a:lnTo>
                  <a:pt x="443" y="33"/>
                </a:lnTo>
                <a:lnTo>
                  <a:pt x="413" y="26"/>
                </a:lnTo>
                <a:lnTo>
                  <a:pt x="365" y="21"/>
                </a:lnTo>
                <a:lnTo>
                  <a:pt x="332" y="21"/>
                </a:lnTo>
                <a:lnTo>
                  <a:pt x="317" y="22"/>
                </a:lnTo>
                <a:lnTo>
                  <a:pt x="283" y="26"/>
                </a:lnTo>
                <a:lnTo>
                  <a:pt x="254" y="31"/>
                </a:lnTo>
                <a:lnTo>
                  <a:pt x="223" y="40"/>
                </a:lnTo>
                <a:lnTo>
                  <a:pt x="196" y="50"/>
                </a:lnTo>
                <a:lnTo>
                  <a:pt x="169" y="63"/>
                </a:lnTo>
                <a:lnTo>
                  <a:pt x="145" y="78"/>
                </a:lnTo>
                <a:lnTo>
                  <a:pt x="122" y="94"/>
                </a:lnTo>
                <a:lnTo>
                  <a:pt x="100" y="111"/>
                </a:lnTo>
                <a:lnTo>
                  <a:pt x="82" y="130"/>
                </a:lnTo>
                <a:lnTo>
                  <a:pt x="67" y="152"/>
                </a:lnTo>
                <a:lnTo>
                  <a:pt x="54" y="174"/>
                </a:lnTo>
                <a:lnTo>
                  <a:pt x="42" y="197"/>
                </a:lnTo>
                <a:lnTo>
                  <a:pt x="34" y="221"/>
                </a:lnTo>
                <a:lnTo>
                  <a:pt x="26" y="258"/>
                </a:lnTo>
                <a:lnTo>
                  <a:pt x="26" y="272"/>
                </a:lnTo>
                <a:lnTo>
                  <a:pt x="26" y="28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44" name="" descr=""/>
          <p:cNvPicPr/>
          <p:nvPr/>
        </p:nvPicPr>
        <p:blipFill>
          <a:blip r:embed="rId38"/>
          <a:stretch/>
        </p:blipFill>
        <p:spPr>
          <a:xfrm>
            <a:off x="4644720" y="221364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45" name="Freeform 56"/>
          <p:cNvSpPr/>
          <p:nvPr/>
        </p:nvSpPr>
        <p:spPr>
          <a:xfrm>
            <a:off x="4640760" y="2210400"/>
            <a:ext cx="250920" cy="196560"/>
          </a:xfrm>
          <a:custGeom>
            <a:avLst/>
            <a:gdLst/>
            <a:ahLst/>
            <a:rect l="0" t="0" r="r" b="b"/>
            <a:pathLst>
              <a:path w="697" h="546">
                <a:moveTo>
                  <a:pt x="0" y="272"/>
                </a:moveTo>
                <a:lnTo>
                  <a:pt x="0" y="258"/>
                </a:lnTo>
                <a:lnTo>
                  <a:pt x="2" y="244"/>
                </a:lnTo>
                <a:lnTo>
                  <a:pt x="6" y="218"/>
                </a:lnTo>
                <a:lnTo>
                  <a:pt x="16" y="191"/>
                </a:lnTo>
                <a:lnTo>
                  <a:pt x="26" y="166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5" y="61"/>
                </a:lnTo>
                <a:lnTo>
                  <a:pt x="152" y="45"/>
                </a:lnTo>
                <a:lnTo>
                  <a:pt x="181" y="33"/>
                </a:lnTo>
                <a:lnTo>
                  <a:pt x="212" y="21"/>
                </a:lnTo>
                <a:lnTo>
                  <a:pt x="243" y="12"/>
                </a:lnTo>
                <a:lnTo>
                  <a:pt x="277" y="5"/>
                </a:lnTo>
                <a:lnTo>
                  <a:pt x="312" y="0"/>
                </a:lnTo>
                <a:lnTo>
                  <a:pt x="383" y="0"/>
                </a:lnTo>
                <a:lnTo>
                  <a:pt x="417" y="5"/>
                </a:lnTo>
                <a:lnTo>
                  <a:pt x="450" y="12"/>
                </a:lnTo>
                <a:lnTo>
                  <a:pt x="483" y="21"/>
                </a:lnTo>
                <a:lnTo>
                  <a:pt x="513" y="31"/>
                </a:lnTo>
                <a:lnTo>
                  <a:pt x="542" y="45"/>
                </a:lnTo>
                <a:lnTo>
                  <a:pt x="569" y="61"/>
                </a:lnTo>
                <a:lnTo>
                  <a:pt x="594" y="78"/>
                </a:lnTo>
                <a:lnTo>
                  <a:pt x="616" y="97"/>
                </a:lnTo>
                <a:lnTo>
                  <a:pt x="636" y="118"/>
                </a:lnTo>
                <a:lnTo>
                  <a:pt x="654" y="141"/>
                </a:lnTo>
                <a:lnTo>
                  <a:pt x="669" y="166"/>
                </a:lnTo>
                <a:lnTo>
                  <a:pt x="681" y="190"/>
                </a:lnTo>
                <a:lnTo>
                  <a:pt x="689" y="216"/>
                </a:lnTo>
                <a:lnTo>
                  <a:pt x="696" y="258"/>
                </a:lnTo>
                <a:lnTo>
                  <a:pt x="696" y="300"/>
                </a:lnTo>
                <a:lnTo>
                  <a:pt x="689" y="326"/>
                </a:lnTo>
                <a:lnTo>
                  <a:pt x="681" y="352"/>
                </a:lnTo>
                <a:lnTo>
                  <a:pt x="669" y="377"/>
                </a:lnTo>
                <a:lnTo>
                  <a:pt x="656" y="401"/>
                </a:lnTo>
                <a:lnTo>
                  <a:pt x="638" y="424"/>
                </a:lnTo>
                <a:lnTo>
                  <a:pt x="618" y="445"/>
                </a:lnTo>
                <a:lnTo>
                  <a:pt x="596" y="464"/>
                </a:lnTo>
                <a:lnTo>
                  <a:pt x="572" y="482"/>
                </a:lnTo>
                <a:lnTo>
                  <a:pt x="545" y="498"/>
                </a:lnTo>
                <a:lnTo>
                  <a:pt x="515" y="512"/>
                </a:lnTo>
                <a:lnTo>
                  <a:pt x="483" y="525"/>
                </a:lnTo>
                <a:lnTo>
                  <a:pt x="453" y="533"/>
                </a:lnTo>
                <a:lnTo>
                  <a:pt x="419" y="540"/>
                </a:lnTo>
                <a:lnTo>
                  <a:pt x="365" y="545"/>
                </a:lnTo>
                <a:lnTo>
                  <a:pt x="329" y="545"/>
                </a:lnTo>
                <a:lnTo>
                  <a:pt x="312" y="543"/>
                </a:lnTo>
                <a:lnTo>
                  <a:pt x="279" y="540"/>
                </a:lnTo>
                <a:lnTo>
                  <a:pt x="245" y="533"/>
                </a:lnTo>
                <a:lnTo>
                  <a:pt x="212" y="525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5"/>
                </a:lnTo>
                <a:lnTo>
                  <a:pt x="60" y="424"/>
                </a:lnTo>
                <a:lnTo>
                  <a:pt x="42" y="402"/>
                </a:lnTo>
                <a:lnTo>
                  <a:pt x="26" y="379"/>
                </a:lnTo>
                <a:lnTo>
                  <a:pt x="16" y="354"/>
                </a:lnTo>
                <a:lnTo>
                  <a:pt x="6" y="327"/>
                </a:lnTo>
                <a:lnTo>
                  <a:pt x="0" y="286"/>
                </a:lnTo>
                <a:lnTo>
                  <a:pt x="0" y="272"/>
                </a:lnTo>
                <a:moveTo>
                  <a:pt x="26" y="285"/>
                </a:moveTo>
                <a:lnTo>
                  <a:pt x="29" y="296"/>
                </a:lnTo>
                <a:lnTo>
                  <a:pt x="34" y="322"/>
                </a:lnTo>
                <a:lnTo>
                  <a:pt x="42" y="346"/>
                </a:lnTo>
                <a:lnTo>
                  <a:pt x="52" y="369"/>
                </a:lnTo>
                <a:lnTo>
                  <a:pt x="82" y="412"/>
                </a:lnTo>
                <a:lnTo>
                  <a:pt x="100" y="430"/>
                </a:lnTo>
                <a:lnTo>
                  <a:pt x="120" y="449"/>
                </a:lnTo>
                <a:lnTo>
                  <a:pt x="143" y="467"/>
                </a:lnTo>
                <a:lnTo>
                  <a:pt x="167" y="481"/>
                </a:lnTo>
                <a:lnTo>
                  <a:pt x="194" y="492"/>
                </a:lnTo>
                <a:lnTo>
                  <a:pt x="223" y="503"/>
                </a:lnTo>
                <a:lnTo>
                  <a:pt x="252" y="512"/>
                </a:lnTo>
                <a:lnTo>
                  <a:pt x="283" y="519"/>
                </a:lnTo>
                <a:lnTo>
                  <a:pt x="315" y="522"/>
                </a:lnTo>
                <a:lnTo>
                  <a:pt x="329" y="522"/>
                </a:lnTo>
                <a:lnTo>
                  <a:pt x="347" y="525"/>
                </a:lnTo>
                <a:lnTo>
                  <a:pt x="363" y="522"/>
                </a:lnTo>
                <a:lnTo>
                  <a:pt x="379" y="522"/>
                </a:lnTo>
                <a:lnTo>
                  <a:pt x="413" y="519"/>
                </a:lnTo>
                <a:lnTo>
                  <a:pt x="441" y="512"/>
                </a:lnTo>
                <a:lnTo>
                  <a:pt x="473" y="503"/>
                </a:lnTo>
                <a:lnTo>
                  <a:pt x="499" y="492"/>
                </a:lnTo>
                <a:lnTo>
                  <a:pt x="526" y="481"/>
                </a:lnTo>
                <a:lnTo>
                  <a:pt x="552" y="467"/>
                </a:lnTo>
                <a:lnTo>
                  <a:pt x="574" y="450"/>
                </a:lnTo>
                <a:lnTo>
                  <a:pt x="596" y="432"/>
                </a:lnTo>
                <a:lnTo>
                  <a:pt x="614" y="412"/>
                </a:lnTo>
                <a:lnTo>
                  <a:pt x="629" y="393"/>
                </a:lnTo>
                <a:lnTo>
                  <a:pt x="643" y="369"/>
                </a:lnTo>
                <a:lnTo>
                  <a:pt x="654" y="347"/>
                </a:lnTo>
                <a:lnTo>
                  <a:pt x="663" y="322"/>
                </a:lnTo>
                <a:lnTo>
                  <a:pt x="667" y="298"/>
                </a:lnTo>
                <a:lnTo>
                  <a:pt x="669" y="285"/>
                </a:lnTo>
                <a:lnTo>
                  <a:pt x="669" y="260"/>
                </a:lnTo>
                <a:lnTo>
                  <a:pt x="667" y="246"/>
                </a:lnTo>
                <a:lnTo>
                  <a:pt x="663" y="221"/>
                </a:lnTo>
                <a:lnTo>
                  <a:pt x="654" y="197"/>
                </a:lnTo>
                <a:lnTo>
                  <a:pt x="645" y="174"/>
                </a:lnTo>
                <a:lnTo>
                  <a:pt x="632" y="153"/>
                </a:lnTo>
                <a:lnTo>
                  <a:pt x="614" y="132"/>
                </a:lnTo>
                <a:lnTo>
                  <a:pt x="596" y="113"/>
                </a:lnTo>
                <a:lnTo>
                  <a:pt x="576" y="94"/>
                </a:lnTo>
                <a:lnTo>
                  <a:pt x="554" y="78"/>
                </a:lnTo>
                <a:lnTo>
                  <a:pt x="529" y="64"/>
                </a:lnTo>
                <a:lnTo>
                  <a:pt x="501" y="52"/>
                </a:lnTo>
                <a:lnTo>
                  <a:pt x="473" y="41"/>
                </a:lnTo>
                <a:lnTo>
                  <a:pt x="443" y="33"/>
                </a:lnTo>
                <a:lnTo>
                  <a:pt x="413" y="26"/>
                </a:lnTo>
                <a:lnTo>
                  <a:pt x="365" y="21"/>
                </a:lnTo>
                <a:lnTo>
                  <a:pt x="332" y="21"/>
                </a:lnTo>
                <a:lnTo>
                  <a:pt x="317" y="22"/>
                </a:lnTo>
                <a:lnTo>
                  <a:pt x="283" y="26"/>
                </a:lnTo>
                <a:lnTo>
                  <a:pt x="254" y="31"/>
                </a:lnTo>
                <a:lnTo>
                  <a:pt x="223" y="40"/>
                </a:lnTo>
                <a:lnTo>
                  <a:pt x="196" y="50"/>
                </a:lnTo>
                <a:lnTo>
                  <a:pt x="169" y="63"/>
                </a:lnTo>
                <a:lnTo>
                  <a:pt x="145" y="78"/>
                </a:lnTo>
                <a:lnTo>
                  <a:pt x="122" y="94"/>
                </a:lnTo>
                <a:lnTo>
                  <a:pt x="100" y="111"/>
                </a:lnTo>
                <a:lnTo>
                  <a:pt x="82" y="130"/>
                </a:lnTo>
                <a:lnTo>
                  <a:pt x="67" y="152"/>
                </a:lnTo>
                <a:lnTo>
                  <a:pt x="54" y="174"/>
                </a:lnTo>
                <a:lnTo>
                  <a:pt x="42" y="197"/>
                </a:lnTo>
                <a:lnTo>
                  <a:pt x="34" y="221"/>
                </a:lnTo>
                <a:lnTo>
                  <a:pt x="26" y="258"/>
                </a:lnTo>
                <a:lnTo>
                  <a:pt x="26" y="272"/>
                </a:lnTo>
                <a:lnTo>
                  <a:pt x="26" y="28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46" name="" descr=""/>
          <p:cNvPicPr/>
          <p:nvPr/>
        </p:nvPicPr>
        <p:blipFill>
          <a:blip r:embed="rId39"/>
          <a:stretch/>
        </p:blipFill>
        <p:spPr>
          <a:xfrm>
            <a:off x="4006440" y="31096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47" name="Freeform 57"/>
          <p:cNvSpPr/>
          <p:nvPr/>
        </p:nvSpPr>
        <p:spPr>
          <a:xfrm>
            <a:off x="4001400" y="3105720"/>
            <a:ext cx="252000" cy="197280"/>
          </a:xfrm>
          <a:custGeom>
            <a:avLst/>
            <a:gdLst/>
            <a:ahLst/>
            <a:rect l="0" t="0" r="r" b="b"/>
            <a:pathLst>
              <a:path w="700" h="548">
                <a:moveTo>
                  <a:pt x="0" y="275"/>
                </a:moveTo>
                <a:lnTo>
                  <a:pt x="0" y="261"/>
                </a:lnTo>
                <a:lnTo>
                  <a:pt x="6" y="219"/>
                </a:lnTo>
                <a:lnTo>
                  <a:pt x="16" y="193"/>
                </a:lnTo>
                <a:lnTo>
                  <a:pt x="26" y="167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2" y="22"/>
                </a:lnTo>
                <a:lnTo>
                  <a:pt x="245" y="12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420" y="5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3" y="193"/>
                </a:lnTo>
                <a:lnTo>
                  <a:pt x="696" y="245"/>
                </a:lnTo>
                <a:lnTo>
                  <a:pt x="699" y="259"/>
                </a:lnTo>
                <a:lnTo>
                  <a:pt x="699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87" y="525"/>
                </a:lnTo>
                <a:lnTo>
                  <a:pt x="454" y="534"/>
                </a:lnTo>
                <a:lnTo>
                  <a:pt x="420" y="542"/>
                </a:lnTo>
                <a:lnTo>
                  <a:pt x="386" y="545"/>
                </a:lnTo>
                <a:lnTo>
                  <a:pt x="368" y="547"/>
                </a:lnTo>
                <a:lnTo>
                  <a:pt x="333" y="547"/>
                </a:lnTo>
                <a:lnTo>
                  <a:pt x="280" y="542"/>
                </a:lnTo>
                <a:lnTo>
                  <a:pt x="245" y="534"/>
                </a:lnTo>
                <a:lnTo>
                  <a:pt x="214" y="526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9" y="381"/>
                </a:lnTo>
                <a:lnTo>
                  <a:pt x="16" y="355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9" y="287"/>
                </a:moveTo>
                <a:lnTo>
                  <a:pt x="29" y="299"/>
                </a:lnTo>
                <a:lnTo>
                  <a:pt x="42" y="348"/>
                </a:lnTo>
                <a:lnTo>
                  <a:pt x="54" y="371"/>
                </a:lnTo>
                <a:lnTo>
                  <a:pt x="67" y="393"/>
                </a:lnTo>
                <a:lnTo>
                  <a:pt x="82" y="414"/>
                </a:lnTo>
                <a:lnTo>
                  <a:pt x="100" y="434"/>
                </a:lnTo>
                <a:lnTo>
                  <a:pt x="122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3" y="505"/>
                </a:lnTo>
                <a:lnTo>
                  <a:pt x="252" y="514"/>
                </a:lnTo>
                <a:lnTo>
                  <a:pt x="284" y="519"/>
                </a:lnTo>
                <a:lnTo>
                  <a:pt x="318" y="525"/>
                </a:lnTo>
                <a:lnTo>
                  <a:pt x="382" y="525"/>
                </a:lnTo>
                <a:lnTo>
                  <a:pt x="414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5" y="373"/>
                </a:lnTo>
                <a:lnTo>
                  <a:pt x="656" y="350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56" y="200"/>
                </a:lnTo>
                <a:lnTo>
                  <a:pt x="645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6"/>
                </a:lnTo>
                <a:lnTo>
                  <a:pt x="502" y="52"/>
                </a:lnTo>
                <a:lnTo>
                  <a:pt x="476" y="42"/>
                </a:lnTo>
                <a:lnTo>
                  <a:pt x="446" y="33"/>
                </a:lnTo>
                <a:lnTo>
                  <a:pt x="416" y="28"/>
                </a:lnTo>
                <a:lnTo>
                  <a:pt x="382" y="24"/>
                </a:lnTo>
                <a:lnTo>
                  <a:pt x="366" y="22"/>
                </a:lnTo>
                <a:lnTo>
                  <a:pt x="318" y="22"/>
                </a:lnTo>
                <a:lnTo>
                  <a:pt x="254" y="33"/>
                </a:lnTo>
                <a:lnTo>
                  <a:pt x="225" y="42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22" y="96"/>
                </a:lnTo>
                <a:lnTo>
                  <a:pt x="102" y="113"/>
                </a:lnTo>
                <a:lnTo>
                  <a:pt x="82" y="133"/>
                </a:lnTo>
                <a:lnTo>
                  <a:pt x="67" y="153"/>
                </a:lnTo>
                <a:lnTo>
                  <a:pt x="54" y="174"/>
                </a:lnTo>
                <a:lnTo>
                  <a:pt x="42" y="198"/>
                </a:lnTo>
                <a:lnTo>
                  <a:pt x="36" y="223"/>
                </a:lnTo>
                <a:lnTo>
                  <a:pt x="29" y="248"/>
                </a:lnTo>
                <a:lnTo>
                  <a:pt x="29" y="273"/>
                </a:lnTo>
                <a:lnTo>
                  <a:pt x="29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48" name="" descr=""/>
          <p:cNvPicPr/>
          <p:nvPr/>
        </p:nvPicPr>
        <p:blipFill>
          <a:blip r:embed="rId40"/>
          <a:stretch/>
        </p:blipFill>
        <p:spPr>
          <a:xfrm>
            <a:off x="4006440" y="31096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49" name="Freeform 58"/>
          <p:cNvSpPr/>
          <p:nvPr/>
        </p:nvSpPr>
        <p:spPr>
          <a:xfrm>
            <a:off x="4001400" y="3105720"/>
            <a:ext cx="252000" cy="197280"/>
          </a:xfrm>
          <a:custGeom>
            <a:avLst/>
            <a:gdLst/>
            <a:ahLst/>
            <a:rect l="0" t="0" r="r" b="b"/>
            <a:pathLst>
              <a:path w="700" h="548">
                <a:moveTo>
                  <a:pt x="0" y="275"/>
                </a:moveTo>
                <a:lnTo>
                  <a:pt x="0" y="261"/>
                </a:lnTo>
                <a:lnTo>
                  <a:pt x="6" y="219"/>
                </a:lnTo>
                <a:lnTo>
                  <a:pt x="16" y="193"/>
                </a:lnTo>
                <a:lnTo>
                  <a:pt x="26" y="167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2" y="22"/>
                </a:lnTo>
                <a:lnTo>
                  <a:pt x="245" y="12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420" y="5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3" y="193"/>
                </a:lnTo>
                <a:lnTo>
                  <a:pt x="696" y="245"/>
                </a:lnTo>
                <a:lnTo>
                  <a:pt x="699" y="259"/>
                </a:lnTo>
                <a:lnTo>
                  <a:pt x="699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87" y="525"/>
                </a:lnTo>
                <a:lnTo>
                  <a:pt x="454" y="534"/>
                </a:lnTo>
                <a:lnTo>
                  <a:pt x="420" y="542"/>
                </a:lnTo>
                <a:lnTo>
                  <a:pt x="386" y="545"/>
                </a:lnTo>
                <a:lnTo>
                  <a:pt x="368" y="547"/>
                </a:lnTo>
                <a:lnTo>
                  <a:pt x="333" y="547"/>
                </a:lnTo>
                <a:lnTo>
                  <a:pt x="280" y="542"/>
                </a:lnTo>
                <a:lnTo>
                  <a:pt x="245" y="534"/>
                </a:lnTo>
                <a:lnTo>
                  <a:pt x="214" y="526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9" y="381"/>
                </a:lnTo>
                <a:lnTo>
                  <a:pt x="16" y="355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9" y="287"/>
                </a:moveTo>
                <a:lnTo>
                  <a:pt x="29" y="299"/>
                </a:lnTo>
                <a:lnTo>
                  <a:pt x="42" y="348"/>
                </a:lnTo>
                <a:lnTo>
                  <a:pt x="54" y="371"/>
                </a:lnTo>
                <a:lnTo>
                  <a:pt x="67" y="393"/>
                </a:lnTo>
                <a:lnTo>
                  <a:pt x="82" y="414"/>
                </a:lnTo>
                <a:lnTo>
                  <a:pt x="100" y="434"/>
                </a:lnTo>
                <a:lnTo>
                  <a:pt x="122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3" y="505"/>
                </a:lnTo>
                <a:lnTo>
                  <a:pt x="252" y="514"/>
                </a:lnTo>
                <a:lnTo>
                  <a:pt x="284" y="519"/>
                </a:lnTo>
                <a:lnTo>
                  <a:pt x="318" y="525"/>
                </a:lnTo>
                <a:lnTo>
                  <a:pt x="382" y="525"/>
                </a:lnTo>
                <a:lnTo>
                  <a:pt x="414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5" y="373"/>
                </a:lnTo>
                <a:lnTo>
                  <a:pt x="656" y="350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56" y="200"/>
                </a:lnTo>
                <a:lnTo>
                  <a:pt x="645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6"/>
                </a:lnTo>
                <a:lnTo>
                  <a:pt x="502" y="52"/>
                </a:lnTo>
                <a:lnTo>
                  <a:pt x="476" y="42"/>
                </a:lnTo>
                <a:lnTo>
                  <a:pt x="446" y="33"/>
                </a:lnTo>
                <a:lnTo>
                  <a:pt x="416" y="28"/>
                </a:lnTo>
                <a:lnTo>
                  <a:pt x="382" y="24"/>
                </a:lnTo>
                <a:lnTo>
                  <a:pt x="366" y="22"/>
                </a:lnTo>
                <a:lnTo>
                  <a:pt x="318" y="22"/>
                </a:lnTo>
                <a:lnTo>
                  <a:pt x="254" y="33"/>
                </a:lnTo>
                <a:lnTo>
                  <a:pt x="225" y="42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22" y="96"/>
                </a:lnTo>
                <a:lnTo>
                  <a:pt x="102" y="113"/>
                </a:lnTo>
                <a:lnTo>
                  <a:pt x="82" y="133"/>
                </a:lnTo>
                <a:lnTo>
                  <a:pt x="67" y="153"/>
                </a:lnTo>
                <a:lnTo>
                  <a:pt x="54" y="174"/>
                </a:lnTo>
                <a:lnTo>
                  <a:pt x="42" y="198"/>
                </a:lnTo>
                <a:lnTo>
                  <a:pt x="36" y="223"/>
                </a:lnTo>
                <a:lnTo>
                  <a:pt x="29" y="248"/>
                </a:lnTo>
                <a:lnTo>
                  <a:pt x="29" y="273"/>
                </a:lnTo>
                <a:lnTo>
                  <a:pt x="29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50" name="" descr=""/>
          <p:cNvPicPr/>
          <p:nvPr/>
        </p:nvPicPr>
        <p:blipFill>
          <a:blip r:embed="rId41"/>
          <a:stretch/>
        </p:blipFill>
        <p:spPr>
          <a:xfrm>
            <a:off x="5463000" y="283176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51" name="Freeform 59"/>
          <p:cNvSpPr/>
          <p:nvPr/>
        </p:nvSpPr>
        <p:spPr>
          <a:xfrm>
            <a:off x="5457960" y="2828160"/>
            <a:ext cx="251640" cy="197640"/>
          </a:xfrm>
          <a:custGeom>
            <a:avLst/>
            <a:gdLst/>
            <a:ahLst/>
            <a:rect l="0" t="0" r="r" b="b"/>
            <a:pathLst>
              <a:path w="699" h="549">
                <a:moveTo>
                  <a:pt x="0" y="275"/>
                </a:moveTo>
                <a:lnTo>
                  <a:pt x="0" y="261"/>
                </a:lnTo>
                <a:lnTo>
                  <a:pt x="2" y="247"/>
                </a:lnTo>
                <a:lnTo>
                  <a:pt x="6" y="220"/>
                </a:lnTo>
                <a:lnTo>
                  <a:pt x="16" y="194"/>
                </a:lnTo>
                <a:lnTo>
                  <a:pt x="26" y="167"/>
                </a:lnTo>
                <a:lnTo>
                  <a:pt x="42" y="145"/>
                </a:lnTo>
                <a:lnTo>
                  <a:pt x="60" y="122"/>
                </a:lnTo>
                <a:lnTo>
                  <a:pt x="80" y="101"/>
                </a:lnTo>
                <a:lnTo>
                  <a:pt x="102" y="81"/>
                </a:lnTo>
                <a:lnTo>
                  <a:pt x="127" y="63"/>
                </a:lnTo>
                <a:lnTo>
                  <a:pt x="154" y="47"/>
                </a:lnTo>
                <a:lnTo>
                  <a:pt x="212" y="23"/>
                </a:lnTo>
                <a:lnTo>
                  <a:pt x="245" y="14"/>
                </a:lnTo>
                <a:lnTo>
                  <a:pt x="279" y="7"/>
                </a:lnTo>
                <a:lnTo>
                  <a:pt x="312" y="2"/>
                </a:lnTo>
                <a:lnTo>
                  <a:pt x="329" y="2"/>
                </a:lnTo>
                <a:lnTo>
                  <a:pt x="347" y="0"/>
                </a:lnTo>
                <a:lnTo>
                  <a:pt x="365" y="2"/>
                </a:lnTo>
                <a:lnTo>
                  <a:pt x="383" y="2"/>
                </a:lnTo>
                <a:lnTo>
                  <a:pt x="420" y="7"/>
                </a:lnTo>
                <a:lnTo>
                  <a:pt x="454" y="12"/>
                </a:lnTo>
                <a:lnTo>
                  <a:pt x="516" y="33"/>
                </a:lnTo>
                <a:lnTo>
                  <a:pt x="544" y="47"/>
                </a:lnTo>
                <a:lnTo>
                  <a:pt x="572" y="63"/>
                </a:lnTo>
                <a:lnTo>
                  <a:pt x="596" y="81"/>
                </a:lnTo>
                <a:lnTo>
                  <a:pt x="618" y="100"/>
                </a:lnTo>
                <a:lnTo>
                  <a:pt x="638" y="120"/>
                </a:lnTo>
                <a:lnTo>
                  <a:pt x="656" y="143"/>
                </a:lnTo>
                <a:lnTo>
                  <a:pt x="683" y="192"/>
                </a:lnTo>
                <a:lnTo>
                  <a:pt x="692" y="219"/>
                </a:lnTo>
                <a:lnTo>
                  <a:pt x="696" y="245"/>
                </a:lnTo>
                <a:lnTo>
                  <a:pt x="698" y="261"/>
                </a:lnTo>
                <a:lnTo>
                  <a:pt x="698" y="288"/>
                </a:lnTo>
                <a:lnTo>
                  <a:pt x="696" y="300"/>
                </a:lnTo>
                <a:lnTo>
                  <a:pt x="692" y="328"/>
                </a:lnTo>
                <a:lnTo>
                  <a:pt x="683" y="355"/>
                </a:lnTo>
                <a:lnTo>
                  <a:pt x="672" y="379"/>
                </a:lnTo>
                <a:lnTo>
                  <a:pt x="656" y="403"/>
                </a:lnTo>
                <a:lnTo>
                  <a:pt x="638" y="427"/>
                </a:lnTo>
                <a:lnTo>
                  <a:pt x="618" y="448"/>
                </a:lnTo>
                <a:lnTo>
                  <a:pt x="596" y="467"/>
                </a:lnTo>
                <a:lnTo>
                  <a:pt x="572" y="485"/>
                </a:lnTo>
                <a:lnTo>
                  <a:pt x="544" y="501"/>
                </a:lnTo>
                <a:lnTo>
                  <a:pt x="516" y="515"/>
                </a:lnTo>
                <a:lnTo>
                  <a:pt x="486" y="526"/>
                </a:lnTo>
                <a:lnTo>
                  <a:pt x="454" y="535"/>
                </a:lnTo>
                <a:lnTo>
                  <a:pt x="420" y="542"/>
                </a:lnTo>
                <a:lnTo>
                  <a:pt x="385" y="546"/>
                </a:lnTo>
                <a:lnTo>
                  <a:pt x="367" y="548"/>
                </a:lnTo>
                <a:lnTo>
                  <a:pt x="332" y="548"/>
                </a:lnTo>
                <a:lnTo>
                  <a:pt x="279" y="542"/>
                </a:lnTo>
                <a:lnTo>
                  <a:pt x="245" y="535"/>
                </a:lnTo>
                <a:lnTo>
                  <a:pt x="214" y="526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3"/>
                </a:lnTo>
                <a:lnTo>
                  <a:pt x="28" y="381"/>
                </a:lnTo>
                <a:lnTo>
                  <a:pt x="16" y="356"/>
                </a:lnTo>
                <a:lnTo>
                  <a:pt x="8" y="330"/>
                </a:lnTo>
                <a:lnTo>
                  <a:pt x="2" y="302"/>
                </a:lnTo>
                <a:lnTo>
                  <a:pt x="0" y="288"/>
                </a:lnTo>
                <a:lnTo>
                  <a:pt x="0" y="275"/>
                </a:lnTo>
                <a:moveTo>
                  <a:pt x="28" y="286"/>
                </a:moveTo>
                <a:lnTo>
                  <a:pt x="28" y="299"/>
                </a:lnTo>
                <a:lnTo>
                  <a:pt x="42" y="347"/>
                </a:lnTo>
                <a:lnTo>
                  <a:pt x="54" y="370"/>
                </a:lnTo>
                <a:lnTo>
                  <a:pt x="66" y="393"/>
                </a:lnTo>
                <a:lnTo>
                  <a:pt x="82" y="415"/>
                </a:lnTo>
                <a:lnTo>
                  <a:pt x="100" y="434"/>
                </a:lnTo>
                <a:lnTo>
                  <a:pt x="122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3" y="506"/>
                </a:lnTo>
                <a:lnTo>
                  <a:pt x="252" y="515"/>
                </a:lnTo>
                <a:lnTo>
                  <a:pt x="283" y="520"/>
                </a:lnTo>
                <a:lnTo>
                  <a:pt x="317" y="525"/>
                </a:lnTo>
                <a:lnTo>
                  <a:pt x="381" y="525"/>
                </a:lnTo>
                <a:lnTo>
                  <a:pt x="414" y="521"/>
                </a:lnTo>
                <a:lnTo>
                  <a:pt x="444" y="515"/>
                </a:lnTo>
                <a:lnTo>
                  <a:pt x="474" y="506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3"/>
                </a:lnTo>
                <a:lnTo>
                  <a:pt x="616" y="415"/>
                </a:lnTo>
                <a:lnTo>
                  <a:pt x="632" y="395"/>
                </a:lnTo>
                <a:lnTo>
                  <a:pt x="645" y="372"/>
                </a:lnTo>
                <a:lnTo>
                  <a:pt x="656" y="350"/>
                </a:lnTo>
                <a:lnTo>
                  <a:pt x="669" y="300"/>
                </a:lnTo>
                <a:lnTo>
                  <a:pt x="669" y="248"/>
                </a:lnTo>
                <a:lnTo>
                  <a:pt x="656" y="200"/>
                </a:lnTo>
                <a:lnTo>
                  <a:pt x="645" y="176"/>
                </a:lnTo>
                <a:lnTo>
                  <a:pt x="632" y="153"/>
                </a:lnTo>
                <a:lnTo>
                  <a:pt x="616" y="134"/>
                </a:lnTo>
                <a:lnTo>
                  <a:pt x="598" y="115"/>
                </a:lnTo>
                <a:lnTo>
                  <a:pt x="576" y="96"/>
                </a:lnTo>
                <a:lnTo>
                  <a:pt x="554" y="81"/>
                </a:lnTo>
                <a:lnTo>
                  <a:pt x="529" y="67"/>
                </a:lnTo>
                <a:lnTo>
                  <a:pt x="502" y="53"/>
                </a:lnTo>
                <a:lnTo>
                  <a:pt x="476" y="42"/>
                </a:lnTo>
                <a:lnTo>
                  <a:pt x="446" y="35"/>
                </a:lnTo>
                <a:lnTo>
                  <a:pt x="416" y="28"/>
                </a:lnTo>
                <a:lnTo>
                  <a:pt x="381" y="25"/>
                </a:lnTo>
                <a:lnTo>
                  <a:pt x="365" y="23"/>
                </a:lnTo>
                <a:lnTo>
                  <a:pt x="332" y="23"/>
                </a:lnTo>
                <a:lnTo>
                  <a:pt x="317" y="25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3"/>
                </a:lnTo>
                <a:lnTo>
                  <a:pt x="169" y="65"/>
                </a:lnTo>
                <a:lnTo>
                  <a:pt x="145" y="81"/>
                </a:lnTo>
                <a:lnTo>
                  <a:pt x="122" y="96"/>
                </a:lnTo>
                <a:lnTo>
                  <a:pt x="102" y="114"/>
                </a:lnTo>
                <a:lnTo>
                  <a:pt x="82" y="133"/>
                </a:lnTo>
                <a:lnTo>
                  <a:pt x="66" y="153"/>
                </a:lnTo>
                <a:lnTo>
                  <a:pt x="54" y="176"/>
                </a:lnTo>
                <a:lnTo>
                  <a:pt x="42" y="200"/>
                </a:lnTo>
                <a:lnTo>
                  <a:pt x="36" y="222"/>
                </a:lnTo>
                <a:lnTo>
                  <a:pt x="32" y="248"/>
                </a:lnTo>
                <a:lnTo>
                  <a:pt x="28" y="261"/>
                </a:lnTo>
                <a:lnTo>
                  <a:pt x="28" y="275"/>
                </a:lnTo>
                <a:lnTo>
                  <a:pt x="28" y="286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52" name="" descr=""/>
          <p:cNvPicPr/>
          <p:nvPr/>
        </p:nvPicPr>
        <p:blipFill>
          <a:blip r:embed="rId42"/>
          <a:stretch/>
        </p:blipFill>
        <p:spPr>
          <a:xfrm>
            <a:off x="5463000" y="283176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53" name="Freeform 60"/>
          <p:cNvSpPr/>
          <p:nvPr/>
        </p:nvSpPr>
        <p:spPr>
          <a:xfrm>
            <a:off x="5457960" y="2828160"/>
            <a:ext cx="251640" cy="197640"/>
          </a:xfrm>
          <a:custGeom>
            <a:avLst/>
            <a:gdLst/>
            <a:ahLst/>
            <a:rect l="0" t="0" r="r" b="b"/>
            <a:pathLst>
              <a:path w="699" h="549">
                <a:moveTo>
                  <a:pt x="0" y="275"/>
                </a:moveTo>
                <a:lnTo>
                  <a:pt x="0" y="261"/>
                </a:lnTo>
                <a:lnTo>
                  <a:pt x="2" y="247"/>
                </a:lnTo>
                <a:lnTo>
                  <a:pt x="6" y="220"/>
                </a:lnTo>
                <a:lnTo>
                  <a:pt x="16" y="194"/>
                </a:lnTo>
                <a:lnTo>
                  <a:pt x="26" y="167"/>
                </a:lnTo>
                <a:lnTo>
                  <a:pt x="42" y="145"/>
                </a:lnTo>
                <a:lnTo>
                  <a:pt x="60" y="122"/>
                </a:lnTo>
                <a:lnTo>
                  <a:pt x="80" y="101"/>
                </a:lnTo>
                <a:lnTo>
                  <a:pt x="102" y="81"/>
                </a:lnTo>
                <a:lnTo>
                  <a:pt x="127" y="63"/>
                </a:lnTo>
                <a:lnTo>
                  <a:pt x="154" y="47"/>
                </a:lnTo>
                <a:lnTo>
                  <a:pt x="212" y="23"/>
                </a:lnTo>
                <a:lnTo>
                  <a:pt x="245" y="14"/>
                </a:lnTo>
                <a:lnTo>
                  <a:pt x="279" y="7"/>
                </a:lnTo>
                <a:lnTo>
                  <a:pt x="312" y="2"/>
                </a:lnTo>
                <a:lnTo>
                  <a:pt x="329" y="2"/>
                </a:lnTo>
                <a:lnTo>
                  <a:pt x="347" y="0"/>
                </a:lnTo>
                <a:lnTo>
                  <a:pt x="365" y="2"/>
                </a:lnTo>
                <a:lnTo>
                  <a:pt x="383" y="2"/>
                </a:lnTo>
                <a:lnTo>
                  <a:pt x="420" y="7"/>
                </a:lnTo>
                <a:lnTo>
                  <a:pt x="454" y="12"/>
                </a:lnTo>
                <a:lnTo>
                  <a:pt x="516" y="33"/>
                </a:lnTo>
                <a:lnTo>
                  <a:pt x="544" y="47"/>
                </a:lnTo>
                <a:lnTo>
                  <a:pt x="572" y="63"/>
                </a:lnTo>
                <a:lnTo>
                  <a:pt x="596" y="81"/>
                </a:lnTo>
                <a:lnTo>
                  <a:pt x="618" y="100"/>
                </a:lnTo>
                <a:lnTo>
                  <a:pt x="638" y="120"/>
                </a:lnTo>
                <a:lnTo>
                  <a:pt x="656" y="143"/>
                </a:lnTo>
                <a:lnTo>
                  <a:pt x="683" y="192"/>
                </a:lnTo>
                <a:lnTo>
                  <a:pt x="692" y="219"/>
                </a:lnTo>
                <a:lnTo>
                  <a:pt x="696" y="245"/>
                </a:lnTo>
                <a:lnTo>
                  <a:pt x="698" y="261"/>
                </a:lnTo>
                <a:lnTo>
                  <a:pt x="698" y="288"/>
                </a:lnTo>
                <a:lnTo>
                  <a:pt x="696" y="300"/>
                </a:lnTo>
                <a:lnTo>
                  <a:pt x="692" y="328"/>
                </a:lnTo>
                <a:lnTo>
                  <a:pt x="683" y="355"/>
                </a:lnTo>
                <a:lnTo>
                  <a:pt x="672" y="379"/>
                </a:lnTo>
                <a:lnTo>
                  <a:pt x="656" y="403"/>
                </a:lnTo>
                <a:lnTo>
                  <a:pt x="638" y="427"/>
                </a:lnTo>
                <a:lnTo>
                  <a:pt x="618" y="448"/>
                </a:lnTo>
                <a:lnTo>
                  <a:pt x="596" y="467"/>
                </a:lnTo>
                <a:lnTo>
                  <a:pt x="572" y="485"/>
                </a:lnTo>
                <a:lnTo>
                  <a:pt x="544" y="501"/>
                </a:lnTo>
                <a:lnTo>
                  <a:pt x="516" y="515"/>
                </a:lnTo>
                <a:lnTo>
                  <a:pt x="486" y="526"/>
                </a:lnTo>
                <a:lnTo>
                  <a:pt x="454" y="535"/>
                </a:lnTo>
                <a:lnTo>
                  <a:pt x="420" y="542"/>
                </a:lnTo>
                <a:lnTo>
                  <a:pt x="385" y="546"/>
                </a:lnTo>
                <a:lnTo>
                  <a:pt x="367" y="548"/>
                </a:lnTo>
                <a:lnTo>
                  <a:pt x="332" y="548"/>
                </a:lnTo>
                <a:lnTo>
                  <a:pt x="279" y="542"/>
                </a:lnTo>
                <a:lnTo>
                  <a:pt x="245" y="535"/>
                </a:lnTo>
                <a:lnTo>
                  <a:pt x="214" y="526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3"/>
                </a:lnTo>
                <a:lnTo>
                  <a:pt x="28" y="381"/>
                </a:lnTo>
                <a:lnTo>
                  <a:pt x="16" y="356"/>
                </a:lnTo>
                <a:lnTo>
                  <a:pt x="8" y="330"/>
                </a:lnTo>
                <a:lnTo>
                  <a:pt x="2" y="302"/>
                </a:lnTo>
                <a:lnTo>
                  <a:pt x="0" y="288"/>
                </a:lnTo>
                <a:lnTo>
                  <a:pt x="0" y="275"/>
                </a:lnTo>
                <a:moveTo>
                  <a:pt x="28" y="286"/>
                </a:moveTo>
                <a:lnTo>
                  <a:pt x="28" y="299"/>
                </a:lnTo>
                <a:lnTo>
                  <a:pt x="42" y="347"/>
                </a:lnTo>
                <a:lnTo>
                  <a:pt x="54" y="370"/>
                </a:lnTo>
                <a:lnTo>
                  <a:pt x="66" y="393"/>
                </a:lnTo>
                <a:lnTo>
                  <a:pt x="82" y="415"/>
                </a:lnTo>
                <a:lnTo>
                  <a:pt x="100" y="434"/>
                </a:lnTo>
                <a:lnTo>
                  <a:pt x="122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3" y="506"/>
                </a:lnTo>
                <a:lnTo>
                  <a:pt x="252" y="515"/>
                </a:lnTo>
                <a:lnTo>
                  <a:pt x="283" y="520"/>
                </a:lnTo>
                <a:lnTo>
                  <a:pt x="317" y="525"/>
                </a:lnTo>
                <a:lnTo>
                  <a:pt x="381" y="525"/>
                </a:lnTo>
                <a:lnTo>
                  <a:pt x="414" y="521"/>
                </a:lnTo>
                <a:lnTo>
                  <a:pt x="444" y="515"/>
                </a:lnTo>
                <a:lnTo>
                  <a:pt x="474" y="506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3"/>
                </a:lnTo>
                <a:lnTo>
                  <a:pt x="616" y="415"/>
                </a:lnTo>
                <a:lnTo>
                  <a:pt x="632" y="395"/>
                </a:lnTo>
                <a:lnTo>
                  <a:pt x="645" y="372"/>
                </a:lnTo>
                <a:lnTo>
                  <a:pt x="656" y="350"/>
                </a:lnTo>
                <a:lnTo>
                  <a:pt x="669" y="300"/>
                </a:lnTo>
                <a:lnTo>
                  <a:pt x="669" y="248"/>
                </a:lnTo>
                <a:lnTo>
                  <a:pt x="656" y="200"/>
                </a:lnTo>
                <a:lnTo>
                  <a:pt x="645" y="176"/>
                </a:lnTo>
                <a:lnTo>
                  <a:pt x="632" y="153"/>
                </a:lnTo>
                <a:lnTo>
                  <a:pt x="616" y="134"/>
                </a:lnTo>
                <a:lnTo>
                  <a:pt x="598" y="115"/>
                </a:lnTo>
                <a:lnTo>
                  <a:pt x="576" y="96"/>
                </a:lnTo>
                <a:lnTo>
                  <a:pt x="554" y="81"/>
                </a:lnTo>
                <a:lnTo>
                  <a:pt x="529" y="67"/>
                </a:lnTo>
                <a:lnTo>
                  <a:pt x="502" y="53"/>
                </a:lnTo>
                <a:lnTo>
                  <a:pt x="476" y="42"/>
                </a:lnTo>
                <a:lnTo>
                  <a:pt x="446" y="35"/>
                </a:lnTo>
                <a:lnTo>
                  <a:pt x="416" y="28"/>
                </a:lnTo>
                <a:lnTo>
                  <a:pt x="381" y="25"/>
                </a:lnTo>
                <a:lnTo>
                  <a:pt x="365" y="23"/>
                </a:lnTo>
                <a:lnTo>
                  <a:pt x="332" y="23"/>
                </a:lnTo>
                <a:lnTo>
                  <a:pt x="317" y="25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3"/>
                </a:lnTo>
                <a:lnTo>
                  <a:pt x="169" y="65"/>
                </a:lnTo>
                <a:lnTo>
                  <a:pt x="145" y="81"/>
                </a:lnTo>
                <a:lnTo>
                  <a:pt x="122" y="96"/>
                </a:lnTo>
                <a:lnTo>
                  <a:pt x="102" y="114"/>
                </a:lnTo>
                <a:lnTo>
                  <a:pt x="82" y="133"/>
                </a:lnTo>
                <a:lnTo>
                  <a:pt x="66" y="153"/>
                </a:lnTo>
                <a:lnTo>
                  <a:pt x="54" y="176"/>
                </a:lnTo>
                <a:lnTo>
                  <a:pt x="42" y="200"/>
                </a:lnTo>
                <a:lnTo>
                  <a:pt x="36" y="222"/>
                </a:lnTo>
                <a:lnTo>
                  <a:pt x="32" y="248"/>
                </a:lnTo>
                <a:lnTo>
                  <a:pt x="28" y="261"/>
                </a:lnTo>
                <a:lnTo>
                  <a:pt x="28" y="275"/>
                </a:lnTo>
                <a:lnTo>
                  <a:pt x="28" y="286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54" name="" descr=""/>
          <p:cNvPicPr/>
          <p:nvPr/>
        </p:nvPicPr>
        <p:blipFill>
          <a:blip r:embed="rId43"/>
          <a:stretch/>
        </p:blipFill>
        <p:spPr>
          <a:xfrm>
            <a:off x="5703480" y="313056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55" name="Freeform 61"/>
          <p:cNvSpPr/>
          <p:nvPr/>
        </p:nvSpPr>
        <p:spPr>
          <a:xfrm>
            <a:off x="5698440" y="3127320"/>
            <a:ext cx="251640" cy="197280"/>
          </a:xfrm>
          <a:custGeom>
            <a:avLst/>
            <a:gdLst/>
            <a:ahLst/>
            <a:rect l="0" t="0" r="r" b="b"/>
            <a:pathLst>
              <a:path w="699" h="548">
                <a:moveTo>
                  <a:pt x="0" y="275"/>
                </a:moveTo>
                <a:lnTo>
                  <a:pt x="0" y="261"/>
                </a:lnTo>
                <a:lnTo>
                  <a:pt x="6" y="219"/>
                </a:lnTo>
                <a:lnTo>
                  <a:pt x="16" y="193"/>
                </a:lnTo>
                <a:lnTo>
                  <a:pt x="26" y="168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2" y="22"/>
                </a:lnTo>
                <a:lnTo>
                  <a:pt x="245" y="12"/>
                </a:lnTo>
                <a:lnTo>
                  <a:pt x="279" y="5"/>
                </a:lnTo>
                <a:lnTo>
                  <a:pt x="312" y="2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9" y="5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4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69" y="167"/>
                </a:lnTo>
                <a:lnTo>
                  <a:pt x="683" y="193"/>
                </a:lnTo>
                <a:lnTo>
                  <a:pt x="692" y="219"/>
                </a:lnTo>
                <a:lnTo>
                  <a:pt x="696" y="245"/>
                </a:lnTo>
                <a:lnTo>
                  <a:pt x="698" y="259"/>
                </a:lnTo>
                <a:lnTo>
                  <a:pt x="698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86" y="525"/>
                </a:lnTo>
                <a:lnTo>
                  <a:pt x="454" y="534"/>
                </a:lnTo>
                <a:lnTo>
                  <a:pt x="385" y="545"/>
                </a:lnTo>
                <a:lnTo>
                  <a:pt x="367" y="545"/>
                </a:lnTo>
                <a:lnTo>
                  <a:pt x="349" y="547"/>
                </a:lnTo>
                <a:lnTo>
                  <a:pt x="332" y="545"/>
                </a:lnTo>
                <a:lnTo>
                  <a:pt x="314" y="545"/>
                </a:lnTo>
                <a:lnTo>
                  <a:pt x="279" y="542"/>
                </a:lnTo>
                <a:lnTo>
                  <a:pt x="245" y="534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16" y="355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8" y="287"/>
                </a:moveTo>
                <a:lnTo>
                  <a:pt x="28" y="299"/>
                </a:lnTo>
                <a:lnTo>
                  <a:pt x="42" y="348"/>
                </a:lnTo>
                <a:lnTo>
                  <a:pt x="54" y="370"/>
                </a:lnTo>
                <a:lnTo>
                  <a:pt x="66" y="393"/>
                </a:lnTo>
                <a:lnTo>
                  <a:pt x="82" y="414"/>
                </a:lnTo>
                <a:lnTo>
                  <a:pt x="100" y="434"/>
                </a:lnTo>
                <a:lnTo>
                  <a:pt x="122" y="451"/>
                </a:lnTo>
                <a:lnTo>
                  <a:pt x="145" y="467"/>
                </a:lnTo>
                <a:lnTo>
                  <a:pt x="169" y="481"/>
                </a:lnTo>
                <a:lnTo>
                  <a:pt x="196" y="495"/>
                </a:lnTo>
                <a:lnTo>
                  <a:pt x="223" y="505"/>
                </a:lnTo>
                <a:lnTo>
                  <a:pt x="252" y="514"/>
                </a:lnTo>
                <a:lnTo>
                  <a:pt x="283" y="519"/>
                </a:lnTo>
                <a:lnTo>
                  <a:pt x="317" y="523"/>
                </a:lnTo>
                <a:lnTo>
                  <a:pt x="332" y="525"/>
                </a:lnTo>
                <a:lnTo>
                  <a:pt x="365" y="525"/>
                </a:lnTo>
                <a:lnTo>
                  <a:pt x="381" y="523"/>
                </a:lnTo>
                <a:lnTo>
                  <a:pt x="413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5" y="373"/>
                </a:lnTo>
                <a:lnTo>
                  <a:pt x="656" y="348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56" y="200"/>
                </a:lnTo>
                <a:lnTo>
                  <a:pt x="645" y="177"/>
                </a:lnTo>
                <a:lnTo>
                  <a:pt x="632" y="154"/>
                </a:lnTo>
                <a:lnTo>
                  <a:pt x="616" y="134"/>
                </a:lnTo>
                <a:lnTo>
                  <a:pt x="598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4"/>
                </a:lnTo>
                <a:lnTo>
                  <a:pt x="502" y="52"/>
                </a:lnTo>
                <a:lnTo>
                  <a:pt x="476" y="42"/>
                </a:lnTo>
                <a:lnTo>
                  <a:pt x="446" y="33"/>
                </a:lnTo>
                <a:lnTo>
                  <a:pt x="415" y="28"/>
                </a:lnTo>
                <a:lnTo>
                  <a:pt x="381" y="22"/>
                </a:lnTo>
                <a:lnTo>
                  <a:pt x="317" y="22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22" y="96"/>
                </a:lnTo>
                <a:lnTo>
                  <a:pt x="102" y="113"/>
                </a:lnTo>
                <a:lnTo>
                  <a:pt x="82" y="134"/>
                </a:lnTo>
                <a:lnTo>
                  <a:pt x="66" y="154"/>
                </a:lnTo>
                <a:lnTo>
                  <a:pt x="54" y="175"/>
                </a:lnTo>
                <a:lnTo>
                  <a:pt x="42" y="198"/>
                </a:lnTo>
                <a:lnTo>
                  <a:pt x="36" y="223"/>
                </a:lnTo>
                <a:lnTo>
                  <a:pt x="32" y="248"/>
                </a:lnTo>
                <a:lnTo>
                  <a:pt x="28" y="261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56" name="" descr=""/>
          <p:cNvPicPr/>
          <p:nvPr/>
        </p:nvPicPr>
        <p:blipFill>
          <a:blip r:embed="rId44"/>
          <a:stretch/>
        </p:blipFill>
        <p:spPr>
          <a:xfrm>
            <a:off x="5703480" y="313056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57" name="Freeform 62"/>
          <p:cNvSpPr/>
          <p:nvPr/>
        </p:nvSpPr>
        <p:spPr>
          <a:xfrm>
            <a:off x="5698440" y="3127320"/>
            <a:ext cx="251640" cy="197280"/>
          </a:xfrm>
          <a:custGeom>
            <a:avLst/>
            <a:gdLst/>
            <a:ahLst/>
            <a:rect l="0" t="0" r="r" b="b"/>
            <a:pathLst>
              <a:path w="699" h="548">
                <a:moveTo>
                  <a:pt x="0" y="275"/>
                </a:moveTo>
                <a:lnTo>
                  <a:pt x="0" y="261"/>
                </a:lnTo>
                <a:lnTo>
                  <a:pt x="6" y="219"/>
                </a:lnTo>
                <a:lnTo>
                  <a:pt x="16" y="193"/>
                </a:lnTo>
                <a:lnTo>
                  <a:pt x="26" y="168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2" y="22"/>
                </a:lnTo>
                <a:lnTo>
                  <a:pt x="245" y="12"/>
                </a:lnTo>
                <a:lnTo>
                  <a:pt x="279" y="5"/>
                </a:lnTo>
                <a:lnTo>
                  <a:pt x="312" y="2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9" y="5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4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69" y="167"/>
                </a:lnTo>
                <a:lnTo>
                  <a:pt x="683" y="193"/>
                </a:lnTo>
                <a:lnTo>
                  <a:pt x="692" y="219"/>
                </a:lnTo>
                <a:lnTo>
                  <a:pt x="696" y="245"/>
                </a:lnTo>
                <a:lnTo>
                  <a:pt x="698" y="259"/>
                </a:lnTo>
                <a:lnTo>
                  <a:pt x="698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86" y="525"/>
                </a:lnTo>
                <a:lnTo>
                  <a:pt x="454" y="534"/>
                </a:lnTo>
                <a:lnTo>
                  <a:pt x="385" y="545"/>
                </a:lnTo>
                <a:lnTo>
                  <a:pt x="367" y="545"/>
                </a:lnTo>
                <a:lnTo>
                  <a:pt x="349" y="547"/>
                </a:lnTo>
                <a:lnTo>
                  <a:pt x="332" y="545"/>
                </a:lnTo>
                <a:lnTo>
                  <a:pt x="314" y="545"/>
                </a:lnTo>
                <a:lnTo>
                  <a:pt x="279" y="542"/>
                </a:lnTo>
                <a:lnTo>
                  <a:pt x="245" y="534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16" y="355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8" y="287"/>
                </a:moveTo>
                <a:lnTo>
                  <a:pt x="28" y="299"/>
                </a:lnTo>
                <a:lnTo>
                  <a:pt x="42" y="348"/>
                </a:lnTo>
                <a:lnTo>
                  <a:pt x="54" y="370"/>
                </a:lnTo>
                <a:lnTo>
                  <a:pt x="66" y="393"/>
                </a:lnTo>
                <a:lnTo>
                  <a:pt x="82" y="414"/>
                </a:lnTo>
                <a:lnTo>
                  <a:pt x="100" y="434"/>
                </a:lnTo>
                <a:lnTo>
                  <a:pt x="122" y="451"/>
                </a:lnTo>
                <a:lnTo>
                  <a:pt x="145" y="467"/>
                </a:lnTo>
                <a:lnTo>
                  <a:pt x="169" y="481"/>
                </a:lnTo>
                <a:lnTo>
                  <a:pt x="196" y="495"/>
                </a:lnTo>
                <a:lnTo>
                  <a:pt x="223" y="505"/>
                </a:lnTo>
                <a:lnTo>
                  <a:pt x="252" y="514"/>
                </a:lnTo>
                <a:lnTo>
                  <a:pt x="283" y="519"/>
                </a:lnTo>
                <a:lnTo>
                  <a:pt x="317" y="523"/>
                </a:lnTo>
                <a:lnTo>
                  <a:pt x="332" y="525"/>
                </a:lnTo>
                <a:lnTo>
                  <a:pt x="365" y="525"/>
                </a:lnTo>
                <a:lnTo>
                  <a:pt x="381" y="523"/>
                </a:lnTo>
                <a:lnTo>
                  <a:pt x="413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5" y="373"/>
                </a:lnTo>
                <a:lnTo>
                  <a:pt x="656" y="348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56" y="200"/>
                </a:lnTo>
                <a:lnTo>
                  <a:pt x="645" y="177"/>
                </a:lnTo>
                <a:lnTo>
                  <a:pt x="632" y="154"/>
                </a:lnTo>
                <a:lnTo>
                  <a:pt x="616" y="134"/>
                </a:lnTo>
                <a:lnTo>
                  <a:pt x="598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4"/>
                </a:lnTo>
                <a:lnTo>
                  <a:pt x="502" y="52"/>
                </a:lnTo>
                <a:lnTo>
                  <a:pt x="476" y="42"/>
                </a:lnTo>
                <a:lnTo>
                  <a:pt x="446" y="33"/>
                </a:lnTo>
                <a:lnTo>
                  <a:pt x="415" y="28"/>
                </a:lnTo>
                <a:lnTo>
                  <a:pt x="381" y="22"/>
                </a:lnTo>
                <a:lnTo>
                  <a:pt x="317" y="22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22" y="96"/>
                </a:lnTo>
                <a:lnTo>
                  <a:pt x="102" y="113"/>
                </a:lnTo>
                <a:lnTo>
                  <a:pt x="82" y="134"/>
                </a:lnTo>
                <a:lnTo>
                  <a:pt x="66" y="154"/>
                </a:lnTo>
                <a:lnTo>
                  <a:pt x="54" y="175"/>
                </a:lnTo>
                <a:lnTo>
                  <a:pt x="42" y="198"/>
                </a:lnTo>
                <a:lnTo>
                  <a:pt x="36" y="223"/>
                </a:lnTo>
                <a:lnTo>
                  <a:pt x="32" y="248"/>
                </a:lnTo>
                <a:lnTo>
                  <a:pt x="28" y="261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58" name="" descr=""/>
          <p:cNvPicPr/>
          <p:nvPr/>
        </p:nvPicPr>
        <p:blipFill>
          <a:blip r:embed="rId45"/>
          <a:stretch/>
        </p:blipFill>
        <p:spPr>
          <a:xfrm>
            <a:off x="4893480" y="344772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59" name="Freeform 63"/>
          <p:cNvSpPr/>
          <p:nvPr/>
        </p:nvSpPr>
        <p:spPr>
          <a:xfrm>
            <a:off x="4889160" y="3444480"/>
            <a:ext cx="251280" cy="196560"/>
          </a:xfrm>
          <a:custGeom>
            <a:avLst/>
            <a:gdLst/>
            <a:ahLst/>
            <a:rect l="0" t="0" r="r" b="b"/>
            <a:pathLst>
              <a:path w="698" h="546">
                <a:moveTo>
                  <a:pt x="0" y="272"/>
                </a:moveTo>
                <a:lnTo>
                  <a:pt x="0" y="244"/>
                </a:lnTo>
                <a:lnTo>
                  <a:pt x="7" y="218"/>
                </a:lnTo>
                <a:lnTo>
                  <a:pt x="16" y="191"/>
                </a:lnTo>
                <a:lnTo>
                  <a:pt x="27" y="167"/>
                </a:lnTo>
                <a:lnTo>
                  <a:pt x="40" y="143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5" y="63"/>
                </a:lnTo>
                <a:lnTo>
                  <a:pt x="152" y="47"/>
                </a:lnTo>
                <a:lnTo>
                  <a:pt x="181" y="33"/>
                </a:lnTo>
                <a:lnTo>
                  <a:pt x="212" y="21"/>
                </a:lnTo>
                <a:lnTo>
                  <a:pt x="243" y="12"/>
                </a:lnTo>
                <a:lnTo>
                  <a:pt x="277" y="5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7" y="5"/>
                </a:lnTo>
                <a:lnTo>
                  <a:pt x="450" y="12"/>
                </a:lnTo>
                <a:lnTo>
                  <a:pt x="481" y="21"/>
                </a:lnTo>
                <a:lnTo>
                  <a:pt x="513" y="33"/>
                </a:lnTo>
                <a:lnTo>
                  <a:pt x="543" y="45"/>
                </a:lnTo>
                <a:lnTo>
                  <a:pt x="569" y="61"/>
                </a:lnTo>
                <a:lnTo>
                  <a:pt x="594" y="78"/>
                </a:lnTo>
                <a:lnTo>
                  <a:pt x="616" y="99"/>
                </a:lnTo>
                <a:lnTo>
                  <a:pt x="636" y="120"/>
                </a:lnTo>
                <a:lnTo>
                  <a:pt x="654" y="141"/>
                </a:lnTo>
                <a:lnTo>
                  <a:pt x="669" y="166"/>
                </a:lnTo>
                <a:lnTo>
                  <a:pt x="681" y="190"/>
                </a:lnTo>
                <a:lnTo>
                  <a:pt x="689" y="216"/>
                </a:lnTo>
                <a:lnTo>
                  <a:pt x="697" y="258"/>
                </a:lnTo>
                <a:lnTo>
                  <a:pt x="697" y="286"/>
                </a:lnTo>
                <a:lnTo>
                  <a:pt x="695" y="300"/>
                </a:lnTo>
                <a:lnTo>
                  <a:pt x="689" y="327"/>
                </a:lnTo>
                <a:lnTo>
                  <a:pt x="681" y="353"/>
                </a:lnTo>
                <a:lnTo>
                  <a:pt x="669" y="379"/>
                </a:lnTo>
                <a:lnTo>
                  <a:pt x="639" y="425"/>
                </a:lnTo>
                <a:lnTo>
                  <a:pt x="619" y="445"/>
                </a:lnTo>
                <a:lnTo>
                  <a:pt x="596" y="465"/>
                </a:lnTo>
                <a:lnTo>
                  <a:pt x="572" y="484"/>
                </a:lnTo>
                <a:lnTo>
                  <a:pt x="545" y="500"/>
                </a:lnTo>
                <a:lnTo>
                  <a:pt x="515" y="512"/>
                </a:lnTo>
                <a:lnTo>
                  <a:pt x="484" y="525"/>
                </a:lnTo>
                <a:lnTo>
                  <a:pt x="453" y="533"/>
                </a:lnTo>
                <a:lnTo>
                  <a:pt x="419" y="540"/>
                </a:lnTo>
                <a:lnTo>
                  <a:pt x="383" y="545"/>
                </a:lnTo>
                <a:lnTo>
                  <a:pt x="313" y="545"/>
                </a:lnTo>
                <a:lnTo>
                  <a:pt x="279" y="540"/>
                </a:lnTo>
                <a:lnTo>
                  <a:pt x="245" y="533"/>
                </a:lnTo>
                <a:lnTo>
                  <a:pt x="212" y="525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3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7" y="379"/>
                </a:lnTo>
                <a:lnTo>
                  <a:pt x="16" y="355"/>
                </a:lnTo>
                <a:lnTo>
                  <a:pt x="7" y="329"/>
                </a:lnTo>
                <a:lnTo>
                  <a:pt x="0" y="286"/>
                </a:lnTo>
                <a:lnTo>
                  <a:pt x="0" y="272"/>
                </a:lnTo>
                <a:moveTo>
                  <a:pt x="27" y="285"/>
                </a:moveTo>
                <a:lnTo>
                  <a:pt x="29" y="299"/>
                </a:lnTo>
                <a:lnTo>
                  <a:pt x="34" y="323"/>
                </a:lnTo>
                <a:lnTo>
                  <a:pt x="42" y="348"/>
                </a:lnTo>
                <a:lnTo>
                  <a:pt x="52" y="370"/>
                </a:lnTo>
                <a:lnTo>
                  <a:pt x="65" y="392"/>
                </a:lnTo>
                <a:lnTo>
                  <a:pt x="83" y="412"/>
                </a:lnTo>
                <a:lnTo>
                  <a:pt x="100" y="431"/>
                </a:lnTo>
                <a:lnTo>
                  <a:pt x="121" y="451"/>
                </a:lnTo>
                <a:lnTo>
                  <a:pt x="143" y="467"/>
                </a:lnTo>
                <a:lnTo>
                  <a:pt x="167" y="481"/>
                </a:lnTo>
                <a:lnTo>
                  <a:pt x="194" y="493"/>
                </a:lnTo>
                <a:lnTo>
                  <a:pt x="223" y="503"/>
                </a:lnTo>
                <a:lnTo>
                  <a:pt x="252" y="512"/>
                </a:lnTo>
                <a:lnTo>
                  <a:pt x="283" y="519"/>
                </a:lnTo>
                <a:lnTo>
                  <a:pt x="329" y="525"/>
                </a:lnTo>
                <a:lnTo>
                  <a:pt x="363" y="525"/>
                </a:lnTo>
                <a:lnTo>
                  <a:pt x="379" y="523"/>
                </a:lnTo>
                <a:lnTo>
                  <a:pt x="413" y="519"/>
                </a:lnTo>
                <a:lnTo>
                  <a:pt x="441" y="514"/>
                </a:lnTo>
                <a:lnTo>
                  <a:pt x="473" y="505"/>
                </a:lnTo>
                <a:lnTo>
                  <a:pt x="499" y="495"/>
                </a:lnTo>
                <a:lnTo>
                  <a:pt x="526" y="482"/>
                </a:lnTo>
                <a:lnTo>
                  <a:pt x="552" y="467"/>
                </a:lnTo>
                <a:lnTo>
                  <a:pt x="574" y="451"/>
                </a:lnTo>
                <a:lnTo>
                  <a:pt x="596" y="434"/>
                </a:lnTo>
                <a:lnTo>
                  <a:pt x="614" y="414"/>
                </a:lnTo>
                <a:lnTo>
                  <a:pt x="629" y="393"/>
                </a:lnTo>
                <a:lnTo>
                  <a:pt x="643" y="370"/>
                </a:lnTo>
                <a:lnTo>
                  <a:pt x="654" y="348"/>
                </a:lnTo>
                <a:lnTo>
                  <a:pt x="663" y="323"/>
                </a:lnTo>
                <a:lnTo>
                  <a:pt x="669" y="286"/>
                </a:lnTo>
                <a:lnTo>
                  <a:pt x="669" y="260"/>
                </a:lnTo>
                <a:lnTo>
                  <a:pt x="667" y="247"/>
                </a:lnTo>
                <a:lnTo>
                  <a:pt x="663" y="221"/>
                </a:lnTo>
                <a:lnTo>
                  <a:pt x="654" y="199"/>
                </a:lnTo>
                <a:lnTo>
                  <a:pt x="643" y="174"/>
                </a:lnTo>
                <a:lnTo>
                  <a:pt x="629" y="153"/>
                </a:lnTo>
                <a:lnTo>
                  <a:pt x="614" y="133"/>
                </a:lnTo>
                <a:lnTo>
                  <a:pt x="596" y="113"/>
                </a:lnTo>
                <a:lnTo>
                  <a:pt x="576" y="96"/>
                </a:lnTo>
                <a:lnTo>
                  <a:pt x="554" y="78"/>
                </a:lnTo>
                <a:lnTo>
                  <a:pt x="528" y="64"/>
                </a:lnTo>
                <a:lnTo>
                  <a:pt x="501" y="52"/>
                </a:lnTo>
                <a:lnTo>
                  <a:pt x="473" y="41"/>
                </a:lnTo>
                <a:lnTo>
                  <a:pt x="443" y="33"/>
                </a:lnTo>
                <a:lnTo>
                  <a:pt x="413" y="26"/>
                </a:lnTo>
                <a:lnTo>
                  <a:pt x="381" y="22"/>
                </a:lnTo>
                <a:lnTo>
                  <a:pt x="365" y="22"/>
                </a:lnTo>
                <a:lnTo>
                  <a:pt x="347" y="21"/>
                </a:lnTo>
                <a:lnTo>
                  <a:pt x="333" y="22"/>
                </a:lnTo>
                <a:lnTo>
                  <a:pt x="317" y="22"/>
                </a:lnTo>
                <a:lnTo>
                  <a:pt x="283" y="26"/>
                </a:lnTo>
                <a:lnTo>
                  <a:pt x="252" y="33"/>
                </a:lnTo>
                <a:lnTo>
                  <a:pt x="223" y="41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23" y="94"/>
                </a:lnTo>
                <a:lnTo>
                  <a:pt x="100" y="113"/>
                </a:lnTo>
                <a:lnTo>
                  <a:pt x="83" y="133"/>
                </a:lnTo>
                <a:lnTo>
                  <a:pt x="67" y="152"/>
                </a:lnTo>
                <a:lnTo>
                  <a:pt x="54" y="174"/>
                </a:lnTo>
                <a:lnTo>
                  <a:pt x="42" y="197"/>
                </a:lnTo>
                <a:lnTo>
                  <a:pt x="34" y="221"/>
                </a:lnTo>
                <a:lnTo>
                  <a:pt x="29" y="246"/>
                </a:lnTo>
                <a:lnTo>
                  <a:pt x="27" y="260"/>
                </a:lnTo>
                <a:lnTo>
                  <a:pt x="27" y="272"/>
                </a:lnTo>
                <a:lnTo>
                  <a:pt x="27" y="28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60" name="" descr=""/>
          <p:cNvPicPr/>
          <p:nvPr/>
        </p:nvPicPr>
        <p:blipFill>
          <a:blip r:embed="rId46"/>
          <a:stretch/>
        </p:blipFill>
        <p:spPr>
          <a:xfrm>
            <a:off x="4893480" y="344772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61" name="Freeform 64"/>
          <p:cNvSpPr/>
          <p:nvPr/>
        </p:nvSpPr>
        <p:spPr>
          <a:xfrm>
            <a:off x="4889160" y="3444480"/>
            <a:ext cx="251280" cy="196560"/>
          </a:xfrm>
          <a:custGeom>
            <a:avLst/>
            <a:gdLst/>
            <a:ahLst/>
            <a:rect l="0" t="0" r="r" b="b"/>
            <a:pathLst>
              <a:path w="698" h="546">
                <a:moveTo>
                  <a:pt x="0" y="272"/>
                </a:moveTo>
                <a:lnTo>
                  <a:pt x="0" y="244"/>
                </a:lnTo>
                <a:lnTo>
                  <a:pt x="7" y="218"/>
                </a:lnTo>
                <a:lnTo>
                  <a:pt x="16" y="191"/>
                </a:lnTo>
                <a:lnTo>
                  <a:pt x="27" y="167"/>
                </a:lnTo>
                <a:lnTo>
                  <a:pt x="40" y="143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5" y="63"/>
                </a:lnTo>
                <a:lnTo>
                  <a:pt x="152" y="47"/>
                </a:lnTo>
                <a:lnTo>
                  <a:pt x="181" y="33"/>
                </a:lnTo>
                <a:lnTo>
                  <a:pt x="212" y="21"/>
                </a:lnTo>
                <a:lnTo>
                  <a:pt x="243" y="12"/>
                </a:lnTo>
                <a:lnTo>
                  <a:pt x="277" y="5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7" y="5"/>
                </a:lnTo>
                <a:lnTo>
                  <a:pt x="450" y="12"/>
                </a:lnTo>
                <a:lnTo>
                  <a:pt x="481" y="21"/>
                </a:lnTo>
                <a:lnTo>
                  <a:pt x="513" y="33"/>
                </a:lnTo>
                <a:lnTo>
                  <a:pt x="543" y="45"/>
                </a:lnTo>
                <a:lnTo>
                  <a:pt x="569" y="61"/>
                </a:lnTo>
                <a:lnTo>
                  <a:pt x="594" y="78"/>
                </a:lnTo>
                <a:lnTo>
                  <a:pt x="616" y="99"/>
                </a:lnTo>
                <a:lnTo>
                  <a:pt x="636" y="120"/>
                </a:lnTo>
                <a:lnTo>
                  <a:pt x="654" y="141"/>
                </a:lnTo>
                <a:lnTo>
                  <a:pt x="669" y="166"/>
                </a:lnTo>
                <a:lnTo>
                  <a:pt x="681" y="190"/>
                </a:lnTo>
                <a:lnTo>
                  <a:pt x="689" y="216"/>
                </a:lnTo>
                <a:lnTo>
                  <a:pt x="697" y="258"/>
                </a:lnTo>
                <a:lnTo>
                  <a:pt x="697" y="286"/>
                </a:lnTo>
                <a:lnTo>
                  <a:pt x="695" y="300"/>
                </a:lnTo>
                <a:lnTo>
                  <a:pt x="689" y="327"/>
                </a:lnTo>
                <a:lnTo>
                  <a:pt x="681" y="353"/>
                </a:lnTo>
                <a:lnTo>
                  <a:pt x="669" y="379"/>
                </a:lnTo>
                <a:lnTo>
                  <a:pt x="639" y="425"/>
                </a:lnTo>
                <a:lnTo>
                  <a:pt x="619" y="445"/>
                </a:lnTo>
                <a:lnTo>
                  <a:pt x="596" y="465"/>
                </a:lnTo>
                <a:lnTo>
                  <a:pt x="572" y="484"/>
                </a:lnTo>
                <a:lnTo>
                  <a:pt x="545" y="500"/>
                </a:lnTo>
                <a:lnTo>
                  <a:pt x="515" y="512"/>
                </a:lnTo>
                <a:lnTo>
                  <a:pt x="484" y="525"/>
                </a:lnTo>
                <a:lnTo>
                  <a:pt x="453" y="533"/>
                </a:lnTo>
                <a:lnTo>
                  <a:pt x="419" y="540"/>
                </a:lnTo>
                <a:lnTo>
                  <a:pt x="383" y="545"/>
                </a:lnTo>
                <a:lnTo>
                  <a:pt x="313" y="545"/>
                </a:lnTo>
                <a:lnTo>
                  <a:pt x="279" y="540"/>
                </a:lnTo>
                <a:lnTo>
                  <a:pt x="245" y="533"/>
                </a:lnTo>
                <a:lnTo>
                  <a:pt x="212" y="525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3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7" y="379"/>
                </a:lnTo>
                <a:lnTo>
                  <a:pt x="16" y="355"/>
                </a:lnTo>
                <a:lnTo>
                  <a:pt x="7" y="329"/>
                </a:lnTo>
                <a:lnTo>
                  <a:pt x="0" y="286"/>
                </a:lnTo>
                <a:lnTo>
                  <a:pt x="0" y="272"/>
                </a:lnTo>
                <a:moveTo>
                  <a:pt x="27" y="285"/>
                </a:moveTo>
                <a:lnTo>
                  <a:pt x="29" y="299"/>
                </a:lnTo>
                <a:lnTo>
                  <a:pt x="34" y="323"/>
                </a:lnTo>
                <a:lnTo>
                  <a:pt x="42" y="348"/>
                </a:lnTo>
                <a:lnTo>
                  <a:pt x="52" y="370"/>
                </a:lnTo>
                <a:lnTo>
                  <a:pt x="65" y="392"/>
                </a:lnTo>
                <a:lnTo>
                  <a:pt x="83" y="412"/>
                </a:lnTo>
                <a:lnTo>
                  <a:pt x="100" y="431"/>
                </a:lnTo>
                <a:lnTo>
                  <a:pt x="121" y="451"/>
                </a:lnTo>
                <a:lnTo>
                  <a:pt x="143" y="467"/>
                </a:lnTo>
                <a:lnTo>
                  <a:pt x="167" y="481"/>
                </a:lnTo>
                <a:lnTo>
                  <a:pt x="194" y="493"/>
                </a:lnTo>
                <a:lnTo>
                  <a:pt x="223" y="503"/>
                </a:lnTo>
                <a:lnTo>
                  <a:pt x="252" y="512"/>
                </a:lnTo>
                <a:lnTo>
                  <a:pt x="283" y="519"/>
                </a:lnTo>
                <a:lnTo>
                  <a:pt x="329" y="525"/>
                </a:lnTo>
                <a:lnTo>
                  <a:pt x="363" y="525"/>
                </a:lnTo>
                <a:lnTo>
                  <a:pt x="379" y="523"/>
                </a:lnTo>
                <a:lnTo>
                  <a:pt x="413" y="519"/>
                </a:lnTo>
                <a:lnTo>
                  <a:pt x="441" y="514"/>
                </a:lnTo>
                <a:lnTo>
                  <a:pt x="473" y="505"/>
                </a:lnTo>
                <a:lnTo>
                  <a:pt x="499" y="495"/>
                </a:lnTo>
                <a:lnTo>
                  <a:pt x="526" y="482"/>
                </a:lnTo>
                <a:lnTo>
                  <a:pt x="552" y="467"/>
                </a:lnTo>
                <a:lnTo>
                  <a:pt x="574" y="451"/>
                </a:lnTo>
                <a:lnTo>
                  <a:pt x="596" y="434"/>
                </a:lnTo>
                <a:lnTo>
                  <a:pt x="614" y="414"/>
                </a:lnTo>
                <a:lnTo>
                  <a:pt x="629" y="393"/>
                </a:lnTo>
                <a:lnTo>
                  <a:pt x="643" y="370"/>
                </a:lnTo>
                <a:lnTo>
                  <a:pt x="654" y="348"/>
                </a:lnTo>
                <a:lnTo>
                  <a:pt x="663" y="323"/>
                </a:lnTo>
                <a:lnTo>
                  <a:pt x="669" y="286"/>
                </a:lnTo>
                <a:lnTo>
                  <a:pt x="669" y="260"/>
                </a:lnTo>
                <a:lnTo>
                  <a:pt x="667" y="247"/>
                </a:lnTo>
                <a:lnTo>
                  <a:pt x="663" y="221"/>
                </a:lnTo>
                <a:lnTo>
                  <a:pt x="654" y="199"/>
                </a:lnTo>
                <a:lnTo>
                  <a:pt x="643" y="174"/>
                </a:lnTo>
                <a:lnTo>
                  <a:pt x="629" y="153"/>
                </a:lnTo>
                <a:lnTo>
                  <a:pt x="614" y="133"/>
                </a:lnTo>
                <a:lnTo>
                  <a:pt x="596" y="113"/>
                </a:lnTo>
                <a:lnTo>
                  <a:pt x="576" y="96"/>
                </a:lnTo>
                <a:lnTo>
                  <a:pt x="554" y="78"/>
                </a:lnTo>
                <a:lnTo>
                  <a:pt x="528" y="64"/>
                </a:lnTo>
                <a:lnTo>
                  <a:pt x="501" y="52"/>
                </a:lnTo>
                <a:lnTo>
                  <a:pt x="473" y="41"/>
                </a:lnTo>
                <a:lnTo>
                  <a:pt x="443" y="33"/>
                </a:lnTo>
                <a:lnTo>
                  <a:pt x="413" y="26"/>
                </a:lnTo>
                <a:lnTo>
                  <a:pt x="381" y="22"/>
                </a:lnTo>
                <a:lnTo>
                  <a:pt x="365" y="22"/>
                </a:lnTo>
                <a:lnTo>
                  <a:pt x="347" y="21"/>
                </a:lnTo>
                <a:lnTo>
                  <a:pt x="333" y="22"/>
                </a:lnTo>
                <a:lnTo>
                  <a:pt x="317" y="22"/>
                </a:lnTo>
                <a:lnTo>
                  <a:pt x="283" y="26"/>
                </a:lnTo>
                <a:lnTo>
                  <a:pt x="252" y="33"/>
                </a:lnTo>
                <a:lnTo>
                  <a:pt x="223" y="41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23" y="94"/>
                </a:lnTo>
                <a:lnTo>
                  <a:pt x="100" y="113"/>
                </a:lnTo>
                <a:lnTo>
                  <a:pt x="83" y="133"/>
                </a:lnTo>
                <a:lnTo>
                  <a:pt x="67" y="152"/>
                </a:lnTo>
                <a:lnTo>
                  <a:pt x="54" y="174"/>
                </a:lnTo>
                <a:lnTo>
                  <a:pt x="42" y="197"/>
                </a:lnTo>
                <a:lnTo>
                  <a:pt x="34" y="221"/>
                </a:lnTo>
                <a:lnTo>
                  <a:pt x="29" y="246"/>
                </a:lnTo>
                <a:lnTo>
                  <a:pt x="27" y="260"/>
                </a:lnTo>
                <a:lnTo>
                  <a:pt x="27" y="272"/>
                </a:lnTo>
                <a:lnTo>
                  <a:pt x="27" y="28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62" name="" descr=""/>
          <p:cNvPicPr/>
          <p:nvPr/>
        </p:nvPicPr>
        <p:blipFill>
          <a:blip r:embed="rId47"/>
          <a:stretch/>
        </p:blipFill>
        <p:spPr>
          <a:xfrm>
            <a:off x="5328360" y="31618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63" name="Freeform 65"/>
          <p:cNvSpPr/>
          <p:nvPr/>
        </p:nvSpPr>
        <p:spPr>
          <a:xfrm>
            <a:off x="5323680" y="3158640"/>
            <a:ext cx="251280" cy="197280"/>
          </a:xfrm>
          <a:custGeom>
            <a:avLst/>
            <a:gdLst/>
            <a:ahLst/>
            <a:rect l="0" t="0" r="r" b="b"/>
            <a:pathLst>
              <a:path w="698" h="548">
                <a:moveTo>
                  <a:pt x="0" y="275"/>
                </a:moveTo>
                <a:lnTo>
                  <a:pt x="0" y="247"/>
                </a:lnTo>
                <a:lnTo>
                  <a:pt x="7" y="219"/>
                </a:lnTo>
                <a:lnTo>
                  <a:pt x="16" y="192"/>
                </a:lnTo>
                <a:lnTo>
                  <a:pt x="28" y="168"/>
                </a:lnTo>
                <a:lnTo>
                  <a:pt x="42" y="143"/>
                </a:lnTo>
                <a:lnTo>
                  <a:pt x="59" y="121"/>
                </a:lnTo>
                <a:lnTo>
                  <a:pt x="80" y="100"/>
                </a:lnTo>
                <a:lnTo>
                  <a:pt x="102" y="81"/>
                </a:lnTo>
                <a:lnTo>
                  <a:pt x="126" y="64"/>
                </a:lnTo>
                <a:lnTo>
                  <a:pt x="153" y="48"/>
                </a:lnTo>
                <a:lnTo>
                  <a:pt x="182" y="33"/>
                </a:lnTo>
                <a:lnTo>
                  <a:pt x="244" y="12"/>
                </a:lnTo>
                <a:lnTo>
                  <a:pt x="278" y="5"/>
                </a:lnTo>
                <a:lnTo>
                  <a:pt x="314" y="2"/>
                </a:lnTo>
                <a:lnTo>
                  <a:pt x="332" y="0"/>
                </a:lnTo>
                <a:lnTo>
                  <a:pt x="367" y="0"/>
                </a:lnTo>
                <a:lnTo>
                  <a:pt x="385" y="2"/>
                </a:lnTo>
                <a:lnTo>
                  <a:pt x="418" y="5"/>
                </a:lnTo>
                <a:lnTo>
                  <a:pt x="452" y="12"/>
                </a:lnTo>
                <a:lnTo>
                  <a:pt x="483" y="21"/>
                </a:lnTo>
                <a:lnTo>
                  <a:pt x="514" y="33"/>
                </a:lnTo>
                <a:lnTo>
                  <a:pt x="543" y="48"/>
                </a:lnTo>
                <a:lnTo>
                  <a:pt x="569" y="64"/>
                </a:lnTo>
                <a:lnTo>
                  <a:pt x="594" y="81"/>
                </a:lnTo>
                <a:lnTo>
                  <a:pt x="617" y="100"/>
                </a:lnTo>
                <a:lnTo>
                  <a:pt x="637" y="121"/>
                </a:lnTo>
                <a:lnTo>
                  <a:pt x="655" y="143"/>
                </a:lnTo>
                <a:lnTo>
                  <a:pt x="669" y="167"/>
                </a:lnTo>
                <a:lnTo>
                  <a:pt x="681" y="192"/>
                </a:lnTo>
                <a:lnTo>
                  <a:pt x="690" y="219"/>
                </a:lnTo>
                <a:lnTo>
                  <a:pt x="695" y="245"/>
                </a:lnTo>
                <a:lnTo>
                  <a:pt x="697" y="259"/>
                </a:lnTo>
                <a:lnTo>
                  <a:pt x="697" y="287"/>
                </a:lnTo>
                <a:lnTo>
                  <a:pt x="690" y="329"/>
                </a:lnTo>
                <a:lnTo>
                  <a:pt x="681" y="355"/>
                </a:lnTo>
                <a:lnTo>
                  <a:pt x="669" y="379"/>
                </a:lnTo>
                <a:lnTo>
                  <a:pt x="655" y="404"/>
                </a:lnTo>
                <a:lnTo>
                  <a:pt x="639" y="426"/>
                </a:lnTo>
                <a:lnTo>
                  <a:pt x="619" y="447"/>
                </a:lnTo>
                <a:lnTo>
                  <a:pt x="597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54" y="534"/>
                </a:lnTo>
                <a:lnTo>
                  <a:pt x="420" y="540"/>
                </a:lnTo>
                <a:lnTo>
                  <a:pt x="385" y="545"/>
                </a:lnTo>
                <a:lnTo>
                  <a:pt x="367" y="545"/>
                </a:lnTo>
                <a:lnTo>
                  <a:pt x="349" y="547"/>
                </a:lnTo>
                <a:lnTo>
                  <a:pt x="332" y="545"/>
                </a:lnTo>
                <a:lnTo>
                  <a:pt x="314" y="545"/>
                </a:lnTo>
                <a:lnTo>
                  <a:pt x="280" y="542"/>
                </a:lnTo>
                <a:lnTo>
                  <a:pt x="246" y="534"/>
                </a:lnTo>
                <a:lnTo>
                  <a:pt x="214" y="525"/>
                </a:lnTo>
                <a:lnTo>
                  <a:pt x="184" y="514"/>
                </a:lnTo>
                <a:lnTo>
                  <a:pt x="156" y="500"/>
                </a:lnTo>
                <a:lnTo>
                  <a:pt x="128" y="484"/>
                </a:lnTo>
                <a:lnTo>
                  <a:pt x="104" y="467"/>
                </a:lnTo>
                <a:lnTo>
                  <a:pt x="82" y="447"/>
                </a:lnTo>
                <a:lnTo>
                  <a:pt x="62" y="426"/>
                </a:lnTo>
                <a:lnTo>
                  <a:pt x="44" y="404"/>
                </a:lnTo>
                <a:lnTo>
                  <a:pt x="28" y="379"/>
                </a:lnTo>
                <a:lnTo>
                  <a:pt x="16" y="355"/>
                </a:lnTo>
                <a:lnTo>
                  <a:pt x="7" y="329"/>
                </a:lnTo>
                <a:lnTo>
                  <a:pt x="0" y="303"/>
                </a:lnTo>
                <a:lnTo>
                  <a:pt x="0" y="289"/>
                </a:lnTo>
                <a:lnTo>
                  <a:pt x="0" y="275"/>
                </a:lnTo>
                <a:moveTo>
                  <a:pt x="28" y="287"/>
                </a:moveTo>
                <a:lnTo>
                  <a:pt x="35" y="323"/>
                </a:lnTo>
                <a:lnTo>
                  <a:pt x="44" y="348"/>
                </a:lnTo>
                <a:lnTo>
                  <a:pt x="53" y="370"/>
                </a:lnTo>
                <a:lnTo>
                  <a:pt x="66" y="393"/>
                </a:lnTo>
                <a:lnTo>
                  <a:pt x="84" y="414"/>
                </a:lnTo>
                <a:lnTo>
                  <a:pt x="102" y="434"/>
                </a:lnTo>
                <a:lnTo>
                  <a:pt x="122" y="451"/>
                </a:lnTo>
                <a:lnTo>
                  <a:pt x="144" y="467"/>
                </a:lnTo>
                <a:lnTo>
                  <a:pt x="168" y="481"/>
                </a:lnTo>
                <a:lnTo>
                  <a:pt x="196" y="495"/>
                </a:lnTo>
                <a:lnTo>
                  <a:pt x="224" y="505"/>
                </a:lnTo>
                <a:lnTo>
                  <a:pt x="254" y="514"/>
                </a:lnTo>
                <a:lnTo>
                  <a:pt x="284" y="519"/>
                </a:lnTo>
                <a:lnTo>
                  <a:pt x="316" y="522"/>
                </a:lnTo>
                <a:lnTo>
                  <a:pt x="332" y="525"/>
                </a:lnTo>
                <a:lnTo>
                  <a:pt x="364" y="525"/>
                </a:lnTo>
                <a:lnTo>
                  <a:pt x="380" y="522"/>
                </a:lnTo>
                <a:lnTo>
                  <a:pt x="414" y="519"/>
                </a:lnTo>
                <a:lnTo>
                  <a:pt x="443" y="514"/>
                </a:lnTo>
                <a:lnTo>
                  <a:pt x="474" y="505"/>
                </a:lnTo>
                <a:lnTo>
                  <a:pt x="501" y="495"/>
                </a:lnTo>
                <a:lnTo>
                  <a:pt x="527" y="482"/>
                </a:lnTo>
                <a:lnTo>
                  <a:pt x="552" y="468"/>
                </a:lnTo>
                <a:lnTo>
                  <a:pt x="597" y="434"/>
                </a:lnTo>
                <a:lnTo>
                  <a:pt x="615" y="414"/>
                </a:lnTo>
                <a:lnTo>
                  <a:pt x="629" y="393"/>
                </a:lnTo>
                <a:lnTo>
                  <a:pt x="643" y="372"/>
                </a:lnTo>
                <a:lnTo>
                  <a:pt x="655" y="348"/>
                </a:lnTo>
                <a:lnTo>
                  <a:pt x="663" y="325"/>
                </a:lnTo>
                <a:lnTo>
                  <a:pt x="667" y="299"/>
                </a:lnTo>
                <a:lnTo>
                  <a:pt x="667" y="287"/>
                </a:lnTo>
                <a:lnTo>
                  <a:pt x="669" y="275"/>
                </a:lnTo>
                <a:lnTo>
                  <a:pt x="667" y="261"/>
                </a:lnTo>
                <a:lnTo>
                  <a:pt x="667" y="248"/>
                </a:lnTo>
                <a:lnTo>
                  <a:pt x="663" y="224"/>
                </a:lnTo>
                <a:lnTo>
                  <a:pt x="655" y="200"/>
                </a:lnTo>
                <a:lnTo>
                  <a:pt x="643" y="176"/>
                </a:lnTo>
                <a:lnTo>
                  <a:pt x="629" y="154"/>
                </a:lnTo>
                <a:lnTo>
                  <a:pt x="615" y="133"/>
                </a:lnTo>
                <a:lnTo>
                  <a:pt x="597" y="114"/>
                </a:lnTo>
                <a:lnTo>
                  <a:pt x="577" y="96"/>
                </a:lnTo>
                <a:lnTo>
                  <a:pt x="554" y="81"/>
                </a:lnTo>
                <a:lnTo>
                  <a:pt x="529" y="65"/>
                </a:lnTo>
                <a:lnTo>
                  <a:pt x="503" y="53"/>
                </a:lnTo>
                <a:lnTo>
                  <a:pt x="474" y="42"/>
                </a:lnTo>
                <a:lnTo>
                  <a:pt x="445" y="33"/>
                </a:lnTo>
                <a:lnTo>
                  <a:pt x="414" y="27"/>
                </a:lnTo>
                <a:lnTo>
                  <a:pt x="382" y="22"/>
                </a:lnTo>
                <a:lnTo>
                  <a:pt x="316" y="22"/>
                </a:lnTo>
                <a:lnTo>
                  <a:pt x="284" y="27"/>
                </a:lnTo>
                <a:lnTo>
                  <a:pt x="254" y="33"/>
                </a:lnTo>
                <a:lnTo>
                  <a:pt x="224" y="42"/>
                </a:lnTo>
                <a:lnTo>
                  <a:pt x="198" y="53"/>
                </a:lnTo>
                <a:lnTo>
                  <a:pt x="171" y="65"/>
                </a:lnTo>
                <a:lnTo>
                  <a:pt x="146" y="79"/>
                </a:lnTo>
                <a:lnTo>
                  <a:pt x="122" y="96"/>
                </a:lnTo>
                <a:lnTo>
                  <a:pt x="102" y="114"/>
                </a:lnTo>
                <a:lnTo>
                  <a:pt x="84" y="133"/>
                </a:lnTo>
                <a:lnTo>
                  <a:pt x="68" y="154"/>
                </a:lnTo>
                <a:lnTo>
                  <a:pt x="55" y="175"/>
                </a:lnTo>
                <a:lnTo>
                  <a:pt x="44" y="198"/>
                </a:lnTo>
                <a:lnTo>
                  <a:pt x="35" y="222"/>
                </a:lnTo>
                <a:lnTo>
                  <a:pt x="31" y="248"/>
                </a:lnTo>
                <a:lnTo>
                  <a:pt x="28" y="261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64" name="" descr=""/>
          <p:cNvPicPr/>
          <p:nvPr/>
        </p:nvPicPr>
        <p:blipFill>
          <a:blip r:embed="rId48"/>
          <a:stretch/>
        </p:blipFill>
        <p:spPr>
          <a:xfrm>
            <a:off x="5328360" y="31618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65" name="Freeform 66"/>
          <p:cNvSpPr/>
          <p:nvPr/>
        </p:nvSpPr>
        <p:spPr>
          <a:xfrm>
            <a:off x="5323680" y="3158640"/>
            <a:ext cx="251280" cy="197280"/>
          </a:xfrm>
          <a:custGeom>
            <a:avLst/>
            <a:gdLst/>
            <a:ahLst/>
            <a:rect l="0" t="0" r="r" b="b"/>
            <a:pathLst>
              <a:path w="698" h="548">
                <a:moveTo>
                  <a:pt x="0" y="275"/>
                </a:moveTo>
                <a:lnTo>
                  <a:pt x="0" y="247"/>
                </a:lnTo>
                <a:lnTo>
                  <a:pt x="7" y="219"/>
                </a:lnTo>
                <a:lnTo>
                  <a:pt x="16" y="192"/>
                </a:lnTo>
                <a:lnTo>
                  <a:pt x="28" y="168"/>
                </a:lnTo>
                <a:lnTo>
                  <a:pt x="42" y="143"/>
                </a:lnTo>
                <a:lnTo>
                  <a:pt x="59" y="121"/>
                </a:lnTo>
                <a:lnTo>
                  <a:pt x="80" y="100"/>
                </a:lnTo>
                <a:lnTo>
                  <a:pt x="102" y="81"/>
                </a:lnTo>
                <a:lnTo>
                  <a:pt x="126" y="64"/>
                </a:lnTo>
                <a:lnTo>
                  <a:pt x="153" y="48"/>
                </a:lnTo>
                <a:lnTo>
                  <a:pt x="182" y="33"/>
                </a:lnTo>
                <a:lnTo>
                  <a:pt x="244" y="12"/>
                </a:lnTo>
                <a:lnTo>
                  <a:pt x="278" y="5"/>
                </a:lnTo>
                <a:lnTo>
                  <a:pt x="314" y="2"/>
                </a:lnTo>
                <a:lnTo>
                  <a:pt x="332" y="0"/>
                </a:lnTo>
                <a:lnTo>
                  <a:pt x="367" y="0"/>
                </a:lnTo>
                <a:lnTo>
                  <a:pt x="385" y="2"/>
                </a:lnTo>
                <a:lnTo>
                  <a:pt x="418" y="5"/>
                </a:lnTo>
                <a:lnTo>
                  <a:pt x="452" y="12"/>
                </a:lnTo>
                <a:lnTo>
                  <a:pt x="483" y="21"/>
                </a:lnTo>
                <a:lnTo>
                  <a:pt x="514" y="33"/>
                </a:lnTo>
                <a:lnTo>
                  <a:pt x="543" y="48"/>
                </a:lnTo>
                <a:lnTo>
                  <a:pt x="569" y="64"/>
                </a:lnTo>
                <a:lnTo>
                  <a:pt x="594" y="81"/>
                </a:lnTo>
                <a:lnTo>
                  <a:pt x="617" y="100"/>
                </a:lnTo>
                <a:lnTo>
                  <a:pt x="637" y="121"/>
                </a:lnTo>
                <a:lnTo>
                  <a:pt x="655" y="143"/>
                </a:lnTo>
                <a:lnTo>
                  <a:pt x="669" y="167"/>
                </a:lnTo>
                <a:lnTo>
                  <a:pt x="681" y="192"/>
                </a:lnTo>
                <a:lnTo>
                  <a:pt x="690" y="219"/>
                </a:lnTo>
                <a:lnTo>
                  <a:pt x="695" y="245"/>
                </a:lnTo>
                <a:lnTo>
                  <a:pt x="697" y="259"/>
                </a:lnTo>
                <a:lnTo>
                  <a:pt x="697" y="287"/>
                </a:lnTo>
                <a:lnTo>
                  <a:pt x="690" y="329"/>
                </a:lnTo>
                <a:lnTo>
                  <a:pt x="681" y="355"/>
                </a:lnTo>
                <a:lnTo>
                  <a:pt x="669" y="379"/>
                </a:lnTo>
                <a:lnTo>
                  <a:pt x="655" y="404"/>
                </a:lnTo>
                <a:lnTo>
                  <a:pt x="639" y="426"/>
                </a:lnTo>
                <a:lnTo>
                  <a:pt x="619" y="447"/>
                </a:lnTo>
                <a:lnTo>
                  <a:pt x="597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54" y="534"/>
                </a:lnTo>
                <a:lnTo>
                  <a:pt x="420" y="540"/>
                </a:lnTo>
                <a:lnTo>
                  <a:pt x="385" y="545"/>
                </a:lnTo>
                <a:lnTo>
                  <a:pt x="367" y="545"/>
                </a:lnTo>
                <a:lnTo>
                  <a:pt x="349" y="547"/>
                </a:lnTo>
                <a:lnTo>
                  <a:pt x="332" y="545"/>
                </a:lnTo>
                <a:lnTo>
                  <a:pt x="314" y="545"/>
                </a:lnTo>
                <a:lnTo>
                  <a:pt x="280" y="542"/>
                </a:lnTo>
                <a:lnTo>
                  <a:pt x="246" y="534"/>
                </a:lnTo>
                <a:lnTo>
                  <a:pt x="214" y="525"/>
                </a:lnTo>
                <a:lnTo>
                  <a:pt x="184" y="514"/>
                </a:lnTo>
                <a:lnTo>
                  <a:pt x="156" y="500"/>
                </a:lnTo>
                <a:lnTo>
                  <a:pt x="128" y="484"/>
                </a:lnTo>
                <a:lnTo>
                  <a:pt x="104" y="467"/>
                </a:lnTo>
                <a:lnTo>
                  <a:pt x="82" y="447"/>
                </a:lnTo>
                <a:lnTo>
                  <a:pt x="62" y="426"/>
                </a:lnTo>
                <a:lnTo>
                  <a:pt x="44" y="404"/>
                </a:lnTo>
                <a:lnTo>
                  <a:pt x="28" y="379"/>
                </a:lnTo>
                <a:lnTo>
                  <a:pt x="16" y="355"/>
                </a:lnTo>
                <a:lnTo>
                  <a:pt x="7" y="329"/>
                </a:lnTo>
                <a:lnTo>
                  <a:pt x="0" y="303"/>
                </a:lnTo>
                <a:lnTo>
                  <a:pt x="0" y="289"/>
                </a:lnTo>
                <a:lnTo>
                  <a:pt x="0" y="275"/>
                </a:lnTo>
                <a:moveTo>
                  <a:pt x="28" y="287"/>
                </a:moveTo>
                <a:lnTo>
                  <a:pt x="35" y="323"/>
                </a:lnTo>
                <a:lnTo>
                  <a:pt x="44" y="348"/>
                </a:lnTo>
                <a:lnTo>
                  <a:pt x="53" y="370"/>
                </a:lnTo>
                <a:lnTo>
                  <a:pt x="66" y="393"/>
                </a:lnTo>
                <a:lnTo>
                  <a:pt x="84" y="414"/>
                </a:lnTo>
                <a:lnTo>
                  <a:pt x="102" y="434"/>
                </a:lnTo>
                <a:lnTo>
                  <a:pt x="122" y="451"/>
                </a:lnTo>
                <a:lnTo>
                  <a:pt x="144" y="467"/>
                </a:lnTo>
                <a:lnTo>
                  <a:pt x="168" y="481"/>
                </a:lnTo>
                <a:lnTo>
                  <a:pt x="196" y="495"/>
                </a:lnTo>
                <a:lnTo>
                  <a:pt x="224" y="505"/>
                </a:lnTo>
                <a:lnTo>
                  <a:pt x="254" y="514"/>
                </a:lnTo>
                <a:lnTo>
                  <a:pt x="284" y="519"/>
                </a:lnTo>
                <a:lnTo>
                  <a:pt x="316" y="522"/>
                </a:lnTo>
                <a:lnTo>
                  <a:pt x="332" y="525"/>
                </a:lnTo>
                <a:lnTo>
                  <a:pt x="364" y="525"/>
                </a:lnTo>
                <a:lnTo>
                  <a:pt x="380" y="522"/>
                </a:lnTo>
                <a:lnTo>
                  <a:pt x="414" y="519"/>
                </a:lnTo>
                <a:lnTo>
                  <a:pt x="443" y="514"/>
                </a:lnTo>
                <a:lnTo>
                  <a:pt x="474" y="505"/>
                </a:lnTo>
                <a:lnTo>
                  <a:pt x="501" y="495"/>
                </a:lnTo>
                <a:lnTo>
                  <a:pt x="527" y="482"/>
                </a:lnTo>
                <a:lnTo>
                  <a:pt x="552" y="468"/>
                </a:lnTo>
                <a:lnTo>
                  <a:pt x="597" y="434"/>
                </a:lnTo>
                <a:lnTo>
                  <a:pt x="615" y="414"/>
                </a:lnTo>
                <a:lnTo>
                  <a:pt x="629" y="393"/>
                </a:lnTo>
                <a:lnTo>
                  <a:pt x="643" y="372"/>
                </a:lnTo>
                <a:lnTo>
                  <a:pt x="655" y="348"/>
                </a:lnTo>
                <a:lnTo>
                  <a:pt x="663" y="325"/>
                </a:lnTo>
                <a:lnTo>
                  <a:pt x="667" y="299"/>
                </a:lnTo>
                <a:lnTo>
                  <a:pt x="667" y="287"/>
                </a:lnTo>
                <a:lnTo>
                  <a:pt x="669" y="275"/>
                </a:lnTo>
                <a:lnTo>
                  <a:pt x="667" y="261"/>
                </a:lnTo>
                <a:lnTo>
                  <a:pt x="667" y="248"/>
                </a:lnTo>
                <a:lnTo>
                  <a:pt x="663" y="224"/>
                </a:lnTo>
                <a:lnTo>
                  <a:pt x="655" y="200"/>
                </a:lnTo>
                <a:lnTo>
                  <a:pt x="643" y="176"/>
                </a:lnTo>
                <a:lnTo>
                  <a:pt x="629" y="154"/>
                </a:lnTo>
                <a:lnTo>
                  <a:pt x="615" y="133"/>
                </a:lnTo>
                <a:lnTo>
                  <a:pt x="597" y="114"/>
                </a:lnTo>
                <a:lnTo>
                  <a:pt x="577" y="96"/>
                </a:lnTo>
                <a:lnTo>
                  <a:pt x="554" y="81"/>
                </a:lnTo>
                <a:lnTo>
                  <a:pt x="529" y="65"/>
                </a:lnTo>
                <a:lnTo>
                  <a:pt x="503" y="53"/>
                </a:lnTo>
                <a:lnTo>
                  <a:pt x="474" y="42"/>
                </a:lnTo>
                <a:lnTo>
                  <a:pt x="445" y="33"/>
                </a:lnTo>
                <a:lnTo>
                  <a:pt x="414" y="27"/>
                </a:lnTo>
                <a:lnTo>
                  <a:pt x="382" y="22"/>
                </a:lnTo>
                <a:lnTo>
                  <a:pt x="316" y="22"/>
                </a:lnTo>
                <a:lnTo>
                  <a:pt x="284" y="27"/>
                </a:lnTo>
                <a:lnTo>
                  <a:pt x="254" y="33"/>
                </a:lnTo>
                <a:lnTo>
                  <a:pt x="224" y="42"/>
                </a:lnTo>
                <a:lnTo>
                  <a:pt x="198" y="53"/>
                </a:lnTo>
                <a:lnTo>
                  <a:pt x="171" y="65"/>
                </a:lnTo>
                <a:lnTo>
                  <a:pt x="146" y="79"/>
                </a:lnTo>
                <a:lnTo>
                  <a:pt x="122" y="96"/>
                </a:lnTo>
                <a:lnTo>
                  <a:pt x="102" y="114"/>
                </a:lnTo>
                <a:lnTo>
                  <a:pt x="84" y="133"/>
                </a:lnTo>
                <a:lnTo>
                  <a:pt x="68" y="154"/>
                </a:lnTo>
                <a:lnTo>
                  <a:pt x="55" y="175"/>
                </a:lnTo>
                <a:lnTo>
                  <a:pt x="44" y="198"/>
                </a:lnTo>
                <a:lnTo>
                  <a:pt x="35" y="222"/>
                </a:lnTo>
                <a:lnTo>
                  <a:pt x="31" y="248"/>
                </a:lnTo>
                <a:lnTo>
                  <a:pt x="28" y="261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66" name="" descr=""/>
          <p:cNvPicPr/>
          <p:nvPr/>
        </p:nvPicPr>
        <p:blipFill>
          <a:blip r:embed="rId49"/>
          <a:stretch/>
        </p:blipFill>
        <p:spPr>
          <a:xfrm>
            <a:off x="5342760" y="348840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67" name="Freeform 67"/>
          <p:cNvSpPr/>
          <p:nvPr/>
        </p:nvSpPr>
        <p:spPr>
          <a:xfrm>
            <a:off x="5337360" y="3485160"/>
            <a:ext cx="252000" cy="197640"/>
          </a:xfrm>
          <a:custGeom>
            <a:avLst/>
            <a:gdLst/>
            <a:ahLst/>
            <a:rect l="0" t="0" r="r" b="b"/>
            <a:pathLst>
              <a:path w="700" h="549">
                <a:moveTo>
                  <a:pt x="0" y="273"/>
                </a:moveTo>
                <a:lnTo>
                  <a:pt x="0" y="260"/>
                </a:lnTo>
                <a:lnTo>
                  <a:pt x="3" y="247"/>
                </a:lnTo>
                <a:lnTo>
                  <a:pt x="7" y="219"/>
                </a:lnTo>
                <a:lnTo>
                  <a:pt x="16" y="192"/>
                </a:lnTo>
                <a:lnTo>
                  <a:pt x="27" y="167"/>
                </a:lnTo>
                <a:lnTo>
                  <a:pt x="44" y="143"/>
                </a:lnTo>
                <a:lnTo>
                  <a:pt x="62" y="120"/>
                </a:lnTo>
                <a:lnTo>
                  <a:pt x="82" y="100"/>
                </a:lnTo>
                <a:lnTo>
                  <a:pt x="104" y="81"/>
                </a:lnTo>
                <a:lnTo>
                  <a:pt x="128" y="63"/>
                </a:lnTo>
                <a:lnTo>
                  <a:pt x="155" y="47"/>
                </a:lnTo>
                <a:lnTo>
                  <a:pt x="184" y="33"/>
                </a:lnTo>
                <a:lnTo>
                  <a:pt x="214" y="23"/>
                </a:lnTo>
                <a:lnTo>
                  <a:pt x="246" y="12"/>
                </a:lnTo>
                <a:lnTo>
                  <a:pt x="280" y="6"/>
                </a:lnTo>
                <a:lnTo>
                  <a:pt x="314" y="2"/>
                </a:lnTo>
                <a:lnTo>
                  <a:pt x="332" y="0"/>
                </a:lnTo>
                <a:lnTo>
                  <a:pt x="367" y="0"/>
                </a:lnTo>
                <a:lnTo>
                  <a:pt x="420" y="6"/>
                </a:lnTo>
                <a:lnTo>
                  <a:pt x="454" y="12"/>
                </a:lnTo>
                <a:lnTo>
                  <a:pt x="485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7" y="81"/>
                </a:lnTo>
                <a:lnTo>
                  <a:pt x="619" y="100"/>
                </a:lnTo>
                <a:lnTo>
                  <a:pt x="639" y="120"/>
                </a:lnTo>
                <a:lnTo>
                  <a:pt x="657" y="143"/>
                </a:lnTo>
                <a:lnTo>
                  <a:pt x="669" y="166"/>
                </a:lnTo>
                <a:lnTo>
                  <a:pt x="683" y="192"/>
                </a:lnTo>
                <a:lnTo>
                  <a:pt x="693" y="219"/>
                </a:lnTo>
                <a:lnTo>
                  <a:pt x="697" y="246"/>
                </a:lnTo>
                <a:lnTo>
                  <a:pt x="699" y="260"/>
                </a:lnTo>
                <a:lnTo>
                  <a:pt x="699" y="287"/>
                </a:lnTo>
                <a:lnTo>
                  <a:pt x="693" y="329"/>
                </a:lnTo>
                <a:lnTo>
                  <a:pt x="683" y="355"/>
                </a:lnTo>
                <a:lnTo>
                  <a:pt x="673" y="380"/>
                </a:lnTo>
                <a:lnTo>
                  <a:pt x="657" y="404"/>
                </a:lnTo>
                <a:lnTo>
                  <a:pt x="639" y="426"/>
                </a:lnTo>
                <a:lnTo>
                  <a:pt x="619" y="448"/>
                </a:lnTo>
                <a:lnTo>
                  <a:pt x="597" y="467"/>
                </a:lnTo>
                <a:lnTo>
                  <a:pt x="572" y="485"/>
                </a:lnTo>
                <a:lnTo>
                  <a:pt x="545" y="501"/>
                </a:lnTo>
                <a:lnTo>
                  <a:pt x="516" y="515"/>
                </a:lnTo>
                <a:lnTo>
                  <a:pt x="487" y="525"/>
                </a:lnTo>
                <a:lnTo>
                  <a:pt x="454" y="534"/>
                </a:lnTo>
                <a:lnTo>
                  <a:pt x="420" y="540"/>
                </a:lnTo>
                <a:lnTo>
                  <a:pt x="387" y="546"/>
                </a:lnTo>
                <a:lnTo>
                  <a:pt x="369" y="546"/>
                </a:lnTo>
                <a:lnTo>
                  <a:pt x="352" y="548"/>
                </a:lnTo>
                <a:lnTo>
                  <a:pt x="334" y="546"/>
                </a:lnTo>
                <a:lnTo>
                  <a:pt x="316" y="546"/>
                </a:lnTo>
                <a:lnTo>
                  <a:pt x="280" y="540"/>
                </a:lnTo>
                <a:lnTo>
                  <a:pt x="246" y="535"/>
                </a:lnTo>
                <a:lnTo>
                  <a:pt x="184" y="515"/>
                </a:lnTo>
                <a:lnTo>
                  <a:pt x="155" y="501"/>
                </a:lnTo>
                <a:lnTo>
                  <a:pt x="128" y="485"/>
                </a:lnTo>
                <a:lnTo>
                  <a:pt x="104" y="467"/>
                </a:lnTo>
                <a:lnTo>
                  <a:pt x="82" y="448"/>
                </a:lnTo>
                <a:lnTo>
                  <a:pt x="62" y="427"/>
                </a:lnTo>
                <a:lnTo>
                  <a:pt x="44" y="404"/>
                </a:lnTo>
                <a:lnTo>
                  <a:pt x="16" y="355"/>
                </a:lnTo>
                <a:lnTo>
                  <a:pt x="3" y="303"/>
                </a:lnTo>
                <a:lnTo>
                  <a:pt x="0" y="289"/>
                </a:lnTo>
                <a:lnTo>
                  <a:pt x="0" y="273"/>
                </a:lnTo>
                <a:moveTo>
                  <a:pt x="29" y="287"/>
                </a:moveTo>
                <a:lnTo>
                  <a:pt x="29" y="299"/>
                </a:lnTo>
                <a:lnTo>
                  <a:pt x="44" y="348"/>
                </a:lnTo>
                <a:lnTo>
                  <a:pt x="55" y="371"/>
                </a:lnTo>
                <a:lnTo>
                  <a:pt x="68" y="393"/>
                </a:lnTo>
                <a:lnTo>
                  <a:pt x="84" y="413"/>
                </a:lnTo>
                <a:lnTo>
                  <a:pt x="102" y="434"/>
                </a:lnTo>
                <a:lnTo>
                  <a:pt x="124" y="451"/>
                </a:lnTo>
                <a:lnTo>
                  <a:pt x="146" y="467"/>
                </a:lnTo>
                <a:lnTo>
                  <a:pt x="171" y="481"/>
                </a:lnTo>
                <a:lnTo>
                  <a:pt x="198" y="495"/>
                </a:lnTo>
                <a:lnTo>
                  <a:pt x="224" y="506"/>
                </a:lnTo>
                <a:lnTo>
                  <a:pt x="254" y="515"/>
                </a:lnTo>
                <a:lnTo>
                  <a:pt x="284" y="520"/>
                </a:lnTo>
                <a:lnTo>
                  <a:pt x="318" y="523"/>
                </a:lnTo>
                <a:lnTo>
                  <a:pt x="334" y="525"/>
                </a:lnTo>
                <a:lnTo>
                  <a:pt x="367" y="525"/>
                </a:lnTo>
                <a:lnTo>
                  <a:pt x="414" y="520"/>
                </a:lnTo>
                <a:lnTo>
                  <a:pt x="445" y="515"/>
                </a:lnTo>
                <a:lnTo>
                  <a:pt x="474" y="506"/>
                </a:lnTo>
                <a:lnTo>
                  <a:pt x="503" y="495"/>
                </a:lnTo>
                <a:lnTo>
                  <a:pt x="529" y="482"/>
                </a:lnTo>
                <a:lnTo>
                  <a:pt x="554" y="467"/>
                </a:lnTo>
                <a:lnTo>
                  <a:pt x="577" y="451"/>
                </a:lnTo>
                <a:lnTo>
                  <a:pt x="597" y="434"/>
                </a:lnTo>
                <a:lnTo>
                  <a:pt x="617" y="415"/>
                </a:lnTo>
                <a:lnTo>
                  <a:pt x="632" y="393"/>
                </a:lnTo>
                <a:lnTo>
                  <a:pt x="645" y="373"/>
                </a:lnTo>
                <a:lnTo>
                  <a:pt x="657" y="348"/>
                </a:lnTo>
                <a:lnTo>
                  <a:pt x="663" y="326"/>
                </a:lnTo>
                <a:lnTo>
                  <a:pt x="669" y="299"/>
                </a:lnTo>
                <a:lnTo>
                  <a:pt x="669" y="249"/>
                </a:lnTo>
                <a:lnTo>
                  <a:pt x="657" y="200"/>
                </a:lnTo>
                <a:lnTo>
                  <a:pt x="645" y="176"/>
                </a:lnTo>
                <a:lnTo>
                  <a:pt x="632" y="154"/>
                </a:lnTo>
                <a:lnTo>
                  <a:pt x="617" y="133"/>
                </a:lnTo>
                <a:lnTo>
                  <a:pt x="599" y="114"/>
                </a:lnTo>
                <a:lnTo>
                  <a:pt x="577" y="96"/>
                </a:lnTo>
                <a:lnTo>
                  <a:pt x="554" y="81"/>
                </a:lnTo>
                <a:lnTo>
                  <a:pt x="529" y="65"/>
                </a:lnTo>
                <a:lnTo>
                  <a:pt x="503" y="53"/>
                </a:lnTo>
                <a:lnTo>
                  <a:pt x="476" y="42"/>
                </a:lnTo>
                <a:lnTo>
                  <a:pt x="447" y="33"/>
                </a:lnTo>
                <a:lnTo>
                  <a:pt x="416" y="28"/>
                </a:lnTo>
                <a:lnTo>
                  <a:pt x="382" y="23"/>
                </a:lnTo>
                <a:lnTo>
                  <a:pt x="318" y="23"/>
                </a:lnTo>
                <a:lnTo>
                  <a:pt x="286" y="26"/>
                </a:lnTo>
                <a:lnTo>
                  <a:pt x="256" y="33"/>
                </a:lnTo>
                <a:lnTo>
                  <a:pt x="226" y="42"/>
                </a:lnTo>
                <a:lnTo>
                  <a:pt x="198" y="53"/>
                </a:lnTo>
                <a:lnTo>
                  <a:pt x="171" y="65"/>
                </a:lnTo>
                <a:lnTo>
                  <a:pt x="146" y="78"/>
                </a:lnTo>
                <a:lnTo>
                  <a:pt x="124" y="95"/>
                </a:lnTo>
                <a:lnTo>
                  <a:pt x="84" y="133"/>
                </a:lnTo>
                <a:lnTo>
                  <a:pt x="68" y="154"/>
                </a:lnTo>
                <a:lnTo>
                  <a:pt x="55" y="175"/>
                </a:lnTo>
                <a:lnTo>
                  <a:pt x="44" y="197"/>
                </a:lnTo>
                <a:lnTo>
                  <a:pt x="37" y="223"/>
                </a:lnTo>
                <a:lnTo>
                  <a:pt x="32" y="247"/>
                </a:lnTo>
                <a:lnTo>
                  <a:pt x="29" y="261"/>
                </a:lnTo>
                <a:lnTo>
                  <a:pt x="29" y="273"/>
                </a:lnTo>
                <a:lnTo>
                  <a:pt x="29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pic>
        <p:nvPicPr>
          <p:cNvPr id="468" name="" descr=""/>
          <p:cNvPicPr/>
          <p:nvPr/>
        </p:nvPicPr>
        <p:blipFill>
          <a:blip r:embed="rId50"/>
          <a:stretch/>
        </p:blipFill>
        <p:spPr>
          <a:xfrm>
            <a:off x="5342760" y="348840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69" name="Freeform 68"/>
          <p:cNvSpPr/>
          <p:nvPr/>
        </p:nvSpPr>
        <p:spPr>
          <a:xfrm>
            <a:off x="5337360" y="3485160"/>
            <a:ext cx="252000" cy="197640"/>
          </a:xfrm>
          <a:custGeom>
            <a:avLst/>
            <a:gdLst/>
            <a:ahLst/>
            <a:rect l="0" t="0" r="r" b="b"/>
            <a:pathLst>
              <a:path w="700" h="549">
                <a:moveTo>
                  <a:pt x="0" y="273"/>
                </a:moveTo>
                <a:lnTo>
                  <a:pt x="0" y="260"/>
                </a:lnTo>
                <a:lnTo>
                  <a:pt x="3" y="247"/>
                </a:lnTo>
                <a:lnTo>
                  <a:pt x="7" y="219"/>
                </a:lnTo>
                <a:lnTo>
                  <a:pt x="16" y="192"/>
                </a:lnTo>
                <a:lnTo>
                  <a:pt x="27" y="167"/>
                </a:lnTo>
                <a:lnTo>
                  <a:pt x="44" y="143"/>
                </a:lnTo>
                <a:lnTo>
                  <a:pt x="62" y="120"/>
                </a:lnTo>
                <a:lnTo>
                  <a:pt x="82" y="100"/>
                </a:lnTo>
                <a:lnTo>
                  <a:pt x="104" y="81"/>
                </a:lnTo>
                <a:lnTo>
                  <a:pt x="128" y="63"/>
                </a:lnTo>
                <a:lnTo>
                  <a:pt x="155" y="47"/>
                </a:lnTo>
                <a:lnTo>
                  <a:pt x="184" y="33"/>
                </a:lnTo>
                <a:lnTo>
                  <a:pt x="214" y="23"/>
                </a:lnTo>
                <a:lnTo>
                  <a:pt x="246" y="12"/>
                </a:lnTo>
                <a:lnTo>
                  <a:pt x="280" y="6"/>
                </a:lnTo>
                <a:lnTo>
                  <a:pt x="314" y="2"/>
                </a:lnTo>
                <a:lnTo>
                  <a:pt x="332" y="0"/>
                </a:lnTo>
                <a:lnTo>
                  <a:pt x="367" y="0"/>
                </a:lnTo>
                <a:lnTo>
                  <a:pt x="420" y="6"/>
                </a:lnTo>
                <a:lnTo>
                  <a:pt x="454" y="12"/>
                </a:lnTo>
                <a:lnTo>
                  <a:pt x="485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7" y="81"/>
                </a:lnTo>
                <a:lnTo>
                  <a:pt x="619" y="100"/>
                </a:lnTo>
                <a:lnTo>
                  <a:pt x="639" y="120"/>
                </a:lnTo>
                <a:lnTo>
                  <a:pt x="657" y="143"/>
                </a:lnTo>
                <a:lnTo>
                  <a:pt x="669" y="166"/>
                </a:lnTo>
                <a:lnTo>
                  <a:pt x="683" y="192"/>
                </a:lnTo>
                <a:lnTo>
                  <a:pt x="693" y="219"/>
                </a:lnTo>
                <a:lnTo>
                  <a:pt x="697" y="246"/>
                </a:lnTo>
                <a:lnTo>
                  <a:pt x="699" y="260"/>
                </a:lnTo>
                <a:lnTo>
                  <a:pt x="699" y="287"/>
                </a:lnTo>
                <a:lnTo>
                  <a:pt x="693" y="329"/>
                </a:lnTo>
                <a:lnTo>
                  <a:pt x="683" y="355"/>
                </a:lnTo>
                <a:lnTo>
                  <a:pt x="673" y="380"/>
                </a:lnTo>
                <a:lnTo>
                  <a:pt x="657" y="404"/>
                </a:lnTo>
                <a:lnTo>
                  <a:pt x="639" y="426"/>
                </a:lnTo>
                <a:lnTo>
                  <a:pt x="619" y="448"/>
                </a:lnTo>
                <a:lnTo>
                  <a:pt x="597" y="467"/>
                </a:lnTo>
                <a:lnTo>
                  <a:pt x="572" y="485"/>
                </a:lnTo>
                <a:lnTo>
                  <a:pt x="545" y="501"/>
                </a:lnTo>
                <a:lnTo>
                  <a:pt x="516" y="515"/>
                </a:lnTo>
                <a:lnTo>
                  <a:pt x="487" y="525"/>
                </a:lnTo>
                <a:lnTo>
                  <a:pt x="454" y="534"/>
                </a:lnTo>
                <a:lnTo>
                  <a:pt x="420" y="540"/>
                </a:lnTo>
                <a:lnTo>
                  <a:pt x="387" y="546"/>
                </a:lnTo>
                <a:lnTo>
                  <a:pt x="369" y="546"/>
                </a:lnTo>
                <a:lnTo>
                  <a:pt x="352" y="548"/>
                </a:lnTo>
                <a:lnTo>
                  <a:pt x="334" y="546"/>
                </a:lnTo>
                <a:lnTo>
                  <a:pt x="316" y="546"/>
                </a:lnTo>
                <a:lnTo>
                  <a:pt x="280" y="540"/>
                </a:lnTo>
                <a:lnTo>
                  <a:pt x="246" y="535"/>
                </a:lnTo>
                <a:lnTo>
                  <a:pt x="184" y="515"/>
                </a:lnTo>
                <a:lnTo>
                  <a:pt x="155" y="501"/>
                </a:lnTo>
                <a:lnTo>
                  <a:pt x="128" y="485"/>
                </a:lnTo>
                <a:lnTo>
                  <a:pt x="104" y="467"/>
                </a:lnTo>
                <a:lnTo>
                  <a:pt x="82" y="448"/>
                </a:lnTo>
                <a:lnTo>
                  <a:pt x="62" y="427"/>
                </a:lnTo>
                <a:lnTo>
                  <a:pt x="44" y="404"/>
                </a:lnTo>
                <a:lnTo>
                  <a:pt x="16" y="355"/>
                </a:lnTo>
                <a:lnTo>
                  <a:pt x="3" y="303"/>
                </a:lnTo>
                <a:lnTo>
                  <a:pt x="0" y="289"/>
                </a:lnTo>
                <a:lnTo>
                  <a:pt x="0" y="273"/>
                </a:lnTo>
                <a:moveTo>
                  <a:pt x="29" y="287"/>
                </a:moveTo>
                <a:lnTo>
                  <a:pt x="29" y="299"/>
                </a:lnTo>
                <a:lnTo>
                  <a:pt x="44" y="348"/>
                </a:lnTo>
                <a:lnTo>
                  <a:pt x="55" y="371"/>
                </a:lnTo>
                <a:lnTo>
                  <a:pt x="68" y="393"/>
                </a:lnTo>
                <a:lnTo>
                  <a:pt x="84" y="413"/>
                </a:lnTo>
                <a:lnTo>
                  <a:pt x="102" y="434"/>
                </a:lnTo>
                <a:lnTo>
                  <a:pt x="124" y="451"/>
                </a:lnTo>
                <a:lnTo>
                  <a:pt x="146" y="467"/>
                </a:lnTo>
                <a:lnTo>
                  <a:pt x="171" y="481"/>
                </a:lnTo>
                <a:lnTo>
                  <a:pt x="198" y="495"/>
                </a:lnTo>
                <a:lnTo>
                  <a:pt x="224" y="506"/>
                </a:lnTo>
                <a:lnTo>
                  <a:pt x="254" y="515"/>
                </a:lnTo>
                <a:lnTo>
                  <a:pt x="284" y="520"/>
                </a:lnTo>
                <a:lnTo>
                  <a:pt x="318" y="523"/>
                </a:lnTo>
                <a:lnTo>
                  <a:pt x="334" y="525"/>
                </a:lnTo>
                <a:lnTo>
                  <a:pt x="367" y="525"/>
                </a:lnTo>
                <a:lnTo>
                  <a:pt x="414" y="520"/>
                </a:lnTo>
                <a:lnTo>
                  <a:pt x="445" y="515"/>
                </a:lnTo>
                <a:lnTo>
                  <a:pt x="474" y="506"/>
                </a:lnTo>
                <a:lnTo>
                  <a:pt x="503" y="495"/>
                </a:lnTo>
                <a:lnTo>
                  <a:pt x="529" y="482"/>
                </a:lnTo>
                <a:lnTo>
                  <a:pt x="554" y="467"/>
                </a:lnTo>
                <a:lnTo>
                  <a:pt x="577" y="451"/>
                </a:lnTo>
                <a:lnTo>
                  <a:pt x="597" y="434"/>
                </a:lnTo>
                <a:lnTo>
                  <a:pt x="617" y="415"/>
                </a:lnTo>
                <a:lnTo>
                  <a:pt x="632" y="393"/>
                </a:lnTo>
                <a:lnTo>
                  <a:pt x="645" y="373"/>
                </a:lnTo>
                <a:lnTo>
                  <a:pt x="657" y="348"/>
                </a:lnTo>
                <a:lnTo>
                  <a:pt x="663" y="326"/>
                </a:lnTo>
                <a:lnTo>
                  <a:pt x="669" y="299"/>
                </a:lnTo>
                <a:lnTo>
                  <a:pt x="669" y="249"/>
                </a:lnTo>
                <a:lnTo>
                  <a:pt x="657" y="200"/>
                </a:lnTo>
                <a:lnTo>
                  <a:pt x="645" y="176"/>
                </a:lnTo>
                <a:lnTo>
                  <a:pt x="632" y="154"/>
                </a:lnTo>
                <a:lnTo>
                  <a:pt x="617" y="133"/>
                </a:lnTo>
                <a:lnTo>
                  <a:pt x="599" y="114"/>
                </a:lnTo>
                <a:lnTo>
                  <a:pt x="577" y="96"/>
                </a:lnTo>
                <a:lnTo>
                  <a:pt x="554" y="81"/>
                </a:lnTo>
                <a:lnTo>
                  <a:pt x="529" y="65"/>
                </a:lnTo>
                <a:lnTo>
                  <a:pt x="503" y="53"/>
                </a:lnTo>
                <a:lnTo>
                  <a:pt x="476" y="42"/>
                </a:lnTo>
                <a:lnTo>
                  <a:pt x="447" y="33"/>
                </a:lnTo>
                <a:lnTo>
                  <a:pt x="416" y="28"/>
                </a:lnTo>
                <a:lnTo>
                  <a:pt x="382" y="23"/>
                </a:lnTo>
                <a:lnTo>
                  <a:pt x="318" y="23"/>
                </a:lnTo>
                <a:lnTo>
                  <a:pt x="286" y="26"/>
                </a:lnTo>
                <a:lnTo>
                  <a:pt x="256" y="33"/>
                </a:lnTo>
                <a:lnTo>
                  <a:pt x="226" y="42"/>
                </a:lnTo>
                <a:lnTo>
                  <a:pt x="198" y="53"/>
                </a:lnTo>
                <a:lnTo>
                  <a:pt x="171" y="65"/>
                </a:lnTo>
                <a:lnTo>
                  <a:pt x="146" y="78"/>
                </a:lnTo>
                <a:lnTo>
                  <a:pt x="124" y="95"/>
                </a:lnTo>
                <a:lnTo>
                  <a:pt x="84" y="133"/>
                </a:lnTo>
                <a:lnTo>
                  <a:pt x="68" y="154"/>
                </a:lnTo>
                <a:lnTo>
                  <a:pt x="55" y="175"/>
                </a:lnTo>
                <a:lnTo>
                  <a:pt x="44" y="197"/>
                </a:lnTo>
                <a:lnTo>
                  <a:pt x="37" y="223"/>
                </a:lnTo>
                <a:lnTo>
                  <a:pt x="32" y="247"/>
                </a:lnTo>
                <a:lnTo>
                  <a:pt x="29" y="261"/>
                </a:lnTo>
                <a:lnTo>
                  <a:pt x="29" y="273"/>
                </a:lnTo>
                <a:lnTo>
                  <a:pt x="29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</p:sp>
      <p:sp>
        <p:nvSpPr>
          <p:cNvPr id="470" name="Freeform 69"/>
          <p:cNvSpPr/>
          <p:nvPr/>
        </p:nvSpPr>
        <p:spPr>
          <a:xfrm>
            <a:off x="3680640" y="2109240"/>
            <a:ext cx="1474200" cy="1266120"/>
          </a:xfrm>
          <a:custGeom>
            <a:avLst/>
            <a:gdLst/>
            <a:ahLst/>
            <a:rect l="0" t="0" r="r" b="b"/>
            <a:pathLst>
              <a:path w="4095" h="3517">
                <a:moveTo>
                  <a:pt x="969" y="1042"/>
                </a:moveTo>
                <a:lnTo>
                  <a:pt x="1061" y="960"/>
                </a:lnTo>
                <a:lnTo>
                  <a:pt x="1153" y="883"/>
                </a:lnTo>
                <a:lnTo>
                  <a:pt x="1246" y="808"/>
                </a:lnTo>
                <a:lnTo>
                  <a:pt x="1340" y="735"/>
                </a:lnTo>
                <a:lnTo>
                  <a:pt x="1436" y="665"/>
                </a:lnTo>
                <a:lnTo>
                  <a:pt x="1531" y="599"/>
                </a:lnTo>
                <a:lnTo>
                  <a:pt x="1627" y="536"/>
                </a:lnTo>
                <a:lnTo>
                  <a:pt x="1725" y="477"/>
                </a:lnTo>
                <a:lnTo>
                  <a:pt x="1823" y="421"/>
                </a:lnTo>
                <a:lnTo>
                  <a:pt x="1922" y="366"/>
                </a:lnTo>
                <a:lnTo>
                  <a:pt x="2020" y="318"/>
                </a:lnTo>
                <a:lnTo>
                  <a:pt x="2118" y="270"/>
                </a:lnTo>
                <a:lnTo>
                  <a:pt x="2213" y="227"/>
                </a:lnTo>
                <a:lnTo>
                  <a:pt x="2311" y="188"/>
                </a:lnTo>
                <a:lnTo>
                  <a:pt x="2407" y="152"/>
                </a:lnTo>
                <a:lnTo>
                  <a:pt x="2503" y="119"/>
                </a:lnTo>
                <a:lnTo>
                  <a:pt x="2599" y="91"/>
                </a:lnTo>
                <a:lnTo>
                  <a:pt x="2690" y="66"/>
                </a:lnTo>
                <a:lnTo>
                  <a:pt x="2784" y="45"/>
                </a:lnTo>
                <a:lnTo>
                  <a:pt x="2873" y="28"/>
                </a:lnTo>
                <a:lnTo>
                  <a:pt x="2962" y="16"/>
                </a:lnTo>
                <a:lnTo>
                  <a:pt x="3049" y="5"/>
                </a:lnTo>
                <a:lnTo>
                  <a:pt x="3137" y="0"/>
                </a:lnTo>
                <a:lnTo>
                  <a:pt x="3219" y="0"/>
                </a:lnTo>
                <a:lnTo>
                  <a:pt x="3299" y="3"/>
                </a:lnTo>
                <a:lnTo>
                  <a:pt x="3377" y="10"/>
                </a:lnTo>
                <a:lnTo>
                  <a:pt x="3452" y="22"/>
                </a:lnTo>
                <a:lnTo>
                  <a:pt x="3526" y="40"/>
                </a:lnTo>
                <a:lnTo>
                  <a:pt x="3595" y="61"/>
                </a:lnTo>
                <a:lnTo>
                  <a:pt x="3662" y="87"/>
                </a:lnTo>
                <a:lnTo>
                  <a:pt x="3726" y="117"/>
                </a:lnTo>
                <a:lnTo>
                  <a:pt x="3785" y="153"/>
                </a:lnTo>
                <a:lnTo>
                  <a:pt x="3840" y="194"/>
                </a:lnTo>
                <a:lnTo>
                  <a:pt x="3889" y="235"/>
                </a:lnTo>
                <a:lnTo>
                  <a:pt x="3931" y="283"/>
                </a:lnTo>
                <a:lnTo>
                  <a:pt x="3971" y="333"/>
                </a:lnTo>
                <a:lnTo>
                  <a:pt x="4003" y="388"/>
                </a:lnTo>
                <a:lnTo>
                  <a:pt x="4031" y="445"/>
                </a:lnTo>
                <a:lnTo>
                  <a:pt x="4054" y="504"/>
                </a:lnTo>
                <a:lnTo>
                  <a:pt x="4072" y="566"/>
                </a:lnTo>
                <a:lnTo>
                  <a:pt x="4085" y="630"/>
                </a:lnTo>
                <a:lnTo>
                  <a:pt x="4092" y="696"/>
                </a:lnTo>
                <a:lnTo>
                  <a:pt x="4094" y="766"/>
                </a:lnTo>
                <a:lnTo>
                  <a:pt x="4092" y="838"/>
                </a:lnTo>
                <a:lnTo>
                  <a:pt x="4085" y="910"/>
                </a:lnTo>
                <a:lnTo>
                  <a:pt x="4074" y="985"/>
                </a:lnTo>
                <a:lnTo>
                  <a:pt x="4059" y="1061"/>
                </a:lnTo>
                <a:lnTo>
                  <a:pt x="4039" y="1138"/>
                </a:lnTo>
                <a:lnTo>
                  <a:pt x="4014" y="1218"/>
                </a:lnTo>
                <a:lnTo>
                  <a:pt x="3983" y="1299"/>
                </a:lnTo>
                <a:lnTo>
                  <a:pt x="3949" y="1379"/>
                </a:lnTo>
                <a:lnTo>
                  <a:pt x="3911" y="1463"/>
                </a:lnTo>
                <a:lnTo>
                  <a:pt x="3869" y="1545"/>
                </a:lnTo>
                <a:lnTo>
                  <a:pt x="3822" y="1629"/>
                </a:lnTo>
                <a:lnTo>
                  <a:pt x="3771" y="1714"/>
                </a:lnTo>
                <a:lnTo>
                  <a:pt x="3715" y="1798"/>
                </a:lnTo>
                <a:lnTo>
                  <a:pt x="3655" y="1884"/>
                </a:lnTo>
                <a:lnTo>
                  <a:pt x="3592" y="1969"/>
                </a:lnTo>
                <a:lnTo>
                  <a:pt x="3524" y="2053"/>
                </a:lnTo>
                <a:lnTo>
                  <a:pt x="3452" y="2138"/>
                </a:lnTo>
                <a:lnTo>
                  <a:pt x="3377" y="2224"/>
                </a:lnTo>
                <a:lnTo>
                  <a:pt x="3297" y="2308"/>
                </a:lnTo>
                <a:lnTo>
                  <a:pt x="3214" y="2392"/>
                </a:lnTo>
                <a:lnTo>
                  <a:pt x="3035" y="2557"/>
                </a:lnTo>
                <a:lnTo>
                  <a:pt x="2945" y="2635"/>
                </a:lnTo>
                <a:lnTo>
                  <a:pt x="2851" y="2710"/>
                </a:lnTo>
                <a:lnTo>
                  <a:pt x="2758" y="2782"/>
                </a:lnTo>
                <a:lnTo>
                  <a:pt x="2662" y="2851"/>
                </a:lnTo>
                <a:lnTo>
                  <a:pt x="2566" y="2918"/>
                </a:lnTo>
                <a:lnTo>
                  <a:pt x="2468" y="2980"/>
                </a:lnTo>
                <a:lnTo>
                  <a:pt x="2372" y="3040"/>
                </a:lnTo>
                <a:lnTo>
                  <a:pt x="2273" y="3098"/>
                </a:lnTo>
                <a:lnTo>
                  <a:pt x="2176" y="3150"/>
                </a:lnTo>
                <a:lnTo>
                  <a:pt x="2078" y="3201"/>
                </a:lnTo>
                <a:lnTo>
                  <a:pt x="1980" y="3246"/>
                </a:lnTo>
                <a:lnTo>
                  <a:pt x="1881" y="3290"/>
                </a:lnTo>
                <a:lnTo>
                  <a:pt x="1785" y="3329"/>
                </a:lnTo>
                <a:lnTo>
                  <a:pt x="1687" y="3365"/>
                </a:lnTo>
                <a:lnTo>
                  <a:pt x="1591" y="3398"/>
                </a:lnTo>
                <a:lnTo>
                  <a:pt x="1498" y="3426"/>
                </a:lnTo>
                <a:lnTo>
                  <a:pt x="1404" y="3450"/>
                </a:lnTo>
                <a:lnTo>
                  <a:pt x="1313" y="3471"/>
                </a:lnTo>
                <a:lnTo>
                  <a:pt x="1221" y="3488"/>
                </a:lnTo>
                <a:lnTo>
                  <a:pt x="1133" y="3502"/>
                </a:lnTo>
                <a:lnTo>
                  <a:pt x="1045" y="3511"/>
                </a:lnTo>
                <a:lnTo>
                  <a:pt x="961" y="3516"/>
                </a:lnTo>
                <a:lnTo>
                  <a:pt x="878" y="3516"/>
                </a:lnTo>
                <a:lnTo>
                  <a:pt x="796" y="3512"/>
                </a:lnTo>
                <a:lnTo>
                  <a:pt x="718" y="3506"/>
                </a:lnTo>
                <a:lnTo>
                  <a:pt x="642" y="3493"/>
                </a:lnTo>
                <a:lnTo>
                  <a:pt x="568" y="3476"/>
                </a:lnTo>
                <a:lnTo>
                  <a:pt x="500" y="3455"/>
                </a:lnTo>
                <a:lnTo>
                  <a:pt x="433" y="3429"/>
                </a:lnTo>
                <a:lnTo>
                  <a:pt x="371" y="3399"/>
                </a:lnTo>
                <a:lnTo>
                  <a:pt x="313" y="3362"/>
                </a:lnTo>
                <a:lnTo>
                  <a:pt x="257" y="3324"/>
                </a:lnTo>
                <a:lnTo>
                  <a:pt x="207" y="3281"/>
                </a:lnTo>
                <a:lnTo>
                  <a:pt x="163" y="3234"/>
                </a:lnTo>
                <a:lnTo>
                  <a:pt x="125" y="3182"/>
                </a:lnTo>
                <a:lnTo>
                  <a:pt x="92" y="3129"/>
                </a:lnTo>
                <a:lnTo>
                  <a:pt x="65" y="3073"/>
                </a:lnTo>
                <a:lnTo>
                  <a:pt x="43" y="3013"/>
                </a:lnTo>
                <a:lnTo>
                  <a:pt x="25" y="2951"/>
                </a:lnTo>
                <a:lnTo>
                  <a:pt x="12" y="2886"/>
                </a:lnTo>
                <a:lnTo>
                  <a:pt x="3" y="2820"/>
                </a:lnTo>
                <a:lnTo>
                  <a:pt x="0" y="2750"/>
                </a:lnTo>
                <a:lnTo>
                  <a:pt x="3" y="2680"/>
                </a:lnTo>
                <a:lnTo>
                  <a:pt x="10" y="2607"/>
                </a:lnTo>
                <a:lnTo>
                  <a:pt x="20" y="2532"/>
                </a:lnTo>
                <a:lnTo>
                  <a:pt x="36" y="2455"/>
                </a:lnTo>
                <a:lnTo>
                  <a:pt x="58" y="2378"/>
                </a:lnTo>
                <a:lnTo>
                  <a:pt x="83" y="2299"/>
                </a:lnTo>
                <a:lnTo>
                  <a:pt x="112" y="2219"/>
                </a:lnTo>
                <a:lnTo>
                  <a:pt x="147" y="2137"/>
                </a:lnTo>
                <a:lnTo>
                  <a:pt x="185" y="2054"/>
                </a:lnTo>
                <a:lnTo>
                  <a:pt x="227" y="1970"/>
                </a:lnTo>
                <a:lnTo>
                  <a:pt x="275" y="1887"/>
                </a:lnTo>
                <a:lnTo>
                  <a:pt x="325" y="1803"/>
                </a:lnTo>
                <a:lnTo>
                  <a:pt x="381" y="1718"/>
                </a:lnTo>
                <a:lnTo>
                  <a:pt x="442" y="1632"/>
                </a:lnTo>
                <a:lnTo>
                  <a:pt x="504" y="1548"/>
                </a:lnTo>
                <a:lnTo>
                  <a:pt x="571" y="1463"/>
                </a:lnTo>
                <a:lnTo>
                  <a:pt x="644" y="1377"/>
                </a:lnTo>
                <a:lnTo>
                  <a:pt x="720" y="1293"/>
                </a:lnTo>
                <a:lnTo>
                  <a:pt x="798" y="1207"/>
                </a:lnTo>
                <a:lnTo>
                  <a:pt x="883" y="1124"/>
                </a:lnTo>
                <a:lnTo>
                  <a:pt x="969" y="1042"/>
                </a:lnTo>
                <a:moveTo>
                  <a:pt x="941" y="1160"/>
                </a:moveTo>
                <a:lnTo>
                  <a:pt x="858" y="1243"/>
                </a:lnTo>
                <a:lnTo>
                  <a:pt x="780" y="1326"/>
                </a:lnTo>
                <a:lnTo>
                  <a:pt x="704" y="1409"/>
                </a:lnTo>
                <a:lnTo>
                  <a:pt x="636" y="1492"/>
                </a:lnTo>
                <a:lnTo>
                  <a:pt x="568" y="1576"/>
                </a:lnTo>
                <a:lnTo>
                  <a:pt x="506" y="1660"/>
                </a:lnTo>
                <a:lnTo>
                  <a:pt x="446" y="1743"/>
                </a:lnTo>
                <a:lnTo>
                  <a:pt x="393" y="1828"/>
                </a:lnTo>
                <a:lnTo>
                  <a:pt x="341" y="1909"/>
                </a:lnTo>
                <a:lnTo>
                  <a:pt x="297" y="1992"/>
                </a:lnTo>
                <a:lnTo>
                  <a:pt x="255" y="2073"/>
                </a:lnTo>
                <a:lnTo>
                  <a:pt x="217" y="2154"/>
                </a:lnTo>
                <a:lnTo>
                  <a:pt x="183" y="2235"/>
                </a:lnTo>
                <a:lnTo>
                  <a:pt x="154" y="2313"/>
                </a:lnTo>
                <a:lnTo>
                  <a:pt x="130" y="2390"/>
                </a:lnTo>
                <a:lnTo>
                  <a:pt x="110" y="2465"/>
                </a:lnTo>
                <a:lnTo>
                  <a:pt x="94" y="2538"/>
                </a:lnTo>
                <a:lnTo>
                  <a:pt x="83" y="2610"/>
                </a:lnTo>
                <a:lnTo>
                  <a:pt x="76" y="2680"/>
                </a:lnTo>
                <a:lnTo>
                  <a:pt x="76" y="2748"/>
                </a:lnTo>
                <a:lnTo>
                  <a:pt x="78" y="2815"/>
                </a:lnTo>
                <a:lnTo>
                  <a:pt x="85" y="2877"/>
                </a:lnTo>
                <a:lnTo>
                  <a:pt x="96" y="2938"/>
                </a:lnTo>
                <a:lnTo>
                  <a:pt x="112" y="2996"/>
                </a:lnTo>
                <a:lnTo>
                  <a:pt x="134" y="3052"/>
                </a:lnTo>
                <a:lnTo>
                  <a:pt x="159" y="3104"/>
                </a:lnTo>
                <a:lnTo>
                  <a:pt x="190" y="3153"/>
                </a:lnTo>
                <a:lnTo>
                  <a:pt x="223" y="3198"/>
                </a:lnTo>
                <a:lnTo>
                  <a:pt x="263" y="3242"/>
                </a:lnTo>
                <a:lnTo>
                  <a:pt x="308" y="3281"/>
                </a:lnTo>
                <a:lnTo>
                  <a:pt x="357" y="3317"/>
                </a:lnTo>
                <a:lnTo>
                  <a:pt x="411" y="3349"/>
                </a:lnTo>
                <a:lnTo>
                  <a:pt x="466" y="3378"/>
                </a:lnTo>
                <a:lnTo>
                  <a:pt x="526" y="3401"/>
                </a:lnTo>
                <a:lnTo>
                  <a:pt x="591" y="3420"/>
                </a:lnTo>
                <a:lnTo>
                  <a:pt x="658" y="3436"/>
                </a:lnTo>
                <a:lnTo>
                  <a:pt x="726" y="3448"/>
                </a:lnTo>
                <a:lnTo>
                  <a:pt x="800" y="3455"/>
                </a:lnTo>
                <a:lnTo>
                  <a:pt x="876" y="3459"/>
                </a:lnTo>
                <a:lnTo>
                  <a:pt x="954" y="3459"/>
                </a:lnTo>
                <a:lnTo>
                  <a:pt x="1037" y="3454"/>
                </a:lnTo>
                <a:lnTo>
                  <a:pt x="1119" y="3445"/>
                </a:lnTo>
                <a:lnTo>
                  <a:pt x="1203" y="3432"/>
                </a:lnTo>
                <a:lnTo>
                  <a:pt x="1293" y="3415"/>
                </a:lnTo>
                <a:lnTo>
                  <a:pt x="1380" y="3396"/>
                </a:lnTo>
                <a:lnTo>
                  <a:pt x="1470" y="3371"/>
                </a:lnTo>
                <a:lnTo>
                  <a:pt x="1562" y="3343"/>
                </a:lnTo>
                <a:lnTo>
                  <a:pt x="1656" y="3312"/>
                </a:lnTo>
                <a:lnTo>
                  <a:pt x="1749" y="3277"/>
                </a:lnTo>
                <a:lnTo>
                  <a:pt x="1845" y="3239"/>
                </a:lnTo>
                <a:lnTo>
                  <a:pt x="1942" y="3197"/>
                </a:lnTo>
                <a:lnTo>
                  <a:pt x="2038" y="3151"/>
                </a:lnTo>
                <a:lnTo>
                  <a:pt x="2133" y="3102"/>
                </a:lnTo>
                <a:lnTo>
                  <a:pt x="2229" y="3051"/>
                </a:lnTo>
                <a:lnTo>
                  <a:pt x="2325" y="2994"/>
                </a:lnTo>
                <a:lnTo>
                  <a:pt x="2421" y="2935"/>
                </a:lnTo>
                <a:lnTo>
                  <a:pt x="2517" y="2874"/>
                </a:lnTo>
                <a:lnTo>
                  <a:pt x="2610" y="2807"/>
                </a:lnTo>
                <a:lnTo>
                  <a:pt x="2704" y="2740"/>
                </a:lnTo>
                <a:lnTo>
                  <a:pt x="2798" y="2670"/>
                </a:lnTo>
                <a:lnTo>
                  <a:pt x="2889" y="2594"/>
                </a:lnTo>
                <a:lnTo>
                  <a:pt x="2980" y="2518"/>
                </a:lnTo>
                <a:lnTo>
                  <a:pt x="3069" y="2438"/>
                </a:lnTo>
                <a:lnTo>
                  <a:pt x="3153" y="2355"/>
                </a:lnTo>
                <a:lnTo>
                  <a:pt x="3237" y="2274"/>
                </a:lnTo>
                <a:lnTo>
                  <a:pt x="3317" y="2191"/>
                </a:lnTo>
                <a:lnTo>
                  <a:pt x="3390" y="2107"/>
                </a:lnTo>
                <a:lnTo>
                  <a:pt x="3462" y="2023"/>
                </a:lnTo>
                <a:lnTo>
                  <a:pt x="3528" y="1939"/>
                </a:lnTo>
                <a:lnTo>
                  <a:pt x="3590" y="1856"/>
                </a:lnTo>
                <a:lnTo>
                  <a:pt x="3648" y="1771"/>
                </a:lnTo>
                <a:lnTo>
                  <a:pt x="3704" y="1688"/>
                </a:lnTo>
                <a:lnTo>
                  <a:pt x="3753" y="1606"/>
                </a:lnTo>
                <a:lnTo>
                  <a:pt x="3800" y="1524"/>
                </a:lnTo>
                <a:lnTo>
                  <a:pt x="3843" y="1442"/>
                </a:lnTo>
                <a:lnTo>
                  <a:pt x="3878" y="1362"/>
                </a:lnTo>
                <a:lnTo>
                  <a:pt x="3911" y="1281"/>
                </a:lnTo>
                <a:lnTo>
                  <a:pt x="3941" y="1204"/>
                </a:lnTo>
                <a:lnTo>
                  <a:pt x="3965" y="1127"/>
                </a:lnTo>
                <a:lnTo>
                  <a:pt x="3985" y="1051"/>
                </a:lnTo>
                <a:lnTo>
                  <a:pt x="4001" y="977"/>
                </a:lnTo>
                <a:lnTo>
                  <a:pt x="4011" y="906"/>
                </a:lnTo>
                <a:lnTo>
                  <a:pt x="4019" y="836"/>
                </a:lnTo>
                <a:lnTo>
                  <a:pt x="4021" y="768"/>
                </a:lnTo>
                <a:lnTo>
                  <a:pt x="4019" y="702"/>
                </a:lnTo>
                <a:lnTo>
                  <a:pt x="4011" y="638"/>
                </a:lnTo>
                <a:lnTo>
                  <a:pt x="3999" y="577"/>
                </a:lnTo>
                <a:lnTo>
                  <a:pt x="3983" y="520"/>
                </a:lnTo>
                <a:lnTo>
                  <a:pt x="3963" y="466"/>
                </a:lnTo>
                <a:lnTo>
                  <a:pt x="3935" y="413"/>
                </a:lnTo>
                <a:lnTo>
                  <a:pt x="3907" y="363"/>
                </a:lnTo>
                <a:lnTo>
                  <a:pt x="3871" y="318"/>
                </a:lnTo>
                <a:lnTo>
                  <a:pt x="3833" y="275"/>
                </a:lnTo>
                <a:lnTo>
                  <a:pt x="3789" y="235"/>
                </a:lnTo>
                <a:lnTo>
                  <a:pt x="3740" y="199"/>
                </a:lnTo>
                <a:lnTo>
                  <a:pt x="3686" y="167"/>
                </a:lnTo>
                <a:lnTo>
                  <a:pt x="3628" y="139"/>
                </a:lnTo>
                <a:lnTo>
                  <a:pt x="3568" y="115"/>
                </a:lnTo>
                <a:lnTo>
                  <a:pt x="3506" y="96"/>
                </a:lnTo>
                <a:lnTo>
                  <a:pt x="3439" y="80"/>
                </a:lnTo>
                <a:lnTo>
                  <a:pt x="3368" y="68"/>
                </a:lnTo>
                <a:lnTo>
                  <a:pt x="3294" y="61"/>
                </a:lnTo>
                <a:lnTo>
                  <a:pt x="3219" y="58"/>
                </a:lnTo>
                <a:lnTo>
                  <a:pt x="3141" y="59"/>
                </a:lnTo>
                <a:lnTo>
                  <a:pt x="3061" y="63"/>
                </a:lnTo>
                <a:lnTo>
                  <a:pt x="2978" y="72"/>
                </a:lnTo>
                <a:lnTo>
                  <a:pt x="2891" y="83"/>
                </a:lnTo>
                <a:lnTo>
                  <a:pt x="2804" y="101"/>
                </a:lnTo>
                <a:lnTo>
                  <a:pt x="2716" y="120"/>
                </a:lnTo>
                <a:lnTo>
                  <a:pt x="2626" y="144"/>
                </a:lnTo>
                <a:lnTo>
                  <a:pt x="2532" y="172"/>
                </a:lnTo>
                <a:lnTo>
                  <a:pt x="2441" y="204"/>
                </a:lnTo>
                <a:lnTo>
                  <a:pt x="2345" y="239"/>
                </a:lnTo>
                <a:lnTo>
                  <a:pt x="2251" y="277"/>
                </a:lnTo>
                <a:lnTo>
                  <a:pt x="2156" y="319"/>
                </a:lnTo>
                <a:lnTo>
                  <a:pt x="2060" y="365"/>
                </a:lnTo>
                <a:lnTo>
                  <a:pt x="1867" y="466"/>
                </a:lnTo>
                <a:lnTo>
                  <a:pt x="1771" y="522"/>
                </a:lnTo>
                <a:lnTo>
                  <a:pt x="1676" y="581"/>
                </a:lnTo>
                <a:lnTo>
                  <a:pt x="1580" y="644"/>
                </a:lnTo>
                <a:lnTo>
                  <a:pt x="1484" y="708"/>
                </a:lnTo>
                <a:lnTo>
                  <a:pt x="1390" y="777"/>
                </a:lnTo>
                <a:lnTo>
                  <a:pt x="1297" y="848"/>
                </a:lnTo>
                <a:lnTo>
                  <a:pt x="1206" y="921"/>
                </a:lnTo>
                <a:lnTo>
                  <a:pt x="1117" y="998"/>
                </a:lnTo>
                <a:lnTo>
                  <a:pt x="1027" y="1079"/>
                </a:lnTo>
                <a:lnTo>
                  <a:pt x="941" y="1160"/>
                </a:ln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</p:sp>
      <p:sp>
        <p:nvSpPr>
          <p:cNvPr id="471" name="Freeform 70"/>
          <p:cNvSpPr/>
          <p:nvPr/>
        </p:nvSpPr>
        <p:spPr>
          <a:xfrm>
            <a:off x="3680640" y="2109240"/>
            <a:ext cx="1474200" cy="1266120"/>
          </a:xfrm>
          <a:custGeom>
            <a:avLst/>
            <a:gdLst/>
            <a:ahLst/>
            <a:rect l="0" t="0" r="r" b="b"/>
            <a:pathLst>
              <a:path w="4095" h="3517">
                <a:moveTo>
                  <a:pt x="969" y="1042"/>
                </a:moveTo>
                <a:lnTo>
                  <a:pt x="1061" y="960"/>
                </a:lnTo>
                <a:lnTo>
                  <a:pt x="1153" y="883"/>
                </a:lnTo>
                <a:lnTo>
                  <a:pt x="1246" y="808"/>
                </a:lnTo>
                <a:lnTo>
                  <a:pt x="1340" y="735"/>
                </a:lnTo>
                <a:lnTo>
                  <a:pt x="1436" y="665"/>
                </a:lnTo>
                <a:lnTo>
                  <a:pt x="1531" y="599"/>
                </a:lnTo>
                <a:lnTo>
                  <a:pt x="1627" y="536"/>
                </a:lnTo>
                <a:lnTo>
                  <a:pt x="1725" y="477"/>
                </a:lnTo>
                <a:lnTo>
                  <a:pt x="1823" y="421"/>
                </a:lnTo>
                <a:lnTo>
                  <a:pt x="1922" y="366"/>
                </a:lnTo>
                <a:lnTo>
                  <a:pt x="2020" y="318"/>
                </a:lnTo>
                <a:lnTo>
                  <a:pt x="2118" y="270"/>
                </a:lnTo>
                <a:lnTo>
                  <a:pt x="2213" y="227"/>
                </a:lnTo>
                <a:lnTo>
                  <a:pt x="2311" y="188"/>
                </a:lnTo>
                <a:lnTo>
                  <a:pt x="2407" y="152"/>
                </a:lnTo>
                <a:lnTo>
                  <a:pt x="2503" y="119"/>
                </a:lnTo>
                <a:lnTo>
                  <a:pt x="2599" y="91"/>
                </a:lnTo>
                <a:lnTo>
                  <a:pt x="2690" y="66"/>
                </a:lnTo>
                <a:lnTo>
                  <a:pt x="2784" y="45"/>
                </a:lnTo>
                <a:lnTo>
                  <a:pt x="2873" y="28"/>
                </a:lnTo>
                <a:lnTo>
                  <a:pt x="2962" y="16"/>
                </a:lnTo>
                <a:lnTo>
                  <a:pt x="3049" y="5"/>
                </a:lnTo>
                <a:lnTo>
                  <a:pt x="3137" y="0"/>
                </a:lnTo>
                <a:lnTo>
                  <a:pt x="3219" y="0"/>
                </a:lnTo>
                <a:lnTo>
                  <a:pt x="3299" y="3"/>
                </a:lnTo>
                <a:lnTo>
                  <a:pt x="3377" y="10"/>
                </a:lnTo>
                <a:lnTo>
                  <a:pt x="3452" y="22"/>
                </a:lnTo>
                <a:lnTo>
                  <a:pt x="3526" y="40"/>
                </a:lnTo>
                <a:lnTo>
                  <a:pt x="3595" y="61"/>
                </a:lnTo>
                <a:lnTo>
                  <a:pt x="3662" y="87"/>
                </a:lnTo>
                <a:lnTo>
                  <a:pt x="3726" y="117"/>
                </a:lnTo>
                <a:lnTo>
                  <a:pt x="3785" y="153"/>
                </a:lnTo>
                <a:lnTo>
                  <a:pt x="3840" y="194"/>
                </a:lnTo>
                <a:lnTo>
                  <a:pt x="3889" y="235"/>
                </a:lnTo>
                <a:lnTo>
                  <a:pt x="3931" y="283"/>
                </a:lnTo>
                <a:lnTo>
                  <a:pt x="3971" y="333"/>
                </a:lnTo>
                <a:lnTo>
                  <a:pt x="4003" y="388"/>
                </a:lnTo>
                <a:lnTo>
                  <a:pt x="4031" y="445"/>
                </a:lnTo>
                <a:lnTo>
                  <a:pt x="4054" y="504"/>
                </a:lnTo>
                <a:lnTo>
                  <a:pt x="4072" y="566"/>
                </a:lnTo>
                <a:lnTo>
                  <a:pt x="4085" y="630"/>
                </a:lnTo>
                <a:lnTo>
                  <a:pt x="4092" y="696"/>
                </a:lnTo>
                <a:lnTo>
                  <a:pt x="4094" y="766"/>
                </a:lnTo>
                <a:lnTo>
                  <a:pt x="4092" y="838"/>
                </a:lnTo>
                <a:lnTo>
                  <a:pt x="4085" y="910"/>
                </a:lnTo>
                <a:lnTo>
                  <a:pt x="4074" y="985"/>
                </a:lnTo>
                <a:lnTo>
                  <a:pt x="4059" y="1061"/>
                </a:lnTo>
                <a:lnTo>
                  <a:pt x="4039" y="1138"/>
                </a:lnTo>
                <a:lnTo>
                  <a:pt x="4014" y="1218"/>
                </a:lnTo>
                <a:lnTo>
                  <a:pt x="3983" y="1299"/>
                </a:lnTo>
                <a:lnTo>
                  <a:pt x="3949" y="1379"/>
                </a:lnTo>
                <a:lnTo>
                  <a:pt x="3911" y="1463"/>
                </a:lnTo>
                <a:lnTo>
                  <a:pt x="3869" y="1545"/>
                </a:lnTo>
                <a:lnTo>
                  <a:pt x="3822" y="1629"/>
                </a:lnTo>
                <a:lnTo>
                  <a:pt x="3771" y="1714"/>
                </a:lnTo>
                <a:lnTo>
                  <a:pt x="3715" y="1798"/>
                </a:lnTo>
                <a:lnTo>
                  <a:pt x="3655" y="1884"/>
                </a:lnTo>
                <a:lnTo>
                  <a:pt x="3592" y="1969"/>
                </a:lnTo>
                <a:lnTo>
                  <a:pt x="3524" y="2053"/>
                </a:lnTo>
                <a:lnTo>
                  <a:pt x="3452" y="2138"/>
                </a:lnTo>
                <a:lnTo>
                  <a:pt x="3377" y="2224"/>
                </a:lnTo>
                <a:lnTo>
                  <a:pt x="3297" y="2308"/>
                </a:lnTo>
                <a:lnTo>
                  <a:pt x="3214" y="2392"/>
                </a:lnTo>
                <a:lnTo>
                  <a:pt x="3035" y="2557"/>
                </a:lnTo>
                <a:lnTo>
                  <a:pt x="2945" y="2635"/>
                </a:lnTo>
                <a:lnTo>
                  <a:pt x="2851" y="2710"/>
                </a:lnTo>
                <a:lnTo>
                  <a:pt x="2758" y="2782"/>
                </a:lnTo>
                <a:lnTo>
                  <a:pt x="2662" y="2851"/>
                </a:lnTo>
                <a:lnTo>
                  <a:pt x="2566" y="2918"/>
                </a:lnTo>
                <a:lnTo>
                  <a:pt x="2468" y="2980"/>
                </a:lnTo>
                <a:lnTo>
                  <a:pt x="2372" y="3040"/>
                </a:lnTo>
                <a:lnTo>
                  <a:pt x="2273" y="3098"/>
                </a:lnTo>
                <a:lnTo>
                  <a:pt x="2176" y="3150"/>
                </a:lnTo>
                <a:lnTo>
                  <a:pt x="2078" y="3201"/>
                </a:lnTo>
                <a:lnTo>
                  <a:pt x="1980" y="3246"/>
                </a:lnTo>
                <a:lnTo>
                  <a:pt x="1881" y="3290"/>
                </a:lnTo>
                <a:lnTo>
                  <a:pt x="1785" y="3329"/>
                </a:lnTo>
                <a:lnTo>
                  <a:pt x="1687" y="3365"/>
                </a:lnTo>
                <a:lnTo>
                  <a:pt x="1591" y="3398"/>
                </a:lnTo>
                <a:lnTo>
                  <a:pt x="1498" y="3426"/>
                </a:lnTo>
                <a:lnTo>
                  <a:pt x="1404" y="3450"/>
                </a:lnTo>
                <a:lnTo>
                  <a:pt x="1313" y="3471"/>
                </a:lnTo>
                <a:lnTo>
                  <a:pt x="1221" y="3488"/>
                </a:lnTo>
                <a:lnTo>
                  <a:pt x="1133" y="3502"/>
                </a:lnTo>
                <a:lnTo>
                  <a:pt x="1045" y="3511"/>
                </a:lnTo>
                <a:lnTo>
                  <a:pt x="961" y="3516"/>
                </a:lnTo>
                <a:lnTo>
                  <a:pt x="878" y="3516"/>
                </a:lnTo>
                <a:lnTo>
                  <a:pt x="796" y="3512"/>
                </a:lnTo>
                <a:lnTo>
                  <a:pt x="718" y="3506"/>
                </a:lnTo>
                <a:lnTo>
                  <a:pt x="642" y="3493"/>
                </a:lnTo>
                <a:lnTo>
                  <a:pt x="568" y="3476"/>
                </a:lnTo>
                <a:lnTo>
                  <a:pt x="500" y="3455"/>
                </a:lnTo>
                <a:lnTo>
                  <a:pt x="433" y="3429"/>
                </a:lnTo>
                <a:lnTo>
                  <a:pt x="371" y="3399"/>
                </a:lnTo>
                <a:lnTo>
                  <a:pt x="313" y="3362"/>
                </a:lnTo>
                <a:lnTo>
                  <a:pt x="257" y="3324"/>
                </a:lnTo>
                <a:lnTo>
                  <a:pt x="207" y="3281"/>
                </a:lnTo>
                <a:lnTo>
                  <a:pt x="163" y="3234"/>
                </a:lnTo>
                <a:lnTo>
                  <a:pt x="125" y="3182"/>
                </a:lnTo>
                <a:lnTo>
                  <a:pt x="92" y="3129"/>
                </a:lnTo>
                <a:lnTo>
                  <a:pt x="65" y="3073"/>
                </a:lnTo>
                <a:lnTo>
                  <a:pt x="43" y="3013"/>
                </a:lnTo>
                <a:lnTo>
                  <a:pt x="25" y="2951"/>
                </a:lnTo>
                <a:lnTo>
                  <a:pt x="12" y="2886"/>
                </a:lnTo>
                <a:lnTo>
                  <a:pt x="3" y="2820"/>
                </a:lnTo>
                <a:lnTo>
                  <a:pt x="0" y="2750"/>
                </a:lnTo>
                <a:lnTo>
                  <a:pt x="3" y="2680"/>
                </a:lnTo>
                <a:lnTo>
                  <a:pt x="10" y="2607"/>
                </a:lnTo>
                <a:lnTo>
                  <a:pt x="20" y="2532"/>
                </a:lnTo>
                <a:lnTo>
                  <a:pt x="36" y="2455"/>
                </a:lnTo>
                <a:lnTo>
                  <a:pt x="58" y="2378"/>
                </a:lnTo>
                <a:lnTo>
                  <a:pt x="83" y="2299"/>
                </a:lnTo>
                <a:lnTo>
                  <a:pt x="112" y="2219"/>
                </a:lnTo>
                <a:lnTo>
                  <a:pt x="147" y="2137"/>
                </a:lnTo>
                <a:lnTo>
                  <a:pt x="185" y="2054"/>
                </a:lnTo>
                <a:lnTo>
                  <a:pt x="227" y="1970"/>
                </a:lnTo>
                <a:lnTo>
                  <a:pt x="275" y="1887"/>
                </a:lnTo>
                <a:lnTo>
                  <a:pt x="325" y="1803"/>
                </a:lnTo>
                <a:lnTo>
                  <a:pt x="381" y="1718"/>
                </a:lnTo>
                <a:lnTo>
                  <a:pt x="442" y="1632"/>
                </a:lnTo>
                <a:lnTo>
                  <a:pt x="504" y="1548"/>
                </a:lnTo>
                <a:lnTo>
                  <a:pt x="571" y="1463"/>
                </a:lnTo>
                <a:lnTo>
                  <a:pt x="644" y="1377"/>
                </a:lnTo>
                <a:lnTo>
                  <a:pt x="720" y="1293"/>
                </a:lnTo>
                <a:lnTo>
                  <a:pt x="798" y="1207"/>
                </a:lnTo>
                <a:lnTo>
                  <a:pt x="883" y="1124"/>
                </a:lnTo>
                <a:lnTo>
                  <a:pt x="969" y="1042"/>
                </a:lnTo>
                <a:moveTo>
                  <a:pt x="941" y="1160"/>
                </a:moveTo>
                <a:lnTo>
                  <a:pt x="858" y="1243"/>
                </a:lnTo>
                <a:lnTo>
                  <a:pt x="780" y="1326"/>
                </a:lnTo>
                <a:lnTo>
                  <a:pt x="704" y="1409"/>
                </a:lnTo>
                <a:lnTo>
                  <a:pt x="636" y="1492"/>
                </a:lnTo>
                <a:lnTo>
                  <a:pt x="568" y="1576"/>
                </a:lnTo>
                <a:lnTo>
                  <a:pt x="506" y="1660"/>
                </a:lnTo>
                <a:lnTo>
                  <a:pt x="446" y="1743"/>
                </a:lnTo>
                <a:lnTo>
                  <a:pt x="393" y="1828"/>
                </a:lnTo>
                <a:lnTo>
                  <a:pt x="341" y="1909"/>
                </a:lnTo>
                <a:lnTo>
                  <a:pt x="297" y="1992"/>
                </a:lnTo>
                <a:lnTo>
                  <a:pt x="255" y="2073"/>
                </a:lnTo>
                <a:lnTo>
                  <a:pt x="217" y="2154"/>
                </a:lnTo>
                <a:lnTo>
                  <a:pt x="183" y="2235"/>
                </a:lnTo>
                <a:lnTo>
                  <a:pt x="154" y="2313"/>
                </a:lnTo>
                <a:lnTo>
                  <a:pt x="130" y="2390"/>
                </a:lnTo>
                <a:lnTo>
                  <a:pt x="110" y="2465"/>
                </a:lnTo>
                <a:lnTo>
                  <a:pt x="94" y="2538"/>
                </a:lnTo>
                <a:lnTo>
                  <a:pt x="83" y="2610"/>
                </a:lnTo>
                <a:lnTo>
                  <a:pt x="76" y="2680"/>
                </a:lnTo>
                <a:lnTo>
                  <a:pt x="76" y="2748"/>
                </a:lnTo>
                <a:lnTo>
                  <a:pt x="78" y="2815"/>
                </a:lnTo>
                <a:lnTo>
                  <a:pt x="85" y="2877"/>
                </a:lnTo>
                <a:lnTo>
                  <a:pt x="96" y="2938"/>
                </a:lnTo>
                <a:lnTo>
                  <a:pt x="112" y="2996"/>
                </a:lnTo>
                <a:lnTo>
                  <a:pt x="134" y="3052"/>
                </a:lnTo>
                <a:lnTo>
                  <a:pt x="159" y="3104"/>
                </a:lnTo>
                <a:lnTo>
                  <a:pt x="190" y="3153"/>
                </a:lnTo>
                <a:lnTo>
                  <a:pt x="223" y="3198"/>
                </a:lnTo>
                <a:lnTo>
                  <a:pt x="263" y="3242"/>
                </a:lnTo>
                <a:lnTo>
                  <a:pt x="308" y="3281"/>
                </a:lnTo>
                <a:lnTo>
                  <a:pt x="357" y="3317"/>
                </a:lnTo>
                <a:lnTo>
                  <a:pt x="411" y="3349"/>
                </a:lnTo>
                <a:lnTo>
                  <a:pt x="466" y="3378"/>
                </a:lnTo>
                <a:lnTo>
                  <a:pt x="526" y="3401"/>
                </a:lnTo>
                <a:lnTo>
                  <a:pt x="591" y="3420"/>
                </a:lnTo>
                <a:lnTo>
                  <a:pt x="658" y="3436"/>
                </a:lnTo>
                <a:lnTo>
                  <a:pt x="726" y="3448"/>
                </a:lnTo>
                <a:lnTo>
                  <a:pt x="800" y="3455"/>
                </a:lnTo>
                <a:lnTo>
                  <a:pt x="876" y="3459"/>
                </a:lnTo>
                <a:lnTo>
                  <a:pt x="954" y="3459"/>
                </a:lnTo>
                <a:lnTo>
                  <a:pt x="1037" y="3454"/>
                </a:lnTo>
                <a:lnTo>
                  <a:pt x="1119" y="3445"/>
                </a:lnTo>
                <a:lnTo>
                  <a:pt x="1203" y="3432"/>
                </a:lnTo>
                <a:lnTo>
                  <a:pt x="1293" y="3415"/>
                </a:lnTo>
                <a:lnTo>
                  <a:pt x="1380" y="3396"/>
                </a:lnTo>
                <a:lnTo>
                  <a:pt x="1470" y="3371"/>
                </a:lnTo>
                <a:lnTo>
                  <a:pt x="1562" y="3343"/>
                </a:lnTo>
                <a:lnTo>
                  <a:pt x="1656" y="3312"/>
                </a:lnTo>
                <a:lnTo>
                  <a:pt x="1749" y="3277"/>
                </a:lnTo>
                <a:lnTo>
                  <a:pt x="1845" y="3239"/>
                </a:lnTo>
                <a:lnTo>
                  <a:pt x="1942" y="3197"/>
                </a:lnTo>
                <a:lnTo>
                  <a:pt x="2038" y="3151"/>
                </a:lnTo>
                <a:lnTo>
                  <a:pt x="2133" y="3102"/>
                </a:lnTo>
                <a:lnTo>
                  <a:pt x="2229" y="3051"/>
                </a:lnTo>
                <a:lnTo>
                  <a:pt x="2325" y="2994"/>
                </a:lnTo>
                <a:lnTo>
                  <a:pt x="2421" y="2935"/>
                </a:lnTo>
                <a:lnTo>
                  <a:pt x="2517" y="2874"/>
                </a:lnTo>
                <a:lnTo>
                  <a:pt x="2610" y="2807"/>
                </a:lnTo>
                <a:lnTo>
                  <a:pt x="2704" y="2740"/>
                </a:lnTo>
                <a:lnTo>
                  <a:pt x="2798" y="2670"/>
                </a:lnTo>
                <a:lnTo>
                  <a:pt x="2889" y="2594"/>
                </a:lnTo>
                <a:lnTo>
                  <a:pt x="2980" y="2518"/>
                </a:lnTo>
                <a:lnTo>
                  <a:pt x="3069" y="2438"/>
                </a:lnTo>
                <a:lnTo>
                  <a:pt x="3153" y="2355"/>
                </a:lnTo>
                <a:lnTo>
                  <a:pt x="3237" y="2274"/>
                </a:lnTo>
                <a:lnTo>
                  <a:pt x="3317" y="2191"/>
                </a:lnTo>
                <a:lnTo>
                  <a:pt x="3390" y="2107"/>
                </a:lnTo>
                <a:lnTo>
                  <a:pt x="3462" y="2023"/>
                </a:lnTo>
                <a:lnTo>
                  <a:pt x="3528" y="1939"/>
                </a:lnTo>
                <a:lnTo>
                  <a:pt x="3590" y="1856"/>
                </a:lnTo>
                <a:lnTo>
                  <a:pt x="3648" y="1771"/>
                </a:lnTo>
                <a:lnTo>
                  <a:pt x="3704" y="1688"/>
                </a:lnTo>
                <a:lnTo>
                  <a:pt x="3753" y="1606"/>
                </a:lnTo>
                <a:lnTo>
                  <a:pt x="3800" y="1524"/>
                </a:lnTo>
                <a:lnTo>
                  <a:pt x="3843" y="1442"/>
                </a:lnTo>
                <a:lnTo>
                  <a:pt x="3878" y="1362"/>
                </a:lnTo>
                <a:lnTo>
                  <a:pt x="3911" y="1281"/>
                </a:lnTo>
                <a:lnTo>
                  <a:pt x="3941" y="1204"/>
                </a:lnTo>
                <a:lnTo>
                  <a:pt x="3965" y="1127"/>
                </a:lnTo>
                <a:lnTo>
                  <a:pt x="3985" y="1051"/>
                </a:lnTo>
                <a:lnTo>
                  <a:pt x="4001" y="977"/>
                </a:lnTo>
                <a:lnTo>
                  <a:pt x="4011" y="906"/>
                </a:lnTo>
                <a:lnTo>
                  <a:pt x="4019" y="836"/>
                </a:lnTo>
                <a:lnTo>
                  <a:pt x="4021" y="768"/>
                </a:lnTo>
                <a:lnTo>
                  <a:pt x="4019" y="702"/>
                </a:lnTo>
                <a:lnTo>
                  <a:pt x="4011" y="638"/>
                </a:lnTo>
                <a:lnTo>
                  <a:pt x="3999" y="577"/>
                </a:lnTo>
                <a:lnTo>
                  <a:pt x="3983" y="520"/>
                </a:lnTo>
                <a:lnTo>
                  <a:pt x="3963" y="466"/>
                </a:lnTo>
                <a:lnTo>
                  <a:pt x="3935" y="413"/>
                </a:lnTo>
                <a:lnTo>
                  <a:pt x="3907" y="363"/>
                </a:lnTo>
                <a:lnTo>
                  <a:pt x="3871" y="318"/>
                </a:lnTo>
                <a:lnTo>
                  <a:pt x="3833" y="275"/>
                </a:lnTo>
                <a:lnTo>
                  <a:pt x="3789" y="235"/>
                </a:lnTo>
                <a:lnTo>
                  <a:pt x="3740" y="199"/>
                </a:lnTo>
                <a:lnTo>
                  <a:pt x="3686" y="167"/>
                </a:lnTo>
                <a:lnTo>
                  <a:pt x="3628" y="139"/>
                </a:lnTo>
                <a:lnTo>
                  <a:pt x="3568" y="115"/>
                </a:lnTo>
                <a:lnTo>
                  <a:pt x="3506" y="96"/>
                </a:lnTo>
                <a:lnTo>
                  <a:pt x="3439" y="80"/>
                </a:lnTo>
                <a:lnTo>
                  <a:pt x="3368" y="68"/>
                </a:lnTo>
                <a:lnTo>
                  <a:pt x="3294" y="61"/>
                </a:lnTo>
                <a:lnTo>
                  <a:pt x="3219" y="58"/>
                </a:lnTo>
                <a:lnTo>
                  <a:pt x="3141" y="59"/>
                </a:lnTo>
                <a:lnTo>
                  <a:pt x="3061" y="63"/>
                </a:lnTo>
                <a:lnTo>
                  <a:pt x="2978" y="72"/>
                </a:lnTo>
                <a:lnTo>
                  <a:pt x="2891" y="83"/>
                </a:lnTo>
                <a:lnTo>
                  <a:pt x="2804" y="101"/>
                </a:lnTo>
                <a:lnTo>
                  <a:pt x="2716" y="120"/>
                </a:lnTo>
                <a:lnTo>
                  <a:pt x="2626" y="144"/>
                </a:lnTo>
                <a:lnTo>
                  <a:pt x="2532" y="172"/>
                </a:lnTo>
                <a:lnTo>
                  <a:pt x="2441" y="204"/>
                </a:lnTo>
                <a:lnTo>
                  <a:pt x="2345" y="239"/>
                </a:lnTo>
                <a:lnTo>
                  <a:pt x="2251" y="277"/>
                </a:lnTo>
                <a:lnTo>
                  <a:pt x="2156" y="319"/>
                </a:lnTo>
                <a:lnTo>
                  <a:pt x="2060" y="365"/>
                </a:lnTo>
                <a:lnTo>
                  <a:pt x="1867" y="466"/>
                </a:lnTo>
                <a:lnTo>
                  <a:pt x="1771" y="522"/>
                </a:lnTo>
                <a:lnTo>
                  <a:pt x="1676" y="581"/>
                </a:lnTo>
                <a:lnTo>
                  <a:pt x="1580" y="644"/>
                </a:lnTo>
                <a:lnTo>
                  <a:pt x="1484" y="708"/>
                </a:lnTo>
                <a:lnTo>
                  <a:pt x="1390" y="777"/>
                </a:lnTo>
                <a:lnTo>
                  <a:pt x="1297" y="848"/>
                </a:lnTo>
                <a:lnTo>
                  <a:pt x="1206" y="921"/>
                </a:lnTo>
                <a:lnTo>
                  <a:pt x="1117" y="998"/>
                </a:lnTo>
                <a:lnTo>
                  <a:pt x="1027" y="1079"/>
                </a:lnTo>
                <a:lnTo>
                  <a:pt x="941" y="1160"/>
                </a:ln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</p:sp>
      <p:sp>
        <p:nvSpPr>
          <p:cNvPr id="472" name="Freeform 71"/>
          <p:cNvSpPr/>
          <p:nvPr/>
        </p:nvSpPr>
        <p:spPr>
          <a:xfrm>
            <a:off x="4684680" y="2608560"/>
            <a:ext cx="1529640" cy="1295280"/>
          </a:xfrm>
          <a:custGeom>
            <a:avLst/>
            <a:gdLst/>
            <a:ahLst/>
            <a:rect l="0" t="0" r="r" b="b"/>
            <a:pathLst>
              <a:path w="4249" h="3598">
                <a:moveTo>
                  <a:pt x="905" y="989"/>
                </a:moveTo>
                <a:lnTo>
                  <a:pt x="995" y="906"/>
                </a:lnTo>
                <a:lnTo>
                  <a:pt x="1087" y="829"/>
                </a:lnTo>
                <a:lnTo>
                  <a:pt x="1181" y="754"/>
                </a:lnTo>
                <a:lnTo>
                  <a:pt x="1277" y="683"/>
                </a:lnTo>
                <a:lnTo>
                  <a:pt x="1375" y="615"/>
                </a:lnTo>
                <a:lnTo>
                  <a:pt x="1474" y="550"/>
                </a:lnTo>
                <a:lnTo>
                  <a:pt x="1571" y="487"/>
                </a:lnTo>
                <a:lnTo>
                  <a:pt x="1671" y="429"/>
                </a:lnTo>
                <a:lnTo>
                  <a:pt x="1771" y="376"/>
                </a:lnTo>
                <a:lnTo>
                  <a:pt x="1875" y="323"/>
                </a:lnTo>
                <a:lnTo>
                  <a:pt x="1975" y="276"/>
                </a:lnTo>
                <a:lnTo>
                  <a:pt x="2077" y="232"/>
                </a:lnTo>
                <a:lnTo>
                  <a:pt x="2177" y="192"/>
                </a:lnTo>
                <a:lnTo>
                  <a:pt x="2280" y="154"/>
                </a:lnTo>
                <a:lnTo>
                  <a:pt x="2380" y="123"/>
                </a:lnTo>
                <a:lnTo>
                  <a:pt x="2480" y="93"/>
                </a:lnTo>
                <a:lnTo>
                  <a:pt x="2581" y="67"/>
                </a:lnTo>
                <a:lnTo>
                  <a:pt x="2679" y="46"/>
                </a:lnTo>
                <a:lnTo>
                  <a:pt x="2777" y="28"/>
                </a:lnTo>
                <a:lnTo>
                  <a:pt x="2872" y="16"/>
                </a:lnTo>
                <a:lnTo>
                  <a:pt x="2968" y="6"/>
                </a:lnTo>
                <a:lnTo>
                  <a:pt x="3060" y="0"/>
                </a:lnTo>
                <a:lnTo>
                  <a:pt x="3150" y="0"/>
                </a:lnTo>
                <a:lnTo>
                  <a:pt x="3240" y="4"/>
                </a:lnTo>
                <a:lnTo>
                  <a:pt x="3329" y="11"/>
                </a:lnTo>
                <a:lnTo>
                  <a:pt x="3413" y="23"/>
                </a:lnTo>
                <a:lnTo>
                  <a:pt x="3493" y="40"/>
                </a:lnTo>
                <a:lnTo>
                  <a:pt x="3574" y="62"/>
                </a:lnTo>
                <a:lnTo>
                  <a:pt x="3650" y="87"/>
                </a:lnTo>
                <a:lnTo>
                  <a:pt x="3723" y="117"/>
                </a:lnTo>
                <a:lnTo>
                  <a:pt x="3794" y="154"/>
                </a:lnTo>
                <a:lnTo>
                  <a:pt x="3860" y="194"/>
                </a:lnTo>
                <a:lnTo>
                  <a:pt x="3923" y="237"/>
                </a:lnTo>
                <a:lnTo>
                  <a:pt x="3979" y="287"/>
                </a:lnTo>
                <a:lnTo>
                  <a:pt x="4029" y="337"/>
                </a:lnTo>
                <a:lnTo>
                  <a:pt x="4074" y="393"/>
                </a:lnTo>
                <a:lnTo>
                  <a:pt x="4114" y="451"/>
                </a:lnTo>
                <a:lnTo>
                  <a:pt x="4150" y="512"/>
                </a:lnTo>
                <a:lnTo>
                  <a:pt x="4179" y="575"/>
                </a:lnTo>
                <a:lnTo>
                  <a:pt x="4204" y="641"/>
                </a:lnTo>
                <a:lnTo>
                  <a:pt x="4221" y="709"/>
                </a:lnTo>
                <a:lnTo>
                  <a:pt x="4234" y="781"/>
                </a:lnTo>
                <a:lnTo>
                  <a:pt x="4244" y="854"/>
                </a:lnTo>
                <a:lnTo>
                  <a:pt x="4248" y="927"/>
                </a:lnTo>
                <a:lnTo>
                  <a:pt x="4248" y="1005"/>
                </a:lnTo>
                <a:lnTo>
                  <a:pt x="4241" y="1083"/>
                </a:lnTo>
                <a:lnTo>
                  <a:pt x="4230" y="1163"/>
                </a:lnTo>
                <a:lnTo>
                  <a:pt x="4214" y="1244"/>
                </a:lnTo>
                <a:lnTo>
                  <a:pt x="4194" y="1328"/>
                </a:lnTo>
                <a:lnTo>
                  <a:pt x="4170" y="1410"/>
                </a:lnTo>
                <a:lnTo>
                  <a:pt x="4139" y="1495"/>
                </a:lnTo>
                <a:lnTo>
                  <a:pt x="4105" y="1579"/>
                </a:lnTo>
                <a:lnTo>
                  <a:pt x="4065" y="1667"/>
                </a:lnTo>
                <a:lnTo>
                  <a:pt x="4023" y="1752"/>
                </a:lnTo>
                <a:lnTo>
                  <a:pt x="3973" y="1839"/>
                </a:lnTo>
                <a:lnTo>
                  <a:pt x="3923" y="1925"/>
                </a:lnTo>
                <a:lnTo>
                  <a:pt x="3864" y="2012"/>
                </a:lnTo>
                <a:lnTo>
                  <a:pt x="3802" y="2099"/>
                </a:lnTo>
                <a:lnTo>
                  <a:pt x="3736" y="2184"/>
                </a:lnTo>
                <a:lnTo>
                  <a:pt x="3665" y="2272"/>
                </a:lnTo>
                <a:lnTo>
                  <a:pt x="3592" y="2358"/>
                </a:lnTo>
                <a:lnTo>
                  <a:pt x="3513" y="2442"/>
                </a:lnTo>
                <a:lnTo>
                  <a:pt x="3429" y="2525"/>
                </a:lnTo>
                <a:lnTo>
                  <a:pt x="3342" y="2609"/>
                </a:lnTo>
                <a:lnTo>
                  <a:pt x="3251" y="2689"/>
                </a:lnTo>
                <a:lnTo>
                  <a:pt x="3160" y="2767"/>
                </a:lnTo>
                <a:lnTo>
                  <a:pt x="3066" y="2843"/>
                </a:lnTo>
                <a:lnTo>
                  <a:pt x="2970" y="2914"/>
                </a:lnTo>
                <a:lnTo>
                  <a:pt x="2872" y="2983"/>
                </a:lnTo>
                <a:lnTo>
                  <a:pt x="2774" y="3047"/>
                </a:lnTo>
                <a:lnTo>
                  <a:pt x="2677" y="3110"/>
                </a:lnTo>
                <a:lnTo>
                  <a:pt x="2576" y="3167"/>
                </a:lnTo>
                <a:lnTo>
                  <a:pt x="2476" y="3222"/>
                </a:lnTo>
                <a:lnTo>
                  <a:pt x="2373" y="3274"/>
                </a:lnTo>
                <a:lnTo>
                  <a:pt x="2272" y="3321"/>
                </a:lnTo>
                <a:lnTo>
                  <a:pt x="2170" y="3365"/>
                </a:lnTo>
                <a:lnTo>
                  <a:pt x="2068" y="3405"/>
                </a:lnTo>
                <a:lnTo>
                  <a:pt x="1967" y="3441"/>
                </a:lnTo>
                <a:lnTo>
                  <a:pt x="1867" y="3475"/>
                </a:lnTo>
                <a:lnTo>
                  <a:pt x="1767" y="3505"/>
                </a:lnTo>
                <a:lnTo>
                  <a:pt x="1667" y="3529"/>
                </a:lnTo>
                <a:lnTo>
                  <a:pt x="1569" y="3552"/>
                </a:lnTo>
                <a:lnTo>
                  <a:pt x="1470" y="3569"/>
                </a:lnTo>
                <a:lnTo>
                  <a:pt x="1375" y="3581"/>
                </a:lnTo>
                <a:lnTo>
                  <a:pt x="1279" y="3591"/>
                </a:lnTo>
                <a:lnTo>
                  <a:pt x="1186" y="3595"/>
                </a:lnTo>
                <a:lnTo>
                  <a:pt x="1095" y="3597"/>
                </a:lnTo>
                <a:lnTo>
                  <a:pt x="1005" y="3594"/>
                </a:lnTo>
                <a:lnTo>
                  <a:pt x="919" y="3586"/>
                </a:lnTo>
                <a:lnTo>
                  <a:pt x="834" y="3574"/>
                </a:lnTo>
                <a:lnTo>
                  <a:pt x="752" y="3557"/>
                </a:lnTo>
                <a:lnTo>
                  <a:pt x="674" y="3536"/>
                </a:lnTo>
                <a:lnTo>
                  <a:pt x="596" y="3510"/>
                </a:lnTo>
                <a:lnTo>
                  <a:pt x="524" y="3478"/>
                </a:lnTo>
                <a:lnTo>
                  <a:pt x="453" y="3444"/>
                </a:lnTo>
                <a:lnTo>
                  <a:pt x="388" y="3403"/>
                </a:lnTo>
                <a:lnTo>
                  <a:pt x="326" y="3360"/>
                </a:lnTo>
                <a:lnTo>
                  <a:pt x="271" y="3311"/>
                </a:lnTo>
                <a:lnTo>
                  <a:pt x="219" y="3260"/>
                </a:lnTo>
                <a:lnTo>
                  <a:pt x="175" y="3205"/>
                </a:lnTo>
                <a:lnTo>
                  <a:pt x="134" y="3147"/>
                </a:lnTo>
                <a:lnTo>
                  <a:pt x="99" y="3086"/>
                </a:lnTo>
                <a:lnTo>
                  <a:pt x="70" y="3022"/>
                </a:lnTo>
                <a:lnTo>
                  <a:pt x="45" y="2956"/>
                </a:lnTo>
                <a:lnTo>
                  <a:pt x="27" y="2888"/>
                </a:lnTo>
                <a:lnTo>
                  <a:pt x="14" y="2817"/>
                </a:lnTo>
                <a:lnTo>
                  <a:pt x="5" y="2744"/>
                </a:lnTo>
                <a:lnTo>
                  <a:pt x="0" y="2669"/>
                </a:lnTo>
                <a:lnTo>
                  <a:pt x="0" y="2593"/>
                </a:lnTo>
                <a:lnTo>
                  <a:pt x="7" y="2514"/>
                </a:lnTo>
                <a:lnTo>
                  <a:pt x="18" y="2434"/>
                </a:lnTo>
                <a:lnTo>
                  <a:pt x="34" y="2353"/>
                </a:lnTo>
                <a:lnTo>
                  <a:pt x="54" y="2270"/>
                </a:lnTo>
                <a:lnTo>
                  <a:pt x="79" y="2189"/>
                </a:lnTo>
                <a:lnTo>
                  <a:pt x="110" y="2103"/>
                </a:lnTo>
                <a:lnTo>
                  <a:pt x="143" y="2017"/>
                </a:lnTo>
                <a:lnTo>
                  <a:pt x="183" y="1932"/>
                </a:lnTo>
                <a:lnTo>
                  <a:pt x="225" y="1846"/>
                </a:lnTo>
                <a:lnTo>
                  <a:pt x="275" y="1759"/>
                </a:lnTo>
                <a:lnTo>
                  <a:pt x="326" y="1673"/>
                </a:lnTo>
                <a:lnTo>
                  <a:pt x="384" y="1586"/>
                </a:lnTo>
                <a:lnTo>
                  <a:pt x="444" y="1499"/>
                </a:lnTo>
                <a:lnTo>
                  <a:pt x="511" y="1413"/>
                </a:lnTo>
                <a:lnTo>
                  <a:pt x="580" y="1326"/>
                </a:lnTo>
                <a:lnTo>
                  <a:pt x="656" y="1240"/>
                </a:lnTo>
                <a:lnTo>
                  <a:pt x="734" y="1157"/>
                </a:lnTo>
                <a:lnTo>
                  <a:pt x="818" y="1071"/>
                </a:lnTo>
                <a:lnTo>
                  <a:pt x="905" y="989"/>
                </a:lnTo>
                <a:moveTo>
                  <a:pt x="876" y="1107"/>
                </a:moveTo>
                <a:lnTo>
                  <a:pt x="794" y="1190"/>
                </a:lnTo>
                <a:lnTo>
                  <a:pt x="716" y="1274"/>
                </a:lnTo>
                <a:lnTo>
                  <a:pt x="644" y="1357"/>
                </a:lnTo>
                <a:lnTo>
                  <a:pt x="576" y="1443"/>
                </a:lnTo>
                <a:lnTo>
                  <a:pt x="508" y="1526"/>
                </a:lnTo>
                <a:lnTo>
                  <a:pt x="448" y="1612"/>
                </a:lnTo>
                <a:lnTo>
                  <a:pt x="393" y="1698"/>
                </a:lnTo>
                <a:lnTo>
                  <a:pt x="341" y="1784"/>
                </a:lnTo>
                <a:lnTo>
                  <a:pt x="295" y="1867"/>
                </a:lnTo>
                <a:lnTo>
                  <a:pt x="253" y="1953"/>
                </a:lnTo>
                <a:lnTo>
                  <a:pt x="215" y="2037"/>
                </a:lnTo>
                <a:lnTo>
                  <a:pt x="181" y="2118"/>
                </a:lnTo>
                <a:lnTo>
                  <a:pt x="152" y="2200"/>
                </a:lnTo>
                <a:lnTo>
                  <a:pt x="127" y="2283"/>
                </a:lnTo>
                <a:lnTo>
                  <a:pt x="107" y="2361"/>
                </a:lnTo>
                <a:lnTo>
                  <a:pt x="92" y="2442"/>
                </a:lnTo>
                <a:lnTo>
                  <a:pt x="81" y="2518"/>
                </a:lnTo>
                <a:lnTo>
                  <a:pt x="76" y="2593"/>
                </a:lnTo>
                <a:lnTo>
                  <a:pt x="74" y="2667"/>
                </a:lnTo>
                <a:lnTo>
                  <a:pt x="79" y="2738"/>
                </a:lnTo>
                <a:lnTo>
                  <a:pt x="85" y="2808"/>
                </a:lnTo>
                <a:lnTo>
                  <a:pt x="99" y="2876"/>
                </a:lnTo>
                <a:lnTo>
                  <a:pt x="117" y="2941"/>
                </a:lnTo>
                <a:lnTo>
                  <a:pt x="139" y="3002"/>
                </a:lnTo>
                <a:lnTo>
                  <a:pt x="167" y="3063"/>
                </a:lnTo>
                <a:lnTo>
                  <a:pt x="199" y="3119"/>
                </a:lnTo>
                <a:lnTo>
                  <a:pt x="237" y="3172"/>
                </a:lnTo>
                <a:lnTo>
                  <a:pt x="279" y="3224"/>
                </a:lnTo>
                <a:lnTo>
                  <a:pt x="323" y="3272"/>
                </a:lnTo>
                <a:lnTo>
                  <a:pt x="377" y="3316"/>
                </a:lnTo>
                <a:lnTo>
                  <a:pt x="433" y="3358"/>
                </a:lnTo>
                <a:lnTo>
                  <a:pt x="493" y="3394"/>
                </a:lnTo>
                <a:lnTo>
                  <a:pt x="558" y="3428"/>
                </a:lnTo>
                <a:lnTo>
                  <a:pt x="626" y="3455"/>
                </a:lnTo>
                <a:lnTo>
                  <a:pt x="696" y="3480"/>
                </a:lnTo>
                <a:lnTo>
                  <a:pt x="772" y="3501"/>
                </a:lnTo>
                <a:lnTo>
                  <a:pt x="847" y="3516"/>
                </a:lnTo>
                <a:lnTo>
                  <a:pt x="927" y="3527"/>
                </a:lnTo>
                <a:lnTo>
                  <a:pt x="1009" y="3536"/>
                </a:lnTo>
                <a:lnTo>
                  <a:pt x="1095" y="3539"/>
                </a:lnTo>
                <a:lnTo>
                  <a:pt x="1181" y="3538"/>
                </a:lnTo>
                <a:lnTo>
                  <a:pt x="1270" y="3533"/>
                </a:lnTo>
                <a:lnTo>
                  <a:pt x="1362" y="3524"/>
                </a:lnTo>
                <a:lnTo>
                  <a:pt x="1456" y="3511"/>
                </a:lnTo>
                <a:lnTo>
                  <a:pt x="1549" y="3496"/>
                </a:lnTo>
                <a:lnTo>
                  <a:pt x="1645" y="3475"/>
                </a:lnTo>
                <a:lnTo>
                  <a:pt x="1741" y="3450"/>
                </a:lnTo>
                <a:lnTo>
                  <a:pt x="1839" y="3421"/>
                </a:lnTo>
                <a:lnTo>
                  <a:pt x="1937" y="3389"/>
                </a:lnTo>
                <a:lnTo>
                  <a:pt x="2035" y="3355"/>
                </a:lnTo>
                <a:lnTo>
                  <a:pt x="2135" y="3314"/>
                </a:lnTo>
                <a:lnTo>
                  <a:pt x="2235" y="3271"/>
                </a:lnTo>
                <a:lnTo>
                  <a:pt x="2333" y="3225"/>
                </a:lnTo>
                <a:lnTo>
                  <a:pt x="2433" y="3175"/>
                </a:lnTo>
                <a:lnTo>
                  <a:pt x="2531" y="3120"/>
                </a:lnTo>
                <a:lnTo>
                  <a:pt x="2629" y="3063"/>
                </a:lnTo>
                <a:lnTo>
                  <a:pt x="2727" y="3003"/>
                </a:lnTo>
                <a:lnTo>
                  <a:pt x="2823" y="2939"/>
                </a:lnTo>
                <a:lnTo>
                  <a:pt x="2919" y="2872"/>
                </a:lnTo>
                <a:lnTo>
                  <a:pt x="3012" y="2803"/>
                </a:lnTo>
                <a:lnTo>
                  <a:pt x="3106" y="2728"/>
                </a:lnTo>
                <a:lnTo>
                  <a:pt x="3195" y="2653"/>
                </a:lnTo>
                <a:lnTo>
                  <a:pt x="3284" y="2572"/>
                </a:lnTo>
                <a:lnTo>
                  <a:pt x="3371" y="2490"/>
                </a:lnTo>
                <a:lnTo>
                  <a:pt x="3453" y="2408"/>
                </a:lnTo>
                <a:lnTo>
                  <a:pt x="3529" y="2325"/>
                </a:lnTo>
                <a:lnTo>
                  <a:pt x="3603" y="2241"/>
                </a:lnTo>
                <a:lnTo>
                  <a:pt x="3672" y="2155"/>
                </a:lnTo>
                <a:lnTo>
                  <a:pt x="3736" y="2071"/>
                </a:lnTo>
                <a:lnTo>
                  <a:pt x="3796" y="1986"/>
                </a:lnTo>
                <a:lnTo>
                  <a:pt x="3854" y="1900"/>
                </a:lnTo>
                <a:lnTo>
                  <a:pt x="3907" y="1815"/>
                </a:lnTo>
                <a:lnTo>
                  <a:pt x="3953" y="1731"/>
                </a:lnTo>
                <a:lnTo>
                  <a:pt x="3996" y="1645"/>
                </a:lnTo>
                <a:lnTo>
                  <a:pt x="4034" y="1562"/>
                </a:lnTo>
                <a:lnTo>
                  <a:pt x="4067" y="1479"/>
                </a:lnTo>
                <a:lnTo>
                  <a:pt x="4096" y="1398"/>
                </a:lnTo>
                <a:lnTo>
                  <a:pt x="4121" y="1315"/>
                </a:lnTo>
                <a:lnTo>
                  <a:pt x="4141" y="1235"/>
                </a:lnTo>
                <a:lnTo>
                  <a:pt x="4156" y="1157"/>
                </a:lnTo>
                <a:lnTo>
                  <a:pt x="4168" y="1080"/>
                </a:lnTo>
                <a:lnTo>
                  <a:pt x="4172" y="1005"/>
                </a:lnTo>
                <a:lnTo>
                  <a:pt x="4174" y="931"/>
                </a:lnTo>
                <a:lnTo>
                  <a:pt x="4170" y="859"/>
                </a:lnTo>
                <a:lnTo>
                  <a:pt x="4161" y="789"/>
                </a:lnTo>
                <a:lnTo>
                  <a:pt x="4150" y="721"/>
                </a:lnTo>
                <a:lnTo>
                  <a:pt x="4132" y="656"/>
                </a:lnTo>
                <a:lnTo>
                  <a:pt x="4107" y="594"/>
                </a:lnTo>
                <a:lnTo>
                  <a:pt x="4081" y="534"/>
                </a:lnTo>
                <a:lnTo>
                  <a:pt x="4049" y="478"/>
                </a:lnTo>
                <a:lnTo>
                  <a:pt x="4011" y="425"/>
                </a:lnTo>
                <a:lnTo>
                  <a:pt x="3969" y="372"/>
                </a:lnTo>
                <a:lnTo>
                  <a:pt x="3923" y="325"/>
                </a:lnTo>
                <a:lnTo>
                  <a:pt x="3870" y="281"/>
                </a:lnTo>
                <a:lnTo>
                  <a:pt x="3814" y="239"/>
                </a:lnTo>
                <a:lnTo>
                  <a:pt x="3752" y="203"/>
                </a:lnTo>
                <a:lnTo>
                  <a:pt x="3690" y="170"/>
                </a:lnTo>
                <a:lnTo>
                  <a:pt x="3621" y="140"/>
                </a:lnTo>
                <a:lnTo>
                  <a:pt x="3549" y="117"/>
                </a:lnTo>
                <a:lnTo>
                  <a:pt x="3475" y="96"/>
                </a:lnTo>
                <a:lnTo>
                  <a:pt x="3401" y="81"/>
                </a:lnTo>
                <a:lnTo>
                  <a:pt x="3320" y="68"/>
                </a:lnTo>
                <a:lnTo>
                  <a:pt x="3238" y="62"/>
                </a:lnTo>
                <a:lnTo>
                  <a:pt x="3153" y="58"/>
                </a:lnTo>
                <a:lnTo>
                  <a:pt x="3066" y="59"/>
                </a:lnTo>
                <a:lnTo>
                  <a:pt x="2977" y="63"/>
                </a:lnTo>
                <a:lnTo>
                  <a:pt x="2886" y="72"/>
                </a:lnTo>
                <a:lnTo>
                  <a:pt x="2792" y="86"/>
                </a:lnTo>
                <a:lnTo>
                  <a:pt x="2699" y="101"/>
                </a:lnTo>
                <a:lnTo>
                  <a:pt x="2603" y="123"/>
                </a:lnTo>
                <a:lnTo>
                  <a:pt x="2507" y="147"/>
                </a:lnTo>
                <a:lnTo>
                  <a:pt x="2409" y="175"/>
                </a:lnTo>
                <a:lnTo>
                  <a:pt x="2310" y="208"/>
                </a:lnTo>
                <a:lnTo>
                  <a:pt x="2210" y="243"/>
                </a:lnTo>
                <a:lnTo>
                  <a:pt x="2112" y="283"/>
                </a:lnTo>
                <a:lnTo>
                  <a:pt x="2012" y="326"/>
                </a:lnTo>
                <a:lnTo>
                  <a:pt x="1915" y="372"/>
                </a:lnTo>
                <a:lnTo>
                  <a:pt x="1814" y="423"/>
                </a:lnTo>
                <a:lnTo>
                  <a:pt x="1716" y="476"/>
                </a:lnTo>
                <a:lnTo>
                  <a:pt x="1618" y="533"/>
                </a:lnTo>
                <a:lnTo>
                  <a:pt x="1520" y="594"/>
                </a:lnTo>
                <a:lnTo>
                  <a:pt x="1424" y="658"/>
                </a:lnTo>
                <a:lnTo>
                  <a:pt x="1328" y="725"/>
                </a:lnTo>
                <a:lnTo>
                  <a:pt x="1235" y="795"/>
                </a:lnTo>
                <a:lnTo>
                  <a:pt x="1141" y="867"/>
                </a:lnTo>
                <a:lnTo>
                  <a:pt x="1049" y="945"/>
                </a:lnTo>
                <a:lnTo>
                  <a:pt x="961" y="1026"/>
                </a:lnTo>
                <a:lnTo>
                  <a:pt x="876" y="1107"/>
                </a:ln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</p:sp>
      <p:sp>
        <p:nvSpPr>
          <p:cNvPr id="473" name="Freeform 72"/>
          <p:cNvSpPr/>
          <p:nvPr/>
        </p:nvSpPr>
        <p:spPr>
          <a:xfrm>
            <a:off x="4684680" y="2608560"/>
            <a:ext cx="1529640" cy="1295280"/>
          </a:xfrm>
          <a:custGeom>
            <a:avLst/>
            <a:gdLst/>
            <a:ahLst/>
            <a:rect l="0" t="0" r="r" b="b"/>
            <a:pathLst>
              <a:path w="4249" h="3598">
                <a:moveTo>
                  <a:pt x="905" y="989"/>
                </a:moveTo>
                <a:lnTo>
                  <a:pt x="995" y="906"/>
                </a:lnTo>
                <a:lnTo>
                  <a:pt x="1087" y="829"/>
                </a:lnTo>
                <a:lnTo>
                  <a:pt x="1181" y="754"/>
                </a:lnTo>
                <a:lnTo>
                  <a:pt x="1277" y="683"/>
                </a:lnTo>
                <a:lnTo>
                  <a:pt x="1375" y="615"/>
                </a:lnTo>
                <a:lnTo>
                  <a:pt x="1474" y="550"/>
                </a:lnTo>
                <a:lnTo>
                  <a:pt x="1571" y="487"/>
                </a:lnTo>
                <a:lnTo>
                  <a:pt x="1671" y="429"/>
                </a:lnTo>
                <a:lnTo>
                  <a:pt x="1771" y="376"/>
                </a:lnTo>
                <a:lnTo>
                  <a:pt x="1875" y="323"/>
                </a:lnTo>
                <a:lnTo>
                  <a:pt x="1975" y="276"/>
                </a:lnTo>
                <a:lnTo>
                  <a:pt x="2077" y="232"/>
                </a:lnTo>
                <a:lnTo>
                  <a:pt x="2177" y="192"/>
                </a:lnTo>
                <a:lnTo>
                  <a:pt x="2280" y="154"/>
                </a:lnTo>
                <a:lnTo>
                  <a:pt x="2380" y="123"/>
                </a:lnTo>
                <a:lnTo>
                  <a:pt x="2480" y="93"/>
                </a:lnTo>
                <a:lnTo>
                  <a:pt x="2581" y="67"/>
                </a:lnTo>
                <a:lnTo>
                  <a:pt x="2679" y="46"/>
                </a:lnTo>
                <a:lnTo>
                  <a:pt x="2777" y="28"/>
                </a:lnTo>
                <a:lnTo>
                  <a:pt x="2872" y="16"/>
                </a:lnTo>
                <a:lnTo>
                  <a:pt x="2968" y="6"/>
                </a:lnTo>
                <a:lnTo>
                  <a:pt x="3060" y="0"/>
                </a:lnTo>
                <a:lnTo>
                  <a:pt x="3150" y="0"/>
                </a:lnTo>
                <a:lnTo>
                  <a:pt x="3240" y="4"/>
                </a:lnTo>
                <a:lnTo>
                  <a:pt x="3329" y="11"/>
                </a:lnTo>
                <a:lnTo>
                  <a:pt x="3413" y="23"/>
                </a:lnTo>
                <a:lnTo>
                  <a:pt x="3493" y="40"/>
                </a:lnTo>
                <a:lnTo>
                  <a:pt x="3574" y="62"/>
                </a:lnTo>
                <a:lnTo>
                  <a:pt x="3650" y="87"/>
                </a:lnTo>
                <a:lnTo>
                  <a:pt x="3723" y="117"/>
                </a:lnTo>
                <a:lnTo>
                  <a:pt x="3794" y="154"/>
                </a:lnTo>
                <a:lnTo>
                  <a:pt x="3860" y="194"/>
                </a:lnTo>
                <a:lnTo>
                  <a:pt x="3923" y="237"/>
                </a:lnTo>
                <a:lnTo>
                  <a:pt x="3979" y="287"/>
                </a:lnTo>
                <a:lnTo>
                  <a:pt x="4029" y="337"/>
                </a:lnTo>
                <a:lnTo>
                  <a:pt x="4074" y="393"/>
                </a:lnTo>
                <a:lnTo>
                  <a:pt x="4114" y="451"/>
                </a:lnTo>
                <a:lnTo>
                  <a:pt x="4150" y="512"/>
                </a:lnTo>
                <a:lnTo>
                  <a:pt x="4179" y="575"/>
                </a:lnTo>
                <a:lnTo>
                  <a:pt x="4204" y="641"/>
                </a:lnTo>
                <a:lnTo>
                  <a:pt x="4221" y="709"/>
                </a:lnTo>
                <a:lnTo>
                  <a:pt x="4234" y="781"/>
                </a:lnTo>
                <a:lnTo>
                  <a:pt x="4244" y="854"/>
                </a:lnTo>
                <a:lnTo>
                  <a:pt x="4248" y="927"/>
                </a:lnTo>
                <a:lnTo>
                  <a:pt x="4248" y="1005"/>
                </a:lnTo>
                <a:lnTo>
                  <a:pt x="4241" y="1083"/>
                </a:lnTo>
                <a:lnTo>
                  <a:pt x="4230" y="1163"/>
                </a:lnTo>
                <a:lnTo>
                  <a:pt x="4214" y="1244"/>
                </a:lnTo>
                <a:lnTo>
                  <a:pt x="4194" y="1328"/>
                </a:lnTo>
                <a:lnTo>
                  <a:pt x="4170" y="1410"/>
                </a:lnTo>
                <a:lnTo>
                  <a:pt x="4139" y="1495"/>
                </a:lnTo>
                <a:lnTo>
                  <a:pt x="4105" y="1579"/>
                </a:lnTo>
                <a:lnTo>
                  <a:pt x="4065" y="1667"/>
                </a:lnTo>
                <a:lnTo>
                  <a:pt x="4023" y="1752"/>
                </a:lnTo>
                <a:lnTo>
                  <a:pt x="3973" y="1839"/>
                </a:lnTo>
                <a:lnTo>
                  <a:pt x="3923" y="1925"/>
                </a:lnTo>
                <a:lnTo>
                  <a:pt x="3864" y="2012"/>
                </a:lnTo>
                <a:lnTo>
                  <a:pt x="3802" y="2099"/>
                </a:lnTo>
                <a:lnTo>
                  <a:pt x="3736" y="2184"/>
                </a:lnTo>
                <a:lnTo>
                  <a:pt x="3665" y="2272"/>
                </a:lnTo>
                <a:lnTo>
                  <a:pt x="3592" y="2358"/>
                </a:lnTo>
                <a:lnTo>
                  <a:pt x="3513" y="2442"/>
                </a:lnTo>
                <a:lnTo>
                  <a:pt x="3429" y="2525"/>
                </a:lnTo>
                <a:lnTo>
                  <a:pt x="3342" y="2609"/>
                </a:lnTo>
                <a:lnTo>
                  <a:pt x="3251" y="2689"/>
                </a:lnTo>
                <a:lnTo>
                  <a:pt x="3160" y="2767"/>
                </a:lnTo>
                <a:lnTo>
                  <a:pt x="3066" y="2843"/>
                </a:lnTo>
                <a:lnTo>
                  <a:pt x="2970" y="2914"/>
                </a:lnTo>
                <a:lnTo>
                  <a:pt x="2872" y="2983"/>
                </a:lnTo>
                <a:lnTo>
                  <a:pt x="2774" y="3047"/>
                </a:lnTo>
                <a:lnTo>
                  <a:pt x="2677" y="3110"/>
                </a:lnTo>
                <a:lnTo>
                  <a:pt x="2576" y="3167"/>
                </a:lnTo>
                <a:lnTo>
                  <a:pt x="2476" y="3222"/>
                </a:lnTo>
                <a:lnTo>
                  <a:pt x="2373" y="3274"/>
                </a:lnTo>
                <a:lnTo>
                  <a:pt x="2272" y="3321"/>
                </a:lnTo>
                <a:lnTo>
                  <a:pt x="2170" y="3365"/>
                </a:lnTo>
                <a:lnTo>
                  <a:pt x="2068" y="3405"/>
                </a:lnTo>
                <a:lnTo>
                  <a:pt x="1967" y="3441"/>
                </a:lnTo>
                <a:lnTo>
                  <a:pt x="1867" y="3475"/>
                </a:lnTo>
                <a:lnTo>
                  <a:pt x="1767" y="3505"/>
                </a:lnTo>
                <a:lnTo>
                  <a:pt x="1667" y="3529"/>
                </a:lnTo>
                <a:lnTo>
                  <a:pt x="1569" y="3552"/>
                </a:lnTo>
                <a:lnTo>
                  <a:pt x="1470" y="3569"/>
                </a:lnTo>
                <a:lnTo>
                  <a:pt x="1375" y="3581"/>
                </a:lnTo>
                <a:lnTo>
                  <a:pt x="1279" y="3591"/>
                </a:lnTo>
                <a:lnTo>
                  <a:pt x="1186" y="3595"/>
                </a:lnTo>
                <a:lnTo>
                  <a:pt x="1095" y="3597"/>
                </a:lnTo>
                <a:lnTo>
                  <a:pt x="1005" y="3594"/>
                </a:lnTo>
                <a:lnTo>
                  <a:pt x="919" y="3586"/>
                </a:lnTo>
                <a:lnTo>
                  <a:pt x="834" y="3574"/>
                </a:lnTo>
                <a:lnTo>
                  <a:pt x="752" y="3557"/>
                </a:lnTo>
                <a:lnTo>
                  <a:pt x="674" y="3536"/>
                </a:lnTo>
                <a:lnTo>
                  <a:pt x="596" y="3510"/>
                </a:lnTo>
                <a:lnTo>
                  <a:pt x="524" y="3478"/>
                </a:lnTo>
                <a:lnTo>
                  <a:pt x="453" y="3444"/>
                </a:lnTo>
                <a:lnTo>
                  <a:pt x="388" y="3403"/>
                </a:lnTo>
                <a:lnTo>
                  <a:pt x="326" y="3360"/>
                </a:lnTo>
                <a:lnTo>
                  <a:pt x="271" y="3311"/>
                </a:lnTo>
                <a:lnTo>
                  <a:pt x="219" y="3260"/>
                </a:lnTo>
                <a:lnTo>
                  <a:pt x="175" y="3205"/>
                </a:lnTo>
                <a:lnTo>
                  <a:pt x="134" y="3147"/>
                </a:lnTo>
                <a:lnTo>
                  <a:pt x="99" y="3086"/>
                </a:lnTo>
                <a:lnTo>
                  <a:pt x="70" y="3022"/>
                </a:lnTo>
                <a:lnTo>
                  <a:pt x="45" y="2956"/>
                </a:lnTo>
                <a:lnTo>
                  <a:pt x="27" y="2888"/>
                </a:lnTo>
                <a:lnTo>
                  <a:pt x="14" y="2817"/>
                </a:lnTo>
                <a:lnTo>
                  <a:pt x="5" y="2744"/>
                </a:lnTo>
                <a:lnTo>
                  <a:pt x="0" y="2669"/>
                </a:lnTo>
                <a:lnTo>
                  <a:pt x="0" y="2593"/>
                </a:lnTo>
                <a:lnTo>
                  <a:pt x="7" y="2514"/>
                </a:lnTo>
                <a:lnTo>
                  <a:pt x="18" y="2434"/>
                </a:lnTo>
                <a:lnTo>
                  <a:pt x="34" y="2353"/>
                </a:lnTo>
                <a:lnTo>
                  <a:pt x="54" y="2270"/>
                </a:lnTo>
                <a:lnTo>
                  <a:pt x="79" y="2189"/>
                </a:lnTo>
                <a:lnTo>
                  <a:pt x="110" y="2103"/>
                </a:lnTo>
                <a:lnTo>
                  <a:pt x="143" y="2017"/>
                </a:lnTo>
                <a:lnTo>
                  <a:pt x="183" y="1932"/>
                </a:lnTo>
                <a:lnTo>
                  <a:pt x="225" y="1846"/>
                </a:lnTo>
                <a:lnTo>
                  <a:pt x="275" y="1759"/>
                </a:lnTo>
                <a:lnTo>
                  <a:pt x="326" y="1673"/>
                </a:lnTo>
                <a:lnTo>
                  <a:pt x="384" y="1586"/>
                </a:lnTo>
                <a:lnTo>
                  <a:pt x="444" y="1499"/>
                </a:lnTo>
                <a:lnTo>
                  <a:pt x="511" y="1413"/>
                </a:lnTo>
                <a:lnTo>
                  <a:pt x="580" y="1326"/>
                </a:lnTo>
                <a:lnTo>
                  <a:pt x="656" y="1240"/>
                </a:lnTo>
                <a:lnTo>
                  <a:pt x="734" y="1157"/>
                </a:lnTo>
                <a:lnTo>
                  <a:pt x="818" y="1071"/>
                </a:lnTo>
                <a:lnTo>
                  <a:pt x="905" y="989"/>
                </a:lnTo>
                <a:moveTo>
                  <a:pt x="876" y="1107"/>
                </a:moveTo>
                <a:lnTo>
                  <a:pt x="794" y="1190"/>
                </a:lnTo>
                <a:lnTo>
                  <a:pt x="716" y="1274"/>
                </a:lnTo>
                <a:lnTo>
                  <a:pt x="644" y="1357"/>
                </a:lnTo>
                <a:lnTo>
                  <a:pt x="576" y="1443"/>
                </a:lnTo>
                <a:lnTo>
                  <a:pt x="508" y="1526"/>
                </a:lnTo>
                <a:lnTo>
                  <a:pt x="448" y="1612"/>
                </a:lnTo>
                <a:lnTo>
                  <a:pt x="393" y="1698"/>
                </a:lnTo>
                <a:lnTo>
                  <a:pt x="341" y="1784"/>
                </a:lnTo>
                <a:lnTo>
                  <a:pt x="295" y="1867"/>
                </a:lnTo>
                <a:lnTo>
                  <a:pt x="253" y="1953"/>
                </a:lnTo>
                <a:lnTo>
                  <a:pt x="215" y="2037"/>
                </a:lnTo>
                <a:lnTo>
                  <a:pt x="181" y="2118"/>
                </a:lnTo>
                <a:lnTo>
                  <a:pt x="152" y="2200"/>
                </a:lnTo>
                <a:lnTo>
                  <a:pt x="127" y="2283"/>
                </a:lnTo>
                <a:lnTo>
                  <a:pt x="107" y="2361"/>
                </a:lnTo>
                <a:lnTo>
                  <a:pt x="92" y="2442"/>
                </a:lnTo>
                <a:lnTo>
                  <a:pt x="81" y="2518"/>
                </a:lnTo>
                <a:lnTo>
                  <a:pt x="76" y="2593"/>
                </a:lnTo>
                <a:lnTo>
                  <a:pt x="74" y="2667"/>
                </a:lnTo>
                <a:lnTo>
                  <a:pt x="79" y="2738"/>
                </a:lnTo>
                <a:lnTo>
                  <a:pt x="85" y="2808"/>
                </a:lnTo>
                <a:lnTo>
                  <a:pt x="99" y="2876"/>
                </a:lnTo>
                <a:lnTo>
                  <a:pt x="117" y="2941"/>
                </a:lnTo>
                <a:lnTo>
                  <a:pt x="139" y="3002"/>
                </a:lnTo>
                <a:lnTo>
                  <a:pt x="167" y="3063"/>
                </a:lnTo>
                <a:lnTo>
                  <a:pt x="199" y="3119"/>
                </a:lnTo>
                <a:lnTo>
                  <a:pt x="237" y="3172"/>
                </a:lnTo>
                <a:lnTo>
                  <a:pt x="279" y="3224"/>
                </a:lnTo>
                <a:lnTo>
                  <a:pt x="323" y="3272"/>
                </a:lnTo>
                <a:lnTo>
                  <a:pt x="377" y="3316"/>
                </a:lnTo>
                <a:lnTo>
                  <a:pt x="433" y="3358"/>
                </a:lnTo>
                <a:lnTo>
                  <a:pt x="493" y="3394"/>
                </a:lnTo>
                <a:lnTo>
                  <a:pt x="558" y="3428"/>
                </a:lnTo>
                <a:lnTo>
                  <a:pt x="626" y="3455"/>
                </a:lnTo>
                <a:lnTo>
                  <a:pt x="696" y="3480"/>
                </a:lnTo>
                <a:lnTo>
                  <a:pt x="772" y="3501"/>
                </a:lnTo>
                <a:lnTo>
                  <a:pt x="847" y="3516"/>
                </a:lnTo>
                <a:lnTo>
                  <a:pt x="927" y="3527"/>
                </a:lnTo>
                <a:lnTo>
                  <a:pt x="1009" y="3536"/>
                </a:lnTo>
                <a:lnTo>
                  <a:pt x="1095" y="3539"/>
                </a:lnTo>
                <a:lnTo>
                  <a:pt x="1181" y="3538"/>
                </a:lnTo>
                <a:lnTo>
                  <a:pt x="1270" y="3533"/>
                </a:lnTo>
                <a:lnTo>
                  <a:pt x="1362" y="3524"/>
                </a:lnTo>
                <a:lnTo>
                  <a:pt x="1456" y="3511"/>
                </a:lnTo>
                <a:lnTo>
                  <a:pt x="1549" y="3496"/>
                </a:lnTo>
                <a:lnTo>
                  <a:pt x="1645" y="3475"/>
                </a:lnTo>
                <a:lnTo>
                  <a:pt x="1741" y="3450"/>
                </a:lnTo>
                <a:lnTo>
                  <a:pt x="1839" y="3421"/>
                </a:lnTo>
                <a:lnTo>
                  <a:pt x="1937" y="3389"/>
                </a:lnTo>
                <a:lnTo>
                  <a:pt x="2035" y="3355"/>
                </a:lnTo>
                <a:lnTo>
                  <a:pt x="2135" y="3314"/>
                </a:lnTo>
                <a:lnTo>
                  <a:pt x="2235" y="3271"/>
                </a:lnTo>
                <a:lnTo>
                  <a:pt x="2333" y="3225"/>
                </a:lnTo>
                <a:lnTo>
                  <a:pt x="2433" y="3175"/>
                </a:lnTo>
                <a:lnTo>
                  <a:pt x="2531" y="3120"/>
                </a:lnTo>
                <a:lnTo>
                  <a:pt x="2629" y="3063"/>
                </a:lnTo>
                <a:lnTo>
                  <a:pt x="2727" y="3003"/>
                </a:lnTo>
                <a:lnTo>
                  <a:pt x="2823" y="2939"/>
                </a:lnTo>
                <a:lnTo>
                  <a:pt x="2919" y="2872"/>
                </a:lnTo>
                <a:lnTo>
                  <a:pt x="3012" y="2803"/>
                </a:lnTo>
                <a:lnTo>
                  <a:pt x="3106" y="2728"/>
                </a:lnTo>
                <a:lnTo>
                  <a:pt x="3195" y="2653"/>
                </a:lnTo>
                <a:lnTo>
                  <a:pt x="3284" y="2572"/>
                </a:lnTo>
                <a:lnTo>
                  <a:pt x="3371" y="2490"/>
                </a:lnTo>
                <a:lnTo>
                  <a:pt x="3453" y="2408"/>
                </a:lnTo>
                <a:lnTo>
                  <a:pt x="3529" y="2325"/>
                </a:lnTo>
                <a:lnTo>
                  <a:pt x="3603" y="2241"/>
                </a:lnTo>
                <a:lnTo>
                  <a:pt x="3672" y="2155"/>
                </a:lnTo>
                <a:lnTo>
                  <a:pt x="3736" y="2071"/>
                </a:lnTo>
                <a:lnTo>
                  <a:pt x="3796" y="1986"/>
                </a:lnTo>
                <a:lnTo>
                  <a:pt x="3854" y="1900"/>
                </a:lnTo>
                <a:lnTo>
                  <a:pt x="3907" y="1815"/>
                </a:lnTo>
                <a:lnTo>
                  <a:pt x="3953" y="1731"/>
                </a:lnTo>
                <a:lnTo>
                  <a:pt x="3996" y="1645"/>
                </a:lnTo>
                <a:lnTo>
                  <a:pt x="4034" y="1562"/>
                </a:lnTo>
                <a:lnTo>
                  <a:pt x="4067" y="1479"/>
                </a:lnTo>
                <a:lnTo>
                  <a:pt x="4096" y="1398"/>
                </a:lnTo>
                <a:lnTo>
                  <a:pt x="4121" y="1315"/>
                </a:lnTo>
                <a:lnTo>
                  <a:pt x="4141" y="1235"/>
                </a:lnTo>
                <a:lnTo>
                  <a:pt x="4156" y="1157"/>
                </a:lnTo>
                <a:lnTo>
                  <a:pt x="4168" y="1080"/>
                </a:lnTo>
                <a:lnTo>
                  <a:pt x="4172" y="1005"/>
                </a:lnTo>
                <a:lnTo>
                  <a:pt x="4174" y="931"/>
                </a:lnTo>
                <a:lnTo>
                  <a:pt x="4170" y="859"/>
                </a:lnTo>
                <a:lnTo>
                  <a:pt x="4161" y="789"/>
                </a:lnTo>
                <a:lnTo>
                  <a:pt x="4150" y="721"/>
                </a:lnTo>
                <a:lnTo>
                  <a:pt x="4132" y="656"/>
                </a:lnTo>
                <a:lnTo>
                  <a:pt x="4107" y="594"/>
                </a:lnTo>
                <a:lnTo>
                  <a:pt x="4081" y="534"/>
                </a:lnTo>
                <a:lnTo>
                  <a:pt x="4049" y="478"/>
                </a:lnTo>
                <a:lnTo>
                  <a:pt x="4011" y="425"/>
                </a:lnTo>
                <a:lnTo>
                  <a:pt x="3969" y="372"/>
                </a:lnTo>
                <a:lnTo>
                  <a:pt x="3923" y="325"/>
                </a:lnTo>
                <a:lnTo>
                  <a:pt x="3870" y="281"/>
                </a:lnTo>
                <a:lnTo>
                  <a:pt x="3814" y="239"/>
                </a:lnTo>
                <a:lnTo>
                  <a:pt x="3752" y="203"/>
                </a:lnTo>
                <a:lnTo>
                  <a:pt x="3690" y="170"/>
                </a:lnTo>
                <a:lnTo>
                  <a:pt x="3621" y="140"/>
                </a:lnTo>
                <a:lnTo>
                  <a:pt x="3549" y="117"/>
                </a:lnTo>
                <a:lnTo>
                  <a:pt x="3475" y="96"/>
                </a:lnTo>
                <a:lnTo>
                  <a:pt x="3401" y="81"/>
                </a:lnTo>
                <a:lnTo>
                  <a:pt x="3320" y="68"/>
                </a:lnTo>
                <a:lnTo>
                  <a:pt x="3238" y="62"/>
                </a:lnTo>
                <a:lnTo>
                  <a:pt x="3153" y="58"/>
                </a:lnTo>
                <a:lnTo>
                  <a:pt x="3066" y="59"/>
                </a:lnTo>
                <a:lnTo>
                  <a:pt x="2977" y="63"/>
                </a:lnTo>
                <a:lnTo>
                  <a:pt x="2886" y="72"/>
                </a:lnTo>
                <a:lnTo>
                  <a:pt x="2792" y="86"/>
                </a:lnTo>
                <a:lnTo>
                  <a:pt x="2699" y="101"/>
                </a:lnTo>
                <a:lnTo>
                  <a:pt x="2603" y="123"/>
                </a:lnTo>
                <a:lnTo>
                  <a:pt x="2507" y="147"/>
                </a:lnTo>
                <a:lnTo>
                  <a:pt x="2409" y="175"/>
                </a:lnTo>
                <a:lnTo>
                  <a:pt x="2310" y="208"/>
                </a:lnTo>
                <a:lnTo>
                  <a:pt x="2210" y="243"/>
                </a:lnTo>
                <a:lnTo>
                  <a:pt x="2112" y="283"/>
                </a:lnTo>
                <a:lnTo>
                  <a:pt x="2012" y="326"/>
                </a:lnTo>
                <a:lnTo>
                  <a:pt x="1915" y="372"/>
                </a:lnTo>
                <a:lnTo>
                  <a:pt x="1814" y="423"/>
                </a:lnTo>
                <a:lnTo>
                  <a:pt x="1716" y="476"/>
                </a:lnTo>
                <a:lnTo>
                  <a:pt x="1618" y="533"/>
                </a:lnTo>
                <a:lnTo>
                  <a:pt x="1520" y="594"/>
                </a:lnTo>
                <a:lnTo>
                  <a:pt x="1424" y="658"/>
                </a:lnTo>
                <a:lnTo>
                  <a:pt x="1328" y="725"/>
                </a:lnTo>
                <a:lnTo>
                  <a:pt x="1235" y="795"/>
                </a:lnTo>
                <a:lnTo>
                  <a:pt x="1141" y="867"/>
                </a:lnTo>
                <a:lnTo>
                  <a:pt x="1049" y="945"/>
                </a:lnTo>
                <a:lnTo>
                  <a:pt x="961" y="1026"/>
                </a:lnTo>
                <a:lnTo>
                  <a:pt x="876" y="1107"/>
                </a:ln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</p:sp>
      <p:sp>
        <p:nvSpPr>
          <p:cNvPr id="474" name="TextShape 73"/>
          <p:cNvSpPr txBox="1"/>
          <p:nvPr/>
        </p:nvSpPr>
        <p:spPr>
          <a:xfrm>
            <a:off x="4393800" y="1354680"/>
            <a:ext cx="13388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400" spc="-1" strike="noStrike">
                <a:solidFill>
                  <a:srgbClr val="000000"/>
                </a:solidFill>
                <a:latin typeface="Calibri"/>
              </a:rPr>
              <a:t>Clustering</a:t>
            </a:r>
            <a:endParaRPr b="0" lang="en-GB" sz="2400" spc="-1" strike="noStrike">
              <a:latin typeface="Times New Roman"/>
            </a:endParaRPr>
          </a:p>
        </p:txBody>
      </p:sp>
      <p:pic>
        <p:nvPicPr>
          <p:cNvPr id="475" name="" descr=""/>
          <p:cNvPicPr/>
          <p:nvPr/>
        </p:nvPicPr>
        <p:blipFill>
          <a:blip r:embed="rId51"/>
          <a:stretch/>
        </p:blipFill>
        <p:spPr>
          <a:xfrm>
            <a:off x="7108920" y="27388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76" name="Freeform 74"/>
          <p:cNvSpPr/>
          <p:nvPr/>
        </p:nvSpPr>
        <p:spPr>
          <a:xfrm>
            <a:off x="7103520" y="2734920"/>
            <a:ext cx="252000" cy="197280"/>
          </a:xfrm>
          <a:custGeom>
            <a:avLst/>
            <a:gdLst/>
            <a:ahLst/>
            <a:rect l="0" t="0" r="r" b="b"/>
            <a:pathLst>
              <a:path w="700" h="548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11" y="219"/>
                </a:lnTo>
                <a:lnTo>
                  <a:pt x="17" y="195"/>
                </a:lnTo>
                <a:lnTo>
                  <a:pt x="31" y="168"/>
                </a:lnTo>
                <a:lnTo>
                  <a:pt x="44" y="144"/>
                </a:lnTo>
                <a:lnTo>
                  <a:pt x="61" y="123"/>
                </a:lnTo>
                <a:lnTo>
                  <a:pt x="82" y="101"/>
                </a:lnTo>
                <a:lnTo>
                  <a:pt x="104" y="80"/>
                </a:lnTo>
                <a:lnTo>
                  <a:pt x="128" y="63"/>
                </a:lnTo>
                <a:lnTo>
                  <a:pt x="155" y="47"/>
                </a:lnTo>
                <a:lnTo>
                  <a:pt x="184" y="33"/>
                </a:lnTo>
                <a:lnTo>
                  <a:pt x="216" y="22"/>
                </a:lnTo>
                <a:lnTo>
                  <a:pt x="246" y="14"/>
                </a:lnTo>
                <a:lnTo>
                  <a:pt x="280" y="7"/>
                </a:lnTo>
                <a:lnTo>
                  <a:pt x="314" y="2"/>
                </a:lnTo>
                <a:lnTo>
                  <a:pt x="334" y="2"/>
                </a:lnTo>
                <a:lnTo>
                  <a:pt x="352" y="0"/>
                </a:lnTo>
                <a:lnTo>
                  <a:pt x="369" y="2"/>
                </a:lnTo>
                <a:lnTo>
                  <a:pt x="384" y="2"/>
                </a:lnTo>
                <a:lnTo>
                  <a:pt x="420" y="7"/>
                </a:lnTo>
                <a:lnTo>
                  <a:pt x="454" y="12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0"/>
                </a:lnTo>
                <a:lnTo>
                  <a:pt x="619" y="100"/>
                </a:lnTo>
                <a:lnTo>
                  <a:pt x="639" y="120"/>
                </a:lnTo>
                <a:lnTo>
                  <a:pt x="657" y="144"/>
                </a:lnTo>
                <a:lnTo>
                  <a:pt x="672" y="168"/>
                </a:lnTo>
                <a:lnTo>
                  <a:pt x="683" y="193"/>
                </a:lnTo>
                <a:lnTo>
                  <a:pt x="692" y="219"/>
                </a:lnTo>
                <a:lnTo>
                  <a:pt x="697" y="245"/>
                </a:lnTo>
                <a:lnTo>
                  <a:pt x="699" y="259"/>
                </a:lnTo>
                <a:lnTo>
                  <a:pt x="699" y="289"/>
                </a:lnTo>
                <a:lnTo>
                  <a:pt x="697" y="301"/>
                </a:lnTo>
                <a:lnTo>
                  <a:pt x="692" y="329"/>
                </a:lnTo>
                <a:lnTo>
                  <a:pt x="683" y="355"/>
                </a:lnTo>
                <a:lnTo>
                  <a:pt x="672" y="379"/>
                </a:lnTo>
                <a:lnTo>
                  <a:pt x="657" y="404"/>
                </a:lnTo>
                <a:lnTo>
                  <a:pt x="639" y="426"/>
                </a:lnTo>
                <a:lnTo>
                  <a:pt x="619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87" y="526"/>
                </a:lnTo>
                <a:lnTo>
                  <a:pt x="456" y="535"/>
                </a:lnTo>
                <a:lnTo>
                  <a:pt x="422" y="542"/>
                </a:lnTo>
                <a:lnTo>
                  <a:pt x="386" y="545"/>
                </a:lnTo>
                <a:lnTo>
                  <a:pt x="369" y="547"/>
                </a:lnTo>
                <a:lnTo>
                  <a:pt x="334" y="547"/>
                </a:lnTo>
                <a:lnTo>
                  <a:pt x="316" y="545"/>
                </a:lnTo>
                <a:lnTo>
                  <a:pt x="282" y="542"/>
                </a:lnTo>
                <a:lnTo>
                  <a:pt x="248" y="535"/>
                </a:lnTo>
                <a:lnTo>
                  <a:pt x="216" y="526"/>
                </a:lnTo>
                <a:lnTo>
                  <a:pt x="186" y="514"/>
                </a:lnTo>
                <a:lnTo>
                  <a:pt x="157" y="500"/>
                </a:lnTo>
                <a:lnTo>
                  <a:pt x="131" y="484"/>
                </a:lnTo>
                <a:lnTo>
                  <a:pt x="104" y="467"/>
                </a:lnTo>
                <a:lnTo>
                  <a:pt x="82" y="448"/>
                </a:lnTo>
                <a:lnTo>
                  <a:pt x="61" y="426"/>
                </a:lnTo>
                <a:lnTo>
                  <a:pt x="44" y="404"/>
                </a:lnTo>
                <a:lnTo>
                  <a:pt x="31" y="381"/>
                </a:lnTo>
                <a:lnTo>
                  <a:pt x="19" y="355"/>
                </a:lnTo>
                <a:lnTo>
                  <a:pt x="11" y="331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31" y="287"/>
                </a:moveTo>
                <a:lnTo>
                  <a:pt x="37" y="324"/>
                </a:lnTo>
                <a:lnTo>
                  <a:pt x="44" y="348"/>
                </a:lnTo>
                <a:lnTo>
                  <a:pt x="55" y="371"/>
                </a:lnTo>
                <a:lnTo>
                  <a:pt x="68" y="393"/>
                </a:lnTo>
                <a:lnTo>
                  <a:pt x="84" y="415"/>
                </a:lnTo>
                <a:lnTo>
                  <a:pt x="104" y="434"/>
                </a:lnTo>
                <a:lnTo>
                  <a:pt x="124" y="451"/>
                </a:lnTo>
                <a:lnTo>
                  <a:pt x="146" y="467"/>
                </a:lnTo>
                <a:lnTo>
                  <a:pt x="171" y="482"/>
                </a:lnTo>
                <a:lnTo>
                  <a:pt x="198" y="495"/>
                </a:lnTo>
                <a:lnTo>
                  <a:pt x="226" y="506"/>
                </a:lnTo>
                <a:lnTo>
                  <a:pt x="256" y="514"/>
                </a:lnTo>
                <a:lnTo>
                  <a:pt x="284" y="520"/>
                </a:lnTo>
                <a:lnTo>
                  <a:pt x="318" y="525"/>
                </a:lnTo>
                <a:lnTo>
                  <a:pt x="382" y="525"/>
                </a:lnTo>
                <a:lnTo>
                  <a:pt x="414" y="521"/>
                </a:lnTo>
                <a:lnTo>
                  <a:pt x="445" y="514"/>
                </a:lnTo>
                <a:lnTo>
                  <a:pt x="474" y="506"/>
                </a:lnTo>
                <a:lnTo>
                  <a:pt x="503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3"/>
                </a:lnTo>
                <a:lnTo>
                  <a:pt x="617" y="415"/>
                </a:lnTo>
                <a:lnTo>
                  <a:pt x="632" y="393"/>
                </a:lnTo>
                <a:lnTo>
                  <a:pt x="645" y="373"/>
                </a:lnTo>
                <a:lnTo>
                  <a:pt x="657" y="350"/>
                </a:lnTo>
                <a:lnTo>
                  <a:pt x="669" y="301"/>
                </a:lnTo>
                <a:lnTo>
                  <a:pt x="669" y="249"/>
                </a:lnTo>
                <a:lnTo>
                  <a:pt x="665" y="224"/>
                </a:lnTo>
                <a:lnTo>
                  <a:pt x="657" y="200"/>
                </a:lnTo>
                <a:lnTo>
                  <a:pt x="645" y="177"/>
                </a:lnTo>
                <a:lnTo>
                  <a:pt x="632" y="154"/>
                </a:lnTo>
                <a:lnTo>
                  <a:pt x="617" y="135"/>
                </a:lnTo>
                <a:lnTo>
                  <a:pt x="599" y="115"/>
                </a:lnTo>
                <a:lnTo>
                  <a:pt x="579" y="96"/>
                </a:lnTo>
                <a:lnTo>
                  <a:pt x="554" y="80"/>
                </a:lnTo>
                <a:lnTo>
                  <a:pt x="505" y="52"/>
                </a:lnTo>
                <a:lnTo>
                  <a:pt x="476" y="42"/>
                </a:lnTo>
                <a:lnTo>
                  <a:pt x="447" y="35"/>
                </a:lnTo>
                <a:lnTo>
                  <a:pt x="416" y="28"/>
                </a:lnTo>
                <a:lnTo>
                  <a:pt x="384" y="25"/>
                </a:lnTo>
                <a:lnTo>
                  <a:pt x="366" y="22"/>
                </a:lnTo>
                <a:lnTo>
                  <a:pt x="334" y="22"/>
                </a:lnTo>
                <a:lnTo>
                  <a:pt x="318" y="25"/>
                </a:lnTo>
                <a:lnTo>
                  <a:pt x="286" y="28"/>
                </a:lnTo>
                <a:lnTo>
                  <a:pt x="256" y="33"/>
                </a:lnTo>
                <a:lnTo>
                  <a:pt x="226" y="42"/>
                </a:lnTo>
                <a:lnTo>
                  <a:pt x="198" y="52"/>
                </a:lnTo>
                <a:lnTo>
                  <a:pt x="173" y="64"/>
                </a:lnTo>
                <a:lnTo>
                  <a:pt x="124" y="96"/>
                </a:lnTo>
                <a:lnTo>
                  <a:pt x="104" y="114"/>
                </a:lnTo>
                <a:lnTo>
                  <a:pt x="86" y="134"/>
                </a:lnTo>
                <a:lnTo>
                  <a:pt x="68" y="154"/>
                </a:lnTo>
                <a:lnTo>
                  <a:pt x="55" y="176"/>
                </a:lnTo>
                <a:lnTo>
                  <a:pt x="46" y="200"/>
                </a:lnTo>
                <a:lnTo>
                  <a:pt x="37" y="223"/>
                </a:lnTo>
                <a:lnTo>
                  <a:pt x="33" y="249"/>
                </a:lnTo>
                <a:lnTo>
                  <a:pt x="31" y="261"/>
                </a:lnTo>
                <a:lnTo>
                  <a:pt x="31" y="275"/>
                </a:lnTo>
                <a:lnTo>
                  <a:pt x="31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477" name="" descr=""/>
          <p:cNvPicPr/>
          <p:nvPr/>
        </p:nvPicPr>
        <p:blipFill>
          <a:blip r:embed="rId52"/>
          <a:stretch/>
        </p:blipFill>
        <p:spPr>
          <a:xfrm>
            <a:off x="7108920" y="27388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78" name="Freeform 75"/>
          <p:cNvSpPr/>
          <p:nvPr/>
        </p:nvSpPr>
        <p:spPr>
          <a:xfrm>
            <a:off x="7103520" y="2734920"/>
            <a:ext cx="252000" cy="197280"/>
          </a:xfrm>
          <a:custGeom>
            <a:avLst/>
            <a:gdLst/>
            <a:ahLst/>
            <a:rect l="0" t="0" r="r" b="b"/>
            <a:pathLst>
              <a:path w="700" h="548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11" y="219"/>
                </a:lnTo>
                <a:lnTo>
                  <a:pt x="17" y="195"/>
                </a:lnTo>
                <a:lnTo>
                  <a:pt x="31" y="168"/>
                </a:lnTo>
                <a:lnTo>
                  <a:pt x="44" y="144"/>
                </a:lnTo>
                <a:lnTo>
                  <a:pt x="61" y="123"/>
                </a:lnTo>
                <a:lnTo>
                  <a:pt x="82" y="101"/>
                </a:lnTo>
                <a:lnTo>
                  <a:pt x="104" y="80"/>
                </a:lnTo>
                <a:lnTo>
                  <a:pt x="128" y="63"/>
                </a:lnTo>
                <a:lnTo>
                  <a:pt x="155" y="47"/>
                </a:lnTo>
                <a:lnTo>
                  <a:pt x="184" y="33"/>
                </a:lnTo>
                <a:lnTo>
                  <a:pt x="216" y="22"/>
                </a:lnTo>
                <a:lnTo>
                  <a:pt x="246" y="14"/>
                </a:lnTo>
                <a:lnTo>
                  <a:pt x="280" y="7"/>
                </a:lnTo>
                <a:lnTo>
                  <a:pt x="314" y="2"/>
                </a:lnTo>
                <a:lnTo>
                  <a:pt x="334" y="2"/>
                </a:lnTo>
                <a:lnTo>
                  <a:pt x="352" y="0"/>
                </a:lnTo>
                <a:lnTo>
                  <a:pt x="369" y="2"/>
                </a:lnTo>
                <a:lnTo>
                  <a:pt x="384" y="2"/>
                </a:lnTo>
                <a:lnTo>
                  <a:pt x="420" y="7"/>
                </a:lnTo>
                <a:lnTo>
                  <a:pt x="454" y="12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0"/>
                </a:lnTo>
                <a:lnTo>
                  <a:pt x="619" y="100"/>
                </a:lnTo>
                <a:lnTo>
                  <a:pt x="639" y="120"/>
                </a:lnTo>
                <a:lnTo>
                  <a:pt x="657" y="144"/>
                </a:lnTo>
                <a:lnTo>
                  <a:pt x="672" y="168"/>
                </a:lnTo>
                <a:lnTo>
                  <a:pt x="683" y="193"/>
                </a:lnTo>
                <a:lnTo>
                  <a:pt x="692" y="219"/>
                </a:lnTo>
                <a:lnTo>
                  <a:pt x="697" y="245"/>
                </a:lnTo>
                <a:lnTo>
                  <a:pt x="699" y="259"/>
                </a:lnTo>
                <a:lnTo>
                  <a:pt x="699" y="289"/>
                </a:lnTo>
                <a:lnTo>
                  <a:pt x="697" y="301"/>
                </a:lnTo>
                <a:lnTo>
                  <a:pt x="692" y="329"/>
                </a:lnTo>
                <a:lnTo>
                  <a:pt x="683" y="355"/>
                </a:lnTo>
                <a:lnTo>
                  <a:pt x="672" y="379"/>
                </a:lnTo>
                <a:lnTo>
                  <a:pt x="657" y="404"/>
                </a:lnTo>
                <a:lnTo>
                  <a:pt x="639" y="426"/>
                </a:lnTo>
                <a:lnTo>
                  <a:pt x="619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87" y="526"/>
                </a:lnTo>
                <a:lnTo>
                  <a:pt x="456" y="535"/>
                </a:lnTo>
                <a:lnTo>
                  <a:pt x="422" y="542"/>
                </a:lnTo>
                <a:lnTo>
                  <a:pt x="386" y="545"/>
                </a:lnTo>
                <a:lnTo>
                  <a:pt x="369" y="547"/>
                </a:lnTo>
                <a:lnTo>
                  <a:pt x="334" y="547"/>
                </a:lnTo>
                <a:lnTo>
                  <a:pt x="316" y="545"/>
                </a:lnTo>
                <a:lnTo>
                  <a:pt x="282" y="542"/>
                </a:lnTo>
                <a:lnTo>
                  <a:pt x="248" y="535"/>
                </a:lnTo>
                <a:lnTo>
                  <a:pt x="216" y="526"/>
                </a:lnTo>
                <a:lnTo>
                  <a:pt x="186" y="514"/>
                </a:lnTo>
                <a:lnTo>
                  <a:pt x="157" y="500"/>
                </a:lnTo>
                <a:lnTo>
                  <a:pt x="131" y="484"/>
                </a:lnTo>
                <a:lnTo>
                  <a:pt x="104" y="467"/>
                </a:lnTo>
                <a:lnTo>
                  <a:pt x="82" y="448"/>
                </a:lnTo>
                <a:lnTo>
                  <a:pt x="61" y="426"/>
                </a:lnTo>
                <a:lnTo>
                  <a:pt x="44" y="404"/>
                </a:lnTo>
                <a:lnTo>
                  <a:pt x="31" y="381"/>
                </a:lnTo>
                <a:lnTo>
                  <a:pt x="19" y="355"/>
                </a:lnTo>
                <a:lnTo>
                  <a:pt x="11" y="331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31" y="287"/>
                </a:moveTo>
                <a:lnTo>
                  <a:pt x="37" y="324"/>
                </a:lnTo>
                <a:lnTo>
                  <a:pt x="44" y="348"/>
                </a:lnTo>
                <a:lnTo>
                  <a:pt x="55" y="371"/>
                </a:lnTo>
                <a:lnTo>
                  <a:pt x="68" y="393"/>
                </a:lnTo>
                <a:lnTo>
                  <a:pt x="84" y="415"/>
                </a:lnTo>
                <a:lnTo>
                  <a:pt x="104" y="434"/>
                </a:lnTo>
                <a:lnTo>
                  <a:pt x="124" y="451"/>
                </a:lnTo>
                <a:lnTo>
                  <a:pt x="146" y="467"/>
                </a:lnTo>
                <a:lnTo>
                  <a:pt x="171" y="482"/>
                </a:lnTo>
                <a:lnTo>
                  <a:pt x="198" y="495"/>
                </a:lnTo>
                <a:lnTo>
                  <a:pt x="226" y="506"/>
                </a:lnTo>
                <a:lnTo>
                  <a:pt x="256" y="514"/>
                </a:lnTo>
                <a:lnTo>
                  <a:pt x="284" y="520"/>
                </a:lnTo>
                <a:lnTo>
                  <a:pt x="318" y="525"/>
                </a:lnTo>
                <a:lnTo>
                  <a:pt x="382" y="525"/>
                </a:lnTo>
                <a:lnTo>
                  <a:pt x="414" y="521"/>
                </a:lnTo>
                <a:lnTo>
                  <a:pt x="445" y="514"/>
                </a:lnTo>
                <a:lnTo>
                  <a:pt x="474" y="506"/>
                </a:lnTo>
                <a:lnTo>
                  <a:pt x="503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3"/>
                </a:lnTo>
                <a:lnTo>
                  <a:pt x="617" y="415"/>
                </a:lnTo>
                <a:lnTo>
                  <a:pt x="632" y="393"/>
                </a:lnTo>
                <a:lnTo>
                  <a:pt x="645" y="373"/>
                </a:lnTo>
                <a:lnTo>
                  <a:pt x="657" y="350"/>
                </a:lnTo>
                <a:lnTo>
                  <a:pt x="669" y="301"/>
                </a:lnTo>
                <a:lnTo>
                  <a:pt x="669" y="249"/>
                </a:lnTo>
                <a:lnTo>
                  <a:pt x="665" y="224"/>
                </a:lnTo>
                <a:lnTo>
                  <a:pt x="657" y="200"/>
                </a:lnTo>
                <a:lnTo>
                  <a:pt x="645" y="177"/>
                </a:lnTo>
                <a:lnTo>
                  <a:pt x="632" y="154"/>
                </a:lnTo>
                <a:lnTo>
                  <a:pt x="617" y="135"/>
                </a:lnTo>
                <a:lnTo>
                  <a:pt x="599" y="115"/>
                </a:lnTo>
                <a:lnTo>
                  <a:pt x="579" y="96"/>
                </a:lnTo>
                <a:lnTo>
                  <a:pt x="554" y="80"/>
                </a:lnTo>
                <a:lnTo>
                  <a:pt x="505" y="52"/>
                </a:lnTo>
                <a:lnTo>
                  <a:pt x="476" y="42"/>
                </a:lnTo>
                <a:lnTo>
                  <a:pt x="447" y="35"/>
                </a:lnTo>
                <a:lnTo>
                  <a:pt x="416" y="28"/>
                </a:lnTo>
                <a:lnTo>
                  <a:pt x="384" y="25"/>
                </a:lnTo>
                <a:lnTo>
                  <a:pt x="366" y="22"/>
                </a:lnTo>
                <a:lnTo>
                  <a:pt x="334" y="22"/>
                </a:lnTo>
                <a:lnTo>
                  <a:pt x="318" y="25"/>
                </a:lnTo>
                <a:lnTo>
                  <a:pt x="286" y="28"/>
                </a:lnTo>
                <a:lnTo>
                  <a:pt x="256" y="33"/>
                </a:lnTo>
                <a:lnTo>
                  <a:pt x="226" y="42"/>
                </a:lnTo>
                <a:lnTo>
                  <a:pt x="198" y="52"/>
                </a:lnTo>
                <a:lnTo>
                  <a:pt x="173" y="64"/>
                </a:lnTo>
                <a:lnTo>
                  <a:pt x="124" y="96"/>
                </a:lnTo>
                <a:lnTo>
                  <a:pt x="104" y="114"/>
                </a:lnTo>
                <a:lnTo>
                  <a:pt x="86" y="134"/>
                </a:lnTo>
                <a:lnTo>
                  <a:pt x="68" y="154"/>
                </a:lnTo>
                <a:lnTo>
                  <a:pt x="55" y="176"/>
                </a:lnTo>
                <a:lnTo>
                  <a:pt x="46" y="200"/>
                </a:lnTo>
                <a:lnTo>
                  <a:pt x="37" y="223"/>
                </a:lnTo>
                <a:lnTo>
                  <a:pt x="33" y="249"/>
                </a:lnTo>
                <a:lnTo>
                  <a:pt x="31" y="261"/>
                </a:lnTo>
                <a:lnTo>
                  <a:pt x="31" y="275"/>
                </a:lnTo>
                <a:lnTo>
                  <a:pt x="31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479" name="" descr=""/>
          <p:cNvPicPr/>
          <p:nvPr/>
        </p:nvPicPr>
        <p:blipFill>
          <a:blip r:embed="rId53"/>
          <a:stretch/>
        </p:blipFill>
        <p:spPr>
          <a:xfrm>
            <a:off x="7588800" y="293076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80" name="Freeform 76"/>
          <p:cNvSpPr/>
          <p:nvPr/>
        </p:nvSpPr>
        <p:spPr>
          <a:xfrm>
            <a:off x="7584120" y="2927520"/>
            <a:ext cx="252000" cy="197280"/>
          </a:xfrm>
          <a:custGeom>
            <a:avLst/>
            <a:gdLst/>
            <a:ahLst/>
            <a:rect l="0" t="0" r="r" b="b"/>
            <a:pathLst>
              <a:path w="700" h="548">
                <a:moveTo>
                  <a:pt x="0" y="273"/>
                </a:moveTo>
                <a:lnTo>
                  <a:pt x="2" y="259"/>
                </a:lnTo>
                <a:lnTo>
                  <a:pt x="2" y="247"/>
                </a:lnTo>
                <a:lnTo>
                  <a:pt x="9" y="219"/>
                </a:lnTo>
                <a:lnTo>
                  <a:pt x="16" y="192"/>
                </a:lnTo>
                <a:lnTo>
                  <a:pt x="42" y="143"/>
                </a:lnTo>
                <a:lnTo>
                  <a:pt x="60" y="120"/>
                </a:lnTo>
                <a:lnTo>
                  <a:pt x="81" y="99"/>
                </a:lnTo>
                <a:lnTo>
                  <a:pt x="104" y="80"/>
                </a:lnTo>
                <a:lnTo>
                  <a:pt x="128" y="63"/>
                </a:lnTo>
                <a:lnTo>
                  <a:pt x="155" y="47"/>
                </a:lnTo>
                <a:lnTo>
                  <a:pt x="184" y="33"/>
                </a:lnTo>
                <a:lnTo>
                  <a:pt x="246" y="12"/>
                </a:lnTo>
                <a:lnTo>
                  <a:pt x="280" y="5"/>
                </a:lnTo>
                <a:lnTo>
                  <a:pt x="314" y="2"/>
                </a:lnTo>
                <a:lnTo>
                  <a:pt x="334" y="0"/>
                </a:lnTo>
                <a:lnTo>
                  <a:pt x="368" y="0"/>
                </a:lnTo>
                <a:lnTo>
                  <a:pt x="384" y="2"/>
                </a:lnTo>
                <a:lnTo>
                  <a:pt x="420" y="5"/>
                </a:lnTo>
                <a:lnTo>
                  <a:pt x="454" y="12"/>
                </a:lnTo>
                <a:lnTo>
                  <a:pt x="485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0"/>
                </a:lnTo>
                <a:lnTo>
                  <a:pt x="619" y="99"/>
                </a:lnTo>
                <a:lnTo>
                  <a:pt x="639" y="120"/>
                </a:lnTo>
                <a:lnTo>
                  <a:pt x="657" y="143"/>
                </a:lnTo>
                <a:lnTo>
                  <a:pt x="672" y="167"/>
                </a:lnTo>
                <a:lnTo>
                  <a:pt x="683" y="192"/>
                </a:lnTo>
                <a:lnTo>
                  <a:pt x="692" y="219"/>
                </a:lnTo>
                <a:lnTo>
                  <a:pt x="697" y="245"/>
                </a:lnTo>
                <a:lnTo>
                  <a:pt x="699" y="259"/>
                </a:lnTo>
                <a:lnTo>
                  <a:pt x="699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79"/>
                </a:lnTo>
                <a:lnTo>
                  <a:pt x="657" y="404"/>
                </a:lnTo>
                <a:lnTo>
                  <a:pt x="639" y="425"/>
                </a:lnTo>
                <a:lnTo>
                  <a:pt x="619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87" y="525"/>
                </a:lnTo>
                <a:lnTo>
                  <a:pt x="456" y="533"/>
                </a:lnTo>
                <a:lnTo>
                  <a:pt x="422" y="540"/>
                </a:lnTo>
                <a:lnTo>
                  <a:pt x="386" y="545"/>
                </a:lnTo>
                <a:lnTo>
                  <a:pt x="368" y="545"/>
                </a:lnTo>
                <a:lnTo>
                  <a:pt x="352" y="547"/>
                </a:lnTo>
                <a:lnTo>
                  <a:pt x="334" y="545"/>
                </a:lnTo>
                <a:lnTo>
                  <a:pt x="316" y="545"/>
                </a:lnTo>
                <a:lnTo>
                  <a:pt x="282" y="540"/>
                </a:lnTo>
                <a:lnTo>
                  <a:pt x="248" y="534"/>
                </a:lnTo>
                <a:lnTo>
                  <a:pt x="215" y="525"/>
                </a:lnTo>
                <a:lnTo>
                  <a:pt x="186" y="514"/>
                </a:lnTo>
                <a:lnTo>
                  <a:pt x="157" y="500"/>
                </a:lnTo>
                <a:lnTo>
                  <a:pt x="131" y="484"/>
                </a:lnTo>
                <a:lnTo>
                  <a:pt x="104" y="467"/>
                </a:lnTo>
                <a:lnTo>
                  <a:pt x="81" y="448"/>
                </a:lnTo>
                <a:lnTo>
                  <a:pt x="60" y="426"/>
                </a:lnTo>
                <a:lnTo>
                  <a:pt x="42" y="404"/>
                </a:lnTo>
                <a:lnTo>
                  <a:pt x="29" y="379"/>
                </a:lnTo>
                <a:lnTo>
                  <a:pt x="18" y="355"/>
                </a:lnTo>
                <a:lnTo>
                  <a:pt x="9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3"/>
                </a:lnTo>
                <a:moveTo>
                  <a:pt x="29" y="287"/>
                </a:moveTo>
                <a:lnTo>
                  <a:pt x="36" y="323"/>
                </a:lnTo>
                <a:lnTo>
                  <a:pt x="42" y="348"/>
                </a:lnTo>
                <a:lnTo>
                  <a:pt x="54" y="370"/>
                </a:lnTo>
                <a:lnTo>
                  <a:pt x="68" y="393"/>
                </a:lnTo>
                <a:lnTo>
                  <a:pt x="84" y="412"/>
                </a:lnTo>
                <a:lnTo>
                  <a:pt x="104" y="434"/>
                </a:lnTo>
                <a:lnTo>
                  <a:pt x="124" y="451"/>
                </a:lnTo>
                <a:lnTo>
                  <a:pt x="146" y="467"/>
                </a:lnTo>
                <a:lnTo>
                  <a:pt x="171" y="481"/>
                </a:lnTo>
                <a:lnTo>
                  <a:pt x="197" y="495"/>
                </a:lnTo>
                <a:lnTo>
                  <a:pt x="226" y="505"/>
                </a:lnTo>
                <a:lnTo>
                  <a:pt x="256" y="514"/>
                </a:lnTo>
                <a:lnTo>
                  <a:pt x="284" y="519"/>
                </a:lnTo>
                <a:lnTo>
                  <a:pt x="318" y="523"/>
                </a:lnTo>
                <a:lnTo>
                  <a:pt x="334" y="525"/>
                </a:lnTo>
                <a:lnTo>
                  <a:pt x="366" y="525"/>
                </a:lnTo>
                <a:lnTo>
                  <a:pt x="382" y="523"/>
                </a:lnTo>
                <a:lnTo>
                  <a:pt x="414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2"/>
                </a:lnTo>
                <a:lnTo>
                  <a:pt x="554" y="467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5" y="372"/>
                </a:lnTo>
                <a:lnTo>
                  <a:pt x="657" y="348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65" y="224"/>
                </a:lnTo>
                <a:lnTo>
                  <a:pt x="657" y="200"/>
                </a:lnTo>
                <a:lnTo>
                  <a:pt x="645" y="176"/>
                </a:lnTo>
                <a:lnTo>
                  <a:pt x="632" y="154"/>
                </a:lnTo>
                <a:lnTo>
                  <a:pt x="616" y="133"/>
                </a:lnTo>
                <a:lnTo>
                  <a:pt x="598" y="113"/>
                </a:lnTo>
                <a:lnTo>
                  <a:pt x="578" y="96"/>
                </a:lnTo>
                <a:lnTo>
                  <a:pt x="529" y="64"/>
                </a:lnTo>
                <a:lnTo>
                  <a:pt x="505" y="52"/>
                </a:lnTo>
                <a:lnTo>
                  <a:pt x="476" y="41"/>
                </a:lnTo>
                <a:lnTo>
                  <a:pt x="447" y="33"/>
                </a:lnTo>
                <a:lnTo>
                  <a:pt x="416" y="28"/>
                </a:lnTo>
                <a:lnTo>
                  <a:pt x="384" y="22"/>
                </a:lnTo>
                <a:lnTo>
                  <a:pt x="318" y="22"/>
                </a:lnTo>
                <a:lnTo>
                  <a:pt x="286" y="26"/>
                </a:lnTo>
                <a:lnTo>
                  <a:pt x="256" y="33"/>
                </a:lnTo>
                <a:lnTo>
                  <a:pt x="226" y="41"/>
                </a:lnTo>
                <a:lnTo>
                  <a:pt x="197" y="52"/>
                </a:lnTo>
                <a:lnTo>
                  <a:pt x="173" y="64"/>
                </a:lnTo>
                <a:lnTo>
                  <a:pt x="148" y="78"/>
                </a:lnTo>
                <a:lnTo>
                  <a:pt x="124" y="94"/>
                </a:lnTo>
                <a:lnTo>
                  <a:pt x="104" y="113"/>
                </a:lnTo>
                <a:lnTo>
                  <a:pt x="86" y="133"/>
                </a:lnTo>
                <a:lnTo>
                  <a:pt x="68" y="154"/>
                </a:lnTo>
                <a:lnTo>
                  <a:pt x="54" y="175"/>
                </a:lnTo>
                <a:lnTo>
                  <a:pt x="45" y="198"/>
                </a:lnTo>
                <a:lnTo>
                  <a:pt x="36" y="222"/>
                </a:lnTo>
                <a:lnTo>
                  <a:pt x="32" y="247"/>
                </a:lnTo>
                <a:lnTo>
                  <a:pt x="29" y="261"/>
                </a:lnTo>
                <a:lnTo>
                  <a:pt x="29" y="273"/>
                </a:lnTo>
                <a:lnTo>
                  <a:pt x="29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481" name="" descr=""/>
          <p:cNvPicPr/>
          <p:nvPr/>
        </p:nvPicPr>
        <p:blipFill>
          <a:blip r:embed="rId54"/>
          <a:stretch/>
        </p:blipFill>
        <p:spPr>
          <a:xfrm>
            <a:off x="7588800" y="293076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82" name="Freeform 77"/>
          <p:cNvSpPr/>
          <p:nvPr/>
        </p:nvSpPr>
        <p:spPr>
          <a:xfrm>
            <a:off x="7584120" y="2927520"/>
            <a:ext cx="252000" cy="197280"/>
          </a:xfrm>
          <a:custGeom>
            <a:avLst/>
            <a:gdLst/>
            <a:ahLst/>
            <a:rect l="0" t="0" r="r" b="b"/>
            <a:pathLst>
              <a:path w="700" h="548">
                <a:moveTo>
                  <a:pt x="0" y="273"/>
                </a:moveTo>
                <a:lnTo>
                  <a:pt x="2" y="259"/>
                </a:lnTo>
                <a:lnTo>
                  <a:pt x="2" y="247"/>
                </a:lnTo>
                <a:lnTo>
                  <a:pt x="9" y="219"/>
                </a:lnTo>
                <a:lnTo>
                  <a:pt x="16" y="192"/>
                </a:lnTo>
                <a:lnTo>
                  <a:pt x="42" y="143"/>
                </a:lnTo>
                <a:lnTo>
                  <a:pt x="60" y="120"/>
                </a:lnTo>
                <a:lnTo>
                  <a:pt x="81" y="99"/>
                </a:lnTo>
                <a:lnTo>
                  <a:pt x="104" y="80"/>
                </a:lnTo>
                <a:lnTo>
                  <a:pt x="128" y="63"/>
                </a:lnTo>
                <a:lnTo>
                  <a:pt x="155" y="47"/>
                </a:lnTo>
                <a:lnTo>
                  <a:pt x="184" y="33"/>
                </a:lnTo>
                <a:lnTo>
                  <a:pt x="246" y="12"/>
                </a:lnTo>
                <a:lnTo>
                  <a:pt x="280" y="5"/>
                </a:lnTo>
                <a:lnTo>
                  <a:pt x="314" y="2"/>
                </a:lnTo>
                <a:lnTo>
                  <a:pt x="334" y="0"/>
                </a:lnTo>
                <a:lnTo>
                  <a:pt x="368" y="0"/>
                </a:lnTo>
                <a:lnTo>
                  <a:pt x="384" y="2"/>
                </a:lnTo>
                <a:lnTo>
                  <a:pt x="420" y="5"/>
                </a:lnTo>
                <a:lnTo>
                  <a:pt x="454" y="12"/>
                </a:lnTo>
                <a:lnTo>
                  <a:pt x="485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0"/>
                </a:lnTo>
                <a:lnTo>
                  <a:pt x="619" y="99"/>
                </a:lnTo>
                <a:lnTo>
                  <a:pt x="639" y="120"/>
                </a:lnTo>
                <a:lnTo>
                  <a:pt x="657" y="143"/>
                </a:lnTo>
                <a:lnTo>
                  <a:pt x="672" y="167"/>
                </a:lnTo>
                <a:lnTo>
                  <a:pt x="683" y="192"/>
                </a:lnTo>
                <a:lnTo>
                  <a:pt x="692" y="219"/>
                </a:lnTo>
                <a:lnTo>
                  <a:pt x="697" y="245"/>
                </a:lnTo>
                <a:lnTo>
                  <a:pt x="699" y="259"/>
                </a:lnTo>
                <a:lnTo>
                  <a:pt x="699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79"/>
                </a:lnTo>
                <a:lnTo>
                  <a:pt x="657" y="404"/>
                </a:lnTo>
                <a:lnTo>
                  <a:pt x="639" y="425"/>
                </a:lnTo>
                <a:lnTo>
                  <a:pt x="619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87" y="525"/>
                </a:lnTo>
                <a:lnTo>
                  <a:pt x="456" y="533"/>
                </a:lnTo>
                <a:lnTo>
                  <a:pt x="422" y="540"/>
                </a:lnTo>
                <a:lnTo>
                  <a:pt x="386" y="545"/>
                </a:lnTo>
                <a:lnTo>
                  <a:pt x="368" y="545"/>
                </a:lnTo>
                <a:lnTo>
                  <a:pt x="352" y="547"/>
                </a:lnTo>
                <a:lnTo>
                  <a:pt x="334" y="545"/>
                </a:lnTo>
                <a:lnTo>
                  <a:pt x="316" y="545"/>
                </a:lnTo>
                <a:lnTo>
                  <a:pt x="282" y="540"/>
                </a:lnTo>
                <a:lnTo>
                  <a:pt x="248" y="534"/>
                </a:lnTo>
                <a:lnTo>
                  <a:pt x="215" y="525"/>
                </a:lnTo>
                <a:lnTo>
                  <a:pt x="186" y="514"/>
                </a:lnTo>
                <a:lnTo>
                  <a:pt x="157" y="500"/>
                </a:lnTo>
                <a:lnTo>
                  <a:pt x="131" y="484"/>
                </a:lnTo>
                <a:lnTo>
                  <a:pt x="104" y="467"/>
                </a:lnTo>
                <a:lnTo>
                  <a:pt x="81" y="448"/>
                </a:lnTo>
                <a:lnTo>
                  <a:pt x="60" y="426"/>
                </a:lnTo>
                <a:lnTo>
                  <a:pt x="42" y="404"/>
                </a:lnTo>
                <a:lnTo>
                  <a:pt x="29" y="379"/>
                </a:lnTo>
                <a:lnTo>
                  <a:pt x="18" y="355"/>
                </a:lnTo>
                <a:lnTo>
                  <a:pt x="9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3"/>
                </a:lnTo>
                <a:moveTo>
                  <a:pt x="29" y="287"/>
                </a:moveTo>
                <a:lnTo>
                  <a:pt x="36" y="323"/>
                </a:lnTo>
                <a:lnTo>
                  <a:pt x="42" y="348"/>
                </a:lnTo>
                <a:lnTo>
                  <a:pt x="54" y="370"/>
                </a:lnTo>
                <a:lnTo>
                  <a:pt x="68" y="393"/>
                </a:lnTo>
                <a:lnTo>
                  <a:pt x="84" y="412"/>
                </a:lnTo>
                <a:lnTo>
                  <a:pt x="104" y="434"/>
                </a:lnTo>
                <a:lnTo>
                  <a:pt x="124" y="451"/>
                </a:lnTo>
                <a:lnTo>
                  <a:pt x="146" y="467"/>
                </a:lnTo>
                <a:lnTo>
                  <a:pt x="171" y="481"/>
                </a:lnTo>
                <a:lnTo>
                  <a:pt x="197" y="495"/>
                </a:lnTo>
                <a:lnTo>
                  <a:pt x="226" y="505"/>
                </a:lnTo>
                <a:lnTo>
                  <a:pt x="256" y="514"/>
                </a:lnTo>
                <a:lnTo>
                  <a:pt x="284" y="519"/>
                </a:lnTo>
                <a:lnTo>
                  <a:pt x="318" y="523"/>
                </a:lnTo>
                <a:lnTo>
                  <a:pt x="334" y="525"/>
                </a:lnTo>
                <a:lnTo>
                  <a:pt x="366" y="525"/>
                </a:lnTo>
                <a:lnTo>
                  <a:pt x="382" y="523"/>
                </a:lnTo>
                <a:lnTo>
                  <a:pt x="414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2"/>
                </a:lnTo>
                <a:lnTo>
                  <a:pt x="554" y="467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5" y="372"/>
                </a:lnTo>
                <a:lnTo>
                  <a:pt x="657" y="348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65" y="224"/>
                </a:lnTo>
                <a:lnTo>
                  <a:pt x="657" y="200"/>
                </a:lnTo>
                <a:lnTo>
                  <a:pt x="645" y="176"/>
                </a:lnTo>
                <a:lnTo>
                  <a:pt x="632" y="154"/>
                </a:lnTo>
                <a:lnTo>
                  <a:pt x="616" y="133"/>
                </a:lnTo>
                <a:lnTo>
                  <a:pt x="598" y="113"/>
                </a:lnTo>
                <a:lnTo>
                  <a:pt x="578" y="96"/>
                </a:lnTo>
                <a:lnTo>
                  <a:pt x="529" y="64"/>
                </a:lnTo>
                <a:lnTo>
                  <a:pt x="505" y="52"/>
                </a:lnTo>
                <a:lnTo>
                  <a:pt x="476" y="41"/>
                </a:lnTo>
                <a:lnTo>
                  <a:pt x="447" y="33"/>
                </a:lnTo>
                <a:lnTo>
                  <a:pt x="416" y="28"/>
                </a:lnTo>
                <a:lnTo>
                  <a:pt x="384" y="22"/>
                </a:lnTo>
                <a:lnTo>
                  <a:pt x="318" y="22"/>
                </a:lnTo>
                <a:lnTo>
                  <a:pt x="286" y="26"/>
                </a:lnTo>
                <a:lnTo>
                  <a:pt x="256" y="33"/>
                </a:lnTo>
                <a:lnTo>
                  <a:pt x="226" y="41"/>
                </a:lnTo>
                <a:lnTo>
                  <a:pt x="197" y="52"/>
                </a:lnTo>
                <a:lnTo>
                  <a:pt x="173" y="64"/>
                </a:lnTo>
                <a:lnTo>
                  <a:pt x="148" y="78"/>
                </a:lnTo>
                <a:lnTo>
                  <a:pt x="124" y="94"/>
                </a:lnTo>
                <a:lnTo>
                  <a:pt x="104" y="113"/>
                </a:lnTo>
                <a:lnTo>
                  <a:pt x="86" y="133"/>
                </a:lnTo>
                <a:lnTo>
                  <a:pt x="68" y="154"/>
                </a:lnTo>
                <a:lnTo>
                  <a:pt x="54" y="175"/>
                </a:lnTo>
                <a:lnTo>
                  <a:pt x="45" y="198"/>
                </a:lnTo>
                <a:lnTo>
                  <a:pt x="36" y="222"/>
                </a:lnTo>
                <a:lnTo>
                  <a:pt x="32" y="247"/>
                </a:lnTo>
                <a:lnTo>
                  <a:pt x="29" y="261"/>
                </a:lnTo>
                <a:lnTo>
                  <a:pt x="29" y="273"/>
                </a:lnTo>
                <a:lnTo>
                  <a:pt x="29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483" name="" descr=""/>
          <p:cNvPicPr/>
          <p:nvPr/>
        </p:nvPicPr>
        <p:blipFill>
          <a:blip r:embed="rId55"/>
          <a:stretch/>
        </p:blipFill>
        <p:spPr>
          <a:xfrm>
            <a:off x="7588800" y="25264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84" name="Freeform 78"/>
          <p:cNvSpPr/>
          <p:nvPr/>
        </p:nvSpPr>
        <p:spPr>
          <a:xfrm>
            <a:off x="7584120" y="2523240"/>
            <a:ext cx="252000" cy="196560"/>
          </a:xfrm>
          <a:custGeom>
            <a:avLst/>
            <a:gdLst/>
            <a:ahLst/>
            <a:rect l="0" t="0" r="r" b="b"/>
            <a:pathLst>
              <a:path w="700" h="546">
                <a:moveTo>
                  <a:pt x="0" y="273"/>
                </a:moveTo>
                <a:lnTo>
                  <a:pt x="2" y="259"/>
                </a:lnTo>
                <a:lnTo>
                  <a:pt x="2" y="245"/>
                </a:lnTo>
                <a:lnTo>
                  <a:pt x="16" y="192"/>
                </a:lnTo>
                <a:lnTo>
                  <a:pt x="42" y="143"/>
                </a:lnTo>
                <a:lnTo>
                  <a:pt x="60" y="120"/>
                </a:lnTo>
                <a:lnTo>
                  <a:pt x="81" y="99"/>
                </a:lnTo>
                <a:lnTo>
                  <a:pt x="104" y="80"/>
                </a:lnTo>
                <a:lnTo>
                  <a:pt x="128" y="63"/>
                </a:lnTo>
                <a:lnTo>
                  <a:pt x="155" y="47"/>
                </a:lnTo>
                <a:lnTo>
                  <a:pt x="184" y="33"/>
                </a:lnTo>
                <a:lnTo>
                  <a:pt x="215" y="21"/>
                </a:lnTo>
                <a:lnTo>
                  <a:pt x="246" y="12"/>
                </a:lnTo>
                <a:lnTo>
                  <a:pt x="280" y="5"/>
                </a:lnTo>
                <a:lnTo>
                  <a:pt x="314" y="2"/>
                </a:lnTo>
                <a:lnTo>
                  <a:pt x="334" y="0"/>
                </a:lnTo>
                <a:lnTo>
                  <a:pt x="368" y="0"/>
                </a:lnTo>
                <a:lnTo>
                  <a:pt x="384" y="2"/>
                </a:lnTo>
                <a:lnTo>
                  <a:pt x="420" y="5"/>
                </a:lnTo>
                <a:lnTo>
                  <a:pt x="454" y="12"/>
                </a:lnTo>
                <a:lnTo>
                  <a:pt x="485" y="21"/>
                </a:lnTo>
                <a:lnTo>
                  <a:pt x="516" y="33"/>
                </a:lnTo>
                <a:lnTo>
                  <a:pt x="545" y="45"/>
                </a:lnTo>
                <a:lnTo>
                  <a:pt x="572" y="61"/>
                </a:lnTo>
                <a:lnTo>
                  <a:pt x="596" y="78"/>
                </a:lnTo>
                <a:lnTo>
                  <a:pt x="619" y="99"/>
                </a:lnTo>
                <a:lnTo>
                  <a:pt x="639" y="120"/>
                </a:lnTo>
                <a:lnTo>
                  <a:pt x="657" y="142"/>
                </a:lnTo>
                <a:lnTo>
                  <a:pt x="672" y="167"/>
                </a:lnTo>
                <a:lnTo>
                  <a:pt x="683" y="191"/>
                </a:lnTo>
                <a:lnTo>
                  <a:pt x="692" y="217"/>
                </a:lnTo>
                <a:lnTo>
                  <a:pt x="699" y="259"/>
                </a:lnTo>
                <a:lnTo>
                  <a:pt x="699" y="287"/>
                </a:lnTo>
                <a:lnTo>
                  <a:pt x="697" y="301"/>
                </a:lnTo>
                <a:lnTo>
                  <a:pt x="692" y="327"/>
                </a:lnTo>
                <a:lnTo>
                  <a:pt x="683" y="353"/>
                </a:lnTo>
                <a:lnTo>
                  <a:pt x="672" y="379"/>
                </a:lnTo>
                <a:lnTo>
                  <a:pt x="657" y="402"/>
                </a:lnTo>
                <a:lnTo>
                  <a:pt x="639" y="425"/>
                </a:lnTo>
                <a:lnTo>
                  <a:pt x="619" y="445"/>
                </a:lnTo>
                <a:lnTo>
                  <a:pt x="596" y="465"/>
                </a:lnTo>
                <a:lnTo>
                  <a:pt x="572" y="482"/>
                </a:lnTo>
                <a:lnTo>
                  <a:pt x="545" y="500"/>
                </a:lnTo>
                <a:lnTo>
                  <a:pt x="487" y="525"/>
                </a:lnTo>
                <a:lnTo>
                  <a:pt x="456" y="533"/>
                </a:lnTo>
                <a:lnTo>
                  <a:pt x="422" y="540"/>
                </a:lnTo>
                <a:lnTo>
                  <a:pt x="386" y="545"/>
                </a:lnTo>
                <a:lnTo>
                  <a:pt x="316" y="545"/>
                </a:lnTo>
                <a:lnTo>
                  <a:pt x="282" y="540"/>
                </a:lnTo>
                <a:lnTo>
                  <a:pt x="248" y="533"/>
                </a:lnTo>
                <a:lnTo>
                  <a:pt x="215" y="525"/>
                </a:lnTo>
                <a:lnTo>
                  <a:pt x="186" y="514"/>
                </a:lnTo>
                <a:lnTo>
                  <a:pt x="157" y="500"/>
                </a:lnTo>
                <a:lnTo>
                  <a:pt x="131" y="484"/>
                </a:lnTo>
                <a:lnTo>
                  <a:pt x="104" y="467"/>
                </a:lnTo>
                <a:lnTo>
                  <a:pt x="81" y="447"/>
                </a:lnTo>
                <a:lnTo>
                  <a:pt x="60" y="426"/>
                </a:lnTo>
                <a:lnTo>
                  <a:pt x="42" y="404"/>
                </a:lnTo>
                <a:lnTo>
                  <a:pt x="29" y="379"/>
                </a:lnTo>
                <a:lnTo>
                  <a:pt x="18" y="355"/>
                </a:lnTo>
                <a:lnTo>
                  <a:pt x="9" y="329"/>
                </a:lnTo>
                <a:lnTo>
                  <a:pt x="2" y="301"/>
                </a:lnTo>
                <a:lnTo>
                  <a:pt x="2" y="287"/>
                </a:lnTo>
                <a:lnTo>
                  <a:pt x="0" y="273"/>
                </a:lnTo>
                <a:moveTo>
                  <a:pt x="29" y="285"/>
                </a:moveTo>
                <a:lnTo>
                  <a:pt x="32" y="297"/>
                </a:lnTo>
                <a:lnTo>
                  <a:pt x="36" y="323"/>
                </a:lnTo>
                <a:lnTo>
                  <a:pt x="42" y="348"/>
                </a:lnTo>
                <a:lnTo>
                  <a:pt x="54" y="370"/>
                </a:lnTo>
                <a:lnTo>
                  <a:pt x="68" y="392"/>
                </a:lnTo>
                <a:lnTo>
                  <a:pt x="84" y="412"/>
                </a:lnTo>
                <a:lnTo>
                  <a:pt x="124" y="451"/>
                </a:lnTo>
                <a:lnTo>
                  <a:pt x="146" y="467"/>
                </a:lnTo>
                <a:lnTo>
                  <a:pt x="171" y="481"/>
                </a:lnTo>
                <a:lnTo>
                  <a:pt x="197" y="493"/>
                </a:lnTo>
                <a:lnTo>
                  <a:pt x="226" y="503"/>
                </a:lnTo>
                <a:lnTo>
                  <a:pt x="256" y="512"/>
                </a:lnTo>
                <a:lnTo>
                  <a:pt x="284" y="519"/>
                </a:lnTo>
                <a:lnTo>
                  <a:pt x="318" y="523"/>
                </a:lnTo>
                <a:lnTo>
                  <a:pt x="334" y="525"/>
                </a:lnTo>
                <a:lnTo>
                  <a:pt x="366" y="525"/>
                </a:lnTo>
                <a:lnTo>
                  <a:pt x="382" y="523"/>
                </a:lnTo>
                <a:lnTo>
                  <a:pt x="414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1"/>
                </a:lnTo>
                <a:lnTo>
                  <a:pt x="554" y="467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5" y="370"/>
                </a:lnTo>
                <a:lnTo>
                  <a:pt x="657" y="348"/>
                </a:lnTo>
                <a:lnTo>
                  <a:pt x="669" y="299"/>
                </a:lnTo>
                <a:lnTo>
                  <a:pt x="669" y="248"/>
                </a:lnTo>
                <a:lnTo>
                  <a:pt x="665" y="222"/>
                </a:lnTo>
                <a:lnTo>
                  <a:pt x="657" y="200"/>
                </a:lnTo>
                <a:lnTo>
                  <a:pt x="645" y="175"/>
                </a:lnTo>
                <a:lnTo>
                  <a:pt x="632" y="154"/>
                </a:lnTo>
                <a:lnTo>
                  <a:pt x="616" y="132"/>
                </a:lnTo>
                <a:lnTo>
                  <a:pt x="598" y="113"/>
                </a:lnTo>
                <a:lnTo>
                  <a:pt x="578" y="96"/>
                </a:lnTo>
                <a:lnTo>
                  <a:pt x="554" y="78"/>
                </a:lnTo>
                <a:lnTo>
                  <a:pt x="529" y="64"/>
                </a:lnTo>
                <a:lnTo>
                  <a:pt x="505" y="52"/>
                </a:lnTo>
                <a:lnTo>
                  <a:pt x="476" y="41"/>
                </a:lnTo>
                <a:lnTo>
                  <a:pt x="447" y="33"/>
                </a:lnTo>
                <a:lnTo>
                  <a:pt x="416" y="26"/>
                </a:lnTo>
                <a:lnTo>
                  <a:pt x="384" y="22"/>
                </a:lnTo>
                <a:lnTo>
                  <a:pt x="366" y="22"/>
                </a:lnTo>
                <a:lnTo>
                  <a:pt x="352" y="21"/>
                </a:lnTo>
                <a:lnTo>
                  <a:pt x="334" y="22"/>
                </a:lnTo>
                <a:lnTo>
                  <a:pt x="318" y="22"/>
                </a:lnTo>
                <a:lnTo>
                  <a:pt x="286" y="26"/>
                </a:lnTo>
                <a:lnTo>
                  <a:pt x="256" y="33"/>
                </a:lnTo>
                <a:lnTo>
                  <a:pt x="226" y="41"/>
                </a:lnTo>
                <a:lnTo>
                  <a:pt x="197" y="52"/>
                </a:lnTo>
                <a:lnTo>
                  <a:pt x="173" y="64"/>
                </a:lnTo>
                <a:lnTo>
                  <a:pt x="148" y="78"/>
                </a:lnTo>
                <a:lnTo>
                  <a:pt x="124" y="94"/>
                </a:lnTo>
                <a:lnTo>
                  <a:pt x="104" y="113"/>
                </a:lnTo>
                <a:lnTo>
                  <a:pt x="86" y="130"/>
                </a:lnTo>
                <a:lnTo>
                  <a:pt x="68" y="153"/>
                </a:lnTo>
                <a:lnTo>
                  <a:pt x="54" y="175"/>
                </a:lnTo>
                <a:lnTo>
                  <a:pt x="45" y="198"/>
                </a:lnTo>
                <a:lnTo>
                  <a:pt x="36" y="222"/>
                </a:lnTo>
                <a:lnTo>
                  <a:pt x="32" y="247"/>
                </a:lnTo>
                <a:lnTo>
                  <a:pt x="29" y="261"/>
                </a:lnTo>
                <a:lnTo>
                  <a:pt x="29" y="273"/>
                </a:lnTo>
                <a:lnTo>
                  <a:pt x="29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485" name="" descr=""/>
          <p:cNvPicPr/>
          <p:nvPr/>
        </p:nvPicPr>
        <p:blipFill>
          <a:blip r:embed="rId56"/>
          <a:stretch/>
        </p:blipFill>
        <p:spPr>
          <a:xfrm>
            <a:off x="7588800" y="25264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86" name="Freeform 79"/>
          <p:cNvSpPr/>
          <p:nvPr/>
        </p:nvSpPr>
        <p:spPr>
          <a:xfrm>
            <a:off x="7584120" y="2523240"/>
            <a:ext cx="252000" cy="196560"/>
          </a:xfrm>
          <a:custGeom>
            <a:avLst/>
            <a:gdLst/>
            <a:ahLst/>
            <a:rect l="0" t="0" r="r" b="b"/>
            <a:pathLst>
              <a:path w="700" h="546">
                <a:moveTo>
                  <a:pt x="0" y="273"/>
                </a:moveTo>
                <a:lnTo>
                  <a:pt x="2" y="259"/>
                </a:lnTo>
                <a:lnTo>
                  <a:pt x="2" y="245"/>
                </a:lnTo>
                <a:lnTo>
                  <a:pt x="16" y="192"/>
                </a:lnTo>
                <a:lnTo>
                  <a:pt x="42" y="143"/>
                </a:lnTo>
                <a:lnTo>
                  <a:pt x="60" y="120"/>
                </a:lnTo>
                <a:lnTo>
                  <a:pt x="81" y="99"/>
                </a:lnTo>
                <a:lnTo>
                  <a:pt x="104" y="80"/>
                </a:lnTo>
                <a:lnTo>
                  <a:pt x="128" y="63"/>
                </a:lnTo>
                <a:lnTo>
                  <a:pt x="155" y="47"/>
                </a:lnTo>
                <a:lnTo>
                  <a:pt x="184" y="33"/>
                </a:lnTo>
                <a:lnTo>
                  <a:pt x="215" y="21"/>
                </a:lnTo>
                <a:lnTo>
                  <a:pt x="246" y="12"/>
                </a:lnTo>
                <a:lnTo>
                  <a:pt x="280" y="5"/>
                </a:lnTo>
                <a:lnTo>
                  <a:pt x="314" y="2"/>
                </a:lnTo>
                <a:lnTo>
                  <a:pt x="334" y="0"/>
                </a:lnTo>
                <a:lnTo>
                  <a:pt x="368" y="0"/>
                </a:lnTo>
                <a:lnTo>
                  <a:pt x="384" y="2"/>
                </a:lnTo>
                <a:lnTo>
                  <a:pt x="420" y="5"/>
                </a:lnTo>
                <a:lnTo>
                  <a:pt x="454" y="12"/>
                </a:lnTo>
                <a:lnTo>
                  <a:pt x="485" y="21"/>
                </a:lnTo>
                <a:lnTo>
                  <a:pt x="516" y="33"/>
                </a:lnTo>
                <a:lnTo>
                  <a:pt x="545" y="45"/>
                </a:lnTo>
                <a:lnTo>
                  <a:pt x="572" y="61"/>
                </a:lnTo>
                <a:lnTo>
                  <a:pt x="596" y="78"/>
                </a:lnTo>
                <a:lnTo>
                  <a:pt x="619" y="99"/>
                </a:lnTo>
                <a:lnTo>
                  <a:pt x="639" y="120"/>
                </a:lnTo>
                <a:lnTo>
                  <a:pt x="657" y="142"/>
                </a:lnTo>
                <a:lnTo>
                  <a:pt x="672" y="167"/>
                </a:lnTo>
                <a:lnTo>
                  <a:pt x="683" y="191"/>
                </a:lnTo>
                <a:lnTo>
                  <a:pt x="692" y="217"/>
                </a:lnTo>
                <a:lnTo>
                  <a:pt x="699" y="259"/>
                </a:lnTo>
                <a:lnTo>
                  <a:pt x="699" y="287"/>
                </a:lnTo>
                <a:lnTo>
                  <a:pt x="697" y="301"/>
                </a:lnTo>
                <a:lnTo>
                  <a:pt x="692" y="327"/>
                </a:lnTo>
                <a:lnTo>
                  <a:pt x="683" y="353"/>
                </a:lnTo>
                <a:lnTo>
                  <a:pt x="672" y="379"/>
                </a:lnTo>
                <a:lnTo>
                  <a:pt x="657" y="402"/>
                </a:lnTo>
                <a:lnTo>
                  <a:pt x="639" y="425"/>
                </a:lnTo>
                <a:lnTo>
                  <a:pt x="619" y="445"/>
                </a:lnTo>
                <a:lnTo>
                  <a:pt x="596" y="465"/>
                </a:lnTo>
                <a:lnTo>
                  <a:pt x="572" y="482"/>
                </a:lnTo>
                <a:lnTo>
                  <a:pt x="545" y="500"/>
                </a:lnTo>
                <a:lnTo>
                  <a:pt x="487" y="525"/>
                </a:lnTo>
                <a:lnTo>
                  <a:pt x="456" y="533"/>
                </a:lnTo>
                <a:lnTo>
                  <a:pt x="422" y="540"/>
                </a:lnTo>
                <a:lnTo>
                  <a:pt x="386" y="545"/>
                </a:lnTo>
                <a:lnTo>
                  <a:pt x="316" y="545"/>
                </a:lnTo>
                <a:lnTo>
                  <a:pt x="282" y="540"/>
                </a:lnTo>
                <a:lnTo>
                  <a:pt x="248" y="533"/>
                </a:lnTo>
                <a:lnTo>
                  <a:pt x="215" y="525"/>
                </a:lnTo>
                <a:lnTo>
                  <a:pt x="186" y="514"/>
                </a:lnTo>
                <a:lnTo>
                  <a:pt x="157" y="500"/>
                </a:lnTo>
                <a:lnTo>
                  <a:pt x="131" y="484"/>
                </a:lnTo>
                <a:lnTo>
                  <a:pt x="104" y="467"/>
                </a:lnTo>
                <a:lnTo>
                  <a:pt x="81" y="447"/>
                </a:lnTo>
                <a:lnTo>
                  <a:pt x="60" y="426"/>
                </a:lnTo>
                <a:lnTo>
                  <a:pt x="42" y="404"/>
                </a:lnTo>
                <a:lnTo>
                  <a:pt x="29" y="379"/>
                </a:lnTo>
                <a:lnTo>
                  <a:pt x="18" y="355"/>
                </a:lnTo>
                <a:lnTo>
                  <a:pt x="9" y="329"/>
                </a:lnTo>
                <a:lnTo>
                  <a:pt x="2" y="301"/>
                </a:lnTo>
                <a:lnTo>
                  <a:pt x="2" y="287"/>
                </a:lnTo>
                <a:lnTo>
                  <a:pt x="0" y="273"/>
                </a:lnTo>
                <a:moveTo>
                  <a:pt x="29" y="285"/>
                </a:moveTo>
                <a:lnTo>
                  <a:pt x="32" y="297"/>
                </a:lnTo>
                <a:lnTo>
                  <a:pt x="36" y="323"/>
                </a:lnTo>
                <a:lnTo>
                  <a:pt x="42" y="348"/>
                </a:lnTo>
                <a:lnTo>
                  <a:pt x="54" y="370"/>
                </a:lnTo>
                <a:lnTo>
                  <a:pt x="68" y="392"/>
                </a:lnTo>
                <a:lnTo>
                  <a:pt x="84" y="412"/>
                </a:lnTo>
                <a:lnTo>
                  <a:pt x="124" y="451"/>
                </a:lnTo>
                <a:lnTo>
                  <a:pt x="146" y="467"/>
                </a:lnTo>
                <a:lnTo>
                  <a:pt x="171" y="481"/>
                </a:lnTo>
                <a:lnTo>
                  <a:pt x="197" y="493"/>
                </a:lnTo>
                <a:lnTo>
                  <a:pt x="226" y="503"/>
                </a:lnTo>
                <a:lnTo>
                  <a:pt x="256" y="512"/>
                </a:lnTo>
                <a:lnTo>
                  <a:pt x="284" y="519"/>
                </a:lnTo>
                <a:lnTo>
                  <a:pt x="318" y="523"/>
                </a:lnTo>
                <a:lnTo>
                  <a:pt x="334" y="525"/>
                </a:lnTo>
                <a:lnTo>
                  <a:pt x="366" y="525"/>
                </a:lnTo>
                <a:lnTo>
                  <a:pt x="382" y="523"/>
                </a:lnTo>
                <a:lnTo>
                  <a:pt x="414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1"/>
                </a:lnTo>
                <a:lnTo>
                  <a:pt x="554" y="467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5" y="370"/>
                </a:lnTo>
                <a:lnTo>
                  <a:pt x="657" y="348"/>
                </a:lnTo>
                <a:lnTo>
                  <a:pt x="669" y="299"/>
                </a:lnTo>
                <a:lnTo>
                  <a:pt x="669" y="248"/>
                </a:lnTo>
                <a:lnTo>
                  <a:pt x="665" y="222"/>
                </a:lnTo>
                <a:lnTo>
                  <a:pt x="657" y="200"/>
                </a:lnTo>
                <a:lnTo>
                  <a:pt x="645" y="175"/>
                </a:lnTo>
                <a:lnTo>
                  <a:pt x="632" y="154"/>
                </a:lnTo>
                <a:lnTo>
                  <a:pt x="616" y="132"/>
                </a:lnTo>
                <a:lnTo>
                  <a:pt x="598" y="113"/>
                </a:lnTo>
                <a:lnTo>
                  <a:pt x="578" y="96"/>
                </a:lnTo>
                <a:lnTo>
                  <a:pt x="554" y="78"/>
                </a:lnTo>
                <a:lnTo>
                  <a:pt x="529" y="64"/>
                </a:lnTo>
                <a:lnTo>
                  <a:pt x="505" y="52"/>
                </a:lnTo>
                <a:lnTo>
                  <a:pt x="476" y="41"/>
                </a:lnTo>
                <a:lnTo>
                  <a:pt x="447" y="33"/>
                </a:lnTo>
                <a:lnTo>
                  <a:pt x="416" y="26"/>
                </a:lnTo>
                <a:lnTo>
                  <a:pt x="384" y="22"/>
                </a:lnTo>
                <a:lnTo>
                  <a:pt x="366" y="22"/>
                </a:lnTo>
                <a:lnTo>
                  <a:pt x="352" y="21"/>
                </a:lnTo>
                <a:lnTo>
                  <a:pt x="334" y="22"/>
                </a:lnTo>
                <a:lnTo>
                  <a:pt x="318" y="22"/>
                </a:lnTo>
                <a:lnTo>
                  <a:pt x="286" y="26"/>
                </a:lnTo>
                <a:lnTo>
                  <a:pt x="256" y="33"/>
                </a:lnTo>
                <a:lnTo>
                  <a:pt x="226" y="41"/>
                </a:lnTo>
                <a:lnTo>
                  <a:pt x="197" y="52"/>
                </a:lnTo>
                <a:lnTo>
                  <a:pt x="173" y="64"/>
                </a:lnTo>
                <a:lnTo>
                  <a:pt x="148" y="78"/>
                </a:lnTo>
                <a:lnTo>
                  <a:pt x="124" y="94"/>
                </a:lnTo>
                <a:lnTo>
                  <a:pt x="104" y="113"/>
                </a:lnTo>
                <a:lnTo>
                  <a:pt x="86" y="130"/>
                </a:lnTo>
                <a:lnTo>
                  <a:pt x="68" y="153"/>
                </a:lnTo>
                <a:lnTo>
                  <a:pt x="54" y="175"/>
                </a:lnTo>
                <a:lnTo>
                  <a:pt x="45" y="198"/>
                </a:lnTo>
                <a:lnTo>
                  <a:pt x="36" y="222"/>
                </a:lnTo>
                <a:lnTo>
                  <a:pt x="32" y="247"/>
                </a:lnTo>
                <a:lnTo>
                  <a:pt x="29" y="261"/>
                </a:lnTo>
                <a:lnTo>
                  <a:pt x="29" y="273"/>
                </a:lnTo>
                <a:lnTo>
                  <a:pt x="29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487" name="" descr=""/>
          <p:cNvPicPr/>
          <p:nvPr/>
        </p:nvPicPr>
        <p:blipFill>
          <a:blip r:embed="rId57"/>
          <a:stretch/>
        </p:blipFill>
        <p:spPr>
          <a:xfrm>
            <a:off x="6653880" y="303660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88" name="Freeform 80"/>
          <p:cNvSpPr/>
          <p:nvPr/>
        </p:nvSpPr>
        <p:spPr>
          <a:xfrm>
            <a:off x="6648840" y="3033000"/>
            <a:ext cx="252000" cy="197640"/>
          </a:xfrm>
          <a:custGeom>
            <a:avLst/>
            <a:gdLst/>
            <a:ahLst/>
            <a:rect l="0" t="0" r="r" b="b"/>
            <a:pathLst>
              <a:path w="700" h="549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9" y="219"/>
                </a:lnTo>
                <a:lnTo>
                  <a:pt x="16" y="192"/>
                </a:lnTo>
                <a:lnTo>
                  <a:pt x="42" y="143"/>
                </a:lnTo>
                <a:lnTo>
                  <a:pt x="60" y="120"/>
                </a:lnTo>
                <a:lnTo>
                  <a:pt x="80" y="100"/>
                </a:lnTo>
                <a:lnTo>
                  <a:pt x="103" y="81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45" y="12"/>
                </a:lnTo>
                <a:lnTo>
                  <a:pt x="313" y="2"/>
                </a:lnTo>
                <a:lnTo>
                  <a:pt x="333" y="0"/>
                </a:lnTo>
                <a:lnTo>
                  <a:pt x="367" y="0"/>
                </a:lnTo>
                <a:lnTo>
                  <a:pt x="385" y="2"/>
                </a:lnTo>
                <a:lnTo>
                  <a:pt x="419" y="6"/>
                </a:lnTo>
                <a:lnTo>
                  <a:pt x="453" y="12"/>
                </a:lnTo>
                <a:lnTo>
                  <a:pt x="484" y="21"/>
                </a:lnTo>
                <a:lnTo>
                  <a:pt x="515" y="33"/>
                </a:lnTo>
                <a:lnTo>
                  <a:pt x="544" y="47"/>
                </a:lnTo>
                <a:lnTo>
                  <a:pt x="570" y="63"/>
                </a:lnTo>
                <a:lnTo>
                  <a:pt x="596" y="81"/>
                </a:lnTo>
                <a:lnTo>
                  <a:pt x="619" y="100"/>
                </a:lnTo>
                <a:lnTo>
                  <a:pt x="639" y="120"/>
                </a:lnTo>
                <a:lnTo>
                  <a:pt x="656" y="143"/>
                </a:lnTo>
                <a:lnTo>
                  <a:pt x="672" y="166"/>
                </a:lnTo>
                <a:lnTo>
                  <a:pt x="683" y="192"/>
                </a:lnTo>
                <a:lnTo>
                  <a:pt x="692" y="219"/>
                </a:lnTo>
                <a:lnTo>
                  <a:pt x="697" y="245"/>
                </a:lnTo>
                <a:lnTo>
                  <a:pt x="699" y="259"/>
                </a:lnTo>
                <a:lnTo>
                  <a:pt x="699" y="286"/>
                </a:lnTo>
                <a:lnTo>
                  <a:pt x="692" y="328"/>
                </a:lnTo>
                <a:lnTo>
                  <a:pt x="683" y="355"/>
                </a:lnTo>
                <a:lnTo>
                  <a:pt x="672" y="379"/>
                </a:lnTo>
                <a:lnTo>
                  <a:pt x="656" y="404"/>
                </a:lnTo>
                <a:lnTo>
                  <a:pt x="639" y="427"/>
                </a:lnTo>
                <a:lnTo>
                  <a:pt x="619" y="448"/>
                </a:lnTo>
                <a:lnTo>
                  <a:pt x="596" y="467"/>
                </a:lnTo>
                <a:lnTo>
                  <a:pt x="570" y="485"/>
                </a:lnTo>
                <a:lnTo>
                  <a:pt x="544" y="501"/>
                </a:lnTo>
                <a:lnTo>
                  <a:pt x="515" y="515"/>
                </a:lnTo>
                <a:lnTo>
                  <a:pt x="486" y="525"/>
                </a:lnTo>
                <a:lnTo>
                  <a:pt x="455" y="535"/>
                </a:lnTo>
                <a:lnTo>
                  <a:pt x="421" y="542"/>
                </a:lnTo>
                <a:lnTo>
                  <a:pt x="385" y="546"/>
                </a:lnTo>
                <a:lnTo>
                  <a:pt x="367" y="548"/>
                </a:lnTo>
                <a:lnTo>
                  <a:pt x="333" y="548"/>
                </a:lnTo>
                <a:lnTo>
                  <a:pt x="315" y="546"/>
                </a:lnTo>
                <a:lnTo>
                  <a:pt x="281" y="542"/>
                </a:lnTo>
                <a:lnTo>
                  <a:pt x="247" y="535"/>
                </a:lnTo>
                <a:lnTo>
                  <a:pt x="214" y="526"/>
                </a:lnTo>
                <a:lnTo>
                  <a:pt x="185" y="515"/>
                </a:lnTo>
                <a:lnTo>
                  <a:pt x="156" y="501"/>
                </a:lnTo>
                <a:lnTo>
                  <a:pt x="129" y="485"/>
                </a:lnTo>
                <a:lnTo>
                  <a:pt x="103" y="467"/>
                </a:lnTo>
                <a:lnTo>
                  <a:pt x="80" y="448"/>
                </a:lnTo>
                <a:lnTo>
                  <a:pt x="60" y="427"/>
                </a:lnTo>
                <a:lnTo>
                  <a:pt x="29" y="381"/>
                </a:lnTo>
                <a:lnTo>
                  <a:pt x="18" y="355"/>
                </a:lnTo>
                <a:lnTo>
                  <a:pt x="9" y="328"/>
                </a:lnTo>
                <a:lnTo>
                  <a:pt x="2" y="302"/>
                </a:lnTo>
                <a:lnTo>
                  <a:pt x="2" y="288"/>
                </a:lnTo>
                <a:lnTo>
                  <a:pt x="0" y="275"/>
                </a:lnTo>
                <a:moveTo>
                  <a:pt x="29" y="286"/>
                </a:moveTo>
                <a:lnTo>
                  <a:pt x="36" y="323"/>
                </a:lnTo>
                <a:lnTo>
                  <a:pt x="42" y="347"/>
                </a:lnTo>
                <a:lnTo>
                  <a:pt x="54" y="370"/>
                </a:lnTo>
                <a:lnTo>
                  <a:pt x="67" y="393"/>
                </a:lnTo>
                <a:lnTo>
                  <a:pt x="83" y="415"/>
                </a:lnTo>
                <a:lnTo>
                  <a:pt x="103" y="434"/>
                </a:lnTo>
                <a:lnTo>
                  <a:pt x="123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5" y="506"/>
                </a:lnTo>
                <a:lnTo>
                  <a:pt x="254" y="515"/>
                </a:lnTo>
                <a:lnTo>
                  <a:pt x="283" y="520"/>
                </a:lnTo>
                <a:lnTo>
                  <a:pt x="317" y="525"/>
                </a:lnTo>
                <a:lnTo>
                  <a:pt x="381" y="525"/>
                </a:lnTo>
                <a:lnTo>
                  <a:pt x="413" y="520"/>
                </a:lnTo>
                <a:lnTo>
                  <a:pt x="443" y="515"/>
                </a:lnTo>
                <a:lnTo>
                  <a:pt x="473" y="506"/>
                </a:lnTo>
                <a:lnTo>
                  <a:pt x="501" y="495"/>
                </a:lnTo>
                <a:lnTo>
                  <a:pt x="528" y="482"/>
                </a:lnTo>
                <a:lnTo>
                  <a:pt x="553" y="469"/>
                </a:lnTo>
                <a:lnTo>
                  <a:pt x="576" y="451"/>
                </a:lnTo>
                <a:lnTo>
                  <a:pt x="596" y="434"/>
                </a:lnTo>
                <a:lnTo>
                  <a:pt x="616" y="415"/>
                </a:lnTo>
                <a:lnTo>
                  <a:pt x="632" y="393"/>
                </a:lnTo>
                <a:lnTo>
                  <a:pt x="645" y="372"/>
                </a:lnTo>
                <a:lnTo>
                  <a:pt x="656" y="350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65" y="223"/>
                </a:lnTo>
                <a:lnTo>
                  <a:pt x="656" y="200"/>
                </a:lnTo>
                <a:lnTo>
                  <a:pt x="645" y="176"/>
                </a:lnTo>
                <a:lnTo>
                  <a:pt x="632" y="154"/>
                </a:lnTo>
                <a:lnTo>
                  <a:pt x="616" y="133"/>
                </a:lnTo>
                <a:lnTo>
                  <a:pt x="598" y="114"/>
                </a:lnTo>
                <a:lnTo>
                  <a:pt x="578" y="96"/>
                </a:lnTo>
                <a:lnTo>
                  <a:pt x="553" y="81"/>
                </a:lnTo>
                <a:lnTo>
                  <a:pt x="504" y="53"/>
                </a:lnTo>
                <a:lnTo>
                  <a:pt x="475" y="42"/>
                </a:lnTo>
                <a:lnTo>
                  <a:pt x="446" y="33"/>
                </a:lnTo>
                <a:lnTo>
                  <a:pt x="415" y="28"/>
                </a:lnTo>
                <a:lnTo>
                  <a:pt x="383" y="25"/>
                </a:lnTo>
                <a:lnTo>
                  <a:pt x="365" y="23"/>
                </a:lnTo>
                <a:lnTo>
                  <a:pt x="317" y="23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3"/>
                </a:lnTo>
                <a:lnTo>
                  <a:pt x="172" y="65"/>
                </a:lnTo>
                <a:lnTo>
                  <a:pt x="147" y="78"/>
                </a:lnTo>
                <a:lnTo>
                  <a:pt x="123" y="96"/>
                </a:lnTo>
                <a:lnTo>
                  <a:pt x="103" y="114"/>
                </a:lnTo>
                <a:lnTo>
                  <a:pt x="85" y="133"/>
                </a:lnTo>
                <a:lnTo>
                  <a:pt x="67" y="154"/>
                </a:lnTo>
                <a:lnTo>
                  <a:pt x="54" y="175"/>
                </a:lnTo>
                <a:lnTo>
                  <a:pt x="45" y="197"/>
                </a:lnTo>
                <a:lnTo>
                  <a:pt x="36" y="222"/>
                </a:lnTo>
                <a:lnTo>
                  <a:pt x="32" y="248"/>
                </a:lnTo>
                <a:lnTo>
                  <a:pt x="29" y="261"/>
                </a:lnTo>
                <a:lnTo>
                  <a:pt x="29" y="272"/>
                </a:lnTo>
                <a:lnTo>
                  <a:pt x="29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489" name="" descr=""/>
          <p:cNvPicPr/>
          <p:nvPr/>
        </p:nvPicPr>
        <p:blipFill>
          <a:blip r:embed="rId58"/>
          <a:stretch/>
        </p:blipFill>
        <p:spPr>
          <a:xfrm>
            <a:off x="6653880" y="303660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90" name="Freeform 81"/>
          <p:cNvSpPr/>
          <p:nvPr/>
        </p:nvSpPr>
        <p:spPr>
          <a:xfrm>
            <a:off x="6648840" y="3033000"/>
            <a:ext cx="252000" cy="197640"/>
          </a:xfrm>
          <a:custGeom>
            <a:avLst/>
            <a:gdLst/>
            <a:ahLst/>
            <a:rect l="0" t="0" r="r" b="b"/>
            <a:pathLst>
              <a:path w="700" h="549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9" y="219"/>
                </a:lnTo>
                <a:lnTo>
                  <a:pt x="16" y="192"/>
                </a:lnTo>
                <a:lnTo>
                  <a:pt x="42" y="143"/>
                </a:lnTo>
                <a:lnTo>
                  <a:pt x="60" y="120"/>
                </a:lnTo>
                <a:lnTo>
                  <a:pt x="80" y="100"/>
                </a:lnTo>
                <a:lnTo>
                  <a:pt x="103" y="81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45" y="12"/>
                </a:lnTo>
                <a:lnTo>
                  <a:pt x="313" y="2"/>
                </a:lnTo>
                <a:lnTo>
                  <a:pt x="333" y="0"/>
                </a:lnTo>
                <a:lnTo>
                  <a:pt x="367" y="0"/>
                </a:lnTo>
                <a:lnTo>
                  <a:pt x="385" y="2"/>
                </a:lnTo>
                <a:lnTo>
                  <a:pt x="419" y="6"/>
                </a:lnTo>
                <a:lnTo>
                  <a:pt x="453" y="12"/>
                </a:lnTo>
                <a:lnTo>
                  <a:pt x="484" y="21"/>
                </a:lnTo>
                <a:lnTo>
                  <a:pt x="515" y="33"/>
                </a:lnTo>
                <a:lnTo>
                  <a:pt x="544" y="47"/>
                </a:lnTo>
                <a:lnTo>
                  <a:pt x="570" y="63"/>
                </a:lnTo>
                <a:lnTo>
                  <a:pt x="596" y="81"/>
                </a:lnTo>
                <a:lnTo>
                  <a:pt x="619" y="100"/>
                </a:lnTo>
                <a:lnTo>
                  <a:pt x="639" y="120"/>
                </a:lnTo>
                <a:lnTo>
                  <a:pt x="656" y="143"/>
                </a:lnTo>
                <a:lnTo>
                  <a:pt x="672" y="166"/>
                </a:lnTo>
                <a:lnTo>
                  <a:pt x="683" y="192"/>
                </a:lnTo>
                <a:lnTo>
                  <a:pt x="692" y="219"/>
                </a:lnTo>
                <a:lnTo>
                  <a:pt x="697" y="245"/>
                </a:lnTo>
                <a:lnTo>
                  <a:pt x="699" y="259"/>
                </a:lnTo>
                <a:lnTo>
                  <a:pt x="699" y="286"/>
                </a:lnTo>
                <a:lnTo>
                  <a:pt x="692" y="328"/>
                </a:lnTo>
                <a:lnTo>
                  <a:pt x="683" y="355"/>
                </a:lnTo>
                <a:lnTo>
                  <a:pt x="672" y="379"/>
                </a:lnTo>
                <a:lnTo>
                  <a:pt x="656" y="404"/>
                </a:lnTo>
                <a:lnTo>
                  <a:pt x="639" y="427"/>
                </a:lnTo>
                <a:lnTo>
                  <a:pt x="619" y="448"/>
                </a:lnTo>
                <a:lnTo>
                  <a:pt x="596" y="467"/>
                </a:lnTo>
                <a:lnTo>
                  <a:pt x="570" y="485"/>
                </a:lnTo>
                <a:lnTo>
                  <a:pt x="544" y="501"/>
                </a:lnTo>
                <a:lnTo>
                  <a:pt x="515" y="515"/>
                </a:lnTo>
                <a:lnTo>
                  <a:pt x="486" y="525"/>
                </a:lnTo>
                <a:lnTo>
                  <a:pt x="455" y="535"/>
                </a:lnTo>
                <a:lnTo>
                  <a:pt x="421" y="542"/>
                </a:lnTo>
                <a:lnTo>
                  <a:pt x="385" y="546"/>
                </a:lnTo>
                <a:lnTo>
                  <a:pt x="367" y="548"/>
                </a:lnTo>
                <a:lnTo>
                  <a:pt x="333" y="548"/>
                </a:lnTo>
                <a:lnTo>
                  <a:pt x="315" y="546"/>
                </a:lnTo>
                <a:lnTo>
                  <a:pt x="281" y="542"/>
                </a:lnTo>
                <a:lnTo>
                  <a:pt x="247" y="535"/>
                </a:lnTo>
                <a:lnTo>
                  <a:pt x="214" y="526"/>
                </a:lnTo>
                <a:lnTo>
                  <a:pt x="185" y="515"/>
                </a:lnTo>
                <a:lnTo>
                  <a:pt x="156" y="501"/>
                </a:lnTo>
                <a:lnTo>
                  <a:pt x="129" y="485"/>
                </a:lnTo>
                <a:lnTo>
                  <a:pt x="103" y="467"/>
                </a:lnTo>
                <a:lnTo>
                  <a:pt x="80" y="448"/>
                </a:lnTo>
                <a:lnTo>
                  <a:pt x="60" y="427"/>
                </a:lnTo>
                <a:lnTo>
                  <a:pt x="29" y="381"/>
                </a:lnTo>
                <a:lnTo>
                  <a:pt x="18" y="355"/>
                </a:lnTo>
                <a:lnTo>
                  <a:pt x="9" y="328"/>
                </a:lnTo>
                <a:lnTo>
                  <a:pt x="2" y="302"/>
                </a:lnTo>
                <a:lnTo>
                  <a:pt x="2" y="288"/>
                </a:lnTo>
                <a:lnTo>
                  <a:pt x="0" y="275"/>
                </a:lnTo>
                <a:moveTo>
                  <a:pt x="29" y="286"/>
                </a:moveTo>
                <a:lnTo>
                  <a:pt x="36" y="323"/>
                </a:lnTo>
                <a:lnTo>
                  <a:pt x="42" y="347"/>
                </a:lnTo>
                <a:lnTo>
                  <a:pt x="54" y="370"/>
                </a:lnTo>
                <a:lnTo>
                  <a:pt x="67" y="393"/>
                </a:lnTo>
                <a:lnTo>
                  <a:pt x="83" y="415"/>
                </a:lnTo>
                <a:lnTo>
                  <a:pt x="103" y="434"/>
                </a:lnTo>
                <a:lnTo>
                  <a:pt x="123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5" y="506"/>
                </a:lnTo>
                <a:lnTo>
                  <a:pt x="254" y="515"/>
                </a:lnTo>
                <a:lnTo>
                  <a:pt x="283" y="520"/>
                </a:lnTo>
                <a:lnTo>
                  <a:pt x="317" y="525"/>
                </a:lnTo>
                <a:lnTo>
                  <a:pt x="381" y="525"/>
                </a:lnTo>
                <a:lnTo>
                  <a:pt x="413" y="520"/>
                </a:lnTo>
                <a:lnTo>
                  <a:pt x="443" y="515"/>
                </a:lnTo>
                <a:lnTo>
                  <a:pt x="473" y="506"/>
                </a:lnTo>
                <a:lnTo>
                  <a:pt x="501" y="495"/>
                </a:lnTo>
                <a:lnTo>
                  <a:pt x="528" y="482"/>
                </a:lnTo>
                <a:lnTo>
                  <a:pt x="553" y="469"/>
                </a:lnTo>
                <a:lnTo>
                  <a:pt x="576" y="451"/>
                </a:lnTo>
                <a:lnTo>
                  <a:pt x="596" y="434"/>
                </a:lnTo>
                <a:lnTo>
                  <a:pt x="616" y="415"/>
                </a:lnTo>
                <a:lnTo>
                  <a:pt x="632" y="393"/>
                </a:lnTo>
                <a:lnTo>
                  <a:pt x="645" y="372"/>
                </a:lnTo>
                <a:lnTo>
                  <a:pt x="656" y="350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65" y="223"/>
                </a:lnTo>
                <a:lnTo>
                  <a:pt x="656" y="200"/>
                </a:lnTo>
                <a:lnTo>
                  <a:pt x="645" y="176"/>
                </a:lnTo>
                <a:lnTo>
                  <a:pt x="632" y="154"/>
                </a:lnTo>
                <a:lnTo>
                  <a:pt x="616" y="133"/>
                </a:lnTo>
                <a:lnTo>
                  <a:pt x="598" y="114"/>
                </a:lnTo>
                <a:lnTo>
                  <a:pt x="578" y="96"/>
                </a:lnTo>
                <a:lnTo>
                  <a:pt x="553" y="81"/>
                </a:lnTo>
                <a:lnTo>
                  <a:pt x="504" y="53"/>
                </a:lnTo>
                <a:lnTo>
                  <a:pt x="475" y="42"/>
                </a:lnTo>
                <a:lnTo>
                  <a:pt x="446" y="33"/>
                </a:lnTo>
                <a:lnTo>
                  <a:pt x="415" y="28"/>
                </a:lnTo>
                <a:lnTo>
                  <a:pt x="383" y="25"/>
                </a:lnTo>
                <a:lnTo>
                  <a:pt x="365" y="23"/>
                </a:lnTo>
                <a:lnTo>
                  <a:pt x="317" y="23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3"/>
                </a:lnTo>
                <a:lnTo>
                  <a:pt x="172" y="65"/>
                </a:lnTo>
                <a:lnTo>
                  <a:pt x="147" y="78"/>
                </a:lnTo>
                <a:lnTo>
                  <a:pt x="123" y="96"/>
                </a:lnTo>
                <a:lnTo>
                  <a:pt x="103" y="114"/>
                </a:lnTo>
                <a:lnTo>
                  <a:pt x="85" y="133"/>
                </a:lnTo>
                <a:lnTo>
                  <a:pt x="67" y="154"/>
                </a:lnTo>
                <a:lnTo>
                  <a:pt x="54" y="175"/>
                </a:lnTo>
                <a:lnTo>
                  <a:pt x="45" y="197"/>
                </a:lnTo>
                <a:lnTo>
                  <a:pt x="36" y="222"/>
                </a:lnTo>
                <a:lnTo>
                  <a:pt x="32" y="248"/>
                </a:lnTo>
                <a:lnTo>
                  <a:pt x="29" y="261"/>
                </a:lnTo>
                <a:lnTo>
                  <a:pt x="29" y="272"/>
                </a:lnTo>
                <a:lnTo>
                  <a:pt x="29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491" name="" descr=""/>
          <p:cNvPicPr/>
          <p:nvPr/>
        </p:nvPicPr>
        <p:blipFill>
          <a:blip r:embed="rId59"/>
          <a:stretch/>
        </p:blipFill>
        <p:spPr>
          <a:xfrm>
            <a:off x="7266960" y="245736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92" name="Freeform 82"/>
          <p:cNvSpPr/>
          <p:nvPr/>
        </p:nvSpPr>
        <p:spPr>
          <a:xfrm>
            <a:off x="7262280" y="2453760"/>
            <a:ext cx="251280" cy="197280"/>
          </a:xfrm>
          <a:custGeom>
            <a:avLst/>
            <a:gdLst/>
            <a:ahLst/>
            <a:rect l="0" t="0" r="r" b="b"/>
            <a:pathLst>
              <a:path w="698" h="548">
                <a:moveTo>
                  <a:pt x="0" y="274"/>
                </a:moveTo>
                <a:lnTo>
                  <a:pt x="0" y="260"/>
                </a:lnTo>
                <a:lnTo>
                  <a:pt x="7" y="218"/>
                </a:lnTo>
                <a:lnTo>
                  <a:pt x="16" y="192"/>
                </a:lnTo>
                <a:lnTo>
                  <a:pt x="27" y="167"/>
                </a:lnTo>
                <a:lnTo>
                  <a:pt x="43" y="143"/>
                </a:lnTo>
                <a:lnTo>
                  <a:pt x="61" y="120"/>
                </a:lnTo>
                <a:lnTo>
                  <a:pt x="78" y="99"/>
                </a:lnTo>
                <a:lnTo>
                  <a:pt x="103" y="80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3" y="22"/>
                </a:lnTo>
                <a:lnTo>
                  <a:pt x="244" y="12"/>
                </a:lnTo>
                <a:lnTo>
                  <a:pt x="278" y="7"/>
                </a:lnTo>
                <a:lnTo>
                  <a:pt x="314" y="2"/>
                </a:lnTo>
                <a:lnTo>
                  <a:pt x="332" y="2"/>
                </a:lnTo>
                <a:lnTo>
                  <a:pt x="349" y="0"/>
                </a:lnTo>
                <a:lnTo>
                  <a:pt x="367" y="2"/>
                </a:lnTo>
                <a:lnTo>
                  <a:pt x="384" y="2"/>
                </a:lnTo>
                <a:lnTo>
                  <a:pt x="418" y="5"/>
                </a:lnTo>
                <a:lnTo>
                  <a:pt x="452" y="12"/>
                </a:lnTo>
                <a:lnTo>
                  <a:pt x="485" y="22"/>
                </a:lnTo>
                <a:lnTo>
                  <a:pt x="514" y="33"/>
                </a:lnTo>
                <a:lnTo>
                  <a:pt x="543" y="47"/>
                </a:lnTo>
                <a:lnTo>
                  <a:pt x="569" y="63"/>
                </a:lnTo>
                <a:lnTo>
                  <a:pt x="597" y="80"/>
                </a:lnTo>
                <a:lnTo>
                  <a:pt x="619" y="99"/>
                </a:lnTo>
                <a:lnTo>
                  <a:pt x="639" y="120"/>
                </a:lnTo>
                <a:lnTo>
                  <a:pt x="655" y="143"/>
                </a:lnTo>
                <a:lnTo>
                  <a:pt x="669" y="167"/>
                </a:lnTo>
                <a:lnTo>
                  <a:pt x="681" y="192"/>
                </a:lnTo>
                <a:lnTo>
                  <a:pt x="689" y="218"/>
                </a:lnTo>
                <a:lnTo>
                  <a:pt x="697" y="244"/>
                </a:lnTo>
                <a:lnTo>
                  <a:pt x="697" y="300"/>
                </a:lnTo>
                <a:lnTo>
                  <a:pt x="689" y="328"/>
                </a:lnTo>
                <a:lnTo>
                  <a:pt x="683" y="354"/>
                </a:lnTo>
                <a:lnTo>
                  <a:pt x="657" y="404"/>
                </a:lnTo>
                <a:lnTo>
                  <a:pt x="639" y="426"/>
                </a:lnTo>
                <a:lnTo>
                  <a:pt x="619" y="448"/>
                </a:lnTo>
                <a:lnTo>
                  <a:pt x="597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54" y="534"/>
                </a:lnTo>
                <a:lnTo>
                  <a:pt x="420" y="542"/>
                </a:lnTo>
                <a:lnTo>
                  <a:pt x="387" y="545"/>
                </a:lnTo>
                <a:lnTo>
                  <a:pt x="367" y="547"/>
                </a:lnTo>
                <a:lnTo>
                  <a:pt x="332" y="547"/>
                </a:lnTo>
                <a:lnTo>
                  <a:pt x="314" y="545"/>
                </a:lnTo>
                <a:lnTo>
                  <a:pt x="280" y="542"/>
                </a:lnTo>
                <a:lnTo>
                  <a:pt x="246" y="534"/>
                </a:lnTo>
                <a:lnTo>
                  <a:pt x="216" y="526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3" y="467"/>
                </a:lnTo>
                <a:lnTo>
                  <a:pt x="81" y="448"/>
                </a:lnTo>
                <a:lnTo>
                  <a:pt x="61" y="426"/>
                </a:lnTo>
                <a:lnTo>
                  <a:pt x="43" y="404"/>
                </a:lnTo>
                <a:lnTo>
                  <a:pt x="27" y="381"/>
                </a:lnTo>
                <a:lnTo>
                  <a:pt x="16" y="354"/>
                </a:lnTo>
                <a:lnTo>
                  <a:pt x="7" y="328"/>
                </a:lnTo>
                <a:lnTo>
                  <a:pt x="3" y="302"/>
                </a:lnTo>
                <a:lnTo>
                  <a:pt x="0" y="288"/>
                </a:lnTo>
                <a:lnTo>
                  <a:pt x="0" y="274"/>
                </a:lnTo>
                <a:moveTo>
                  <a:pt x="29" y="286"/>
                </a:moveTo>
                <a:lnTo>
                  <a:pt x="29" y="299"/>
                </a:lnTo>
                <a:lnTo>
                  <a:pt x="34" y="322"/>
                </a:lnTo>
                <a:lnTo>
                  <a:pt x="43" y="347"/>
                </a:lnTo>
                <a:lnTo>
                  <a:pt x="54" y="370"/>
                </a:lnTo>
                <a:lnTo>
                  <a:pt x="67" y="393"/>
                </a:lnTo>
                <a:lnTo>
                  <a:pt x="83" y="414"/>
                </a:lnTo>
                <a:lnTo>
                  <a:pt x="101" y="434"/>
                </a:lnTo>
                <a:lnTo>
                  <a:pt x="121" y="451"/>
                </a:lnTo>
                <a:lnTo>
                  <a:pt x="169" y="482"/>
                </a:lnTo>
                <a:lnTo>
                  <a:pt x="196" y="495"/>
                </a:lnTo>
                <a:lnTo>
                  <a:pt x="224" y="505"/>
                </a:lnTo>
                <a:lnTo>
                  <a:pt x="254" y="514"/>
                </a:lnTo>
                <a:lnTo>
                  <a:pt x="316" y="525"/>
                </a:lnTo>
                <a:lnTo>
                  <a:pt x="382" y="525"/>
                </a:lnTo>
                <a:lnTo>
                  <a:pt x="445" y="514"/>
                </a:lnTo>
                <a:lnTo>
                  <a:pt x="474" y="505"/>
                </a:lnTo>
                <a:lnTo>
                  <a:pt x="503" y="495"/>
                </a:lnTo>
                <a:lnTo>
                  <a:pt x="527" y="482"/>
                </a:lnTo>
                <a:lnTo>
                  <a:pt x="552" y="468"/>
                </a:lnTo>
                <a:lnTo>
                  <a:pt x="577" y="451"/>
                </a:lnTo>
                <a:lnTo>
                  <a:pt x="597" y="434"/>
                </a:lnTo>
                <a:lnTo>
                  <a:pt x="614" y="414"/>
                </a:lnTo>
                <a:lnTo>
                  <a:pt x="645" y="373"/>
                </a:lnTo>
                <a:lnTo>
                  <a:pt x="655" y="349"/>
                </a:lnTo>
                <a:lnTo>
                  <a:pt x="663" y="324"/>
                </a:lnTo>
                <a:lnTo>
                  <a:pt x="667" y="299"/>
                </a:lnTo>
                <a:lnTo>
                  <a:pt x="669" y="286"/>
                </a:lnTo>
                <a:lnTo>
                  <a:pt x="669" y="260"/>
                </a:lnTo>
                <a:lnTo>
                  <a:pt x="663" y="223"/>
                </a:lnTo>
                <a:lnTo>
                  <a:pt x="657" y="199"/>
                </a:lnTo>
                <a:lnTo>
                  <a:pt x="645" y="176"/>
                </a:lnTo>
                <a:lnTo>
                  <a:pt x="632" y="153"/>
                </a:lnTo>
                <a:lnTo>
                  <a:pt x="617" y="133"/>
                </a:lnTo>
                <a:lnTo>
                  <a:pt x="597" y="113"/>
                </a:lnTo>
                <a:lnTo>
                  <a:pt x="577" y="96"/>
                </a:lnTo>
                <a:lnTo>
                  <a:pt x="554" y="80"/>
                </a:lnTo>
                <a:lnTo>
                  <a:pt x="529" y="66"/>
                </a:lnTo>
                <a:lnTo>
                  <a:pt x="503" y="52"/>
                </a:lnTo>
                <a:lnTo>
                  <a:pt x="474" y="41"/>
                </a:lnTo>
                <a:lnTo>
                  <a:pt x="445" y="33"/>
                </a:lnTo>
                <a:lnTo>
                  <a:pt x="416" y="28"/>
                </a:lnTo>
                <a:lnTo>
                  <a:pt x="382" y="24"/>
                </a:lnTo>
                <a:lnTo>
                  <a:pt x="367" y="22"/>
                </a:lnTo>
                <a:lnTo>
                  <a:pt x="334" y="22"/>
                </a:lnTo>
                <a:lnTo>
                  <a:pt x="286" y="28"/>
                </a:lnTo>
                <a:lnTo>
                  <a:pt x="256" y="33"/>
                </a:lnTo>
                <a:lnTo>
                  <a:pt x="226" y="41"/>
                </a:lnTo>
                <a:lnTo>
                  <a:pt x="198" y="52"/>
                </a:lnTo>
                <a:lnTo>
                  <a:pt x="169" y="64"/>
                </a:lnTo>
                <a:lnTo>
                  <a:pt x="145" y="78"/>
                </a:lnTo>
                <a:lnTo>
                  <a:pt x="101" y="113"/>
                </a:lnTo>
                <a:lnTo>
                  <a:pt x="83" y="133"/>
                </a:lnTo>
                <a:lnTo>
                  <a:pt x="67" y="153"/>
                </a:lnTo>
                <a:lnTo>
                  <a:pt x="54" y="174"/>
                </a:lnTo>
                <a:lnTo>
                  <a:pt x="43" y="199"/>
                </a:lnTo>
                <a:lnTo>
                  <a:pt x="34" y="221"/>
                </a:lnTo>
                <a:lnTo>
                  <a:pt x="29" y="247"/>
                </a:lnTo>
                <a:lnTo>
                  <a:pt x="29" y="260"/>
                </a:lnTo>
                <a:lnTo>
                  <a:pt x="27" y="272"/>
                </a:lnTo>
                <a:lnTo>
                  <a:pt x="29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493" name="" descr=""/>
          <p:cNvPicPr/>
          <p:nvPr/>
        </p:nvPicPr>
        <p:blipFill>
          <a:blip r:embed="rId60"/>
          <a:stretch/>
        </p:blipFill>
        <p:spPr>
          <a:xfrm>
            <a:off x="7266960" y="245736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94" name="Freeform 83"/>
          <p:cNvSpPr/>
          <p:nvPr/>
        </p:nvSpPr>
        <p:spPr>
          <a:xfrm>
            <a:off x="7262280" y="2453760"/>
            <a:ext cx="251280" cy="197280"/>
          </a:xfrm>
          <a:custGeom>
            <a:avLst/>
            <a:gdLst/>
            <a:ahLst/>
            <a:rect l="0" t="0" r="r" b="b"/>
            <a:pathLst>
              <a:path w="698" h="548">
                <a:moveTo>
                  <a:pt x="0" y="274"/>
                </a:moveTo>
                <a:lnTo>
                  <a:pt x="0" y="260"/>
                </a:lnTo>
                <a:lnTo>
                  <a:pt x="7" y="218"/>
                </a:lnTo>
                <a:lnTo>
                  <a:pt x="16" y="192"/>
                </a:lnTo>
                <a:lnTo>
                  <a:pt x="27" y="167"/>
                </a:lnTo>
                <a:lnTo>
                  <a:pt x="43" y="143"/>
                </a:lnTo>
                <a:lnTo>
                  <a:pt x="61" y="120"/>
                </a:lnTo>
                <a:lnTo>
                  <a:pt x="78" y="99"/>
                </a:lnTo>
                <a:lnTo>
                  <a:pt x="103" y="80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3" y="22"/>
                </a:lnTo>
                <a:lnTo>
                  <a:pt x="244" y="12"/>
                </a:lnTo>
                <a:lnTo>
                  <a:pt x="278" y="7"/>
                </a:lnTo>
                <a:lnTo>
                  <a:pt x="314" y="2"/>
                </a:lnTo>
                <a:lnTo>
                  <a:pt x="332" y="2"/>
                </a:lnTo>
                <a:lnTo>
                  <a:pt x="349" y="0"/>
                </a:lnTo>
                <a:lnTo>
                  <a:pt x="367" y="2"/>
                </a:lnTo>
                <a:lnTo>
                  <a:pt x="384" y="2"/>
                </a:lnTo>
                <a:lnTo>
                  <a:pt x="418" y="5"/>
                </a:lnTo>
                <a:lnTo>
                  <a:pt x="452" y="12"/>
                </a:lnTo>
                <a:lnTo>
                  <a:pt x="485" y="22"/>
                </a:lnTo>
                <a:lnTo>
                  <a:pt x="514" y="33"/>
                </a:lnTo>
                <a:lnTo>
                  <a:pt x="543" y="47"/>
                </a:lnTo>
                <a:lnTo>
                  <a:pt x="569" y="63"/>
                </a:lnTo>
                <a:lnTo>
                  <a:pt x="597" y="80"/>
                </a:lnTo>
                <a:lnTo>
                  <a:pt x="619" y="99"/>
                </a:lnTo>
                <a:lnTo>
                  <a:pt x="639" y="120"/>
                </a:lnTo>
                <a:lnTo>
                  <a:pt x="655" y="143"/>
                </a:lnTo>
                <a:lnTo>
                  <a:pt x="669" y="167"/>
                </a:lnTo>
                <a:lnTo>
                  <a:pt x="681" y="192"/>
                </a:lnTo>
                <a:lnTo>
                  <a:pt x="689" y="218"/>
                </a:lnTo>
                <a:lnTo>
                  <a:pt x="697" y="244"/>
                </a:lnTo>
                <a:lnTo>
                  <a:pt x="697" y="300"/>
                </a:lnTo>
                <a:lnTo>
                  <a:pt x="689" y="328"/>
                </a:lnTo>
                <a:lnTo>
                  <a:pt x="683" y="354"/>
                </a:lnTo>
                <a:lnTo>
                  <a:pt x="657" y="404"/>
                </a:lnTo>
                <a:lnTo>
                  <a:pt x="639" y="426"/>
                </a:lnTo>
                <a:lnTo>
                  <a:pt x="619" y="448"/>
                </a:lnTo>
                <a:lnTo>
                  <a:pt x="597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54" y="534"/>
                </a:lnTo>
                <a:lnTo>
                  <a:pt x="420" y="542"/>
                </a:lnTo>
                <a:lnTo>
                  <a:pt x="387" y="545"/>
                </a:lnTo>
                <a:lnTo>
                  <a:pt x="367" y="547"/>
                </a:lnTo>
                <a:lnTo>
                  <a:pt x="332" y="547"/>
                </a:lnTo>
                <a:lnTo>
                  <a:pt x="314" y="545"/>
                </a:lnTo>
                <a:lnTo>
                  <a:pt x="280" y="542"/>
                </a:lnTo>
                <a:lnTo>
                  <a:pt x="246" y="534"/>
                </a:lnTo>
                <a:lnTo>
                  <a:pt x="216" y="526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3" y="467"/>
                </a:lnTo>
                <a:lnTo>
                  <a:pt x="81" y="448"/>
                </a:lnTo>
                <a:lnTo>
                  <a:pt x="61" y="426"/>
                </a:lnTo>
                <a:lnTo>
                  <a:pt x="43" y="404"/>
                </a:lnTo>
                <a:lnTo>
                  <a:pt x="27" y="381"/>
                </a:lnTo>
                <a:lnTo>
                  <a:pt x="16" y="354"/>
                </a:lnTo>
                <a:lnTo>
                  <a:pt x="7" y="328"/>
                </a:lnTo>
                <a:lnTo>
                  <a:pt x="3" y="302"/>
                </a:lnTo>
                <a:lnTo>
                  <a:pt x="0" y="288"/>
                </a:lnTo>
                <a:lnTo>
                  <a:pt x="0" y="274"/>
                </a:lnTo>
                <a:moveTo>
                  <a:pt x="29" y="286"/>
                </a:moveTo>
                <a:lnTo>
                  <a:pt x="29" y="299"/>
                </a:lnTo>
                <a:lnTo>
                  <a:pt x="34" y="322"/>
                </a:lnTo>
                <a:lnTo>
                  <a:pt x="43" y="347"/>
                </a:lnTo>
                <a:lnTo>
                  <a:pt x="54" y="370"/>
                </a:lnTo>
                <a:lnTo>
                  <a:pt x="67" y="393"/>
                </a:lnTo>
                <a:lnTo>
                  <a:pt x="83" y="414"/>
                </a:lnTo>
                <a:lnTo>
                  <a:pt x="101" y="434"/>
                </a:lnTo>
                <a:lnTo>
                  <a:pt x="121" y="451"/>
                </a:lnTo>
                <a:lnTo>
                  <a:pt x="169" y="482"/>
                </a:lnTo>
                <a:lnTo>
                  <a:pt x="196" y="495"/>
                </a:lnTo>
                <a:lnTo>
                  <a:pt x="224" y="505"/>
                </a:lnTo>
                <a:lnTo>
                  <a:pt x="254" y="514"/>
                </a:lnTo>
                <a:lnTo>
                  <a:pt x="316" y="525"/>
                </a:lnTo>
                <a:lnTo>
                  <a:pt x="382" y="525"/>
                </a:lnTo>
                <a:lnTo>
                  <a:pt x="445" y="514"/>
                </a:lnTo>
                <a:lnTo>
                  <a:pt x="474" y="505"/>
                </a:lnTo>
                <a:lnTo>
                  <a:pt x="503" y="495"/>
                </a:lnTo>
                <a:lnTo>
                  <a:pt x="527" y="482"/>
                </a:lnTo>
                <a:lnTo>
                  <a:pt x="552" y="468"/>
                </a:lnTo>
                <a:lnTo>
                  <a:pt x="577" y="451"/>
                </a:lnTo>
                <a:lnTo>
                  <a:pt x="597" y="434"/>
                </a:lnTo>
                <a:lnTo>
                  <a:pt x="614" y="414"/>
                </a:lnTo>
                <a:lnTo>
                  <a:pt x="645" y="373"/>
                </a:lnTo>
                <a:lnTo>
                  <a:pt x="655" y="349"/>
                </a:lnTo>
                <a:lnTo>
                  <a:pt x="663" y="324"/>
                </a:lnTo>
                <a:lnTo>
                  <a:pt x="667" y="299"/>
                </a:lnTo>
                <a:lnTo>
                  <a:pt x="669" y="286"/>
                </a:lnTo>
                <a:lnTo>
                  <a:pt x="669" y="260"/>
                </a:lnTo>
                <a:lnTo>
                  <a:pt x="663" y="223"/>
                </a:lnTo>
                <a:lnTo>
                  <a:pt x="657" y="199"/>
                </a:lnTo>
                <a:lnTo>
                  <a:pt x="645" y="176"/>
                </a:lnTo>
                <a:lnTo>
                  <a:pt x="632" y="153"/>
                </a:lnTo>
                <a:lnTo>
                  <a:pt x="617" y="133"/>
                </a:lnTo>
                <a:lnTo>
                  <a:pt x="597" y="113"/>
                </a:lnTo>
                <a:lnTo>
                  <a:pt x="577" y="96"/>
                </a:lnTo>
                <a:lnTo>
                  <a:pt x="554" y="80"/>
                </a:lnTo>
                <a:lnTo>
                  <a:pt x="529" y="66"/>
                </a:lnTo>
                <a:lnTo>
                  <a:pt x="503" y="52"/>
                </a:lnTo>
                <a:lnTo>
                  <a:pt x="474" y="41"/>
                </a:lnTo>
                <a:lnTo>
                  <a:pt x="445" y="33"/>
                </a:lnTo>
                <a:lnTo>
                  <a:pt x="416" y="28"/>
                </a:lnTo>
                <a:lnTo>
                  <a:pt x="382" y="24"/>
                </a:lnTo>
                <a:lnTo>
                  <a:pt x="367" y="22"/>
                </a:lnTo>
                <a:lnTo>
                  <a:pt x="334" y="22"/>
                </a:lnTo>
                <a:lnTo>
                  <a:pt x="286" y="28"/>
                </a:lnTo>
                <a:lnTo>
                  <a:pt x="256" y="33"/>
                </a:lnTo>
                <a:lnTo>
                  <a:pt x="226" y="41"/>
                </a:lnTo>
                <a:lnTo>
                  <a:pt x="198" y="52"/>
                </a:lnTo>
                <a:lnTo>
                  <a:pt x="169" y="64"/>
                </a:lnTo>
                <a:lnTo>
                  <a:pt x="145" y="78"/>
                </a:lnTo>
                <a:lnTo>
                  <a:pt x="101" y="113"/>
                </a:lnTo>
                <a:lnTo>
                  <a:pt x="83" y="133"/>
                </a:lnTo>
                <a:lnTo>
                  <a:pt x="67" y="153"/>
                </a:lnTo>
                <a:lnTo>
                  <a:pt x="54" y="174"/>
                </a:lnTo>
                <a:lnTo>
                  <a:pt x="43" y="199"/>
                </a:lnTo>
                <a:lnTo>
                  <a:pt x="34" y="221"/>
                </a:lnTo>
                <a:lnTo>
                  <a:pt x="29" y="247"/>
                </a:lnTo>
                <a:lnTo>
                  <a:pt x="29" y="260"/>
                </a:lnTo>
                <a:lnTo>
                  <a:pt x="27" y="272"/>
                </a:lnTo>
                <a:lnTo>
                  <a:pt x="29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495" name="" descr=""/>
          <p:cNvPicPr/>
          <p:nvPr/>
        </p:nvPicPr>
        <p:blipFill>
          <a:blip r:embed="rId61"/>
          <a:stretch/>
        </p:blipFill>
        <p:spPr>
          <a:xfrm>
            <a:off x="8111160" y="227772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96" name="Freeform 84"/>
          <p:cNvSpPr/>
          <p:nvPr/>
        </p:nvSpPr>
        <p:spPr>
          <a:xfrm>
            <a:off x="8106840" y="2273760"/>
            <a:ext cx="251280" cy="197640"/>
          </a:xfrm>
          <a:custGeom>
            <a:avLst/>
            <a:gdLst/>
            <a:ahLst/>
            <a:rect l="0" t="0" r="r" b="b"/>
            <a:pathLst>
              <a:path w="698" h="549">
                <a:moveTo>
                  <a:pt x="0" y="275"/>
                </a:moveTo>
                <a:lnTo>
                  <a:pt x="0" y="247"/>
                </a:lnTo>
                <a:lnTo>
                  <a:pt x="7" y="219"/>
                </a:lnTo>
                <a:lnTo>
                  <a:pt x="14" y="192"/>
                </a:lnTo>
                <a:lnTo>
                  <a:pt x="40" y="143"/>
                </a:lnTo>
                <a:lnTo>
                  <a:pt x="58" y="120"/>
                </a:lnTo>
                <a:lnTo>
                  <a:pt x="78" y="100"/>
                </a:lnTo>
                <a:lnTo>
                  <a:pt x="101" y="81"/>
                </a:lnTo>
                <a:lnTo>
                  <a:pt x="125" y="64"/>
                </a:lnTo>
                <a:lnTo>
                  <a:pt x="152" y="47"/>
                </a:lnTo>
                <a:lnTo>
                  <a:pt x="181" y="34"/>
                </a:lnTo>
                <a:lnTo>
                  <a:pt x="243" y="12"/>
                </a:lnTo>
                <a:lnTo>
                  <a:pt x="310" y="2"/>
                </a:lnTo>
                <a:lnTo>
                  <a:pt x="330" y="0"/>
                </a:lnTo>
                <a:lnTo>
                  <a:pt x="365" y="0"/>
                </a:lnTo>
                <a:lnTo>
                  <a:pt x="383" y="2"/>
                </a:lnTo>
                <a:lnTo>
                  <a:pt x="417" y="6"/>
                </a:lnTo>
                <a:lnTo>
                  <a:pt x="450" y="12"/>
                </a:lnTo>
                <a:lnTo>
                  <a:pt x="481" y="21"/>
                </a:lnTo>
                <a:lnTo>
                  <a:pt x="513" y="34"/>
                </a:lnTo>
                <a:lnTo>
                  <a:pt x="542" y="47"/>
                </a:lnTo>
                <a:lnTo>
                  <a:pt x="568" y="64"/>
                </a:lnTo>
                <a:lnTo>
                  <a:pt x="593" y="81"/>
                </a:lnTo>
                <a:lnTo>
                  <a:pt x="615" y="100"/>
                </a:lnTo>
                <a:lnTo>
                  <a:pt x="637" y="120"/>
                </a:lnTo>
                <a:lnTo>
                  <a:pt x="654" y="143"/>
                </a:lnTo>
                <a:lnTo>
                  <a:pt x="669" y="166"/>
                </a:lnTo>
                <a:lnTo>
                  <a:pt x="681" y="192"/>
                </a:lnTo>
                <a:lnTo>
                  <a:pt x="689" y="219"/>
                </a:lnTo>
                <a:lnTo>
                  <a:pt x="695" y="245"/>
                </a:lnTo>
                <a:lnTo>
                  <a:pt x="697" y="259"/>
                </a:lnTo>
                <a:lnTo>
                  <a:pt x="697" y="286"/>
                </a:lnTo>
                <a:lnTo>
                  <a:pt x="689" y="329"/>
                </a:lnTo>
                <a:lnTo>
                  <a:pt x="681" y="355"/>
                </a:lnTo>
                <a:lnTo>
                  <a:pt x="669" y="380"/>
                </a:lnTo>
                <a:lnTo>
                  <a:pt x="654" y="404"/>
                </a:lnTo>
                <a:lnTo>
                  <a:pt x="639" y="427"/>
                </a:lnTo>
                <a:lnTo>
                  <a:pt x="618" y="448"/>
                </a:lnTo>
                <a:lnTo>
                  <a:pt x="593" y="467"/>
                </a:lnTo>
                <a:lnTo>
                  <a:pt x="568" y="485"/>
                </a:lnTo>
                <a:lnTo>
                  <a:pt x="542" y="501"/>
                </a:lnTo>
                <a:lnTo>
                  <a:pt x="515" y="515"/>
                </a:lnTo>
                <a:lnTo>
                  <a:pt x="453" y="535"/>
                </a:lnTo>
                <a:lnTo>
                  <a:pt x="419" y="540"/>
                </a:lnTo>
                <a:lnTo>
                  <a:pt x="383" y="546"/>
                </a:lnTo>
                <a:lnTo>
                  <a:pt x="365" y="548"/>
                </a:lnTo>
                <a:lnTo>
                  <a:pt x="330" y="548"/>
                </a:lnTo>
                <a:lnTo>
                  <a:pt x="313" y="546"/>
                </a:lnTo>
                <a:lnTo>
                  <a:pt x="279" y="542"/>
                </a:lnTo>
                <a:lnTo>
                  <a:pt x="245" y="535"/>
                </a:lnTo>
                <a:lnTo>
                  <a:pt x="212" y="526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3" y="467"/>
                </a:lnTo>
                <a:lnTo>
                  <a:pt x="78" y="448"/>
                </a:lnTo>
                <a:lnTo>
                  <a:pt x="58" y="427"/>
                </a:lnTo>
                <a:lnTo>
                  <a:pt x="27" y="382"/>
                </a:lnTo>
                <a:lnTo>
                  <a:pt x="16" y="355"/>
                </a:lnTo>
                <a:lnTo>
                  <a:pt x="7" y="329"/>
                </a:lnTo>
                <a:lnTo>
                  <a:pt x="0" y="302"/>
                </a:lnTo>
                <a:lnTo>
                  <a:pt x="0" y="289"/>
                </a:lnTo>
                <a:lnTo>
                  <a:pt x="0" y="275"/>
                </a:lnTo>
                <a:moveTo>
                  <a:pt x="27" y="286"/>
                </a:moveTo>
                <a:lnTo>
                  <a:pt x="34" y="324"/>
                </a:lnTo>
                <a:lnTo>
                  <a:pt x="40" y="349"/>
                </a:lnTo>
                <a:lnTo>
                  <a:pt x="52" y="371"/>
                </a:lnTo>
                <a:lnTo>
                  <a:pt x="65" y="394"/>
                </a:lnTo>
                <a:lnTo>
                  <a:pt x="80" y="415"/>
                </a:lnTo>
                <a:lnTo>
                  <a:pt x="101" y="434"/>
                </a:lnTo>
                <a:lnTo>
                  <a:pt x="121" y="451"/>
                </a:lnTo>
                <a:lnTo>
                  <a:pt x="143" y="467"/>
                </a:lnTo>
                <a:lnTo>
                  <a:pt x="167" y="483"/>
                </a:lnTo>
                <a:lnTo>
                  <a:pt x="194" y="495"/>
                </a:lnTo>
                <a:lnTo>
                  <a:pt x="223" y="506"/>
                </a:lnTo>
                <a:lnTo>
                  <a:pt x="252" y="515"/>
                </a:lnTo>
                <a:lnTo>
                  <a:pt x="283" y="520"/>
                </a:lnTo>
                <a:lnTo>
                  <a:pt x="315" y="525"/>
                </a:lnTo>
                <a:lnTo>
                  <a:pt x="379" y="525"/>
                </a:lnTo>
                <a:lnTo>
                  <a:pt x="410" y="520"/>
                </a:lnTo>
                <a:lnTo>
                  <a:pt x="441" y="515"/>
                </a:lnTo>
                <a:lnTo>
                  <a:pt x="470" y="506"/>
                </a:lnTo>
                <a:lnTo>
                  <a:pt x="499" y="495"/>
                </a:lnTo>
                <a:lnTo>
                  <a:pt x="526" y="483"/>
                </a:lnTo>
                <a:lnTo>
                  <a:pt x="550" y="469"/>
                </a:lnTo>
                <a:lnTo>
                  <a:pt x="595" y="434"/>
                </a:lnTo>
                <a:lnTo>
                  <a:pt x="613" y="415"/>
                </a:lnTo>
                <a:lnTo>
                  <a:pt x="629" y="394"/>
                </a:lnTo>
                <a:lnTo>
                  <a:pt x="643" y="373"/>
                </a:lnTo>
                <a:lnTo>
                  <a:pt x="654" y="350"/>
                </a:lnTo>
                <a:lnTo>
                  <a:pt x="663" y="326"/>
                </a:lnTo>
                <a:lnTo>
                  <a:pt x="667" y="299"/>
                </a:lnTo>
                <a:lnTo>
                  <a:pt x="667" y="286"/>
                </a:lnTo>
                <a:lnTo>
                  <a:pt x="669" y="275"/>
                </a:lnTo>
                <a:lnTo>
                  <a:pt x="667" y="261"/>
                </a:lnTo>
                <a:lnTo>
                  <a:pt x="667" y="248"/>
                </a:lnTo>
                <a:lnTo>
                  <a:pt x="663" y="223"/>
                </a:lnTo>
                <a:lnTo>
                  <a:pt x="654" y="200"/>
                </a:lnTo>
                <a:lnTo>
                  <a:pt x="643" y="176"/>
                </a:lnTo>
                <a:lnTo>
                  <a:pt x="629" y="154"/>
                </a:lnTo>
                <a:lnTo>
                  <a:pt x="613" y="133"/>
                </a:lnTo>
                <a:lnTo>
                  <a:pt x="595" y="114"/>
                </a:lnTo>
                <a:lnTo>
                  <a:pt x="575" y="96"/>
                </a:lnTo>
                <a:lnTo>
                  <a:pt x="553" y="81"/>
                </a:lnTo>
                <a:lnTo>
                  <a:pt x="526" y="65"/>
                </a:lnTo>
                <a:lnTo>
                  <a:pt x="502" y="53"/>
                </a:lnTo>
                <a:lnTo>
                  <a:pt x="473" y="42"/>
                </a:lnTo>
                <a:lnTo>
                  <a:pt x="444" y="34"/>
                </a:lnTo>
                <a:lnTo>
                  <a:pt x="381" y="23"/>
                </a:lnTo>
                <a:lnTo>
                  <a:pt x="315" y="23"/>
                </a:lnTo>
                <a:lnTo>
                  <a:pt x="252" y="34"/>
                </a:lnTo>
                <a:lnTo>
                  <a:pt x="223" y="42"/>
                </a:lnTo>
                <a:lnTo>
                  <a:pt x="197" y="53"/>
                </a:lnTo>
                <a:lnTo>
                  <a:pt x="169" y="65"/>
                </a:lnTo>
                <a:lnTo>
                  <a:pt x="145" y="79"/>
                </a:lnTo>
                <a:lnTo>
                  <a:pt x="121" y="96"/>
                </a:lnTo>
                <a:lnTo>
                  <a:pt x="101" y="114"/>
                </a:lnTo>
                <a:lnTo>
                  <a:pt x="83" y="133"/>
                </a:lnTo>
                <a:lnTo>
                  <a:pt x="52" y="175"/>
                </a:lnTo>
                <a:lnTo>
                  <a:pt x="43" y="197"/>
                </a:lnTo>
                <a:lnTo>
                  <a:pt x="34" y="222"/>
                </a:lnTo>
                <a:lnTo>
                  <a:pt x="29" y="248"/>
                </a:lnTo>
                <a:lnTo>
                  <a:pt x="27" y="261"/>
                </a:lnTo>
                <a:lnTo>
                  <a:pt x="27" y="273"/>
                </a:lnTo>
                <a:lnTo>
                  <a:pt x="27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497" name="" descr=""/>
          <p:cNvPicPr/>
          <p:nvPr/>
        </p:nvPicPr>
        <p:blipFill>
          <a:blip r:embed="rId62"/>
          <a:stretch/>
        </p:blipFill>
        <p:spPr>
          <a:xfrm>
            <a:off x="8111160" y="227772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498" name="Freeform 85"/>
          <p:cNvSpPr/>
          <p:nvPr/>
        </p:nvSpPr>
        <p:spPr>
          <a:xfrm>
            <a:off x="8106840" y="2273760"/>
            <a:ext cx="251280" cy="197640"/>
          </a:xfrm>
          <a:custGeom>
            <a:avLst/>
            <a:gdLst/>
            <a:ahLst/>
            <a:rect l="0" t="0" r="r" b="b"/>
            <a:pathLst>
              <a:path w="698" h="549">
                <a:moveTo>
                  <a:pt x="0" y="275"/>
                </a:moveTo>
                <a:lnTo>
                  <a:pt x="0" y="247"/>
                </a:lnTo>
                <a:lnTo>
                  <a:pt x="7" y="219"/>
                </a:lnTo>
                <a:lnTo>
                  <a:pt x="14" y="192"/>
                </a:lnTo>
                <a:lnTo>
                  <a:pt x="40" y="143"/>
                </a:lnTo>
                <a:lnTo>
                  <a:pt x="58" y="120"/>
                </a:lnTo>
                <a:lnTo>
                  <a:pt x="78" y="100"/>
                </a:lnTo>
                <a:lnTo>
                  <a:pt x="101" y="81"/>
                </a:lnTo>
                <a:lnTo>
                  <a:pt x="125" y="64"/>
                </a:lnTo>
                <a:lnTo>
                  <a:pt x="152" y="47"/>
                </a:lnTo>
                <a:lnTo>
                  <a:pt x="181" y="34"/>
                </a:lnTo>
                <a:lnTo>
                  <a:pt x="243" y="12"/>
                </a:lnTo>
                <a:lnTo>
                  <a:pt x="310" y="2"/>
                </a:lnTo>
                <a:lnTo>
                  <a:pt x="330" y="0"/>
                </a:lnTo>
                <a:lnTo>
                  <a:pt x="365" y="0"/>
                </a:lnTo>
                <a:lnTo>
                  <a:pt x="383" y="2"/>
                </a:lnTo>
                <a:lnTo>
                  <a:pt x="417" y="6"/>
                </a:lnTo>
                <a:lnTo>
                  <a:pt x="450" y="12"/>
                </a:lnTo>
                <a:lnTo>
                  <a:pt x="481" y="21"/>
                </a:lnTo>
                <a:lnTo>
                  <a:pt x="513" y="34"/>
                </a:lnTo>
                <a:lnTo>
                  <a:pt x="542" y="47"/>
                </a:lnTo>
                <a:lnTo>
                  <a:pt x="568" y="64"/>
                </a:lnTo>
                <a:lnTo>
                  <a:pt x="593" y="81"/>
                </a:lnTo>
                <a:lnTo>
                  <a:pt x="615" y="100"/>
                </a:lnTo>
                <a:lnTo>
                  <a:pt x="637" y="120"/>
                </a:lnTo>
                <a:lnTo>
                  <a:pt x="654" y="143"/>
                </a:lnTo>
                <a:lnTo>
                  <a:pt x="669" y="166"/>
                </a:lnTo>
                <a:lnTo>
                  <a:pt x="681" y="192"/>
                </a:lnTo>
                <a:lnTo>
                  <a:pt x="689" y="219"/>
                </a:lnTo>
                <a:lnTo>
                  <a:pt x="695" y="245"/>
                </a:lnTo>
                <a:lnTo>
                  <a:pt x="697" y="259"/>
                </a:lnTo>
                <a:lnTo>
                  <a:pt x="697" y="286"/>
                </a:lnTo>
                <a:lnTo>
                  <a:pt x="689" y="329"/>
                </a:lnTo>
                <a:lnTo>
                  <a:pt x="681" y="355"/>
                </a:lnTo>
                <a:lnTo>
                  <a:pt x="669" y="380"/>
                </a:lnTo>
                <a:lnTo>
                  <a:pt x="654" y="404"/>
                </a:lnTo>
                <a:lnTo>
                  <a:pt x="639" y="427"/>
                </a:lnTo>
                <a:lnTo>
                  <a:pt x="618" y="448"/>
                </a:lnTo>
                <a:lnTo>
                  <a:pt x="593" y="467"/>
                </a:lnTo>
                <a:lnTo>
                  <a:pt x="568" y="485"/>
                </a:lnTo>
                <a:lnTo>
                  <a:pt x="542" y="501"/>
                </a:lnTo>
                <a:lnTo>
                  <a:pt x="515" y="515"/>
                </a:lnTo>
                <a:lnTo>
                  <a:pt x="453" y="535"/>
                </a:lnTo>
                <a:lnTo>
                  <a:pt x="419" y="540"/>
                </a:lnTo>
                <a:lnTo>
                  <a:pt x="383" y="546"/>
                </a:lnTo>
                <a:lnTo>
                  <a:pt x="365" y="548"/>
                </a:lnTo>
                <a:lnTo>
                  <a:pt x="330" y="548"/>
                </a:lnTo>
                <a:lnTo>
                  <a:pt x="313" y="546"/>
                </a:lnTo>
                <a:lnTo>
                  <a:pt x="279" y="542"/>
                </a:lnTo>
                <a:lnTo>
                  <a:pt x="245" y="535"/>
                </a:lnTo>
                <a:lnTo>
                  <a:pt x="212" y="526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3" y="467"/>
                </a:lnTo>
                <a:lnTo>
                  <a:pt x="78" y="448"/>
                </a:lnTo>
                <a:lnTo>
                  <a:pt x="58" y="427"/>
                </a:lnTo>
                <a:lnTo>
                  <a:pt x="27" y="382"/>
                </a:lnTo>
                <a:lnTo>
                  <a:pt x="16" y="355"/>
                </a:lnTo>
                <a:lnTo>
                  <a:pt x="7" y="329"/>
                </a:lnTo>
                <a:lnTo>
                  <a:pt x="0" y="302"/>
                </a:lnTo>
                <a:lnTo>
                  <a:pt x="0" y="289"/>
                </a:lnTo>
                <a:lnTo>
                  <a:pt x="0" y="275"/>
                </a:lnTo>
                <a:moveTo>
                  <a:pt x="27" y="286"/>
                </a:moveTo>
                <a:lnTo>
                  <a:pt x="34" y="324"/>
                </a:lnTo>
                <a:lnTo>
                  <a:pt x="40" y="349"/>
                </a:lnTo>
                <a:lnTo>
                  <a:pt x="52" y="371"/>
                </a:lnTo>
                <a:lnTo>
                  <a:pt x="65" y="394"/>
                </a:lnTo>
                <a:lnTo>
                  <a:pt x="80" y="415"/>
                </a:lnTo>
                <a:lnTo>
                  <a:pt x="101" y="434"/>
                </a:lnTo>
                <a:lnTo>
                  <a:pt x="121" y="451"/>
                </a:lnTo>
                <a:lnTo>
                  <a:pt x="143" y="467"/>
                </a:lnTo>
                <a:lnTo>
                  <a:pt x="167" y="483"/>
                </a:lnTo>
                <a:lnTo>
                  <a:pt x="194" y="495"/>
                </a:lnTo>
                <a:lnTo>
                  <a:pt x="223" y="506"/>
                </a:lnTo>
                <a:lnTo>
                  <a:pt x="252" y="515"/>
                </a:lnTo>
                <a:lnTo>
                  <a:pt x="283" y="520"/>
                </a:lnTo>
                <a:lnTo>
                  <a:pt x="315" y="525"/>
                </a:lnTo>
                <a:lnTo>
                  <a:pt x="379" y="525"/>
                </a:lnTo>
                <a:lnTo>
                  <a:pt x="410" y="520"/>
                </a:lnTo>
                <a:lnTo>
                  <a:pt x="441" y="515"/>
                </a:lnTo>
                <a:lnTo>
                  <a:pt x="470" y="506"/>
                </a:lnTo>
                <a:lnTo>
                  <a:pt x="499" y="495"/>
                </a:lnTo>
                <a:lnTo>
                  <a:pt x="526" y="483"/>
                </a:lnTo>
                <a:lnTo>
                  <a:pt x="550" y="469"/>
                </a:lnTo>
                <a:lnTo>
                  <a:pt x="595" y="434"/>
                </a:lnTo>
                <a:lnTo>
                  <a:pt x="613" y="415"/>
                </a:lnTo>
                <a:lnTo>
                  <a:pt x="629" y="394"/>
                </a:lnTo>
                <a:lnTo>
                  <a:pt x="643" y="373"/>
                </a:lnTo>
                <a:lnTo>
                  <a:pt x="654" y="350"/>
                </a:lnTo>
                <a:lnTo>
                  <a:pt x="663" y="326"/>
                </a:lnTo>
                <a:lnTo>
                  <a:pt x="667" y="299"/>
                </a:lnTo>
                <a:lnTo>
                  <a:pt x="667" y="286"/>
                </a:lnTo>
                <a:lnTo>
                  <a:pt x="669" y="275"/>
                </a:lnTo>
                <a:lnTo>
                  <a:pt x="667" y="261"/>
                </a:lnTo>
                <a:lnTo>
                  <a:pt x="667" y="248"/>
                </a:lnTo>
                <a:lnTo>
                  <a:pt x="663" y="223"/>
                </a:lnTo>
                <a:lnTo>
                  <a:pt x="654" y="200"/>
                </a:lnTo>
                <a:lnTo>
                  <a:pt x="643" y="176"/>
                </a:lnTo>
                <a:lnTo>
                  <a:pt x="629" y="154"/>
                </a:lnTo>
                <a:lnTo>
                  <a:pt x="613" y="133"/>
                </a:lnTo>
                <a:lnTo>
                  <a:pt x="595" y="114"/>
                </a:lnTo>
                <a:lnTo>
                  <a:pt x="575" y="96"/>
                </a:lnTo>
                <a:lnTo>
                  <a:pt x="553" y="81"/>
                </a:lnTo>
                <a:lnTo>
                  <a:pt x="526" y="65"/>
                </a:lnTo>
                <a:lnTo>
                  <a:pt x="502" y="53"/>
                </a:lnTo>
                <a:lnTo>
                  <a:pt x="473" y="42"/>
                </a:lnTo>
                <a:lnTo>
                  <a:pt x="444" y="34"/>
                </a:lnTo>
                <a:lnTo>
                  <a:pt x="381" y="23"/>
                </a:lnTo>
                <a:lnTo>
                  <a:pt x="315" y="23"/>
                </a:lnTo>
                <a:lnTo>
                  <a:pt x="252" y="34"/>
                </a:lnTo>
                <a:lnTo>
                  <a:pt x="223" y="42"/>
                </a:lnTo>
                <a:lnTo>
                  <a:pt x="197" y="53"/>
                </a:lnTo>
                <a:lnTo>
                  <a:pt x="169" y="65"/>
                </a:lnTo>
                <a:lnTo>
                  <a:pt x="145" y="79"/>
                </a:lnTo>
                <a:lnTo>
                  <a:pt x="121" y="96"/>
                </a:lnTo>
                <a:lnTo>
                  <a:pt x="101" y="114"/>
                </a:lnTo>
                <a:lnTo>
                  <a:pt x="83" y="133"/>
                </a:lnTo>
                <a:lnTo>
                  <a:pt x="52" y="175"/>
                </a:lnTo>
                <a:lnTo>
                  <a:pt x="43" y="197"/>
                </a:lnTo>
                <a:lnTo>
                  <a:pt x="34" y="222"/>
                </a:lnTo>
                <a:lnTo>
                  <a:pt x="29" y="248"/>
                </a:lnTo>
                <a:lnTo>
                  <a:pt x="27" y="261"/>
                </a:lnTo>
                <a:lnTo>
                  <a:pt x="27" y="273"/>
                </a:lnTo>
                <a:lnTo>
                  <a:pt x="27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499" name="" descr=""/>
          <p:cNvPicPr/>
          <p:nvPr/>
        </p:nvPicPr>
        <p:blipFill>
          <a:blip r:embed="rId63"/>
          <a:stretch/>
        </p:blipFill>
        <p:spPr>
          <a:xfrm>
            <a:off x="7002720" y="319140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500" name="Freeform 86"/>
          <p:cNvSpPr/>
          <p:nvPr/>
        </p:nvSpPr>
        <p:spPr>
          <a:xfrm>
            <a:off x="6998400" y="3187440"/>
            <a:ext cx="250920" cy="197280"/>
          </a:xfrm>
          <a:custGeom>
            <a:avLst/>
            <a:gdLst/>
            <a:ahLst/>
            <a:rect l="0" t="0" r="r" b="b"/>
            <a:pathLst>
              <a:path w="697" h="548">
                <a:moveTo>
                  <a:pt x="0" y="274"/>
                </a:moveTo>
                <a:lnTo>
                  <a:pt x="0" y="246"/>
                </a:lnTo>
                <a:lnTo>
                  <a:pt x="6" y="219"/>
                </a:lnTo>
                <a:lnTo>
                  <a:pt x="14" y="192"/>
                </a:lnTo>
                <a:lnTo>
                  <a:pt x="40" y="143"/>
                </a:lnTo>
                <a:lnTo>
                  <a:pt x="58" y="122"/>
                </a:lnTo>
                <a:lnTo>
                  <a:pt x="78" y="101"/>
                </a:lnTo>
                <a:lnTo>
                  <a:pt x="100" y="80"/>
                </a:lnTo>
                <a:lnTo>
                  <a:pt x="125" y="63"/>
                </a:lnTo>
                <a:lnTo>
                  <a:pt x="152" y="47"/>
                </a:lnTo>
                <a:lnTo>
                  <a:pt x="180" y="33"/>
                </a:lnTo>
                <a:lnTo>
                  <a:pt x="212" y="22"/>
                </a:lnTo>
                <a:lnTo>
                  <a:pt x="244" y="14"/>
                </a:lnTo>
                <a:lnTo>
                  <a:pt x="277" y="7"/>
                </a:lnTo>
                <a:lnTo>
                  <a:pt x="310" y="2"/>
                </a:lnTo>
                <a:lnTo>
                  <a:pt x="330" y="2"/>
                </a:lnTo>
                <a:lnTo>
                  <a:pt x="348" y="0"/>
                </a:lnTo>
                <a:lnTo>
                  <a:pt x="366" y="2"/>
                </a:lnTo>
                <a:lnTo>
                  <a:pt x="384" y="2"/>
                </a:lnTo>
                <a:lnTo>
                  <a:pt x="418" y="7"/>
                </a:lnTo>
                <a:lnTo>
                  <a:pt x="452" y="12"/>
                </a:lnTo>
                <a:lnTo>
                  <a:pt x="514" y="33"/>
                </a:lnTo>
                <a:lnTo>
                  <a:pt x="542" y="47"/>
                </a:lnTo>
                <a:lnTo>
                  <a:pt x="569" y="63"/>
                </a:lnTo>
                <a:lnTo>
                  <a:pt x="594" y="80"/>
                </a:lnTo>
                <a:lnTo>
                  <a:pt x="616" y="100"/>
                </a:lnTo>
                <a:lnTo>
                  <a:pt x="636" y="120"/>
                </a:lnTo>
                <a:lnTo>
                  <a:pt x="654" y="143"/>
                </a:lnTo>
                <a:lnTo>
                  <a:pt x="669" y="167"/>
                </a:lnTo>
                <a:lnTo>
                  <a:pt x="681" y="192"/>
                </a:lnTo>
                <a:lnTo>
                  <a:pt x="689" y="219"/>
                </a:lnTo>
                <a:lnTo>
                  <a:pt x="694" y="244"/>
                </a:lnTo>
                <a:lnTo>
                  <a:pt x="696" y="258"/>
                </a:lnTo>
                <a:lnTo>
                  <a:pt x="696" y="288"/>
                </a:lnTo>
                <a:lnTo>
                  <a:pt x="694" y="300"/>
                </a:lnTo>
                <a:lnTo>
                  <a:pt x="689" y="328"/>
                </a:lnTo>
                <a:lnTo>
                  <a:pt x="681" y="355"/>
                </a:lnTo>
                <a:lnTo>
                  <a:pt x="669" y="379"/>
                </a:lnTo>
                <a:lnTo>
                  <a:pt x="654" y="403"/>
                </a:lnTo>
                <a:lnTo>
                  <a:pt x="636" y="426"/>
                </a:lnTo>
                <a:lnTo>
                  <a:pt x="618" y="447"/>
                </a:lnTo>
                <a:lnTo>
                  <a:pt x="594" y="466"/>
                </a:lnTo>
                <a:lnTo>
                  <a:pt x="569" y="483"/>
                </a:lnTo>
                <a:lnTo>
                  <a:pt x="542" y="499"/>
                </a:lnTo>
                <a:lnTo>
                  <a:pt x="514" y="514"/>
                </a:lnTo>
                <a:lnTo>
                  <a:pt x="484" y="525"/>
                </a:lnTo>
                <a:lnTo>
                  <a:pt x="454" y="535"/>
                </a:lnTo>
                <a:lnTo>
                  <a:pt x="420" y="542"/>
                </a:lnTo>
                <a:lnTo>
                  <a:pt x="384" y="545"/>
                </a:lnTo>
                <a:lnTo>
                  <a:pt x="366" y="547"/>
                </a:lnTo>
                <a:lnTo>
                  <a:pt x="330" y="547"/>
                </a:lnTo>
                <a:lnTo>
                  <a:pt x="313" y="545"/>
                </a:lnTo>
                <a:lnTo>
                  <a:pt x="280" y="542"/>
                </a:lnTo>
                <a:lnTo>
                  <a:pt x="246" y="535"/>
                </a:lnTo>
                <a:lnTo>
                  <a:pt x="212" y="526"/>
                </a:lnTo>
                <a:lnTo>
                  <a:pt x="183" y="514"/>
                </a:lnTo>
                <a:lnTo>
                  <a:pt x="154" y="499"/>
                </a:lnTo>
                <a:lnTo>
                  <a:pt x="127" y="483"/>
                </a:lnTo>
                <a:lnTo>
                  <a:pt x="100" y="466"/>
                </a:lnTo>
                <a:lnTo>
                  <a:pt x="78" y="447"/>
                </a:lnTo>
                <a:lnTo>
                  <a:pt x="58" y="426"/>
                </a:lnTo>
                <a:lnTo>
                  <a:pt x="26" y="380"/>
                </a:lnTo>
                <a:lnTo>
                  <a:pt x="16" y="355"/>
                </a:lnTo>
                <a:lnTo>
                  <a:pt x="6" y="328"/>
                </a:lnTo>
                <a:lnTo>
                  <a:pt x="0" y="302"/>
                </a:lnTo>
                <a:lnTo>
                  <a:pt x="0" y="288"/>
                </a:lnTo>
                <a:lnTo>
                  <a:pt x="0" y="274"/>
                </a:lnTo>
                <a:moveTo>
                  <a:pt x="26" y="286"/>
                </a:moveTo>
                <a:lnTo>
                  <a:pt x="34" y="323"/>
                </a:lnTo>
                <a:lnTo>
                  <a:pt x="40" y="347"/>
                </a:lnTo>
                <a:lnTo>
                  <a:pt x="52" y="370"/>
                </a:lnTo>
                <a:lnTo>
                  <a:pt x="64" y="393"/>
                </a:lnTo>
                <a:lnTo>
                  <a:pt x="80" y="414"/>
                </a:lnTo>
                <a:lnTo>
                  <a:pt x="100" y="433"/>
                </a:lnTo>
                <a:lnTo>
                  <a:pt x="120" y="450"/>
                </a:lnTo>
                <a:lnTo>
                  <a:pt x="142" y="466"/>
                </a:lnTo>
                <a:lnTo>
                  <a:pt x="167" y="482"/>
                </a:lnTo>
                <a:lnTo>
                  <a:pt x="194" y="494"/>
                </a:lnTo>
                <a:lnTo>
                  <a:pt x="223" y="506"/>
                </a:lnTo>
                <a:lnTo>
                  <a:pt x="253" y="514"/>
                </a:lnTo>
                <a:lnTo>
                  <a:pt x="282" y="520"/>
                </a:lnTo>
                <a:lnTo>
                  <a:pt x="315" y="525"/>
                </a:lnTo>
                <a:lnTo>
                  <a:pt x="380" y="525"/>
                </a:lnTo>
                <a:lnTo>
                  <a:pt x="410" y="521"/>
                </a:lnTo>
                <a:lnTo>
                  <a:pt x="442" y="514"/>
                </a:lnTo>
                <a:lnTo>
                  <a:pt x="472" y="506"/>
                </a:lnTo>
                <a:lnTo>
                  <a:pt x="500" y="494"/>
                </a:lnTo>
                <a:lnTo>
                  <a:pt x="527" y="482"/>
                </a:lnTo>
                <a:lnTo>
                  <a:pt x="552" y="468"/>
                </a:lnTo>
                <a:lnTo>
                  <a:pt x="574" y="452"/>
                </a:lnTo>
                <a:lnTo>
                  <a:pt x="614" y="414"/>
                </a:lnTo>
                <a:lnTo>
                  <a:pt x="629" y="393"/>
                </a:lnTo>
                <a:lnTo>
                  <a:pt x="643" y="372"/>
                </a:lnTo>
                <a:lnTo>
                  <a:pt x="654" y="349"/>
                </a:lnTo>
                <a:lnTo>
                  <a:pt x="663" y="325"/>
                </a:lnTo>
                <a:lnTo>
                  <a:pt x="667" y="300"/>
                </a:lnTo>
                <a:lnTo>
                  <a:pt x="667" y="286"/>
                </a:lnTo>
                <a:lnTo>
                  <a:pt x="669" y="274"/>
                </a:lnTo>
                <a:lnTo>
                  <a:pt x="667" y="260"/>
                </a:lnTo>
                <a:lnTo>
                  <a:pt x="667" y="248"/>
                </a:lnTo>
                <a:lnTo>
                  <a:pt x="663" y="223"/>
                </a:lnTo>
                <a:lnTo>
                  <a:pt x="654" y="199"/>
                </a:lnTo>
                <a:lnTo>
                  <a:pt x="643" y="176"/>
                </a:lnTo>
                <a:lnTo>
                  <a:pt x="629" y="153"/>
                </a:lnTo>
                <a:lnTo>
                  <a:pt x="614" y="134"/>
                </a:lnTo>
                <a:lnTo>
                  <a:pt x="596" y="114"/>
                </a:lnTo>
                <a:lnTo>
                  <a:pt x="576" y="96"/>
                </a:lnTo>
                <a:lnTo>
                  <a:pt x="552" y="80"/>
                </a:lnTo>
                <a:lnTo>
                  <a:pt x="502" y="52"/>
                </a:lnTo>
                <a:lnTo>
                  <a:pt x="474" y="42"/>
                </a:lnTo>
                <a:lnTo>
                  <a:pt x="444" y="33"/>
                </a:lnTo>
                <a:lnTo>
                  <a:pt x="414" y="28"/>
                </a:lnTo>
                <a:lnTo>
                  <a:pt x="382" y="25"/>
                </a:lnTo>
                <a:lnTo>
                  <a:pt x="364" y="22"/>
                </a:lnTo>
                <a:lnTo>
                  <a:pt x="330" y="22"/>
                </a:lnTo>
                <a:lnTo>
                  <a:pt x="315" y="25"/>
                </a:lnTo>
                <a:lnTo>
                  <a:pt x="284" y="28"/>
                </a:lnTo>
                <a:lnTo>
                  <a:pt x="253" y="33"/>
                </a:lnTo>
                <a:lnTo>
                  <a:pt x="223" y="42"/>
                </a:lnTo>
                <a:lnTo>
                  <a:pt x="194" y="52"/>
                </a:lnTo>
                <a:lnTo>
                  <a:pt x="169" y="64"/>
                </a:lnTo>
                <a:lnTo>
                  <a:pt x="120" y="96"/>
                </a:lnTo>
                <a:lnTo>
                  <a:pt x="100" y="114"/>
                </a:lnTo>
                <a:lnTo>
                  <a:pt x="82" y="133"/>
                </a:lnTo>
                <a:lnTo>
                  <a:pt x="52" y="175"/>
                </a:lnTo>
                <a:lnTo>
                  <a:pt x="42" y="199"/>
                </a:lnTo>
                <a:lnTo>
                  <a:pt x="34" y="222"/>
                </a:lnTo>
                <a:lnTo>
                  <a:pt x="29" y="248"/>
                </a:lnTo>
                <a:lnTo>
                  <a:pt x="26" y="260"/>
                </a:lnTo>
                <a:lnTo>
                  <a:pt x="26" y="274"/>
                </a:lnTo>
                <a:lnTo>
                  <a:pt x="26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pic>
        <p:nvPicPr>
          <p:cNvPr id="501" name="" descr=""/>
          <p:cNvPicPr/>
          <p:nvPr/>
        </p:nvPicPr>
        <p:blipFill>
          <a:blip r:embed="rId64"/>
          <a:stretch/>
        </p:blipFill>
        <p:spPr>
          <a:xfrm>
            <a:off x="7002720" y="319140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502" name="Freeform 87"/>
          <p:cNvSpPr/>
          <p:nvPr/>
        </p:nvSpPr>
        <p:spPr>
          <a:xfrm>
            <a:off x="6998400" y="3187440"/>
            <a:ext cx="250920" cy="197280"/>
          </a:xfrm>
          <a:custGeom>
            <a:avLst/>
            <a:gdLst/>
            <a:ahLst/>
            <a:rect l="0" t="0" r="r" b="b"/>
            <a:pathLst>
              <a:path w="697" h="548">
                <a:moveTo>
                  <a:pt x="0" y="274"/>
                </a:moveTo>
                <a:lnTo>
                  <a:pt x="0" y="246"/>
                </a:lnTo>
                <a:lnTo>
                  <a:pt x="6" y="219"/>
                </a:lnTo>
                <a:lnTo>
                  <a:pt x="14" y="192"/>
                </a:lnTo>
                <a:lnTo>
                  <a:pt x="40" y="143"/>
                </a:lnTo>
                <a:lnTo>
                  <a:pt x="58" y="122"/>
                </a:lnTo>
                <a:lnTo>
                  <a:pt x="78" y="101"/>
                </a:lnTo>
                <a:lnTo>
                  <a:pt x="100" y="80"/>
                </a:lnTo>
                <a:lnTo>
                  <a:pt x="125" y="63"/>
                </a:lnTo>
                <a:lnTo>
                  <a:pt x="152" y="47"/>
                </a:lnTo>
                <a:lnTo>
                  <a:pt x="180" y="33"/>
                </a:lnTo>
                <a:lnTo>
                  <a:pt x="212" y="22"/>
                </a:lnTo>
                <a:lnTo>
                  <a:pt x="244" y="14"/>
                </a:lnTo>
                <a:lnTo>
                  <a:pt x="277" y="7"/>
                </a:lnTo>
                <a:lnTo>
                  <a:pt x="310" y="2"/>
                </a:lnTo>
                <a:lnTo>
                  <a:pt x="330" y="2"/>
                </a:lnTo>
                <a:lnTo>
                  <a:pt x="348" y="0"/>
                </a:lnTo>
                <a:lnTo>
                  <a:pt x="366" y="2"/>
                </a:lnTo>
                <a:lnTo>
                  <a:pt x="384" y="2"/>
                </a:lnTo>
                <a:lnTo>
                  <a:pt x="418" y="7"/>
                </a:lnTo>
                <a:lnTo>
                  <a:pt x="452" y="12"/>
                </a:lnTo>
                <a:lnTo>
                  <a:pt x="514" y="33"/>
                </a:lnTo>
                <a:lnTo>
                  <a:pt x="542" y="47"/>
                </a:lnTo>
                <a:lnTo>
                  <a:pt x="569" y="63"/>
                </a:lnTo>
                <a:lnTo>
                  <a:pt x="594" y="80"/>
                </a:lnTo>
                <a:lnTo>
                  <a:pt x="616" y="100"/>
                </a:lnTo>
                <a:lnTo>
                  <a:pt x="636" y="120"/>
                </a:lnTo>
                <a:lnTo>
                  <a:pt x="654" y="143"/>
                </a:lnTo>
                <a:lnTo>
                  <a:pt x="669" y="167"/>
                </a:lnTo>
                <a:lnTo>
                  <a:pt x="681" y="192"/>
                </a:lnTo>
                <a:lnTo>
                  <a:pt x="689" y="219"/>
                </a:lnTo>
                <a:lnTo>
                  <a:pt x="694" y="244"/>
                </a:lnTo>
                <a:lnTo>
                  <a:pt x="696" y="258"/>
                </a:lnTo>
                <a:lnTo>
                  <a:pt x="696" y="288"/>
                </a:lnTo>
                <a:lnTo>
                  <a:pt x="694" y="300"/>
                </a:lnTo>
                <a:lnTo>
                  <a:pt x="689" y="328"/>
                </a:lnTo>
                <a:lnTo>
                  <a:pt x="681" y="355"/>
                </a:lnTo>
                <a:lnTo>
                  <a:pt x="669" y="379"/>
                </a:lnTo>
                <a:lnTo>
                  <a:pt x="654" y="403"/>
                </a:lnTo>
                <a:lnTo>
                  <a:pt x="636" y="426"/>
                </a:lnTo>
                <a:lnTo>
                  <a:pt x="618" y="447"/>
                </a:lnTo>
                <a:lnTo>
                  <a:pt x="594" y="466"/>
                </a:lnTo>
                <a:lnTo>
                  <a:pt x="569" y="483"/>
                </a:lnTo>
                <a:lnTo>
                  <a:pt x="542" y="499"/>
                </a:lnTo>
                <a:lnTo>
                  <a:pt x="514" y="514"/>
                </a:lnTo>
                <a:lnTo>
                  <a:pt x="484" y="525"/>
                </a:lnTo>
                <a:lnTo>
                  <a:pt x="454" y="535"/>
                </a:lnTo>
                <a:lnTo>
                  <a:pt x="420" y="542"/>
                </a:lnTo>
                <a:lnTo>
                  <a:pt x="384" y="545"/>
                </a:lnTo>
                <a:lnTo>
                  <a:pt x="366" y="547"/>
                </a:lnTo>
                <a:lnTo>
                  <a:pt x="330" y="547"/>
                </a:lnTo>
                <a:lnTo>
                  <a:pt x="313" y="545"/>
                </a:lnTo>
                <a:lnTo>
                  <a:pt x="280" y="542"/>
                </a:lnTo>
                <a:lnTo>
                  <a:pt x="246" y="535"/>
                </a:lnTo>
                <a:lnTo>
                  <a:pt x="212" y="526"/>
                </a:lnTo>
                <a:lnTo>
                  <a:pt x="183" y="514"/>
                </a:lnTo>
                <a:lnTo>
                  <a:pt x="154" y="499"/>
                </a:lnTo>
                <a:lnTo>
                  <a:pt x="127" y="483"/>
                </a:lnTo>
                <a:lnTo>
                  <a:pt x="100" y="466"/>
                </a:lnTo>
                <a:lnTo>
                  <a:pt x="78" y="447"/>
                </a:lnTo>
                <a:lnTo>
                  <a:pt x="58" y="426"/>
                </a:lnTo>
                <a:lnTo>
                  <a:pt x="26" y="380"/>
                </a:lnTo>
                <a:lnTo>
                  <a:pt x="16" y="355"/>
                </a:lnTo>
                <a:lnTo>
                  <a:pt x="6" y="328"/>
                </a:lnTo>
                <a:lnTo>
                  <a:pt x="0" y="302"/>
                </a:lnTo>
                <a:lnTo>
                  <a:pt x="0" y="288"/>
                </a:lnTo>
                <a:lnTo>
                  <a:pt x="0" y="274"/>
                </a:lnTo>
                <a:moveTo>
                  <a:pt x="26" y="286"/>
                </a:moveTo>
                <a:lnTo>
                  <a:pt x="34" y="323"/>
                </a:lnTo>
                <a:lnTo>
                  <a:pt x="40" y="347"/>
                </a:lnTo>
                <a:lnTo>
                  <a:pt x="52" y="370"/>
                </a:lnTo>
                <a:lnTo>
                  <a:pt x="64" y="393"/>
                </a:lnTo>
                <a:lnTo>
                  <a:pt x="80" y="414"/>
                </a:lnTo>
                <a:lnTo>
                  <a:pt x="100" y="433"/>
                </a:lnTo>
                <a:lnTo>
                  <a:pt x="120" y="450"/>
                </a:lnTo>
                <a:lnTo>
                  <a:pt x="142" y="466"/>
                </a:lnTo>
                <a:lnTo>
                  <a:pt x="167" y="482"/>
                </a:lnTo>
                <a:lnTo>
                  <a:pt x="194" y="494"/>
                </a:lnTo>
                <a:lnTo>
                  <a:pt x="223" y="506"/>
                </a:lnTo>
                <a:lnTo>
                  <a:pt x="253" y="514"/>
                </a:lnTo>
                <a:lnTo>
                  <a:pt x="282" y="520"/>
                </a:lnTo>
                <a:lnTo>
                  <a:pt x="315" y="525"/>
                </a:lnTo>
                <a:lnTo>
                  <a:pt x="380" y="525"/>
                </a:lnTo>
                <a:lnTo>
                  <a:pt x="410" y="521"/>
                </a:lnTo>
                <a:lnTo>
                  <a:pt x="442" y="514"/>
                </a:lnTo>
                <a:lnTo>
                  <a:pt x="472" y="506"/>
                </a:lnTo>
                <a:lnTo>
                  <a:pt x="500" y="494"/>
                </a:lnTo>
                <a:lnTo>
                  <a:pt x="527" y="482"/>
                </a:lnTo>
                <a:lnTo>
                  <a:pt x="552" y="468"/>
                </a:lnTo>
                <a:lnTo>
                  <a:pt x="574" y="452"/>
                </a:lnTo>
                <a:lnTo>
                  <a:pt x="614" y="414"/>
                </a:lnTo>
                <a:lnTo>
                  <a:pt x="629" y="393"/>
                </a:lnTo>
                <a:lnTo>
                  <a:pt x="643" y="372"/>
                </a:lnTo>
                <a:lnTo>
                  <a:pt x="654" y="349"/>
                </a:lnTo>
                <a:lnTo>
                  <a:pt x="663" y="325"/>
                </a:lnTo>
                <a:lnTo>
                  <a:pt x="667" y="300"/>
                </a:lnTo>
                <a:lnTo>
                  <a:pt x="667" y="286"/>
                </a:lnTo>
                <a:lnTo>
                  <a:pt x="669" y="274"/>
                </a:lnTo>
                <a:lnTo>
                  <a:pt x="667" y="260"/>
                </a:lnTo>
                <a:lnTo>
                  <a:pt x="667" y="248"/>
                </a:lnTo>
                <a:lnTo>
                  <a:pt x="663" y="223"/>
                </a:lnTo>
                <a:lnTo>
                  <a:pt x="654" y="199"/>
                </a:lnTo>
                <a:lnTo>
                  <a:pt x="643" y="176"/>
                </a:lnTo>
                <a:lnTo>
                  <a:pt x="629" y="153"/>
                </a:lnTo>
                <a:lnTo>
                  <a:pt x="614" y="134"/>
                </a:lnTo>
                <a:lnTo>
                  <a:pt x="596" y="114"/>
                </a:lnTo>
                <a:lnTo>
                  <a:pt x="576" y="96"/>
                </a:lnTo>
                <a:lnTo>
                  <a:pt x="552" y="80"/>
                </a:lnTo>
                <a:lnTo>
                  <a:pt x="502" y="52"/>
                </a:lnTo>
                <a:lnTo>
                  <a:pt x="474" y="42"/>
                </a:lnTo>
                <a:lnTo>
                  <a:pt x="444" y="33"/>
                </a:lnTo>
                <a:lnTo>
                  <a:pt x="414" y="28"/>
                </a:lnTo>
                <a:lnTo>
                  <a:pt x="382" y="25"/>
                </a:lnTo>
                <a:lnTo>
                  <a:pt x="364" y="22"/>
                </a:lnTo>
                <a:lnTo>
                  <a:pt x="330" y="22"/>
                </a:lnTo>
                <a:lnTo>
                  <a:pt x="315" y="25"/>
                </a:lnTo>
                <a:lnTo>
                  <a:pt x="284" y="28"/>
                </a:lnTo>
                <a:lnTo>
                  <a:pt x="253" y="33"/>
                </a:lnTo>
                <a:lnTo>
                  <a:pt x="223" y="42"/>
                </a:lnTo>
                <a:lnTo>
                  <a:pt x="194" y="52"/>
                </a:lnTo>
                <a:lnTo>
                  <a:pt x="169" y="64"/>
                </a:lnTo>
                <a:lnTo>
                  <a:pt x="120" y="96"/>
                </a:lnTo>
                <a:lnTo>
                  <a:pt x="100" y="114"/>
                </a:lnTo>
                <a:lnTo>
                  <a:pt x="82" y="133"/>
                </a:lnTo>
                <a:lnTo>
                  <a:pt x="52" y="175"/>
                </a:lnTo>
                <a:lnTo>
                  <a:pt x="42" y="199"/>
                </a:lnTo>
                <a:lnTo>
                  <a:pt x="34" y="222"/>
                </a:lnTo>
                <a:lnTo>
                  <a:pt x="29" y="248"/>
                </a:lnTo>
                <a:lnTo>
                  <a:pt x="26" y="260"/>
                </a:lnTo>
                <a:lnTo>
                  <a:pt x="26" y="274"/>
                </a:lnTo>
                <a:lnTo>
                  <a:pt x="26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</p:sp>
      <p:sp>
        <p:nvSpPr>
          <p:cNvPr id="503" name="Freeform 88"/>
          <p:cNvSpPr/>
          <p:nvPr/>
        </p:nvSpPr>
        <p:spPr>
          <a:xfrm>
            <a:off x="6461280" y="2097360"/>
            <a:ext cx="2006640" cy="1516320"/>
          </a:xfrm>
          <a:custGeom>
            <a:avLst/>
            <a:gdLst/>
            <a:ahLst/>
            <a:rect l="0" t="0" r="r" b="b"/>
            <a:pathLst>
              <a:path w="5574" h="4212">
                <a:moveTo>
                  <a:pt x="149" y="4186"/>
                </a:moveTo>
                <a:lnTo>
                  <a:pt x="5539" y="118"/>
                </a:lnTo>
                <a:cubicBezTo>
                  <a:pt x="5571" y="94"/>
                  <a:pt x="5573" y="52"/>
                  <a:pt x="5541" y="25"/>
                </a:cubicBezTo>
                <a:cubicBezTo>
                  <a:pt x="5508" y="0"/>
                  <a:pt x="5454" y="0"/>
                  <a:pt x="5423" y="24"/>
                </a:cubicBezTo>
                <a:lnTo>
                  <a:pt x="34" y="4092"/>
                </a:lnTo>
                <a:cubicBezTo>
                  <a:pt x="0" y="4117"/>
                  <a:pt x="0" y="4158"/>
                  <a:pt x="31" y="4184"/>
                </a:cubicBezTo>
                <a:cubicBezTo>
                  <a:pt x="64" y="4209"/>
                  <a:pt x="116" y="4211"/>
                  <a:pt x="149" y="4186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</p:sp>
      <p:sp>
        <p:nvSpPr>
          <p:cNvPr id="504" name="Freeform 89"/>
          <p:cNvSpPr/>
          <p:nvPr/>
        </p:nvSpPr>
        <p:spPr>
          <a:xfrm>
            <a:off x="6461280" y="2097360"/>
            <a:ext cx="2006640" cy="1516320"/>
          </a:xfrm>
          <a:custGeom>
            <a:avLst/>
            <a:gdLst/>
            <a:ahLst/>
            <a:rect l="0" t="0" r="r" b="b"/>
            <a:pathLst>
              <a:path w="5574" h="4212">
                <a:moveTo>
                  <a:pt x="149" y="4186"/>
                </a:moveTo>
                <a:lnTo>
                  <a:pt x="5539" y="118"/>
                </a:lnTo>
                <a:cubicBezTo>
                  <a:pt x="5571" y="94"/>
                  <a:pt x="5573" y="52"/>
                  <a:pt x="5541" y="25"/>
                </a:cubicBezTo>
                <a:cubicBezTo>
                  <a:pt x="5508" y="0"/>
                  <a:pt x="5454" y="0"/>
                  <a:pt x="5423" y="24"/>
                </a:cubicBezTo>
                <a:lnTo>
                  <a:pt x="34" y="4092"/>
                </a:lnTo>
                <a:cubicBezTo>
                  <a:pt x="0" y="4117"/>
                  <a:pt x="0" y="4158"/>
                  <a:pt x="31" y="4184"/>
                </a:cubicBezTo>
                <a:cubicBezTo>
                  <a:pt x="64" y="4209"/>
                  <a:pt x="116" y="4211"/>
                  <a:pt x="149" y="4186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</p:sp>
      <p:sp>
        <p:nvSpPr>
          <p:cNvPr id="505" name="TextShape 90"/>
          <p:cNvSpPr txBox="1"/>
          <p:nvPr/>
        </p:nvSpPr>
        <p:spPr>
          <a:xfrm>
            <a:off x="7502400" y="1354680"/>
            <a:ext cx="14522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400" spc="-1" strike="noStrike">
                <a:solidFill>
                  <a:srgbClr val="000000"/>
                </a:solidFill>
                <a:latin typeface="Calibri"/>
              </a:rPr>
              <a:t>Regression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506" name="TextShape 91"/>
          <p:cNvSpPr txBox="1"/>
          <p:nvPr/>
        </p:nvSpPr>
        <p:spPr>
          <a:xfrm>
            <a:off x="3211200" y="41353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07" name="TextShape 92"/>
          <p:cNvSpPr txBox="1"/>
          <p:nvPr/>
        </p:nvSpPr>
        <p:spPr>
          <a:xfrm>
            <a:off x="3571920" y="4166280"/>
            <a:ext cx="25207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No groups of data exist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08" name="TextShape 93"/>
          <p:cNvSpPr txBox="1"/>
          <p:nvPr/>
        </p:nvSpPr>
        <p:spPr>
          <a:xfrm>
            <a:off x="3211200" y="43862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09" name="TextShape 94"/>
          <p:cNvSpPr txBox="1"/>
          <p:nvPr/>
        </p:nvSpPr>
        <p:spPr>
          <a:xfrm>
            <a:off x="3571920" y="4417560"/>
            <a:ext cx="21196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Create groups from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10" name="TextShape 95"/>
          <p:cNvSpPr txBox="1"/>
          <p:nvPr/>
        </p:nvSpPr>
        <p:spPr>
          <a:xfrm>
            <a:off x="3571920" y="4668840"/>
            <a:ext cx="26316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 close to each other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11" name="TextShape 96"/>
          <p:cNvSpPr txBox="1"/>
          <p:nvPr/>
        </p:nvSpPr>
        <p:spPr>
          <a:xfrm>
            <a:off x="6847560" y="41353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12" name="TextShape 97"/>
          <p:cNvSpPr txBox="1"/>
          <p:nvPr/>
        </p:nvSpPr>
        <p:spPr>
          <a:xfrm>
            <a:off x="7208280" y="4166280"/>
            <a:ext cx="20268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Identify a line with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13" name="TextShape 98"/>
          <p:cNvSpPr txBox="1"/>
          <p:nvPr/>
        </p:nvSpPr>
        <p:spPr>
          <a:xfrm>
            <a:off x="7208280" y="4417560"/>
            <a:ext cx="15919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 certain slope</a:t>
            </a:r>
            <a:endParaRPr b="0" lang="en-GB" sz="2000" spc="-1" strike="noStrike">
              <a:latin typeface="Times New Roman"/>
            </a:endParaRPr>
          </a:p>
        </p:txBody>
      </p:sp>
      <p:pic>
        <p:nvPicPr>
          <p:cNvPr id="514" name="" descr=""/>
          <p:cNvPicPr/>
          <p:nvPr/>
        </p:nvPicPr>
        <p:blipFill>
          <a:blip r:embed="rId65"/>
          <a:stretch/>
        </p:blipFill>
        <p:spPr>
          <a:xfrm>
            <a:off x="8395200" y="287280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515" name="Freeform 99"/>
          <p:cNvSpPr/>
          <p:nvPr/>
        </p:nvSpPr>
        <p:spPr>
          <a:xfrm>
            <a:off x="8390880" y="2869560"/>
            <a:ext cx="250920" cy="196560"/>
          </a:xfrm>
          <a:custGeom>
            <a:avLst/>
            <a:gdLst/>
            <a:ahLst/>
            <a:rect l="0" t="0" r="r" b="b"/>
            <a:pathLst>
              <a:path w="697" h="546">
                <a:moveTo>
                  <a:pt x="0" y="273"/>
                </a:moveTo>
                <a:lnTo>
                  <a:pt x="0" y="258"/>
                </a:lnTo>
                <a:lnTo>
                  <a:pt x="2" y="244"/>
                </a:lnTo>
                <a:lnTo>
                  <a:pt x="6" y="218"/>
                </a:lnTo>
                <a:lnTo>
                  <a:pt x="15" y="192"/>
                </a:lnTo>
                <a:lnTo>
                  <a:pt x="26" y="166"/>
                </a:lnTo>
                <a:lnTo>
                  <a:pt x="58" y="120"/>
                </a:lnTo>
                <a:lnTo>
                  <a:pt x="78" y="100"/>
                </a:lnTo>
                <a:lnTo>
                  <a:pt x="100" y="80"/>
                </a:lnTo>
                <a:lnTo>
                  <a:pt x="126" y="63"/>
                </a:lnTo>
                <a:lnTo>
                  <a:pt x="152" y="47"/>
                </a:lnTo>
                <a:lnTo>
                  <a:pt x="180" y="33"/>
                </a:lnTo>
                <a:lnTo>
                  <a:pt x="212" y="21"/>
                </a:lnTo>
                <a:lnTo>
                  <a:pt x="242" y="12"/>
                </a:lnTo>
                <a:lnTo>
                  <a:pt x="276" y="5"/>
                </a:lnTo>
                <a:lnTo>
                  <a:pt x="312" y="0"/>
                </a:lnTo>
                <a:lnTo>
                  <a:pt x="383" y="0"/>
                </a:lnTo>
                <a:lnTo>
                  <a:pt x="416" y="5"/>
                </a:lnTo>
                <a:lnTo>
                  <a:pt x="449" y="12"/>
                </a:lnTo>
                <a:lnTo>
                  <a:pt x="483" y="21"/>
                </a:lnTo>
                <a:lnTo>
                  <a:pt x="512" y="31"/>
                </a:lnTo>
                <a:lnTo>
                  <a:pt x="542" y="45"/>
                </a:lnTo>
                <a:lnTo>
                  <a:pt x="568" y="61"/>
                </a:lnTo>
                <a:lnTo>
                  <a:pt x="594" y="78"/>
                </a:lnTo>
                <a:lnTo>
                  <a:pt x="616" y="97"/>
                </a:lnTo>
                <a:lnTo>
                  <a:pt x="636" y="119"/>
                </a:lnTo>
                <a:lnTo>
                  <a:pt x="654" y="141"/>
                </a:lnTo>
                <a:lnTo>
                  <a:pt x="669" y="166"/>
                </a:lnTo>
                <a:lnTo>
                  <a:pt x="680" y="191"/>
                </a:lnTo>
                <a:lnTo>
                  <a:pt x="689" y="216"/>
                </a:lnTo>
                <a:lnTo>
                  <a:pt x="696" y="244"/>
                </a:lnTo>
                <a:lnTo>
                  <a:pt x="696" y="301"/>
                </a:lnTo>
                <a:lnTo>
                  <a:pt x="689" y="327"/>
                </a:lnTo>
                <a:lnTo>
                  <a:pt x="680" y="353"/>
                </a:lnTo>
                <a:lnTo>
                  <a:pt x="669" y="378"/>
                </a:lnTo>
                <a:lnTo>
                  <a:pt x="656" y="402"/>
                </a:lnTo>
                <a:lnTo>
                  <a:pt x="638" y="425"/>
                </a:lnTo>
                <a:lnTo>
                  <a:pt x="618" y="446"/>
                </a:lnTo>
                <a:lnTo>
                  <a:pt x="596" y="465"/>
                </a:lnTo>
                <a:lnTo>
                  <a:pt x="570" y="482"/>
                </a:lnTo>
                <a:lnTo>
                  <a:pt x="544" y="498"/>
                </a:lnTo>
                <a:lnTo>
                  <a:pt x="515" y="512"/>
                </a:lnTo>
                <a:lnTo>
                  <a:pt x="483" y="525"/>
                </a:lnTo>
                <a:lnTo>
                  <a:pt x="452" y="533"/>
                </a:lnTo>
                <a:lnTo>
                  <a:pt x="419" y="540"/>
                </a:lnTo>
                <a:lnTo>
                  <a:pt x="383" y="543"/>
                </a:lnTo>
                <a:lnTo>
                  <a:pt x="365" y="545"/>
                </a:lnTo>
                <a:lnTo>
                  <a:pt x="329" y="545"/>
                </a:lnTo>
                <a:lnTo>
                  <a:pt x="312" y="543"/>
                </a:lnTo>
                <a:lnTo>
                  <a:pt x="278" y="540"/>
                </a:lnTo>
                <a:lnTo>
                  <a:pt x="244" y="533"/>
                </a:lnTo>
                <a:lnTo>
                  <a:pt x="214" y="525"/>
                </a:lnTo>
                <a:lnTo>
                  <a:pt x="182" y="512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79"/>
                </a:lnTo>
                <a:lnTo>
                  <a:pt x="15" y="355"/>
                </a:lnTo>
                <a:lnTo>
                  <a:pt x="6" y="329"/>
                </a:lnTo>
                <a:lnTo>
                  <a:pt x="0" y="287"/>
                </a:lnTo>
                <a:lnTo>
                  <a:pt x="0" y="273"/>
                </a:lnTo>
                <a:moveTo>
                  <a:pt x="28" y="285"/>
                </a:moveTo>
                <a:lnTo>
                  <a:pt x="28" y="298"/>
                </a:lnTo>
                <a:lnTo>
                  <a:pt x="33" y="323"/>
                </a:lnTo>
                <a:lnTo>
                  <a:pt x="42" y="346"/>
                </a:lnTo>
                <a:lnTo>
                  <a:pt x="53" y="371"/>
                </a:lnTo>
                <a:lnTo>
                  <a:pt x="66" y="392"/>
                </a:lnTo>
                <a:lnTo>
                  <a:pt x="82" y="412"/>
                </a:lnTo>
                <a:lnTo>
                  <a:pt x="100" y="432"/>
                </a:lnTo>
                <a:lnTo>
                  <a:pt x="120" y="449"/>
                </a:lnTo>
                <a:lnTo>
                  <a:pt x="142" y="467"/>
                </a:lnTo>
                <a:lnTo>
                  <a:pt x="166" y="481"/>
                </a:lnTo>
                <a:lnTo>
                  <a:pt x="194" y="493"/>
                </a:lnTo>
                <a:lnTo>
                  <a:pt x="222" y="504"/>
                </a:lnTo>
                <a:lnTo>
                  <a:pt x="252" y="512"/>
                </a:lnTo>
                <a:lnTo>
                  <a:pt x="282" y="520"/>
                </a:lnTo>
                <a:lnTo>
                  <a:pt x="314" y="523"/>
                </a:lnTo>
                <a:lnTo>
                  <a:pt x="332" y="523"/>
                </a:lnTo>
                <a:lnTo>
                  <a:pt x="347" y="525"/>
                </a:lnTo>
                <a:lnTo>
                  <a:pt x="363" y="523"/>
                </a:lnTo>
                <a:lnTo>
                  <a:pt x="378" y="523"/>
                </a:lnTo>
                <a:lnTo>
                  <a:pt x="412" y="520"/>
                </a:lnTo>
                <a:lnTo>
                  <a:pt x="443" y="512"/>
                </a:lnTo>
                <a:lnTo>
                  <a:pt x="472" y="504"/>
                </a:lnTo>
                <a:lnTo>
                  <a:pt x="499" y="493"/>
                </a:lnTo>
                <a:lnTo>
                  <a:pt x="525" y="481"/>
                </a:lnTo>
                <a:lnTo>
                  <a:pt x="550" y="467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28" y="393"/>
                </a:lnTo>
                <a:lnTo>
                  <a:pt x="642" y="371"/>
                </a:lnTo>
                <a:lnTo>
                  <a:pt x="654" y="348"/>
                </a:lnTo>
                <a:lnTo>
                  <a:pt x="662" y="323"/>
                </a:lnTo>
                <a:lnTo>
                  <a:pt x="666" y="299"/>
                </a:lnTo>
                <a:lnTo>
                  <a:pt x="669" y="285"/>
                </a:lnTo>
                <a:lnTo>
                  <a:pt x="669" y="260"/>
                </a:lnTo>
                <a:lnTo>
                  <a:pt x="666" y="246"/>
                </a:lnTo>
                <a:lnTo>
                  <a:pt x="662" y="222"/>
                </a:lnTo>
                <a:lnTo>
                  <a:pt x="654" y="197"/>
                </a:lnTo>
                <a:lnTo>
                  <a:pt x="644" y="175"/>
                </a:lnTo>
                <a:lnTo>
                  <a:pt x="632" y="153"/>
                </a:lnTo>
                <a:lnTo>
                  <a:pt x="614" y="133"/>
                </a:lnTo>
                <a:lnTo>
                  <a:pt x="596" y="113"/>
                </a:lnTo>
                <a:lnTo>
                  <a:pt x="576" y="94"/>
                </a:lnTo>
                <a:lnTo>
                  <a:pt x="554" y="78"/>
                </a:lnTo>
                <a:lnTo>
                  <a:pt x="527" y="64"/>
                </a:lnTo>
                <a:lnTo>
                  <a:pt x="501" y="52"/>
                </a:lnTo>
                <a:lnTo>
                  <a:pt x="472" y="42"/>
                </a:lnTo>
                <a:lnTo>
                  <a:pt x="443" y="33"/>
                </a:lnTo>
                <a:lnTo>
                  <a:pt x="412" y="26"/>
                </a:lnTo>
                <a:lnTo>
                  <a:pt x="381" y="22"/>
                </a:lnTo>
                <a:lnTo>
                  <a:pt x="365" y="21"/>
                </a:lnTo>
                <a:lnTo>
                  <a:pt x="332" y="21"/>
                </a:lnTo>
                <a:lnTo>
                  <a:pt x="316" y="22"/>
                </a:lnTo>
                <a:lnTo>
                  <a:pt x="282" y="26"/>
                </a:lnTo>
                <a:lnTo>
                  <a:pt x="254" y="33"/>
                </a:lnTo>
                <a:lnTo>
                  <a:pt x="222" y="40"/>
                </a:lnTo>
                <a:lnTo>
                  <a:pt x="196" y="50"/>
                </a:lnTo>
                <a:lnTo>
                  <a:pt x="168" y="64"/>
                </a:lnTo>
                <a:lnTo>
                  <a:pt x="144" y="78"/>
                </a:lnTo>
                <a:lnTo>
                  <a:pt x="122" y="94"/>
                </a:lnTo>
                <a:lnTo>
                  <a:pt x="100" y="111"/>
                </a:lnTo>
                <a:lnTo>
                  <a:pt x="82" y="131"/>
                </a:lnTo>
                <a:lnTo>
                  <a:pt x="66" y="152"/>
                </a:lnTo>
                <a:lnTo>
                  <a:pt x="53" y="175"/>
                </a:lnTo>
                <a:lnTo>
                  <a:pt x="42" y="197"/>
                </a:lnTo>
                <a:lnTo>
                  <a:pt x="33" y="222"/>
                </a:lnTo>
                <a:lnTo>
                  <a:pt x="28" y="246"/>
                </a:lnTo>
                <a:lnTo>
                  <a:pt x="28" y="258"/>
                </a:lnTo>
                <a:lnTo>
                  <a:pt x="26" y="273"/>
                </a:lnTo>
                <a:lnTo>
                  <a:pt x="28" y="285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516" name="" descr=""/>
          <p:cNvPicPr/>
          <p:nvPr/>
        </p:nvPicPr>
        <p:blipFill>
          <a:blip r:embed="rId66"/>
          <a:stretch/>
        </p:blipFill>
        <p:spPr>
          <a:xfrm>
            <a:off x="8395200" y="287280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517" name="Freeform 100"/>
          <p:cNvSpPr/>
          <p:nvPr/>
        </p:nvSpPr>
        <p:spPr>
          <a:xfrm>
            <a:off x="8390880" y="2869560"/>
            <a:ext cx="250920" cy="196560"/>
          </a:xfrm>
          <a:custGeom>
            <a:avLst/>
            <a:gdLst/>
            <a:ahLst/>
            <a:rect l="0" t="0" r="r" b="b"/>
            <a:pathLst>
              <a:path w="697" h="546">
                <a:moveTo>
                  <a:pt x="0" y="273"/>
                </a:moveTo>
                <a:lnTo>
                  <a:pt x="0" y="258"/>
                </a:lnTo>
                <a:lnTo>
                  <a:pt x="2" y="244"/>
                </a:lnTo>
                <a:lnTo>
                  <a:pt x="6" y="218"/>
                </a:lnTo>
                <a:lnTo>
                  <a:pt x="15" y="192"/>
                </a:lnTo>
                <a:lnTo>
                  <a:pt x="26" y="166"/>
                </a:lnTo>
                <a:lnTo>
                  <a:pt x="58" y="120"/>
                </a:lnTo>
                <a:lnTo>
                  <a:pt x="78" y="100"/>
                </a:lnTo>
                <a:lnTo>
                  <a:pt x="100" y="80"/>
                </a:lnTo>
                <a:lnTo>
                  <a:pt x="126" y="63"/>
                </a:lnTo>
                <a:lnTo>
                  <a:pt x="152" y="47"/>
                </a:lnTo>
                <a:lnTo>
                  <a:pt x="180" y="33"/>
                </a:lnTo>
                <a:lnTo>
                  <a:pt x="212" y="21"/>
                </a:lnTo>
                <a:lnTo>
                  <a:pt x="242" y="12"/>
                </a:lnTo>
                <a:lnTo>
                  <a:pt x="276" y="5"/>
                </a:lnTo>
                <a:lnTo>
                  <a:pt x="312" y="0"/>
                </a:lnTo>
                <a:lnTo>
                  <a:pt x="383" y="0"/>
                </a:lnTo>
                <a:lnTo>
                  <a:pt x="416" y="5"/>
                </a:lnTo>
                <a:lnTo>
                  <a:pt x="449" y="12"/>
                </a:lnTo>
                <a:lnTo>
                  <a:pt x="483" y="21"/>
                </a:lnTo>
                <a:lnTo>
                  <a:pt x="512" y="31"/>
                </a:lnTo>
                <a:lnTo>
                  <a:pt x="542" y="45"/>
                </a:lnTo>
                <a:lnTo>
                  <a:pt x="568" y="61"/>
                </a:lnTo>
                <a:lnTo>
                  <a:pt x="594" y="78"/>
                </a:lnTo>
                <a:lnTo>
                  <a:pt x="616" y="97"/>
                </a:lnTo>
                <a:lnTo>
                  <a:pt x="636" y="119"/>
                </a:lnTo>
                <a:lnTo>
                  <a:pt x="654" y="141"/>
                </a:lnTo>
                <a:lnTo>
                  <a:pt x="669" y="166"/>
                </a:lnTo>
                <a:lnTo>
                  <a:pt x="680" y="191"/>
                </a:lnTo>
                <a:lnTo>
                  <a:pt x="689" y="216"/>
                </a:lnTo>
                <a:lnTo>
                  <a:pt x="696" y="244"/>
                </a:lnTo>
                <a:lnTo>
                  <a:pt x="696" y="301"/>
                </a:lnTo>
                <a:lnTo>
                  <a:pt x="689" y="327"/>
                </a:lnTo>
                <a:lnTo>
                  <a:pt x="680" y="353"/>
                </a:lnTo>
                <a:lnTo>
                  <a:pt x="669" y="378"/>
                </a:lnTo>
                <a:lnTo>
                  <a:pt x="656" y="402"/>
                </a:lnTo>
                <a:lnTo>
                  <a:pt x="638" y="425"/>
                </a:lnTo>
                <a:lnTo>
                  <a:pt x="618" y="446"/>
                </a:lnTo>
                <a:lnTo>
                  <a:pt x="596" y="465"/>
                </a:lnTo>
                <a:lnTo>
                  <a:pt x="570" y="482"/>
                </a:lnTo>
                <a:lnTo>
                  <a:pt x="544" y="498"/>
                </a:lnTo>
                <a:lnTo>
                  <a:pt x="515" y="512"/>
                </a:lnTo>
                <a:lnTo>
                  <a:pt x="483" y="525"/>
                </a:lnTo>
                <a:lnTo>
                  <a:pt x="452" y="533"/>
                </a:lnTo>
                <a:lnTo>
                  <a:pt x="419" y="540"/>
                </a:lnTo>
                <a:lnTo>
                  <a:pt x="383" y="543"/>
                </a:lnTo>
                <a:lnTo>
                  <a:pt x="365" y="545"/>
                </a:lnTo>
                <a:lnTo>
                  <a:pt x="329" y="545"/>
                </a:lnTo>
                <a:lnTo>
                  <a:pt x="312" y="543"/>
                </a:lnTo>
                <a:lnTo>
                  <a:pt x="278" y="540"/>
                </a:lnTo>
                <a:lnTo>
                  <a:pt x="244" y="533"/>
                </a:lnTo>
                <a:lnTo>
                  <a:pt x="214" y="525"/>
                </a:lnTo>
                <a:lnTo>
                  <a:pt x="182" y="512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79"/>
                </a:lnTo>
                <a:lnTo>
                  <a:pt x="15" y="355"/>
                </a:lnTo>
                <a:lnTo>
                  <a:pt x="6" y="329"/>
                </a:lnTo>
                <a:lnTo>
                  <a:pt x="0" y="287"/>
                </a:lnTo>
                <a:lnTo>
                  <a:pt x="0" y="273"/>
                </a:lnTo>
                <a:moveTo>
                  <a:pt x="28" y="285"/>
                </a:moveTo>
                <a:lnTo>
                  <a:pt x="28" y="298"/>
                </a:lnTo>
                <a:lnTo>
                  <a:pt x="33" y="323"/>
                </a:lnTo>
                <a:lnTo>
                  <a:pt x="42" y="346"/>
                </a:lnTo>
                <a:lnTo>
                  <a:pt x="53" y="371"/>
                </a:lnTo>
                <a:lnTo>
                  <a:pt x="66" y="392"/>
                </a:lnTo>
                <a:lnTo>
                  <a:pt x="82" y="412"/>
                </a:lnTo>
                <a:lnTo>
                  <a:pt x="100" y="432"/>
                </a:lnTo>
                <a:lnTo>
                  <a:pt x="120" y="449"/>
                </a:lnTo>
                <a:lnTo>
                  <a:pt x="142" y="467"/>
                </a:lnTo>
                <a:lnTo>
                  <a:pt x="166" y="481"/>
                </a:lnTo>
                <a:lnTo>
                  <a:pt x="194" y="493"/>
                </a:lnTo>
                <a:lnTo>
                  <a:pt x="222" y="504"/>
                </a:lnTo>
                <a:lnTo>
                  <a:pt x="252" y="512"/>
                </a:lnTo>
                <a:lnTo>
                  <a:pt x="282" y="520"/>
                </a:lnTo>
                <a:lnTo>
                  <a:pt x="314" y="523"/>
                </a:lnTo>
                <a:lnTo>
                  <a:pt x="332" y="523"/>
                </a:lnTo>
                <a:lnTo>
                  <a:pt x="347" y="525"/>
                </a:lnTo>
                <a:lnTo>
                  <a:pt x="363" y="523"/>
                </a:lnTo>
                <a:lnTo>
                  <a:pt x="378" y="523"/>
                </a:lnTo>
                <a:lnTo>
                  <a:pt x="412" y="520"/>
                </a:lnTo>
                <a:lnTo>
                  <a:pt x="443" y="512"/>
                </a:lnTo>
                <a:lnTo>
                  <a:pt x="472" y="504"/>
                </a:lnTo>
                <a:lnTo>
                  <a:pt x="499" y="493"/>
                </a:lnTo>
                <a:lnTo>
                  <a:pt x="525" y="481"/>
                </a:lnTo>
                <a:lnTo>
                  <a:pt x="550" y="467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28" y="393"/>
                </a:lnTo>
                <a:lnTo>
                  <a:pt x="642" y="371"/>
                </a:lnTo>
                <a:lnTo>
                  <a:pt x="654" y="348"/>
                </a:lnTo>
                <a:lnTo>
                  <a:pt x="662" y="323"/>
                </a:lnTo>
                <a:lnTo>
                  <a:pt x="666" y="299"/>
                </a:lnTo>
                <a:lnTo>
                  <a:pt x="669" y="285"/>
                </a:lnTo>
                <a:lnTo>
                  <a:pt x="669" y="260"/>
                </a:lnTo>
                <a:lnTo>
                  <a:pt x="666" y="246"/>
                </a:lnTo>
                <a:lnTo>
                  <a:pt x="662" y="222"/>
                </a:lnTo>
                <a:lnTo>
                  <a:pt x="654" y="197"/>
                </a:lnTo>
                <a:lnTo>
                  <a:pt x="644" y="175"/>
                </a:lnTo>
                <a:lnTo>
                  <a:pt x="632" y="153"/>
                </a:lnTo>
                <a:lnTo>
                  <a:pt x="614" y="133"/>
                </a:lnTo>
                <a:lnTo>
                  <a:pt x="596" y="113"/>
                </a:lnTo>
                <a:lnTo>
                  <a:pt x="576" y="94"/>
                </a:lnTo>
                <a:lnTo>
                  <a:pt x="554" y="78"/>
                </a:lnTo>
                <a:lnTo>
                  <a:pt x="527" y="64"/>
                </a:lnTo>
                <a:lnTo>
                  <a:pt x="501" y="52"/>
                </a:lnTo>
                <a:lnTo>
                  <a:pt x="472" y="42"/>
                </a:lnTo>
                <a:lnTo>
                  <a:pt x="443" y="33"/>
                </a:lnTo>
                <a:lnTo>
                  <a:pt x="412" y="26"/>
                </a:lnTo>
                <a:lnTo>
                  <a:pt x="381" y="22"/>
                </a:lnTo>
                <a:lnTo>
                  <a:pt x="365" y="21"/>
                </a:lnTo>
                <a:lnTo>
                  <a:pt x="332" y="21"/>
                </a:lnTo>
                <a:lnTo>
                  <a:pt x="316" y="22"/>
                </a:lnTo>
                <a:lnTo>
                  <a:pt x="282" y="26"/>
                </a:lnTo>
                <a:lnTo>
                  <a:pt x="254" y="33"/>
                </a:lnTo>
                <a:lnTo>
                  <a:pt x="222" y="40"/>
                </a:lnTo>
                <a:lnTo>
                  <a:pt x="196" y="50"/>
                </a:lnTo>
                <a:lnTo>
                  <a:pt x="168" y="64"/>
                </a:lnTo>
                <a:lnTo>
                  <a:pt x="144" y="78"/>
                </a:lnTo>
                <a:lnTo>
                  <a:pt x="122" y="94"/>
                </a:lnTo>
                <a:lnTo>
                  <a:pt x="100" y="111"/>
                </a:lnTo>
                <a:lnTo>
                  <a:pt x="82" y="131"/>
                </a:lnTo>
                <a:lnTo>
                  <a:pt x="66" y="152"/>
                </a:lnTo>
                <a:lnTo>
                  <a:pt x="53" y="175"/>
                </a:lnTo>
                <a:lnTo>
                  <a:pt x="42" y="197"/>
                </a:lnTo>
                <a:lnTo>
                  <a:pt x="33" y="222"/>
                </a:lnTo>
                <a:lnTo>
                  <a:pt x="28" y="246"/>
                </a:lnTo>
                <a:lnTo>
                  <a:pt x="28" y="258"/>
                </a:lnTo>
                <a:lnTo>
                  <a:pt x="26" y="273"/>
                </a:lnTo>
                <a:lnTo>
                  <a:pt x="28" y="285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518" name="" descr=""/>
          <p:cNvPicPr/>
          <p:nvPr/>
        </p:nvPicPr>
        <p:blipFill>
          <a:blip r:embed="rId67"/>
          <a:stretch/>
        </p:blipFill>
        <p:spPr>
          <a:xfrm>
            <a:off x="8761680" y="262476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519" name="Freeform 101"/>
          <p:cNvSpPr/>
          <p:nvPr/>
        </p:nvSpPr>
        <p:spPr>
          <a:xfrm>
            <a:off x="8757360" y="2621520"/>
            <a:ext cx="250920" cy="197280"/>
          </a:xfrm>
          <a:custGeom>
            <a:avLst/>
            <a:gdLst/>
            <a:ahLst/>
            <a:rect l="0" t="0" r="r" b="b"/>
            <a:pathLst>
              <a:path w="697" h="548">
                <a:moveTo>
                  <a:pt x="0" y="272"/>
                </a:moveTo>
                <a:lnTo>
                  <a:pt x="0" y="258"/>
                </a:lnTo>
                <a:lnTo>
                  <a:pt x="2" y="246"/>
                </a:lnTo>
                <a:lnTo>
                  <a:pt x="6" y="218"/>
                </a:lnTo>
                <a:lnTo>
                  <a:pt x="16" y="192"/>
                </a:lnTo>
                <a:lnTo>
                  <a:pt x="26" y="167"/>
                </a:lnTo>
                <a:lnTo>
                  <a:pt x="42" y="143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7" y="63"/>
                </a:lnTo>
                <a:lnTo>
                  <a:pt x="152" y="47"/>
                </a:lnTo>
                <a:lnTo>
                  <a:pt x="180" y="33"/>
                </a:lnTo>
                <a:lnTo>
                  <a:pt x="213" y="21"/>
                </a:lnTo>
                <a:lnTo>
                  <a:pt x="244" y="12"/>
                </a:lnTo>
                <a:lnTo>
                  <a:pt x="277" y="5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5"/>
                </a:lnTo>
                <a:lnTo>
                  <a:pt x="450" y="12"/>
                </a:lnTo>
                <a:lnTo>
                  <a:pt x="484" y="21"/>
                </a:lnTo>
                <a:lnTo>
                  <a:pt x="514" y="33"/>
                </a:lnTo>
                <a:lnTo>
                  <a:pt x="542" y="47"/>
                </a:lnTo>
                <a:lnTo>
                  <a:pt x="569" y="63"/>
                </a:lnTo>
                <a:lnTo>
                  <a:pt x="594" y="80"/>
                </a:lnTo>
                <a:lnTo>
                  <a:pt x="616" y="99"/>
                </a:lnTo>
                <a:lnTo>
                  <a:pt x="636" y="120"/>
                </a:lnTo>
                <a:lnTo>
                  <a:pt x="654" y="143"/>
                </a:lnTo>
                <a:lnTo>
                  <a:pt x="669" y="166"/>
                </a:lnTo>
                <a:lnTo>
                  <a:pt x="680" y="192"/>
                </a:lnTo>
                <a:lnTo>
                  <a:pt x="689" y="216"/>
                </a:lnTo>
                <a:lnTo>
                  <a:pt x="696" y="244"/>
                </a:lnTo>
                <a:lnTo>
                  <a:pt x="696" y="300"/>
                </a:lnTo>
                <a:lnTo>
                  <a:pt x="689" y="327"/>
                </a:lnTo>
                <a:lnTo>
                  <a:pt x="680" y="352"/>
                </a:lnTo>
                <a:lnTo>
                  <a:pt x="669" y="379"/>
                </a:lnTo>
                <a:lnTo>
                  <a:pt x="656" y="402"/>
                </a:lnTo>
                <a:lnTo>
                  <a:pt x="638" y="424"/>
                </a:lnTo>
                <a:lnTo>
                  <a:pt x="618" y="446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84" y="525"/>
                </a:lnTo>
                <a:lnTo>
                  <a:pt x="454" y="533"/>
                </a:lnTo>
                <a:lnTo>
                  <a:pt x="420" y="540"/>
                </a:lnTo>
                <a:lnTo>
                  <a:pt x="384" y="545"/>
                </a:lnTo>
                <a:lnTo>
                  <a:pt x="366" y="545"/>
                </a:lnTo>
                <a:lnTo>
                  <a:pt x="348" y="547"/>
                </a:lnTo>
                <a:lnTo>
                  <a:pt x="330" y="545"/>
                </a:lnTo>
                <a:lnTo>
                  <a:pt x="313" y="545"/>
                </a:lnTo>
                <a:lnTo>
                  <a:pt x="279" y="540"/>
                </a:lnTo>
                <a:lnTo>
                  <a:pt x="246" y="535"/>
                </a:lnTo>
                <a:lnTo>
                  <a:pt x="182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3"/>
                </a:lnTo>
                <a:lnTo>
                  <a:pt x="26" y="379"/>
                </a:lnTo>
                <a:lnTo>
                  <a:pt x="16" y="355"/>
                </a:lnTo>
                <a:lnTo>
                  <a:pt x="6" y="328"/>
                </a:lnTo>
                <a:lnTo>
                  <a:pt x="2" y="302"/>
                </a:lnTo>
                <a:lnTo>
                  <a:pt x="0" y="288"/>
                </a:lnTo>
                <a:lnTo>
                  <a:pt x="0" y="272"/>
                </a:lnTo>
                <a:moveTo>
                  <a:pt x="28" y="286"/>
                </a:moveTo>
                <a:lnTo>
                  <a:pt x="28" y="299"/>
                </a:lnTo>
                <a:lnTo>
                  <a:pt x="34" y="322"/>
                </a:lnTo>
                <a:lnTo>
                  <a:pt x="42" y="347"/>
                </a:lnTo>
                <a:lnTo>
                  <a:pt x="54" y="370"/>
                </a:lnTo>
                <a:lnTo>
                  <a:pt x="66" y="393"/>
                </a:lnTo>
                <a:lnTo>
                  <a:pt x="82" y="412"/>
                </a:lnTo>
                <a:lnTo>
                  <a:pt x="100" y="433"/>
                </a:lnTo>
                <a:lnTo>
                  <a:pt x="120" y="451"/>
                </a:lnTo>
                <a:lnTo>
                  <a:pt x="142" y="467"/>
                </a:lnTo>
                <a:lnTo>
                  <a:pt x="167" y="481"/>
                </a:lnTo>
                <a:lnTo>
                  <a:pt x="194" y="495"/>
                </a:lnTo>
                <a:lnTo>
                  <a:pt x="224" y="506"/>
                </a:lnTo>
                <a:lnTo>
                  <a:pt x="253" y="512"/>
                </a:lnTo>
                <a:lnTo>
                  <a:pt x="284" y="519"/>
                </a:lnTo>
                <a:lnTo>
                  <a:pt x="315" y="523"/>
                </a:lnTo>
                <a:lnTo>
                  <a:pt x="333" y="525"/>
                </a:lnTo>
                <a:lnTo>
                  <a:pt x="364" y="525"/>
                </a:lnTo>
                <a:lnTo>
                  <a:pt x="380" y="523"/>
                </a:lnTo>
                <a:lnTo>
                  <a:pt x="413" y="519"/>
                </a:lnTo>
                <a:lnTo>
                  <a:pt x="444" y="514"/>
                </a:lnTo>
                <a:lnTo>
                  <a:pt x="474" y="506"/>
                </a:lnTo>
                <a:lnTo>
                  <a:pt x="500" y="495"/>
                </a:lnTo>
                <a:lnTo>
                  <a:pt x="526" y="482"/>
                </a:lnTo>
                <a:lnTo>
                  <a:pt x="576" y="451"/>
                </a:lnTo>
                <a:lnTo>
                  <a:pt x="596" y="433"/>
                </a:lnTo>
                <a:lnTo>
                  <a:pt x="614" y="413"/>
                </a:lnTo>
                <a:lnTo>
                  <a:pt x="629" y="393"/>
                </a:lnTo>
                <a:lnTo>
                  <a:pt x="643" y="372"/>
                </a:lnTo>
                <a:lnTo>
                  <a:pt x="654" y="347"/>
                </a:lnTo>
                <a:lnTo>
                  <a:pt x="663" y="325"/>
                </a:lnTo>
                <a:lnTo>
                  <a:pt x="667" y="299"/>
                </a:lnTo>
                <a:lnTo>
                  <a:pt x="669" y="286"/>
                </a:lnTo>
                <a:lnTo>
                  <a:pt x="669" y="260"/>
                </a:lnTo>
                <a:lnTo>
                  <a:pt x="663" y="223"/>
                </a:lnTo>
                <a:lnTo>
                  <a:pt x="654" y="199"/>
                </a:lnTo>
                <a:lnTo>
                  <a:pt x="645" y="176"/>
                </a:lnTo>
                <a:lnTo>
                  <a:pt x="632" y="153"/>
                </a:lnTo>
                <a:lnTo>
                  <a:pt x="614" y="133"/>
                </a:lnTo>
                <a:lnTo>
                  <a:pt x="596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4"/>
                </a:lnTo>
                <a:lnTo>
                  <a:pt x="502" y="52"/>
                </a:lnTo>
                <a:lnTo>
                  <a:pt x="474" y="42"/>
                </a:lnTo>
                <a:lnTo>
                  <a:pt x="444" y="33"/>
                </a:lnTo>
                <a:lnTo>
                  <a:pt x="382" y="22"/>
                </a:lnTo>
                <a:lnTo>
                  <a:pt x="317" y="22"/>
                </a:lnTo>
                <a:lnTo>
                  <a:pt x="284" y="26"/>
                </a:lnTo>
                <a:lnTo>
                  <a:pt x="255" y="33"/>
                </a:lnTo>
                <a:lnTo>
                  <a:pt x="224" y="42"/>
                </a:lnTo>
                <a:lnTo>
                  <a:pt x="196" y="52"/>
                </a:lnTo>
                <a:lnTo>
                  <a:pt x="169" y="64"/>
                </a:lnTo>
                <a:lnTo>
                  <a:pt x="144" y="78"/>
                </a:lnTo>
                <a:lnTo>
                  <a:pt x="122" y="94"/>
                </a:lnTo>
                <a:lnTo>
                  <a:pt x="100" y="113"/>
                </a:lnTo>
                <a:lnTo>
                  <a:pt x="82" y="133"/>
                </a:lnTo>
                <a:lnTo>
                  <a:pt x="66" y="152"/>
                </a:lnTo>
                <a:lnTo>
                  <a:pt x="54" y="174"/>
                </a:lnTo>
                <a:lnTo>
                  <a:pt x="42" y="197"/>
                </a:lnTo>
                <a:lnTo>
                  <a:pt x="34" y="222"/>
                </a:lnTo>
                <a:lnTo>
                  <a:pt x="28" y="246"/>
                </a:lnTo>
                <a:lnTo>
                  <a:pt x="28" y="260"/>
                </a:lnTo>
                <a:lnTo>
                  <a:pt x="26" y="272"/>
                </a:lnTo>
                <a:lnTo>
                  <a:pt x="28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520" name="" descr=""/>
          <p:cNvPicPr/>
          <p:nvPr/>
        </p:nvPicPr>
        <p:blipFill>
          <a:blip r:embed="rId68"/>
          <a:stretch/>
        </p:blipFill>
        <p:spPr>
          <a:xfrm>
            <a:off x="8761680" y="262476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521" name="Freeform 102"/>
          <p:cNvSpPr/>
          <p:nvPr/>
        </p:nvSpPr>
        <p:spPr>
          <a:xfrm>
            <a:off x="8757360" y="2621520"/>
            <a:ext cx="250920" cy="197280"/>
          </a:xfrm>
          <a:custGeom>
            <a:avLst/>
            <a:gdLst/>
            <a:ahLst/>
            <a:rect l="0" t="0" r="r" b="b"/>
            <a:pathLst>
              <a:path w="697" h="548">
                <a:moveTo>
                  <a:pt x="0" y="272"/>
                </a:moveTo>
                <a:lnTo>
                  <a:pt x="0" y="258"/>
                </a:lnTo>
                <a:lnTo>
                  <a:pt x="2" y="246"/>
                </a:lnTo>
                <a:lnTo>
                  <a:pt x="6" y="218"/>
                </a:lnTo>
                <a:lnTo>
                  <a:pt x="16" y="192"/>
                </a:lnTo>
                <a:lnTo>
                  <a:pt x="26" y="167"/>
                </a:lnTo>
                <a:lnTo>
                  <a:pt x="42" y="143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7" y="63"/>
                </a:lnTo>
                <a:lnTo>
                  <a:pt x="152" y="47"/>
                </a:lnTo>
                <a:lnTo>
                  <a:pt x="180" y="33"/>
                </a:lnTo>
                <a:lnTo>
                  <a:pt x="213" y="21"/>
                </a:lnTo>
                <a:lnTo>
                  <a:pt x="244" y="12"/>
                </a:lnTo>
                <a:lnTo>
                  <a:pt x="277" y="5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5"/>
                </a:lnTo>
                <a:lnTo>
                  <a:pt x="450" y="12"/>
                </a:lnTo>
                <a:lnTo>
                  <a:pt x="484" y="21"/>
                </a:lnTo>
                <a:lnTo>
                  <a:pt x="514" y="33"/>
                </a:lnTo>
                <a:lnTo>
                  <a:pt x="542" y="47"/>
                </a:lnTo>
                <a:lnTo>
                  <a:pt x="569" y="63"/>
                </a:lnTo>
                <a:lnTo>
                  <a:pt x="594" y="80"/>
                </a:lnTo>
                <a:lnTo>
                  <a:pt x="616" y="99"/>
                </a:lnTo>
                <a:lnTo>
                  <a:pt x="636" y="120"/>
                </a:lnTo>
                <a:lnTo>
                  <a:pt x="654" y="143"/>
                </a:lnTo>
                <a:lnTo>
                  <a:pt x="669" y="166"/>
                </a:lnTo>
                <a:lnTo>
                  <a:pt x="680" y="192"/>
                </a:lnTo>
                <a:lnTo>
                  <a:pt x="689" y="216"/>
                </a:lnTo>
                <a:lnTo>
                  <a:pt x="696" y="244"/>
                </a:lnTo>
                <a:lnTo>
                  <a:pt x="696" y="300"/>
                </a:lnTo>
                <a:lnTo>
                  <a:pt x="689" y="327"/>
                </a:lnTo>
                <a:lnTo>
                  <a:pt x="680" y="352"/>
                </a:lnTo>
                <a:lnTo>
                  <a:pt x="669" y="379"/>
                </a:lnTo>
                <a:lnTo>
                  <a:pt x="656" y="402"/>
                </a:lnTo>
                <a:lnTo>
                  <a:pt x="638" y="424"/>
                </a:lnTo>
                <a:lnTo>
                  <a:pt x="618" y="446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84" y="525"/>
                </a:lnTo>
                <a:lnTo>
                  <a:pt x="454" y="533"/>
                </a:lnTo>
                <a:lnTo>
                  <a:pt x="420" y="540"/>
                </a:lnTo>
                <a:lnTo>
                  <a:pt x="384" y="545"/>
                </a:lnTo>
                <a:lnTo>
                  <a:pt x="366" y="545"/>
                </a:lnTo>
                <a:lnTo>
                  <a:pt x="348" y="547"/>
                </a:lnTo>
                <a:lnTo>
                  <a:pt x="330" y="545"/>
                </a:lnTo>
                <a:lnTo>
                  <a:pt x="313" y="545"/>
                </a:lnTo>
                <a:lnTo>
                  <a:pt x="279" y="540"/>
                </a:lnTo>
                <a:lnTo>
                  <a:pt x="246" y="535"/>
                </a:lnTo>
                <a:lnTo>
                  <a:pt x="182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3"/>
                </a:lnTo>
                <a:lnTo>
                  <a:pt x="26" y="379"/>
                </a:lnTo>
                <a:lnTo>
                  <a:pt x="16" y="355"/>
                </a:lnTo>
                <a:lnTo>
                  <a:pt x="6" y="328"/>
                </a:lnTo>
                <a:lnTo>
                  <a:pt x="2" y="302"/>
                </a:lnTo>
                <a:lnTo>
                  <a:pt x="0" y="288"/>
                </a:lnTo>
                <a:lnTo>
                  <a:pt x="0" y="272"/>
                </a:lnTo>
                <a:moveTo>
                  <a:pt x="28" y="286"/>
                </a:moveTo>
                <a:lnTo>
                  <a:pt x="28" y="299"/>
                </a:lnTo>
                <a:lnTo>
                  <a:pt x="34" y="322"/>
                </a:lnTo>
                <a:lnTo>
                  <a:pt x="42" y="347"/>
                </a:lnTo>
                <a:lnTo>
                  <a:pt x="54" y="370"/>
                </a:lnTo>
                <a:lnTo>
                  <a:pt x="66" y="393"/>
                </a:lnTo>
                <a:lnTo>
                  <a:pt x="82" y="412"/>
                </a:lnTo>
                <a:lnTo>
                  <a:pt x="100" y="433"/>
                </a:lnTo>
                <a:lnTo>
                  <a:pt x="120" y="451"/>
                </a:lnTo>
                <a:lnTo>
                  <a:pt x="142" y="467"/>
                </a:lnTo>
                <a:lnTo>
                  <a:pt x="167" y="481"/>
                </a:lnTo>
                <a:lnTo>
                  <a:pt x="194" y="495"/>
                </a:lnTo>
                <a:lnTo>
                  <a:pt x="224" y="506"/>
                </a:lnTo>
                <a:lnTo>
                  <a:pt x="253" y="512"/>
                </a:lnTo>
                <a:lnTo>
                  <a:pt x="284" y="519"/>
                </a:lnTo>
                <a:lnTo>
                  <a:pt x="315" y="523"/>
                </a:lnTo>
                <a:lnTo>
                  <a:pt x="333" y="525"/>
                </a:lnTo>
                <a:lnTo>
                  <a:pt x="364" y="525"/>
                </a:lnTo>
                <a:lnTo>
                  <a:pt x="380" y="523"/>
                </a:lnTo>
                <a:lnTo>
                  <a:pt x="413" y="519"/>
                </a:lnTo>
                <a:lnTo>
                  <a:pt x="444" y="514"/>
                </a:lnTo>
                <a:lnTo>
                  <a:pt x="474" y="506"/>
                </a:lnTo>
                <a:lnTo>
                  <a:pt x="500" y="495"/>
                </a:lnTo>
                <a:lnTo>
                  <a:pt x="526" y="482"/>
                </a:lnTo>
                <a:lnTo>
                  <a:pt x="576" y="451"/>
                </a:lnTo>
                <a:lnTo>
                  <a:pt x="596" y="433"/>
                </a:lnTo>
                <a:lnTo>
                  <a:pt x="614" y="413"/>
                </a:lnTo>
                <a:lnTo>
                  <a:pt x="629" y="393"/>
                </a:lnTo>
                <a:lnTo>
                  <a:pt x="643" y="372"/>
                </a:lnTo>
                <a:lnTo>
                  <a:pt x="654" y="347"/>
                </a:lnTo>
                <a:lnTo>
                  <a:pt x="663" y="325"/>
                </a:lnTo>
                <a:lnTo>
                  <a:pt x="667" y="299"/>
                </a:lnTo>
                <a:lnTo>
                  <a:pt x="669" y="286"/>
                </a:lnTo>
                <a:lnTo>
                  <a:pt x="669" y="260"/>
                </a:lnTo>
                <a:lnTo>
                  <a:pt x="663" y="223"/>
                </a:lnTo>
                <a:lnTo>
                  <a:pt x="654" y="199"/>
                </a:lnTo>
                <a:lnTo>
                  <a:pt x="645" y="176"/>
                </a:lnTo>
                <a:lnTo>
                  <a:pt x="632" y="153"/>
                </a:lnTo>
                <a:lnTo>
                  <a:pt x="614" y="133"/>
                </a:lnTo>
                <a:lnTo>
                  <a:pt x="596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4"/>
                </a:lnTo>
                <a:lnTo>
                  <a:pt x="502" y="52"/>
                </a:lnTo>
                <a:lnTo>
                  <a:pt x="474" y="42"/>
                </a:lnTo>
                <a:lnTo>
                  <a:pt x="444" y="33"/>
                </a:lnTo>
                <a:lnTo>
                  <a:pt x="382" y="22"/>
                </a:lnTo>
                <a:lnTo>
                  <a:pt x="317" y="22"/>
                </a:lnTo>
                <a:lnTo>
                  <a:pt x="284" y="26"/>
                </a:lnTo>
                <a:lnTo>
                  <a:pt x="255" y="33"/>
                </a:lnTo>
                <a:lnTo>
                  <a:pt x="224" y="42"/>
                </a:lnTo>
                <a:lnTo>
                  <a:pt x="196" y="52"/>
                </a:lnTo>
                <a:lnTo>
                  <a:pt x="169" y="64"/>
                </a:lnTo>
                <a:lnTo>
                  <a:pt x="144" y="78"/>
                </a:lnTo>
                <a:lnTo>
                  <a:pt x="122" y="94"/>
                </a:lnTo>
                <a:lnTo>
                  <a:pt x="100" y="113"/>
                </a:lnTo>
                <a:lnTo>
                  <a:pt x="82" y="133"/>
                </a:lnTo>
                <a:lnTo>
                  <a:pt x="66" y="152"/>
                </a:lnTo>
                <a:lnTo>
                  <a:pt x="54" y="174"/>
                </a:lnTo>
                <a:lnTo>
                  <a:pt x="42" y="197"/>
                </a:lnTo>
                <a:lnTo>
                  <a:pt x="34" y="222"/>
                </a:lnTo>
                <a:lnTo>
                  <a:pt x="28" y="246"/>
                </a:lnTo>
                <a:lnTo>
                  <a:pt x="28" y="260"/>
                </a:lnTo>
                <a:lnTo>
                  <a:pt x="26" y="272"/>
                </a:lnTo>
                <a:lnTo>
                  <a:pt x="28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522" name="" descr=""/>
          <p:cNvPicPr/>
          <p:nvPr/>
        </p:nvPicPr>
        <p:blipFill>
          <a:blip r:embed="rId69"/>
          <a:stretch/>
        </p:blipFill>
        <p:spPr>
          <a:xfrm>
            <a:off x="8676720" y="291384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523" name="Freeform 103"/>
          <p:cNvSpPr/>
          <p:nvPr/>
        </p:nvSpPr>
        <p:spPr>
          <a:xfrm>
            <a:off x="8672400" y="2910240"/>
            <a:ext cx="250920" cy="197640"/>
          </a:xfrm>
          <a:custGeom>
            <a:avLst/>
            <a:gdLst/>
            <a:ahLst/>
            <a:rect l="0" t="0" r="r" b="b"/>
            <a:pathLst>
              <a:path w="697" h="549">
                <a:moveTo>
                  <a:pt x="0" y="275"/>
                </a:moveTo>
                <a:lnTo>
                  <a:pt x="0" y="261"/>
                </a:lnTo>
                <a:lnTo>
                  <a:pt x="6" y="219"/>
                </a:lnTo>
                <a:lnTo>
                  <a:pt x="15" y="193"/>
                </a:lnTo>
                <a:lnTo>
                  <a:pt x="26" y="168"/>
                </a:lnTo>
                <a:lnTo>
                  <a:pt x="42" y="143"/>
                </a:lnTo>
                <a:lnTo>
                  <a:pt x="58" y="121"/>
                </a:lnTo>
                <a:lnTo>
                  <a:pt x="78" y="100"/>
                </a:lnTo>
                <a:lnTo>
                  <a:pt x="100" y="81"/>
                </a:lnTo>
                <a:lnTo>
                  <a:pt x="124" y="64"/>
                </a:lnTo>
                <a:lnTo>
                  <a:pt x="151" y="48"/>
                </a:lnTo>
                <a:lnTo>
                  <a:pt x="180" y="34"/>
                </a:lnTo>
                <a:lnTo>
                  <a:pt x="242" y="12"/>
                </a:lnTo>
                <a:lnTo>
                  <a:pt x="276" y="6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6" y="6"/>
                </a:lnTo>
                <a:lnTo>
                  <a:pt x="450" y="12"/>
                </a:lnTo>
                <a:lnTo>
                  <a:pt x="484" y="21"/>
                </a:lnTo>
                <a:lnTo>
                  <a:pt x="513" y="34"/>
                </a:lnTo>
                <a:lnTo>
                  <a:pt x="542" y="48"/>
                </a:lnTo>
                <a:lnTo>
                  <a:pt x="568" y="64"/>
                </a:lnTo>
                <a:lnTo>
                  <a:pt x="594" y="81"/>
                </a:lnTo>
                <a:lnTo>
                  <a:pt x="616" y="100"/>
                </a:lnTo>
                <a:lnTo>
                  <a:pt x="636" y="121"/>
                </a:lnTo>
                <a:lnTo>
                  <a:pt x="654" y="143"/>
                </a:lnTo>
                <a:lnTo>
                  <a:pt x="669" y="167"/>
                </a:lnTo>
                <a:lnTo>
                  <a:pt x="680" y="193"/>
                </a:lnTo>
                <a:lnTo>
                  <a:pt x="689" y="219"/>
                </a:lnTo>
                <a:lnTo>
                  <a:pt x="694" y="246"/>
                </a:lnTo>
                <a:lnTo>
                  <a:pt x="696" y="260"/>
                </a:lnTo>
                <a:lnTo>
                  <a:pt x="696" y="302"/>
                </a:lnTo>
                <a:lnTo>
                  <a:pt x="689" y="329"/>
                </a:lnTo>
                <a:lnTo>
                  <a:pt x="680" y="355"/>
                </a:lnTo>
                <a:lnTo>
                  <a:pt x="669" y="380"/>
                </a:lnTo>
                <a:lnTo>
                  <a:pt x="656" y="404"/>
                </a:lnTo>
                <a:lnTo>
                  <a:pt x="638" y="427"/>
                </a:lnTo>
                <a:lnTo>
                  <a:pt x="618" y="448"/>
                </a:lnTo>
                <a:lnTo>
                  <a:pt x="596" y="468"/>
                </a:lnTo>
                <a:lnTo>
                  <a:pt x="570" y="485"/>
                </a:lnTo>
                <a:lnTo>
                  <a:pt x="544" y="501"/>
                </a:lnTo>
                <a:lnTo>
                  <a:pt x="515" y="515"/>
                </a:lnTo>
                <a:lnTo>
                  <a:pt x="453" y="535"/>
                </a:lnTo>
                <a:lnTo>
                  <a:pt x="418" y="541"/>
                </a:lnTo>
                <a:lnTo>
                  <a:pt x="383" y="546"/>
                </a:lnTo>
                <a:lnTo>
                  <a:pt x="365" y="546"/>
                </a:lnTo>
                <a:lnTo>
                  <a:pt x="347" y="548"/>
                </a:lnTo>
                <a:lnTo>
                  <a:pt x="329" y="546"/>
                </a:lnTo>
                <a:lnTo>
                  <a:pt x="312" y="546"/>
                </a:lnTo>
                <a:lnTo>
                  <a:pt x="278" y="543"/>
                </a:lnTo>
                <a:lnTo>
                  <a:pt x="244" y="535"/>
                </a:lnTo>
                <a:lnTo>
                  <a:pt x="182" y="515"/>
                </a:lnTo>
                <a:lnTo>
                  <a:pt x="154" y="501"/>
                </a:lnTo>
                <a:lnTo>
                  <a:pt x="126" y="485"/>
                </a:lnTo>
                <a:lnTo>
                  <a:pt x="102" y="468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6" y="382"/>
                </a:lnTo>
                <a:lnTo>
                  <a:pt x="15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6" y="288"/>
                </a:moveTo>
                <a:lnTo>
                  <a:pt x="33" y="324"/>
                </a:lnTo>
                <a:lnTo>
                  <a:pt x="42" y="349"/>
                </a:lnTo>
                <a:lnTo>
                  <a:pt x="53" y="371"/>
                </a:lnTo>
                <a:lnTo>
                  <a:pt x="66" y="394"/>
                </a:lnTo>
                <a:lnTo>
                  <a:pt x="82" y="415"/>
                </a:lnTo>
                <a:lnTo>
                  <a:pt x="100" y="434"/>
                </a:lnTo>
                <a:lnTo>
                  <a:pt x="120" y="452"/>
                </a:lnTo>
                <a:lnTo>
                  <a:pt x="142" y="468"/>
                </a:lnTo>
                <a:lnTo>
                  <a:pt x="166" y="482"/>
                </a:lnTo>
                <a:lnTo>
                  <a:pt x="194" y="496"/>
                </a:lnTo>
                <a:lnTo>
                  <a:pt x="222" y="506"/>
                </a:lnTo>
                <a:lnTo>
                  <a:pt x="252" y="515"/>
                </a:lnTo>
                <a:lnTo>
                  <a:pt x="282" y="520"/>
                </a:lnTo>
                <a:lnTo>
                  <a:pt x="314" y="523"/>
                </a:lnTo>
                <a:lnTo>
                  <a:pt x="332" y="525"/>
                </a:lnTo>
                <a:lnTo>
                  <a:pt x="378" y="525"/>
                </a:lnTo>
                <a:lnTo>
                  <a:pt x="412" y="520"/>
                </a:lnTo>
                <a:lnTo>
                  <a:pt x="444" y="515"/>
                </a:lnTo>
                <a:lnTo>
                  <a:pt x="473" y="506"/>
                </a:lnTo>
                <a:lnTo>
                  <a:pt x="500" y="496"/>
                </a:lnTo>
                <a:lnTo>
                  <a:pt x="526" y="483"/>
                </a:lnTo>
                <a:lnTo>
                  <a:pt x="550" y="469"/>
                </a:lnTo>
                <a:lnTo>
                  <a:pt x="576" y="452"/>
                </a:lnTo>
                <a:lnTo>
                  <a:pt x="596" y="434"/>
                </a:lnTo>
                <a:lnTo>
                  <a:pt x="614" y="415"/>
                </a:lnTo>
                <a:lnTo>
                  <a:pt x="628" y="394"/>
                </a:lnTo>
                <a:lnTo>
                  <a:pt x="642" y="373"/>
                </a:lnTo>
                <a:lnTo>
                  <a:pt x="654" y="350"/>
                </a:lnTo>
                <a:lnTo>
                  <a:pt x="662" y="326"/>
                </a:lnTo>
                <a:lnTo>
                  <a:pt x="666" y="299"/>
                </a:lnTo>
                <a:lnTo>
                  <a:pt x="669" y="288"/>
                </a:lnTo>
                <a:lnTo>
                  <a:pt x="669" y="261"/>
                </a:lnTo>
                <a:lnTo>
                  <a:pt x="662" y="224"/>
                </a:lnTo>
                <a:lnTo>
                  <a:pt x="654" y="200"/>
                </a:lnTo>
                <a:lnTo>
                  <a:pt x="644" y="176"/>
                </a:lnTo>
                <a:lnTo>
                  <a:pt x="632" y="154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3" y="81"/>
                </a:lnTo>
                <a:lnTo>
                  <a:pt x="528" y="65"/>
                </a:lnTo>
                <a:lnTo>
                  <a:pt x="502" y="53"/>
                </a:lnTo>
                <a:lnTo>
                  <a:pt x="473" y="42"/>
                </a:lnTo>
                <a:lnTo>
                  <a:pt x="444" y="34"/>
                </a:lnTo>
                <a:lnTo>
                  <a:pt x="380" y="23"/>
                </a:lnTo>
                <a:lnTo>
                  <a:pt x="316" y="23"/>
                </a:lnTo>
                <a:lnTo>
                  <a:pt x="282" y="28"/>
                </a:lnTo>
                <a:lnTo>
                  <a:pt x="254" y="34"/>
                </a:lnTo>
                <a:lnTo>
                  <a:pt x="222" y="42"/>
                </a:lnTo>
                <a:lnTo>
                  <a:pt x="196" y="53"/>
                </a:lnTo>
                <a:lnTo>
                  <a:pt x="168" y="65"/>
                </a:lnTo>
                <a:lnTo>
                  <a:pt x="144" y="79"/>
                </a:lnTo>
                <a:lnTo>
                  <a:pt x="100" y="114"/>
                </a:lnTo>
                <a:lnTo>
                  <a:pt x="82" y="133"/>
                </a:lnTo>
                <a:lnTo>
                  <a:pt x="66" y="154"/>
                </a:lnTo>
                <a:lnTo>
                  <a:pt x="53" y="175"/>
                </a:lnTo>
                <a:lnTo>
                  <a:pt x="42" y="199"/>
                </a:lnTo>
                <a:lnTo>
                  <a:pt x="33" y="223"/>
                </a:lnTo>
                <a:lnTo>
                  <a:pt x="28" y="249"/>
                </a:lnTo>
                <a:lnTo>
                  <a:pt x="28" y="261"/>
                </a:lnTo>
                <a:lnTo>
                  <a:pt x="26" y="274"/>
                </a:lnTo>
                <a:lnTo>
                  <a:pt x="26" y="288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524" name="" descr=""/>
          <p:cNvPicPr/>
          <p:nvPr/>
        </p:nvPicPr>
        <p:blipFill>
          <a:blip r:embed="rId70"/>
          <a:stretch/>
        </p:blipFill>
        <p:spPr>
          <a:xfrm>
            <a:off x="8676720" y="291384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525" name="Freeform 104"/>
          <p:cNvSpPr/>
          <p:nvPr/>
        </p:nvSpPr>
        <p:spPr>
          <a:xfrm>
            <a:off x="8672400" y="2910240"/>
            <a:ext cx="250920" cy="197640"/>
          </a:xfrm>
          <a:custGeom>
            <a:avLst/>
            <a:gdLst/>
            <a:ahLst/>
            <a:rect l="0" t="0" r="r" b="b"/>
            <a:pathLst>
              <a:path w="697" h="549">
                <a:moveTo>
                  <a:pt x="0" y="275"/>
                </a:moveTo>
                <a:lnTo>
                  <a:pt x="0" y="261"/>
                </a:lnTo>
                <a:lnTo>
                  <a:pt x="6" y="219"/>
                </a:lnTo>
                <a:lnTo>
                  <a:pt x="15" y="193"/>
                </a:lnTo>
                <a:lnTo>
                  <a:pt x="26" y="168"/>
                </a:lnTo>
                <a:lnTo>
                  <a:pt x="42" y="143"/>
                </a:lnTo>
                <a:lnTo>
                  <a:pt x="58" y="121"/>
                </a:lnTo>
                <a:lnTo>
                  <a:pt x="78" y="100"/>
                </a:lnTo>
                <a:lnTo>
                  <a:pt x="100" y="81"/>
                </a:lnTo>
                <a:lnTo>
                  <a:pt x="124" y="64"/>
                </a:lnTo>
                <a:lnTo>
                  <a:pt x="151" y="48"/>
                </a:lnTo>
                <a:lnTo>
                  <a:pt x="180" y="34"/>
                </a:lnTo>
                <a:lnTo>
                  <a:pt x="242" y="12"/>
                </a:lnTo>
                <a:lnTo>
                  <a:pt x="276" y="6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6" y="6"/>
                </a:lnTo>
                <a:lnTo>
                  <a:pt x="450" y="12"/>
                </a:lnTo>
                <a:lnTo>
                  <a:pt x="484" y="21"/>
                </a:lnTo>
                <a:lnTo>
                  <a:pt x="513" y="34"/>
                </a:lnTo>
                <a:lnTo>
                  <a:pt x="542" y="48"/>
                </a:lnTo>
                <a:lnTo>
                  <a:pt x="568" y="64"/>
                </a:lnTo>
                <a:lnTo>
                  <a:pt x="594" y="81"/>
                </a:lnTo>
                <a:lnTo>
                  <a:pt x="616" y="100"/>
                </a:lnTo>
                <a:lnTo>
                  <a:pt x="636" y="121"/>
                </a:lnTo>
                <a:lnTo>
                  <a:pt x="654" y="143"/>
                </a:lnTo>
                <a:lnTo>
                  <a:pt x="669" y="167"/>
                </a:lnTo>
                <a:lnTo>
                  <a:pt x="680" y="193"/>
                </a:lnTo>
                <a:lnTo>
                  <a:pt x="689" y="219"/>
                </a:lnTo>
                <a:lnTo>
                  <a:pt x="694" y="246"/>
                </a:lnTo>
                <a:lnTo>
                  <a:pt x="696" y="260"/>
                </a:lnTo>
                <a:lnTo>
                  <a:pt x="696" y="302"/>
                </a:lnTo>
                <a:lnTo>
                  <a:pt x="689" y="329"/>
                </a:lnTo>
                <a:lnTo>
                  <a:pt x="680" y="355"/>
                </a:lnTo>
                <a:lnTo>
                  <a:pt x="669" y="380"/>
                </a:lnTo>
                <a:lnTo>
                  <a:pt x="656" y="404"/>
                </a:lnTo>
                <a:lnTo>
                  <a:pt x="638" y="427"/>
                </a:lnTo>
                <a:lnTo>
                  <a:pt x="618" y="448"/>
                </a:lnTo>
                <a:lnTo>
                  <a:pt x="596" y="468"/>
                </a:lnTo>
                <a:lnTo>
                  <a:pt x="570" y="485"/>
                </a:lnTo>
                <a:lnTo>
                  <a:pt x="544" y="501"/>
                </a:lnTo>
                <a:lnTo>
                  <a:pt x="515" y="515"/>
                </a:lnTo>
                <a:lnTo>
                  <a:pt x="453" y="535"/>
                </a:lnTo>
                <a:lnTo>
                  <a:pt x="418" y="541"/>
                </a:lnTo>
                <a:lnTo>
                  <a:pt x="383" y="546"/>
                </a:lnTo>
                <a:lnTo>
                  <a:pt x="365" y="546"/>
                </a:lnTo>
                <a:lnTo>
                  <a:pt x="347" y="548"/>
                </a:lnTo>
                <a:lnTo>
                  <a:pt x="329" y="546"/>
                </a:lnTo>
                <a:lnTo>
                  <a:pt x="312" y="546"/>
                </a:lnTo>
                <a:lnTo>
                  <a:pt x="278" y="543"/>
                </a:lnTo>
                <a:lnTo>
                  <a:pt x="244" y="535"/>
                </a:lnTo>
                <a:lnTo>
                  <a:pt x="182" y="515"/>
                </a:lnTo>
                <a:lnTo>
                  <a:pt x="154" y="501"/>
                </a:lnTo>
                <a:lnTo>
                  <a:pt x="126" y="485"/>
                </a:lnTo>
                <a:lnTo>
                  <a:pt x="102" y="468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6" y="382"/>
                </a:lnTo>
                <a:lnTo>
                  <a:pt x="15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6" y="288"/>
                </a:moveTo>
                <a:lnTo>
                  <a:pt x="33" y="324"/>
                </a:lnTo>
                <a:lnTo>
                  <a:pt x="42" y="349"/>
                </a:lnTo>
                <a:lnTo>
                  <a:pt x="53" y="371"/>
                </a:lnTo>
                <a:lnTo>
                  <a:pt x="66" y="394"/>
                </a:lnTo>
                <a:lnTo>
                  <a:pt x="82" y="415"/>
                </a:lnTo>
                <a:lnTo>
                  <a:pt x="100" y="434"/>
                </a:lnTo>
                <a:lnTo>
                  <a:pt x="120" y="452"/>
                </a:lnTo>
                <a:lnTo>
                  <a:pt x="142" y="468"/>
                </a:lnTo>
                <a:lnTo>
                  <a:pt x="166" y="482"/>
                </a:lnTo>
                <a:lnTo>
                  <a:pt x="194" y="496"/>
                </a:lnTo>
                <a:lnTo>
                  <a:pt x="222" y="506"/>
                </a:lnTo>
                <a:lnTo>
                  <a:pt x="252" y="515"/>
                </a:lnTo>
                <a:lnTo>
                  <a:pt x="282" y="520"/>
                </a:lnTo>
                <a:lnTo>
                  <a:pt x="314" y="523"/>
                </a:lnTo>
                <a:lnTo>
                  <a:pt x="332" y="525"/>
                </a:lnTo>
                <a:lnTo>
                  <a:pt x="378" y="525"/>
                </a:lnTo>
                <a:lnTo>
                  <a:pt x="412" y="520"/>
                </a:lnTo>
                <a:lnTo>
                  <a:pt x="444" y="515"/>
                </a:lnTo>
                <a:lnTo>
                  <a:pt x="473" y="506"/>
                </a:lnTo>
                <a:lnTo>
                  <a:pt x="500" y="496"/>
                </a:lnTo>
                <a:lnTo>
                  <a:pt x="526" y="483"/>
                </a:lnTo>
                <a:lnTo>
                  <a:pt x="550" y="469"/>
                </a:lnTo>
                <a:lnTo>
                  <a:pt x="576" y="452"/>
                </a:lnTo>
                <a:lnTo>
                  <a:pt x="596" y="434"/>
                </a:lnTo>
                <a:lnTo>
                  <a:pt x="614" y="415"/>
                </a:lnTo>
                <a:lnTo>
                  <a:pt x="628" y="394"/>
                </a:lnTo>
                <a:lnTo>
                  <a:pt x="642" y="373"/>
                </a:lnTo>
                <a:lnTo>
                  <a:pt x="654" y="350"/>
                </a:lnTo>
                <a:lnTo>
                  <a:pt x="662" y="326"/>
                </a:lnTo>
                <a:lnTo>
                  <a:pt x="666" y="299"/>
                </a:lnTo>
                <a:lnTo>
                  <a:pt x="669" y="288"/>
                </a:lnTo>
                <a:lnTo>
                  <a:pt x="669" y="261"/>
                </a:lnTo>
                <a:lnTo>
                  <a:pt x="662" y="224"/>
                </a:lnTo>
                <a:lnTo>
                  <a:pt x="654" y="200"/>
                </a:lnTo>
                <a:lnTo>
                  <a:pt x="644" y="176"/>
                </a:lnTo>
                <a:lnTo>
                  <a:pt x="632" y="154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3" y="81"/>
                </a:lnTo>
                <a:lnTo>
                  <a:pt x="528" y="65"/>
                </a:lnTo>
                <a:lnTo>
                  <a:pt x="502" y="53"/>
                </a:lnTo>
                <a:lnTo>
                  <a:pt x="473" y="42"/>
                </a:lnTo>
                <a:lnTo>
                  <a:pt x="444" y="34"/>
                </a:lnTo>
                <a:lnTo>
                  <a:pt x="380" y="23"/>
                </a:lnTo>
                <a:lnTo>
                  <a:pt x="316" y="23"/>
                </a:lnTo>
                <a:lnTo>
                  <a:pt x="282" y="28"/>
                </a:lnTo>
                <a:lnTo>
                  <a:pt x="254" y="34"/>
                </a:lnTo>
                <a:lnTo>
                  <a:pt x="222" y="42"/>
                </a:lnTo>
                <a:lnTo>
                  <a:pt x="196" y="53"/>
                </a:lnTo>
                <a:lnTo>
                  <a:pt x="168" y="65"/>
                </a:lnTo>
                <a:lnTo>
                  <a:pt x="144" y="79"/>
                </a:lnTo>
                <a:lnTo>
                  <a:pt x="100" y="114"/>
                </a:lnTo>
                <a:lnTo>
                  <a:pt x="82" y="133"/>
                </a:lnTo>
                <a:lnTo>
                  <a:pt x="66" y="154"/>
                </a:lnTo>
                <a:lnTo>
                  <a:pt x="53" y="175"/>
                </a:lnTo>
                <a:lnTo>
                  <a:pt x="42" y="199"/>
                </a:lnTo>
                <a:lnTo>
                  <a:pt x="33" y="223"/>
                </a:lnTo>
                <a:lnTo>
                  <a:pt x="28" y="249"/>
                </a:lnTo>
                <a:lnTo>
                  <a:pt x="28" y="261"/>
                </a:lnTo>
                <a:lnTo>
                  <a:pt x="26" y="274"/>
                </a:lnTo>
                <a:lnTo>
                  <a:pt x="26" y="288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526" name="" descr=""/>
          <p:cNvPicPr/>
          <p:nvPr/>
        </p:nvPicPr>
        <p:blipFill>
          <a:blip r:embed="rId71"/>
          <a:stretch/>
        </p:blipFill>
        <p:spPr>
          <a:xfrm>
            <a:off x="8192880" y="32410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527" name="Freeform 105"/>
          <p:cNvSpPr/>
          <p:nvPr/>
        </p:nvSpPr>
        <p:spPr>
          <a:xfrm>
            <a:off x="8187840" y="3237120"/>
            <a:ext cx="252000" cy="197640"/>
          </a:xfrm>
          <a:custGeom>
            <a:avLst/>
            <a:gdLst/>
            <a:ahLst/>
            <a:rect l="0" t="0" r="r" b="b"/>
            <a:pathLst>
              <a:path w="700" h="549">
                <a:moveTo>
                  <a:pt x="0" y="274"/>
                </a:moveTo>
                <a:lnTo>
                  <a:pt x="0" y="261"/>
                </a:lnTo>
                <a:lnTo>
                  <a:pt x="2" y="247"/>
                </a:lnTo>
                <a:lnTo>
                  <a:pt x="6" y="220"/>
                </a:lnTo>
                <a:lnTo>
                  <a:pt x="16" y="194"/>
                </a:lnTo>
                <a:lnTo>
                  <a:pt x="26" y="167"/>
                </a:lnTo>
                <a:lnTo>
                  <a:pt x="42" y="145"/>
                </a:lnTo>
                <a:lnTo>
                  <a:pt x="60" y="122"/>
                </a:lnTo>
                <a:lnTo>
                  <a:pt x="80" y="101"/>
                </a:lnTo>
                <a:lnTo>
                  <a:pt x="102" y="81"/>
                </a:lnTo>
                <a:lnTo>
                  <a:pt x="127" y="63"/>
                </a:lnTo>
                <a:lnTo>
                  <a:pt x="154" y="47"/>
                </a:lnTo>
                <a:lnTo>
                  <a:pt x="212" y="23"/>
                </a:lnTo>
                <a:lnTo>
                  <a:pt x="245" y="14"/>
                </a:lnTo>
                <a:lnTo>
                  <a:pt x="279" y="7"/>
                </a:lnTo>
                <a:lnTo>
                  <a:pt x="312" y="2"/>
                </a:lnTo>
                <a:lnTo>
                  <a:pt x="329" y="2"/>
                </a:lnTo>
                <a:lnTo>
                  <a:pt x="347" y="0"/>
                </a:lnTo>
                <a:lnTo>
                  <a:pt x="365" y="2"/>
                </a:lnTo>
                <a:lnTo>
                  <a:pt x="383" y="2"/>
                </a:lnTo>
                <a:lnTo>
                  <a:pt x="419" y="7"/>
                </a:lnTo>
                <a:lnTo>
                  <a:pt x="453" y="12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1"/>
                </a:lnTo>
                <a:lnTo>
                  <a:pt x="618" y="100"/>
                </a:lnTo>
                <a:lnTo>
                  <a:pt x="638" y="120"/>
                </a:lnTo>
                <a:lnTo>
                  <a:pt x="656" y="143"/>
                </a:lnTo>
                <a:lnTo>
                  <a:pt x="683" y="192"/>
                </a:lnTo>
                <a:lnTo>
                  <a:pt x="692" y="219"/>
                </a:lnTo>
                <a:lnTo>
                  <a:pt x="696" y="244"/>
                </a:lnTo>
                <a:lnTo>
                  <a:pt x="699" y="261"/>
                </a:lnTo>
                <a:lnTo>
                  <a:pt x="699" y="288"/>
                </a:lnTo>
                <a:lnTo>
                  <a:pt x="696" y="300"/>
                </a:lnTo>
                <a:lnTo>
                  <a:pt x="692" y="328"/>
                </a:lnTo>
                <a:lnTo>
                  <a:pt x="683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7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1"/>
                </a:lnTo>
                <a:lnTo>
                  <a:pt x="516" y="514"/>
                </a:lnTo>
                <a:lnTo>
                  <a:pt x="486" y="526"/>
                </a:lnTo>
                <a:lnTo>
                  <a:pt x="453" y="535"/>
                </a:lnTo>
                <a:lnTo>
                  <a:pt x="419" y="542"/>
                </a:lnTo>
                <a:lnTo>
                  <a:pt x="385" y="546"/>
                </a:lnTo>
                <a:lnTo>
                  <a:pt x="367" y="548"/>
                </a:lnTo>
                <a:lnTo>
                  <a:pt x="332" y="548"/>
                </a:lnTo>
                <a:lnTo>
                  <a:pt x="314" y="546"/>
                </a:lnTo>
                <a:lnTo>
                  <a:pt x="279" y="542"/>
                </a:lnTo>
                <a:lnTo>
                  <a:pt x="245" y="535"/>
                </a:lnTo>
                <a:lnTo>
                  <a:pt x="214" y="526"/>
                </a:lnTo>
                <a:lnTo>
                  <a:pt x="183" y="514"/>
                </a:lnTo>
                <a:lnTo>
                  <a:pt x="154" y="501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9" y="382"/>
                </a:lnTo>
                <a:lnTo>
                  <a:pt x="16" y="356"/>
                </a:lnTo>
                <a:lnTo>
                  <a:pt x="9" y="330"/>
                </a:lnTo>
                <a:lnTo>
                  <a:pt x="2" y="302"/>
                </a:lnTo>
                <a:lnTo>
                  <a:pt x="0" y="288"/>
                </a:lnTo>
                <a:lnTo>
                  <a:pt x="0" y="274"/>
                </a:lnTo>
                <a:moveTo>
                  <a:pt x="29" y="286"/>
                </a:moveTo>
                <a:lnTo>
                  <a:pt x="29" y="299"/>
                </a:lnTo>
                <a:lnTo>
                  <a:pt x="42" y="347"/>
                </a:lnTo>
                <a:lnTo>
                  <a:pt x="54" y="371"/>
                </a:lnTo>
                <a:lnTo>
                  <a:pt x="67" y="393"/>
                </a:lnTo>
                <a:lnTo>
                  <a:pt x="82" y="415"/>
                </a:lnTo>
                <a:lnTo>
                  <a:pt x="100" y="434"/>
                </a:lnTo>
                <a:lnTo>
                  <a:pt x="122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3" y="506"/>
                </a:lnTo>
                <a:lnTo>
                  <a:pt x="252" y="514"/>
                </a:lnTo>
                <a:lnTo>
                  <a:pt x="283" y="520"/>
                </a:lnTo>
                <a:lnTo>
                  <a:pt x="317" y="525"/>
                </a:lnTo>
                <a:lnTo>
                  <a:pt x="381" y="525"/>
                </a:lnTo>
                <a:lnTo>
                  <a:pt x="413" y="521"/>
                </a:lnTo>
                <a:lnTo>
                  <a:pt x="443" y="514"/>
                </a:lnTo>
                <a:lnTo>
                  <a:pt x="473" y="506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3"/>
                </a:lnTo>
                <a:lnTo>
                  <a:pt x="616" y="415"/>
                </a:lnTo>
                <a:lnTo>
                  <a:pt x="632" y="396"/>
                </a:lnTo>
                <a:lnTo>
                  <a:pt x="645" y="373"/>
                </a:lnTo>
                <a:lnTo>
                  <a:pt x="656" y="349"/>
                </a:lnTo>
                <a:lnTo>
                  <a:pt x="669" y="300"/>
                </a:lnTo>
                <a:lnTo>
                  <a:pt x="669" y="248"/>
                </a:lnTo>
                <a:lnTo>
                  <a:pt x="656" y="199"/>
                </a:lnTo>
                <a:lnTo>
                  <a:pt x="645" y="176"/>
                </a:lnTo>
                <a:lnTo>
                  <a:pt x="632" y="153"/>
                </a:lnTo>
                <a:lnTo>
                  <a:pt x="616" y="134"/>
                </a:lnTo>
                <a:lnTo>
                  <a:pt x="598" y="115"/>
                </a:lnTo>
                <a:lnTo>
                  <a:pt x="576" y="96"/>
                </a:lnTo>
                <a:lnTo>
                  <a:pt x="554" y="81"/>
                </a:lnTo>
                <a:lnTo>
                  <a:pt x="529" y="67"/>
                </a:lnTo>
                <a:lnTo>
                  <a:pt x="502" y="53"/>
                </a:lnTo>
                <a:lnTo>
                  <a:pt x="475" y="42"/>
                </a:lnTo>
                <a:lnTo>
                  <a:pt x="445" y="35"/>
                </a:lnTo>
                <a:lnTo>
                  <a:pt x="415" y="28"/>
                </a:lnTo>
                <a:lnTo>
                  <a:pt x="381" y="25"/>
                </a:lnTo>
                <a:lnTo>
                  <a:pt x="365" y="23"/>
                </a:lnTo>
                <a:lnTo>
                  <a:pt x="332" y="23"/>
                </a:lnTo>
                <a:lnTo>
                  <a:pt x="317" y="25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3"/>
                </a:lnTo>
                <a:lnTo>
                  <a:pt x="169" y="64"/>
                </a:lnTo>
                <a:lnTo>
                  <a:pt x="145" y="81"/>
                </a:lnTo>
                <a:lnTo>
                  <a:pt x="122" y="96"/>
                </a:lnTo>
                <a:lnTo>
                  <a:pt x="102" y="114"/>
                </a:lnTo>
                <a:lnTo>
                  <a:pt x="82" y="133"/>
                </a:lnTo>
                <a:lnTo>
                  <a:pt x="67" y="153"/>
                </a:lnTo>
                <a:lnTo>
                  <a:pt x="54" y="176"/>
                </a:lnTo>
                <a:lnTo>
                  <a:pt x="42" y="199"/>
                </a:lnTo>
                <a:lnTo>
                  <a:pt x="36" y="222"/>
                </a:lnTo>
                <a:lnTo>
                  <a:pt x="32" y="248"/>
                </a:lnTo>
                <a:lnTo>
                  <a:pt x="29" y="261"/>
                </a:lnTo>
                <a:lnTo>
                  <a:pt x="29" y="274"/>
                </a:lnTo>
                <a:lnTo>
                  <a:pt x="29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528" name="" descr=""/>
          <p:cNvPicPr/>
          <p:nvPr/>
        </p:nvPicPr>
        <p:blipFill>
          <a:blip r:embed="rId72"/>
          <a:stretch/>
        </p:blipFill>
        <p:spPr>
          <a:xfrm>
            <a:off x="8192880" y="324108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529" name="Freeform 106"/>
          <p:cNvSpPr/>
          <p:nvPr/>
        </p:nvSpPr>
        <p:spPr>
          <a:xfrm>
            <a:off x="8187840" y="3237120"/>
            <a:ext cx="252000" cy="197640"/>
          </a:xfrm>
          <a:custGeom>
            <a:avLst/>
            <a:gdLst/>
            <a:ahLst/>
            <a:rect l="0" t="0" r="r" b="b"/>
            <a:pathLst>
              <a:path w="700" h="549">
                <a:moveTo>
                  <a:pt x="0" y="274"/>
                </a:moveTo>
                <a:lnTo>
                  <a:pt x="0" y="261"/>
                </a:lnTo>
                <a:lnTo>
                  <a:pt x="2" y="247"/>
                </a:lnTo>
                <a:lnTo>
                  <a:pt x="6" y="220"/>
                </a:lnTo>
                <a:lnTo>
                  <a:pt x="16" y="194"/>
                </a:lnTo>
                <a:lnTo>
                  <a:pt x="26" y="167"/>
                </a:lnTo>
                <a:lnTo>
                  <a:pt x="42" y="145"/>
                </a:lnTo>
                <a:lnTo>
                  <a:pt x="60" y="122"/>
                </a:lnTo>
                <a:lnTo>
                  <a:pt x="80" y="101"/>
                </a:lnTo>
                <a:lnTo>
                  <a:pt x="102" y="81"/>
                </a:lnTo>
                <a:lnTo>
                  <a:pt x="127" y="63"/>
                </a:lnTo>
                <a:lnTo>
                  <a:pt x="154" y="47"/>
                </a:lnTo>
                <a:lnTo>
                  <a:pt x="212" y="23"/>
                </a:lnTo>
                <a:lnTo>
                  <a:pt x="245" y="14"/>
                </a:lnTo>
                <a:lnTo>
                  <a:pt x="279" y="7"/>
                </a:lnTo>
                <a:lnTo>
                  <a:pt x="312" y="2"/>
                </a:lnTo>
                <a:lnTo>
                  <a:pt x="329" y="2"/>
                </a:lnTo>
                <a:lnTo>
                  <a:pt x="347" y="0"/>
                </a:lnTo>
                <a:lnTo>
                  <a:pt x="365" y="2"/>
                </a:lnTo>
                <a:lnTo>
                  <a:pt x="383" y="2"/>
                </a:lnTo>
                <a:lnTo>
                  <a:pt x="419" y="7"/>
                </a:lnTo>
                <a:lnTo>
                  <a:pt x="453" y="12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1"/>
                </a:lnTo>
                <a:lnTo>
                  <a:pt x="618" y="100"/>
                </a:lnTo>
                <a:lnTo>
                  <a:pt x="638" y="120"/>
                </a:lnTo>
                <a:lnTo>
                  <a:pt x="656" y="143"/>
                </a:lnTo>
                <a:lnTo>
                  <a:pt x="683" y="192"/>
                </a:lnTo>
                <a:lnTo>
                  <a:pt x="692" y="219"/>
                </a:lnTo>
                <a:lnTo>
                  <a:pt x="696" y="244"/>
                </a:lnTo>
                <a:lnTo>
                  <a:pt x="699" y="261"/>
                </a:lnTo>
                <a:lnTo>
                  <a:pt x="699" y="288"/>
                </a:lnTo>
                <a:lnTo>
                  <a:pt x="696" y="300"/>
                </a:lnTo>
                <a:lnTo>
                  <a:pt x="692" y="328"/>
                </a:lnTo>
                <a:lnTo>
                  <a:pt x="683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7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1"/>
                </a:lnTo>
                <a:lnTo>
                  <a:pt x="516" y="514"/>
                </a:lnTo>
                <a:lnTo>
                  <a:pt x="486" y="526"/>
                </a:lnTo>
                <a:lnTo>
                  <a:pt x="453" y="535"/>
                </a:lnTo>
                <a:lnTo>
                  <a:pt x="419" y="542"/>
                </a:lnTo>
                <a:lnTo>
                  <a:pt x="385" y="546"/>
                </a:lnTo>
                <a:lnTo>
                  <a:pt x="367" y="548"/>
                </a:lnTo>
                <a:lnTo>
                  <a:pt x="332" y="548"/>
                </a:lnTo>
                <a:lnTo>
                  <a:pt x="314" y="546"/>
                </a:lnTo>
                <a:lnTo>
                  <a:pt x="279" y="542"/>
                </a:lnTo>
                <a:lnTo>
                  <a:pt x="245" y="535"/>
                </a:lnTo>
                <a:lnTo>
                  <a:pt x="214" y="526"/>
                </a:lnTo>
                <a:lnTo>
                  <a:pt x="183" y="514"/>
                </a:lnTo>
                <a:lnTo>
                  <a:pt x="154" y="501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9" y="382"/>
                </a:lnTo>
                <a:lnTo>
                  <a:pt x="16" y="356"/>
                </a:lnTo>
                <a:lnTo>
                  <a:pt x="9" y="330"/>
                </a:lnTo>
                <a:lnTo>
                  <a:pt x="2" y="302"/>
                </a:lnTo>
                <a:lnTo>
                  <a:pt x="0" y="288"/>
                </a:lnTo>
                <a:lnTo>
                  <a:pt x="0" y="274"/>
                </a:lnTo>
                <a:moveTo>
                  <a:pt x="29" y="286"/>
                </a:moveTo>
                <a:lnTo>
                  <a:pt x="29" y="299"/>
                </a:lnTo>
                <a:lnTo>
                  <a:pt x="42" y="347"/>
                </a:lnTo>
                <a:lnTo>
                  <a:pt x="54" y="371"/>
                </a:lnTo>
                <a:lnTo>
                  <a:pt x="67" y="393"/>
                </a:lnTo>
                <a:lnTo>
                  <a:pt x="82" y="415"/>
                </a:lnTo>
                <a:lnTo>
                  <a:pt x="100" y="434"/>
                </a:lnTo>
                <a:lnTo>
                  <a:pt x="122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3" y="506"/>
                </a:lnTo>
                <a:lnTo>
                  <a:pt x="252" y="514"/>
                </a:lnTo>
                <a:lnTo>
                  <a:pt x="283" y="520"/>
                </a:lnTo>
                <a:lnTo>
                  <a:pt x="317" y="525"/>
                </a:lnTo>
                <a:lnTo>
                  <a:pt x="381" y="525"/>
                </a:lnTo>
                <a:lnTo>
                  <a:pt x="413" y="521"/>
                </a:lnTo>
                <a:lnTo>
                  <a:pt x="443" y="514"/>
                </a:lnTo>
                <a:lnTo>
                  <a:pt x="473" y="506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3"/>
                </a:lnTo>
                <a:lnTo>
                  <a:pt x="616" y="415"/>
                </a:lnTo>
                <a:lnTo>
                  <a:pt x="632" y="396"/>
                </a:lnTo>
                <a:lnTo>
                  <a:pt x="645" y="373"/>
                </a:lnTo>
                <a:lnTo>
                  <a:pt x="656" y="349"/>
                </a:lnTo>
                <a:lnTo>
                  <a:pt x="669" y="300"/>
                </a:lnTo>
                <a:lnTo>
                  <a:pt x="669" y="248"/>
                </a:lnTo>
                <a:lnTo>
                  <a:pt x="656" y="199"/>
                </a:lnTo>
                <a:lnTo>
                  <a:pt x="645" y="176"/>
                </a:lnTo>
                <a:lnTo>
                  <a:pt x="632" y="153"/>
                </a:lnTo>
                <a:lnTo>
                  <a:pt x="616" y="134"/>
                </a:lnTo>
                <a:lnTo>
                  <a:pt x="598" y="115"/>
                </a:lnTo>
                <a:lnTo>
                  <a:pt x="576" y="96"/>
                </a:lnTo>
                <a:lnTo>
                  <a:pt x="554" y="81"/>
                </a:lnTo>
                <a:lnTo>
                  <a:pt x="529" y="67"/>
                </a:lnTo>
                <a:lnTo>
                  <a:pt x="502" y="53"/>
                </a:lnTo>
                <a:lnTo>
                  <a:pt x="475" y="42"/>
                </a:lnTo>
                <a:lnTo>
                  <a:pt x="445" y="35"/>
                </a:lnTo>
                <a:lnTo>
                  <a:pt x="415" y="28"/>
                </a:lnTo>
                <a:lnTo>
                  <a:pt x="381" y="25"/>
                </a:lnTo>
                <a:lnTo>
                  <a:pt x="365" y="23"/>
                </a:lnTo>
                <a:lnTo>
                  <a:pt x="332" y="23"/>
                </a:lnTo>
                <a:lnTo>
                  <a:pt x="317" y="25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3"/>
                </a:lnTo>
                <a:lnTo>
                  <a:pt x="169" y="64"/>
                </a:lnTo>
                <a:lnTo>
                  <a:pt x="145" y="81"/>
                </a:lnTo>
                <a:lnTo>
                  <a:pt x="122" y="96"/>
                </a:lnTo>
                <a:lnTo>
                  <a:pt x="102" y="114"/>
                </a:lnTo>
                <a:lnTo>
                  <a:pt x="82" y="133"/>
                </a:lnTo>
                <a:lnTo>
                  <a:pt x="67" y="153"/>
                </a:lnTo>
                <a:lnTo>
                  <a:pt x="54" y="176"/>
                </a:lnTo>
                <a:lnTo>
                  <a:pt x="42" y="199"/>
                </a:lnTo>
                <a:lnTo>
                  <a:pt x="36" y="222"/>
                </a:lnTo>
                <a:lnTo>
                  <a:pt x="32" y="248"/>
                </a:lnTo>
                <a:lnTo>
                  <a:pt x="29" y="261"/>
                </a:lnTo>
                <a:lnTo>
                  <a:pt x="29" y="274"/>
                </a:lnTo>
                <a:lnTo>
                  <a:pt x="29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530" name="" descr=""/>
          <p:cNvPicPr/>
          <p:nvPr/>
        </p:nvPicPr>
        <p:blipFill>
          <a:blip r:embed="rId73"/>
          <a:stretch/>
        </p:blipFill>
        <p:spPr>
          <a:xfrm>
            <a:off x="8520840" y="311724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531" name="Freeform 107"/>
          <p:cNvSpPr/>
          <p:nvPr/>
        </p:nvSpPr>
        <p:spPr>
          <a:xfrm>
            <a:off x="8516880" y="3114000"/>
            <a:ext cx="250920" cy="197640"/>
          </a:xfrm>
          <a:custGeom>
            <a:avLst/>
            <a:gdLst/>
            <a:ahLst/>
            <a:rect l="0" t="0" r="r" b="b"/>
            <a:pathLst>
              <a:path w="697" h="549">
                <a:moveTo>
                  <a:pt x="0" y="273"/>
                </a:moveTo>
                <a:lnTo>
                  <a:pt x="0" y="260"/>
                </a:lnTo>
                <a:lnTo>
                  <a:pt x="2" y="246"/>
                </a:lnTo>
                <a:lnTo>
                  <a:pt x="6" y="219"/>
                </a:lnTo>
                <a:lnTo>
                  <a:pt x="16" y="193"/>
                </a:lnTo>
                <a:lnTo>
                  <a:pt x="26" y="168"/>
                </a:lnTo>
                <a:lnTo>
                  <a:pt x="42" y="143"/>
                </a:lnTo>
                <a:lnTo>
                  <a:pt x="58" y="120"/>
                </a:lnTo>
                <a:lnTo>
                  <a:pt x="78" y="100"/>
                </a:lnTo>
                <a:lnTo>
                  <a:pt x="100" y="81"/>
                </a:lnTo>
                <a:lnTo>
                  <a:pt x="127" y="63"/>
                </a:lnTo>
                <a:lnTo>
                  <a:pt x="152" y="47"/>
                </a:lnTo>
                <a:lnTo>
                  <a:pt x="180" y="34"/>
                </a:lnTo>
                <a:lnTo>
                  <a:pt x="213" y="21"/>
                </a:lnTo>
                <a:lnTo>
                  <a:pt x="244" y="12"/>
                </a:lnTo>
                <a:lnTo>
                  <a:pt x="277" y="6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6"/>
                </a:lnTo>
                <a:lnTo>
                  <a:pt x="450" y="12"/>
                </a:lnTo>
                <a:lnTo>
                  <a:pt x="484" y="21"/>
                </a:lnTo>
                <a:lnTo>
                  <a:pt x="514" y="34"/>
                </a:lnTo>
                <a:lnTo>
                  <a:pt x="542" y="47"/>
                </a:lnTo>
                <a:lnTo>
                  <a:pt x="569" y="61"/>
                </a:lnTo>
                <a:lnTo>
                  <a:pt x="594" y="81"/>
                </a:lnTo>
                <a:lnTo>
                  <a:pt x="616" y="100"/>
                </a:lnTo>
                <a:lnTo>
                  <a:pt x="636" y="120"/>
                </a:lnTo>
                <a:lnTo>
                  <a:pt x="654" y="143"/>
                </a:lnTo>
                <a:lnTo>
                  <a:pt x="669" y="167"/>
                </a:lnTo>
                <a:lnTo>
                  <a:pt x="680" y="191"/>
                </a:lnTo>
                <a:lnTo>
                  <a:pt x="689" y="218"/>
                </a:lnTo>
                <a:lnTo>
                  <a:pt x="696" y="246"/>
                </a:lnTo>
                <a:lnTo>
                  <a:pt x="696" y="301"/>
                </a:lnTo>
                <a:lnTo>
                  <a:pt x="689" y="327"/>
                </a:lnTo>
                <a:lnTo>
                  <a:pt x="680" y="354"/>
                </a:lnTo>
                <a:lnTo>
                  <a:pt x="669" y="380"/>
                </a:lnTo>
                <a:lnTo>
                  <a:pt x="656" y="402"/>
                </a:lnTo>
                <a:lnTo>
                  <a:pt x="638" y="426"/>
                </a:lnTo>
                <a:lnTo>
                  <a:pt x="618" y="446"/>
                </a:lnTo>
                <a:lnTo>
                  <a:pt x="596" y="467"/>
                </a:lnTo>
                <a:lnTo>
                  <a:pt x="572" y="485"/>
                </a:lnTo>
                <a:lnTo>
                  <a:pt x="544" y="501"/>
                </a:lnTo>
                <a:lnTo>
                  <a:pt x="516" y="512"/>
                </a:lnTo>
                <a:lnTo>
                  <a:pt x="484" y="525"/>
                </a:lnTo>
                <a:lnTo>
                  <a:pt x="454" y="534"/>
                </a:lnTo>
                <a:lnTo>
                  <a:pt x="420" y="540"/>
                </a:lnTo>
                <a:lnTo>
                  <a:pt x="384" y="546"/>
                </a:lnTo>
                <a:lnTo>
                  <a:pt x="366" y="546"/>
                </a:lnTo>
                <a:lnTo>
                  <a:pt x="348" y="548"/>
                </a:lnTo>
                <a:lnTo>
                  <a:pt x="330" y="546"/>
                </a:lnTo>
                <a:lnTo>
                  <a:pt x="313" y="546"/>
                </a:lnTo>
                <a:lnTo>
                  <a:pt x="279" y="540"/>
                </a:lnTo>
                <a:lnTo>
                  <a:pt x="246" y="535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6" y="380"/>
                </a:lnTo>
                <a:lnTo>
                  <a:pt x="16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7"/>
                </a:lnTo>
                <a:lnTo>
                  <a:pt x="0" y="273"/>
                </a:lnTo>
                <a:moveTo>
                  <a:pt x="28" y="287"/>
                </a:moveTo>
                <a:lnTo>
                  <a:pt x="28" y="299"/>
                </a:lnTo>
                <a:lnTo>
                  <a:pt x="34" y="324"/>
                </a:lnTo>
                <a:lnTo>
                  <a:pt x="42" y="349"/>
                </a:lnTo>
                <a:lnTo>
                  <a:pt x="54" y="371"/>
                </a:lnTo>
                <a:lnTo>
                  <a:pt x="66" y="394"/>
                </a:lnTo>
                <a:lnTo>
                  <a:pt x="82" y="413"/>
                </a:lnTo>
                <a:lnTo>
                  <a:pt x="100" y="432"/>
                </a:lnTo>
                <a:lnTo>
                  <a:pt x="120" y="451"/>
                </a:lnTo>
                <a:lnTo>
                  <a:pt x="142" y="467"/>
                </a:lnTo>
                <a:lnTo>
                  <a:pt x="167" y="481"/>
                </a:lnTo>
                <a:lnTo>
                  <a:pt x="195" y="493"/>
                </a:lnTo>
                <a:lnTo>
                  <a:pt x="224" y="506"/>
                </a:lnTo>
                <a:lnTo>
                  <a:pt x="253" y="512"/>
                </a:lnTo>
                <a:lnTo>
                  <a:pt x="284" y="520"/>
                </a:lnTo>
                <a:lnTo>
                  <a:pt x="315" y="523"/>
                </a:lnTo>
                <a:lnTo>
                  <a:pt x="333" y="525"/>
                </a:lnTo>
                <a:lnTo>
                  <a:pt x="364" y="525"/>
                </a:lnTo>
                <a:lnTo>
                  <a:pt x="380" y="523"/>
                </a:lnTo>
                <a:lnTo>
                  <a:pt x="413" y="520"/>
                </a:lnTo>
                <a:lnTo>
                  <a:pt x="444" y="515"/>
                </a:lnTo>
                <a:lnTo>
                  <a:pt x="474" y="506"/>
                </a:lnTo>
                <a:lnTo>
                  <a:pt x="500" y="495"/>
                </a:lnTo>
                <a:lnTo>
                  <a:pt x="526" y="482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29" y="394"/>
                </a:lnTo>
                <a:lnTo>
                  <a:pt x="643" y="371"/>
                </a:lnTo>
                <a:lnTo>
                  <a:pt x="654" y="349"/>
                </a:lnTo>
                <a:lnTo>
                  <a:pt x="663" y="326"/>
                </a:lnTo>
                <a:lnTo>
                  <a:pt x="667" y="299"/>
                </a:lnTo>
                <a:lnTo>
                  <a:pt x="669" y="287"/>
                </a:lnTo>
                <a:lnTo>
                  <a:pt x="669" y="261"/>
                </a:lnTo>
                <a:lnTo>
                  <a:pt x="663" y="224"/>
                </a:lnTo>
                <a:lnTo>
                  <a:pt x="654" y="200"/>
                </a:lnTo>
                <a:lnTo>
                  <a:pt x="645" y="177"/>
                </a:lnTo>
                <a:lnTo>
                  <a:pt x="632" y="154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81"/>
                </a:lnTo>
                <a:lnTo>
                  <a:pt x="529" y="65"/>
                </a:lnTo>
                <a:lnTo>
                  <a:pt x="502" y="53"/>
                </a:lnTo>
                <a:lnTo>
                  <a:pt x="474" y="42"/>
                </a:lnTo>
                <a:lnTo>
                  <a:pt x="444" y="34"/>
                </a:lnTo>
                <a:lnTo>
                  <a:pt x="413" y="26"/>
                </a:lnTo>
                <a:lnTo>
                  <a:pt x="382" y="23"/>
                </a:lnTo>
                <a:lnTo>
                  <a:pt x="317" y="23"/>
                </a:lnTo>
                <a:lnTo>
                  <a:pt x="284" y="26"/>
                </a:lnTo>
                <a:lnTo>
                  <a:pt x="255" y="34"/>
                </a:lnTo>
                <a:lnTo>
                  <a:pt x="224" y="42"/>
                </a:lnTo>
                <a:lnTo>
                  <a:pt x="197" y="53"/>
                </a:lnTo>
                <a:lnTo>
                  <a:pt x="169" y="65"/>
                </a:lnTo>
                <a:lnTo>
                  <a:pt x="144" y="79"/>
                </a:lnTo>
                <a:lnTo>
                  <a:pt x="122" y="95"/>
                </a:lnTo>
                <a:lnTo>
                  <a:pt x="100" y="114"/>
                </a:lnTo>
                <a:lnTo>
                  <a:pt x="82" y="133"/>
                </a:lnTo>
                <a:lnTo>
                  <a:pt x="66" y="152"/>
                </a:lnTo>
                <a:lnTo>
                  <a:pt x="54" y="176"/>
                </a:lnTo>
                <a:lnTo>
                  <a:pt x="42" y="198"/>
                </a:lnTo>
                <a:lnTo>
                  <a:pt x="34" y="223"/>
                </a:lnTo>
                <a:lnTo>
                  <a:pt x="28" y="247"/>
                </a:lnTo>
                <a:lnTo>
                  <a:pt x="28" y="261"/>
                </a:lnTo>
                <a:lnTo>
                  <a:pt x="26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pic>
        <p:nvPicPr>
          <p:cNvPr id="532" name="" descr=""/>
          <p:cNvPicPr/>
          <p:nvPr/>
        </p:nvPicPr>
        <p:blipFill>
          <a:blip r:embed="rId74"/>
          <a:stretch/>
        </p:blipFill>
        <p:spPr>
          <a:xfrm>
            <a:off x="8520840" y="3117240"/>
            <a:ext cx="241920" cy="189360"/>
          </a:xfrm>
          <a:prstGeom prst="rect">
            <a:avLst/>
          </a:prstGeom>
          <a:ln w="0">
            <a:noFill/>
          </a:ln>
        </p:spPr>
      </p:pic>
      <p:sp>
        <p:nvSpPr>
          <p:cNvPr id="533" name="Freeform 108"/>
          <p:cNvSpPr/>
          <p:nvPr/>
        </p:nvSpPr>
        <p:spPr>
          <a:xfrm>
            <a:off x="8516880" y="3114000"/>
            <a:ext cx="250920" cy="197640"/>
          </a:xfrm>
          <a:custGeom>
            <a:avLst/>
            <a:gdLst/>
            <a:ahLst/>
            <a:rect l="0" t="0" r="r" b="b"/>
            <a:pathLst>
              <a:path w="697" h="549">
                <a:moveTo>
                  <a:pt x="0" y="273"/>
                </a:moveTo>
                <a:lnTo>
                  <a:pt x="0" y="260"/>
                </a:lnTo>
                <a:lnTo>
                  <a:pt x="2" y="246"/>
                </a:lnTo>
                <a:lnTo>
                  <a:pt x="6" y="219"/>
                </a:lnTo>
                <a:lnTo>
                  <a:pt x="16" y="193"/>
                </a:lnTo>
                <a:lnTo>
                  <a:pt x="26" y="168"/>
                </a:lnTo>
                <a:lnTo>
                  <a:pt x="42" y="143"/>
                </a:lnTo>
                <a:lnTo>
                  <a:pt x="58" y="120"/>
                </a:lnTo>
                <a:lnTo>
                  <a:pt x="78" y="100"/>
                </a:lnTo>
                <a:lnTo>
                  <a:pt x="100" y="81"/>
                </a:lnTo>
                <a:lnTo>
                  <a:pt x="127" y="63"/>
                </a:lnTo>
                <a:lnTo>
                  <a:pt x="152" y="47"/>
                </a:lnTo>
                <a:lnTo>
                  <a:pt x="180" y="34"/>
                </a:lnTo>
                <a:lnTo>
                  <a:pt x="213" y="21"/>
                </a:lnTo>
                <a:lnTo>
                  <a:pt x="244" y="12"/>
                </a:lnTo>
                <a:lnTo>
                  <a:pt x="277" y="6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6"/>
                </a:lnTo>
                <a:lnTo>
                  <a:pt x="450" y="12"/>
                </a:lnTo>
                <a:lnTo>
                  <a:pt x="484" y="21"/>
                </a:lnTo>
                <a:lnTo>
                  <a:pt x="514" y="34"/>
                </a:lnTo>
                <a:lnTo>
                  <a:pt x="542" y="47"/>
                </a:lnTo>
                <a:lnTo>
                  <a:pt x="569" y="61"/>
                </a:lnTo>
                <a:lnTo>
                  <a:pt x="594" y="81"/>
                </a:lnTo>
                <a:lnTo>
                  <a:pt x="616" y="100"/>
                </a:lnTo>
                <a:lnTo>
                  <a:pt x="636" y="120"/>
                </a:lnTo>
                <a:lnTo>
                  <a:pt x="654" y="143"/>
                </a:lnTo>
                <a:lnTo>
                  <a:pt x="669" y="167"/>
                </a:lnTo>
                <a:lnTo>
                  <a:pt x="680" y="191"/>
                </a:lnTo>
                <a:lnTo>
                  <a:pt x="689" y="218"/>
                </a:lnTo>
                <a:lnTo>
                  <a:pt x="696" y="246"/>
                </a:lnTo>
                <a:lnTo>
                  <a:pt x="696" y="301"/>
                </a:lnTo>
                <a:lnTo>
                  <a:pt x="689" y="327"/>
                </a:lnTo>
                <a:lnTo>
                  <a:pt x="680" y="354"/>
                </a:lnTo>
                <a:lnTo>
                  <a:pt x="669" y="380"/>
                </a:lnTo>
                <a:lnTo>
                  <a:pt x="656" y="402"/>
                </a:lnTo>
                <a:lnTo>
                  <a:pt x="638" y="426"/>
                </a:lnTo>
                <a:lnTo>
                  <a:pt x="618" y="446"/>
                </a:lnTo>
                <a:lnTo>
                  <a:pt x="596" y="467"/>
                </a:lnTo>
                <a:lnTo>
                  <a:pt x="572" y="485"/>
                </a:lnTo>
                <a:lnTo>
                  <a:pt x="544" y="501"/>
                </a:lnTo>
                <a:lnTo>
                  <a:pt x="516" y="512"/>
                </a:lnTo>
                <a:lnTo>
                  <a:pt x="484" y="525"/>
                </a:lnTo>
                <a:lnTo>
                  <a:pt x="454" y="534"/>
                </a:lnTo>
                <a:lnTo>
                  <a:pt x="420" y="540"/>
                </a:lnTo>
                <a:lnTo>
                  <a:pt x="384" y="546"/>
                </a:lnTo>
                <a:lnTo>
                  <a:pt x="366" y="546"/>
                </a:lnTo>
                <a:lnTo>
                  <a:pt x="348" y="548"/>
                </a:lnTo>
                <a:lnTo>
                  <a:pt x="330" y="546"/>
                </a:lnTo>
                <a:lnTo>
                  <a:pt x="313" y="546"/>
                </a:lnTo>
                <a:lnTo>
                  <a:pt x="279" y="540"/>
                </a:lnTo>
                <a:lnTo>
                  <a:pt x="246" y="535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6" y="380"/>
                </a:lnTo>
                <a:lnTo>
                  <a:pt x="16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7"/>
                </a:lnTo>
                <a:lnTo>
                  <a:pt x="0" y="273"/>
                </a:lnTo>
                <a:moveTo>
                  <a:pt x="28" y="287"/>
                </a:moveTo>
                <a:lnTo>
                  <a:pt x="28" y="299"/>
                </a:lnTo>
                <a:lnTo>
                  <a:pt x="34" y="324"/>
                </a:lnTo>
                <a:lnTo>
                  <a:pt x="42" y="349"/>
                </a:lnTo>
                <a:lnTo>
                  <a:pt x="54" y="371"/>
                </a:lnTo>
                <a:lnTo>
                  <a:pt x="66" y="394"/>
                </a:lnTo>
                <a:lnTo>
                  <a:pt x="82" y="413"/>
                </a:lnTo>
                <a:lnTo>
                  <a:pt x="100" y="432"/>
                </a:lnTo>
                <a:lnTo>
                  <a:pt x="120" y="451"/>
                </a:lnTo>
                <a:lnTo>
                  <a:pt x="142" y="467"/>
                </a:lnTo>
                <a:lnTo>
                  <a:pt x="167" y="481"/>
                </a:lnTo>
                <a:lnTo>
                  <a:pt x="195" y="493"/>
                </a:lnTo>
                <a:lnTo>
                  <a:pt x="224" y="506"/>
                </a:lnTo>
                <a:lnTo>
                  <a:pt x="253" y="512"/>
                </a:lnTo>
                <a:lnTo>
                  <a:pt x="284" y="520"/>
                </a:lnTo>
                <a:lnTo>
                  <a:pt x="315" y="523"/>
                </a:lnTo>
                <a:lnTo>
                  <a:pt x="333" y="525"/>
                </a:lnTo>
                <a:lnTo>
                  <a:pt x="364" y="525"/>
                </a:lnTo>
                <a:lnTo>
                  <a:pt x="380" y="523"/>
                </a:lnTo>
                <a:lnTo>
                  <a:pt x="413" y="520"/>
                </a:lnTo>
                <a:lnTo>
                  <a:pt x="444" y="515"/>
                </a:lnTo>
                <a:lnTo>
                  <a:pt x="474" y="506"/>
                </a:lnTo>
                <a:lnTo>
                  <a:pt x="500" y="495"/>
                </a:lnTo>
                <a:lnTo>
                  <a:pt x="526" y="482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29" y="394"/>
                </a:lnTo>
                <a:lnTo>
                  <a:pt x="643" y="371"/>
                </a:lnTo>
                <a:lnTo>
                  <a:pt x="654" y="349"/>
                </a:lnTo>
                <a:lnTo>
                  <a:pt x="663" y="326"/>
                </a:lnTo>
                <a:lnTo>
                  <a:pt x="667" y="299"/>
                </a:lnTo>
                <a:lnTo>
                  <a:pt x="669" y="287"/>
                </a:lnTo>
                <a:lnTo>
                  <a:pt x="669" y="261"/>
                </a:lnTo>
                <a:lnTo>
                  <a:pt x="663" y="224"/>
                </a:lnTo>
                <a:lnTo>
                  <a:pt x="654" y="200"/>
                </a:lnTo>
                <a:lnTo>
                  <a:pt x="645" y="177"/>
                </a:lnTo>
                <a:lnTo>
                  <a:pt x="632" y="154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81"/>
                </a:lnTo>
                <a:lnTo>
                  <a:pt x="529" y="65"/>
                </a:lnTo>
                <a:lnTo>
                  <a:pt x="502" y="53"/>
                </a:lnTo>
                <a:lnTo>
                  <a:pt x="474" y="42"/>
                </a:lnTo>
                <a:lnTo>
                  <a:pt x="444" y="34"/>
                </a:lnTo>
                <a:lnTo>
                  <a:pt x="413" y="26"/>
                </a:lnTo>
                <a:lnTo>
                  <a:pt x="382" y="23"/>
                </a:lnTo>
                <a:lnTo>
                  <a:pt x="317" y="23"/>
                </a:lnTo>
                <a:lnTo>
                  <a:pt x="284" y="26"/>
                </a:lnTo>
                <a:lnTo>
                  <a:pt x="255" y="34"/>
                </a:lnTo>
                <a:lnTo>
                  <a:pt x="224" y="42"/>
                </a:lnTo>
                <a:lnTo>
                  <a:pt x="197" y="53"/>
                </a:lnTo>
                <a:lnTo>
                  <a:pt x="169" y="65"/>
                </a:lnTo>
                <a:lnTo>
                  <a:pt x="144" y="79"/>
                </a:lnTo>
                <a:lnTo>
                  <a:pt x="122" y="95"/>
                </a:lnTo>
                <a:lnTo>
                  <a:pt x="100" y="114"/>
                </a:lnTo>
                <a:lnTo>
                  <a:pt x="82" y="133"/>
                </a:lnTo>
                <a:lnTo>
                  <a:pt x="66" y="152"/>
                </a:lnTo>
                <a:lnTo>
                  <a:pt x="54" y="176"/>
                </a:lnTo>
                <a:lnTo>
                  <a:pt x="42" y="198"/>
                </a:lnTo>
                <a:lnTo>
                  <a:pt x="34" y="223"/>
                </a:lnTo>
                <a:lnTo>
                  <a:pt x="28" y="247"/>
                </a:lnTo>
                <a:lnTo>
                  <a:pt x="28" y="261"/>
                </a:lnTo>
                <a:lnTo>
                  <a:pt x="26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</p:sp>
      <p:sp>
        <p:nvSpPr>
          <p:cNvPr id="534" name="Freeform 109"/>
          <p:cNvSpPr/>
          <p:nvPr/>
        </p:nvSpPr>
        <p:spPr>
          <a:xfrm>
            <a:off x="8091720" y="2642400"/>
            <a:ext cx="839520" cy="599400"/>
          </a:xfrm>
          <a:custGeom>
            <a:avLst/>
            <a:gdLst/>
            <a:ahLst/>
            <a:rect l="0" t="0" r="r" b="b"/>
            <a:pathLst>
              <a:path w="2332" h="1665">
                <a:moveTo>
                  <a:pt x="82" y="1531"/>
                </a:moveTo>
                <a:lnTo>
                  <a:pt x="169" y="1530"/>
                </a:lnTo>
                <a:lnTo>
                  <a:pt x="256" y="1528"/>
                </a:lnTo>
                <a:lnTo>
                  <a:pt x="341" y="1526"/>
                </a:lnTo>
                <a:lnTo>
                  <a:pt x="425" y="1520"/>
                </a:lnTo>
                <a:lnTo>
                  <a:pt x="510" y="1515"/>
                </a:lnTo>
                <a:lnTo>
                  <a:pt x="593" y="1508"/>
                </a:lnTo>
                <a:lnTo>
                  <a:pt x="673" y="1500"/>
                </a:lnTo>
                <a:lnTo>
                  <a:pt x="710" y="1495"/>
                </a:lnTo>
                <a:lnTo>
                  <a:pt x="750" y="1489"/>
                </a:lnTo>
                <a:lnTo>
                  <a:pt x="790" y="1483"/>
                </a:lnTo>
                <a:lnTo>
                  <a:pt x="828" y="1475"/>
                </a:lnTo>
                <a:lnTo>
                  <a:pt x="904" y="1458"/>
                </a:lnTo>
                <a:lnTo>
                  <a:pt x="940" y="1450"/>
                </a:lnTo>
                <a:lnTo>
                  <a:pt x="978" y="1437"/>
                </a:lnTo>
                <a:lnTo>
                  <a:pt x="1014" y="1426"/>
                </a:lnTo>
                <a:lnTo>
                  <a:pt x="1049" y="1414"/>
                </a:lnTo>
                <a:lnTo>
                  <a:pt x="1085" y="1400"/>
                </a:lnTo>
                <a:lnTo>
                  <a:pt x="1119" y="1386"/>
                </a:lnTo>
                <a:lnTo>
                  <a:pt x="1151" y="1370"/>
                </a:lnTo>
                <a:lnTo>
                  <a:pt x="1187" y="1355"/>
                </a:lnTo>
                <a:lnTo>
                  <a:pt x="1219" y="1336"/>
                </a:lnTo>
                <a:lnTo>
                  <a:pt x="1252" y="1318"/>
                </a:lnTo>
                <a:lnTo>
                  <a:pt x="1330" y="1266"/>
                </a:lnTo>
                <a:lnTo>
                  <a:pt x="1343" y="1253"/>
                </a:lnTo>
                <a:lnTo>
                  <a:pt x="1359" y="1242"/>
                </a:lnTo>
                <a:lnTo>
                  <a:pt x="1372" y="1229"/>
                </a:lnTo>
                <a:lnTo>
                  <a:pt x="1430" y="1170"/>
                </a:lnTo>
                <a:lnTo>
                  <a:pt x="1459" y="1137"/>
                </a:lnTo>
                <a:lnTo>
                  <a:pt x="1486" y="1102"/>
                </a:lnTo>
                <a:lnTo>
                  <a:pt x="1512" y="1065"/>
                </a:lnTo>
                <a:lnTo>
                  <a:pt x="1542" y="1025"/>
                </a:lnTo>
                <a:lnTo>
                  <a:pt x="1568" y="984"/>
                </a:lnTo>
                <a:lnTo>
                  <a:pt x="1592" y="942"/>
                </a:lnTo>
                <a:lnTo>
                  <a:pt x="1620" y="899"/>
                </a:lnTo>
                <a:lnTo>
                  <a:pt x="1646" y="853"/>
                </a:lnTo>
                <a:lnTo>
                  <a:pt x="1696" y="763"/>
                </a:lnTo>
                <a:lnTo>
                  <a:pt x="1747" y="668"/>
                </a:lnTo>
                <a:lnTo>
                  <a:pt x="1796" y="574"/>
                </a:lnTo>
                <a:lnTo>
                  <a:pt x="1822" y="528"/>
                </a:lnTo>
                <a:lnTo>
                  <a:pt x="1847" y="481"/>
                </a:lnTo>
                <a:lnTo>
                  <a:pt x="1871" y="436"/>
                </a:lnTo>
                <a:lnTo>
                  <a:pt x="1896" y="392"/>
                </a:lnTo>
                <a:lnTo>
                  <a:pt x="1923" y="349"/>
                </a:lnTo>
                <a:lnTo>
                  <a:pt x="1947" y="306"/>
                </a:lnTo>
                <a:lnTo>
                  <a:pt x="1973" y="264"/>
                </a:lnTo>
                <a:lnTo>
                  <a:pt x="2002" y="225"/>
                </a:lnTo>
                <a:lnTo>
                  <a:pt x="2028" y="188"/>
                </a:lnTo>
                <a:lnTo>
                  <a:pt x="2058" y="151"/>
                </a:lnTo>
                <a:lnTo>
                  <a:pt x="2086" y="116"/>
                </a:lnTo>
                <a:lnTo>
                  <a:pt x="2100" y="100"/>
                </a:lnTo>
                <a:lnTo>
                  <a:pt x="2131" y="69"/>
                </a:lnTo>
                <a:lnTo>
                  <a:pt x="2178" y="28"/>
                </a:lnTo>
                <a:cubicBezTo>
                  <a:pt x="2211" y="1"/>
                  <a:pt x="2265" y="0"/>
                  <a:pt x="2298" y="25"/>
                </a:cubicBezTo>
                <a:cubicBezTo>
                  <a:pt x="2329" y="50"/>
                  <a:pt x="2331" y="92"/>
                  <a:pt x="2300" y="118"/>
                </a:cubicBezTo>
                <a:lnTo>
                  <a:pt x="2287" y="127"/>
                </a:lnTo>
                <a:lnTo>
                  <a:pt x="2273" y="139"/>
                </a:lnTo>
                <a:lnTo>
                  <a:pt x="2262" y="150"/>
                </a:lnTo>
                <a:lnTo>
                  <a:pt x="2249" y="162"/>
                </a:lnTo>
                <a:lnTo>
                  <a:pt x="2238" y="175"/>
                </a:lnTo>
                <a:lnTo>
                  <a:pt x="2224" y="189"/>
                </a:lnTo>
                <a:lnTo>
                  <a:pt x="2200" y="219"/>
                </a:lnTo>
                <a:lnTo>
                  <a:pt x="2176" y="250"/>
                </a:lnTo>
                <a:lnTo>
                  <a:pt x="2149" y="286"/>
                </a:lnTo>
                <a:lnTo>
                  <a:pt x="2100" y="363"/>
                </a:lnTo>
                <a:lnTo>
                  <a:pt x="2076" y="403"/>
                </a:lnTo>
                <a:lnTo>
                  <a:pt x="2050" y="444"/>
                </a:lnTo>
                <a:lnTo>
                  <a:pt x="2026" y="488"/>
                </a:lnTo>
                <a:lnTo>
                  <a:pt x="1951" y="624"/>
                </a:lnTo>
                <a:lnTo>
                  <a:pt x="1849" y="813"/>
                </a:lnTo>
                <a:lnTo>
                  <a:pt x="1825" y="860"/>
                </a:lnTo>
                <a:lnTo>
                  <a:pt x="1771" y="954"/>
                </a:lnTo>
                <a:lnTo>
                  <a:pt x="1744" y="998"/>
                </a:lnTo>
                <a:lnTo>
                  <a:pt x="1716" y="1044"/>
                </a:lnTo>
                <a:lnTo>
                  <a:pt x="1686" y="1087"/>
                </a:lnTo>
                <a:lnTo>
                  <a:pt x="1658" y="1130"/>
                </a:lnTo>
                <a:lnTo>
                  <a:pt x="1628" y="1170"/>
                </a:lnTo>
                <a:lnTo>
                  <a:pt x="1598" y="1210"/>
                </a:lnTo>
                <a:lnTo>
                  <a:pt x="1566" y="1247"/>
                </a:lnTo>
                <a:lnTo>
                  <a:pt x="1532" y="1283"/>
                </a:lnTo>
                <a:lnTo>
                  <a:pt x="1500" y="1315"/>
                </a:lnTo>
                <a:lnTo>
                  <a:pt x="1464" y="1346"/>
                </a:lnTo>
                <a:lnTo>
                  <a:pt x="1444" y="1362"/>
                </a:lnTo>
                <a:lnTo>
                  <a:pt x="1426" y="1374"/>
                </a:lnTo>
                <a:lnTo>
                  <a:pt x="1388" y="1400"/>
                </a:lnTo>
                <a:lnTo>
                  <a:pt x="1352" y="1423"/>
                </a:lnTo>
                <a:lnTo>
                  <a:pt x="1315" y="1444"/>
                </a:lnTo>
                <a:lnTo>
                  <a:pt x="1275" y="1465"/>
                </a:lnTo>
                <a:lnTo>
                  <a:pt x="1237" y="1484"/>
                </a:lnTo>
                <a:lnTo>
                  <a:pt x="1197" y="1501"/>
                </a:lnTo>
                <a:lnTo>
                  <a:pt x="1159" y="1519"/>
                </a:lnTo>
                <a:lnTo>
                  <a:pt x="1116" y="1533"/>
                </a:lnTo>
                <a:lnTo>
                  <a:pt x="1036" y="1561"/>
                </a:lnTo>
                <a:lnTo>
                  <a:pt x="994" y="1573"/>
                </a:lnTo>
                <a:lnTo>
                  <a:pt x="951" y="1583"/>
                </a:lnTo>
                <a:lnTo>
                  <a:pt x="911" y="1592"/>
                </a:lnTo>
                <a:lnTo>
                  <a:pt x="869" y="1603"/>
                </a:lnTo>
                <a:lnTo>
                  <a:pt x="826" y="1610"/>
                </a:lnTo>
                <a:lnTo>
                  <a:pt x="782" y="1617"/>
                </a:lnTo>
                <a:lnTo>
                  <a:pt x="740" y="1624"/>
                </a:lnTo>
                <a:lnTo>
                  <a:pt x="695" y="1629"/>
                </a:lnTo>
                <a:lnTo>
                  <a:pt x="610" y="1639"/>
                </a:lnTo>
                <a:lnTo>
                  <a:pt x="523" y="1647"/>
                </a:lnTo>
                <a:lnTo>
                  <a:pt x="437" y="1652"/>
                </a:lnTo>
                <a:lnTo>
                  <a:pt x="347" y="1657"/>
                </a:lnTo>
                <a:lnTo>
                  <a:pt x="261" y="1659"/>
                </a:lnTo>
                <a:lnTo>
                  <a:pt x="87" y="1662"/>
                </a:lnTo>
                <a:cubicBezTo>
                  <a:pt x="42" y="1664"/>
                  <a:pt x="2" y="1636"/>
                  <a:pt x="2" y="1600"/>
                </a:cubicBezTo>
                <a:cubicBezTo>
                  <a:pt x="0" y="1563"/>
                  <a:pt x="38" y="1533"/>
                  <a:pt x="82" y="1531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</p:sp>
      <p:sp>
        <p:nvSpPr>
          <p:cNvPr id="535" name="Freeform 110"/>
          <p:cNvSpPr/>
          <p:nvPr/>
        </p:nvSpPr>
        <p:spPr>
          <a:xfrm>
            <a:off x="8091720" y="2642400"/>
            <a:ext cx="839520" cy="599400"/>
          </a:xfrm>
          <a:custGeom>
            <a:avLst/>
            <a:gdLst/>
            <a:ahLst/>
            <a:rect l="0" t="0" r="r" b="b"/>
            <a:pathLst>
              <a:path w="2332" h="1665">
                <a:moveTo>
                  <a:pt x="82" y="1531"/>
                </a:moveTo>
                <a:lnTo>
                  <a:pt x="169" y="1530"/>
                </a:lnTo>
                <a:lnTo>
                  <a:pt x="256" y="1528"/>
                </a:lnTo>
                <a:lnTo>
                  <a:pt x="341" y="1526"/>
                </a:lnTo>
                <a:lnTo>
                  <a:pt x="425" y="1520"/>
                </a:lnTo>
                <a:lnTo>
                  <a:pt x="510" y="1515"/>
                </a:lnTo>
                <a:lnTo>
                  <a:pt x="593" y="1508"/>
                </a:lnTo>
                <a:lnTo>
                  <a:pt x="673" y="1500"/>
                </a:lnTo>
                <a:lnTo>
                  <a:pt x="710" y="1495"/>
                </a:lnTo>
                <a:lnTo>
                  <a:pt x="750" y="1489"/>
                </a:lnTo>
                <a:lnTo>
                  <a:pt x="790" y="1483"/>
                </a:lnTo>
                <a:lnTo>
                  <a:pt x="828" y="1475"/>
                </a:lnTo>
                <a:lnTo>
                  <a:pt x="904" y="1458"/>
                </a:lnTo>
                <a:lnTo>
                  <a:pt x="940" y="1450"/>
                </a:lnTo>
                <a:lnTo>
                  <a:pt x="978" y="1437"/>
                </a:lnTo>
                <a:lnTo>
                  <a:pt x="1014" y="1426"/>
                </a:lnTo>
                <a:lnTo>
                  <a:pt x="1049" y="1414"/>
                </a:lnTo>
                <a:lnTo>
                  <a:pt x="1085" y="1400"/>
                </a:lnTo>
                <a:lnTo>
                  <a:pt x="1119" y="1386"/>
                </a:lnTo>
                <a:lnTo>
                  <a:pt x="1151" y="1370"/>
                </a:lnTo>
                <a:lnTo>
                  <a:pt x="1187" y="1355"/>
                </a:lnTo>
                <a:lnTo>
                  <a:pt x="1219" y="1336"/>
                </a:lnTo>
                <a:lnTo>
                  <a:pt x="1252" y="1318"/>
                </a:lnTo>
                <a:lnTo>
                  <a:pt x="1330" y="1266"/>
                </a:lnTo>
                <a:lnTo>
                  <a:pt x="1343" y="1253"/>
                </a:lnTo>
                <a:lnTo>
                  <a:pt x="1359" y="1242"/>
                </a:lnTo>
                <a:lnTo>
                  <a:pt x="1372" y="1229"/>
                </a:lnTo>
                <a:lnTo>
                  <a:pt x="1430" y="1170"/>
                </a:lnTo>
                <a:lnTo>
                  <a:pt x="1459" y="1137"/>
                </a:lnTo>
                <a:lnTo>
                  <a:pt x="1486" y="1102"/>
                </a:lnTo>
                <a:lnTo>
                  <a:pt x="1512" y="1065"/>
                </a:lnTo>
                <a:lnTo>
                  <a:pt x="1542" y="1025"/>
                </a:lnTo>
                <a:lnTo>
                  <a:pt x="1568" y="984"/>
                </a:lnTo>
                <a:lnTo>
                  <a:pt x="1592" y="942"/>
                </a:lnTo>
                <a:lnTo>
                  <a:pt x="1620" y="899"/>
                </a:lnTo>
                <a:lnTo>
                  <a:pt x="1646" y="853"/>
                </a:lnTo>
                <a:lnTo>
                  <a:pt x="1696" y="763"/>
                </a:lnTo>
                <a:lnTo>
                  <a:pt x="1747" y="668"/>
                </a:lnTo>
                <a:lnTo>
                  <a:pt x="1796" y="574"/>
                </a:lnTo>
                <a:lnTo>
                  <a:pt x="1822" y="528"/>
                </a:lnTo>
                <a:lnTo>
                  <a:pt x="1847" y="481"/>
                </a:lnTo>
                <a:lnTo>
                  <a:pt x="1871" y="436"/>
                </a:lnTo>
                <a:lnTo>
                  <a:pt x="1896" y="392"/>
                </a:lnTo>
                <a:lnTo>
                  <a:pt x="1923" y="349"/>
                </a:lnTo>
                <a:lnTo>
                  <a:pt x="1947" y="306"/>
                </a:lnTo>
                <a:lnTo>
                  <a:pt x="1973" y="264"/>
                </a:lnTo>
                <a:lnTo>
                  <a:pt x="2002" y="225"/>
                </a:lnTo>
                <a:lnTo>
                  <a:pt x="2028" y="188"/>
                </a:lnTo>
                <a:lnTo>
                  <a:pt x="2058" y="151"/>
                </a:lnTo>
                <a:lnTo>
                  <a:pt x="2086" y="116"/>
                </a:lnTo>
                <a:lnTo>
                  <a:pt x="2100" y="100"/>
                </a:lnTo>
                <a:lnTo>
                  <a:pt x="2131" y="69"/>
                </a:lnTo>
                <a:lnTo>
                  <a:pt x="2178" y="28"/>
                </a:lnTo>
                <a:cubicBezTo>
                  <a:pt x="2211" y="1"/>
                  <a:pt x="2265" y="0"/>
                  <a:pt x="2298" y="25"/>
                </a:cubicBezTo>
                <a:cubicBezTo>
                  <a:pt x="2329" y="50"/>
                  <a:pt x="2331" y="92"/>
                  <a:pt x="2300" y="118"/>
                </a:cubicBezTo>
                <a:lnTo>
                  <a:pt x="2287" y="127"/>
                </a:lnTo>
                <a:lnTo>
                  <a:pt x="2273" y="139"/>
                </a:lnTo>
                <a:lnTo>
                  <a:pt x="2262" y="150"/>
                </a:lnTo>
                <a:lnTo>
                  <a:pt x="2249" y="162"/>
                </a:lnTo>
                <a:lnTo>
                  <a:pt x="2238" y="175"/>
                </a:lnTo>
                <a:lnTo>
                  <a:pt x="2224" y="189"/>
                </a:lnTo>
                <a:lnTo>
                  <a:pt x="2200" y="219"/>
                </a:lnTo>
                <a:lnTo>
                  <a:pt x="2176" y="250"/>
                </a:lnTo>
                <a:lnTo>
                  <a:pt x="2149" y="286"/>
                </a:lnTo>
                <a:lnTo>
                  <a:pt x="2100" y="363"/>
                </a:lnTo>
                <a:lnTo>
                  <a:pt x="2076" y="403"/>
                </a:lnTo>
                <a:lnTo>
                  <a:pt x="2050" y="444"/>
                </a:lnTo>
                <a:lnTo>
                  <a:pt x="2026" y="488"/>
                </a:lnTo>
                <a:lnTo>
                  <a:pt x="1951" y="624"/>
                </a:lnTo>
                <a:lnTo>
                  <a:pt x="1849" y="813"/>
                </a:lnTo>
                <a:lnTo>
                  <a:pt x="1825" y="860"/>
                </a:lnTo>
                <a:lnTo>
                  <a:pt x="1771" y="954"/>
                </a:lnTo>
                <a:lnTo>
                  <a:pt x="1744" y="998"/>
                </a:lnTo>
                <a:lnTo>
                  <a:pt x="1716" y="1044"/>
                </a:lnTo>
                <a:lnTo>
                  <a:pt x="1686" y="1087"/>
                </a:lnTo>
                <a:lnTo>
                  <a:pt x="1658" y="1130"/>
                </a:lnTo>
                <a:lnTo>
                  <a:pt x="1628" y="1170"/>
                </a:lnTo>
                <a:lnTo>
                  <a:pt x="1598" y="1210"/>
                </a:lnTo>
                <a:lnTo>
                  <a:pt x="1566" y="1247"/>
                </a:lnTo>
                <a:lnTo>
                  <a:pt x="1532" y="1283"/>
                </a:lnTo>
                <a:lnTo>
                  <a:pt x="1500" y="1315"/>
                </a:lnTo>
                <a:lnTo>
                  <a:pt x="1464" y="1346"/>
                </a:lnTo>
                <a:lnTo>
                  <a:pt x="1444" y="1362"/>
                </a:lnTo>
                <a:lnTo>
                  <a:pt x="1426" y="1374"/>
                </a:lnTo>
                <a:lnTo>
                  <a:pt x="1388" y="1400"/>
                </a:lnTo>
                <a:lnTo>
                  <a:pt x="1352" y="1423"/>
                </a:lnTo>
                <a:lnTo>
                  <a:pt x="1315" y="1444"/>
                </a:lnTo>
                <a:lnTo>
                  <a:pt x="1275" y="1465"/>
                </a:lnTo>
                <a:lnTo>
                  <a:pt x="1237" y="1484"/>
                </a:lnTo>
                <a:lnTo>
                  <a:pt x="1197" y="1501"/>
                </a:lnTo>
                <a:lnTo>
                  <a:pt x="1159" y="1519"/>
                </a:lnTo>
                <a:lnTo>
                  <a:pt x="1116" y="1533"/>
                </a:lnTo>
                <a:lnTo>
                  <a:pt x="1036" y="1561"/>
                </a:lnTo>
                <a:lnTo>
                  <a:pt x="994" y="1573"/>
                </a:lnTo>
                <a:lnTo>
                  <a:pt x="951" y="1583"/>
                </a:lnTo>
                <a:lnTo>
                  <a:pt x="911" y="1592"/>
                </a:lnTo>
                <a:lnTo>
                  <a:pt x="869" y="1603"/>
                </a:lnTo>
                <a:lnTo>
                  <a:pt x="826" y="1610"/>
                </a:lnTo>
                <a:lnTo>
                  <a:pt x="782" y="1617"/>
                </a:lnTo>
                <a:lnTo>
                  <a:pt x="740" y="1624"/>
                </a:lnTo>
                <a:lnTo>
                  <a:pt x="695" y="1629"/>
                </a:lnTo>
                <a:lnTo>
                  <a:pt x="610" y="1639"/>
                </a:lnTo>
                <a:lnTo>
                  <a:pt x="523" y="1647"/>
                </a:lnTo>
                <a:lnTo>
                  <a:pt x="437" y="1652"/>
                </a:lnTo>
                <a:lnTo>
                  <a:pt x="347" y="1657"/>
                </a:lnTo>
                <a:lnTo>
                  <a:pt x="261" y="1659"/>
                </a:lnTo>
                <a:lnTo>
                  <a:pt x="87" y="1662"/>
                </a:lnTo>
                <a:cubicBezTo>
                  <a:pt x="42" y="1664"/>
                  <a:pt x="2" y="1636"/>
                  <a:pt x="2" y="1600"/>
                </a:cubicBezTo>
                <a:cubicBezTo>
                  <a:pt x="0" y="1563"/>
                  <a:pt x="38" y="1533"/>
                  <a:pt x="82" y="1531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</p:sp>
      <p:sp>
        <p:nvSpPr>
          <p:cNvPr id="536" name="Freeform 111"/>
          <p:cNvSpPr/>
          <p:nvPr/>
        </p:nvSpPr>
        <p:spPr>
          <a:xfrm>
            <a:off x="436320" y="770040"/>
            <a:ext cx="9019440" cy="475560"/>
          </a:xfrm>
          <a:custGeom>
            <a:avLst/>
            <a:gdLst/>
            <a:ahLst/>
            <a:rect l="0" t="0" r="r" b="b"/>
            <a:pathLst>
              <a:path w="25054" h="1321">
                <a:moveTo>
                  <a:pt x="0" y="0"/>
                </a:moveTo>
                <a:lnTo>
                  <a:pt x="0" y="1320"/>
                </a:lnTo>
                <a:lnTo>
                  <a:pt x="25053" y="1320"/>
                </a:lnTo>
                <a:lnTo>
                  <a:pt x="2505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537" name="Freeform 112"/>
          <p:cNvSpPr/>
          <p:nvPr/>
        </p:nvSpPr>
        <p:spPr>
          <a:xfrm>
            <a:off x="416520" y="754200"/>
            <a:ext cx="9059040" cy="507240"/>
          </a:xfrm>
          <a:custGeom>
            <a:avLst/>
            <a:gdLst/>
            <a:ahLst/>
            <a:rect l="0" t="0" r="r" b="b"/>
            <a:pathLst>
              <a:path w="25164" h="1409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25108" y="0"/>
                </a:lnTo>
                <a:cubicBezTo>
                  <a:pt x="25139" y="0"/>
                  <a:pt x="25163" y="19"/>
                  <a:pt x="25163" y="44"/>
                </a:cubicBezTo>
                <a:lnTo>
                  <a:pt x="25163" y="1364"/>
                </a:lnTo>
                <a:cubicBezTo>
                  <a:pt x="25163" y="1389"/>
                  <a:pt x="25139" y="1408"/>
                  <a:pt x="25108" y="1408"/>
                </a:cubicBezTo>
                <a:lnTo>
                  <a:pt x="55" y="1408"/>
                </a:lnTo>
                <a:cubicBezTo>
                  <a:pt x="24" y="1408"/>
                  <a:pt x="0" y="1389"/>
                  <a:pt x="0" y="1364"/>
                </a:cubicBezTo>
                <a:lnTo>
                  <a:pt x="0" y="44"/>
                </a:lnTo>
                <a:moveTo>
                  <a:pt x="111" y="1364"/>
                </a:moveTo>
                <a:lnTo>
                  <a:pt x="55" y="1320"/>
                </a:lnTo>
                <a:lnTo>
                  <a:pt x="25108" y="1320"/>
                </a:lnTo>
                <a:lnTo>
                  <a:pt x="25052" y="1364"/>
                </a:lnTo>
                <a:lnTo>
                  <a:pt x="25052" y="44"/>
                </a:lnTo>
                <a:lnTo>
                  <a:pt x="25108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3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538" name="TextShape 113"/>
          <p:cNvSpPr txBox="1"/>
          <p:nvPr/>
        </p:nvSpPr>
        <p:spPr>
          <a:xfrm>
            <a:off x="7208280" y="4668840"/>
            <a:ext cx="20908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describing the data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39" name="TextShape 114"/>
          <p:cNvSpPr txBox="1"/>
          <p:nvPr/>
        </p:nvSpPr>
        <p:spPr>
          <a:xfrm>
            <a:off x="532080" y="81432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540" name="TextShape 115"/>
          <p:cNvSpPr txBox="1"/>
          <p:nvPr/>
        </p:nvSpPr>
        <p:spPr>
          <a:xfrm>
            <a:off x="892800" y="839160"/>
            <a:ext cx="84794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Machine learning methods can be roughly categorized in classification, clustering, or regression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541" name="Freeform 116"/>
          <p:cNvSpPr/>
          <p:nvPr/>
        </p:nvSpPr>
        <p:spPr>
          <a:xfrm>
            <a:off x="3402360" y="1264680"/>
            <a:ext cx="2938320" cy="3670560"/>
          </a:xfrm>
          <a:custGeom>
            <a:avLst/>
            <a:gdLst/>
            <a:ahLst/>
            <a:rect l="0" t="0" r="r" b="b"/>
            <a:pathLst>
              <a:path w="8162" h="10196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8105" y="0"/>
                </a:lnTo>
                <a:cubicBezTo>
                  <a:pt x="8137" y="0"/>
                  <a:pt x="8161" y="19"/>
                  <a:pt x="8161" y="44"/>
                </a:cubicBezTo>
                <a:lnTo>
                  <a:pt x="8161" y="10151"/>
                </a:lnTo>
                <a:cubicBezTo>
                  <a:pt x="8161" y="10176"/>
                  <a:pt x="8137" y="10195"/>
                  <a:pt x="8105" y="10195"/>
                </a:cubicBezTo>
                <a:lnTo>
                  <a:pt x="56" y="10195"/>
                </a:lnTo>
                <a:cubicBezTo>
                  <a:pt x="24" y="10195"/>
                  <a:pt x="0" y="10176"/>
                  <a:pt x="0" y="10151"/>
                </a:cubicBezTo>
                <a:lnTo>
                  <a:pt x="0" y="44"/>
                </a:lnTo>
                <a:moveTo>
                  <a:pt x="112" y="10151"/>
                </a:moveTo>
                <a:lnTo>
                  <a:pt x="56" y="10107"/>
                </a:lnTo>
                <a:lnTo>
                  <a:pt x="8105" y="10107"/>
                </a:lnTo>
                <a:lnTo>
                  <a:pt x="8050" y="10151"/>
                </a:lnTo>
                <a:lnTo>
                  <a:pt x="8050" y="44"/>
                </a:lnTo>
                <a:lnTo>
                  <a:pt x="810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015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542" name="TextShape 117"/>
          <p:cNvSpPr txBox="1"/>
          <p:nvPr/>
        </p:nvSpPr>
        <p:spPr>
          <a:xfrm>
            <a:off x="892800" y="1040040"/>
            <a:ext cx="70988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augmented with various techniques for data exploration, selection, or reduction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543" name="TextShape 118"/>
          <p:cNvSpPr txBox="1"/>
          <p:nvPr/>
        </p:nvSpPr>
        <p:spPr>
          <a:xfrm>
            <a:off x="8743680" y="5369400"/>
            <a:ext cx="32184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9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545" name="TextShape 2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546" name="TextShape 3"/>
          <p:cNvSpPr txBox="1"/>
          <p:nvPr/>
        </p:nvSpPr>
        <p:spPr>
          <a:xfrm>
            <a:off x="1242720" y="370440"/>
            <a:ext cx="717084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Learning Approaches – What means Learning?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547" name="TextShape 4"/>
          <p:cNvSpPr txBox="1"/>
          <p:nvPr/>
        </p:nvSpPr>
        <p:spPr>
          <a:xfrm>
            <a:off x="596880" y="195084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548" name="TextShape 5"/>
          <p:cNvSpPr txBox="1"/>
          <p:nvPr/>
        </p:nvSpPr>
        <p:spPr>
          <a:xfrm>
            <a:off x="957960" y="1987920"/>
            <a:ext cx="26251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Supervised Learning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549" name="TextShape 6"/>
          <p:cNvSpPr txBox="1"/>
          <p:nvPr/>
        </p:nvSpPr>
        <p:spPr>
          <a:xfrm>
            <a:off x="1078200" y="23014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50" name="TextShape 7"/>
          <p:cNvSpPr txBox="1"/>
          <p:nvPr/>
        </p:nvSpPr>
        <p:spPr>
          <a:xfrm>
            <a:off x="1379160" y="2332440"/>
            <a:ext cx="60303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Majority of methods follow this approach in this course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51" name="TextShape 8"/>
          <p:cNvSpPr txBox="1"/>
          <p:nvPr/>
        </p:nvSpPr>
        <p:spPr>
          <a:xfrm>
            <a:off x="1078200" y="26028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52" name="TextShape 9"/>
          <p:cNvSpPr txBox="1"/>
          <p:nvPr/>
        </p:nvSpPr>
        <p:spPr>
          <a:xfrm>
            <a:off x="1379160" y="2634120"/>
            <a:ext cx="77533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Example: credit card approval based on previous customer applications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53" name="TextShape 10"/>
          <p:cNvSpPr txBox="1"/>
          <p:nvPr/>
        </p:nvSpPr>
        <p:spPr>
          <a:xfrm>
            <a:off x="596880" y="291600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554" name="TextShape 11"/>
          <p:cNvSpPr txBox="1"/>
          <p:nvPr/>
        </p:nvSpPr>
        <p:spPr>
          <a:xfrm>
            <a:off x="957960" y="2953440"/>
            <a:ext cx="29761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Unsupervised Learning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555" name="TextShape 12"/>
          <p:cNvSpPr txBox="1"/>
          <p:nvPr/>
        </p:nvSpPr>
        <p:spPr>
          <a:xfrm>
            <a:off x="1078200" y="32684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56" name="TextShape 13"/>
          <p:cNvSpPr txBox="1"/>
          <p:nvPr/>
        </p:nvSpPr>
        <p:spPr>
          <a:xfrm>
            <a:off x="1379160" y="3299760"/>
            <a:ext cx="39373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Often applied before other learning 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57" name="TextShape 14"/>
          <p:cNvSpPr txBox="1"/>
          <p:nvPr/>
        </p:nvSpPr>
        <p:spPr>
          <a:xfrm>
            <a:off x="5303520" y="32684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58" name="TextShape 15"/>
          <p:cNvSpPr txBox="1"/>
          <p:nvPr/>
        </p:nvSpPr>
        <p:spPr>
          <a:xfrm>
            <a:off x="5625720" y="3299760"/>
            <a:ext cx="3497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higher level data representation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59" name="TextShape 16"/>
          <p:cNvSpPr txBox="1"/>
          <p:nvPr/>
        </p:nvSpPr>
        <p:spPr>
          <a:xfrm>
            <a:off x="1078200" y="35679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60" name="TextShape 17"/>
          <p:cNvSpPr txBox="1"/>
          <p:nvPr/>
        </p:nvSpPr>
        <p:spPr>
          <a:xfrm>
            <a:off x="1379160" y="3599280"/>
            <a:ext cx="78206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Example: Coin recognition in vending machine based on weight and size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61" name="TextShape 18"/>
          <p:cNvSpPr txBox="1"/>
          <p:nvPr/>
        </p:nvSpPr>
        <p:spPr>
          <a:xfrm>
            <a:off x="596880" y="388116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562" name="TextShape 19"/>
          <p:cNvSpPr txBox="1"/>
          <p:nvPr/>
        </p:nvSpPr>
        <p:spPr>
          <a:xfrm>
            <a:off x="957960" y="3918600"/>
            <a:ext cx="31413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Reinforcement Learning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563" name="TextShape 20"/>
          <p:cNvSpPr txBox="1"/>
          <p:nvPr/>
        </p:nvSpPr>
        <p:spPr>
          <a:xfrm>
            <a:off x="1078200" y="42321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64" name="TextShape 21"/>
          <p:cNvSpPr txBox="1"/>
          <p:nvPr/>
        </p:nvSpPr>
        <p:spPr>
          <a:xfrm>
            <a:off x="1379160" y="4263120"/>
            <a:ext cx="34509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Typical ‘human way‘ of learning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65" name="TextShape 22"/>
          <p:cNvSpPr txBox="1"/>
          <p:nvPr/>
        </p:nvSpPr>
        <p:spPr>
          <a:xfrm>
            <a:off x="1078200" y="45334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66" name="Freeform 23"/>
          <p:cNvSpPr/>
          <p:nvPr/>
        </p:nvSpPr>
        <p:spPr>
          <a:xfrm>
            <a:off x="208440" y="1120680"/>
            <a:ext cx="9322560" cy="540360"/>
          </a:xfrm>
          <a:custGeom>
            <a:avLst/>
            <a:gdLst/>
            <a:ahLst/>
            <a:rect l="0" t="0" r="r" b="b"/>
            <a:pathLst>
              <a:path w="25896" h="1501">
                <a:moveTo>
                  <a:pt x="0" y="0"/>
                </a:moveTo>
                <a:lnTo>
                  <a:pt x="0" y="1500"/>
                </a:lnTo>
                <a:lnTo>
                  <a:pt x="25895" y="1500"/>
                </a:lnTo>
                <a:lnTo>
                  <a:pt x="2589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567" name="Freeform 24"/>
          <p:cNvSpPr/>
          <p:nvPr/>
        </p:nvSpPr>
        <p:spPr>
          <a:xfrm>
            <a:off x="188640" y="1104840"/>
            <a:ext cx="9362880" cy="572040"/>
          </a:xfrm>
          <a:custGeom>
            <a:avLst/>
            <a:gdLst/>
            <a:ahLst/>
            <a:rect l="0" t="0" r="r" b="b"/>
            <a:pathLst>
              <a:path w="26008" h="1589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5951" y="0"/>
                </a:lnTo>
                <a:cubicBezTo>
                  <a:pt x="25982" y="0"/>
                  <a:pt x="26007" y="20"/>
                  <a:pt x="26007" y="44"/>
                </a:cubicBezTo>
                <a:lnTo>
                  <a:pt x="26007" y="1544"/>
                </a:lnTo>
                <a:cubicBezTo>
                  <a:pt x="26007" y="1569"/>
                  <a:pt x="25982" y="1588"/>
                  <a:pt x="25951" y="1588"/>
                </a:cubicBezTo>
                <a:lnTo>
                  <a:pt x="56" y="1588"/>
                </a:lnTo>
                <a:cubicBezTo>
                  <a:pt x="25" y="1588"/>
                  <a:pt x="0" y="1569"/>
                  <a:pt x="0" y="1544"/>
                </a:cubicBezTo>
                <a:lnTo>
                  <a:pt x="0" y="44"/>
                </a:lnTo>
                <a:moveTo>
                  <a:pt x="112" y="1544"/>
                </a:moveTo>
                <a:lnTo>
                  <a:pt x="56" y="1501"/>
                </a:lnTo>
                <a:lnTo>
                  <a:pt x="25951" y="1501"/>
                </a:lnTo>
                <a:lnTo>
                  <a:pt x="25895" y="1544"/>
                </a:lnTo>
                <a:lnTo>
                  <a:pt x="25895" y="44"/>
                </a:lnTo>
                <a:lnTo>
                  <a:pt x="2595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4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568" name="TextShape 25"/>
          <p:cNvSpPr txBox="1"/>
          <p:nvPr/>
        </p:nvSpPr>
        <p:spPr>
          <a:xfrm>
            <a:off x="1379160" y="4564800"/>
            <a:ext cx="71240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Example: Toddler tries to touch a hot cup of tea (again and again)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69" name="TextShape 26"/>
          <p:cNvSpPr txBox="1"/>
          <p:nvPr/>
        </p:nvSpPr>
        <p:spPr>
          <a:xfrm>
            <a:off x="305280" y="116496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570" name="TextShape 27"/>
          <p:cNvSpPr txBox="1"/>
          <p:nvPr/>
        </p:nvSpPr>
        <p:spPr>
          <a:xfrm>
            <a:off x="666000" y="1189800"/>
            <a:ext cx="84060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basic meaning of learning is ‘to use a set of observations to uncover an underlying process‘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571" name="TextShape 28"/>
          <p:cNvSpPr txBox="1"/>
          <p:nvPr/>
        </p:nvSpPr>
        <p:spPr>
          <a:xfrm>
            <a:off x="305280" y="140616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572" name="Freeform 29"/>
          <p:cNvSpPr/>
          <p:nvPr/>
        </p:nvSpPr>
        <p:spPr>
          <a:xfrm>
            <a:off x="480600" y="2895840"/>
            <a:ext cx="8767440" cy="982080"/>
          </a:xfrm>
          <a:custGeom>
            <a:avLst/>
            <a:gdLst/>
            <a:ahLst/>
            <a:rect l="0" t="0" r="r" b="b"/>
            <a:pathLst>
              <a:path w="24354" h="2728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24297" y="0"/>
                </a:lnTo>
                <a:cubicBezTo>
                  <a:pt x="24329" y="0"/>
                  <a:pt x="24353" y="19"/>
                  <a:pt x="24353" y="44"/>
                </a:cubicBezTo>
                <a:lnTo>
                  <a:pt x="24353" y="2684"/>
                </a:lnTo>
                <a:cubicBezTo>
                  <a:pt x="24353" y="2707"/>
                  <a:pt x="24329" y="2727"/>
                  <a:pt x="24297" y="2727"/>
                </a:cubicBezTo>
                <a:lnTo>
                  <a:pt x="56" y="2727"/>
                </a:lnTo>
                <a:cubicBezTo>
                  <a:pt x="26" y="2727"/>
                  <a:pt x="0" y="2707"/>
                  <a:pt x="0" y="2684"/>
                </a:cubicBezTo>
                <a:lnTo>
                  <a:pt x="0" y="44"/>
                </a:lnTo>
                <a:moveTo>
                  <a:pt x="112" y="2684"/>
                </a:moveTo>
                <a:lnTo>
                  <a:pt x="56" y="2640"/>
                </a:lnTo>
                <a:lnTo>
                  <a:pt x="24297" y="2640"/>
                </a:lnTo>
                <a:lnTo>
                  <a:pt x="24241" y="2684"/>
                </a:lnTo>
                <a:lnTo>
                  <a:pt x="24241" y="44"/>
                </a:lnTo>
                <a:lnTo>
                  <a:pt x="2429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68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573" name="TextShape 30"/>
          <p:cNvSpPr txBox="1"/>
          <p:nvPr/>
        </p:nvSpPr>
        <p:spPr>
          <a:xfrm>
            <a:off x="666000" y="1431000"/>
            <a:ext cx="86785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three different learning approaches are supervised, unsupervised, and reinforcement learning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574" name="TextShape 31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10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5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576" name="TextShape 2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577" name="TextShape 3"/>
          <p:cNvSpPr txBox="1"/>
          <p:nvPr/>
        </p:nvSpPr>
        <p:spPr>
          <a:xfrm>
            <a:off x="360360" y="370440"/>
            <a:ext cx="901872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Learning Approaches – Unsupervised Learning – Revisited 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578" name="TextShape 4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579" name="TextShape 5"/>
          <p:cNvSpPr txBox="1"/>
          <p:nvPr/>
        </p:nvSpPr>
        <p:spPr>
          <a:xfrm>
            <a:off x="957960" y="1032120"/>
            <a:ext cx="65869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Each observation of the predictor measurement(s)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580" name="TextShape 6"/>
          <p:cNvSpPr txBox="1"/>
          <p:nvPr/>
        </p:nvSpPr>
        <p:spPr>
          <a:xfrm>
            <a:off x="957960" y="1333800"/>
            <a:ext cx="55526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has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no associated response measurement: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581" name="TextShape 7"/>
          <p:cNvSpPr txBox="1"/>
          <p:nvPr/>
        </p:nvSpPr>
        <p:spPr>
          <a:xfrm>
            <a:off x="1078200" y="16473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82" name="TextShape 8"/>
          <p:cNvSpPr txBox="1"/>
          <p:nvPr/>
        </p:nvSpPr>
        <p:spPr>
          <a:xfrm>
            <a:off x="1379160" y="1678320"/>
            <a:ext cx="5814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Input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83" name="TextShape 9"/>
          <p:cNvSpPr txBox="1"/>
          <p:nvPr/>
        </p:nvSpPr>
        <p:spPr>
          <a:xfrm>
            <a:off x="1078200" y="1949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ff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84" name="TextShape 10"/>
          <p:cNvSpPr txBox="1"/>
          <p:nvPr/>
        </p:nvSpPr>
        <p:spPr>
          <a:xfrm>
            <a:off x="1379160" y="1980000"/>
            <a:ext cx="11203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No output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85" name="TextShape 11"/>
          <p:cNvSpPr txBox="1"/>
          <p:nvPr/>
        </p:nvSpPr>
        <p:spPr>
          <a:xfrm>
            <a:off x="1078200" y="22507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86" name="TextShape 12"/>
          <p:cNvSpPr txBox="1"/>
          <p:nvPr/>
        </p:nvSpPr>
        <p:spPr>
          <a:xfrm>
            <a:off x="1379160" y="2281680"/>
            <a:ext cx="5122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87" name="TextShape 13"/>
          <p:cNvSpPr txBox="1"/>
          <p:nvPr/>
        </p:nvSpPr>
        <p:spPr>
          <a:xfrm>
            <a:off x="596880" y="256320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588" name="TextShape 14"/>
          <p:cNvSpPr txBox="1"/>
          <p:nvPr/>
        </p:nvSpPr>
        <p:spPr>
          <a:xfrm>
            <a:off x="957960" y="2600640"/>
            <a:ext cx="85230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Goal: Seek to understand relationships between the observations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589" name="TextShape 15"/>
          <p:cNvSpPr txBox="1"/>
          <p:nvPr/>
        </p:nvSpPr>
        <p:spPr>
          <a:xfrm>
            <a:off x="1078200" y="29142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90" name="TextShape 16"/>
          <p:cNvSpPr txBox="1"/>
          <p:nvPr/>
        </p:nvSpPr>
        <p:spPr>
          <a:xfrm>
            <a:off x="1379160" y="2945160"/>
            <a:ext cx="81864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Clustering analysis: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check whether the observations fall into distinct groups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91" name="TextShape 17"/>
          <p:cNvSpPr txBox="1"/>
          <p:nvPr/>
        </p:nvSpPr>
        <p:spPr>
          <a:xfrm>
            <a:off x="596880" y="322704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ff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592" name="TextShape 18"/>
          <p:cNvSpPr txBox="1"/>
          <p:nvPr/>
        </p:nvSpPr>
        <p:spPr>
          <a:xfrm>
            <a:off x="957960" y="3264480"/>
            <a:ext cx="14796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ff0000"/>
                </a:solidFill>
                <a:latin typeface="Calibri"/>
              </a:rPr>
              <a:t>Challenges 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593" name="TextShape 19"/>
          <p:cNvSpPr txBox="1"/>
          <p:nvPr/>
        </p:nvSpPr>
        <p:spPr>
          <a:xfrm>
            <a:off x="1078200" y="3577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ff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94" name="TextShape 20"/>
          <p:cNvSpPr txBox="1"/>
          <p:nvPr/>
        </p:nvSpPr>
        <p:spPr>
          <a:xfrm>
            <a:off x="1379160" y="3608640"/>
            <a:ext cx="63734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No response/output that could supervise our data analysis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595" name="TextShape 21"/>
          <p:cNvSpPr txBox="1"/>
          <p:nvPr/>
        </p:nvSpPr>
        <p:spPr>
          <a:xfrm>
            <a:off x="1078200" y="38793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ff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pic>
        <p:nvPicPr>
          <p:cNvPr id="596" name="" descr=""/>
          <p:cNvPicPr/>
          <p:nvPr/>
        </p:nvPicPr>
        <p:blipFill>
          <a:blip r:embed="rId1"/>
          <a:stretch/>
        </p:blipFill>
        <p:spPr>
          <a:xfrm>
            <a:off x="2181960" y="1672560"/>
            <a:ext cx="1712520" cy="264960"/>
          </a:xfrm>
          <a:prstGeom prst="rect">
            <a:avLst/>
          </a:prstGeom>
          <a:ln w="0">
            <a:noFill/>
          </a:ln>
        </p:spPr>
      </p:pic>
      <p:sp>
        <p:nvSpPr>
          <p:cNvPr id="597" name="Freeform 22"/>
          <p:cNvSpPr/>
          <p:nvPr/>
        </p:nvSpPr>
        <p:spPr>
          <a:xfrm>
            <a:off x="299520" y="4264200"/>
            <a:ext cx="9171720" cy="770400"/>
          </a:xfrm>
          <a:custGeom>
            <a:avLst/>
            <a:gdLst/>
            <a:ahLst/>
            <a:rect l="0" t="0" r="r" b="b"/>
            <a:pathLst>
              <a:path w="25477" h="2140">
                <a:moveTo>
                  <a:pt x="0" y="0"/>
                </a:moveTo>
                <a:lnTo>
                  <a:pt x="0" y="2139"/>
                </a:lnTo>
                <a:lnTo>
                  <a:pt x="25476" y="2139"/>
                </a:lnTo>
                <a:lnTo>
                  <a:pt x="2547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598" name="Freeform 23"/>
          <p:cNvSpPr/>
          <p:nvPr/>
        </p:nvSpPr>
        <p:spPr>
          <a:xfrm>
            <a:off x="279360" y="4248360"/>
            <a:ext cx="9212040" cy="801720"/>
          </a:xfrm>
          <a:custGeom>
            <a:avLst/>
            <a:gdLst/>
            <a:ahLst/>
            <a:rect l="0" t="0" r="r" b="b"/>
            <a:pathLst>
              <a:path w="25589" h="2227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25532" y="0"/>
                </a:lnTo>
                <a:cubicBezTo>
                  <a:pt x="25562" y="0"/>
                  <a:pt x="25588" y="19"/>
                  <a:pt x="25588" y="44"/>
                </a:cubicBezTo>
                <a:lnTo>
                  <a:pt x="25588" y="2183"/>
                </a:lnTo>
                <a:cubicBezTo>
                  <a:pt x="25588" y="2205"/>
                  <a:pt x="25562" y="2226"/>
                  <a:pt x="25532" y="2226"/>
                </a:cubicBezTo>
                <a:lnTo>
                  <a:pt x="56" y="2226"/>
                </a:lnTo>
                <a:cubicBezTo>
                  <a:pt x="26" y="2226"/>
                  <a:pt x="0" y="2205"/>
                  <a:pt x="0" y="2183"/>
                </a:cubicBezTo>
                <a:lnTo>
                  <a:pt x="0" y="44"/>
                </a:lnTo>
                <a:moveTo>
                  <a:pt x="111" y="2183"/>
                </a:moveTo>
                <a:lnTo>
                  <a:pt x="56" y="2139"/>
                </a:lnTo>
                <a:lnTo>
                  <a:pt x="25532" y="2139"/>
                </a:lnTo>
                <a:lnTo>
                  <a:pt x="25476" y="2183"/>
                </a:lnTo>
                <a:lnTo>
                  <a:pt x="25476" y="44"/>
                </a:lnTo>
                <a:lnTo>
                  <a:pt x="25532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18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599" name="TextShape 24"/>
          <p:cNvSpPr txBox="1"/>
          <p:nvPr/>
        </p:nvSpPr>
        <p:spPr>
          <a:xfrm>
            <a:off x="1379160" y="3910320"/>
            <a:ext cx="81781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Clustering groups that overlap might be hardly recognized as distinct group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00" name="TextShape 25"/>
          <p:cNvSpPr txBox="1"/>
          <p:nvPr/>
        </p:nvSpPr>
        <p:spPr>
          <a:xfrm>
            <a:off x="395640" y="430740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601" name="TextShape 26"/>
          <p:cNvSpPr txBox="1"/>
          <p:nvPr/>
        </p:nvSpPr>
        <p:spPr>
          <a:xfrm>
            <a:off x="756720" y="4332240"/>
            <a:ext cx="83707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Unsupervised learning approaches seek to understand relationships between the observations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602" name="TextShape 27"/>
          <p:cNvSpPr txBox="1"/>
          <p:nvPr/>
        </p:nvSpPr>
        <p:spPr>
          <a:xfrm>
            <a:off x="395640" y="454860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603" name="TextShape 28"/>
          <p:cNvSpPr txBox="1"/>
          <p:nvPr/>
        </p:nvSpPr>
        <p:spPr>
          <a:xfrm>
            <a:off x="756720" y="4573800"/>
            <a:ext cx="79120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Unsupervised learning approaches are used in clustering algorithms such as k-means, etc.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604" name="TextShape 29"/>
          <p:cNvSpPr txBox="1"/>
          <p:nvPr/>
        </p:nvSpPr>
        <p:spPr>
          <a:xfrm>
            <a:off x="395640" y="479016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pic>
        <p:nvPicPr>
          <p:cNvPr id="605" name="" descr=""/>
          <p:cNvPicPr/>
          <p:nvPr/>
        </p:nvPicPr>
        <p:blipFill>
          <a:blip r:embed="rId2"/>
          <a:stretch/>
        </p:blipFill>
        <p:spPr>
          <a:xfrm>
            <a:off x="2181960" y="2243880"/>
            <a:ext cx="1503360" cy="302040"/>
          </a:xfrm>
          <a:prstGeom prst="rect">
            <a:avLst/>
          </a:prstGeom>
          <a:ln w="0">
            <a:noFill/>
          </a:ln>
        </p:spPr>
      </p:pic>
      <p:sp>
        <p:nvSpPr>
          <p:cNvPr id="606" name="TextShape 30"/>
          <p:cNvSpPr txBox="1"/>
          <p:nvPr/>
        </p:nvSpPr>
        <p:spPr>
          <a:xfrm>
            <a:off x="756720" y="4815000"/>
            <a:ext cx="44856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Unupervised learning works with data = [input, ---]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607" name="TextShape 31"/>
          <p:cNvSpPr txBox="1"/>
          <p:nvPr/>
        </p:nvSpPr>
        <p:spPr>
          <a:xfrm>
            <a:off x="5974920" y="5098320"/>
            <a:ext cx="33098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[10] An Introduction to Statistical Learning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608" name="TextShape 32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11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9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610" name="TextShape 2"/>
          <p:cNvSpPr txBox="1"/>
          <p:nvPr/>
        </p:nvSpPr>
        <p:spPr>
          <a:xfrm>
            <a:off x="370800" y="370440"/>
            <a:ext cx="890460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Learning Approaches – Unsupervised Learning Challenges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611" name="TextShape 3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612" name="TextShape 4"/>
          <p:cNvSpPr txBox="1"/>
          <p:nvPr/>
        </p:nvSpPr>
        <p:spPr>
          <a:xfrm>
            <a:off x="957960" y="1032120"/>
            <a:ext cx="67986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Practice: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The number of clusters can be ambiguities </a:t>
            </a:r>
            <a:endParaRPr b="0" lang="en-GB" sz="2400" spc="-1" strike="noStrike">
              <a:latin typeface="Times New Roman"/>
            </a:endParaRPr>
          </a:p>
        </p:txBody>
      </p:sp>
      <p:pic>
        <p:nvPicPr>
          <p:cNvPr id="613" name="" descr=""/>
          <p:cNvPicPr/>
          <p:nvPr/>
        </p:nvPicPr>
        <p:blipFill>
          <a:blip r:embed="rId1"/>
          <a:stretch/>
        </p:blipFill>
        <p:spPr>
          <a:xfrm>
            <a:off x="663840" y="1482840"/>
            <a:ext cx="8318160" cy="3528720"/>
          </a:xfrm>
          <a:prstGeom prst="rect">
            <a:avLst/>
          </a:prstGeom>
          <a:ln w="0">
            <a:noFill/>
          </a:ln>
        </p:spPr>
      </p:pic>
      <p:sp>
        <p:nvSpPr>
          <p:cNvPr id="614" name="TextShape 5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615" name="TextShape 6"/>
          <p:cNvSpPr txBox="1"/>
          <p:nvPr/>
        </p:nvSpPr>
        <p:spPr>
          <a:xfrm>
            <a:off x="5974920" y="5098320"/>
            <a:ext cx="33098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[10] An Introduction to Statistical Learning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616" name="TextShape 7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12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7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618" name="TextShape 2"/>
          <p:cNvSpPr txBox="1"/>
          <p:nvPr/>
        </p:nvSpPr>
        <p:spPr>
          <a:xfrm>
            <a:off x="437400" y="370440"/>
            <a:ext cx="877176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Learning Approaches – Unsupervised Learning Use Cases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619" name="TextShape 3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620" name="TextShape 4"/>
          <p:cNvSpPr txBox="1"/>
          <p:nvPr/>
        </p:nvSpPr>
        <p:spPr>
          <a:xfrm>
            <a:off x="957960" y="1032120"/>
            <a:ext cx="24404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Earth Science Data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621" name="TextShape 5"/>
          <p:cNvSpPr txBox="1"/>
          <p:nvPr/>
        </p:nvSpPr>
        <p:spPr>
          <a:xfrm>
            <a:off x="1078200" y="1345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22" name="TextShape 6"/>
          <p:cNvSpPr txBox="1"/>
          <p:nvPr/>
        </p:nvSpPr>
        <p:spPr>
          <a:xfrm>
            <a:off x="1379160" y="1376640"/>
            <a:ext cx="50342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Automatic quality control and event detection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23" name="TextShape 7"/>
          <p:cNvSpPr txBox="1"/>
          <p:nvPr/>
        </p:nvSpPr>
        <p:spPr>
          <a:xfrm>
            <a:off x="1078200" y="16473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24" name="TextShape 8"/>
          <p:cNvSpPr txBox="1"/>
          <p:nvPr/>
        </p:nvSpPr>
        <p:spPr>
          <a:xfrm>
            <a:off x="1379160" y="1678320"/>
            <a:ext cx="52588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Collaboration with the University of Gothenburg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25" name="TextShape 9"/>
          <p:cNvSpPr txBox="1"/>
          <p:nvPr/>
        </p:nvSpPr>
        <p:spPr>
          <a:xfrm>
            <a:off x="1078200" y="1949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26" name="TextShape 10"/>
          <p:cNvSpPr txBox="1"/>
          <p:nvPr/>
        </p:nvSpPr>
        <p:spPr>
          <a:xfrm>
            <a:off x="1378800" y="1980000"/>
            <a:ext cx="54640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Koljoefjords Sweden – Detect water mixing events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27" name="TextShape 11"/>
          <p:cNvSpPr txBox="1"/>
          <p:nvPr/>
        </p:nvSpPr>
        <p:spPr>
          <a:xfrm>
            <a:off x="596880" y="226152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628" name="TextShape 12"/>
          <p:cNvSpPr txBox="1"/>
          <p:nvPr/>
        </p:nvSpPr>
        <p:spPr>
          <a:xfrm>
            <a:off x="957960" y="2298960"/>
            <a:ext cx="23889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Human Brain Data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629" name="TextShape 13"/>
          <p:cNvSpPr txBox="1"/>
          <p:nvPr/>
        </p:nvSpPr>
        <p:spPr>
          <a:xfrm>
            <a:off x="1078200" y="26125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30" name="TextShape 14"/>
          <p:cNvSpPr txBox="1"/>
          <p:nvPr/>
        </p:nvSpPr>
        <p:spPr>
          <a:xfrm>
            <a:off x="1379160" y="2643480"/>
            <a:ext cx="46828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Analyse human brain images as brain slices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31" name="TextShape 15"/>
          <p:cNvSpPr txBox="1"/>
          <p:nvPr/>
        </p:nvSpPr>
        <p:spPr>
          <a:xfrm>
            <a:off x="1078200" y="29142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32" name="TextShape 16"/>
          <p:cNvSpPr txBox="1"/>
          <p:nvPr/>
        </p:nvSpPr>
        <p:spPr>
          <a:xfrm>
            <a:off x="1379160" y="2945160"/>
            <a:ext cx="43538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Segment cell nuclei in brain slice images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33" name="TextShape 17"/>
          <p:cNvSpPr txBox="1"/>
          <p:nvPr/>
        </p:nvSpPr>
        <p:spPr>
          <a:xfrm>
            <a:off x="1078200" y="32158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34" name="TextShape 18"/>
          <p:cNvSpPr txBox="1"/>
          <p:nvPr/>
        </p:nvSpPr>
        <p:spPr>
          <a:xfrm>
            <a:off x="1379160" y="3246840"/>
            <a:ext cx="49572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Step in detecting layers of the cerebral cortex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35" name="TextShape 19"/>
          <p:cNvSpPr txBox="1"/>
          <p:nvPr/>
        </p:nvSpPr>
        <p:spPr>
          <a:xfrm>
            <a:off x="596880" y="352872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636" name="TextShape 20"/>
          <p:cNvSpPr txBox="1"/>
          <p:nvPr/>
        </p:nvSpPr>
        <p:spPr>
          <a:xfrm>
            <a:off x="957960" y="3566160"/>
            <a:ext cx="21920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Point Cloud Data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637" name="TextShape 21"/>
          <p:cNvSpPr txBox="1"/>
          <p:nvPr/>
        </p:nvSpPr>
        <p:spPr>
          <a:xfrm>
            <a:off x="1078200" y="38793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38" name="TextShape 22"/>
          <p:cNvSpPr txBox="1"/>
          <p:nvPr/>
        </p:nvSpPr>
        <p:spPr>
          <a:xfrm>
            <a:off x="1379160" y="3910320"/>
            <a:ext cx="51400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Analysis of point cloud datasets of various sizes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39" name="TextShape 23"/>
          <p:cNvSpPr txBox="1"/>
          <p:nvPr/>
        </p:nvSpPr>
        <p:spPr>
          <a:xfrm>
            <a:off x="1078200" y="4181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40" name="TextShape 24"/>
          <p:cNvSpPr txBox="1"/>
          <p:nvPr/>
        </p:nvSpPr>
        <p:spPr>
          <a:xfrm>
            <a:off x="1379160" y="4212000"/>
            <a:ext cx="54928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3D/4D LIDAR scans of territories (cities, ruins, etc.)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41" name="TextShape 25"/>
          <p:cNvSpPr txBox="1"/>
          <p:nvPr/>
        </p:nvSpPr>
        <p:spPr>
          <a:xfrm>
            <a:off x="1078200" y="44827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42" name="TextShape 26"/>
          <p:cNvSpPr txBox="1"/>
          <p:nvPr/>
        </p:nvSpPr>
        <p:spPr>
          <a:xfrm>
            <a:off x="1379160" y="4513680"/>
            <a:ext cx="38390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Filter noise and reconstruct objects</a:t>
            </a:r>
            <a:endParaRPr b="0" lang="en-GB" sz="2000" spc="-1" strike="noStrike">
              <a:latin typeface="Times New Roman"/>
            </a:endParaRPr>
          </a:p>
        </p:txBody>
      </p:sp>
      <p:pic>
        <p:nvPicPr>
          <p:cNvPr id="643" name="" descr=""/>
          <p:cNvPicPr/>
          <p:nvPr/>
        </p:nvPicPr>
        <p:blipFill>
          <a:blip r:embed="rId1"/>
          <a:stretch/>
        </p:blipFill>
        <p:spPr>
          <a:xfrm>
            <a:off x="7181640" y="2314080"/>
            <a:ext cx="2318040" cy="863640"/>
          </a:xfrm>
          <a:prstGeom prst="rect">
            <a:avLst/>
          </a:prstGeom>
          <a:ln w="0">
            <a:noFill/>
          </a:ln>
        </p:spPr>
      </p:pic>
      <p:pic>
        <p:nvPicPr>
          <p:cNvPr id="644" name="" descr=""/>
          <p:cNvPicPr/>
          <p:nvPr/>
        </p:nvPicPr>
        <p:blipFill>
          <a:blip r:embed="rId2"/>
          <a:stretch/>
        </p:blipFill>
        <p:spPr>
          <a:xfrm>
            <a:off x="7181640" y="3663360"/>
            <a:ext cx="2318040" cy="848160"/>
          </a:xfrm>
          <a:prstGeom prst="rect">
            <a:avLst/>
          </a:prstGeom>
          <a:ln w="0">
            <a:noFill/>
          </a:ln>
        </p:spPr>
      </p:pic>
      <p:pic>
        <p:nvPicPr>
          <p:cNvPr id="645" name="" descr=""/>
          <p:cNvPicPr/>
          <p:nvPr/>
        </p:nvPicPr>
        <p:blipFill>
          <a:blip r:embed="rId3"/>
          <a:stretch/>
        </p:blipFill>
        <p:spPr>
          <a:xfrm>
            <a:off x="7177680" y="967320"/>
            <a:ext cx="2401560" cy="1061640"/>
          </a:xfrm>
          <a:prstGeom prst="rect">
            <a:avLst/>
          </a:prstGeom>
          <a:ln w="0">
            <a:noFill/>
          </a:ln>
        </p:spPr>
      </p:pic>
      <p:sp>
        <p:nvSpPr>
          <p:cNvPr id="646" name="TextShape 27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647" name="TextShape 28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13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649" name="TextShape 2"/>
          <p:cNvSpPr txBox="1"/>
          <p:nvPr/>
        </p:nvSpPr>
        <p:spPr>
          <a:xfrm>
            <a:off x="608400" y="537012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650" name="Freeform 3"/>
          <p:cNvSpPr/>
          <p:nvPr/>
        </p:nvSpPr>
        <p:spPr>
          <a:xfrm>
            <a:off x="284760" y="4976640"/>
            <a:ext cx="9206640" cy="267840"/>
          </a:xfrm>
          <a:custGeom>
            <a:avLst/>
            <a:gdLst/>
            <a:ahLst/>
            <a:rect l="0" t="0" r="r" b="b"/>
            <a:pathLst>
              <a:path w="25574" h="744">
                <a:moveTo>
                  <a:pt x="0" y="0"/>
                </a:moveTo>
                <a:lnTo>
                  <a:pt x="0" y="743"/>
                </a:lnTo>
                <a:lnTo>
                  <a:pt x="25573" y="743"/>
                </a:lnTo>
                <a:lnTo>
                  <a:pt x="25573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</p:sp>
      <p:sp>
        <p:nvSpPr>
          <p:cNvPr id="651" name="Freeform 4"/>
          <p:cNvSpPr/>
          <p:nvPr/>
        </p:nvSpPr>
        <p:spPr>
          <a:xfrm>
            <a:off x="264960" y="4960800"/>
            <a:ext cx="9245880" cy="299160"/>
          </a:xfrm>
          <a:custGeom>
            <a:avLst/>
            <a:gdLst/>
            <a:ahLst/>
            <a:rect l="0" t="0" r="r" b="b"/>
            <a:pathLst>
              <a:path w="25683" h="831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25628" y="0"/>
                </a:lnTo>
                <a:cubicBezTo>
                  <a:pt x="25658" y="0"/>
                  <a:pt x="25682" y="19"/>
                  <a:pt x="25682" y="44"/>
                </a:cubicBezTo>
                <a:lnTo>
                  <a:pt x="25682" y="786"/>
                </a:lnTo>
                <a:cubicBezTo>
                  <a:pt x="25682" y="810"/>
                  <a:pt x="25658" y="830"/>
                  <a:pt x="25628" y="830"/>
                </a:cubicBezTo>
                <a:lnTo>
                  <a:pt x="55" y="830"/>
                </a:lnTo>
                <a:cubicBezTo>
                  <a:pt x="24" y="830"/>
                  <a:pt x="0" y="810"/>
                  <a:pt x="0" y="786"/>
                </a:cubicBezTo>
                <a:lnTo>
                  <a:pt x="0" y="44"/>
                </a:lnTo>
                <a:moveTo>
                  <a:pt x="111" y="786"/>
                </a:moveTo>
                <a:lnTo>
                  <a:pt x="55" y="742"/>
                </a:lnTo>
                <a:lnTo>
                  <a:pt x="25628" y="742"/>
                </a:lnTo>
                <a:lnTo>
                  <a:pt x="25572" y="786"/>
                </a:lnTo>
                <a:lnTo>
                  <a:pt x="25572" y="44"/>
                </a:lnTo>
                <a:lnTo>
                  <a:pt x="25628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652" name="TextShape 5"/>
          <p:cNvSpPr txBox="1"/>
          <p:nvPr/>
        </p:nvSpPr>
        <p:spPr>
          <a:xfrm>
            <a:off x="754920" y="370800"/>
            <a:ext cx="815400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Unsupervised Learning – Human Brain Data Example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653" name="TextShape 6"/>
          <p:cNvSpPr txBox="1"/>
          <p:nvPr/>
        </p:nvSpPr>
        <p:spPr>
          <a:xfrm>
            <a:off x="380520" y="502092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Times New Roman"/>
            </a:endParaRPr>
          </a:p>
        </p:txBody>
      </p:sp>
      <p:pic>
        <p:nvPicPr>
          <p:cNvPr id="654" name="" descr=""/>
          <p:cNvPicPr/>
          <p:nvPr/>
        </p:nvPicPr>
        <p:blipFill>
          <a:blip r:embed="rId1"/>
          <a:stretch/>
        </p:blipFill>
        <p:spPr>
          <a:xfrm>
            <a:off x="1266120" y="2432880"/>
            <a:ext cx="2739600" cy="2276640"/>
          </a:xfrm>
          <a:prstGeom prst="rect">
            <a:avLst/>
          </a:prstGeom>
          <a:ln w="0">
            <a:noFill/>
          </a:ln>
        </p:spPr>
      </p:pic>
      <p:pic>
        <p:nvPicPr>
          <p:cNvPr id="655" name="" descr=""/>
          <p:cNvPicPr/>
          <p:nvPr/>
        </p:nvPicPr>
        <p:blipFill>
          <a:blip r:embed="rId2"/>
          <a:stretch/>
        </p:blipFill>
        <p:spPr>
          <a:xfrm>
            <a:off x="5767560" y="2515320"/>
            <a:ext cx="3399480" cy="2163600"/>
          </a:xfrm>
          <a:prstGeom prst="rect">
            <a:avLst/>
          </a:prstGeom>
          <a:ln w="0">
            <a:noFill/>
          </a:ln>
        </p:spPr>
      </p:pic>
      <p:pic>
        <p:nvPicPr>
          <p:cNvPr id="656" name="" descr=""/>
          <p:cNvPicPr/>
          <p:nvPr/>
        </p:nvPicPr>
        <p:blipFill>
          <a:blip r:embed="rId3"/>
          <a:stretch/>
        </p:blipFill>
        <p:spPr>
          <a:xfrm>
            <a:off x="6760440" y="1144800"/>
            <a:ext cx="1452600" cy="1165320"/>
          </a:xfrm>
          <a:prstGeom prst="rect">
            <a:avLst/>
          </a:prstGeom>
          <a:ln w="0">
            <a:noFill/>
          </a:ln>
        </p:spPr>
      </p:pic>
      <p:sp>
        <p:nvSpPr>
          <p:cNvPr id="657" name="Freeform 7"/>
          <p:cNvSpPr/>
          <p:nvPr/>
        </p:nvSpPr>
        <p:spPr>
          <a:xfrm>
            <a:off x="7130160" y="999000"/>
            <a:ext cx="1195920" cy="972000"/>
          </a:xfrm>
          <a:custGeom>
            <a:avLst/>
            <a:gdLst/>
            <a:ahLst/>
            <a:rect l="0" t="0" r="r" b="b"/>
            <a:pathLst>
              <a:path w="3322" h="2700">
                <a:moveTo>
                  <a:pt x="58" y="1327"/>
                </a:moveTo>
                <a:lnTo>
                  <a:pt x="0" y="1350"/>
                </a:lnTo>
                <a:lnTo>
                  <a:pt x="2" y="1317"/>
                </a:lnTo>
                <a:lnTo>
                  <a:pt x="2" y="1281"/>
                </a:lnTo>
                <a:lnTo>
                  <a:pt x="7" y="1247"/>
                </a:lnTo>
                <a:lnTo>
                  <a:pt x="9" y="1214"/>
                </a:lnTo>
                <a:lnTo>
                  <a:pt x="14" y="1178"/>
                </a:lnTo>
                <a:lnTo>
                  <a:pt x="27" y="1112"/>
                </a:lnTo>
                <a:lnTo>
                  <a:pt x="36" y="1079"/>
                </a:lnTo>
                <a:lnTo>
                  <a:pt x="42" y="1046"/>
                </a:lnTo>
                <a:lnTo>
                  <a:pt x="54" y="1014"/>
                </a:lnTo>
                <a:lnTo>
                  <a:pt x="65" y="981"/>
                </a:lnTo>
                <a:lnTo>
                  <a:pt x="87" y="919"/>
                </a:lnTo>
                <a:lnTo>
                  <a:pt x="103" y="887"/>
                </a:lnTo>
                <a:lnTo>
                  <a:pt x="116" y="856"/>
                </a:lnTo>
                <a:lnTo>
                  <a:pt x="147" y="796"/>
                </a:lnTo>
                <a:lnTo>
                  <a:pt x="165" y="767"/>
                </a:lnTo>
                <a:lnTo>
                  <a:pt x="201" y="709"/>
                </a:lnTo>
                <a:lnTo>
                  <a:pt x="241" y="651"/>
                </a:lnTo>
                <a:lnTo>
                  <a:pt x="283" y="597"/>
                </a:lnTo>
                <a:lnTo>
                  <a:pt x="329" y="543"/>
                </a:lnTo>
                <a:lnTo>
                  <a:pt x="379" y="491"/>
                </a:lnTo>
                <a:lnTo>
                  <a:pt x="430" y="443"/>
                </a:lnTo>
                <a:lnTo>
                  <a:pt x="486" y="396"/>
                </a:lnTo>
                <a:lnTo>
                  <a:pt x="544" y="352"/>
                </a:lnTo>
                <a:lnTo>
                  <a:pt x="604" y="308"/>
                </a:lnTo>
                <a:lnTo>
                  <a:pt x="666" y="269"/>
                </a:lnTo>
                <a:lnTo>
                  <a:pt x="730" y="232"/>
                </a:lnTo>
                <a:lnTo>
                  <a:pt x="798" y="197"/>
                </a:lnTo>
                <a:lnTo>
                  <a:pt x="834" y="180"/>
                </a:lnTo>
                <a:lnTo>
                  <a:pt x="905" y="148"/>
                </a:lnTo>
                <a:lnTo>
                  <a:pt x="976" y="120"/>
                </a:lnTo>
                <a:lnTo>
                  <a:pt x="1014" y="106"/>
                </a:lnTo>
                <a:lnTo>
                  <a:pt x="1089" y="81"/>
                </a:lnTo>
                <a:lnTo>
                  <a:pt x="1165" y="61"/>
                </a:lnTo>
                <a:lnTo>
                  <a:pt x="1286" y="34"/>
                </a:lnTo>
                <a:lnTo>
                  <a:pt x="1366" y="20"/>
                </a:lnTo>
                <a:lnTo>
                  <a:pt x="1406" y="15"/>
                </a:lnTo>
                <a:lnTo>
                  <a:pt x="1448" y="10"/>
                </a:lnTo>
                <a:lnTo>
                  <a:pt x="1490" y="6"/>
                </a:lnTo>
                <a:lnTo>
                  <a:pt x="1532" y="3"/>
                </a:lnTo>
                <a:lnTo>
                  <a:pt x="1576" y="1"/>
                </a:lnTo>
                <a:lnTo>
                  <a:pt x="1618" y="0"/>
                </a:lnTo>
                <a:lnTo>
                  <a:pt x="1660" y="0"/>
                </a:lnTo>
                <a:lnTo>
                  <a:pt x="1704" y="1"/>
                </a:lnTo>
                <a:lnTo>
                  <a:pt x="1745" y="1"/>
                </a:lnTo>
                <a:lnTo>
                  <a:pt x="1787" y="5"/>
                </a:lnTo>
                <a:lnTo>
                  <a:pt x="1829" y="6"/>
                </a:lnTo>
                <a:lnTo>
                  <a:pt x="1871" y="11"/>
                </a:lnTo>
                <a:lnTo>
                  <a:pt x="1911" y="15"/>
                </a:lnTo>
                <a:lnTo>
                  <a:pt x="1955" y="20"/>
                </a:lnTo>
                <a:lnTo>
                  <a:pt x="2035" y="34"/>
                </a:lnTo>
                <a:lnTo>
                  <a:pt x="2154" y="61"/>
                </a:lnTo>
                <a:lnTo>
                  <a:pt x="2230" y="81"/>
                </a:lnTo>
                <a:lnTo>
                  <a:pt x="2306" y="106"/>
                </a:lnTo>
                <a:lnTo>
                  <a:pt x="2344" y="120"/>
                </a:lnTo>
                <a:lnTo>
                  <a:pt x="2416" y="148"/>
                </a:lnTo>
                <a:lnTo>
                  <a:pt x="2486" y="180"/>
                </a:lnTo>
                <a:lnTo>
                  <a:pt x="2520" y="195"/>
                </a:lnTo>
                <a:lnTo>
                  <a:pt x="2589" y="230"/>
                </a:lnTo>
                <a:lnTo>
                  <a:pt x="2653" y="269"/>
                </a:lnTo>
                <a:lnTo>
                  <a:pt x="2715" y="308"/>
                </a:lnTo>
                <a:lnTo>
                  <a:pt x="2777" y="350"/>
                </a:lnTo>
                <a:lnTo>
                  <a:pt x="2834" y="396"/>
                </a:lnTo>
                <a:lnTo>
                  <a:pt x="2888" y="443"/>
                </a:lnTo>
                <a:lnTo>
                  <a:pt x="2942" y="491"/>
                </a:lnTo>
                <a:lnTo>
                  <a:pt x="2991" y="543"/>
                </a:lnTo>
                <a:lnTo>
                  <a:pt x="3038" y="595"/>
                </a:lnTo>
                <a:lnTo>
                  <a:pt x="3080" y="650"/>
                </a:lnTo>
                <a:lnTo>
                  <a:pt x="3121" y="707"/>
                </a:lnTo>
                <a:lnTo>
                  <a:pt x="3155" y="765"/>
                </a:lnTo>
                <a:lnTo>
                  <a:pt x="3173" y="795"/>
                </a:lnTo>
                <a:lnTo>
                  <a:pt x="3189" y="826"/>
                </a:lnTo>
                <a:lnTo>
                  <a:pt x="3205" y="856"/>
                </a:lnTo>
                <a:lnTo>
                  <a:pt x="3221" y="887"/>
                </a:lnTo>
                <a:lnTo>
                  <a:pt x="3233" y="919"/>
                </a:lnTo>
                <a:lnTo>
                  <a:pt x="3245" y="950"/>
                </a:lnTo>
                <a:lnTo>
                  <a:pt x="3259" y="981"/>
                </a:lnTo>
                <a:lnTo>
                  <a:pt x="3267" y="1013"/>
                </a:lnTo>
                <a:lnTo>
                  <a:pt x="3279" y="1046"/>
                </a:lnTo>
                <a:lnTo>
                  <a:pt x="3287" y="1079"/>
                </a:lnTo>
                <a:lnTo>
                  <a:pt x="3307" y="1178"/>
                </a:lnTo>
                <a:lnTo>
                  <a:pt x="3312" y="1212"/>
                </a:lnTo>
                <a:lnTo>
                  <a:pt x="3316" y="1247"/>
                </a:lnTo>
                <a:lnTo>
                  <a:pt x="3319" y="1281"/>
                </a:lnTo>
                <a:lnTo>
                  <a:pt x="3321" y="1314"/>
                </a:lnTo>
                <a:lnTo>
                  <a:pt x="3321" y="1384"/>
                </a:lnTo>
                <a:lnTo>
                  <a:pt x="3316" y="1455"/>
                </a:lnTo>
                <a:lnTo>
                  <a:pt x="3312" y="1488"/>
                </a:lnTo>
                <a:lnTo>
                  <a:pt x="3307" y="1522"/>
                </a:lnTo>
                <a:lnTo>
                  <a:pt x="3287" y="1622"/>
                </a:lnTo>
                <a:lnTo>
                  <a:pt x="3279" y="1655"/>
                </a:lnTo>
                <a:lnTo>
                  <a:pt x="3269" y="1686"/>
                </a:lnTo>
                <a:lnTo>
                  <a:pt x="3259" y="1720"/>
                </a:lnTo>
                <a:lnTo>
                  <a:pt x="3247" y="1751"/>
                </a:lnTo>
                <a:lnTo>
                  <a:pt x="3207" y="1845"/>
                </a:lnTo>
                <a:lnTo>
                  <a:pt x="3191" y="1875"/>
                </a:lnTo>
                <a:lnTo>
                  <a:pt x="3173" y="1905"/>
                </a:lnTo>
                <a:lnTo>
                  <a:pt x="3159" y="1935"/>
                </a:lnTo>
                <a:lnTo>
                  <a:pt x="3121" y="1992"/>
                </a:lnTo>
                <a:lnTo>
                  <a:pt x="3080" y="2050"/>
                </a:lnTo>
                <a:lnTo>
                  <a:pt x="3038" y="2104"/>
                </a:lnTo>
                <a:lnTo>
                  <a:pt x="2991" y="2156"/>
                </a:lnTo>
                <a:lnTo>
                  <a:pt x="2942" y="2208"/>
                </a:lnTo>
                <a:lnTo>
                  <a:pt x="2891" y="2257"/>
                </a:lnTo>
                <a:lnTo>
                  <a:pt x="2834" y="2305"/>
                </a:lnTo>
                <a:lnTo>
                  <a:pt x="2779" y="2349"/>
                </a:lnTo>
                <a:lnTo>
                  <a:pt x="2715" y="2391"/>
                </a:lnTo>
                <a:lnTo>
                  <a:pt x="2653" y="2432"/>
                </a:lnTo>
                <a:lnTo>
                  <a:pt x="2589" y="2469"/>
                </a:lnTo>
                <a:lnTo>
                  <a:pt x="2522" y="2504"/>
                </a:lnTo>
                <a:lnTo>
                  <a:pt x="2486" y="2521"/>
                </a:lnTo>
                <a:lnTo>
                  <a:pt x="2453" y="2537"/>
                </a:lnTo>
                <a:lnTo>
                  <a:pt x="2418" y="2552"/>
                </a:lnTo>
                <a:lnTo>
                  <a:pt x="2380" y="2566"/>
                </a:lnTo>
                <a:lnTo>
                  <a:pt x="2344" y="2580"/>
                </a:lnTo>
                <a:lnTo>
                  <a:pt x="2306" y="2594"/>
                </a:lnTo>
                <a:lnTo>
                  <a:pt x="2270" y="2607"/>
                </a:lnTo>
                <a:lnTo>
                  <a:pt x="2232" y="2617"/>
                </a:lnTo>
                <a:lnTo>
                  <a:pt x="2192" y="2629"/>
                </a:lnTo>
                <a:lnTo>
                  <a:pt x="2154" y="2640"/>
                </a:lnTo>
                <a:lnTo>
                  <a:pt x="2114" y="2649"/>
                </a:lnTo>
                <a:lnTo>
                  <a:pt x="2077" y="2657"/>
                </a:lnTo>
                <a:lnTo>
                  <a:pt x="2037" y="2666"/>
                </a:lnTo>
                <a:lnTo>
                  <a:pt x="1997" y="2673"/>
                </a:lnTo>
                <a:lnTo>
                  <a:pt x="1955" y="2678"/>
                </a:lnTo>
                <a:lnTo>
                  <a:pt x="1913" y="2683"/>
                </a:lnTo>
                <a:lnTo>
                  <a:pt x="1871" y="2688"/>
                </a:lnTo>
                <a:lnTo>
                  <a:pt x="1829" y="2692"/>
                </a:lnTo>
                <a:lnTo>
                  <a:pt x="1789" y="2696"/>
                </a:lnTo>
                <a:lnTo>
                  <a:pt x="1747" y="2697"/>
                </a:lnTo>
                <a:lnTo>
                  <a:pt x="1704" y="2699"/>
                </a:lnTo>
                <a:lnTo>
                  <a:pt x="1576" y="2699"/>
                </a:lnTo>
                <a:lnTo>
                  <a:pt x="1532" y="2696"/>
                </a:lnTo>
                <a:lnTo>
                  <a:pt x="1490" y="2694"/>
                </a:lnTo>
                <a:lnTo>
                  <a:pt x="1448" y="2688"/>
                </a:lnTo>
                <a:lnTo>
                  <a:pt x="1408" y="2685"/>
                </a:lnTo>
                <a:lnTo>
                  <a:pt x="1366" y="2680"/>
                </a:lnTo>
                <a:lnTo>
                  <a:pt x="1326" y="2673"/>
                </a:lnTo>
                <a:lnTo>
                  <a:pt x="1286" y="2666"/>
                </a:lnTo>
                <a:lnTo>
                  <a:pt x="1205" y="2649"/>
                </a:lnTo>
                <a:lnTo>
                  <a:pt x="1167" y="2640"/>
                </a:lnTo>
                <a:lnTo>
                  <a:pt x="1127" y="2629"/>
                </a:lnTo>
                <a:lnTo>
                  <a:pt x="1089" y="2619"/>
                </a:lnTo>
                <a:lnTo>
                  <a:pt x="1014" y="2594"/>
                </a:lnTo>
                <a:lnTo>
                  <a:pt x="978" y="2580"/>
                </a:lnTo>
                <a:lnTo>
                  <a:pt x="940" y="2566"/>
                </a:lnTo>
                <a:lnTo>
                  <a:pt x="905" y="2552"/>
                </a:lnTo>
                <a:lnTo>
                  <a:pt x="834" y="2521"/>
                </a:lnTo>
                <a:lnTo>
                  <a:pt x="800" y="2505"/>
                </a:lnTo>
                <a:lnTo>
                  <a:pt x="734" y="2471"/>
                </a:lnTo>
                <a:lnTo>
                  <a:pt x="668" y="2432"/>
                </a:lnTo>
                <a:lnTo>
                  <a:pt x="604" y="2391"/>
                </a:lnTo>
                <a:lnTo>
                  <a:pt x="546" y="2350"/>
                </a:lnTo>
                <a:lnTo>
                  <a:pt x="488" y="2305"/>
                </a:lnTo>
                <a:lnTo>
                  <a:pt x="433" y="2257"/>
                </a:lnTo>
                <a:lnTo>
                  <a:pt x="381" y="2208"/>
                </a:lnTo>
                <a:lnTo>
                  <a:pt x="329" y="2158"/>
                </a:lnTo>
                <a:lnTo>
                  <a:pt x="285" y="2105"/>
                </a:lnTo>
                <a:lnTo>
                  <a:pt x="241" y="2050"/>
                </a:lnTo>
                <a:lnTo>
                  <a:pt x="201" y="1994"/>
                </a:lnTo>
                <a:lnTo>
                  <a:pt x="165" y="1936"/>
                </a:lnTo>
                <a:lnTo>
                  <a:pt x="147" y="1907"/>
                </a:lnTo>
                <a:lnTo>
                  <a:pt x="132" y="1875"/>
                </a:lnTo>
                <a:lnTo>
                  <a:pt x="116" y="1845"/>
                </a:lnTo>
                <a:lnTo>
                  <a:pt x="103" y="1814"/>
                </a:lnTo>
                <a:lnTo>
                  <a:pt x="87" y="1783"/>
                </a:lnTo>
                <a:lnTo>
                  <a:pt x="54" y="1688"/>
                </a:lnTo>
                <a:lnTo>
                  <a:pt x="42" y="1655"/>
                </a:lnTo>
                <a:lnTo>
                  <a:pt x="34" y="1622"/>
                </a:lnTo>
                <a:lnTo>
                  <a:pt x="14" y="1522"/>
                </a:lnTo>
                <a:lnTo>
                  <a:pt x="9" y="1489"/>
                </a:lnTo>
                <a:lnTo>
                  <a:pt x="4" y="1455"/>
                </a:lnTo>
                <a:lnTo>
                  <a:pt x="2" y="1419"/>
                </a:lnTo>
                <a:lnTo>
                  <a:pt x="2" y="1386"/>
                </a:lnTo>
                <a:lnTo>
                  <a:pt x="0" y="1351"/>
                </a:lnTo>
                <a:cubicBezTo>
                  <a:pt x="0" y="1339"/>
                  <a:pt x="9" y="1330"/>
                  <a:pt x="20" y="1325"/>
                </a:cubicBezTo>
                <a:cubicBezTo>
                  <a:pt x="32" y="1320"/>
                  <a:pt x="47" y="1320"/>
                  <a:pt x="58" y="1325"/>
                </a:cubicBezTo>
                <a:lnTo>
                  <a:pt x="58" y="1327"/>
                </a:lnTo>
                <a:moveTo>
                  <a:pt x="18" y="1374"/>
                </a:moveTo>
                <a:lnTo>
                  <a:pt x="76" y="1350"/>
                </a:lnTo>
                <a:lnTo>
                  <a:pt x="76" y="1416"/>
                </a:lnTo>
                <a:lnTo>
                  <a:pt x="80" y="1449"/>
                </a:lnTo>
                <a:lnTo>
                  <a:pt x="83" y="1483"/>
                </a:lnTo>
                <a:lnTo>
                  <a:pt x="87" y="1514"/>
                </a:lnTo>
                <a:lnTo>
                  <a:pt x="94" y="1547"/>
                </a:lnTo>
                <a:lnTo>
                  <a:pt x="107" y="1610"/>
                </a:lnTo>
                <a:lnTo>
                  <a:pt x="125" y="1672"/>
                </a:lnTo>
                <a:lnTo>
                  <a:pt x="136" y="1704"/>
                </a:lnTo>
                <a:lnTo>
                  <a:pt x="147" y="1733"/>
                </a:lnTo>
                <a:lnTo>
                  <a:pt x="158" y="1765"/>
                </a:lnTo>
                <a:lnTo>
                  <a:pt x="185" y="1825"/>
                </a:lnTo>
                <a:lnTo>
                  <a:pt x="201" y="1852"/>
                </a:lnTo>
                <a:lnTo>
                  <a:pt x="217" y="1882"/>
                </a:lnTo>
                <a:lnTo>
                  <a:pt x="232" y="1910"/>
                </a:lnTo>
                <a:lnTo>
                  <a:pt x="265" y="1966"/>
                </a:lnTo>
                <a:lnTo>
                  <a:pt x="305" y="2020"/>
                </a:lnTo>
                <a:lnTo>
                  <a:pt x="345" y="2072"/>
                </a:lnTo>
                <a:lnTo>
                  <a:pt x="390" y="2123"/>
                </a:lnTo>
                <a:lnTo>
                  <a:pt x="437" y="2172"/>
                </a:lnTo>
                <a:lnTo>
                  <a:pt x="486" y="2219"/>
                </a:lnTo>
                <a:lnTo>
                  <a:pt x="539" y="2264"/>
                </a:lnTo>
                <a:lnTo>
                  <a:pt x="595" y="2306"/>
                </a:lnTo>
                <a:lnTo>
                  <a:pt x="653" y="2346"/>
                </a:lnTo>
                <a:lnTo>
                  <a:pt x="710" y="2385"/>
                </a:lnTo>
                <a:lnTo>
                  <a:pt x="774" y="2421"/>
                </a:lnTo>
                <a:lnTo>
                  <a:pt x="838" y="2455"/>
                </a:lnTo>
                <a:lnTo>
                  <a:pt x="905" y="2486"/>
                </a:lnTo>
                <a:lnTo>
                  <a:pt x="938" y="2500"/>
                </a:lnTo>
                <a:lnTo>
                  <a:pt x="1009" y="2528"/>
                </a:lnTo>
                <a:lnTo>
                  <a:pt x="1043" y="2540"/>
                </a:lnTo>
                <a:lnTo>
                  <a:pt x="1079" y="2552"/>
                </a:lnTo>
                <a:lnTo>
                  <a:pt x="1117" y="2563"/>
                </a:lnTo>
                <a:lnTo>
                  <a:pt x="1153" y="2574"/>
                </a:lnTo>
                <a:lnTo>
                  <a:pt x="1189" y="2584"/>
                </a:lnTo>
                <a:lnTo>
                  <a:pt x="1225" y="2593"/>
                </a:lnTo>
                <a:lnTo>
                  <a:pt x="1263" y="2601"/>
                </a:lnTo>
                <a:lnTo>
                  <a:pt x="1301" y="2608"/>
                </a:lnTo>
                <a:lnTo>
                  <a:pt x="1341" y="2615"/>
                </a:lnTo>
                <a:lnTo>
                  <a:pt x="1379" y="2622"/>
                </a:lnTo>
                <a:lnTo>
                  <a:pt x="1420" y="2627"/>
                </a:lnTo>
                <a:lnTo>
                  <a:pt x="1457" y="2631"/>
                </a:lnTo>
                <a:lnTo>
                  <a:pt x="1498" y="2635"/>
                </a:lnTo>
                <a:lnTo>
                  <a:pt x="1538" y="2638"/>
                </a:lnTo>
                <a:lnTo>
                  <a:pt x="1618" y="2641"/>
                </a:lnTo>
                <a:lnTo>
                  <a:pt x="1700" y="2641"/>
                </a:lnTo>
                <a:lnTo>
                  <a:pt x="1780" y="2638"/>
                </a:lnTo>
                <a:lnTo>
                  <a:pt x="1823" y="2635"/>
                </a:lnTo>
                <a:lnTo>
                  <a:pt x="1861" y="2631"/>
                </a:lnTo>
                <a:lnTo>
                  <a:pt x="1901" y="2627"/>
                </a:lnTo>
                <a:lnTo>
                  <a:pt x="1941" y="2622"/>
                </a:lnTo>
                <a:lnTo>
                  <a:pt x="2017" y="2608"/>
                </a:lnTo>
                <a:lnTo>
                  <a:pt x="2057" y="2601"/>
                </a:lnTo>
                <a:lnTo>
                  <a:pt x="2095" y="2593"/>
                </a:lnTo>
                <a:lnTo>
                  <a:pt x="2130" y="2584"/>
                </a:lnTo>
                <a:lnTo>
                  <a:pt x="2168" y="2574"/>
                </a:lnTo>
                <a:lnTo>
                  <a:pt x="2204" y="2563"/>
                </a:lnTo>
                <a:lnTo>
                  <a:pt x="2242" y="2552"/>
                </a:lnTo>
                <a:lnTo>
                  <a:pt x="2312" y="2528"/>
                </a:lnTo>
                <a:lnTo>
                  <a:pt x="2346" y="2514"/>
                </a:lnTo>
                <a:lnTo>
                  <a:pt x="2382" y="2500"/>
                </a:lnTo>
                <a:lnTo>
                  <a:pt x="2416" y="2486"/>
                </a:lnTo>
                <a:lnTo>
                  <a:pt x="2448" y="2471"/>
                </a:lnTo>
                <a:lnTo>
                  <a:pt x="2480" y="2455"/>
                </a:lnTo>
                <a:lnTo>
                  <a:pt x="2544" y="2421"/>
                </a:lnTo>
                <a:lnTo>
                  <a:pt x="2607" y="2386"/>
                </a:lnTo>
                <a:lnTo>
                  <a:pt x="2667" y="2349"/>
                </a:lnTo>
                <a:lnTo>
                  <a:pt x="2725" y="2308"/>
                </a:lnTo>
                <a:lnTo>
                  <a:pt x="2781" y="2264"/>
                </a:lnTo>
                <a:lnTo>
                  <a:pt x="2884" y="2174"/>
                </a:lnTo>
                <a:lnTo>
                  <a:pt x="2931" y="2125"/>
                </a:lnTo>
                <a:lnTo>
                  <a:pt x="2975" y="2074"/>
                </a:lnTo>
                <a:lnTo>
                  <a:pt x="3015" y="2022"/>
                </a:lnTo>
                <a:lnTo>
                  <a:pt x="3055" y="1968"/>
                </a:lnTo>
                <a:lnTo>
                  <a:pt x="3089" y="1911"/>
                </a:lnTo>
                <a:lnTo>
                  <a:pt x="3107" y="1882"/>
                </a:lnTo>
                <a:lnTo>
                  <a:pt x="3123" y="1854"/>
                </a:lnTo>
                <a:lnTo>
                  <a:pt x="3175" y="1736"/>
                </a:lnTo>
                <a:lnTo>
                  <a:pt x="3187" y="1704"/>
                </a:lnTo>
                <a:lnTo>
                  <a:pt x="3195" y="1674"/>
                </a:lnTo>
                <a:lnTo>
                  <a:pt x="3223" y="1580"/>
                </a:lnTo>
                <a:lnTo>
                  <a:pt x="3227" y="1547"/>
                </a:lnTo>
                <a:lnTo>
                  <a:pt x="3233" y="1516"/>
                </a:lnTo>
                <a:lnTo>
                  <a:pt x="3239" y="1483"/>
                </a:lnTo>
                <a:lnTo>
                  <a:pt x="3243" y="1451"/>
                </a:lnTo>
                <a:lnTo>
                  <a:pt x="3245" y="1417"/>
                </a:lnTo>
                <a:lnTo>
                  <a:pt x="3245" y="1384"/>
                </a:lnTo>
                <a:lnTo>
                  <a:pt x="3247" y="1351"/>
                </a:lnTo>
                <a:lnTo>
                  <a:pt x="3245" y="1319"/>
                </a:lnTo>
                <a:lnTo>
                  <a:pt x="3245" y="1285"/>
                </a:lnTo>
                <a:lnTo>
                  <a:pt x="3241" y="1252"/>
                </a:lnTo>
                <a:lnTo>
                  <a:pt x="3239" y="1219"/>
                </a:lnTo>
                <a:lnTo>
                  <a:pt x="3233" y="1186"/>
                </a:lnTo>
                <a:lnTo>
                  <a:pt x="3227" y="1154"/>
                </a:lnTo>
                <a:lnTo>
                  <a:pt x="3223" y="1123"/>
                </a:lnTo>
                <a:lnTo>
                  <a:pt x="3213" y="1089"/>
                </a:lnTo>
                <a:lnTo>
                  <a:pt x="3205" y="1058"/>
                </a:lnTo>
                <a:lnTo>
                  <a:pt x="3195" y="1028"/>
                </a:lnTo>
                <a:lnTo>
                  <a:pt x="3187" y="997"/>
                </a:lnTo>
                <a:lnTo>
                  <a:pt x="3175" y="967"/>
                </a:lnTo>
                <a:lnTo>
                  <a:pt x="3163" y="936"/>
                </a:lnTo>
                <a:lnTo>
                  <a:pt x="3135" y="876"/>
                </a:lnTo>
                <a:lnTo>
                  <a:pt x="3123" y="848"/>
                </a:lnTo>
                <a:lnTo>
                  <a:pt x="3107" y="819"/>
                </a:lnTo>
                <a:lnTo>
                  <a:pt x="3091" y="791"/>
                </a:lnTo>
                <a:lnTo>
                  <a:pt x="3055" y="735"/>
                </a:lnTo>
                <a:lnTo>
                  <a:pt x="3018" y="681"/>
                </a:lnTo>
                <a:lnTo>
                  <a:pt x="2975" y="629"/>
                </a:lnTo>
                <a:lnTo>
                  <a:pt x="2931" y="578"/>
                </a:lnTo>
                <a:lnTo>
                  <a:pt x="2884" y="528"/>
                </a:lnTo>
                <a:lnTo>
                  <a:pt x="2834" y="481"/>
                </a:lnTo>
                <a:lnTo>
                  <a:pt x="2781" y="436"/>
                </a:lnTo>
                <a:lnTo>
                  <a:pt x="2727" y="394"/>
                </a:lnTo>
                <a:lnTo>
                  <a:pt x="2669" y="354"/>
                </a:lnTo>
                <a:lnTo>
                  <a:pt x="2609" y="316"/>
                </a:lnTo>
                <a:lnTo>
                  <a:pt x="2547" y="279"/>
                </a:lnTo>
                <a:lnTo>
                  <a:pt x="2482" y="246"/>
                </a:lnTo>
                <a:lnTo>
                  <a:pt x="2416" y="214"/>
                </a:lnTo>
                <a:lnTo>
                  <a:pt x="2348" y="186"/>
                </a:lnTo>
                <a:lnTo>
                  <a:pt x="2312" y="172"/>
                </a:lnTo>
                <a:lnTo>
                  <a:pt x="2242" y="148"/>
                </a:lnTo>
                <a:lnTo>
                  <a:pt x="2206" y="138"/>
                </a:lnTo>
                <a:lnTo>
                  <a:pt x="2168" y="127"/>
                </a:lnTo>
                <a:lnTo>
                  <a:pt x="2132" y="116"/>
                </a:lnTo>
                <a:lnTo>
                  <a:pt x="2057" y="99"/>
                </a:lnTo>
                <a:lnTo>
                  <a:pt x="1981" y="85"/>
                </a:lnTo>
                <a:lnTo>
                  <a:pt x="1941" y="78"/>
                </a:lnTo>
                <a:lnTo>
                  <a:pt x="1903" y="72"/>
                </a:lnTo>
                <a:lnTo>
                  <a:pt x="1863" y="69"/>
                </a:lnTo>
                <a:lnTo>
                  <a:pt x="1823" y="66"/>
                </a:lnTo>
                <a:lnTo>
                  <a:pt x="1783" y="63"/>
                </a:lnTo>
                <a:lnTo>
                  <a:pt x="1702" y="59"/>
                </a:lnTo>
                <a:lnTo>
                  <a:pt x="1660" y="57"/>
                </a:lnTo>
                <a:lnTo>
                  <a:pt x="1620" y="59"/>
                </a:lnTo>
                <a:lnTo>
                  <a:pt x="1580" y="59"/>
                </a:lnTo>
                <a:lnTo>
                  <a:pt x="1540" y="63"/>
                </a:lnTo>
                <a:lnTo>
                  <a:pt x="1500" y="64"/>
                </a:lnTo>
                <a:lnTo>
                  <a:pt x="1460" y="67"/>
                </a:lnTo>
                <a:lnTo>
                  <a:pt x="1420" y="72"/>
                </a:lnTo>
                <a:lnTo>
                  <a:pt x="1379" y="78"/>
                </a:lnTo>
                <a:lnTo>
                  <a:pt x="1341" y="83"/>
                </a:lnTo>
                <a:lnTo>
                  <a:pt x="1303" y="91"/>
                </a:lnTo>
                <a:lnTo>
                  <a:pt x="1153" y="125"/>
                </a:lnTo>
                <a:lnTo>
                  <a:pt x="1117" y="136"/>
                </a:lnTo>
                <a:lnTo>
                  <a:pt x="974" y="185"/>
                </a:lnTo>
                <a:lnTo>
                  <a:pt x="940" y="199"/>
                </a:lnTo>
                <a:lnTo>
                  <a:pt x="907" y="214"/>
                </a:lnTo>
                <a:lnTo>
                  <a:pt x="874" y="228"/>
                </a:lnTo>
                <a:lnTo>
                  <a:pt x="840" y="244"/>
                </a:lnTo>
                <a:lnTo>
                  <a:pt x="776" y="279"/>
                </a:lnTo>
                <a:lnTo>
                  <a:pt x="714" y="314"/>
                </a:lnTo>
                <a:lnTo>
                  <a:pt x="653" y="352"/>
                </a:lnTo>
                <a:lnTo>
                  <a:pt x="595" y="392"/>
                </a:lnTo>
                <a:lnTo>
                  <a:pt x="542" y="436"/>
                </a:lnTo>
                <a:lnTo>
                  <a:pt x="488" y="481"/>
                </a:lnTo>
                <a:lnTo>
                  <a:pt x="439" y="527"/>
                </a:lnTo>
                <a:lnTo>
                  <a:pt x="390" y="576"/>
                </a:lnTo>
                <a:lnTo>
                  <a:pt x="347" y="627"/>
                </a:lnTo>
                <a:lnTo>
                  <a:pt x="305" y="679"/>
                </a:lnTo>
                <a:lnTo>
                  <a:pt x="267" y="734"/>
                </a:lnTo>
                <a:lnTo>
                  <a:pt x="232" y="789"/>
                </a:lnTo>
                <a:lnTo>
                  <a:pt x="217" y="819"/>
                </a:lnTo>
                <a:lnTo>
                  <a:pt x="201" y="847"/>
                </a:lnTo>
                <a:lnTo>
                  <a:pt x="185" y="876"/>
                </a:lnTo>
                <a:lnTo>
                  <a:pt x="158" y="936"/>
                </a:lnTo>
                <a:lnTo>
                  <a:pt x="147" y="966"/>
                </a:lnTo>
                <a:lnTo>
                  <a:pt x="136" y="997"/>
                </a:lnTo>
                <a:lnTo>
                  <a:pt x="125" y="1027"/>
                </a:lnTo>
                <a:lnTo>
                  <a:pt x="107" y="1089"/>
                </a:lnTo>
                <a:lnTo>
                  <a:pt x="94" y="1153"/>
                </a:lnTo>
                <a:lnTo>
                  <a:pt x="89" y="1186"/>
                </a:lnTo>
                <a:lnTo>
                  <a:pt x="83" y="1219"/>
                </a:lnTo>
                <a:lnTo>
                  <a:pt x="80" y="1250"/>
                </a:lnTo>
                <a:lnTo>
                  <a:pt x="76" y="1317"/>
                </a:lnTo>
                <a:lnTo>
                  <a:pt x="76" y="1351"/>
                </a:lnTo>
                <a:cubicBezTo>
                  <a:pt x="76" y="1362"/>
                  <a:pt x="67" y="1370"/>
                  <a:pt x="56" y="1376"/>
                </a:cubicBezTo>
                <a:cubicBezTo>
                  <a:pt x="42" y="1381"/>
                  <a:pt x="29" y="1381"/>
                  <a:pt x="18" y="1374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658" name="Freeform 8"/>
          <p:cNvSpPr/>
          <p:nvPr/>
        </p:nvSpPr>
        <p:spPr>
          <a:xfrm>
            <a:off x="7130160" y="999000"/>
            <a:ext cx="1195920" cy="972000"/>
          </a:xfrm>
          <a:custGeom>
            <a:avLst/>
            <a:gdLst/>
            <a:ahLst/>
            <a:rect l="0" t="0" r="r" b="b"/>
            <a:pathLst>
              <a:path w="3322" h="2700">
                <a:moveTo>
                  <a:pt x="58" y="1327"/>
                </a:moveTo>
                <a:lnTo>
                  <a:pt x="0" y="1350"/>
                </a:lnTo>
                <a:lnTo>
                  <a:pt x="2" y="1317"/>
                </a:lnTo>
                <a:lnTo>
                  <a:pt x="2" y="1281"/>
                </a:lnTo>
                <a:lnTo>
                  <a:pt x="7" y="1247"/>
                </a:lnTo>
                <a:lnTo>
                  <a:pt x="9" y="1214"/>
                </a:lnTo>
                <a:lnTo>
                  <a:pt x="14" y="1178"/>
                </a:lnTo>
                <a:lnTo>
                  <a:pt x="27" y="1112"/>
                </a:lnTo>
                <a:lnTo>
                  <a:pt x="36" y="1079"/>
                </a:lnTo>
                <a:lnTo>
                  <a:pt x="42" y="1046"/>
                </a:lnTo>
                <a:lnTo>
                  <a:pt x="54" y="1014"/>
                </a:lnTo>
                <a:lnTo>
                  <a:pt x="65" y="981"/>
                </a:lnTo>
                <a:lnTo>
                  <a:pt x="87" y="919"/>
                </a:lnTo>
                <a:lnTo>
                  <a:pt x="103" y="887"/>
                </a:lnTo>
                <a:lnTo>
                  <a:pt x="116" y="856"/>
                </a:lnTo>
                <a:lnTo>
                  <a:pt x="147" y="796"/>
                </a:lnTo>
                <a:lnTo>
                  <a:pt x="165" y="767"/>
                </a:lnTo>
                <a:lnTo>
                  <a:pt x="201" y="709"/>
                </a:lnTo>
                <a:lnTo>
                  <a:pt x="241" y="651"/>
                </a:lnTo>
                <a:lnTo>
                  <a:pt x="283" y="597"/>
                </a:lnTo>
                <a:lnTo>
                  <a:pt x="329" y="543"/>
                </a:lnTo>
                <a:lnTo>
                  <a:pt x="379" y="491"/>
                </a:lnTo>
                <a:lnTo>
                  <a:pt x="430" y="443"/>
                </a:lnTo>
                <a:lnTo>
                  <a:pt x="486" y="396"/>
                </a:lnTo>
                <a:lnTo>
                  <a:pt x="544" y="352"/>
                </a:lnTo>
                <a:lnTo>
                  <a:pt x="604" y="308"/>
                </a:lnTo>
                <a:lnTo>
                  <a:pt x="666" y="269"/>
                </a:lnTo>
                <a:lnTo>
                  <a:pt x="730" y="232"/>
                </a:lnTo>
                <a:lnTo>
                  <a:pt x="798" y="197"/>
                </a:lnTo>
                <a:lnTo>
                  <a:pt x="834" y="180"/>
                </a:lnTo>
                <a:lnTo>
                  <a:pt x="905" y="148"/>
                </a:lnTo>
                <a:lnTo>
                  <a:pt x="976" y="120"/>
                </a:lnTo>
                <a:lnTo>
                  <a:pt x="1014" y="106"/>
                </a:lnTo>
                <a:lnTo>
                  <a:pt x="1089" y="81"/>
                </a:lnTo>
                <a:lnTo>
                  <a:pt x="1165" y="61"/>
                </a:lnTo>
                <a:lnTo>
                  <a:pt x="1286" y="34"/>
                </a:lnTo>
                <a:lnTo>
                  <a:pt x="1366" y="20"/>
                </a:lnTo>
                <a:lnTo>
                  <a:pt x="1406" y="15"/>
                </a:lnTo>
                <a:lnTo>
                  <a:pt x="1448" y="10"/>
                </a:lnTo>
                <a:lnTo>
                  <a:pt x="1490" y="6"/>
                </a:lnTo>
                <a:lnTo>
                  <a:pt x="1532" y="3"/>
                </a:lnTo>
                <a:lnTo>
                  <a:pt x="1576" y="1"/>
                </a:lnTo>
                <a:lnTo>
                  <a:pt x="1618" y="0"/>
                </a:lnTo>
                <a:lnTo>
                  <a:pt x="1660" y="0"/>
                </a:lnTo>
                <a:lnTo>
                  <a:pt x="1704" y="1"/>
                </a:lnTo>
                <a:lnTo>
                  <a:pt x="1745" y="1"/>
                </a:lnTo>
                <a:lnTo>
                  <a:pt x="1787" y="5"/>
                </a:lnTo>
                <a:lnTo>
                  <a:pt x="1829" y="6"/>
                </a:lnTo>
                <a:lnTo>
                  <a:pt x="1871" y="11"/>
                </a:lnTo>
                <a:lnTo>
                  <a:pt x="1911" y="15"/>
                </a:lnTo>
                <a:lnTo>
                  <a:pt x="1955" y="20"/>
                </a:lnTo>
                <a:lnTo>
                  <a:pt x="2035" y="34"/>
                </a:lnTo>
                <a:lnTo>
                  <a:pt x="2154" y="61"/>
                </a:lnTo>
                <a:lnTo>
                  <a:pt x="2230" y="81"/>
                </a:lnTo>
                <a:lnTo>
                  <a:pt x="2306" y="106"/>
                </a:lnTo>
                <a:lnTo>
                  <a:pt x="2344" y="120"/>
                </a:lnTo>
                <a:lnTo>
                  <a:pt x="2416" y="148"/>
                </a:lnTo>
                <a:lnTo>
                  <a:pt x="2486" y="180"/>
                </a:lnTo>
                <a:lnTo>
                  <a:pt x="2520" y="195"/>
                </a:lnTo>
                <a:lnTo>
                  <a:pt x="2589" y="230"/>
                </a:lnTo>
                <a:lnTo>
                  <a:pt x="2653" y="269"/>
                </a:lnTo>
                <a:lnTo>
                  <a:pt x="2715" y="308"/>
                </a:lnTo>
                <a:lnTo>
                  <a:pt x="2777" y="350"/>
                </a:lnTo>
                <a:lnTo>
                  <a:pt x="2834" y="396"/>
                </a:lnTo>
                <a:lnTo>
                  <a:pt x="2888" y="443"/>
                </a:lnTo>
                <a:lnTo>
                  <a:pt x="2942" y="491"/>
                </a:lnTo>
                <a:lnTo>
                  <a:pt x="2991" y="543"/>
                </a:lnTo>
                <a:lnTo>
                  <a:pt x="3038" y="595"/>
                </a:lnTo>
                <a:lnTo>
                  <a:pt x="3080" y="650"/>
                </a:lnTo>
                <a:lnTo>
                  <a:pt x="3121" y="707"/>
                </a:lnTo>
                <a:lnTo>
                  <a:pt x="3155" y="765"/>
                </a:lnTo>
                <a:lnTo>
                  <a:pt x="3173" y="795"/>
                </a:lnTo>
                <a:lnTo>
                  <a:pt x="3189" y="826"/>
                </a:lnTo>
                <a:lnTo>
                  <a:pt x="3205" y="856"/>
                </a:lnTo>
                <a:lnTo>
                  <a:pt x="3221" y="887"/>
                </a:lnTo>
                <a:lnTo>
                  <a:pt x="3233" y="919"/>
                </a:lnTo>
                <a:lnTo>
                  <a:pt x="3245" y="950"/>
                </a:lnTo>
                <a:lnTo>
                  <a:pt x="3259" y="981"/>
                </a:lnTo>
                <a:lnTo>
                  <a:pt x="3267" y="1013"/>
                </a:lnTo>
                <a:lnTo>
                  <a:pt x="3279" y="1046"/>
                </a:lnTo>
                <a:lnTo>
                  <a:pt x="3287" y="1079"/>
                </a:lnTo>
                <a:lnTo>
                  <a:pt x="3307" y="1178"/>
                </a:lnTo>
                <a:lnTo>
                  <a:pt x="3312" y="1212"/>
                </a:lnTo>
                <a:lnTo>
                  <a:pt x="3316" y="1247"/>
                </a:lnTo>
                <a:lnTo>
                  <a:pt x="3319" y="1281"/>
                </a:lnTo>
                <a:lnTo>
                  <a:pt x="3321" y="1314"/>
                </a:lnTo>
                <a:lnTo>
                  <a:pt x="3321" y="1384"/>
                </a:lnTo>
                <a:lnTo>
                  <a:pt x="3316" y="1455"/>
                </a:lnTo>
                <a:lnTo>
                  <a:pt x="3312" y="1488"/>
                </a:lnTo>
                <a:lnTo>
                  <a:pt x="3307" y="1522"/>
                </a:lnTo>
                <a:lnTo>
                  <a:pt x="3287" y="1622"/>
                </a:lnTo>
                <a:lnTo>
                  <a:pt x="3279" y="1655"/>
                </a:lnTo>
                <a:lnTo>
                  <a:pt x="3269" y="1686"/>
                </a:lnTo>
                <a:lnTo>
                  <a:pt x="3259" y="1720"/>
                </a:lnTo>
                <a:lnTo>
                  <a:pt x="3247" y="1751"/>
                </a:lnTo>
                <a:lnTo>
                  <a:pt x="3207" y="1845"/>
                </a:lnTo>
                <a:lnTo>
                  <a:pt x="3191" y="1875"/>
                </a:lnTo>
                <a:lnTo>
                  <a:pt x="3173" y="1905"/>
                </a:lnTo>
                <a:lnTo>
                  <a:pt x="3159" y="1935"/>
                </a:lnTo>
                <a:lnTo>
                  <a:pt x="3121" y="1992"/>
                </a:lnTo>
                <a:lnTo>
                  <a:pt x="3080" y="2050"/>
                </a:lnTo>
                <a:lnTo>
                  <a:pt x="3038" y="2104"/>
                </a:lnTo>
                <a:lnTo>
                  <a:pt x="2991" y="2156"/>
                </a:lnTo>
                <a:lnTo>
                  <a:pt x="2942" y="2208"/>
                </a:lnTo>
                <a:lnTo>
                  <a:pt x="2891" y="2257"/>
                </a:lnTo>
                <a:lnTo>
                  <a:pt x="2834" y="2305"/>
                </a:lnTo>
                <a:lnTo>
                  <a:pt x="2779" y="2349"/>
                </a:lnTo>
                <a:lnTo>
                  <a:pt x="2715" y="2391"/>
                </a:lnTo>
                <a:lnTo>
                  <a:pt x="2653" y="2432"/>
                </a:lnTo>
                <a:lnTo>
                  <a:pt x="2589" y="2469"/>
                </a:lnTo>
                <a:lnTo>
                  <a:pt x="2522" y="2504"/>
                </a:lnTo>
                <a:lnTo>
                  <a:pt x="2486" y="2521"/>
                </a:lnTo>
                <a:lnTo>
                  <a:pt x="2453" y="2537"/>
                </a:lnTo>
                <a:lnTo>
                  <a:pt x="2418" y="2552"/>
                </a:lnTo>
                <a:lnTo>
                  <a:pt x="2380" y="2566"/>
                </a:lnTo>
                <a:lnTo>
                  <a:pt x="2344" y="2580"/>
                </a:lnTo>
                <a:lnTo>
                  <a:pt x="2306" y="2594"/>
                </a:lnTo>
                <a:lnTo>
                  <a:pt x="2270" y="2607"/>
                </a:lnTo>
                <a:lnTo>
                  <a:pt x="2232" y="2617"/>
                </a:lnTo>
                <a:lnTo>
                  <a:pt x="2192" y="2629"/>
                </a:lnTo>
                <a:lnTo>
                  <a:pt x="2154" y="2640"/>
                </a:lnTo>
                <a:lnTo>
                  <a:pt x="2114" y="2649"/>
                </a:lnTo>
                <a:lnTo>
                  <a:pt x="2077" y="2657"/>
                </a:lnTo>
                <a:lnTo>
                  <a:pt x="2037" y="2666"/>
                </a:lnTo>
                <a:lnTo>
                  <a:pt x="1997" y="2673"/>
                </a:lnTo>
                <a:lnTo>
                  <a:pt x="1955" y="2678"/>
                </a:lnTo>
                <a:lnTo>
                  <a:pt x="1913" y="2683"/>
                </a:lnTo>
                <a:lnTo>
                  <a:pt x="1871" y="2688"/>
                </a:lnTo>
                <a:lnTo>
                  <a:pt x="1829" y="2692"/>
                </a:lnTo>
                <a:lnTo>
                  <a:pt x="1789" y="2696"/>
                </a:lnTo>
                <a:lnTo>
                  <a:pt x="1747" y="2697"/>
                </a:lnTo>
                <a:lnTo>
                  <a:pt x="1704" y="2699"/>
                </a:lnTo>
                <a:lnTo>
                  <a:pt x="1576" y="2699"/>
                </a:lnTo>
                <a:lnTo>
                  <a:pt x="1532" y="2696"/>
                </a:lnTo>
                <a:lnTo>
                  <a:pt x="1490" y="2694"/>
                </a:lnTo>
                <a:lnTo>
                  <a:pt x="1448" y="2688"/>
                </a:lnTo>
                <a:lnTo>
                  <a:pt x="1408" y="2685"/>
                </a:lnTo>
                <a:lnTo>
                  <a:pt x="1366" y="2680"/>
                </a:lnTo>
                <a:lnTo>
                  <a:pt x="1326" y="2673"/>
                </a:lnTo>
                <a:lnTo>
                  <a:pt x="1286" y="2666"/>
                </a:lnTo>
                <a:lnTo>
                  <a:pt x="1205" y="2649"/>
                </a:lnTo>
                <a:lnTo>
                  <a:pt x="1167" y="2640"/>
                </a:lnTo>
                <a:lnTo>
                  <a:pt x="1127" y="2629"/>
                </a:lnTo>
                <a:lnTo>
                  <a:pt x="1089" y="2619"/>
                </a:lnTo>
                <a:lnTo>
                  <a:pt x="1014" y="2594"/>
                </a:lnTo>
                <a:lnTo>
                  <a:pt x="978" y="2580"/>
                </a:lnTo>
                <a:lnTo>
                  <a:pt x="940" y="2566"/>
                </a:lnTo>
                <a:lnTo>
                  <a:pt x="905" y="2552"/>
                </a:lnTo>
                <a:lnTo>
                  <a:pt x="834" y="2521"/>
                </a:lnTo>
                <a:lnTo>
                  <a:pt x="800" y="2505"/>
                </a:lnTo>
                <a:lnTo>
                  <a:pt x="734" y="2471"/>
                </a:lnTo>
                <a:lnTo>
                  <a:pt x="668" y="2432"/>
                </a:lnTo>
                <a:lnTo>
                  <a:pt x="604" y="2391"/>
                </a:lnTo>
                <a:lnTo>
                  <a:pt x="546" y="2350"/>
                </a:lnTo>
                <a:lnTo>
                  <a:pt x="488" y="2305"/>
                </a:lnTo>
                <a:lnTo>
                  <a:pt x="433" y="2257"/>
                </a:lnTo>
                <a:lnTo>
                  <a:pt x="381" y="2208"/>
                </a:lnTo>
                <a:lnTo>
                  <a:pt x="329" y="2158"/>
                </a:lnTo>
                <a:lnTo>
                  <a:pt x="285" y="2105"/>
                </a:lnTo>
                <a:lnTo>
                  <a:pt x="241" y="2050"/>
                </a:lnTo>
                <a:lnTo>
                  <a:pt x="201" y="1994"/>
                </a:lnTo>
                <a:lnTo>
                  <a:pt x="165" y="1936"/>
                </a:lnTo>
                <a:lnTo>
                  <a:pt x="147" y="1907"/>
                </a:lnTo>
                <a:lnTo>
                  <a:pt x="132" y="1875"/>
                </a:lnTo>
                <a:lnTo>
                  <a:pt x="116" y="1845"/>
                </a:lnTo>
                <a:lnTo>
                  <a:pt x="103" y="1814"/>
                </a:lnTo>
                <a:lnTo>
                  <a:pt x="87" y="1783"/>
                </a:lnTo>
                <a:lnTo>
                  <a:pt x="54" y="1688"/>
                </a:lnTo>
                <a:lnTo>
                  <a:pt x="42" y="1655"/>
                </a:lnTo>
                <a:lnTo>
                  <a:pt x="34" y="1622"/>
                </a:lnTo>
                <a:lnTo>
                  <a:pt x="14" y="1522"/>
                </a:lnTo>
                <a:lnTo>
                  <a:pt x="9" y="1489"/>
                </a:lnTo>
                <a:lnTo>
                  <a:pt x="4" y="1455"/>
                </a:lnTo>
                <a:lnTo>
                  <a:pt x="2" y="1419"/>
                </a:lnTo>
                <a:lnTo>
                  <a:pt x="2" y="1386"/>
                </a:lnTo>
                <a:lnTo>
                  <a:pt x="0" y="1351"/>
                </a:lnTo>
                <a:cubicBezTo>
                  <a:pt x="0" y="1339"/>
                  <a:pt x="9" y="1330"/>
                  <a:pt x="20" y="1325"/>
                </a:cubicBezTo>
                <a:cubicBezTo>
                  <a:pt x="32" y="1320"/>
                  <a:pt x="47" y="1320"/>
                  <a:pt x="58" y="1325"/>
                </a:cubicBezTo>
                <a:lnTo>
                  <a:pt x="58" y="1327"/>
                </a:lnTo>
                <a:moveTo>
                  <a:pt x="18" y="1374"/>
                </a:moveTo>
                <a:lnTo>
                  <a:pt x="76" y="1350"/>
                </a:lnTo>
                <a:lnTo>
                  <a:pt x="76" y="1416"/>
                </a:lnTo>
                <a:lnTo>
                  <a:pt x="80" y="1449"/>
                </a:lnTo>
                <a:lnTo>
                  <a:pt x="83" y="1483"/>
                </a:lnTo>
                <a:lnTo>
                  <a:pt x="87" y="1514"/>
                </a:lnTo>
                <a:lnTo>
                  <a:pt x="94" y="1547"/>
                </a:lnTo>
                <a:lnTo>
                  <a:pt x="107" y="1610"/>
                </a:lnTo>
                <a:lnTo>
                  <a:pt x="125" y="1672"/>
                </a:lnTo>
                <a:lnTo>
                  <a:pt x="136" y="1704"/>
                </a:lnTo>
                <a:lnTo>
                  <a:pt x="147" y="1733"/>
                </a:lnTo>
                <a:lnTo>
                  <a:pt x="158" y="1765"/>
                </a:lnTo>
                <a:lnTo>
                  <a:pt x="185" y="1825"/>
                </a:lnTo>
                <a:lnTo>
                  <a:pt x="201" y="1852"/>
                </a:lnTo>
                <a:lnTo>
                  <a:pt x="217" y="1882"/>
                </a:lnTo>
                <a:lnTo>
                  <a:pt x="232" y="1910"/>
                </a:lnTo>
                <a:lnTo>
                  <a:pt x="265" y="1966"/>
                </a:lnTo>
                <a:lnTo>
                  <a:pt x="305" y="2020"/>
                </a:lnTo>
                <a:lnTo>
                  <a:pt x="345" y="2072"/>
                </a:lnTo>
                <a:lnTo>
                  <a:pt x="390" y="2123"/>
                </a:lnTo>
                <a:lnTo>
                  <a:pt x="437" y="2172"/>
                </a:lnTo>
                <a:lnTo>
                  <a:pt x="486" y="2219"/>
                </a:lnTo>
                <a:lnTo>
                  <a:pt x="539" y="2264"/>
                </a:lnTo>
                <a:lnTo>
                  <a:pt x="595" y="2306"/>
                </a:lnTo>
                <a:lnTo>
                  <a:pt x="653" y="2346"/>
                </a:lnTo>
                <a:lnTo>
                  <a:pt x="710" y="2385"/>
                </a:lnTo>
                <a:lnTo>
                  <a:pt x="774" y="2421"/>
                </a:lnTo>
                <a:lnTo>
                  <a:pt x="838" y="2455"/>
                </a:lnTo>
                <a:lnTo>
                  <a:pt x="905" y="2486"/>
                </a:lnTo>
                <a:lnTo>
                  <a:pt x="938" y="2500"/>
                </a:lnTo>
                <a:lnTo>
                  <a:pt x="1009" y="2528"/>
                </a:lnTo>
                <a:lnTo>
                  <a:pt x="1043" y="2540"/>
                </a:lnTo>
                <a:lnTo>
                  <a:pt x="1079" y="2552"/>
                </a:lnTo>
                <a:lnTo>
                  <a:pt x="1117" y="2563"/>
                </a:lnTo>
                <a:lnTo>
                  <a:pt x="1153" y="2574"/>
                </a:lnTo>
                <a:lnTo>
                  <a:pt x="1189" y="2584"/>
                </a:lnTo>
                <a:lnTo>
                  <a:pt x="1225" y="2593"/>
                </a:lnTo>
                <a:lnTo>
                  <a:pt x="1263" y="2601"/>
                </a:lnTo>
                <a:lnTo>
                  <a:pt x="1301" y="2608"/>
                </a:lnTo>
                <a:lnTo>
                  <a:pt x="1341" y="2615"/>
                </a:lnTo>
                <a:lnTo>
                  <a:pt x="1379" y="2622"/>
                </a:lnTo>
                <a:lnTo>
                  <a:pt x="1420" y="2627"/>
                </a:lnTo>
                <a:lnTo>
                  <a:pt x="1457" y="2631"/>
                </a:lnTo>
                <a:lnTo>
                  <a:pt x="1498" y="2635"/>
                </a:lnTo>
                <a:lnTo>
                  <a:pt x="1538" y="2638"/>
                </a:lnTo>
                <a:lnTo>
                  <a:pt x="1618" y="2641"/>
                </a:lnTo>
                <a:lnTo>
                  <a:pt x="1700" y="2641"/>
                </a:lnTo>
                <a:lnTo>
                  <a:pt x="1780" y="2638"/>
                </a:lnTo>
                <a:lnTo>
                  <a:pt x="1823" y="2635"/>
                </a:lnTo>
                <a:lnTo>
                  <a:pt x="1861" y="2631"/>
                </a:lnTo>
                <a:lnTo>
                  <a:pt x="1901" y="2627"/>
                </a:lnTo>
                <a:lnTo>
                  <a:pt x="1941" y="2622"/>
                </a:lnTo>
                <a:lnTo>
                  <a:pt x="2017" y="2608"/>
                </a:lnTo>
                <a:lnTo>
                  <a:pt x="2057" y="2601"/>
                </a:lnTo>
                <a:lnTo>
                  <a:pt x="2095" y="2593"/>
                </a:lnTo>
                <a:lnTo>
                  <a:pt x="2130" y="2584"/>
                </a:lnTo>
                <a:lnTo>
                  <a:pt x="2168" y="2574"/>
                </a:lnTo>
                <a:lnTo>
                  <a:pt x="2204" y="2563"/>
                </a:lnTo>
                <a:lnTo>
                  <a:pt x="2242" y="2552"/>
                </a:lnTo>
                <a:lnTo>
                  <a:pt x="2312" y="2528"/>
                </a:lnTo>
                <a:lnTo>
                  <a:pt x="2346" y="2514"/>
                </a:lnTo>
                <a:lnTo>
                  <a:pt x="2382" y="2500"/>
                </a:lnTo>
                <a:lnTo>
                  <a:pt x="2416" y="2486"/>
                </a:lnTo>
                <a:lnTo>
                  <a:pt x="2448" y="2471"/>
                </a:lnTo>
                <a:lnTo>
                  <a:pt x="2480" y="2455"/>
                </a:lnTo>
                <a:lnTo>
                  <a:pt x="2544" y="2421"/>
                </a:lnTo>
                <a:lnTo>
                  <a:pt x="2607" y="2386"/>
                </a:lnTo>
                <a:lnTo>
                  <a:pt x="2667" y="2349"/>
                </a:lnTo>
                <a:lnTo>
                  <a:pt x="2725" y="2308"/>
                </a:lnTo>
                <a:lnTo>
                  <a:pt x="2781" y="2264"/>
                </a:lnTo>
                <a:lnTo>
                  <a:pt x="2884" y="2174"/>
                </a:lnTo>
                <a:lnTo>
                  <a:pt x="2931" y="2125"/>
                </a:lnTo>
                <a:lnTo>
                  <a:pt x="2975" y="2074"/>
                </a:lnTo>
                <a:lnTo>
                  <a:pt x="3015" y="2022"/>
                </a:lnTo>
                <a:lnTo>
                  <a:pt x="3055" y="1968"/>
                </a:lnTo>
                <a:lnTo>
                  <a:pt x="3089" y="1911"/>
                </a:lnTo>
                <a:lnTo>
                  <a:pt x="3107" y="1882"/>
                </a:lnTo>
                <a:lnTo>
                  <a:pt x="3123" y="1854"/>
                </a:lnTo>
                <a:lnTo>
                  <a:pt x="3175" y="1736"/>
                </a:lnTo>
                <a:lnTo>
                  <a:pt x="3187" y="1704"/>
                </a:lnTo>
                <a:lnTo>
                  <a:pt x="3195" y="1674"/>
                </a:lnTo>
                <a:lnTo>
                  <a:pt x="3223" y="1580"/>
                </a:lnTo>
                <a:lnTo>
                  <a:pt x="3227" y="1547"/>
                </a:lnTo>
                <a:lnTo>
                  <a:pt x="3233" y="1516"/>
                </a:lnTo>
                <a:lnTo>
                  <a:pt x="3239" y="1483"/>
                </a:lnTo>
                <a:lnTo>
                  <a:pt x="3243" y="1451"/>
                </a:lnTo>
                <a:lnTo>
                  <a:pt x="3245" y="1417"/>
                </a:lnTo>
                <a:lnTo>
                  <a:pt x="3245" y="1384"/>
                </a:lnTo>
                <a:lnTo>
                  <a:pt x="3247" y="1351"/>
                </a:lnTo>
                <a:lnTo>
                  <a:pt x="3245" y="1319"/>
                </a:lnTo>
                <a:lnTo>
                  <a:pt x="3245" y="1285"/>
                </a:lnTo>
                <a:lnTo>
                  <a:pt x="3241" y="1252"/>
                </a:lnTo>
                <a:lnTo>
                  <a:pt x="3239" y="1219"/>
                </a:lnTo>
                <a:lnTo>
                  <a:pt x="3233" y="1186"/>
                </a:lnTo>
                <a:lnTo>
                  <a:pt x="3227" y="1154"/>
                </a:lnTo>
                <a:lnTo>
                  <a:pt x="3223" y="1123"/>
                </a:lnTo>
                <a:lnTo>
                  <a:pt x="3213" y="1089"/>
                </a:lnTo>
                <a:lnTo>
                  <a:pt x="3205" y="1058"/>
                </a:lnTo>
                <a:lnTo>
                  <a:pt x="3195" y="1028"/>
                </a:lnTo>
                <a:lnTo>
                  <a:pt x="3187" y="997"/>
                </a:lnTo>
                <a:lnTo>
                  <a:pt x="3175" y="967"/>
                </a:lnTo>
                <a:lnTo>
                  <a:pt x="3163" y="936"/>
                </a:lnTo>
                <a:lnTo>
                  <a:pt x="3135" y="876"/>
                </a:lnTo>
                <a:lnTo>
                  <a:pt x="3123" y="848"/>
                </a:lnTo>
                <a:lnTo>
                  <a:pt x="3107" y="819"/>
                </a:lnTo>
                <a:lnTo>
                  <a:pt x="3091" y="791"/>
                </a:lnTo>
                <a:lnTo>
                  <a:pt x="3055" y="735"/>
                </a:lnTo>
                <a:lnTo>
                  <a:pt x="3018" y="681"/>
                </a:lnTo>
                <a:lnTo>
                  <a:pt x="2975" y="629"/>
                </a:lnTo>
                <a:lnTo>
                  <a:pt x="2931" y="578"/>
                </a:lnTo>
                <a:lnTo>
                  <a:pt x="2884" y="528"/>
                </a:lnTo>
                <a:lnTo>
                  <a:pt x="2834" y="481"/>
                </a:lnTo>
                <a:lnTo>
                  <a:pt x="2781" y="436"/>
                </a:lnTo>
                <a:lnTo>
                  <a:pt x="2727" y="394"/>
                </a:lnTo>
                <a:lnTo>
                  <a:pt x="2669" y="354"/>
                </a:lnTo>
                <a:lnTo>
                  <a:pt x="2609" y="316"/>
                </a:lnTo>
                <a:lnTo>
                  <a:pt x="2547" y="279"/>
                </a:lnTo>
                <a:lnTo>
                  <a:pt x="2482" y="246"/>
                </a:lnTo>
                <a:lnTo>
                  <a:pt x="2416" y="214"/>
                </a:lnTo>
                <a:lnTo>
                  <a:pt x="2348" y="186"/>
                </a:lnTo>
                <a:lnTo>
                  <a:pt x="2312" y="172"/>
                </a:lnTo>
                <a:lnTo>
                  <a:pt x="2242" y="148"/>
                </a:lnTo>
                <a:lnTo>
                  <a:pt x="2206" y="138"/>
                </a:lnTo>
                <a:lnTo>
                  <a:pt x="2168" y="127"/>
                </a:lnTo>
                <a:lnTo>
                  <a:pt x="2132" y="116"/>
                </a:lnTo>
                <a:lnTo>
                  <a:pt x="2057" y="99"/>
                </a:lnTo>
                <a:lnTo>
                  <a:pt x="1981" y="85"/>
                </a:lnTo>
                <a:lnTo>
                  <a:pt x="1941" y="78"/>
                </a:lnTo>
                <a:lnTo>
                  <a:pt x="1903" y="72"/>
                </a:lnTo>
                <a:lnTo>
                  <a:pt x="1863" y="69"/>
                </a:lnTo>
                <a:lnTo>
                  <a:pt x="1823" y="66"/>
                </a:lnTo>
                <a:lnTo>
                  <a:pt x="1783" y="63"/>
                </a:lnTo>
                <a:lnTo>
                  <a:pt x="1702" y="59"/>
                </a:lnTo>
                <a:lnTo>
                  <a:pt x="1660" y="57"/>
                </a:lnTo>
                <a:lnTo>
                  <a:pt x="1620" y="59"/>
                </a:lnTo>
                <a:lnTo>
                  <a:pt x="1580" y="59"/>
                </a:lnTo>
                <a:lnTo>
                  <a:pt x="1540" y="63"/>
                </a:lnTo>
                <a:lnTo>
                  <a:pt x="1500" y="64"/>
                </a:lnTo>
                <a:lnTo>
                  <a:pt x="1460" y="67"/>
                </a:lnTo>
                <a:lnTo>
                  <a:pt x="1420" y="72"/>
                </a:lnTo>
                <a:lnTo>
                  <a:pt x="1379" y="78"/>
                </a:lnTo>
                <a:lnTo>
                  <a:pt x="1341" y="83"/>
                </a:lnTo>
                <a:lnTo>
                  <a:pt x="1303" y="91"/>
                </a:lnTo>
                <a:lnTo>
                  <a:pt x="1153" y="125"/>
                </a:lnTo>
                <a:lnTo>
                  <a:pt x="1117" y="136"/>
                </a:lnTo>
                <a:lnTo>
                  <a:pt x="974" y="185"/>
                </a:lnTo>
                <a:lnTo>
                  <a:pt x="940" y="199"/>
                </a:lnTo>
                <a:lnTo>
                  <a:pt x="907" y="214"/>
                </a:lnTo>
                <a:lnTo>
                  <a:pt x="874" y="228"/>
                </a:lnTo>
                <a:lnTo>
                  <a:pt x="840" y="244"/>
                </a:lnTo>
                <a:lnTo>
                  <a:pt x="776" y="279"/>
                </a:lnTo>
                <a:lnTo>
                  <a:pt x="714" y="314"/>
                </a:lnTo>
                <a:lnTo>
                  <a:pt x="653" y="352"/>
                </a:lnTo>
                <a:lnTo>
                  <a:pt x="595" y="392"/>
                </a:lnTo>
                <a:lnTo>
                  <a:pt x="542" y="436"/>
                </a:lnTo>
                <a:lnTo>
                  <a:pt x="488" y="481"/>
                </a:lnTo>
                <a:lnTo>
                  <a:pt x="439" y="527"/>
                </a:lnTo>
                <a:lnTo>
                  <a:pt x="390" y="576"/>
                </a:lnTo>
                <a:lnTo>
                  <a:pt x="347" y="627"/>
                </a:lnTo>
                <a:lnTo>
                  <a:pt x="305" y="679"/>
                </a:lnTo>
                <a:lnTo>
                  <a:pt x="267" y="734"/>
                </a:lnTo>
                <a:lnTo>
                  <a:pt x="232" y="789"/>
                </a:lnTo>
                <a:lnTo>
                  <a:pt x="217" y="819"/>
                </a:lnTo>
                <a:lnTo>
                  <a:pt x="201" y="847"/>
                </a:lnTo>
                <a:lnTo>
                  <a:pt x="185" y="876"/>
                </a:lnTo>
                <a:lnTo>
                  <a:pt x="158" y="936"/>
                </a:lnTo>
                <a:lnTo>
                  <a:pt x="147" y="966"/>
                </a:lnTo>
                <a:lnTo>
                  <a:pt x="136" y="997"/>
                </a:lnTo>
                <a:lnTo>
                  <a:pt x="125" y="1027"/>
                </a:lnTo>
                <a:lnTo>
                  <a:pt x="107" y="1089"/>
                </a:lnTo>
                <a:lnTo>
                  <a:pt x="94" y="1153"/>
                </a:lnTo>
                <a:lnTo>
                  <a:pt x="89" y="1186"/>
                </a:lnTo>
                <a:lnTo>
                  <a:pt x="83" y="1219"/>
                </a:lnTo>
                <a:lnTo>
                  <a:pt x="80" y="1250"/>
                </a:lnTo>
                <a:lnTo>
                  <a:pt x="76" y="1317"/>
                </a:lnTo>
                <a:lnTo>
                  <a:pt x="76" y="1351"/>
                </a:lnTo>
                <a:cubicBezTo>
                  <a:pt x="76" y="1362"/>
                  <a:pt x="67" y="1370"/>
                  <a:pt x="56" y="1376"/>
                </a:cubicBezTo>
                <a:cubicBezTo>
                  <a:pt x="42" y="1381"/>
                  <a:pt x="29" y="1381"/>
                  <a:pt x="18" y="1374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659" name="TextShape 9"/>
          <p:cNvSpPr txBox="1"/>
          <p:nvPr/>
        </p:nvSpPr>
        <p:spPr>
          <a:xfrm>
            <a:off x="741240" y="5045760"/>
            <a:ext cx="85327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Research activities jointly with T. Dickscheid et al. (Juelich Institute of Neuroscience &amp; Medicine)</a:t>
            </a:r>
            <a:endParaRPr b="0" lang="en-GB" sz="1600" spc="-1" strike="noStrike">
              <a:latin typeface="Times New Roman"/>
            </a:endParaRPr>
          </a:p>
        </p:txBody>
      </p:sp>
      <p:pic>
        <p:nvPicPr>
          <p:cNvPr id="660" name="" descr=""/>
          <p:cNvPicPr/>
          <p:nvPr/>
        </p:nvPicPr>
        <p:blipFill>
          <a:blip r:embed="rId4"/>
          <a:stretch/>
        </p:blipFill>
        <p:spPr>
          <a:xfrm>
            <a:off x="658080" y="963000"/>
            <a:ext cx="3723480" cy="1391400"/>
          </a:xfrm>
          <a:prstGeom prst="rect">
            <a:avLst/>
          </a:prstGeom>
          <a:ln w="0">
            <a:noFill/>
          </a:ln>
        </p:spPr>
      </p:pic>
      <p:sp>
        <p:nvSpPr>
          <p:cNvPr id="661" name="TextShape 10"/>
          <p:cNvSpPr txBox="1"/>
          <p:nvPr/>
        </p:nvSpPr>
        <p:spPr>
          <a:xfrm>
            <a:off x="8078400" y="1944000"/>
            <a:ext cx="24012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800" spc="-1" strike="noStrike">
                <a:solidFill>
                  <a:srgbClr val="ff0000"/>
                </a:solidFill>
                <a:latin typeface="Calibri"/>
              </a:rPr>
              <a:t>#</a:t>
            </a:r>
            <a:endParaRPr b="0" lang="en-GB" sz="1800" spc="-1" strike="noStrike">
              <a:latin typeface="Times New Roman"/>
            </a:endParaRPr>
          </a:p>
        </p:txBody>
      </p:sp>
      <p:sp>
        <p:nvSpPr>
          <p:cNvPr id="662" name="TextShape 11"/>
          <p:cNvSpPr txBox="1"/>
          <p:nvPr/>
        </p:nvSpPr>
        <p:spPr>
          <a:xfrm>
            <a:off x="8674920" y="537012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14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3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664" name="TextShape 2"/>
          <p:cNvSpPr txBox="1"/>
          <p:nvPr/>
        </p:nvSpPr>
        <p:spPr>
          <a:xfrm>
            <a:off x="399960" y="370440"/>
            <a:ext cx="885348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Unsupervised Learning – Different Clustering Approaches</a:t>
            </a:r>
            <a:endParaRPr b="0" lang="en-GB" sz="2800" spc="-1" strike="noStrike">
              <a:latin typeface="Times New Roman"/>
            </a:endParaRPr>
          </a:p>
        </p:txBody>
      </p:sp>
      <p:pic>
        <p:nvPicPr>
          <p:cNvPr id="665" name="" descr=""/>
          <p:cNvPicPr/>
          <p:nvPr/>
        </p:nvPicPr>
        <p:blipFill>
          <a:blip r:embed="rId1"/>
          <a:stretch/>
        </p:blipFill>
        <p:spPr>
          <a:xfrm rot="5400000">
            <a:off x="3283920" y="1900800"/>
            <a:ext cx="1251360" cy="1582560"/>
          </a:xfrm>
          <a:prstGeom prst="rect">
            <a:avLst/>
          </a:prstGeom>
          <a:ln w="0">
            <a:noFill/>
          </a:ln>
        </p:spPr>
      </p:pic>
      <p:pic>
        <p:nvPicPr>
          <p:cNvPr id="666" name="" descr=""/>
          <p:cNvPicPr/>
          <p:nvPr/>
        </p:nvPicPr>
        <p:blipFill>
          <a:blip r:embed="rId2"/>
          <a:stretch/>
        </p:blipFill>
        <p:spPr>
          <a:xfrm rot="5400000">
            <a:off x="5480280" y="1878840"/>
            <a:ext cx="1251360" cy="1626120"/>
          </a:xfrm>
          <a:prstGeom prst="rect">
            <a:avLst/>
          </a:prstGeom>
          <a:ln w="0">
            <a:noFill/>
          </a:ln>
        </p:spPr>
      </p:pic>
      <p:pic>
        <p:nvPicPr>
          <p:cNvPr id="667" name="" descr=""/>
          <p:cNvPicPr/>
          <p:nvPr/>
        </p:nvPicPr>
        <p:blipFill>
          <a:blip r:embed="rId3"/>
          <a:stretch/>
        </p:blipFill>
        <p:spPr>
          <a:xfrm rot="5400000">
            <a:off x="7766280" y="1858320"/>
            <a:ext cx="1285560" cy="1679040"/>
          </a:xfrm>
          <a:prstGeom prst="rect">
            <a:avLst/>
          </a:prstGeom>
          <a:ln w="0">
            <a:noFill/>
          </a:ln>
        </p:spPr>
      </p:pic>
      <p:pic>
        <p:nvPicPr>
          <p:cNvPr id="668" name="" descr=""/>
          <p:cNvPicPr/>
          <p:nvPr/>
        </p:nvPicPr>
        <p:blipFill>
          <a:blip r:embed="rId4"/>
          <a:stretch/>
        </p:blipFill>
        <p:spPr>
          <a:xfrm rot="5400000">
            <a:off x="1058040" y="1782720"/>
            <a:ext cx="1130760" cy="1812240"/>
          </a:xfrm>
          <a:prstGeom prst="rect">
            <a:avLst/>
          </a:prstGeom>
          <a:ln w="0">
            <a:noFill/>
          </a:ln>
        </p:spPr>
      </p:pic>
      <p:pic>
        <p:nvPicPr>
          <p:cNvPr id="669" name="" descr=""/>
          <p:cNvPicPr/>
          <p:nvPr/>
        </p:nvPicPr>
        <p:blipFill>
          <a:blip r:embed="rId5"/>
          <a:stretch/>
        </p:blipFill>
        <p:spPr>
          <a:xfrm>
            <a:off x="986040" y="3245400"/>
            <a:ext cx="55800" cy="5760"/>
          </a:xfrm>
          <a:prstGeom prst="rect">
            <a:avLst/>
          </a:prstGeom>
          <a:ln w="0">
            <a:noFill/>
          </a:ln>
        </p:spPr>
      </p:pic>
      <p:sp>
        <p:nvSpPr>
          <p:cNvPr id="670" name="TextShape 3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671" name="TextShape 4"/>
          <p:cNvSpPr txBox="1"/>
          <p:nvPr/>
        </p:nvSpPr>
        <p:spPr>
          <a:xfrm>
            <a:off x="1106280" y="3458160"/>
            <a:ext cx="10000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(hierarchical)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672" name="TextShape 5"/>
          <p:cNvSpPr txBox="1"/>
          <p:nvPr/>
        </p:nvSpPr>
        <p:spPr>
          <a:xfrm>
            <a:off x="3564720" y="3479400"/>
            <a:ext cx="7513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(centroid)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673" name="TextShape 6"/>
          <p:cNvSpPr txBox="1"/>
          <p:nvPr/>
        </p:nvSpPr>
        <p:spPr>
          <a:xfrm>
            <a:off x="5842080" y="3457440"/>
            <a:ext cx="6663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(density)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674" name="Freeform 7"/>
          <p:cNvSpPr/>
          <p:nvPr/>
        </p:nvSpPr>
        <p:spPr>
          <a:xfrm>
            <a:off x="1421640" y="4273560"/>
            <a:ext cx="7048800" cy="475560"/>
          </a:xfrm>
          <a:custGeom>
            <a:avLst/>
            <a:gdLst/>
            <a:ahLst/>
            <a:rect l="0" t="0" r="r" b="b"/>
            <a:pathLst>
              <a:path w="19580" h="1321">
                <a:moveTo>
                  <a:pt x="0" y="0"/>
                </a:moveTo>
                <a:lnTo>
                  <a:pt x="0" y="1320"/>
                </a:lnTo>
                <a:lnTo>
                  <a:pt x="19579" y="1320"/>
                </a:lnTo>
                <a:lnTo>
                  <a:pt x="1957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675" name="Freeform 8"/>
          <p:cNvSpPr/>
          <p:nvPr/>
        </p:nvSpPr>
        <p:spPr>
          <a:xfrm>
            <a:off x="1401480" y="4257720"/>
            <a:ext cx="7088760" cy="507240"/>
          </a:xfrm>
          <a:custGeom>
            <a:avLst/>
            <a:gdLst/>
            <a:ahLst/>
            <a:rect l="0" t="0" r="r" b="b"/>
            <a:pathLst>
              <a:path w="19691" h="1409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19635" y="0"/>
                </a:lnTo>
                <a:cubicBezTo>
                  <a:pt x="19666" y="0"/>
                  <a:pt x="19690" y="21"/>
                  <a:pt x="19690" y="44"/>
                </a:cubicBezTo>
                <a:lnTo>
                  <a:pt x="19690" y="1364"/>
                </a:lnTo>
                <a:cubicBezTo>
                  <a:pt x="19690" y="1388"/>
                  <a:pt x="19666" y="1408"/>
                  <a:pt x="19635" y="1408"/>
                </a:cubicBezTo>
                <a:lnTo>
                  <a:pt x="56" y="1408"/>
                </a:lnTo>
                <a:cubicBezTo>
                  <a:pt x="24" y="1408"/>
                  <a:pt x="0" y="1388"/>
                  <a:pt x="0" y="1364"/>
                </a:cubicBezTo>
                <a:lnTo>
                  <a:pt x="0" y="44"/>
                </a:lnTo>
                <a:moveTo>
                  <a:pt x="112" y="1364"/>
                </a:moveTo>
                <a:lnTo>
                  <a:pt x="56" y="1320"/>
                </a:lnTo>
                <a:lnTo>
                  <a:pt x="19635" y="1320"/>
                </a:lnTo>
                <a:lnTo>
                  <a:pt x="19579" y="1364"/>
                </a:lnTo>
                <a:lnTo>
                  <a:pt x="19579" y="44"/>
                </a:lnTo>
                <a:lnTo>
                  <a:pt x="1963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676" name="TextShape 9"/>
          <p:cNvSpPr txBox="1"/>
          <p:nvPr/>
        </p:nvSpPr>
        <p:spPr>
          <a:xfrm>
            <a:off x="8034840" y="3458160"/>
            <a:ext cx="9968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(distribution)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677" name="TextShape 10"/>
          <p:cNvSpPr txBox="1"/>
          <p:nvPr/>
        </p:nvSpPr>
        <p:spPr>
          <a:xfrm>
            <a:off x="1517760" y="431748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678" name="TextShape 11"/>
          <p:cNvSpPr txBox="1"/>
          <p:nvPr/>
        </p:nvSpPr>
        <p:spPr>
          <a:xfrm>
            <a:off x="1878840" y="4342320"/>
            <a:ext cx="64954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Clustering approaches can be categorized into four different approaches: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679" name="TextShape 12"/>
          <p:cNvSpPr txBox="1"/>
          <p:nvPr/>
        </p:nvSpPr>
        <p:spPr>
          <a:xfrm>
            <a:off x="1878840" y="4543560"/>
            <a:ext cx="49204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(1) hierarchical, (2) centroid, (3) density, (4) distribution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680" name="TextShape 13"/>
          <p:cNvSpPr txBox="1"/>
          <p:nvPr/>
        </p:nvSpPr>
        <p:spPr>
          <a:xfrm>
            <a:off x="7342920" y="3816360"/>
            <a:ext cx="20858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[26] scitkit-learn clustering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681" name="TextShape 14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15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2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683" name="TextShape 2"/>
          <p:cNvSpPr txBox="1"/>
          <p:nvPr/>
        </p:nvSpPr>
        <p:spPr>
          <a:xfrm>
            <a:off x="1360440" y="370440"/>
            <a:ext cx="693324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Unsupervised Learning – Clustering Methods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684" name="TextShape 3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685" name="TextShape 4"/>
          <p:cNvSpPr txBox="1"/>
          <p:nvPr/>
        </p:nvSpPr>
        <p:spPr>
          <a:xfrm>
            <a:off x="957960" y="1032120"/>
            <a:ext cx="45644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Characterization of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clustering tasks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686" name="TextShape 5"/>
          <p:cNvSpPr txBox="1"/>
          <p:nvPr/>
        </p:nvSpPr>
        <p:spPr>
          <a:xfrm>
            <a:off x="1078200" y="1345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87" name="TextShape 6"/>
          <p:cNvSpPr txBox="1"/>
          <p:nvPr/>
        </p:nvSpPr>
        <p:spPr>
          <a:xfrm>
            <a:off x="1379160" y="1376640"/>
            <a:ext cx="73296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No prediction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as there is no associated response Y to given inputs X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88" name="TextShape 7"/>
          <p:cNvSpPr txBox="1"/>
          <p:nvPr/>
        </p:nvSpPr>
        <p:spPr>
          <a:xfrm>
            <a:off x="1078200" y="16473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89" name="TextShape 8"/>
          <p:cNvSpPr txBox="1"/>
          <p:nvPr/>
        </p:nvSpPr>
        <p:spPr>
          <a:xfrm>
            <a:off x="1379160" y="1678320"/>
            <a:ext cx="68450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Discovering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interesting facts &amp; relationships about the inputs X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90" name="TextShape 9"/>
          <p:cNvSpPr txBox="1"/>
          <p:nvPr/>
        </p:nvSpPr>
        <p:spPr>
          <a:xfrm>
            <a:off x="1078200" y="1949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91" name="TextShape 10"/>
          <p:cNvSpPr txBox="1"/>
          <p:nvPr/>
        </p:nvSpPr>
        <p:spPr>
          <a:xfrm>
            <a:off x="1379160" y="1980000"/>
            <a:ext cx="74084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Partitioning of data in subgroups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(i.e. ‘clusters‘) previously unknown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92" name="TextShape 11"/>
          <p:cNvSpPr txBox="1"/>
          <p:nvPr/>
        </p:nvSpPr>
        <p:spPr>
          <a:xfrm>
            <a:off x="1078200" y="22507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93" name="TextShape 12"/>
          <p:cNvSpPr txBox="1"/>
          <p:nvPr/>
        </p:nvSpPr>
        <p:spPr>
          <a:xfrm>
            <a:off x="1379160" y="2281680"/>
            <a:ext cx="77259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Being more subjective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(and more challenging) than supervised learning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94" name="TextShape 13"/>
          <p:cNvSpPr txBox="1"/>
          <p:nvPr/>
        </p:nvSpPr>
        <p:spPr>
          <a:xfrm>
            <a:off x="596880" y="292536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695" name="TextShape 14"/>
          <p:cNvSpPr txBox="1"/>
          <p:nvPr/>
        </p:nvSpPr>
        <p:spPr>
          <a:xfrm>
            <a:off x="957960" y="2962800"/>
            <a:ext cx="704088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Considered often as part of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‘exploratory data analysis‘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696" name="TextShape 15"/>
          <p:cNvSpPr txBox="1"/>
          <p:nvPr/>
        </p:nvSpPr>
        <p:spPr>
          <a:xfrm>
            <a:off x="1078200" y="32760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97" name="TextShape 16"/>
          <p:cNvSpPr txBox="1"/>
          <p:nvPr/>
        </p:nvSpPr>
        <p:spPr>
          <a:xfrm>
            <a:off x="1379160" y="3307320"/>
            <a:ext cx="79938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Assessing the results is hard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because no real validation mechanism exists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98" name="TextShape 17"/>
          <p:cNvSpPr txBox="1"/>
          <p:nvPr/>
        </p:nvSpPr>
        <p:spPr>
          <a:xfrm>
            <a:off x="1078200" y="3577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699" name="TextShape 18"/>
          <p:cNvSpPr txBox="1"/>
          <p:nvPr/>
        </p:nvSpPr>
        <p:spPr>
          <a:xfrm>
            <a:off x="1379160" y="3608640"/>
            <a:ext cx="79567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Simplifies data via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‘small number of summaries’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good for interpretation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00" name="Freeform 19"/>
          <p:cNvSpPr/>
          <p:nvPr/>
        </p:nvSpPr>
        <p:spPr>
          <a:xfrm>
            <a:off x="284760" y="4273560"/>
            <a:ext cx="9171000" cy="285840"/>
          </a:xfrm>
          <a:custGeom>
            <a:avLst/>
            <a:gdLst/>
            <a:ahLst/>
            <a:rect l="0" t="0" r="r" b="b"/>
            <a:pathLst>
              <a:path w="25475" h="794">
                <a:moveTo>
                  <a:pt x="0" y="0"/>
                </a:moveTo>
                <a:lnTo>
                  <a:pt x="0" y="793"/>
                </a:lnTo>
                <a:lnTo>
                  <a:pt x="25474" y="793"/>
                </a:lnTo>
                <a:lnTo>
                  <a:pt x="254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701" name="Freeform 20"/>
          <p:cNvSpPr/>
          <p:nvPr/>
        </p:nvSpPr>
        <p:spPr>
          <a:xfrm>
            <a:off x="264960" y="4257720"/>
            <a:ext cx="9210600" cy="317160"/>
          </a:xfrm>
          <a:custGeom>
            <a:avLst/>
            <a:gdLst/>
            <a:ahLst/>
            <a:rect l="0" t="0" r="r" b="b"/>
            <a:pathLst>
              <a:path w="25585" h="881">
                <a:moveTo>
                  <a:pt x="0" y="44"/>
                </a:moveTo>
                <a:cubicBezTo>
                  <a:pt x="0" y="21"/>
                  <a:pt x="24" y="0"/>
                  <a:pt x="55" y="0"/>
                </a:cubicBezTo>
                <a:lnTo>
                  <a:pt x="25529" y="0"/>
                </a:lnTo>
                <a:cubicBezTo>
                  <a:pt x="25560" y="0"/>
                  <a:pt x="25584" y="21"/>
                  <a:pt x="25584" y="44"/>
                </a:cubicBezTo>
                <a:lnTo>
                  <a:pt x="25584" y="837"/>
                </a:lnTo>
                <a:cubicBezTo>
                  <a:pt x="25584" y="859"/>
                  <a:pt x="25560" y="880"/>
                  <a:pt x="25529" y="880"/>
                </a:cubicBezTo>
                <a:lnTo>
                  <a:pt x="55" y="880"/>
                </a:lnTo>
                <a:cubicBezTo>
                  <a:pt x="24" y="880"/>
                  <a:pt x="0" y="859"/>
                  <a:pt x="0" y="837"/>
                </a:cubicBezTo>
                <a:lnTo>
                  <a:pt x="0" y="44"/>
                </a:lnTo>
                <a:moveTo>
                  <a:pt x="111" y="837"/>
                </a:moveTo>
                <a:lnTo>
                  <a:pt x="55" y="793"/>
                </a:lnTo>
                <a:lnTo>
                  <a:pt x="25529" y="793"/>
                </a:lnTo>
                <a:lnTo>
                  <a:pt x="25473" y="837"/>
                </a:lnTo>
                <a:lnTo>
                  <a:pt x="25473" y="44"/>
                </a:lnTo>
                <a:lnTo>
                  <a:pt x="25529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83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702" name="TextShape 21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703" name="TextShape 22"/>
          <p:cNvSpPr txBox="1"/>
          <p:nvPr/>
        </p:nvSpPr>
        <p:spPr>
          <a:xfrm>
            <a:off x="380520" y="431748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704" name="TextShape 23"/>
          <p:cNvSpPr txBox="1"/>
          <p:nvPr/>
        </p:nvSpPr>
        <p:spPr>
          <a:xfrm>
            <a:off x="741240" y="4342320"/>
            <a:ext cx="83206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Clustering are a broad class of methods for discovering previously unknown subgroups in data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705" name="TextShape 24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16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707" name="TextShape 2"/>
          <p:cNvSpPr txBox="1"/>
          <p:nvPr/>
        </p:nvSpPr>
        <p:spPr>
          <a:xfrm>
            <a:off x="2611440" y="370440"/>
            <a:ext cx="452700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Selected Clustering Methods 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708" name="TextShape 3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09" name="TextShape 4"/>
          <p:cNvSpPr txBox="1"/>
          <p:nvPr/>
        </p:nvSpPr>
        <p:spPr>
          <a:xfrm>
            <a:off x="957960" y="1032120"/>
            <a:ext cx="61650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K-Means Clustering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– Centroid based clustering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10" name="TextShape 5"/>
          <p:cNvSpPr txBox="1"/>
          <p:nvPr/>
        </p:nvSpPr>
        <p:spPr>
          <a:xfrm>
            <a:off x="1078200" y="1345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11" name="TextShape 6"/>
          <p:cNvSpPr txBox="1"/>
          <p:nvPr/>
        </p:nvSpPr>
        <p:spPr>
          <a:xfrm>
            <a:off x="1379160" y="1376640"/>
            <a:ext cx="75880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Partitions a data set into K distinct clusters (centroids can be artificial)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12" name="TextShape 7"/>
          <p:cNvSpPr txBox="1"/>
          <p:nvPr/>
        </p:nvSpPr>
        <p:spPr>
          <a:xfrm>
            <a:off x="596880" y="189972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13" name="TextShape 8"/>
          <p:cNvSpPr txBox="1"/>
          <p:nvPr/>
        </p:nvSpPr>
        <p:spPr>
          <a:xfrm>
            <a:off x="957960" y="1937160"/>
            <a:ext cx="78429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K-Medoids Clustering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– Centroid based clustering (variation)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14" name="TextShape 9"/>
          <p:cNvSpPr txBox="1"/>
          <p:nvPr/>
        </p:nvSpPr>
        <p:spPr>
          <a:xfrm>
            <a:off x="1078200" y="22507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15" name="TextShape 10"/>
          <p:cNvSpPr txBox="1"/>
          <p:nvPr/>
        </p:nvSpPr>
        <p:spPr>
          <a:xfrm>
            <a:off x="1379160" y="2281680"/>
            <a:ext cx="77497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Partitions a data set into K distinct clusters (centroids are actual points)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16" name="TextShape 11"/>
          <p:cNvSpPr txBox="1"/>
          <p:nvPr/>
        </p:nvSpPr>
        <p:spPr>
          <a:xfrm>
            <a:off x="596880" y="280440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17" name="TextShape 12"/>
          <p:cNvSpPr txBox="1"/>
          <p:nvPr/>
        </p:nvSpPr>
        <p:spPr>
          <a:xfrm>
            <a:off x="957960" y="2841840"/>
            <a:ext cx="78458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Sequential Agglomerative hierarchic nonoverlapping (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SAHN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18" name="TextShape 13"/>
          <p:cNvSpPr txBox="1"/>
          <p:nvPr/>
        </p:nvSpPr>
        <p:spPr>
          <a:xfrm>
            <a:off x="1078200" y="31572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19" name="TextShape 14"/>
          <p:cNvSpPr txBox="1"/>
          <p:nvPr/>
        </p:nvSpPr>
        <p:spPr>
          <a:xfrm>
            <a:off x="1378800" y="3188520"/>
            <a:ext cx="58298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Hiearchical Clustering (create tree-like data structure 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20" name="TextShape 15"/>
          <p:cNvSpPr txBox="1"/>
          <p:nvPr/>
        </p:nvSpPr>
        <p:spPr>
          <a:xfrm>
            <a:off x="7170480" y="31572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21" name="TextShape 16"/>
          <p:cNvSpPr txBox="1"/>
          <p:nvPr/>
        </p:nvSpPr>
        <p:spPr>
          <a:xfrm>
            <a:off x="7492680" y="3188520"/>
            <a:ext cx="15699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dendrogram’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22" name="TextShape 17"/>
          <p:cNvSpPr txBox="1"/>
          <p:nvPr/>
        </p:nvSpPr>
        <p:spPr>
          <a:xfrm>
            <a:off x="596880" y="370944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23" name="TextShape 18"/>
          <p:cNvSpPr txBox="1"/>
          <p:nvPr/>
        </p:nvSpPr>
        <p:spPr>
          <a:xfrm>
            <a:off x="957960" y="3746880"/>
            <a:ext cx="525708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Clustering Using Representatives (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CURE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24" name="TextShape 19"/>
          <p:cNvSpPr txBox="1"/>
          <p:nvPr/>
        </p:nvSpPr>
        <p:spPr>
          <a:xfrm>
            <a:off x="1078200" y="40604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25" name="TextShape 20"/>
          <p:cNvSpPr txBox="1"/>
          <p:nvPr/>
        </p:nvSpPr>
        <p:spPr>
          <a:xfrm>
            <a:off x="1379160" y="4091400"/>
            <a:ext cx="80996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Select representative points / cluster – as far from one another as possible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26" name="TextShape 21"/>
          <p:cNvSpPr txBox="1"/>
          <p:nvPr/>
        </p:nvSpPr>
        <p:spPr>
          <a:xfrm>
            <a:off x="596880" y="46144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27" name="TextShape 22"/>
          <p:cNvSpPr txBox="1"/>
          <p:nvPr/>
        </p:nvSpPr>
        <p:spPr>
          <a:xfrm>
            <a:off x="957960" y="4651920"/>
            <a:ext cx="84607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Density-based spatial clustering of applications + noise (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DBSCAN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28" name="TextShape 23"/>
          <p:cNvSpPr txBox="1"/>
          <p:nvPr/>
        </p:nvSpPr>
        <p:spPr>
          <a:xfrm>
            <a:off x="1078200" y="49654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29" name="TextShape 24"/>
          <p:cNvSpPr txBox="1"/>
          <p:nvPr/>
        </p:nvSpPr>
        <p:spPr>
          <a:xfrm>
            <a:off x="1379160" y="4996440"/>
            <a:ext cx="7754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Assumes clusters of similar density or areas of higher density in dataset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30" name="Freeform 25"/>
          <p:cNvSpPr/>
          <p:nvPr/>
        </p:nvSpPr>
        <p:spPr>
          <a:xfrm>
            <a:off x="416520" y="873000"/>
            <a:ext cx="8983080" cy="982080"/>
          </a:xfrm>
          <a:custGeom>
            <a:avLst/>
            <a:gdLst/>
            <a:ahLst/>
            <a:rect l="0" t="0" r="r" b="b"/>
            <a:pathLst>
              <a:path w="24953" h="2728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4896" y="0"/>
                </a:lnTo>
                <a:cubicBezTo>
                  <a:pt x="24928" y="0"/>
                  <a:pt x="24952" y="20"/>
                  <a:pt x="24952" y="44"/>
                </a:cubicBezTo>
                <a:lnTo>
                  <a:pt x="24952" y="2684"/>
                </a:lnTo>
                <a:cubicBezTo>
                  <a:pt x="24952" y="2708"/>
                  <a:pt x="24928" y="2727"/>
                  <a:pt x="24896" y="2727"/>
                </a:cubicBezTo>
                <a:lnTo>
                  <a:pt x="55" y="2727"/>
                </a:lnTo>
                <a:cubicBezTo>
                  <a:pt x="24" y="2727"/>
                  <a:pt x="0" y="2708"/>
                  <a:pt x="0" y="2684"/>
                </a:cubicBezTo>
                <a:lnTo>
                  <a:pt x="0" y="44"/>
                </a:lnTo>
                <a:moveTo>
                  <a:pt x="111" y="2684"/>
                </a:moveTo>
                <a:lnTo>
                  <a:pt x="55" y="2641"/>
                </a:lnTo>
                <a:lnTo>
                  <a:pt x="24896" y="2641"/>
                </a:lnTo>
                <a:lnTo>
                  <a:pt x="24840" y="2684"/>
                </a:lnTo>
                <a:lnTo>
                  <a:pt x="24840" y="44"/>
                </a:lnTo>
                <a:lnTo>
                  <a:pt x="24896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268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731" name="Freeform 26"/>
          <p:cNvSpPr/>
          <p:nvPr/>
        </p:nvSpPr>
        <p:spPr>
          <a:xfrm>
            <a:off x="416520" y="873000"/>
            <a:ext cx="8983080" cy="982080"/>
          </a:xfrm>
          <a:custGeom>
            <a:avLst/>
            <a:gdLst/>
            <a:ahLst/>
            <a:rect l="0" t="0" r="r" b="b"/>
            <a:pathLst>
              <a:path w="24953" h="2728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4896" y="0"/>
                </a:lnTo>
                <a:cubicBezTo>
                  <a:pt x="24928" y="0"/>
                  <a:pt x="24952" y="20"/>
                  <a:pt x="24952" y="44"/>
                </a:cubicBezTo>
                <a:lnTo>
                  <a:pt x="24952" y="2684"/>
                </a:lnTo>
                <a:cubicBezTo>
                  <a:pt x="24952" y="2708"/>
                  <a:pt x="24928" y="2727"/>
                  <a:pt x="24896" y="2727"/>
                </a:cubicBezTo>
                <a:lnTo>
                  <a:pt x="55" y="2727"/>
                </a:lnTo>
                <a:cubicBezTo>
                  <a:pt x="24" y="2727"/>
                  <a:pt x="0" y="2708"/>
                  <a:pt x="0" y="2684"/>
                </a:cubicBezTo>
                <a:lnTo>
                  <a:pt x="0" y="44"/>
                </a:lnTo>
                <a:moveTo>
                  <a:pt x="111" y="2684"/>
                </a:moveTo>
                <a:lnTo>
                  <a:pt x="55" y="2641"/>
                </a:lnTo>
                <a:lnTo>
                  <a:pt x="24896" y="2641"/>
                </a:lnTo>
                <a:lnTo>
                  <a:pt x="24840" y="2684"/>
                </a:lnTo>
                <a:lnTo>
                  <a:pt x="24840" y="44"/>
                </a:lnTo>
                <a:lnTo>
                  <a:pt x="24896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268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732" name="TextShape 27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733" name="TextShape 28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17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4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pic>
        <p:nvPicPr>
          <p:cNvPr id="735" name="" descr=""/>
          <p:cNvPicPr/>
          <p:nvPr/>
        </p:nvPicPr>
        <p:blipFill>
          <a:blip r:embed="rId1"/>
          <a:stretch/>
        </p:blipFill>
        <p:spPr>
          <a:xfrm>
            <a:off x="5438160" y="4164120"/>
            <a:ext cx="4020840" cy="652680"/>
          </a:xfrm>
          <a:prstGeom prst="rect">
            <a:avLst/>
          </a:prstGeom>
          <a:ln w="0">
            <a:noFill/>
          </a:ln>
        </p:spPr>
      </p:pic>
      <p:sp>
        <p:nvSpPr>
          <p:cNvPr id="736" name="TextShape 2"/>
          <p:cNvSpPr txBox="1"/>
          <p:nvPr/>
        </p:nvSpPr>
        <p:spPr>
          <a:xfrm>
            <a:off x="7702200" y="4881960"/>
            <a:ext cx="11570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(ruler distance)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737" name="TextShape 3"/>
          <p:cNvSpPr txBox="1"/>
          <p:nvPr/>
        </p:nvSpPr>
        <p:spPr>
          <a:xfrm>
            <a:off x="1550520" y="370440"/>
            <a:ext cx="664632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Clustering Methods – Similiarity Measures 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738" name="TextShape 4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39" name="TextShape 5"/>
          <p:cNvSpPr txBox="1"/>
          <p:nvPr/>
        </p:nvSpPr>
        <p:spPr>
          <a:xfrm>
            <a:off x="957960" y="1032120"/>
            <a:ext cx="55375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How to partition data into distinct groups?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40" name="TextShape 6"/>
          <p:cNvSpPr txBox="1"/>
          <p:nvPr/>
        </p:nvSpPr>
        <p:spPr>
          <a:xfrm>
            <a:off x="1078200" y="1345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41" name="TextShape 7"/>
          <p:cNvSpPr txBox="1"/>
          <p:nvPr/>
        </p:nvSpPr>
        <p:spPr>
          <a:xfrm>
            <a:off x="1379160" y="1376640"/>
            <a:ext cx="79210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 in same (homogenous) groups are somehow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‘similiar‘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to each other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42" name="TextShape 8"/>
          <p:cNvSpPr txBox="1"/>
          <p:nvPr/>
        </p:nvSpPr>
        <p:spPr>
          <a:xfrm>
            <a:off x="1078200" y="16473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43" name="TextShape 9"/>
          <p:cNvSpPr txBox="1"/>
          <p:nvPr/>
        </p:nvSpPr>
        <p:spPr>
          <a:xfrm>
            <a:off x="1379160" y="1678320"/>
            <a:ext cx="76381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 not in same sub-groups are somehow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‘different‘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from each other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44" name="TextShape 10"/>
          <p:cNvSpPr txBox="1"/>
          <p:nvPr/>
        </p:nvSpPr>
        <p:spPr>
          <a:xfrm>
            <a:off x="1078200" y="1949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45" name="TextShape 11"/>
          <p:cNvSpPr txBox="1"/>
          <p:nvPr/>
        </p:nvSpPr>
        <p:spPr>
          <a:xfrm>
            <a:off x="1379160" y="1980000"/>
            <a:ext cx="77533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Concrete definitions of ‘similiarity‘ or ‘difference‘ often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domain-specific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46" name="TextShape 12"/>
          <p:cNvSpPr txBox="1"/>
          <p:nvPr/>
        </p:nvSpPr>
        <p:spPr>
          <a:xfrm>
            <a:off x="596880" y="226152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47" name="TextShape 13"/>
          <p:cNvSpPr txBox="1"/>
          <p:nvPr/>
        </p:nvSpPr>
        <p:spPr>
          <a:xfrm>
            <a:off x="957960" y="2298960"/>
            <a:ext cx="84780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Wide variety of similiarity measures exist, e.g.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distance measures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48" name="TextShape 14"/>
          <p:cNvSpPr txBox="1"/>
          <p:nvPr/>
        </p:nvSpPr>
        <p:spPr>
          <a:xfrm>
            <a:off x="1078200" y="26125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49" name="TextShape 15"/>
          <p:cNvSpPr txBox="1"/>
          <p:nvPr/>
        </p:nvSpPr>
        <p:spPr>
          <a:xfrm>
            <a:off x="1378800" y="2643480"/>
            <a:ext cx="76906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Jaccard Distance, Cosine Distance, Edit Distance, Hamming Distance, …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50" name="TextShape 16"/>
          <p:cNvSpPr txBox="1"/>
          <p:nvPr/>
        </p:nvSpPr>
        <p:spPr>
          <a:xfrm>
            <a:off x="596880" y="401112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51" name="TextShape 17"/>
          <p:cNvSpPr txBox="1"/>
          <p:nvPr/>
        </p:nvSpPr>
        <p:spPr>
          <a:xfrm>
            <a:off x="957960" y="4048560"/>
            <a:ext cx="533088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Often used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 ‘similiarity measure‘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example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52" name="TextShape 18"/>
          <p:cNvSpPr txBox="1"/>
          <p:nvPr/>
        </p:nvSpPr>
        <p:spPr>
          <a:xfrm>
            <a:off x="1078200" y="43621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53" name="TextShape 19"/>
          <p:cNvSpPr txBox="1"/>
          <p:nvPr/>
        </p:nvSpPr>
        <p:spPr>
          <a:xfrm>
            <a:off x="1379160" y="4393080"/>
            <a:ext cx="38264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Distance-based: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Euclidean distance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54" name="TextShape 20"/>
          <p:cNvSpPr txBox="1"/>
          <p:nvPr/>
        </p:nvSpPr>
        <p:spPr>
          <a:xfrm>
            <a:off x="1078200" y="46638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55" name="TextShape 21"/>
          <p:cNvSpPr txBox="1"/>
          <p:nvPr/>
        </p:nvSpPr>
        <p:spPr>
          <a:xfrm>
            <a:off x="1379160" y="4694760"/>
            <a:ext cx="34783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n-dimensional Euclidean space: 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56" name="TextShape 22"/>
          <p:cNvSpPr txBox="1"/>
          <p:nvPr/>
        </p:nvSpPr>
        <p:spPr>
          <a:xfrm>
            <a:off x="1379160" y="4946040"/>
            <a:ext cx="57142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 space where points are vectors of n real numbers  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57" name="Freeform 23"/>
          <p:cNvSpPr/>
          <p:nvPr/>
        </p:nvSpPr>
        <p:spPr>
          <a:xfrm>
            <a:off x="1501560" y="3204360"/>
            <a:ext cx="6787080" cy="475560"/>
          </a:xfrm>
          <a:custGeom>
            <a:avLst/>
            <a:gdLst/>
            <a:ahLst/>
            <a:rect l="0" t="0" r="r" b="b"/>
            <a:pathLst>
              <a:path w="18853" h="1321">
                <a:moveTo>
                  <a:pt x="0" y="0"/>
                </a:moveTo>
                <a:lnTo>
                  <a:pt x="0" y="1320"/>
                </a:lnTo>
                <a:lnTo>
                  <a:pt x="18852" y="1320"/>
                </a:lnTo>
                <a:lnTo>
                  <a:pt x="1885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758" name="Freeform 24"/>
          <p:cNvSpPr/>
          <p:nvPr/>
        </p:nvSpPr>
        <p:spPr>
          <a:xfrm>
            <a:off x="1481760" y="3188880"/>
            <a:ext cx="6826320" cy="507240"/>
          </a:xfrm>
          <a:custGeom>
            <a:avLst/>
            <a:gdLst/>
            <a:ahLst/>
            <a:rect l="0" t="0" r="r" b="b"/>
            <a:pathLst>
              <a:path w="18962" h="1409">
                <a:moveTo>
                  <a:pt x="0" y="44"/>
                </a:moveTo>
                <a:cubicBezTo>
                  <a:pt x="0" y="21"/>
                  <a:pt x="24" y="0"/>
                  <a:pt x="55" y="0"/>
                </a:cubicBezTo>
                <a:lnTo>
                  <a:pt x="18906" y="0"/>
                </a:lnTo>
                <a:cubicBezTo>
                  <a:pt x="18937" y="0"/>
                  <a:pt x="18961" y="21"/>
                  <a:pt x="18961" y="44"/>
                </a:cubicBezTo>
                <a:lnTo>
                  <a:pt x="18961" y="1364"/>
                </a:lnTo>
                <a:cubicBezTo>
                  <a:pt x="18961" y="1389"/>
                  <a:pt x="18937" y="1408"/>
                  <a:pt x="18906" y="1408"/>
                </a:cubicBezTo>
                <a:lnTo>
                  <a:pt x="55" y="1408"/>
                </a:lnTo>
                <a:cubicBezTo>
                  <a:pt x="24" y="1408"/>
                  <a:pt x="0" y="1389"/>
                  <a:pt x="0" y="1364"/>
                </a:cubicBezTo>
                <a:lnTo>
                  <a:pt x="0" y="44"/>
                </a:lnTo>
                <a:moveTo>
                  <a:pt x="111" y="1364"/>
                </a:moveTo>
                <a:lnTo>
                  <a:pt x="55" y="1320"/>
                </a:lnTo>
                <a:lnTo>
                  <a:pt x="18906" y="1320"/>
                </a:lnTo>
                <a:lnTo>
                  <a:pt x="18851" y="1364"/>
                </a:lnTo>
                <a:lnTo>
                  <a:pt x="18851" y="44"/>
                </a:lnTo>
                <a:lnTo>
                  <a:pt x="18906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3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759" name="TextShape 25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760" name="TextShape 26"/>
          <p:cNvSpPr txBox="1"/>
          <p:nvPr/>
        </p:nvSpPr>
        <p:spPr>
          <a:xfrm>
            <a:off x="1597320" y="324864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761" name="TextShape 27"/>
          <p:cNvSpPr txBox="1"/>
          <p:nvPr/>
        </p:nvSpPr>
        <p:spPr>
          <a:xfrm>
            <a:off x="1958040" y="3273480"/>
            <a:ext cx="56934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distance measure in some space is a function d(x,y) that takes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762" name="TextShape 28"/>
          <p:cNvSpPr txBox="1"/>
          <p:nvPr/>
        </p:nvSpPr>
        <p:spPr>
          <a:xfrm>
            <a:off x="1958040" y="3474720"/>
            <a:ext cx="58312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two points in the space as arguments and produces a real number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763" name="TextShape 29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18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4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765" name="TextShape 2"/>
          <p:cNvSpPr txBox="1"/>
          <p:nvPr/>
        </p:nvSpPr>
        <p:spPr>
          <a:xfrm>
            <a:off x="723960" y="370440"/>
            <a:ext cx="821664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Clustering Methods – K-Means Algorithm &amp; Role of K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766" name="TextShape 3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67" name="TextShape 4"/>
          <p:cNvSpPr txBox="1"/>
          <p:nvPr/>
        </p:nvSpPr>
        <p:spPr>
          <a:xfrm>
            <a:off x="957960" y="1032120"/>
            <a:ext cx="25718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Approach Overview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68" name="TextShape 5"/>
          <p:cNvSpPr txBox="1"/>
          <p:nvPr/>
        </p:nvSpPr>
        <p:spPr>
          <a:xfrm>
            <a:off x="1078200" y="1345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69" name="TextShape 6"/>
          <p:cNvSpPr txBox="1"/>
          <p:nvPr/>
        </p:nvSpPr>
        <p:spPr>
          <a:xfrm>
            <a:off x="1379160" y="1376640"/>
            <a:ext cx="70358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Partitions a data set into </a:t>
            </a:r>
            <a:r>
              <a:rPr b="0" i="1" lang="en-GB" sz="2000" spc="-1" strike="noStrike">
                <a:solidFill>
                  <a:srgbClr val="00b0f0"/>
                </a:solidFill>
                <a:latin typeface="Calibri"/>
              </a:rPr>
              <a:t>K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distinct (i.e. non-overlapping) clusters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70" name="TextShape 7"/>
          <p:cNvSpPr txBox="1"/>
          <p:nvPr/>
        </p:nvSpPr>
        <p:spPr>
          <a:xfrm>
            <a:off x="1078200" y="16473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71" name="TextShape 8"/>
          <p:cNvSpPr txBox="1"/>
          <p:nvPr/>
        </p:nvSpPr>
        <p:spPr>
          <a:xfrm>
            <a:off x="1379160" y="1678320"/>
            <a:ext cx="76053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Requires the definition of the desired number of clusters </a:t>
            </a:r>
            <a:r>
              <a:rPr b="0" i="1" lang="en-GB" sz="2000" spc="-1" strike="noStrike">
                <a:solidFill>
                  <a:srgbClr val="00b0f0"/>
                </a:solidFill>
                <a:latin typeface="Calibri"/>
              </a:rPr>
              <a:t>K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in advance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72" name="TextShape 9"/>
          <p:cNvSpPr txBox="1"/>
          <p:nvPr/>
        </p:nvSpPr>
        <p:spPr>
          <a:xfrm>
            <a:off x="1078200" y="1949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73" name="TextShape 10"/>
          <p:cNvSpPr txBox="1"/>
          <p:nvPr/>
        </p:nvSpPr>
        <p:spPr>
          <a:xfrm>
            <a:off x="1379160" y="1980000"/>
            <a:ext cx="78123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Assigns each observation / data element to exactly one of the </a:t>
            </a:r>
            <a:r>
              <a:rPr b="0" i="1" lang="en-GB" sz="2000" spc="-1" strike="noStrike">
                <a:solidFill>
                  <a:srgbClr val="000000"/>
                </a:solidFill>
                <a:latin typeface="Calibri"/>
              </a:rPr>
              <a:t>K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clusters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74" name="TextShape 11"/>
          <p:cNvSpPr txBox="1"/>
          <p:nvPr/>
        </p:nvSpPr>
        <p:spPr>
          <a:xfrm>
            <a:off x="1078200" y="22507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75" name="TextShape 12"/>
          <p:cNvSpPr txBox="1"/>
          <p:nvPr/>
        </p:nvSpPr>
        <p:spPr>
          <a:xfrm>
            <a:off x="1379160" y="2281680"/>
            <a:ext cx="70084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Example: 150 observations; 2 dimensions; 3 different values of </a:t>
            </a:r>
            <a:r>
              <a:rPr b="0" i="1" lang="en-GB" sz="2000" spc="-1" strike="noStrike">
                <a:solidFill>
                  <a:srgbClr val="00b0f0"/>
                </a:solidFill>
                <a:latin typeface="Calibri"/>
              </a:rPr>
              <a:t>K</a:t>
            </a:r>
            <a:endParaRPr b="0" lang="en-GB" sz="2000" spc="-1" strike="noStrike">
              <a:latin typeface="Times New Roman"/>
            </a:endParaRPr>
          </a:p>
        </p:txBody>
      </p:sp>
      <p:pic>
        <p:nvPicPr>
          <p:cNvPr id="776" name="" descr=""/>
          <p:cNvPicPr/>
          <p:nvPr/>
        </p:nvPicPr>
        <p:blipFill>
          <a:blip r:embed="rId1"/>
          <a:stretch/>
        </p:blipFill>
        <p:spPr>
          <a:xfrm>
            <a:off x="1620360" y="2788920"/>
            <a:ext cx="6441480" cy="2163960"/>
          </a:xfrm>
          <a:prstGeom prst="rect">
            <a:avLst/>
          </a:prstGeom>
          <a:ln w="0">
            <a:noFill/>
          </a:ln>
        </p:spPr>
      </p:pic>
      <p:sp>
        <p:nvSpPr>
          <p:cNvPr id="777" name="TextShape 13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778" name="TextShape 14"/>
          <p:cNvSpPr txBox="1"/>
          <p:nvPr/>
        </p:nvSpPr>
        <p:spPr>
          <a:xfrm>
            <a:off x="4604040" y="5017680"/>
            <a:ext cx="33098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[10] An Introduction to Statistical Learning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779" name="TextShape 15"/>
          <p:cNvSpPr txBox="1"/>
          <p:nvPr/>
        </p:nvSpPr>
        <p:spPr>
          <a:xfrm>
            <a:off x="3260520" y="2851560"/>
            <a:ext cx="313200" cy="1530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200" spc="-1" strike="noStrike">
                <a:solidFill>
                  <a:srgbClr val="ff0000"/>
                </a:solidFill>
                <a:latin typeface="Calibri"/>
              </a:rPr>
              <a:t>k</a:t>
            </a:r>
            <a:r>
              <a:rPr b="1" lang="en-GB" sz="1200" spc="-1" strike="noStrike">
                <a:solidFill>
                  <a:srgbClr val="ff0000"/>
                </a:solidFill>
                <a:latin typeface="Calibri"/>
              </a:rPr>
              <a:t> = 2</a:t>
            </a:r>
            <a:endParaRPr b="0" lang="en-GB" sz="1200" spc="-1" strike="noStrike">
              <a:latin typeface="Times New Roman"/>
            </a:endParaRPr>
          </a:p>
        </p:txBody>
      </p:sp>
      <p:sp>
        <p:nvSpPr>
          <p:cNvPr id="780" name="TextShape 16"/>
          <p:cNvSpPr txBox="1"/>
          <p:nvPr/>
        </p:nvSpPr>
        <p:spPr>
          <a:xfrm>
            <a:off x="5382360" y="2853720"/>
            <a:ext cx="313200" cy="1530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200" spc="-1" strike="noStrike">
                <a:solidFill>
                  <a:srgbClr val="ff0000"/>
                </a:solidFill>
                <a:latin typeface="Calibri"/>
              </a:rPr>
              <a:t>k</a:t>
            </a:r>
            <a:r>
              <a:rPr b="1" lang="en-GB" sz="1200" spc="-1" strike="noStrike">
                <a:solidFill>
                  <a:srgbClr val="ff0000"/>
                </a:solidFill>
                <a:latin typeface="Calibri"/>
              </a:rPr>
              <a:t> = 3</a:t>
            </a:r>
            <a:endParaRPr b="0" lang="en-GB" sz="1200" spc="-1" strike="noStrike">
              <a:latin typeface="Times New Roman"/>
            </a:endParaRPr>
          </a:p>
        </p:txBody>
      </p:sp>
      <p:sp>
        <p:nvSpPr>
          <p:cNvPr id="781" name="TextShape 17"/>
          <p:cNvSpPr txBox="1"/>
          <p:nvPr/>
        </p:nvSpPr>
        <p:spPr>
          <a:xfrm>
            <a:off x="7648560" y="2853720"/>
            <a:ext cx="313200" cy="1530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200" spc="-1" strike="noStrike">
                <a:solidFill>
                  <a:srgbClr val="ff0000"/>
                </a:solidFill>
                <a:latin typeface="Calibri"/>
              </a:rPr>
              <a:t>k</a:t>
            </a:r>
            <a:r>
              <a:rPr b="1" lang="en-GB" sz="1200" spc="-1" strike="noStrike">
                <a:solidFill>
                  <a:srgbClr val="ff0000"/>
                </a:solidFill>
                <a:latin typeface="Calibri"/>
              </a:rPr>
              <a:t> = 4</a:t>
            </a:r>
            <a:endParaRPr b="0" lang="en-GB" sz="1200" spc="-1" strike="noStrike">
              <a:latin typeface="Times New Roman"/>
            </a:endParaRPr>
          </a:p>
        </p:txBody>
      </p:sp>
      <p:sp>
        <p:nvSpPr>
          <p:cNvPr id="782" name="TextShape 18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19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3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784" name="TextShape 2"/>
          <p:cNvSpPr txBox="1"/>
          <p:nvPr/>
        </p:nvSpPr>
        <p:spPr>
          <a:xfrm>
            <a:off x="927360" y="370440"/>
            <a:ext cx="780912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Clustering Methods – K-Means Algorithm Example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785" name="TextShape 3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pic>
        <p:nvPicPr>
          <p:cNvPr id="786" name="" descr=""/>
          <p:cNvPicPr/>
          <p:nvPr/>
        </p:nvPicPr>
        <p:blipFill>
          <a:blip r:embed="rId1"/>
          <a:stretch/>
        </p:blipFill>
        <p:spPr>
          <a:xfrm>
            <a:off x="503280" y="985320"/>
            <a:ext cx="5229720" cy="1917000"/>
          </a:xfrm>
          <a:prstGeom prst="rect">
            <a:avLst/>
          </a:prstGeom>
          <a:ln w="0">
            <a:noFill/>
          </a:ln>
        </p:spPr>
      </p:pic>
      <p:pic>
        <p:nvPicPr>
          <p:cNvPr id="787" name="" descr=""/>
          <p:cNvPicPr/>
          <p:nvPr/>
        </p:nvPicPr>
        <p:blipFill>
          <a:blip r:embed="rId2"/>
          <a:stretch/>
        </p:blipFill>
        <p:spPr>
          <a:xfrm>
            <a:off x="503280" y="3026880"/>
            <a:ext cx="5229720" cy="1933920"/>
          </a:xfrm>
          <a:prstGeom prst="rect">
            <a:avLst/>
          </a:prstGeom>
          <a:ln w="0">
            <a:noFill/>
          </a:ln>
        </p:spPr>
      </p:pic>
      <p:sp>
        <p:nvSpPr>
          <p:cNvPr id="788" name="TextShape 4"/>
          <p:cNvSpPr txBox="1"/>
          <p:nvPr/>
        </p:nvSpPr>
        <p:spPr>
          <a:xfrm>
            <a:off x="2285280" y="5017680"/>
            <a:ext cx="33098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[12] An Introduction to Statistical Learning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789" name="TextShape 5"/>
          <p:cNvSpPr txBox="1"/>
          <p:nvPr/>
        </p:nvSpPr>
        <p:spPr>
          <a:xfrm>
            <a:off x="1812240" y="1246320"/>
            <a:ext cx="313200" cy="1530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200" spc="-1" strike="noStrike">
                <a:solidFill>
                  <a:srgbClr val="ff0000"/>
                </a:solidFill>
                <a:latin typeface="Calibri"/>
              </a:rPr>
              <a:t>k</a:t>
            </a:r>
            <a:r>
              <a:rPr b="1" lang="en-GB" sz="1200" spc="-1" strike="noStrike">
                <a:solidFill>
                  <a:srgbClr val="ff0000"/>
                </a:solidFill>
                <a:latin typeface="Calibri"/>
              </a:rPr>
              <a:t> = 3</a:t>
            </a:r>
            <a:endParaRPr b="0" lang="en-GB" sz="1200" spc="-1" strike="noStrike">
              <a:latin typeface="Times New Roman"/>
            </a:endParaRPr>
          </a:p>
        </p:txBody>
      </p:sp>
      <p:sp>
        <p:nvSpPr>
          <p:cNvPr id="790" name="TextShape 6"/>
          <p:cNvSpPr txBox="1"/>
          <p:nvPr/>
        </p:nvSpPr>
        <p:spPr>
          <a:xfrm>
            <a:off x="6195240" y="1002240"/>
            <a:ext cx="3204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1.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91" name="TextShape 7"/>
          <p:cNvSpPr txBox="1"/>
          <p:nvPr/>
        </p:nvSpPr>
        <p:spPr>
          <a:xfrm>
            <a:off x="6676920" y="1002240"/>
            <a:ext cx="24793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Randomly assign a 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92" name="TextShape 8"/>
          <p:cNvSpPr txBox="1"/>
          <p:nvPr/>
        </p:nvSpPr>
        <p:spPr>
          <a:xfrm>
            <a:off x="6676560" y="1273320"/>
            <a:ext cx="26359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number from 1 to K 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93" name="TextShape 9"/>
          <p:cNvSpPr txBox="1"/>
          <p:nvPr/>
        </p:nvSpPr>
        <p:spPr>
          <a:xfrm>
            <a:off x="6676560" y="1544760"/>
            <a:ext cx="25880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to each observation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94" name="TextShape 10"/>
          <p:cNvSpPr txBox="1"/>
          <p:nvPr/>
        </p:nvSpPr>
        <p:spPr>
          <a:xfrm>
            <a:off x="6195240" y="1876680"/>
            <a:ext cx="3204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2.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95" name="TextShape 11"/>
          <p:cNvSpPr txBox="1"/>
          <p:nvPr/>
        </p:nvSpPr>
        <p:spPr>
          <a:xfrm>
            <a:off x="6676560" y="1876680"/>
            <a:ext cx="21243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Iterate until the 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96" name="TextShape 12"/>
          <p:cNvSpPr txBox="1"/>
          <p:nvPr/>
        </p:nvSpPr>
        <p:spPr>
          <a:xfrm>
            <a:off x="6676560" y="2148120"/>
            <a:ext cx="26442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cluster assignments 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97" name="TextShape 13"/>
          <p:cNvSpPr txBox="1"/>
          <p:nvPr/>
        </p:nvSpPr>
        <p:spPr>
          <a:xfrm>
            <a:off x="6676560" y="2419920"/>
            <a:ext cx="18133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stop changing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798" name="TextShape 14"/>
          <p:cNvSpPr txBox="1"/>
          <p:nvPr/>
        </p:nvSpPr>
        <p:spPr>
          <a:xfrm>
            <a:off x="6616080" y="2739240"/>
            <a:ext cx="266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a.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799" name="TextShape 15"/>
          <p:cNvSpPr txBox="1"/>
          <p:nvPr/>
        </p:nvSpPr>
        <p:spPr>
          <a:xfrm>
            <a:off x="7097040" y="2739240"/>
            <a:ext cx="19062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each of the K 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00" name="TextShape 16"/>
          <p:cNvSpPr txBox="1"/>
          <p:nvPr/>
        </p:nvSpPr>
        <p:spPr>
          <a:xfrm>
            <a:off x="7097400" y="2965320"/>
            <a:ext cx="20091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clusters: </a:t>
            </a:r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compute 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01" name="TextShape 17"/>
          <p:cNvSpPr txBox="1"/>
          <p:nvPr/>
        </p:nvSpPr>
        <p:spPr>
          <a:xfrm>
            <a:off x="7097400" y="3191760"/>
            <a:ext cx="21373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the cluster centroid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02" name="TextShape 18"/>
          <p:cNvSpPr txBox="1"/>
          <p:nvPr/>
        </p:nvSpPr>
        <p:spPr>
          <a:xfrm>
            <a:off x="7097400" y="3417840"/>
            <a:ext cx="19270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[centroids appear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03" name="TextShape 19"/>
          <p:cNvSpPr txBox="1"/>
          <p:nvPr/>
        </p:nvSpPr>
        <p:spPr>
          <a:xfrm>
            <a:off x="7097400" y="3644280"/>
            <a:ext cx="11620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and move]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04" name="TextShape 20"/>
          <p:cNvSpPr txBox="1"/>
          <p:nvPr/>
        </p:nvSpPr>
        <p:spPr>
          <a:xfrm>
            <a:off x="6616080" y="3920400"/>
            <a:ext cx="266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b.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05" name="TextShape 21"/>
          <p:cNvSpPr txBox="1"/>
          <p:nvPr/>
        </p:nvSpPr>
        <p:spPr>
          <a:xfrm>
            <a:off x="7097040" y="3920400"/>
            <a:ext cx="13323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Assign each 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06" name="TextShape 22"/>
          <p:cNvSpPr txBox="1"/>
          <p:nvPr/>
        </p:nvSpPr>
        <p:spPr>
          <a:xfrm>
            <a:off x="7097400" y="4146840"/>
            <a:ext cx="20714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observation to the 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07" name="TextShape 23"/>
          <p:cNvSpPr txBox="1"/>
          <p:nvPr/>
        </p:nvSpPr>
        <p:spPr>
          <a:xfrm>
            <a:off x="7097400" y="4372920"/>
            <a:ext cx="1769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cluster K </a:t>
            </a:r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whose 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08" name="TextShape 24"/>
          <p:cNvSpPr txBox="1"/>
          <p:nvPr/>
        </p:nvSpPr>
        <p:spPr>
          <a:xfrm>
            <a:off x="7097400" y="4599360"/>
            <a:ext cx="1949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centroid is closest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09" name="Freeform 25"/>
          <p:cNvSpPr/>
          <p:nvPr/>
        </p:nvSpPr>
        <p:spPr>
          <a:xfrm>
            <a:off x="4659840" y="1882440"/>
            <a:ext cx="571680" cy="329400"/>
          </a:xfrm>
          <a:custGeom>
            <a:avLst/>
            <a:gdLst/>
            <a:ahLst/>
            <a:rect l="0" t="0" r="r" b="b"/>
            <a:pathLst>
              <a:path w="1588" h="915">
                <a:moveTo>
                  <a:pt x="0" y="44"/>
                </a:moveTo>
                <a:cubicBezTo>
                  <a:pt x="0" y="21"/>
                  <a:pt x="26" y="0"/>
                  <a:pt x="56" y="0"/>
                </a:cubicBezTo>
                <a:lnTo>
                  <a:pt x="1531" y="0"/>
                </a:lnTo>
                <a:cubicBezTo>
                  <a:pt x="1563" y="0"/>
                  <a:pt x="1587" y="21"/>
                  <a:pt x="1587" y="44"/>
                </a:cubicBezTo>
                <a:lnTo>
                  <a:pt x="1587" y="869"/>
                </a:lnTo>
                <a:cubicBezTo>
                  <a:pt x="1587" y="894"/>
                  <a:pt x="1563" y="914"/>
                  <a:pt x="1531" y="914"/>
                </a:cubicBezTo>
                <a:lnTo>
                  <a:pt x="56" y="914"/>
                </a:lnTo>
                <a:cubicBezTo>
                  <a:pt x="26" y="914"/>
                  <a:pt x="0" y="894"/>
                  <a:pt x="0" y="869"/>
                </a:cubicBezTo>
                <a:lnTo>
                  <a:pt x="0" y="44"/>
                </a:lnTo>
                <a:moveTo>
                  <a:pt x="112" y="869"/>
                </a:moveTo>
                <a:lnTo>
                  <a:pt x="56" y="826"/>
                </a:lnTo>
                <a:lnTo>
                  <a:pt x="1531" y="826"/>
                </a:lnTo>
                <a:lnTo>
                  <a:pt x="1475" y="869"/>
                </a:lnTo>
                <a:lnTo>
                  <a:pt x="1475" y="44"/>
                </a:lnTo>
                <a:lnTo>
                  <a:pt x="153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6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810" name="Freeform 26"/>
          <p:cNvSpPr/>
          <p:nvPr/>
        </p:nvSpPr>
        <p:spPr>
          <a:xfrm>
            <a:off x="4659840" y="1882440"/>
            <a:ext cx="571680" cy="329400"/>
          </a:xfrm>
          <a:custGeom>
            <a:avLst/>
            <a:gdLst/>
            <a:ahLst/>
            <a:rect l="0" t="0" r="r" b="b"/>
            <a:pathLst>
              <a:path w="1588" h="915">
                <a:moveTo>
                  <a:pt x="0" y="44"/>
                </a:moveTo>
                <a:cubicBezTo>
                  <a:pt x="0" y="21"/>
                  <a:pt x="26" y="0"/>
                  <a:pt x="56" y="0"/>
                </a:cubicBezTo>
                <a:lnTo>
                  <a:pt x="1531" y="0"/>
                </a:lnTo>
                <a:cubicBezTo>
                  <a:pt x="1563" y="0"/>
                  <a:pt x="1587" y="21"/>
                  <a:pt x="1587" y="44"/>
                </a:cubicBezTo>
                <a:lnTo>
                  <a:pt x="1587" y="869"/>
                </a:lnTo>
                <a:cubicBezTo>
                  <a:pt x="1587" y="894"/>
                  <a:pt x="1563" y="914"/>
                  <a:pt x="1531" y="914"/>
                </a:cubicBezTo>
                <a:lnTo>
                  <a:pt x="56" y="914"/>
                </a:lnTo>
                <a:cubicBezTo>
                  <a:pt x="26" y="914"/>
                  <a:pt x="0" y="894"/>
                  <a:pt x="0" y="869"/>
                </a:cubicBezTo>
                <a:lnTo>
                  <a:pt x="0" y="44"/>
                </a:lnTo>
                <a:moveTo>
                  <a:pt x="112" y="869"/>
                </a:moveTo>
                <a:lnTo>
                  <a:pt x="56" y="826"/>
                </a:lnTo>
                <a:lnTo>
                  <a:pt x="1531" y="826"/>
                </a:lnTo>
                <a:lnTo>
                  <a:pt x="1475" y="869"/>
                </a:lnTo>
                <a:lnTo>
                  <a:pt x="1475" y="44"/>
                </a:lnTo>
                <a:lnTo>
                  <a:pt x="153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6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811" name="Freeform 27"/>
          <p:cNvSpPr/>
          <p:nvPr/>
        </p:nvSpPr>
        <p:spPr>
          <a:xfrm>
            <a:off x="1241280" y="3484080"/>
            <a:ext cx="203400" cy="527760"/>
          </a:xfrm>
          <a:custGeom>
            <a:avLst/>
            <a:gdLst/>
            <a:ahLst/>
            <a:rect l="0" t="0" r="r" b="b"/>
            <a:pathLst>
              <a:path w="565" h="1466">
                <a:moveTo>
                  <a:pt x="117" y="39"/>
                </a:moveTo>
                <a:lnTo>
                  <a:pt x="555" y="1406"/>
                </a:lnTo>
                <a:cubicBezTo>
                  <a:pt x="564" y="1431"/>
                  <a:pt x="546" y="1453"/>
                  <a:pt x="514" y="1460"/>
                </a:cubicBezTo>
                <a:cubicBezTo>
                  <a:pt x="486" y="1465"/>
                  <a:pt x="454" y="1451"/>
                  <a:pt x="448" y="1427"/>
                </a:cubicBezTo>
                <a:lnTo>
                  <a:pt x="8" y="59"/>
                </a:lnTo>
                <a:cubicBezTo>
                  <a:pt x="0" y="36"/>
                  <a:pt x="17" y="12"/>
                  <a:pt x="48" y="6"/>
                </a:cubicBezTo>
                <a:cubicBezTo>
                  <a:pt x="78" y="0"/>
                  <a:pt x="108" y="14"/>
                  <a:pt x="117" y="39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812" name="Freeform 28"/>
          <p:cNvSpPr/>
          <p:nvPr/>
        </p:nvSpPr>
        <p:spPr>
          <a:xfrm>
            <a:off x="1241280" y="3484080"/>
            <a:ext cx="203400" cy="527760"/>
          </a:xfrm>
          <a:custGeom>
            <a:avLst/>
            <a:gdLst/>
            <a:ahLst/>
            <a:rect l="0" t="0" r="r" b="b"/>
            <a:pathLst>
              <a:path w="565" h="1466">
                <a:moveTo>
                  <a:pt x="117" y="39"/>
                </a:moveTo>
                <a:lnTo>
                  <a:pt x="555" y="1406"/>
                </a:lnTo>
                <a:cubicBezTo>
                  <a:pt x="564" y="1431"/>
                  <a:pt x="546" y="1453"/>
                  <a:pt x="514" y="1460"/>
                </a:cubicBezTo>
                <a:cubicBezTo>
                  <a:pt x="486" y="1465"/>
                  <a:pt x="454" y="1451"/>
                  <a:pt x="448" y="1427"/>
                </a:cubicBezTo>
                <a:lnTo>
                  <a:pt x="8" y="59"/>
                </a:lnTo>
                <a:cubicBezTo>
                  <a:pt x="0" y="36"/>
                  <a:pt x="17" y="12"/>
                  <a:pt x="48" y="6"/>
                </a:cubicBezTo>
                <a:cubicBezTo>
                  <a:pt x="78" y="0"/>
                  <a:pt x="108" y="14"/>
                  <a:pt x="117" y="39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813" name="Freeform 29"/>
          <p:cNvSpPr/>
          <p:nvPr/>
        </p:nvSpPr>
        <p:spPr>
          <a:xfrm>
            <a:off x="1309680" y="4160520"/>
            <a:ext cx="164880" cy="367560"/>
          </a:xfrm>
          <a:custGeom>
            <a:avLst/>
            <a:gdLst/>
            <a:ahLst/>
            <a:rect l="0" t="0" r="r" b="b"/>
            <a:pathLst>
              <a:path w="458" h="1021">
                <a:moveTo>
                  <a:pt x="116" y="983"/>
                </a:moveTo>
                <a:lnTo>
                  <a:pt x="449" y="61"/>
                </a:lnTo>
                <a:cubicBezTo>
                  <a:pt x="457" y="36"/>
                  <a:pt x="440" y="11"/>
                  <a:pt x="411" y="7"/>
                </a:cubicBezTo>
                <a:cubicBezTo>
                  <a:pt x="379" y="0"/>
                  <a:pt x="351" y="13"/>
                  <a:pt x="341" y="36"/>
                </a:cubicBezTo>
                <a:lnTo>
                  <a:pt x="6" y="961"/>
                </a:lnTo>
                <a:cubicBezTo>
                  <a:pt x="0" y="983"/>
                  <a:pt x="15" y="1008"/>
                  <a:pt x="46" y="1013"/>
                </a:cubicBezTo>
                <a:cubicBezTo>
                  <a:pt x="76" y="1020"/>
                  <a:pt x="106" y="1006"/>
                  <a:pt x="116" y="983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814" name="Freeform 30"/>
          <p:cNvSpPr/>
          <p:nvPr/>
        </p:nvSpPr>
        <p:spPr>
          <a:xfrm>
            <a:off x="1309680" y="4160520"/>
            <a:ext cx="164880" cy="367560"/>
          </a:xfrm>
          <a:custGeom>
            <a:avLst/>
            <a:gdLst/>
            <a:ahLst/>
            <a:rect l="0" t="0" r="r" b="b"/>
            <a:pathLst>
              <a:path w="458" h="1021">
                <a:moveTo>
                  <a:pt x="116" y="983"/>
                </a:moveTo>
                <a:lnTo>
                  <a:pt x="449" y="61"/>
                </a:lnTo>
                <a:cubicBezTo>
                  <a:pt x="457" y="36"/>
                  <a:pt x="440" y="11"/>
                  <a:pt x="411" y="7"/>
                </a:cubicBezTo>
                <a:cubicBezTo>
                  <a:pt x="379" y="0"/>
                  <a:pt x="351" y="13"/>
                  <a:pt x="341" y="36"/>
                </a:cubicBezTo>
                <a:lnTo>
                  <a:pt x="6" y="961"/>
                </a:lnTo>
                <a:cubicBezTo>
                  <a:pt x="0" y="983"/>
                  <a:pt x="15" y="1008"/>
                  <a:pt x="46" y="1013"/>
                </a:cubicBezTo>
                <a:cubicBezTo>
                  <a:pt x="76" y="1020"/>
                  <a:pt x="106" y="1006"/>
                  <a:pt x="116" y="983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815" name="Freeform 31"/>
          <p:cNvSpPr/>
          <p:nvPr/>
        </p:nvSpPr>
        <p:spPr>
          <a:xfrm>
            <a:off x="1529640" y="4078080"/>
            <a:ext cx="464400" cy="284040"/>
          </a:xfrm>
          <a:custGeom>
            <a:avLst/>
            <a:gdLst/>
            <a:ahLst/>
            <a:rect l="0" t="0" r="r" b="b"/>
            <a:pathLst>
              <a:path w="1290" h="789">
                <a:moveTo>
                  <a:pt x="1193" y="774"/>
                </a:moveTo>
                <a:lnTo>
                  <a:pt x="29" y="84"/>
                </a:lnTo>
                <a:cubicBezTo>
                  <a:pt x="5" y="70"/>
                  <a:pt x="0" y="42"/>
                  <a:pt x="17" y="23"/>
                </a:cubicBezTo>
                <a:cubicBezTo>
                  <a:pt x="37" y="3"/>
                  <a:pt x="71" y="0"/>
                  <a:pt x="96" y="14"/>
                </a:cubicBezTo>
                <a:lnTo>
                  <a:pt x="1259" y="703"/>
                </a:lnTo>
                <a:cubicBezTo>
                  <a:pt x="1284" y="717"/>
                  <a:pt x="1289" y="746"/>
                  <a:pt x="1271" y="765"/>
                </a:cubicBezTo>
                <a:cubicBezTo>
                  <a:pt x="1253" y="785"/>
                  <a:pt x="1217" y="788"/>
                  <a:pt x="1193" y="774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816" name="Freeform 32"/>
          <p:cNvSpPr/>
          <p:nvPr/>
        </p:nvSpPr>
        <p:spPr>
          <a:xfrm>
            <a:off x="1529640" y="4078080"/>
            <a:ext cx="464400" cy="284040"/>
          </a:xfrm>
          <a:custGeom>
            <a:avLst/>
            <a:gdLst/>
            <a:ahLst/>
            <a:rect l="0" t="0" r="r" b="b"/>
            <a:pathLst>
              <a:path w="1290" h="789">
                <a:moveTo>
                  <a:pt x="1193" y="774"/>
                </a:moveTo>
                <a:lnTo>
                  <a:pt x="29" y="84"/>
                </a:lnTo>
                <a:cubicBezTo>
                  <a:pt x="5" y="70"/>
                  <a:pt x="0" y="42"/>
                  <a:pt x="17" y="23"/>
                </a:cubicBezTo>
                <a:cubicBezTo>
                  <a:pt x="37" y="3"/>
                  <a:pt x="71" y="0"/>
                  <a:pt x="96" y="14"/>
                </a:cubicBezTo>
                <a:lnTo>
                  <a:pt x="1259" y="703"/>
                </a:lnTo>
                <a:cubicBezTo>
                  <a:pt x="1284" y="717"/>
                  <a:pt x="1289" y="746"/>
                  <a:pt x="1271" y="765"/>
                </a:cubicBezTo>
                <a:cubicBezTo>
                  <a:pt x="1253" y="785"/>
                  <a:pt x="1217" y="788"/>
                  <a:pt x="1193" y="774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817" name="Freeform 33"/>
          <p:cNvSpPr/>
          <p:nvPr/>
        </p:nvSpPr>
        <p:spPr>
          <a:xfrm>
            <a:off x="3048480" y="3661200"/>
            <a:ext cx="183600" cy="349920"/>
          </a:xfrm>
          <a:custGeom>
            <a:avLst/>
            <a:gdLst/>
            <a:ahLst/>
            <a:rect l="0" t="0" r="r" b="b"/>
            <a:pathLst>
              <a:path w="510" h="972">
                <a:moveTo>
                  <a:pt x="247" y="77"/>
                </a:moveTo>
                <a:lnTo>
                  <a:pt x="446" y="917"/>
                </a:lnTo>
                <a:cubicBezTo>
                  <a:pt x="453" y="940"/>
                  <a:pt x="432" y="962"/>
                  <a:pt x="401" y="968"/>
                </a:cubicBezTo>
                <a:cubicBezTo>
                  <a:pt x="372" y="971"/>
                  <a:pt x="343" y="956"/>
                  <a:pt x="336" y="933"/>
                </a:cubicBezTo>
                <a:lnTo>
                  <a:pt x="138" y="92"/>
                </a:lnTo>
                <a:cubicBezTo>
                  <a:pt x="131" y="68"/>
                  <a:pt x="151" y="45"/>
                  <a:pt x="183" y="42"/>
                </a:cubicBezTo>
                <a:cubicBezTo>
                  <a:pt x="212" y="36"/>
                  <a:pt x="241" y="52"/>
                  <a:pt x="247" y="77"/>
                </a:cubicBezTo>
                <a:moveTo>
                  <a:pt x="9" y="355"/>
                </a:moveTo>
                <a:lnTo>
                  <a:pt x="171" y="0"/>
                </a:lnTo>
                <a:lnTo>
                  <a:pt x="489" y="285"/>
                </a:lnTo>
                <a:cubicBezTo>
                  <a:pt x="509" y="304"/>
                  <a:pt x="507" y="332"/>
                  <a:pt x="483" y="348"/>
                </a:cubicBezTo>
                <a:cubicBezTo>
                  <a:pt x="461" y="364"/>
                  <a:pt x="424" y="362"/>
                  <a:pt x="404" y="343"/>
                </a:cubicBezTo>
                <a:lnTo>
                  <a:pt x="149" y="113"/>
                </a:lnTo>
                <a:lnTo>
                  <a:pt x="245" y="100"/>
                </a:lnTo>
                <a:lnTo>
                  <a:pt x="113" y="385"/>
                </a:lnTo>
                <a:cubicBezTo>
                  <a:pt x="105" y="407"/>
                  <a:pt x="71" y="420"/>
                  <a:pt x="43" y="411"/>
                </a:cubicBezTo>
                <a:cubicBezTo>
                  <a:pt x="13" y="404"/>
                  <a:pt x="0" y="378"/>
                  <a:pt x="9" y="355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818" name="Freeform 34"/>
          <p:cNvSpPr/>
          <p:nvPr/>
        </p:nvSpPr>
        <p:spPr>
          <a:xfrm>
            <a:off x="3048480" y="3661200"/>
            <a:ext cx="183600" cy="349920"/>
          </a:xfrm>
          <a:custGeom>
            <a:avLst/>
            <a:gdLst/>
            <a:ahLst/>
            <a:rect l="0" t="0" r="r" b="b"/>
            <a:pathLst>
              <a:path w="510" h="972">
                <a:moveTo>
                  <a:pt x="247" y="77"/>
                </a:moveTo>
                <a:lnTo>
                  <a:pt x="446" y="917"/>
                </a:lnTo>
                <a:cubicBezTo>
                  <a:pt x="453" y="940"/>
                  <a:pt x="432" y="962"/>
                  <a:pt x="401" y="968"/>
                </a:cubicBezTo>
                <a:cubicBezTo>
                  <a:pt x="372" y="971"/>
                  <a:pt x="343" y="956"/>
                  <a:pt x="336" y="933"/>
                </a:cubicBezTo>
                <a:lnTo>
                  <a:pt x="138" y="92"/>
                </a:lnTo>
                <a:cubicBezTo>
                  <a:pt x="131" y="68"/>
                  <a:pt x="151" y="45"/>
                  <a:pt x="183" y="42"/>
                </a:cubicBezTo>
                <a:cubicBezTo>
                  <a:pt x="212" y="36"/>
                  <a:pt x="241" y="52"/>
                  <a:pt x="247" y="77"/>
                </a:cubicBezTo>
                <a:moveTo>
                  <a:pt x="9" y="355"/>
                </a:moveTo>
                <a:lnTo>
                  <a:pt x="171" y="0"/>
                </a:lnTo>
                <a:lnTo>
                  <a:pt x="489" y="285"/>
                </a:lnTo>
                <a:cubicBezTo>
                  <a:pt x="509" y="304"/>
                  <a:pt x="507" y="332"/>
                  <a:pt x="483" y="348"/>
                </a:cubicBezTo>
                <a:cubicBezTo>
                  <a:pt x="461" y="364"/>
                  <a:pt x="424" y="362"/>
                  <a:pt x="404" y="343"/>
                </a:cubicBezTo>
                <a:lnTo>
                  <a:pt x="149" y="113"/>
                </a:lnTo>
                <a:lnTo>
                  <a:pt x="245" y="100"/>
                </a:lnTo>
                <a:lnTo>
                  <a:pt x="113" y="385"/>
                </a:lnTo>
                <a:cubicBezTo>
                  <a:pt x="105" y="407"/>
                  <a:pt x="71" y="420"/>
                  <a:pt x="43" y="411"/>
                </a:cubicBezTo>
                <a:cubicBezTo>
                  <a:pt x="13" y="404"/>
                  <a:pt x="0" y="378"/>
                  <a:pt x="9" y="355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819" name="Freeform 35"/>
          <p:cNvSpPr/>
          <p:nvPr/>
        </p:nvSpPr>
        <p:spPr>
          <a:xfrm>
            <a:off x="3167640" y="3976560"/>
            <a:ext cx="300960" cy="244080"/>
          </a:xfrm>
          <a:custGeom>
            <a:avLst/>
            <a:gdLst/>
            <a:ahLst/>
            <a:rect l="0" t="0" r="r" b="b"/>
            <a:pathLst>
              <a:path w="836" h="678">
                <a:moveTo>
                  <a:pt x="718" y="643"/>
                </a:moveTo>
                <a:lnTo>
                  <a:pt x="22" y="79"/>
                </a:lnTo>
                <a:cubicBezTo>
                  <a:pt x="0" y="62"/>
                  <a:pt x="2" y="33"/>
                  <a:pt x="22" y="16"/>
                </a:cubicBezTo>
                <a:cubicBezTo>
                  <a:pt x="44" y="0"/>
                  <a:pt x="80" y="0"/>
                  <a:pt x="102" y="18"/>
                </a:cubicBezTo>
                <a:lnTo>
                  <a:pt x="799" y="583"/>
                </a:lnTo>
                <a:cubicBezTo>
                  <a:pt x="821" y="598"/>
                  <a:pt x="819" y="626"/>
                  <a:pt x="795" y="645"/>
                </a:cubicBezTo>
                <a:cubicBezTo>
                  <a:pt x="775" y="661"/>
                  <a:pt x="740" y="661"/>
                  <a:pt x="718" y="643"/>
                </a:cubicBezTo>
                <a:moveTo>
                  <a:pt x="720" y="307"/>
                </a:moveTo>
                <a:lnTo>
                  <a:pt x="835" y="677"/>
                </a:lnTo>
                <a:lnTo>
                  <a:pt x="370" y="573"/>
                </a:lnTo>
                <a:cubicBezTo>
                  <a:pt x="342" y="565"/>
                  <a:pt x="324" y="542"/>
                  <a:pt x="332" y="518"/>
                </a:cubicBezTo>
                <a:cubicBezTo>
                  <a:pt x="342" y="496"/>
                  <a:pt x="370" y="482"/>
                  <a:pt x="402" y="489"/>
                </a:cubicBezTo>
                <a:lnTo>
                  <a:pt x="773" y="571"/>
                </a:lnTo>
                <a:lnTo>
                  <a:pt x="705" y="623"/>
                </a:lnTo>
                <a:lnTo>
                  <a:pt x="613" y="328"/>
                </a:lnTo>
                <a:cubicBezTo>
                  <a:pt x="604" y="306"/>
                  <a:pt x="624" y="281"/>
                  <a:pt x="653" y="276"/>
                </a:cubicBezTo>
                <a:cubicBezTo>
                  <a:pt x="682" y="271"/>
                  <a:pt x="713" y="284"/>
                  <a:pt x="720" y="307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820" name="Freeform 36"/>
          <p:cNvSpPr/>
          <p:nvPr/>
        </p:nvSpPr>
        <p:spPr>
          <a:xfrm>
            <a:off x="3167640" y="3976560"/>
            <a:ext cx="300960" cy="244080"/>
          </a:xfrm>
          <a:custGeom>
            <a:avLst/>
            <a:gdLst/>
            <a:ahLst/>
            <a:rect l="0" t="0" r="r" b="b"/>
            <a:pathLst>
              <a:path w="836" h="678">
                <a:moveTo>
                  <a:pt x="718" y="643"/>
                </a:moveTo>
                <a:lnTo>
                  <a:pt x="22" y="79"/>
                </a:lnTo>
                <a:cubicBezTo>
                  <a:pt x="0" y="62"/>
                  <a:pt x="2" y="33"/>
                  <a:pt x="22" y="16"/>
                </a:cubicBezTo>
                <a:cubicBezTo>
                  <a:pt x="44" y="0"/>
                  <a:pt x="80" y="0"/>
                  <a:pt x="102" y="18"/>
                </a:cubicBezTo>
                <a:lnTo>
                  <a:pt x="799" y="583"/>
                </a:lnTo>
                <a:cubicBezTo>
                  <a:pt x="821" y="598"/>
                  <a:pt x="819" y="626"/>
                  <a:pt x="795" y="645"/>
                </a:cubicBezTo>
                <a:cubicBezTo>
                  <a:pt x="775" y="661"/>
                  <a:pt x="740" y="661"/>
                  <a:pt x="718" y="643"/>
                </a:cubicBezTo>
                <a:moveTo>
                  <a:pt x="720" y="307"/>
                </a:moveTo>
                <a:lnTo>
                  <a:pt x="835" y="677"/>
                </a:lnTo>
                <a:lnTo>
                  <a:pt x="370" y="573"/>
                </a:lnTo>
                <a:cubicBezTo>
                  <a:pt x="342" y="565"/>
                  <a:pt x="324" y="542"/>
                  <a:pt x="332" y="518"/>
                </a:cubicBezTo>
                <a:cubicBezTo>
                  <a:pt x="342" y="496"/>
                  <a:pt x="370" y="482"/>
                  <a:pt x="402" y="489"/>
                </a:cubicBezTo>
                <a:lnTo>
                  <a:pt x="773" y="571"/>
                </a:lnTo>
                <a:lnTo>
                  <a:pt x="705" y="623"/>
                </a:lnTo>
                <a:lnTo>
                  <a:pt x="613" y="328"/>
                </a:lnTo>
                <a:cubicBezTo>
                  <a:pt x="604" y="306"/>
                  <a:pt x="624" y="281"/>
                  <a:pt x="653" y="276"/>
                </a:cubicBezTo>
                <a:cubicBezTo>
                  <a:pt x="682" y="271"/>
                  <a:pt x="713" y="284"/>
                  <a:pt x="720" y="307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821" name="Freeform 37"/>
          <p:cNvSpPr/>
          <p:nvPr/>
        </p:nvSpPr>
        <p:spPr>
          <a:xfrm>
            <a:off x="3047040" y="3976560"/>
            <a:ext cx="183600" cy="367920"/>
          </a:xfrm>
          <a:custGeom>
            <a:avLst/>
            <a:gdLst/>
            <a:ahLst/>
            <a:rect l="0" t="0" r="r" b="b"/>
            <a:pathLst>
              <a:path w="510" h="1022">
                <a:moveTo>
                  <a:pt x="249" y="944"/>
                </a:moveTo>
                <a:lnTo>
                  <a:pt x="450" y="56"/>
                </a:lnTo>
                <a:cubicBezTo>
                  <a:pt x="457" y="33"/>
                  <a:pt x="436" y="9"/>
                  <a:pt x="405" y="6"/>
                </a:cubicBezTo>
                <a:cubicBezTo>
                  <a:pt x="376" y="0"/>
                  <a:pt x="347" y="17"/>
                  <a:pt x="341" y="41"/>
                </a:cubicBezTo>
                <a:lnTo>
                  <a:pt x="141" y="928"/>
                </a:lnTo>
                <a:cubicBezTo>
                  <a:pt x="135" y="953"/>
                  <a:pt x="155" y="976"/>
                  <a:pt x="185" y="979"/>
                </a:cubicBezTo>
                <a:cubicBezTo>
                  <a:pt x="216" y="983"/>
                  <a:pt x="245" y="967"/>
                  <a:pt x="249" y="944"/>
                </a:cubicBezTo>
                <a:moveTo>
                  <a:pt x="9" y="666"/>
                </a:moveTo>
                <a:lnTo>
                  <a:pt x="175" y="1021"/>
                </a:lnTo>
                <a:lnTo>
                  <a:pt x="489" y="732"/>
                </a:lnTo>
                <a:cubicBezTo>
                  <a:pt x="509" y="715"/>
                  <a:pt x="507" y="687"/>
                  <a:pt x="482" y="671"/>
                </a:cubicBezTo>
                <a:cubicBezTo>
                  <a:pt x="459" y="655"/>
                  <a:pt x="423" y="657"/>
                  <a:pt x="403" y="677"/>
                </a:cubicBezTo>
                <a:lnTo>
                  <a:pt x="153" y="908"/>
                </a:lnTo>
                <a:lnTo>
                  <a:pt x="247" y="922"/>
                </a:lnTo>
                <a:lnTo>
                  <a:pt x="113" y="636"/>
                </a:lnTo>
                <a:cubicBezTo>
                  <a:pt x="105" y="613"/>
                  <a:pt x="71" y="602"/>
                  <a:pt x="42" y="610"/>
                </a:cubicBezTo>
                <a:cubicBezTo>
                  <a:pt x="13" y="619"/>
                  <a:pt x="0" y="643"/>
                  <a:pt x="9" y="666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822" name="Freeform 38"/>
          <p:cNvSpPr/>
          <p:nvPr/>
        </p:nvSpPr>
        <p:spPr>
          <a:xfrm>
            <a:off x="3047040" y="3976560"/>
            <a:ext cx="183600" cy="367920"/>
          </a:xfrm>
          <a:custGeom>
            <a:avLst/>
            <a:gdLst/>
            <a:ahLst/>
            <a:rect l="0" t="0" r="r" b="b"/>
            <a:pathLst>
              <a:path w="510" h="1022">
                <a:moveTo>
                  <a:pt x="249" y="944"/>
                </a:moveTo>
                <a:lnTo>
                  <a:pt x="450" y="56"/>
                </a:lnTo>
                <a:cubicBezTo>
                  <a:pt x="457" y="33"/>
                  <a:pt x="436" y="9"/>
                  <a:pt x="405" y="6"/>
                </a:cubicBezTo>
                <a:cubicBezTo>
                  <a:pt x="376" y="0"/>
                  <a:pt x="347" y="17"/>
                  <a:pt x="341" y="41"/>
                </a:cubicBezTo>
                <a:lnTo>
                  <a:pt x="141" y="928"/>
                </a:lnTo>
                <a:cubicBezTo>
                  <a:pt x="135" y="953"/>
                  <a:pt x="155" y="976"/>
                  <a:pt x="185" y="979"/>
                </a:cubicBezTo>
                <a:cubicBezTo>
                  <a:pt x="216" y="983"/>
                  <a:pt x="245" y="967"/>
                  <a:pt x="249" y="944"/>
                </a:cubicBezTo>
                <a:moveTo>
                  <a:pt x="9" y="666"/>
                </a:moveTo>
                <a:lnTo>
                  <a:pt x="175" y="1021"/>
                </a:lnTo>
                <a:lnTo>
                  <a:pt x="489" y="732"/>
                </a:lnTo>
                <a:cubicBezTo>
                  <a:pt x="509" y="715"/>
                  <a:pt x="507" y="687"/>
                  <a:pt x="482" y="671"/>
                </a:cubicBezTo>
                <a:cubicBezTo>
                  <a:pt x="459" y="655"/>
                  <a:pt x="423" y="657"/>
                  <a:pt x="403" y="677"/>
                </a:cubicBezTo>
                <a:lnTo>
                  <a:pt x="153" y="908"/>
                </a:lnTo>
                <a:lnTo>
                  <a:pt x="247" y="922"/>
                </a:lnTo>
                <a:lnTo>
                  <a:pt x="113" y="636"/>
                </a:lnTo>
                <a:cubicBezTo>
                  <a:pt x="105" y="613"/>
                  <a:pt x="71" y="602"/>
                  <a:pt x="42" y="610"/>
                </a:cubicBezTo>
                <a:cubicBezTo>
                  <a:pt x="13" y="619"/>
                  <a:pt x="0" y="643"/>
                  <a:pt x="9" y="666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823" name="TextShape 39"/>
          <p:cNvSpPr txBox="1"/>
          <p:nvPr/>
        </p:nvSpPr>
        <p:spPr>
          <a:xfrm>
            <a:off x="7157880" y="4875480"/>
            <a:ext cx="21906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[Euclidean distance]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24" name="TextShape 40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20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826" name="TextShape 2"/>
          <p:cNvSpPr txBox="1"/>
          <p:nvPr/>
        </p:nvSpPr>
        <p:spPr>
          <a:xfrm>
            <a:off x="640440" y="370440"/>
            <a:ext cx="841392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Anaconda Distribution – Revisited – Serial Laptop Tool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827" name="TextShape 3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828" name="TextShape 4"/>
          <p:cNvSpPr txBox="1"/>
          <p:nvPr/>
        </p:nvSpPr>
        <p:spPr>
          <a:xfrm>
            <a:off x="957960" y="1032120"/>
            <a:ext cx="18583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Selected Facts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829" name="TextShape 5"/>
          <p:cNvSpPr txBox="1"/>
          <p:nvPr/>
        </p:nvSpPr>
        <p:spPr>
          <a:xfrm>
            <a:off x="1078200" y="1345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30" name="TextShape 6"/>
          <p:cNvSpPr txBox="1"/>
          <p:nvPr/>
        </p:nvSpPr>
        <p:spPr>
          <a:xfrm>
            <a:off x="1379160" y="1376640"/>
            <a:ext cx="34574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Free &amp; open source distribution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31" name="TextShape 7"/>
          <p:cNvSpPr txBox="1"/>
          <p:nvPr/>
        </p:nvSpPr>
        <p:spPr>
          <a:xfrm>
            <a:off x="1078200" y="16473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32" name="TextShape 8"/>
          <p:cNvSpPr txBox="1"/>
          <p:nvPr/>
        </p:nvSpPr>
        <p:spPr>
          <a:xfrm>
            <a:off x="1379160" y="1678320"/>
            <a:ext cx="34045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Installs Python as well separate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33" name="TextShape 9"/>
          <p:cNvSpPr txBox="1"/>
          <p:nvPr/>
        </p:nvSpPr>
        <p:spPr>
          <a:xfrm>
            <a:off x="1379160" y="1929600"/>
            <a:ext cx="31302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from other installed versions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34" name="TextShape 10"/>
          <p:cNvSpPr txBox="1"/>
          <p:nvPr/>
        </p:nvSpPr>
        <p:spPr>
          <a:xfrm>
            <a:off x="1078200" y="21999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35" name="TextShape 11"/>
          <p:cNvSpPr txBox="1"/>
          <p:nvPr/>
        </p:nvSpPr>
        <p:spPr>
          <a:xfrm>
            <a:off x="1379160" y="2231280"/>
            <a:ext cx="37141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Installation of 1,400+ data science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36" name="TextShape 12"/>
          <p:cNvSpPr txBox="1"/>
          <p:nvPr/>
        </p:nvSpPr>
        <p:spPr>
          <a:xfrm>
            <a:off x="1379160" y="2482560"/>
            <a:ext cx="25142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packages for Python &amp; 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37" name="TextShape 13"/>
          <p:cNvSpPr txBox="1"/>
          <p:nvPr/>
        </p:nvSpPr>
        <p:spPr>
          <a:xfrm>
            <a:off x="1379160" y="2734200"/>
            <a:ext cx="3056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Statistical Computing with R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38" name="TextShape 14"/>
          <p:cNvSpPr txBox="1"/>
          <p:nvPr/>
        </p:nvSpPr>
        <p:spPr>
          <a:xfrm>
            <a:off x="1078200" y="30045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39" name="TextShape 15"/>
          <p:cNvSpPr txBox="1"/>
          <p:nvPr/>
        </p:nvSpPr>
        <p:spPr>
          <a:xfrm>
            <a:off x="1379160" y="3035880"/>
            <a:ext cx="28429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Includes machine learning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40" name="TextShape 16"/>
          <p:cNvSpPr txBox="1"/>
          <p:nvPr/>
        </p:nvSpPr>
        <p:spPr>
          <a:xfrm>
            <a:off x="1379160" y="3287160"/>
            <a:ext cx="33822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library scikit-learn that consists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41" name="TextShape 17"/>
          <p:cNvSpPr txBox="1"/>
          <p:nvPr/>
        </p:nvSpPr>
        <p:spPr>
          <a:xfrm>
            <a:off x="1379160" y="3538440"/>
            <a:ext cx="36320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of many algorithms implemented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42" name="TextShape 18"/>
          <p:cNvSpPr txBox="1"/>
          <p:nvPr/>
        </p:nvSpPr>
        <p:spPr>
          <a:xfrm>
            <a:off x="1379160" y="3790080"/>
            <a:ext cx="26442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 python (e.g. k-means)</a:t>
            </a:r>
            <a:endParaRPr b="0" lang="en-GB" sz="2000" spc="-1" strike="noStrike">
              <a:latin typeface="Times New Roman"/>
            </a:endParaRPr>
          </a:p>
        </p:txBody>
      </p:sp>
      <p:pic>
        <p:nvPicPr>
          <p:cNvPr id="843" name="" descr=""/>
          <p:cNvPicPr/>
          <p:nvPr/>
        </p:nvPicPr>
        <p:blipFill>
          <a:blip r:embed="rId1"/>
          <a:stretch/>
        </p:blipFill>
        <p:spPr>
          <a:xfrm rot="5400000">
            <a:off x="5604840" y="559080"/>
            <a:ext cx="531000" cy="1347120"/>
          </a:xfrm>
          <a:prstGeom prst="rect">
            <a:avLst/>
          </a:prstGeom>
          <a:ln w="0">
            <a:noFill/>
          </a:ln>
        </p:spPr>
      </p:pic>
      <p:pic>
        <p:nvPicPr>
          <p:cNvPr id="844" name="" descr=""/>
          <p:cNvPicPr/>
          <p:nvPr/>
        </p:nvPicPr>
        <p:blipFill>
          <a:blip r:embed="rId2"/>
          <a:stretch/>
        </p:blipFill>
        <p:spPr>
          <a:xfrm>
            <a:off x="6507720" y="1486080"/>
            <a:ext cx="23760" cy="2880"/>
          </a:xfrm>
          <a:prstGeom prst="rect">
            <a:avLst/>
          </a:prstGeom>
          <a:ln w="0">
            <a:noFill/>
          </a:ln>
        </p:spPr>
      </p:pic>
      <p:sp>
        <p:nvSpPr>
          <p:cNvPr id="845" name="TextShape 19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846" name="Freeform 20"/>
          <p:cNvSpPr/>
          <p:nvPr/>
        </p:nvSpPr>
        <p:spPr>
          <a:xfrm>
            <a:off x="133200" y="4273560"/>
            <a:ext cx="9387000" cy="989640"/>
          </a:xfrm>
          <a:custGeom>
            <a:avLst/>
            <a:gdLst/>
            <a:ahLst/>
            <a:rect l="0" t="0" r="r" b="b"/>
            <a:pathLst>
              <a:path w="26075" h="2749">
                <a:moveTo>
                  <a:pt x="0" y="0"/>
                </a:moveTo>
                <a:lnTo>
                  <a:pt x="0" y="2748"/>
                </a:lnTo>
                <a:lnTo>
                  <a:pt x="26074" y="2748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847" name="Freeform 21"/>
          <p:cNvSpPr/>
          <p:nvPr/>
        </p:nvSpPr>
        <p:spPr>
          <a:xfrm>
            <a:off x="113040" y="4257720"/>
            <a:ext cx="9426960" cy="1020960"/>
          </a:xfrm>
          <a:custGeom>
            <a:avLst/>
            <a:gdLst/>
            <a:ahLst/>
            <a:rect l="0" t="0" r="r" b="b"/>
            <a:pathLst>
              <a:path w="26186" h="2836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21"/>
                  <a:pt x="26185" y="44"/>
                </a:cubicBezTo>
                <a:lnTo>
                  <a:pt x="26185" y="2792"/>
                </a:lnTo>
                <a:cubicBezTo>
                  <a:pt x="26185" y="2816"/>
                  <a:pt x="26158" y="2835"/>
                  <a:pt x="26130" y="2835"/>
                </a:cubicBezTo>
                <a:lnTo>
                  <a:pt x="56" y="2835"/>
                </a:lnTo>
                <a:cubicBezTo>
                  <a:pt x="25" y="2835"/>
                  <a:pt x="0" y="2816"/>
                  <a:pt x="0" y="2792"/>
                </a:cubicBezTo>
                <a:lnTo>
                  <a:pt x="0" y="44"/>
                </a:lnTo>
                <a:moveTo>
                  <a:pt x="112" y="2792"/>
                </a:moveTo>
                <a:lnTo>
                  <a:pt x="56" y="2748"/>
                </a:lnTo>
                <a:lnTo>
                  <a:pt x="26130" y="2748"/>
                </a:lnTo>
                <a:lnTo>
                  <a:pt x="26074" y="2792"/>
                </a:lnTo>
                <a:lnTo>
                  <a:pt x="26074" y="44"/>
                </a:lnTo>
                <a:lnTo>
                  <a:pt x="2613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79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848" name="TextShape 22"/>
          <p:cNvSpPr txBox="1"/>
          <p:nvPr/>
        </p:nvSpPr>
        <p:spPr>
          <a:xfrm>
            <a:off x="5111640" y="1746000"/>
            <a:ext cx="19753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[11] Anaconda Web page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849" name="TextShape 23"/>
          <p:cNvSpPr txBox="1"/>
          <p:nvPr/>
        </p:nvSpPr>
        <p:spPr>
          <a:xfrm>
            <a:off x="228960" y="431748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850" name="TextShape 24"/>
          <p:cNvSpPr txBox="1"/>
          <p:nvPr/>
        </p:nvSpPr>
        <p:spPr>
          <a:xfrm>
            <a:off x="589680" y="4342320"/>
            <a:ext cx="85132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Anaconda distribution includes multiple tools for installing &amp; updating Python &amp; its package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851" name="TextShape 25"/>
          <p:cNvSpPr txBox="1"/>
          <p:nvPr/>
        </p:nvSpPr>
        <p:spPr>
          <a:xfrm>
            <a:off x="228960" y="455868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852" name="TextShape 26"/>
          <p:cNvSpPr txBox="1"/>
          <p:nvPr/>
        </p:nvSpPr>
        <p:spPr>
          <a:xfrm>
            <a:off x="589680" y="4583880"/>
            <a:ext cx="837396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Anaconda represents one of the most popular Python data science platforms (~6 million users)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853" name="TextShape 27"/>
          <p:cNvSpPr txBox="1"/>
          <p:nvPr/>
        </p:nvSpPr>
        <p:spPr>
          <a:xfrm>
            <a:off x="228960" y="480024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854" name="TextShape 28"/>
          <p:cNvSpPr txBox="1"/>
          <p:nvPr/>
        </p:nvSpPr>
        <p:spPr>
          <a:xfrm>
            <a:off x="589680" y="4825080"/>
            <a:ext cx="859356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Anaconda includes python library scikit-learn many machine learning algorithm implementations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855" name="TextShape 29"/>
          <p:cNvSpPr txBox="1"/>
          <p:nvPr/>
        </p:nvSpPr>
        <p:spPr>
          <a:xfrm>
            <a:off x="228960" y="504144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pic>
        <p:nvPicPr>
          <p:cNvPr id="856" name="" descr=""/>
          <p:cNvPicPr/>
          <p:nvPr/>
        </p:nvPicPr>
        <p:blipFill>
          <a:blip r:embed="rId3"/>
          <a:stretch/>
        </p:blipFill>
        <p:spPr>
          <a:xfrm rot="5400000">
            <a:off x="6221160" y="876240"/>
            <a:ext cx="2246400" cy="4438800"/>
          </a:xfrm>
          <a:prstGeom prst="rect">
            <a:avLst/>
          </a:prstGeom>
          <a:ln w="0">
            <a:noFill/>
          </a:ln>
        </p:spPr>
      </p:pic>
      <p:pic>
        <p:nvPicPr>
          <p:cNvPr id="857" name="" descr=""/>
          <p:cNvPicPr/>
          <p:nvPr/>
        </p:nvPicPr>
        <p:blipFill>
          <a:blip r:embed="rId4"/>
          <a:stretch/>
        </p:blipFill>
        <p:spPr>
          <a:xfrm>
            <a:off x="5148360" y="4209840"/>
            <a:ext cx="4382640" cy="5760"/>
          </a:xfrm>
          <a:prstGeom prst="rect">
            <a:avLst/>
          </a:prstGeom>
          <a:ln w="0">
            <a:noFill/>
          </a:ln>
        </p:spPr>
      </p:pic>
      <p:pic>
        <p:nvPicPr>
          <p:cNvPr id="858" name="" descr=""/>
          <p:cNvPicPr/>
          <p:nvPr/>
        </p:nvPicPr>
        <p:blipFill>
          <a:blip r:embed="rId5"/>
          <a:stretch/>
        </p:blipFill>
        <p:spPr>
          <a:xfrm>
            <a:off x="3619080" y="977400"/>
            <a:ext cx="1288440" cy="297360"/>
          </a:xfrm>
          <a:prstGeom prst="rect">
            <a:avLst/>
          </a:prstGeom>
          <a:ln w="0">
            <a:noFill/>
          </a:ln>
        </p:spPr>
      </p:pic>
      <p:sp>
        <p:nvSpPr>
          <p:cNvPr id="859" name="Freeform 30"/>
          <p:cNvSpPr/>
          <p:nvPr/>
        </p:nvSpPr>
        <p:spPr>
          <a:xfrm>
            <a:off x="8525520" y="3070080"/>
            <a:ext cx="871200" cy="626040"/>
          </a:xfrm>
          <a:custGeom>
            <a:avLst/>
            <a:gdLst/>
            <a:ahLst/>
            <a:rect l="0" t="0" r="r" b="b"/>
            <a:pathLst>
              <a:path w="2420" h="1739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2363" y="0"/>
                </a:lnTo>
                <a:cubicBezTo>
                  <a:pt x="2393" y="0"/>
                  <a:pt x="2419" y="21"/>
                  <a:pt x="2419" y="44"/>
                </a:cubicBezTo>
                <a:lnTo>
                  <a:pt x="2419" y="1694"/>
                </a:lnTo>
                <a:cubicBezTo>
                  <a:pt x="2419" y="1719"/>
                  <a:pt x="2393" y="1738"/>
                  <a:pt x="2363" y="1738"/>
                </a:cubicBezTo>
                <a:lnTo>
                  <a:pt x="56" y="1738"/>
                </a:lnTo>
                <a:cubicBezTo>
                  <a:pt x="24" y="1738"/>
                  <a:pt x="0" y="1719"/>
                  <a:pt x="0" y="1694"/>
                </a:cubicBezTo>
                <a:lnTo>
                  <a:pt x="0" y="44"/>
                </a:lnTo>
                <a:moveTo>
                  <a:pt x="112" y="1694"/>
                </a:moveTo>
                <a:lnTo>
                  <a:pt x="56" y="1650"/>
                </a:lnTo>
                <a:lnTo>
                  <a:pt x="2363" y="1650"/>
                </a:lnTo>
                <a:lnTo>
                  <a:pt x="2307" y="1694"/>
                </a:lnTo>
                <a:lnTo>
                  <a:pt x="2307" y="44"/>
                </a:lnTo>
                <a:lnTo>
                  <a:pt x="236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69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860" name="TextShape 31"/>
          <p:cNvSpPr txBox="1"/>
          <p:nvPr/>
        </p:nvSpPr>
        <p:spPr>
          <a:xfrm>
            <a:off x="589680" y="5066640"/>
            <a:ext cx="871056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scikit-learn library provides only serial implementations of the algorithm (no parallel versions)</a:t>
            </a:r>
            <a:endParaRPr b="0" lang="en-GB" sz="1600" spc="-1" strike="noStrike">
              <a:latin typeface="Times New Roman"/>
            </a:endParaRPr>
          </a:p>
        </p:txBody>
      </p:sp>
      <p:pic>
        <p:nvPicPr>
          <p:cNvPr id="861" name="" descr=""/>
          <p:cNvPicPr/>
          <p:nvPr/>
        </p:nvPicPr>
        <p:blipFill>
          <a:blip r:embed="rId6"/>
          <a:stretch/>
        </p:blipFill>
        <p:spPr>
          <a:xfrm rot="5400000">
            <a:off x="7979400" y="469440"/>
            <a:ext cx="634320" cy="1491480"/>
          </a:xfrm>
          <a:prstGeom prst="rect">
            <a:avLst/>
          </a:prstGeom>
          <a:ln w="0">
            <a:noFill/>
          </a:ln>
        </p:spPr>
      </p:pic>
      <p:pic>
        <p:nvPicPr>
          <p:cNvPr id="862" name="" descr=""/>
          <p:cNvPicPr/>
          <p:nvPr/>
        </p:nvPicPr>
        <p:blipFill>
          <a:blip r:embed="rId7"/>
          <a:stretch/>
        </p:blipFill>
        <p:spPr>
          <a:xfrm>
            <a:off x="8272440" y="1523880"/>
            <a:ext cx="136080" cy="2880"/>
          </a:xfrm>
          <a:prstGeom prst="rect">
            <a:avLst/>
          </a:prstGeom>
          <a:ln w="0">
            <a:noFill/>
          </a:ln>
        </p:spPr>
      </p:pic>
      <p:sp>
        <p:nvSpPr>
          <p:cNvPr id="863" name="Freeform 32"/>
          <p:cNvSpPr/>
          <p:nvPr/>
        </p:nvSpPr>
        <p:spPr>
          <a:xfrm>
            <a:off x="7326000" y="805320"/>
            <a:ext cx="1998360" cy="861120"/>
          </a:xfrm>
          <a:custGeom>
            <a:avLst/>
            <a:gdLst/>
            <a:ahLst/>
            <a:rect l="0" t="0" r="r" b="b"/>
            <a:pathLst>
              <a:path w="5551" h="2392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5494" y="0"/>
                </a:lnTo>
                <a:cubicBezTo>
                  <a:pt x="5526" y="0"/>
                  <a:pt x="5550" y="19"/>
                  <a:pt x="5550" y="44"/>
                </a:cubicBezTo>
                <a:lnTo>
                  <a:pt x="5550" y="2349"/>
                </a:lnTo>
                <a:cubicBezTo>
                  <a:pt x="5550" y="2371"/>
                  <a:pt x="5526" y="2391"/>
                  <a:pt x="5494" y="2391"/>
                </a:cubicBezTo>
                <a:lnTo>
                  <a:pt x="56" y="2391"/>
                </a:lnTo>
                <a:cubicBezTo>
                  <a:pt x="26" y="2391"/>
                  <a:pt x="0" y="2371"/>
                  <a:pt x="0" y="2349"/>
                </a:cubicBezTo>
                <a:lnTo>
                  <a:pt x="0" y="44"/>
                </a:lnTo>
                <a:moveTo>
                  <a:pt x="111" y="2349"/>
                </a:moveTo>
                <a:lnTo>
                  <a:pt x="56" y="2305"/>
                </a:lnTo>
                <a:lnTo>
                  <a:pt x="5494" y="2305"/>
                </a:lnTo>
                <a:lnTo>
                  <a:pt x="5438" y="2349"/>
                </a:lnTo>
                <a:lnTo>
                  <a:pt x="5438" y="44"/>
                </a:lnTo>
                <a:lnTo>
                  <a:pt x="5494" y="86"/>
                </a:lnTo>
                <a:lnTo>
                  <a:pt x="56" y="86"/>
                </a:lnTo>
                <a:lnTo>
                  <a:pt x="111" y="44"/>
                </a:lnTo>
                <a:lnTo>
                  <a:pt x="111" y="234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864" name="TextShape 33"/>
          <p:cNvSpPr txBox="1"/>
          <p:nvPr/>
        </p:nvSpPr>
        <p:spPr>
          <a:xfrm>
            <a:off x="7305120" y="1733760"/>
            <a:ext cx="20476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[12] scikit-learn Web page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865" name="TextShape 34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21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6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867" name="TextShape 2"/>
          <p:cNvSpPr txBox="1"/>
          <p:nvPr/>
        </p:nvSpPr>
        <p:spPr>
          <a:xfrm>
            <a:off x="237600" y="370800"/>
            <a:ext cx="920772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K-Means Clustering Algorithm – IRIS Example (cf. Lecture 2)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868" name="TextShape 3"/>
          <p:cNvSpPr txBox="1"/>
          <p:nvPr/>
        </p:nvSpPr>
        <p:spPr>
          <a:xfrm>
            <a:off x="596880" y="1032840"/>
            <a:ext cx="3204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1.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869" name="TextShape 4"/>
          <p:cNvSpPr txBox="1"/>
          <p:nvPr/>
        </p:nvSpPr>
        <p:spPr>
          <a:xfrm>
            <a:off x="1078560" y="1032840"/>
            <a:ext cx="27356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Some pattern exists: 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870" name="TextShape 5"/>
          <p:cNvSpPr txBox="1"/>
          <p:nvPr/>
        </p:nvSpPr>
        <p:spPr>
          <a:xfrm>
            <a:off x="1018440" y="1346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71" name="TextShape 6"/>
          <p:cNvSpPr txBox="1"/>
          <p:nvPr/>
        </p:nvSpPr>
        <p:spPr>
          <a:xfrm>
            <a:off x="1499400" y="1377360"/>
            <a:ext cx="45270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Believe in a ‘pattern with ‘petal length‘ &amp; 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72" name="TextShape 7"/>
          <p:cNvSpPr txBox="1"/>
          <p:nvPr/>
        </p:nvSpPr>
        <p:spPr>
          <a:xfrm>
            <a:off x="1499400" y="1629000"/>
            <a:ext cx="45385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petal width‘ somehow influence the type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73" name="TextShape 8"/>
          <p:cNvSpPr txBox="1"/>
          <p:nvPr/>
        </p:nvSpPr>
        <p:spPr>
          <a:xfrm>
            <a:off x="596880" y="1947600"/>
            <a:ext cx="3204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2.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874" name="TextShape 9"/>
          <p:cNvSpPr txBox="1"/>
          <p:nvPr/>
        </p:nvSpPr>
        <p:spPr>
          <a:xfrm>
            <a:off x="1078560" y="1947600"/>
            <a:ext cx="412128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No exact mathematical formula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875" name="TextShape 10"/>
          <p:cNvSpPr txBox="1"/>
          <p:nvPr/>
        </p:nvSpPr>
        <p:spPr>
          <a:xfrm>
            <a:off x="1018440" y="22611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76" name="TextShape 11"/>
          <p:cNvSpPr txBox="1"/>
          <p:nvPr/>
        </p:nvSpPr>
        <p:spPr>
          <a:xfrm>
            <a:off x="1499400" y="2292480"/>
            <a:ext cx="44791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the best of our knowledge there is no 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77" name="TextShape 12"/>
          <p:cNvSpPr txBox="1"/>
          <p:nvPr/>
        </p:nvSpPr>
        <p:spPr>
          <a:xfrm>
            <a:off x="1499400" y="2543400"/>
            <a:ext cx="35200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precise formula for this problem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78" name="TextShape 13"/>
          <p:cNvSpPr txBox="1"/>
          <p:nvPr/>
        </p:nvSpPr>
        <p:spPr>
          <a:xfrm>
            <a:off x="596880" y="2862720"/>
            <a:ext cx="3204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ff0000"/>
                </a:solidFill>
                <a:latin typeface="Calibri"/>
              </a:rPr>
              <a:t>3.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879" name="TextShape 14"/>
          <p:cNvSpPr txBox="1"/>
          <p:nvPr/>
        </p:nvSpPr>
        <p:spPr>
          <a:xfrm>
            <a:off x="1078200" y="2862720"/>
            <a:ext cx="14169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ff0000"/>
                </a:solidFill>
                <a:latin typeface="Calibri"/>
              </a:rPr>
              <a:t>Data exists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880" name="TextShape 15"/>
          <p:cNvSpPr txBox="1"/>
          <p:nvPr/>
        </p:nvSpPr>
        <p:spPr>
          <a:xfrm>
            <a:off x="1018440" y="31762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ff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81" name="TextShape 16"/>
          <p:cNvSpPr txBox="1"/>
          <p:nvPr/>
        </p:nvSpPr>
        <p:spPr>
          <a:xfrm>
            <a:off x="1499400" y="3207240"/>
            <a:ext cx="4172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Data collection from UCI Dataset „Iris“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82" name="TextShape 17"/>
          <p:cNvSpPr txBox="1"/>
          <p:nvPr/>
        </p:nvSpPr>
        <p:spPr>
          <a:xfrm>
            <a:off x="1018440" y="34779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ff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83" name="TextShape 18"/>
          <p:cNvSpPr txBox="1"/>
          <p:nvPr/>
        </p:nvSpPr>
        <p:spPr>
          <a:xfrm>
            <a:off x="1499400" y="3508920"/>
            <a:ext cx="43027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150 labelled samples (aka ‘data points‘)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84" name="TextShape 19"/>
          <p:cNvSpPr txBox="1"/>
          <p:nvPr/>
        </p:nvSpPr>
        <p:spPr>
          <a:xfrm>
            <a:off x="1018440" y="37792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ff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85" name="TextShape 20"/>
          <p:cNvSpPr txBox="1"/>
          <p:nvPr/>
        </p:nvSpPr>
        <p:spPr>
          <a:xfrm>
            <a:off x="1499400" y="3810600"/>
            <a:ext cx="30834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Balanced: 50 samples / class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886" name="TextShape 21"/>
          <p:cNvSpPr txBox="1"/>
          <p:nvPr/>
        </p:nvSpPr>
        <p:spPr>
          <a:xfrm>
            <a:off x="608400" y="537012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887" name="TextShape 22"/>
          <p:cNvSpPr txBox="1"/>
          <p:nvPr/>
        </p:nvSpPr>
        <p:spPr>
          <a:xfrm>
            <a:off x="464760" y="4160880"/>
            <a:ext cx="20106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UCI Machine Learning </a:t>
            </a:r>
            <a:endParaRPr b="0" lang="en-GB" sz="1400" spc="-1" strike="noStrike">
              <a:latin typeface="Times New Roman"/>
            </a:endParaRPr>
          </a:p>
        </p:txBody>
      </p:sp>
      <p:pic>
        <p:nvPicPr>
          <p:cNvPr id="888" name="" descr=""/>
          <p:cNvPicPr/>
          <p:nvPr/>
        </p:nvPicPr>
        <p:blipFill>
          <a:blip r:embed="rId1"/>
          <a:stretch/>
        </p:blipFill>
        <p:spPr>
          <a:xfrm>
            <a:off x="6266520" y="987120"/>
            <a:ext cx="2961360" cy="2468160"/>
          </a:xfrm>
          <a:prstGeom prst="rect">
            <a:avLst/>
          </a:prstGeom>
          <a:ln w="0">
            <a:noFill/>
          </a:ln>
        </p:spPr>
      </p:pic>
      <p:sp>
        <p:nvSpPr>
          <p:cNvPr id="889" name="TextShape 23"/>
          <p:cNvSpPr txBox="1"/>
          <p:nvPr/>
        </p:nvSpPr>
        <p:spPr>
          <a:xfrm>
            <a:off x="464760" y="4336560"/>
            <a:ext cx="17697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Repository Iris Dataset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890" name="TextShape 24"/>
          <p:cNvSpPr txBox="1"/>
          <p:nvPr/>
        </p:nvSpPr>
        <p:spPr>
          <a:xfrm>
            <a:off x="6327360" y="3516480"/>
            <a:ext cx="27885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[15] Image source: Wikipedia, Sepal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891" name="TextShape 25"/>
          <p:cNvSpPr txBox="1"/>
          <p:nvPr/>
        </p:nvSpPr>
        <p:spPr>
          <a:xfrm>
            <a:off x="6368400" y="3832200"/>
            <a:ext cx="2401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800" spc="-1" strike="noStrike">
              <a:latin typeface="Times New Roman"/>
            </a:endParaRPr>
          </a:p>
        </p:txBody>
      </p:sp>
      <p:sp>
        <p:nvSpPr>
          <p:cNvPr id="892" name="TextShape 26"/>
          <p:cNvSpPr txBox="1"/>
          <p:nvPr/>
        </p:nvSpPr>
        <p:spPr>
          <a:xfrm>
            <a:off x="6669360" y="3859920"/>
            <a:ext cx="177336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sepal length in cm</a:t>
            </a:r>
            <a:endParaRPr b="0" lang="en-GB" sz="1800" spc="-1" strike="noStrike">
              <a:latin typeface="Times New Roman"/>
            </a:endParaRPr>
          </a:p>
        </p:txBody>
      </p:sp>
      <p:sp>
        <p:nvSpPr>
          <p:cNvPr id="893" name="TextShape 27"/>
          <p:cNvSpPr txBox="1"/>
          <p:nvPr/>
        </p:nvSpPr>
        <p:spPr>
          <a:xfrm>
            <a:off x="6368400" y="4058280"/>
            <a:ext cx="2401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800" spc="-1" strike="noStrike">
              <a:latin typeface="Times New Roman"/>
            </a:endParaRPr>
          </a:p>
        </p:txBody>
      </p:sp>
      <p:sp>
        <p:nvSpPr>
          <p:cNvPr id="894" name="TextShape 28"/>
          <p:cNvSpPr txBox="1"/>
          <p:nvPr/>
        </p:nvSpPr>
        <p:spPr>
          <a:xfrm>
            <a:off x="6669360" y="4086360"/>
            <a:ext cx="171072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sepal width in cm</a:t>
            </a:r>
            <a:endParaRPr b="0" lang="en-GB" sz="1800" spc="-1" strike="noStrike">
              <a:latin typeface="Times New Roman"/>
            </a:endParaRPr>
          </a:p>
        </p:txBody>
      </p:sp>
      <p:sp>
        <p:nvSpPr>
          <p:cNvPr id="895" name="TextShape 29"/>
          <p:cNvSpPr txBox="1"/>
          <p:nvPr/>
        </p:nvSpPr>
        <p:spPr>
          <a:xfrm>
            <a:off x="6368400" y="4284360"/>
            <a:ext cx="2401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800" spc="-1" strike="noStrike">
              <a:latin typeface="Times New Roman"/>
            </a:endParaRPr>
          </a:p>
        </p:txBody>
      </p:sp>
      <p:sp>
        <p:nvSpPr>
          <p:cNvPr id="896" name="TextShape 30"/>
          <p:cNvSpPr txBox="1"/>
          <p:nvPr/>
        </p:nvSpPr>
        <p:spPr>
          <a:xfrm>
            <a:off x="6669360" y="4312440"/>
            <a:ext cx="175896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petal length in cm</a:t>
            </a:r>
            <a:endParaRPr b="0" lang="en-GB" sz="1800" spc="-1" strike="noStrike">
              <a:latin typeface="Times New Roman"/>
            </a:endParaRPr>
          </a:p>
        </p:txBody>
      </p:sp>
      <p:sp>
        <p:nvSpPr>
          <p:cNvPr id="897" name="TextShape 31"/>
          <p:cNvSpPr txBox="1"/>
          <p:nvPr/>
        </p:nvSpPr>
        <p:spPr>
          <a:xfrm>
            <a:off x="6368400" y="4510800"/>
            <a:ext cx="2401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800" spc="-1" strike="noStrike">
              <a:latin typeface="Times New Roman"/>
            </a:endParaRPr>
          </a:p>
        </p:txBody>
      </p:sp>
      <p:sp>
        <p:nvSpPr>
          <p:cNvPr id="898" name="TextShape 32"/>
          <p:cNvSpPr txBox="1"/>
          <p:nvPr/>
        </p:nvSpPr>
        <p:spPr>
          <a:xfrm>
            <a:off x="6669360" y="4538520"/>
            <a:ext cx="169632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petal width in cm</a:t>
            </a:r>
            <a:endParaRPr b="0" lang="en-GB" sz="1800" spc="-1" strike="noStrike">
              <a:latin typeface="Times New Roman"/>
            </a:endParaRPr>
          </a:p>
        </p:txBody>
      </p:sp>
      <p:sp>
        <p:nvSpPr>
          <p:cNvPr id="899" name="TextShape 33"/>
          <p:cNvSpPr txBox="1"/>
          <p:nvPr/>
        </p:nvSpPr>
        <p:spPr>
          <a:xfrm>
            <a:off x="6368400" y="4736880"/>
            <a:ext cx="2401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800" spc="-1" strike="noStrike">
              <a:latin typeface="Times New Roman"/>
            </a:endParaRPr>
          </a:p>
        </p:txBody>
      </p:sp>
      <p:sp>
        <p:nvSpPr>
          <p:cNvPr id="900" name="TextShape 34"/>
          <p:cNvSpPr txBox="1"/>
          <p:nvPr/>
        </p:nvSpPr>
        <p:spPr>
          <a:xfrm>
            <a:off x="6669360" y="4764960"/>
            <a:ext cx="189972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class: Iris Setosa, or</a:t>
            </a:r>
            <a:endParaRPr b="0" lang="en-GB" sz="1800" spc="-1" strike="noStrike">
              <a:latin typeface="Times New Roman"/>
            </a:endParaRPr>
          </a:p>
        </p:txBody>
      </p:sp>
      <p:sp>
        <p:nvSpPr>
          <p:cNvPr id="901" name="TextShape 35"/>
          <p:cNvSpPr txBox="1"/>
          <p:nvPr/>
        </p:nvSpPr>
        <p:spPr>
          <a:xfrm>
            <a:off x="6669360" y="4991040"/>
            <a:ext cx="183564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Iris Versicolour,  or</a:t>
            </a:r>
            <a:endParaRPr b="0" lang="en-GB" sz="1800" spc="-1" strike="noStrike">
              <a:latin typeface="Times New Roman"/>
            </a:endParaRPr>
          </a:p>
        </p:txBody>
      </p:sp>
      <p:sp>
        <p:nvSpPr>
          <p:cNvPr id="902" name="TextShape 36"/>
          <p:cNvSpPr txBox="1"/>
          <p:nvPr/>
        </p:nvSpPr>
        <p:spPr>
          <a:xfrm>
            <a:off x="6669360" y="5217480"/>
            <a:ext cx="118944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Iris Virginica</a:t>
            </a:r>
            <a:endParaRPr b="0" lang="en-GB" sz="1800" spc="-1" strike="noStrike">
              <a:latin typeface="Times New Roman"/>
            </a:endParaRPr>
          </a:p>
        </p:txBody>
      </p:sp>
      <p:sp>
        <p:nvSpPr>
          <p:cNvPr id="903" name="TextShape 37"/>
          <p:cNvSpPr txBox="1"/>
          <p:nvPr/>
        </p:nvSpPr>
        <p:spPr>
          <a:xfrm>
            <a:off x="3711960" y="4112280"/>
            <a:ext cx="2270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(four data attributes for each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904" name="Freeform 38"/>
          <p:cNvSpPr/>
          <p:nvPr/>
        </p:nvSpPr>
        <p:spPr>
          <a:xfrm>
            <a:off x="5886000" y="3895560"/>
            <a:ext cx="360000" cy="770400"/>
          </a:xfrm>
          <a:custGeom>
            <a:avLst/>
            <a:gdLst/>
            <a:ahLst/>
            <a:rect l="0" t="0" r="r" b="b"/>
            <a:pathLst>
              <a:path w="1000" h="2140">
                <a:moveTo>
                  <a:pt x="970" y="2139"/>
                </a:moveTo>
                <a:lnTo>
                  <a:pt x="921" y="2139"/>
                </a:lnTo>
                <a:lnTo>
                  <a:pt x="875" y="2138"/>
                </a:lnTo>
                <a:lnTo>
                  <a:pt x="829" y="2136"/>
                </a:lnTo>
                <a:lnTo>
                  <a:pt x="784" y="2134"/>
                </a:lnTo>
                <a:lnTo>
                  <a:pt x="742" y="2131"/>
                </a:lnTo>
                <a:lnTo>
                  <a:pt x="704" y="2129"/>
                </a:lnTo>
                <a:lnTo>
                  <a:pt x="666" y="2125"/>
                </a:lnTo>
                <a:lnTo>
                  <a:pt x="633" y="2120"/>
                </a:lnTo>
                <a:lnTo>
                  <a:pt x="602" y="2117"/>
                </a:lnTo>
                <a:lnTo>
                  <a:pt x="586" y="2114"/>
                </a:lnTo>
                <a:lnTo>
                  <a:pt x="573" y="2111"/>
                </a:lnTo>
                <a:lnTo>
                  <a:pt x="559" y="2108"/>
                </a:lnTo>
                <a:lnTo>
                  <a:pt x="548" y="2106"/>
                </a:lnTo>
                <a:lnTo>
                  <a:pt x="537" y="2103"/>
                </a:lnTo>
                <a:lnTo>
                  <a:pt x="526" y="2101"/>
                </a:lnTo>
                <a:lnTo>
                  <a:pt x="508" y="2094"/>
                </a:lnTo>
                <a:lnTo>
                  <a:pt x="499" y="2091"/>
                </a:lnTo>
                <a:lnTo>
                  <a:pt x="493" y="2086"/>
                </a:lnTo>
                <a:lnTo>
                  <a:pt x="486" y="2082"/>
                </a:lnTo>
                <a:cubicBezTo>
                  <a:pt x="486" y="2080"/>
                  <a:pt x="484" y="2080"/>
                  <a:pt x="484" y="2078"/>
                </a:cubicBezTo>
                <a:lnTo>
                  <a:pt x="479" y="2075"/>
                </a:lnTo>
                <a:cubicBezTo>
                  <a:pt x="479" y="2075"/>
                  <a:pt x="477" y="2073"/>
                  <a:pt x="477" y="2072"/>
                </a:cubicBezTo>
                <a:lnTo>
                  <a:pt x="475" y="2068"/>
                </a:lnTo>
                <a:cubicBezTo>
                  <a:pt x="473" y="2066"/>
                  <a:pt x="473" y="2064"/>
                  <a:pt x="473" y="2063"/>
                </a:cubicBezTo>
                <a:lnTo>
                  <a:pt x="473" y="2059"/>
                </a:lnTo>
                <a:lnTo>
                  <a:pt x="470" y="1131"/>
                </a:lnTo>
                <a:lnTo>
                  <a:pt x="473" y="1137"/>
                </a:lnTo>
                <a:lnTo>
                  <a:pt x="473" y="1134"/>
                </a:lnTo>
                <a:lnTo>
                  <a:pt x="475" y="1137"/>
                </a:lnTo>
                <a:lnTo>
                  <a:pt x="473" y="1136"/>
                </a:lnTo>
                <a:lnTo>
                  <a:pt x="475" y="1137"/>
                </a:lnTo>
                <a:lnTo>
                  <a:pt x="470" y="1136"/>
                </a:lnTo>
                <a:lnTo>
                  <a:pt x="468" y="1134"/>
                </a:lnTo>
                <a:lnTo>
                  <a:pt x="463" y="1132"/>
                </a:lnTo>
                <a:lnTo>
                  <a:pt x="457" y="1129"/>
                </a:lnTo>
                <a:lnTo>
                  <a:pt x="453" y="1127"/>
                </a:lnTo>
                <a:lnTo>
                  <a:pt x="443" y="1126"/>
                </a:lnTo>
                <a:lnTo>
                  <a:pt x="435" y="1123"/>
                </a:lnTo>
                <a:lnTo>
                  <a:pt x="423" y="1120"/>
                </a:lnTo>
                <a:lnTo>
                  <a:pt x="413" y="1118"/>
                </a:lnTo>
                <a:lnTo>
                  <a:pt x="399" y="1117"/>
                </a:lnTo>
                <a:lnTo>
                  <a:pt x="385" y="1113"/>
                </a:lnTo>
                <a:lnTo>
                  <a:pt x="357" y="1110"/>
                </a:lnTo>
                <a:lnTo>
                  <a:pt x="323" y="1106"/>
                </a:lnTo>
                <a:lnTo>
                  <a:pt x="287" y="1103"/>
                </a:lnTo>
                <a:lnTo>
                  <a:pt x="249" y="1099"/>
                </a:lnTo>
                <a:lnTo>
                  <a:pt x="209" y="1096"/>
                </a:lnTo>
                <a:lnTo>
                  <a:pt x="167" y="1094"/>
                </a:lnTo>
                <a:lnTo>
                  <a:pt x="123" y="1092"/>
                </a:lnTo>
                <a:lnTo>
                  <a:pt x="29" y="1092"/>
                </a:lnTo>
                <a:cubicBezTo>
                  <a:pt x="14" y="1092"/>
                  <a:pt x="0" y="1082"/>
                  <a:pt x="0" y="1070"/>
                </a:cubicBezTo>
                <a:cubicBezTo>
                  <a:pt x="0" y="1057"/>
                  <a:pt x="14" y="1048"/>
                  <a:pt x="29" y="1048"/>
                </a:cubicBezTo>
                <a:lnTo>
                  <a:pt x="76" y="1048"/>
                </a:lnTo>
                <a:lnTo>
                  <a:pt x="123" y="1047"/>
                </a:lnTo>
                <a:lnTo>
                  <a:pt x="167" y="1045"/>
                </a:lnTo>
                <a:lnTo>
                  <a:pt x="209" y="1043"/>
                </a:lnTo>
                <a:lnTo>
                  <a:pt x="252" y="1042"/>
                </a:lnTo>
                <a:lnTo>
                  <a:pt x="289" y="1038"/>
                </a:lnTo>
                <a:lnTo>
                  <a:pt x="325" y="1034"/>
                </a:lnTo>
                <a:lnTo>
                  <a:pt x="357" y="1031"/>
                </a:lnTo>
                <a:lnTo>
                  <a:pt x="388" y="1026"/>
                </a:lnTo>
                <a:lnTo>
                  <a:pt x="399" y="1024"/>
                </a:lnTo>
                <a:lnTo>
                  <a:pt x="413" y="1023"/>
                </a:lnTo>
                <a:lnTo>
                  <a:pt x="423" y="1018"/>
                </a:lnTo>
                <a:lnTo>
                  <a:pt x="435" y="1017"/>
                </a:lnTo>
                <a:lnTo>
                  <a:pt x="443" y="1014"/>
                </a:lnTo>
                <a:lnTo>
                  <a:pt x="453" y="1012"/>
                </a:lnTo>
                <a:lnTo>
                  <a:pt x="459" y="1010"/>
                </a:lnTo>
                <a:lnTo>
                  <a:pt x="466" y="1007"/>
                </a:lnTo>
                <a:lnTo>
                  <a:pt x="470" y="1005"/>
                </a:lnTo>
                <a:lnTo>
                  <a:pt x="475" y="1001"/>
                </a:lnTo>
                <a:lnTo>
                  <a:pt x="473" y="1005"/>
                </a:lnTo>
                <a:lnTo>
                  <a:pt x="475" y="1001"/>
                </a:lnTo>
                <a:lnTo>
                  <a:pt x="473" y="1007"/>
                </a:lnTo>
                <a:lnTo>
                  <a:pt x="473" y="1003"/>
                </a:lnTo>
                <a:lnTo>
                  <a:pt x="470" y="1009"/>
                </a:lnTo>
                <a:lnTo>
                  <a:pt x="473" y="1005"/>
                </a:lnTo>
                <a:lnTo>
                  <a:pt x="470" y="82"/>
                </a:lnTo>
                <a:lnTo>
                  <a:pt x="473" y="78"/>
                </a:lnTo>
                <a:cubicBezTo>
                  <a:pt x="473" y="75"/>
                  <a:pt x="473" y="73"/>
                  <a:pt x="475" y="70"/>
                </a:cubicBezTo>
                <a:lnTo>
                  <a:pt x="477" y="68"/>
                </a:lnTo>
                <a:cubicBezTo>
                  <a:pt x="477" y="67"/>
                  <a:pt x="479" y="65"/>
                  <a:pt x="479" y="64"/>
                </a:cubicBezTo>
                <a:lnTo>
                  <a:pt x="490" y="54"/>
                </a:lnTo>
                <a:lnTo>
                  <a:pt x="497" y="51"/>
                </a:lnTo>
                <a:lnTo>
                  <a:pt x="506" y="45"/>
                </a:lnTo>
                <a:lnTo>
                  <a:pt x="515" y="42"/>
                </a:lnTo>
                <a:lnTo>
                  <a:pt x="526" y="39"/>
                </a:lnTo>
                <a:lnTo>
                  <a:pt x="535" y="35"/>
                </a:lnTo>
                <a:lnTo>
                  <a:pt x="548" y="34"/>
                </a:lnTo>
                <a:lnTo>
                  <a:pt x="559" y="30"/>
                </a:lnTo>
                <a:lnTo>
                  <a:pt x="573" y="28"/>
                </a:lnTo>
                <a:lnTo>
                  <a:pt x="586" y="25"/>
                </a:lnTo>
                <a:lnTo>
                  <a:pt x="602" y="23"/>
                </a:lnTo>
                <a:lnTo>
                  <a:pt x="633" y="18"/>
                </a:lnTo>
                <a:lnTo>
                  <a:pt x="666" y="14"/>
                </a:lnTo>
                <a:lnTo>
                  <a:pt x="702" y="11"/>
                </a:lnTo>
                <a:lnTo>
                  <a:pt x="742" y="7"/>
                </a:lnTo>
                <a:lnTo>
                  <a:pt x="784" y="6"/>
                </a:lnTo>
                <a:lnTo>
                  <a:pt x="826" y="2"/>
                </a:lnTo>
                <a:lnTo>
                  <a:pt x="875" y="0"/>
                </a:lnTo>
                <a:lnTo>
                  <a:pt x="970" y="0"/>
                </a:lnTo>
                <a:cubicBezTo>
                  <a:pt x="986" y="0"/>
                  <a:pt x="997" y="9"/>
                  <a:pt x="997" y="21"/>
                </a:cubicBezTo>
                <a:cubicBezTo>
                  <a:pt x="999" y="34"/>
                  <a:pt x="986" y="44"/>
                  <a:pt x="970" y="44"/>
                </a:cubicBezTo>
                <a:lnTo>
                  <a:pt x="877" y="44"/>
                </a:lnTo>
                <a:lnTo>
                  <a:pt x="831" y="45"/>
                </a:lnTo>
                <a:lnTo>
                  <a:pt x="789" y="48"/>
                </a:lnTo>
                <a:lnTo>
                  <a:pt x="748" y="51"/>
                </a:lnTo>
                <a:lnTo>
                  <a:pt x="710" y="54"/>
                </a:lnTo>
                <a:lnTo>
                  <a:pt x="676" y="58"/>
                </a:lnTo>
                <a:lnTo>
                  <a:pt x="642" y="62"/>
                </a:lnTo>
                <a:lnTo>
                  <a:pt x="613" y="65"/>
                </a:lnTo>
                <a:lnTo>
                  <a:pt x="600" y="68"/>
                </a:lnTo>
                <a:lnTo>
                  <a:pt x="586" y="70"/>
                </a:lnTo>
                <a:lnTo>
                  <a:pt x="575" y="72"/>
                </a:lnTo>
                <a:lnTo>
                  <a:pt x="564" y="75"/>
                </a:lnTo>
                <a:lnTo>
                  <a:pt x="555" y="78"/>
                </a:lnTo>
                <a:lnTo>
                  <a:pt x="546" y="79"/>
                </a:lnTo>
                <a:lnTo>
                  <a:pt x="539" y="81"/>
                </a:lnTo>
                <a:lnTo>
                  <a:pt x="535" y="84"/>
                </a:lnTo>
                <a:lnTo>
                  <a:pt x="530" y="86"/>
                </a:lnTo>
                <a:lnTo>
                  <a:pt x="528" y="87"/>
                </a:lnTo>
                <a:lnTo>
                  <a:pt x="524" y="89"/>
                </a:lnTo>
                <a:lnTo>
                  <a:pt x="526" y="87"/>
                </a:lnTo>
                <a:lnTo>
                  <a:pt x="524" y="89"/>
                </a:lnTo>
                <a:lnTo>
                  <a:pt x="526" y="86"/>
                </a:lnTo>
                <a:lnTo>
                  <a:pt x="526" y="89"/>
                </a:lnTo>
                <a:lnTo>
                  <a:pt x="528" y="82"/>
                </a:lnTo>
                <a:lnTo>
                  <a:pt x="526" y="82"/>
                </a:lnTo>
                <a:lnTo>
                  <a:pt x="526" y="1015"/>
                </a:lnTo>
                <a:cubicBezTo>
                  <a:pt x="526" y="1017"/>
                  <a:pt x="526" y="1018"/>
                  <a:pt x="524" y="1021"/>
                </a:cubicBezTo>
                <a:lnTo>
                  <a:pt x="522" y="1024"/>
                </a:lnTo>
                <a:cubicBezTo>
                  <a:pt x="522" y="1026"/>
                  <a:pt x="519" y="1028"/>
                  <a:pt x="519" y="1028"/>
                </a:cubicBezTo>
                <a:lnTo>
                  <a:pt x="515" y="1031"/>
                </a:lnTo>
                <a:cubicBezTo>
                  <a:pt x="515" y="1033"/>
                  <a:pt x="513" y="1033"/>
                  <a:pt x="513" y="1034"/>
                </a:cubicBezTo>
                <a:lnTo>
                  <a:pt x="506" y="1038"/>
                </a:lnTo>
                <a:lnTo>
                  <a:pt x="499" y="1043"/>
                </a:lnTo>
                <a:lnTo>
                  <a:pt x="473" y="1054"/>
                </a:lnTo>
                <a:lnTo>
                  <a:pt x="461" y="1056"/>
                </a:lnTo>
                <a:lnTo>
                  <a:pt x="450" y="1059"/>
                </a:lnTo>
                <a:lnTo>
                  <a:pt x="437" y="1061"/>
                </a:lnTo>
                <a:lnTo>
                  <a:pt x="425" y="1064"/>
                </a:lnTo>
                <a:lnTo>
                  <a:pt x="413" y="1066"/>
                </a:lnTo>
                <a:lnTo>
                  <a:pt x="397" y="1070"/>
                </a:lnTo>
                <a:lnTo>
                  <a:pt x="365" y="1073"/>
                </a:lnTo>
                <a:lnTo>
                  <a:pt x="333" y="1078"/>
                </a:lnTo>
                <a:lnTo>
                  <a:pt x="295" y="1082"/>
                </a:lnTo>
                <a:lnTo>
                  <a:pt x="257" y="1084"/>
                </a:lnTo>
                <a:lnTo>
                  <a:pt x="214" y="1087"/>
                </a:lnTo>
                <a:lnTo>
                  <a:pt x="169" y="1089"/>
                </a:lnTo>
                <a:lnTo>
                  <a:pt x="125" y="1090"/>
                </a:lnTo>
                <a:lnTo>
                  <a:pt x="78" y="1092"/>
                </a:lnTo>
                <a:lnTo>
                  <a:pt x="29" y="1092"/>
                </a:lnTo>
                <a:lnTo>
                  <a:pt x="29" y="1048"/>
                </a:lnTo>
                <a:lnTo>
                  <a:pt x="125" y="1048"/>
                </a:lnTo>
                <a:lnTo>
                  <a:pt x="169" y="1051"/>
                </a:lnTo>
                <a:lnTo>
                  <a:pt x="214" y="1054"/>
                </a:lnTo>
                <a:lnTo>
                  <a:pt x="257" y="1056"/>
                </a:lnTo>
                <a:lnTo>
                  <a:pt x="333" y="1062"/>
                </a:lnTo>
                <a:lnTo>
                  <a:pt x="365" y="1066"/>
                </a:lnTo>
                <a:lnTo>
                  <a:pt x="397" y="1071"/>
                </a:lnTo>
                <a:lnTo>
                  <a:pt x="413" y="1073"/>
                </a:lnTo>
                <a:lnTo>
                  <a:pt x="425" y="1076"/>
                </a:lnTo>
                <a:lnTo>
                  <a:pt x="439" y="1078"/>
                </a:lnTo>
                <a:lnTo>
                  <a:pt x="450" y="1082"/>
                </a:lnTo>
                <a:lnTo>
                  <a:pt x="461" y="1084"/>
                </a:lnTo>
                <a:lnTo>
                  <a:pt x="473" y="1087"/>
                </a:lnTo>
                <a:lnTo>
                  <a:pt x="484" y="1090"/>
                </a:lnTo>
                <a:lnTo>
                  <a:pt x="493" y="1094"/>
                </a:lnTo>
                <a:lnTo>
                  <a:pt x="501" y="1099"/>
                </a:lnTo>
                <a:lnTo>
                  <a:pt x="508" y="1103"/>
                </a:lnTo>
                <a:lnTo>
                  <a:pt x="519" y="1112"/>
                </a:lnTo>
                <a:cubicBezTo>
                  <a:pt x="519" y="1113"/>
                  <a:pt x="522" y="1115"/>
                  <a:pt x="522" y="1117"/>
                </a:cubicBezTo>
                <a:lnTo>
                  <a:pt x="524" y="1118"/>
                </a:lnTo>
                <a:cubicBezTo>
                  <a:pt x="526" y="1122"/>
                  <a:pt x="526" y="1123"/>
                  <a:pt x="526" y="1126"/>
                </a:cubicBezTo>
                <a:lnTo>
                  <a:pt x="526" y="2053"/>
                </a:lnTo>
                <a:lnTo>
                  <a:pt x="528" y="2056"/>
                </a:lnTo>
                <a:lnTo>
                  <a:pt x="526" y="2050"/>
                </a:lnTo>
                <a:lnTo>
                  <a:pt x="526" y="2054"/>
                </a:lnTo>
                <a:lnTo>
                  <a:pt x="524" y="2049"/>
                </a:lnTo>
                <a:lnTo>
                  <a:pt x="526" y="2053"/>
                </a:lnTo>
                <a:lnTo>
                  <a:pt x="524" y="2049"/>
                </a:lnTo>
                <a:lnTo>
                  <a:pt x="528" y="2053"/>
                </a:lnTo>
                <a:lnTo>
                  <a:pt x="533" y="2054"/>
                </a:lnTo>
                <a:lnTo>
                  <a:pt x="539" y="2058"/>
                </a:lnTo>
                <a:lnTo>
                  <a:pt x="546" y="2059"/>
                </a:lnTo>
                <a:lnTo>
                  <a:pt x="555" y="2061"/>
                </a:lnTo>
                <a:lnTo>
                  <a:pt x="564" y="2064"/>
                </a:lnTo>
                <a:lnTo>
                  <a:pt x="575" y="2066"/>
                </a:lnTo>
                <a:lnTo>
                  <a:pt x="586" y="2070"/>
                </a:lnTo>
                <a:lnTo>
                  <a:pt x="597" y="2072"/>
                </a:lnTo>
                <a:lnTo>
                  <a:pt x="610" y="2073"/>
                </a:lnTo>
                <a:lnTo>
                  <a:pt x="642" y="2078"/>
                </a:lnTo>
                <a:lnTo>
                  <a:pt x="673" y="2082"/>
                </a:lnTo>
                <a:lnTo>
                  <a:pt x="708" y="2086"/>
                </a:lnTo>
                <a:lnTo>
                  <a:pt x="746" y="2089"/>
                </a:lnTo>
                <a:lnTo>
                  <a:pt x="789" y="2091"/>
                </a:lnTo>
                <a:lnTo>
                  <a:pt x="831" y="2092"/>
                </a:lnTo>
                <a:lnTo>
                  <a:pt x="877" y="2094"/>
                </a:lnTo>
                <a:lnTo>
                  <a:pt x="924" y="2096"/>
                </a:lnTo>
                <a:lnTo>
                  <a:pt x="970" y="2096"/>
                </a:lnTo>
                <a:cubicBezTo>
                  <a:pt x="986" y="2096"/>
                  <a:pt x="999" y="2105"/>
                  <a:pt x="997" y="2117"/>
                </a:cubicBezTo>
                <a:cubicBezTo>
                  <a:pt x="997" y="2129"/>
                  <a:pt x="986" y="2139"/>
                  <a:pt x="970" y="2139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</p:sp>
      <p:sp>
        <p:nvSpPr>
          <p:cNvPr id="905" name="Freeform 39"/>
          <p:cNvSpPr/>
          <p:nvPr/>
        </p:nvSpPr>
        <p:spPr>
          <a:xfrm>
            <a:off x="5886000" y="3895560"/>
            <a:ext cx="360000" cy="770400"/>
          </a:xfrm>
          <a:custGeom>
            <a:avLst/>
            <a:gdLst/>
            <a:ahLst/>
            <a:rect l="0" t="0" r="r" b="b"/>
            <a:pathLst>
              <a:path w="1000" h="2140">
                <a:moveTo>
                  <a:pt x="970" y="2139"/>
                </a:moveTo>
                <a:lnTo>
                  <a:pt x="921" y="2139"/>
                </a:lnTo>
                <a:lnTo>
                  <a:pt x="875" y="2138"/>
                </a:lnTo>
                <a:lnTo>
                  <a:pt x="829" y="2136"/>
                </a:lnTo>
                <a:lnTo>
                  <a:pt x="784" y="2134"/>
                </a:lnTo>
                <a:lnTo>
                  <a:pt x="742" y="2131"/>
                </a:lnTo>
                <a:lnTo>
                  <a:pt x="704" y="2129"/>
                </a:lnTo>
                <a:lnTo>
                  <a:pt x="666" y="2125"/>
                </a:lnTo>
                <a:lnTo>
                  <a:pt x="633" y="2120"/>
                </a:lnTo>
                <a:lnTo>
                  <a:pt x="602" y="2117"/>
                </a:lnTo>
                <a:lnTo>
                  <a:pt x="586" y="2114"/>
                </a:lnTo>
                <a:lnTo>
                  <a:pt x="573" y="2111"/>
                </a:lnTo>
                <a:lnTo>
                  <a:pt x="559" y="2108"/>
                </a:lnTo>
                <a:lnTo>
                  <a:pt x="548" y="2106"/>
                </a:lnTo>
                <a:lnTo>
                  <a:pt x="537" y="2103"/>
                </a:lnTo>
                <a:lnTo>
                  <a:pt x="526" y="2101"/>
                </a:lnTo>
                <a:lnTo>
                  <a:pt x="508" y="2094"/>
                </a:lnTo>
                <a:lnTo>
                  <a:pt x="499" y="2091"/>
                </a:lnTo>
                <a:lnTo>
                  <a:pt x="493" y="2086"/>
                </a:lnTo>
                <a:lnTo>
                  <a:pt x="486" y="2082"/>
                </a:lnTo>
                <a:cubicBezTo>
                  <a:pt x="486" y="2080"/>
                  <a:pt x="484" y="2080"/>
                  <a:pt x="484" y="2078"/>
                </a:cubicBezTo>
                <a:lnTo>
                  <a:pt x="479" y="2075"/>
                </a:lnTo>
                <a:cubicBezTo>
                  <a:pt x="479" y="2075"/>
                  <a:pt x="477" y="2073"/>
                  <a:pt x="477" y="2072"/>
                </a:cubicBezTo>
                <a:lnTo>
                  <a:pt x="475" y="2068"/>
                </a:lnTo>
                <a:cubicBezTo>
                  <a:pt x="473" y="2066"/>
                  <a:pt x="473" y="2064"/>
                  <a:pt x="473" y="2063"/>
                </a:cubicBezTo>
                <a:lnTo>
                  <a:pt x="473" y="2059"/>
                </a:lnTo>
                <a:lnTo>
                  <a:pt x="470" y="1131"/>
                </a:lnTo>
                <a:lnTo>
                  <a:pt x="473" y="1137"/>
                </a:lnTo>
                <a:lnTo>
                  <a:pt x="473" y="1134"/>
                </a:lnTo>
                <a:lnTo>
                  <a:pt x="475" y="1137"/>
                </a:lnTo>
                <a:lnTo>
                  <a:pt x="473" y="1136"/>
                </a:lnTo>
                <a:lnTo>
                  <a:pt x="475" y="1137"/>
                </a:lnTo>
                <a:lnTo>
                  <a:pt x="470" y="1136"/>
                </a:lnTo>
                <a:lnTo>
                  <a:pt x="468" y="1134"/>
                </a:lnTo>
                <a:lnTo>
                  <a:pt x="463" y="1132"/>
                </a:lnTo>
                <a:lnTo>
                  <a:pt x="457" y="1129"/>
                </a:lnTo>
                <a:lnTo>
                  <a:pt x="453" y="1127"/>
                </a:lnTo>
                <a:lnTo>
                  <a:pt x="443" y="1126"/>
                </a:lnTo>
                <a:lnTo>
                  <a:pt x="435" y="1123"/>
                </a:lnTo>
                <a:lnTo>
                  <a:pt x="423" y="1120"/>
                </a:lnTo>
                <a:lnTo>
                  <a:pt x="413" y="1118"/>
                </a:lnTo>
                <a:lnTo>
                  <a:pt x="399" y="1117"/>
                </a:lnTo>
                <a:lnTo>
                  <a:pt x="385" y="1113"/>
                </a:lnTo>
                <a:lnTo>
                  <a:pt x="357" y="1110"/>
                </a:lnTo>
                <a:lnTo>
                  <a:pt x="323" y="1106"/>
                </a:lnTo>
                <a:lnTo>
                  <a:pt x="287" y="1103"/>
                </a:lnTo>
                <a:lnTo>
                  <a:pt x="249" y="1099"/>
                </a:lnTo>
                <a:lnTo>
                  <a:pt x="209" y="1096"/>
                </a:lnTo>
                <a:lnTo>
                  <a:pt x="167" y="1094"/>
                </a:lnTo>
                <a:lnTo>
                  <a:pt x="123" y="1092"/>
                </a:lnTo>
                <a:lnTo>
                  <a:pt x="29" y="1092"/>
                </a:lnTo>
                <a:cubicBezTo>
                  <a:pt x="14" y="1092"/>
                  <a:pt x="0" y="1082"/>
                  <a:pt x="0" y="1070"/>
                </a:cubicBezTo>
                <a:cubicBezTo>
                  <a:pt x="0" y="1057"/>
                  <a:pt x="14" y="1048"/>
                  <a:pt x="29" y="1048"/>
                </a:cubicBezTo>
                <a:lnTo>
                  <a:pt x="76" y="1048"/>
                </a:lnTo>
                <a:lnTo>
                  <a:pt x="123" y="1047"/>
                </a:lnTo>
                <a:lnTo>
                  <a:pt x="167" y="1045"/>
                </a:lnTo>
                <a:lnTo>
                  <a:pt x="209" y="1043"/>
                </a:lnTo>
                <a:lnTo>
                  <a:pt x="252" y="1042"/>
                </a:lnTo>
                <a:lnTo>
                  <a:pt x="289" y="1038"/>
                </a:lnTo>
                <a:lnTo>
                  <a:pt x="325" y="1034"/>
                </a:lnTo>
                <a:lnTo>
                  <a:pt x="357" y="1031"/>
                </a:lnTo>
                <a:lnTo>
                  <a:pt x="388" y="1026"/>
                </a:lnTo>
                <a:lnTo>
                  <a:pt x="399" y="1024"/>
                </a:lnTo>
                <a:lnTo>
                  <a:pt x="413" y="1023"/>
                </a:lnTo>
                <a:lnTo>
                  <a:pt x="423" y="1018"/>
                </a:lnTo>
                <a:lnTo>
                  <a:pt x="435" y="1017"/>
                </a:lnTo>
                <a:lnTo>
                  <a:pt x="443" y="1014"/>
                </a:lnTo>
                <a:lnTo>
                  <a:pt x="453" y="1012"/>
                </a:lnTo>
                <a:lnTo>
                  <a:pt x="459" y="1010"/>
                </a:lnTo>
                <a:lnTo>
                  <a:pt x="466" y="1007"/>
                </a:lnTo>
                <a:lnTo>
                  <a:pt x="470" y="1005"/>
                </a:lnTo>
                <a:lnTo>
                  <a:pt x="475" y="1001"/>
                </a:lnTo>
                <a:lnTo>
                  <a:pt x="473" y="1005"/>
                </a:lnTo>
                <a:lnTo>
                  <a:pt x="475" y="1001"/>
                </a:lnTo>
                <a:lnTo>
                  <a:pt x="473" y="1007"/>
                </a:lnTo>
                <a:lnTo>
                  <a:pt x="473" y="1003"/>
                </a:lnTo>
                <a:lnTo>
                  <a:pt x="470" y="1009"/>
                </a:lnTo>
                <a:lnTo>
                  <a:pt x="473" y="1005"/>
                </a:lnTo>
                <a:lnTo>
                  <a:pt x="470" y="82"/>
                </a:lnTo>
                <a:lnTo>
                  <a:pt x="473" y="78"/>
                </a:lnTo>
                <a:cubicBezTo>
                  <a:pt x="473" y="75"/>
                  <a:pt x="473" y="73"/>
                  <a:pt x="475" y="70"/>
                </a:cubicBezTo>
                <a:lnTo>
                  <a:pt x="477" y="68"/>
                </a:lnTo>
                <a:cubicBezTo>
                  <a:pt x="477" y="67"/>
                  <a:pt x="479" y="65"/>
                  <a:pt x="479" y="64"/>
                </a:cubicBezTo>
                <a:lnTo>
                  <a:pt x="490" y="54"/>
                </a:lnTo>
                <a:lnTo>
                  <a:pt x="497" y="51"/>
                </a:lnTo>
                <a:lnTo>
                  <a:pt x="506" y="45"/>
                </a:lnTo>
                <a:lnTo>
                  <a:pt x="515" y="42"/>
                </a:lnTo>
                <a:lnTo>
                  <a:pt x="526" y="39"/>
                </a:lnTo>
                <a:lnTo>
                  <a:pt x="535" y="35"/>
                </a:lnTo>
                <a:lnTo>
                  <a:pt x="548" y="34"/>
                </a:lnTo>
                <a:lnTo>
                  <a:pt x="559" y="30"/>
                </a:lnTo>
                <a:lnTo>
                  <a:pt x="573" y="28"/>
                </a:lnTo>
                <a:lnTo>
                  <a:pt x="586" y="25"/>
                </a:lnTo>
                <a:lnTo>
                  <a:pt x="602" y="23"/>
                </a:lnTo>
                <a:lnTo>
                  <a:pt x="633" y="18"/>
                </a:lnTo>
                <a:lnTo>
                  <a:pt x="666" y="14"/>
                </a:lnTo>
                <a:lnTo>
                  <a:pt x="702" y="11"/>
                </a:lnTo>
                <a:lnTo>
                  <a:pt x="742" y="7"/>
                </a:lnTo>
                <a:lnTo>
                  <a:pt x="784" y="6"/>
                </a:lnTo>
                <a:lnTo>
                  <a:pt x="826" y="2"/>
                </a:lnTo>
                <a:lnTo>
                  <a:pt x="875" y="0"/>
                </a:lnTo>
                <a:lnTo>
                  <a:pt x="970" y="0"/>
                </a:lnTo>
                <a:cubicBezTo>
                  <a:pt x="986" y="0"/>
                  <a:pt x="997" y="9"/>
                  <a:pt x="997" y="21"/>
                </a:cubicBezTo>
                <a:cubicBezTo>
                  <a:pt x="999" y="34"/>
                  <a:pt x="986" y="44"/>
                  <a:pt x="970" y="44"/>
                </a:cubicBezTo>
                <a:lnTo>
                  <a:pt x="877" y="44"/>
                </a:lnTo>
                <a:lnTo>
                  <a:pt x="831" y="45"/>
                </a:lnTo>
                <a:lnTo>
                  <a:pt x="789" y="48"/>
                </a:lnTo>
                <a:lnTo>
                  <a:pt x="748" y="51"/>
                </a:lnTo>
                <a:lnTo>
                  <a:pt x="710" y="54"/>
                </a:lnTo>
                <a:lnTo>
                  <a:pt x="676" y="58"/>
                </a:lnTo>
                <a:lnTo>
                  <a:pt x="642" y="62"/>
                </a:lnTo>
                <a:lnTo>
                  <a:pt x="613" y="65"/>
                </a:lnTo>
                <a:lnTo>
                  <a:pt x="600" y="68"/>
                </a:lnTo>
                <a:lnTo>
                  <a:pt x="586" y="70"/>
                </a:lnTo>
                <a:lnTo>
                  <a:pt x="575" y="72"/>
                </a:lnTo>
                <a:lnTo>
                  <a:pt x="564" y="75"/>
                </a:lnTo>
                <a:lnTo>
                  <a:pt x="555" y="78"/>
                </a:lnTo>
                <a:lnTo>
                  <a:pt x="546" y="79"/>
                </a:lnTo>
                <a:lnTo>
                  <a:pt x="539" y="81"/>
                </a:lnTo>
                <a:lnTo>
                  <a:pt x="535" y="84"/>
                </a:lnTo>
                <a:lnTo>
                  <a:pt x="530" y="86"/>
                </a:lnTo>
                <a:lnTo>
                  <a:pt x="528" y="87"/>
                </a:lnTo>
                <a:lnTo>
                  <a:pt x="524" y="89"/>
                </a:lnTo>
                <a:lnTo>
                  <a:pt x="526" y="87"/>
                </a:lnTo>
                <a:lnTo>
                  <a:pt x="524" y="89"/>
                </a:lnTo>
                <a:lnTo>
                  <a:pt x="526" y="86"/>
                </a:lnTo>
                <a:lnTo>
                  <a:pt x="526" y="89"/>
                </a:lnTo>
                <a:lnTo>
                  <a:pt x="528" y="82"/>
                </a:lnTo>
                <a:lnTo>
                  <a:pt x="526" y="82"/>
                </a:lnTo>
                <a:lnTo>
                  <a:pt x="526" y="1015"/>
                </a:lnTo>
                <a:cubicBezTo>
                  <a:pt x="526" y="1017"/>
                  <a:pt x="526" y="1018"/>
                  <a:pt x="524" y="1021"/>
                </a:cubicBezTo>
                <a:lnTo>
                  <a:pt x="522" y="1024"/>
                </a:lnTo>
                <a:cubicBezTo>
                  <a:pt x="522" y="1026"/>
                  <a:pt x="519" y="1028"/>
                  <a:pt x="519" y="1028"/>
                </a:cubicBezTo>
                <a:lnTo>
                  <a:pt x="515" y="1031"/>
                </a:lnTo>
                <a:cubicBezTo>
                  <a:pt x="515" y="1033"/>
                  <a:pt x="513" y="1033"/>
                  <a:pt x="513" y="1034"/>
                </a:cubicBezTo>
                <a:lnTo>
                  <a:pt x="506" y="1038"/>
                </a:lnTo>
                <a:lnTo>
                  <a:pt x="499" y="1043"/>
                </a:lnTo>
                <a:lnTo>
                  <a:pt x="473" y="1054"/>
                </a:lnTo>
                <a:lnTo>
                  <a:pt x="461" y="1056"/>
                </a:lnTo>
                <a:lnTo>
                  <a:pt x="450" y="1059"/>
                </a:lnTo>
                <a:lnTo>
                  <a:pt x="437" y="1061"/>
                </a:lnTo>
                <a:lnTo>
                  <a:pt x="425" y="1064"/>
                </a:lnTo>
                <a:lnTo>
                  <a:pt x="413" y="1066"/>
                </a:lnTo>
                <a:lnTo>
                  <a:pt x="397" y="1070"/>
                </a:lnTo>
                <a:lnTo>
                  <a:pt x="365" y="1073"/>
                </a:lnTo>
                <a:lnTo>
                  <a:pt x="333" y="1078"/>
                </a:lnTo>
                <a:lnTo>
                  <a:pt x="295" y="1082"/>
                </a:lnTo>
                <a:lnTo>
                  <a:pt x="257" y="1084"/>
                </a:lnTo>
                <a:lnTo>
                  <a:pt x="214" y="1087"/>
                </a:lnTo>
                <a:lnTo>
                  <a:pt x="169" y="1089"/>
                </a:lnTo>
                <a:lnTo>
                  <a:pt x="125" y="1090"/>
                </a:lnTo>
                <a:lnTo>
                  <a:pt x="78" y="1092"/>
                </a:lnTo>
                <a:lnTo>
                  <a:pt x="29" y="1092"/>
                </a:lnTo>
                <a:lnTo>
                  <a:pt x="29" y="1048"/>
                </a:lnTo>
                <a:lnTo>
                  <a:pt x="125" y="1048"/>
                </a:lnTo>
                <a:lnTo>
                  <a:pt x="169" y="1051"/>
                </a:lnTo>
                <a:lnTo>
                  <a:pt x="214" y="1054"/>
                </a:lnTo>
                <a:lnTo>
                  <a:pt x="257" y="1056"/>
                </a:lnTo>
                <a:lnTo>
                  <a:pt x="333" y="1062"/>
                </a:lnTo>
                <a:lnTo>
                  <a:pt x="365" y="1066"/>
                </a:lnTo>
                <a:lnTo>
                  <a:pt x="397" y="1071"/>
                </a:lnTo>
                <a:lnTo>
                  <a:pt x="413" y="1073"/>
                </a:lnTo>
                <a:lnTo>
                  <a:pt x="425" y="1076"/>
                </a:lnTo>
                <a:lnTo>
                  <a:pt x="439" y="1078"/>
                </a:lnTo>
                <a:lnTo>
                  <a:pt x="450" y="1082"/>
                </a:lnTo>
                <a:lnTo>
                  <a:pt x="461" y="1084"/>
                </a:lnTo>
                <a:lnTo>
                  <a:pt x="473" y="1087"/>
                </a:lnTo>
                <a:lnTo>
                  <a:pt x="484" y="1090"/>
                </a:lnTo>
                <a:lnTo>
                  <a:pt x="493" y="1094"/>
                </a:lnTo>
                <a:lnTo>
                  <a:pt x="501" y="1099"/>
                </a:lnTo>
                <a:lnTo>
                  <a:pt x="508" y="1103"/>
                </a:lnTo>
                <a:lnTo>
                  <a:pt x="519" y="1112"/>
                </a:lnTo>
                <a:cubicBezTo>
                  <a:pt x="519" y="1113"/>
                  <a:pt x="522" y="1115"/>
                  <a:pt x="522" y="1117"/>
                </a:cubicBezTo>
                <a:lnTo>
                  <a:pt x="524" y="1118"/>
                </a:lnTo>
                <a:cubicBezTo>
                  <a:pt x="526" y="1122"/>
                  <a:pt x="526" y="1123"/>
                  <a:pt x="526" y="1126"/>
                </a:cubicBezTo>
                <a:lnTo>
                  <a:pt x="526" y="2053"/>
                </a:lnTo>
                <a:lnTo>
                  <a:pt x="528" y="2056"/>
                </a:lnTo>
                <a:lnTo>
                  <a:pt x="526" y="2050"/>
                </a:lnTo>
                <a:lnTo>
                  <a:pt x="526" y="2054"/>
                </a:lnTo>
                <a:lnTo>
                  <a:pt x="524" y="2049"/>
                </a:lnTo>
                <a:lnTo>
                  <a:pt x="526" y="2053"/>
                </a:lnTo>
                <a:lnTo>
                  <a:pt x="524" y="2049"/>
                </a:lnTo>
                <a:lnTo>
                  <a:pt x="528" y="2053"/>
                </a:lnTo>
                <a:lnTo>
                  <a:pt x="533" y="2054"/>
                </a:lnTo>
                <a:lnTo>
                  <a:pt x="539" y="2058"/>
                </a:lnTo>
                <a:lnTo>
                  <a:pt x="546" y="2059"/>
                </a:lnTo>
                <a:lnTo>
                  <a:pt x="555" y="2061"/>
                </a:lnTo>
                <a:lnTo>
                  <a:pt x="564" y="2064"/>
                </a:lnTo>
                <a:lnTo>
                  <a:pt x="575" y="2066"/>
                </a:lnTo>
                <a:lnTo>
                  <a:pt x="586" y="2070"/>
                </a:lnTo>
                <a:lnTo>
                  <a:pt x="597" y="2072"/>
                </a:lnTo>
                <a:lnTo>
                  <a:pt x="610" y="2073"/>
                </a:lnTo>
                <a:lnTo>
                  <a:pt x="642" y="2078"/>
                </a:lnTo>
                <a:lnTo>
                  <a:pt x="673" y="2082"/>
                </a:lnTo>
                <a:lnTo>
                  <a:pt x="708" y="2086"/>
                </a:lnTo>
                <a:lnTo>
                  <a:pt x="746" y="2089"/>
                </a:lnTo>
                <a:lnTo>
                  <a:pt x="789" y="2091"/>
                </a:lnTo>
                <a:lnTo>
                  <a:pt x="831" y="2092"/>
                </a:lnTo>
                <a:lnTo>
                  <a:pt x="877" y="2094"/>
                </a:lnTo>
                <a:lnTo>
                  <a:pt x="924" y="2096"/>
                </a:lnTo>
                <a:lnTo>
                  <a:pt x="970" y="2096"/>
                </a:lnTo>
                <a:cubicBezTo>
                  <a:pt x="986" y="2096"/>
                  <a:pt x="999" y="2105"/>
                  <a:pt x="997" y="2117"/>
                </a:cubicBezTo>
                <a:cubicBezTo>
                  <a:pt x="997" y="2129"/>
                  <a:pt x="986" y="2139"/>
                  <a:pt x="970" y="2139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</p:sp>
      <p:sp>
        <p:nvSpPr>
          <p:cNvPr id="906" name="TextShape 40"/>
          <p:cNvSpPr txBox="1"/>
          <p:nvPr/>
        </p:nvSpPr>
        <p:spPr>
          <a:xfrm>
            <a:off x="3711960" y="4287960"/>
            <a:ext cx="17445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sample in the dataset)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907" name="TextShape 41"/>
          <p:cNvSpPr txBox="1"/>
          <p:nvPr/>
        </p:nvSpPr>
        <p:spPr>
          <a:xfrm>
            <a:off x="3901320" y="4922280"/>
            <a:ext cx="18680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(one class label for each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908" name="Freeform 42"/>
          <p:cNvSpPr/>
          <p:nvPr/>
        </p:nvSpPr>
        <p:spPr>
          <a:xfrm>
            <a:off x="5915880" y="4740840"/>
            <a:ext cx="359280" cy="646200"/>
          </a:xfrm>
          <a:custGeom>
            <a:avLst/>
            <a:gdLst/>
            <a:ahLst/>
            <a:rect l="0" t="0" r="r" b="b"/>
            <a:pathLst>
              <a:path w="998" h="1795">
                <a:moveTo>
                  <a:pt x="967" y="1794"/>
                </a:moveTo>
                <a:lnTo>
                  <a:pt x="921" y="1794"/>
                </a:lnTo>
                <a:lnTo>
                  <a:pt x="874" y="1792"/>
                </a:lnTo>
                <a:lnTo>
                  <a:pt x="827" y="1792"/>
                </a:lnTo>
                <a:lnTo>
                  <a:pt x="785" y="1789"/>
                </a:lnTo>
                <a:lnTo>
                  <a:pt x="741" y="1787"/>
                </a:lnTo>
                <a:lnTo>
                  <a:pt x="701" y="1783"/>
                </a:lnTo>
                <a:lnTo>
                  <a:pt x="630" y="1776"/>
                </a:lnTo>
                <a:lnTo>
                  <a:pt x="599" y="1771"/>
                </a:lnTo>
                <a:lnTo>
                  <a:pt x="585" y="1770"/>
                </a:lnTo>
                <a:lnTo>
                  <a:pt x="573" y="1766"/>
                </a:lnTo>
                <a:lnTo>
                  <a:pt x="559" y="1764"/>
                </a:lnTo>
                <a:lnTo>
                  <a:pt x="545" y="1761"/>
                </a:lnTo>
                <a:lnTo>
                  <a:pt x="535" y="1759"/>
                </a:lnTo>
                <a:lnTo>
                  <a:pt x="525" y="1756"/>
                </a:lnTo>
                <a:lnTo>
                  <a:pt x="517" y="1752"/>
                </a:lnTo>
                <a:lnTo>
                  <a:pt x="505" y="1748"/>
                </a:lnTo>
                <a:lnTo>
                  <a:pt x="499" y="1745"/>
                </a:lnTo>
                <a:lnTo>
                  <a:pt x="489" y="1742"/>
                </a:lnTo>
                <a:lnTo>
                  <a:pt x="485" y="1736"/>
                </a:lnTo>
                <a:cubicBezTo>
                  <a:pt x="483" y="1736"/>
                  <a:pt x="483" y="1734"/>
                  <a:pt x="481" y="1734"/>
                </a:cubicBezTo>
                <a:lnTo>
                  <a:pt x="479" y="1731"/>
                </a:lnTo>
                <a:cubicBezTo>
                  <a:pt x="477" y="1729"/>
                  <a:pt x="477" y="1728"/>
                  <a:pt x="474" y="1726"/>
                </a:cubicBezTo>
                <a:lnTo>
                  <a:pt x="472" y="1722"/>
                </a:lnTo>
                <a:cubicBezTo>
                  <a:pt x="472" y="1720"/>
                  <a:pt x="472" y="1719"/>
                  <a:pt x="469" y="1717"/>
                </a:cubicBezTo>
                <a:lnTo>
                  <a:pt x="469" y="958"/>
                </a:lnTo>
                <a:lnTo>
                  <a:pt x="472" y="964"/>
                </a:lnTo>
                <a:lnTo>
                  <a:pt x="469" y="961"/>
                </a:lnTo>
                <a:lnTo>
                  <a:pt x="474" y="966"/>
                </a:lnTo>
                <a:lnTo>
                  <a:pt x="469" y="962"/>
                </a:lnTo>
                <a:lnTo>
                  <a:pt x="474" y="966"/>
                </a:lnTo>
                <a:lnTo>
                  <a:pt x="469" y="962"/>
                </a:lnTo>
                <a:lnTo>
                  <a:pt x="465" y="961"/>
                </a:lnTo>
                <a:lnTo>
                  <a:pt x="463" y="958"/>
                </a:lnTo>
                <a:lnTo>
                  <a:pt x="449" y="955"/>
                </a:lnTo>
                <a:lnTo>
                  <a:pt x="441" y="952"/>
                </a:lnTo>
                <a:lnTo>
                  <a:pt x="432" y="950"/>
                </a:lnTo>
                <a:lnTo>
                  <a:pt x="421" y="947"/>
                </a:lnTo>
                <a:lnTo>
                  <a:pt x="409" y="944"/>
                </a:lnTo>
                <a:lnTo>
                  <a:pt x="398" y="943"/>
                </a:lnTo>
                <a:lnTo>
                  <a:pt x="385" y="941"/>
                </a:lnTo>
                <a:lnTo>
                  <a:pt x="354" y="936"/>
                </a:lnTo>
                <a:lnTo>
                  <a:pt x="322" y="933"/>
                </a:lnTo>
                <a:lnTo>
                  <a:pt x="287" y="929"/>
                </a:lnTo>
                <a:lnTo>
                  <a:pt x="249" y="925"/>
                </a:lnTo>
                <a:lnTo>
                  <a:pt x="209" y="924"/>
                </a:lnTo>
                <a:lnTo>
                  <a:pt x="120" y="920"/>
                </a:lnTo>
                <a:lnTo>
                  <a:pt x="76" y="919"/>
                </a:lnTo>
                <a:lnTo>
                  <a:pt x="26" y="919"/>
                </a:lnTo>
                <a:cubicBezTo>
                  <a:pt x="11" y="919"/>
                  <a:pt x="0" y="908"/>
                  <a:pt x="0" y="897"/>
                </a:cubicBezTo>
                <a:cubicBezTo>
                  <a:pt x="0" y="885"/>
                  <a:pt x="11" y="875"/>
                  <a:pt x="26" y="875"/>
                </a:cubicBezTo>
                <a:lnTo>
                  <a:pt x="76" y="875"/>
                </a:lnTo>
                <a:lnTo>
                  <a:pt x="122" y="873"/>
                </a:lnTo>
                <a:lnTo>
                  <a:pt x="166" y="872"/>
                </a:lnTo>
                <a:lnTo>
                  <a:pt x="209" y="869"/>
                </a:lnTo>
                <a:lnTo>
                  <a:pt x="249" y="868"/>
                </a:lnTo>
                <a:lnTo>
                  <a:pt x="287" y="864"/>
                </a:lnTo>
                <a:lnTo>
                  <a:pt x="322" y="861"/>
                </a:lnTo>
                <a:lnTo>
                  <a:pt x="356" y="858"/>
                </a:lnTo>
                <a:lnTo>
                  <a:pt x="385" y="852"/>
                </a:lnTo>
                <a:lnTo>
                  <a:pt x="412" y="849"/>
                </a:lnTo>
                <a:lnTo>
                  <a:pt x="423" y="847"/>
                </a:lnTo>
                <a:lnTo>
                  <a:pt x="434" y="844"/>
                </a:lnTo>
                <a:lnTo>
                  <a:pt x="443" y="842"/>
                </a:lnTo>
                <a:lnTo>
                  <a:pt x="452" y="838"/>
                </a:lnTo>
                <a:lnTo>
                  <a:pt x="459" y="836"/>
                </a:lnTo>
                <a:lnTo>
                  <a:pt x="465" y="835"/>
                </a:lnTo>
                <a:lnTo>
                  <a:pt x="472" y="830"/>
                </a:lnTo>
                <a:lnTo>
                  <a:pt x="474" y="830"/>
                </a:lnTo>
                <a:lnTo>
                  <a:pt x="469" y="831"/>
                </a:lnTo>
                <a:lnTo>
                  <a:pt x="474" y="828"/>
                </a:lnTo>
                <a:lnTo>
                  <a:pt x="469" y="833"/>
                </a:lnTo>
                <a:lnTo>
                  <a:pt x="472" y="830"/>
                </a:lnTo>
                <a:lnTo>
                  <a:pt x="469" y="836"/>
                </a:lnTo>
                <a:lnTo>
                  <a:pt x="469" y="77"/>
                </a:lnTo>
                <a:cubicBezTo>
                  <a:pt x="472" y="75"/>
                  <a:pt x="472" y="73"/>
                  <a:pt x="472" y="72"/>
                </a:cubicBezTo>
                <a:lnTo>
                  <a:pt x="474" y="68"/>
                </a:lnTo>
                <a:cubicBezTo>
                  <a:pt x="477" y="67"/>
                  <a:pt x="477" y="65"/>
                  <a:pt x="479" y="64"/>
                </a:cubicBezTo>
                <a:lnTo>
                  <a:pt x="481" y="61"/>
                </a:lnTo>
                <a:cubicBezTo>
                  <a:pt x="483" y="59"/>
                  <a:pt x="483" y="58"/>
                  <a:pt x="485" y="58"/>
                </a:cubicBezTo>
                <a:lnTo>
                  <a:pt x="487" y="54"/>
                </a:lnTo>
                <a:lnTo>
                  <a:pt x="497" y="51"/>
                </a:lnTo>
                <a:lnTo>
                  <a:pt x="505" y="45"/>
                </a:lnTo>
                <a:lnTo>
                  <a:pt x="523" y="39"/>
                </a:lnTo>
                <a:lnTo>
                  <a:pt x="535" y="37"/>
                </a:lnTo>
                <a:lnTo>
                  <a:pt x="545" y="34"/>
                </a:lnTo>
                <a:lnTo>
                  <a:pt x="559" y="30"/>
                </a:lnTo>
                <a:lnTo>
                  <a:pt x="569" y="28"/>
                </a:lnTo>
                <a:lnTo>
                  <a:pt x="585" y="25"/>
                </a:lnTo>
                <a:lnTo>
                  <a:pt x="599" y="23"/>
                </a:lnTo>
                <a:lnTo>
                  <a:pt x="630" y="18"/>
                </a:lnTo>
                <a:lnTo>
                  <a:pt x="663" y="14"/>
                </a:lnTo>
                <a:lnTo>
                  <a:pt x="701" y="11"/>
                </a:lnTo>
                <a:lnTo>
                  <a:pt x="741" y="7"/>
                </a:lnTo>
                <a:lnTo>
                  <a:pt x="783" y="6"/>
                </a:lnTo>
                <a:lnTo>
                  <a:pt x="827" y="4"/>
                </a:lnTo>
                <a:lnTo>
                  <a:pt x="871" y="2"/>
                </a:lnTo>
                <a:lnTo>
                  <a:pt x="921" y="0"/>
                </a:lnTo>
                <a:lnTo>
                  <a:pt x="967" y="0"/>
                </a:lnTo>
                <a:cubicBezTo>
                  <a:pt x="983" y="0"/>
                  <a:pt x="997" y="9"/>
                  <a:pt x="997" y="21"/>
                </a:cubicBezTo>
                <a:cubicBezTo>
                  <a:pt x="997" y="34"/>
                  <a:pt x="985" y="44"/>
                  <a:pt x="969" y="44"/>
                </a:cubicBezTo>
                <a:lnTo>
                  <a:pt x="921" y="44"/>
                </a:lnTo>
                <a:lnTo>
                  <a:pt x="874" y="45"/>
                </a:lnTo>
                <a:lnTo>
                  <a:pt x="831" y="45"/>
                </a:lnTo>
                <a:lnTo>
                  <a:pt x="787" y="49"/>
                </a:lnTo>
                <a:lnTo>
                  <a:pt x="746" y="51"/>
                </a:lnTo>
                <a:lnTo>
                  <a:pt x="708" y="54"/>
                </a:lnTo>
                <a:lnTo>
                  <a:pt x="673" y="58"/>
                </a:lnTo>
                <a:lnTo>
                  <a:pt x="641" y="61"/>
                </a:lnTo>
                <a:lnTo>
                  <a:pt x="610" y="65"/>
                </a:lnTo>
                <a:lnTo>
                  <a:pt x="597" y="68"/>
                </a:lnTo>
                <a:lnTo>
                  <a:pt x="585" y="70"/>
                </a:lnTo>
                <a:lnTo>
                  <a:pt x="575" y="72"/>
                </a:lnTo>
                <a:lnTo>
                  <a:pt x="563" y="75"/>
                </a:lnTo>
                <a:lnTo>
                  <a:pt x="545" y="79"/>
                </a:lnTo>
                <a:lnTo>
                  <a:pt x="539" y="82"/>
                </a:lnTo>
                <a:lnTo>
                  <a:pt x="532" y="84"/>
                </a:lnTo>
                <a:lnTo>
                  <a:pt x="529" y="86"/>
                </a:lnTo>
                <a:lnTo>
                  <a:pt x="525" y="87"/>
                </a:lnTo>
                <a:lnTo>
                  <a:pt x="521" y="91"/>
                </a:lnTo>
                <a:lnTo>
                  <a:pt x="525" y="87"/>
                </a:lnTo>
                <a:lnTo>
                  <a:pt x="521" y="91"/>
                </a:lnTo>
                <a:lnTo>
                  <a:pt x="525" y="86"/>
                </a:lnTo>
                <a:lnTo>
                  <a:pt x="523" y="89"/>
                </a:lnTo>
                <a:lnTo>
                  <a:pt x="525" y="84"/>
                </a:lnTo>
                <a:lnTo>
                  <a:pt x="525" y="842"/>
                </a:lnTo>
                <a:cubicBezTo>
                  <a:pt x="523" y="844"/>
                  <a:pt x="523" y="845"/>
                  <a:pt x="523" y="849"/>
                </a:cubicBezTo>
                <a:lnTo>
                  <a:pt x="521" y="850"/>
                </a:lnTo>
                <a:cubicBezTo>
                  <a:pt x="519" y="852"/>
                  <a:pt x="519" y="854"/>
                  <a:pt x="517" y="856"/>
                </a:cubicBezTo>
                <a:lnTo>
                  <a:pt x="515" y="858"/>
                </a:lnTo>
                <a:cubicBezTo>
                  <a:pt x="515" y="859"/>
                  <a:pt x="512" y="859"/>
                  <a:pt x="512" y="861"/>
                </a:cubicBezTo>
                <a:lnTo>
                  <a:pt x="505" y="866"/>
                </a:lnTo>
                <a:lnTo>
                  <a:pt x="497" y="869"/>
                </a:lnTo>
                <a:lnTo>
                  <a:pt x="489" y="873"/>
                </a:lnTo>
                <a:lnTo>
                  <a:pt x="481" y="877"/>
                </a:lnTo>
                <a:lnTo>
                  <a:pt x="469" y="880"/>
                </a:lnTo>
                <a:lnTo>
                  <a:pt x="461" y="882"/>
                </a:lnTo>
                <a:lnTo>
                  <a:pt x="447" y="885"/>
                </a:lnTo>
                <a:lnTo>
                  <a:pt x="436" y="889"/>
                </a:lnTo>
                <a:lnTo>
                  <a:pt x="423" y="891"/>
                </a:lnTo>
                <a:lnTo>
                  <a:pt x="409" y="894"/>
                </a:lnTo>
                <a:lnTo>
                  <a:pt x="396" y="896"/>
                </a:lnTo>
                <a:lnTo>
                  <a:pt x="365" y="901"/>
                </a:lnTo>
                <a:lnTo>
                  <a:pt x="294" y="908"/>
                </a:lnTo>
                <a:lnTo>
                  <a:pt x="254" y="911"/>
                </a:lnTo>
                <a:lnTo>
                  <a:pt x="168" y="915"/>
                </a:lnTo>
                <a:lnTo>
                  <a:pt x="122" y="917"/>
                </a:lnTo>
                <a:lnTo>
                  <a:pt x="76" y="919"/>
                </a:lnTo>
                <a:lnTo>
                  <a:pt x="28" y="919"/>
                </a:lnTo>
                <a:lnTo>
                  <a:pt x="28" y="875"/>
                </a:lnTo>
                <a:lnTo>
                  <a:pt x="76" y="875"/>
                </a:lnTo>
                <a:lnTo>
                  <a:pt x="122" y="877"/>
                </a:lnTo>
                <a:lnTo>
                  <a:pt x="168" y="878"/>
                </a:lnTo>
                <a:lnTo>
                  <a:pt x="214" y="880"/>
                </a:lnTo>
                <a:lnTo>
                  <a:pt x="254" y="882"/>
                </a:lnTo>
                <a:lnTo>
                  <a:pt x="294" y="885"/>
                </a:lnTo>
                <a:lnTo>
                  <a:pt x="332" y="889"/>
                </a:lnTo>
                <a:lnTo>
                  <a:pt x="365" y="894"/>
                </a:lnTo>
                <a:lnTo>
                  <a:pt x="396" y="897"/>
                </a:lnTo>
                <a:lnTo>
                  <a:pt x="409" y="901"/>
                </a:lnTo>
                <a:lnTo>
                  <a:pt x="425" y="903"/>
                </a:lnTo>
                <a:lnTo>
                  <a:pt x="439" y="906"/>
                </a:lnTo>
                <a:lnTo>
                  <a:pt x="449" y="908"/>
                </a:lnTo>
                <a:lnTo>
                  <a:pt x="461" y="911"/>
                </a:lnTo>
                <a:lnTo>
                  <a:pt x="472" y="915"/>
                </a:lnTo>
                <a:lnTo>
                  <a:pt x="481" y="917"/>
                </a:lnTo>
                <a:lnTo>
                  <a:pt x="489" y="920"/>
                </a:lnTo>
                <a:lnTo>
                  <a:pt x="499" y="925"/>
                </a:lnTo>
                <a:lnTo>
                  <a:pt x="507" y="929"/>
                </a:lnTo>
                <a:lnTo>
                  <a:pt x="509" y="933"/>
                </a:lnTo>
                <a:cubicBezTo>
                  <a:pt x="512" y="934"/>
                  <a:pt x="512" y="934"/>
                  <a:pt x="515" y="936"/>
                </a:cubicBezTo>
                <a:lnTo>
                  <a:pt x="517" y="938"/>
                </a:lnTo>
                <a:cubicBezTo>
                  <a:pt x="519" y="939"/>
                  <a:pt x="519" y="941"/>
                  <a:pt x="521" y="943"/>
                </a:cubicBezTo>
                <a:lnTo>
                  <a:pt x="523" y="947"/>
                </a:lnTo>
                <a:cubicBezTo>
                  <a:pt x="523" y="948"/>
                  <a:pt x="523" y="950"/>
                  <a:pt x="525" y="952"/>
                </a:cubicBezTo>
                <a:lnTo>
                  <a:pt x="525" y="1712"/>
                </a:lnTo>
                <a:lnTo>
                  <a:pt x="523" y="1705"/>
                </a:lnTo>
                <a:lnTo>
                  <a:pt x="525" y="1708"/>
                </a:lnTo>
                <a:lnTo>
                  <a:pt x="521" y="1703"/>
                </a:lnTo>
                <a:lnTo>
                  <a:pt x="525" y="1706"/>
                </a:lnTo>
                <a:lnTo>
                  <a:pt x="521" y="1705"/>
                </a:lnTo>
                <a:lnTo>
                  <a:pt x="523" y="1706"/>
                </a:lnTo>
                <a:lnTo>
                  <a:pt x="525" y="1706"/>
                </a:lnTo>
                <a:lnTo>
                  <a:pt x="532" y="1710"/>
                </a:lnTo>
                <a:lnTo>
                  <a:pt x="537" y="1712"/>
                </a:lnTo>
                <a:lnTo>
                  <a:pt x="543" y="1714"/>
                </a:lnTo>
                <a:lnTo>
                  <a:pt x="552" y="1717"/>
                </a:lnTo>
                <a:lnTo>
                  <a:pt x="561" y="1719"/>
                </a:lnTo>
                <a:lnTo>
                  <a:pt x="573" y="1722"/>
                </a:lnTo>
                <a:lnTo>
                  <a:pt x="583" y="1724"/>
                </a:lnTo>
                <a:lnTo>
                  <a:pt x="597" y="1726"/>
                </a:lnTo>
                <a:lnTo>
                  <a:pt x="610" y="1729"/>
                </a:lnTo>
                <a:lnTo>
                  <a:pt x="639" y="1733"/>
                </a:lnTo>
                <a:lnTo>
                  <a:pt x="673" y="1736"/>
                </a:lnTo>
                <a:lnTo>
                  <a:pt x="708" y="1740"/>
                </a:lnTo>
                <a:lnTo>
                  <a:pt x="746" y="1743"/>
                </a:lnTo>
                <a:lnTo>
                  <a:pt x="787" y="1745"/>
                </a:lnTo>
                <a:lnTo>
                  <a:pt x="829" y="1748"/>
                </a:lnTo>
                <a:lnTo>
                  <a:pt x="874" y="1748"/>
                </a:lnTo>
                <a:lnTo>
                  <a:pt x="921" y="1750"/>
                </a:lnTo>
                <a:lnTo>
                  <a:pt x="969" y="1750"/>
                </a:lnTo>
                <a:cubicBezTo>
                  <a:pt x="985" y="1750"/>
                  <a:pt x="997" y="1761"/>
                  <a:pt x="997" y="1773"/>
                </a:cubicBezTo>
                <a:cubicBezTo>
                  <a:pt x="997" y="1785"/>
                  <a:pt x="983" y="1794"/>
                  <a:pt x="967" y="1794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</p:sp>
      <p:sp>
        <p:nvSpPr>
          <p:cNvPr id="909" name="Freeform 43"/>
          <p:cNvSpPr/>
          <p:nvPr/>
        </p:nvSpPr>
        <p:spPr>
          <a:xfrm>
            <a:off x="5915880" y="4740840"/>
            <a:ext cx="359280" cy="646200"/>
          </a:xfrm>
          <a:custGeom>
            <a:avLst/>
            <a:gdLst/>
            <a:ahLst/>
            <a:rect l="0" t="0" r="r" b="b"/>
            <a:pathLst>
              <a:path w="998" h="1795">
                <a:moveTo>
                  <a:pt x="967" y="1794"/>
                </a:moveTo>
                <a:lnTo>
                  <a:pt x="921" y="1794"/>
                </a:lnTo>
                <a:lnTo>
                  <a:pt x="874" y="1792"/>
                </a:lnTo>
                <a:lnTo>
                  <a:pt x="827" y="1792"/>
                </a:lnTo>
                <a:lnTo>
                  <a:pt x="785" y="1789"/>
                </a:lnTo>
                <a:lnTo>
                  <a:pt x="741" y="1787"/>
                </a:lnTo>
                <a:lnTo>
                  <a:pt x="701" y="1783"/>
                </a:lnTo>
                <a:lnTo>
                  <a:pt x="630" y="1776"/>
                </a:lnTo>
                <a:lnTo>
                  <a:pt x="599" y="1771"/>
                </a:lnTo>
                <a:lnTo>
                  <a:pt x="585" y="1770"/>
                </a:lnTo>
                <a:lnTo>
                  <a:pt x="573" y="1766"/>
                </a:lnTo>
                <a:lnTo>
                  <a:pt x="559" y="1764"/>
                </a:lnTo>
                <a:lnTo>
                  <a:pt x="545" y="1761"/>
                </a:lnTo>
                <a:lnTo>
                  <a:pt x="535" y="1759"/>
                </a:lnTo>
                <a:lnTo>
                  <a:pt x="525" y="1756"/>
                </a:lnTo>
                <a:lnTo>
                  <a:pt x="517" y="1752"/>
                </a:lnTo>
                <a:lnTo>
                  <a:pt x="505" y="1748"/>
                </a:lnTo>
                <a:lnTo>
                  <a:pt x="499" y="1745"/>
                </a:lnTo>
                <a:lnTo>
                  <a:pt x="489" y="1742"/>
                </a:lnTo>
                <a:lnTo>
                  <a:pt x="485" y="1736"/>
                </a:lnTo>
                <a:cubicBezTo>
                  <a:pt x="483" y="1736"/>
                  <a:pt x="483" y="1734"/>
                  <a:pt x="481" y="1734"/>
                </a:cubicBezTo>
                <a:lnTo>
                  <a:pt x="479" y="1731"/>
                </a:lnTo>
                <a:cubicBezTo>
                  <a:pt x="477" y="1729"/>
                  <a:pt x="477" y="1728"/>
                  <a:pt x="474" y="1726"/>
                </a:cubicBezTo>
                <a:lnTo>
                  <a:pt x="472" y="1722"/>
                </a:lnTo>
                <a:cubicBezTo>
                  <a:pt x="472" y="1720"/>
                  <a:pt x="472" y="1719"/>
                  <a:pt x="469" y="1717"/>
                </a:cubicBezTo>
                <a:lnTo>
                  <a:pt x="469" y="958"/>
                </a:lnTo>
                <a:lnTo>
                  <a:pt x="472" y="964"/>
                </a:lnTo>
                <a:lnTo>
                  <a:pt x="469" y="961"/>
                </a:lnTo>
                <a:lnTo>
                  <a:pt x="474" y="966"/>
                </a:lnTo>
                <a:lnTo>
                  <a:pt x="469" y="962"/>
                </a:lnTo>
                <a:lnTo>
                  <a:pt x="474" y="966"/>
                </a:lnTo>
                <a:lnTo>
                  <a:pt x="469" y="962"/>
                </a:lnTo>
                <a:lnTo>
                  <a:pt x="465" y="961"/>
                </a:lnTo>
                <a:lnTo>
                  <a:pt x="463" y="958"/>
                </a:lnTo>
                <a:lnTo>
                  <a:pt x="449" y="955"/>
                </a:lnTo>
                <a:lnTo>
                  <a:pt x="441" y="952"/>
                </a:lnTo>
                <a:lnTo>
                  <a:pt x="432" y="950"/>
                </a:lnTo>
                <a:lnTo>
                  <a:pt x="421" y="947"/>
                </a:lnTo>
                <a:lnTo>
                  <a:pt x="409" y="944"/>
                </a:lnTo>
                <a:lnTo>
                  <a:pt x="398" y="943"/>
                </a:lnTo>
                <a:lnTo>
                  <a:pt x="385" y="941"/>
                </a:lnTo>
                <a:lnTo>
                  <a:pt x="354" y="936"/>
                </a:lnTo>
                <a:lnTo>
                  <a:pt x="322" y="933"/>
                </a:lnTo>
                <a:lnTo>
                  <a:pt x="287" y="929"/>
                </a:lnTo>
                <a:lnTo>
                  <a:pt x="249" y="925"/>
                </a:lnTo>
                <a:lnTo>
                  <a:pt x="209" y="924"/>
                </a:lnTo>
                <a:lnTo>
                  <a:pt x="120" y="920"/>
                </a:lnTo>
                <a:lnTo>
                  <a:pt x="76" y="919"/>
                </a:lnTo>
                <a:lnTo>
                  <a:pt x="26" y="919"/>
                </a:lnTo>
                <a:cubicBezTo>
                  <a:pt x="11" y="919"/>
                  <a:pt x="0" y="908"/>
                  <a:pt x="0" y="897"/>
                </a:cubicBezTo>
                <a:cubicBezTo>
                  <a:pt x="0" y="885"/>
                  <a:pt x="11" y="875"/>
                  <a:pt x="26" y="875"/>
                </a:cubicBezTo>
                <a:lnTo>
                  <a:pt x="76" y="875"/>
                </a:lnTo>
                <a:lnTo>
                  <a:pt x="122" y="873"/>
                </a:lnTo>
                <a:lnTo>
                  <a:pt x="166" y="872"/>
                </a:lnTo>
                <a:lnTo>
                  <a:pt x="209" y="869"/>
                </a:lnTo>
                <a:lnTo>
                  <a:pt x="249" y="868"/>
                </a:lnTo>
                <a:lnTo>
                  <a:pt x="287" y="864"/>
                </a:lnTo>
                <a:lnTo>
                  <a:pt x="322" y="861"/>
                </a:lnTo>
                <a:lnTo>
                  <a:pt x="356" y="858"/>
                </a:lnTo>
                <a:lnTo>
                  <a:pt x="385" y="852"/>
                </a:lnTo>
                <a:lnTo>
                  <a:pt x="412" y="849"/>
                </a:lnTo>
                <a:lnTo>
                  <a:pt x="423" y="847"/>
                </a:lnTo>
                <a:lnTo>
                  <a:pt x="434" y="844"/>
                </a:lnTo>
                <a:lnTo>
                  <a:pt x="443" y="842"/>
                </a:lnTo>
                <a:lnTo>
                  <a:pt x="452" y="838"/>
                </a:lnTo>
                <a:lnTo>
                  <a:pt x="459" y="836"/>
                </a:lnTo>
                <a:lnTo>
                  <a:pt x="465" y="835"/>
                </a:lnTo>
                <a:lnTo>
                  <a:pt x="472" y="830"/>
                </a:lnTo>
                <a:lnTo>
                  <a:pt x="474" y="830"/>
                </a:lnTo>
                <a:lnTo>
                  <a:pt x="469" y="831"/>
                </a:lnTo>
                <a:lnTo>
                  <a:pt x="474" y="828"/>
                </a:lnTo>
                <a:lnTo>
                  <a:pt x="469" y="833"/>
                </a:lnTo>
                <a:lnTo>
                  <a:pt x="472" y="830"/>
                </a:lnTo>
                <a:lnTo>
                  <a:pt x="469" y="836"/>
                </a:lnTo>
                <a:lnTo>
                  <a:pt x="469" y="77"/>
                </a:lnTo>
                <a:cubicBezTo>
                  <a:pt x="472" y="75"/>
                  <a:pt x="472" y="73"/>
                  <a:pt x="472" y="72"/>
                </a:cubicBezTo>
                <a:lnTo>
                  <a:pt x="474" y="68"/>
                </a:lnTo>
                <a:cubicBezTo>
                  <a:pt x="477" y="67"/>
                  <a:pt x="477" y="65"/>
                  <a:pt x="479" y="64"/>
                </a:cubicBezTo>
                <a:lnTo>
                  <a:pt x="481" y="61"/>
                </a:lnTo>
                <a:cubicBezTo>
                  <a:pt x="483" y="59"/>
                  <a:pt x="483" y="58"/>
                  <a:pt x="485" y="58"/>
                </a:cubicBezTo>
                <a:lnTo>
                  <a:pt x="487" y="54"/>
                </a:lnTo>
                <a:lnTo>
                  <a:pt x="497" y="51"/>
                </a:lnTo>
                <a:lnTo>
                  <a:pt x="505" y="45"/>
                </a:lnTo>
                <a:lnTo>
                  <a:pt x="523" y="39"/>
                </a:lnTo>
                <a:lnTo>
                  <a:pt x="535" y="37"/>
                </a:lnTo>
                <a:lnTo>
                  <a:pt x="545" y="34"/>
                </a:lnTo>
                <a:lnTo>
                  <a:pt x="559" y="30"/>
                </a:lnTo>
                <a:lnTo>
                  <a:pt x="569" y="28"/>
                </a:lnTo>
                <a:lnTo>
                  <a:pt x="585" y="25"/>
                </a:lnTo>
                <a:lnTo>
                  <a:pt x="599" y="23"/>
                </a:lnTo>
                <a:lnTo>
                  <a:pt x="630" y="18"/>
                </a:lnTo>
                <a:lnTo>
                  <a:pt x="663" y="14"/>
                </a:lnTo>
                <a:lnTo>
                  <a:pt x="701" y="11"/>
                </a:lnTo>
                <a:lnTo>
                  <a:pt x="741" y="7"/>
                </a:lnTo>
                <a:lnTo>
                  <a:pt x="783" y="6"/>
                </a:lnTo>
                <a:lnTo>
                  <a:pt x="827" y="4"/>
                </a:lnTo>
                <a:lnTo>
                  <a:pt x="871" y="2"/>
                </a:lnTo>
                <a:lnTo>
                  <a:pt x="921" y="0"/>
                </a:lnTo>
                <a:lnTo>
                  <a:pt x="967" y="0"/>
                </a:lnTo>
                <a:cubicBezTo>
                  <a:pt x="983" y="0"/>
                  <a:pt x="997" y="9"/>
                  <a:pt x="997" y="21"/>
                </a:cubicBezTo>
                <a:cubicBezTo>
                  <a:pt x="997" y="34"/>
                  <a:pt x="985" y="44"/>
                  <a:pt x="969" y="44"/>
                </a:cubicBezTo>
                <a:lnTo>
                  <a:pt x="921" y="44"/>
                </a:lnTo>
                <a:lnTo>
                  <a:pt x="874" y="45"/>
                </a:lnTo>
                <a:lnTo>
                  <a:pt x="831" y="45"/>
                </a:lnTo>
                <a:lnTo>
                  <a:pt x="787" y="49"/>
                </a:lnTo>
                <a:lnTo>
                  <a:pt x="746" y="51"/>
                </a:lnTo>
                <a:lnTo>
                  <a:pt x="708" y="54"/>
                </a:lnTo>
                <a:lnTo>
                  <a:pt x="673" y="58"/>
                </a:lnTo>
                <a:lnTo>
                  <a:pt x="641" y="61"/>
                </a:lnTo>
                <a:lnTo>
                  <a:pt x="610" y="65"/>
                </a:lnTo>
                <a:lnTo>
                  <a:pt x="597" y="68"/>
                </a:lnTo>
                <a:lnTo>
                  <a:pt x="585" y="70"/>
                </a:lnTo>
                <a:lnTo>
                  <a:pt x="575" y="72"/>
                </a:lnTo>
                <a:lnTo>
                  <a:pt x="563" y="75"/>
                </a:lnTo>
                <a:lnTo>
                  <a:pt x="545" y="79"/>
                </a:lnTo>
                <a:lnTo>
                  <a:pt x="539" y="82"/>
                </a:lnTo>
                <a:lnTo>
                  <a:pt x="532" y="84"/>
                </a:lnTo>
                <a:lnTo>
                  <a:pt x="529" y="86"/>
                </a:lnTo>
                <a:lnTo>
                  <a:pt x="525" y="87"/>
                </a:lnTo>
                <a:lnTo>
                  <a:pt x="521" y="91"/>
                </a:lnTo>
                <a:lnTo>
                  <a:pt x="525" y="87"/>
                </a:lnTo>
                <a:lnTo>
                  <a:pt x="521" y="91"/>
                </a:lnTo>
                <a:lnTo>
                  <a:pt x="525" y="86"/>
                </a:lnTo>
                <a:lnTo>
                  <a:pt x="523" y="89"/>
                </a:lnTo>
                <a:lnTo>
                  <a:pt x="525" y="84"/>
                </a:lnTo>
                <a:lnTo>
                  <a:pt x="525" y="842"/>
                </a:lnTo>
                <a:cubicBezTo>
                  <a:pt x="523" y="844"/>
                  <a:pt x="523" y="845"/>
                  <a:pt x="523" y="849"/>
                </a:cubicBezTo>
                <a:lnTo>
                  <a:pt x="521" y="850"/>
                </a:lnTo>
                <a:cubicBezTo>
                  <a:pt x="519" y="852"/>
                  <a:pt x="519" y="854"/>
                  <a:pt x="517" y="856"/>
                </a:cubicBezTo>
                <a:lnTo>
                  <a:pt x="515" y="858"/>
                </a:lnTo>
                <a:cubicBezTo>
                  <a:pt x="515" y="859"/>
                  <a:pt x="512" y="859"/>
                  <a:pt x="512" y="861"/>
                </a:cubicBezTo>
                <a:lnTo>
                  <a:pt x="505" y="866"/>
                </a:lnTo>
                <a:lnTo>
                  <a:pt x="497" y="869"/>
                </a:lnTo>
                <a:lnTo>
                  <a:pt x="489" y="873"/>
                </a:lnTo>
                <a:lnTo>
                  <a:pt x="481" y="877"/>
                </a:lnTo>
                <a:lnTo>
                  <a:pt x="469" y="880"/>
                </a:lnTo>
                <a:lnTo>
                  <a:pt x="461" y="882"/>
                </a:lnTo>
                <a:lnTo>
                  <a:pt x="447" y="885"/>
                </a:lnTo>
                <a:lnTo>
                  <a:pt x="436" y="889"/>
                </a:lnTo>
                <a:lnTo>
                  <a:pt x="423" y="891"/>
                </a:lnTo>
                <a:lnTo>
                  <a:pt x="409" y="894"/>
                </a:lnTo>
                <a:lnTo>
                  <a:pt x="396" y="896"/>
                </a:lnTo>
                <a:lnTo>
                  <a:pt x="365" y="901"/>
                </a:lnTo>
                <a:lnTo>
                  <a:pt x="294" y="908"/>
                </a:lnTo>
                <a:lnTo>
                  <a:pt x="254" y="911"/>
                </a:lnTo>
                <a:lnTo>
                  <a:pt x="168" y="915"/>
                </a:lnTo>
                <a:lnTo>
                  <a:pt x="122" y="917"/>
                </a:lnTo>
                <a:lnTo>
                  <a:pt x="76" y="919"/>
                </a:lnTo>
                <a:lnTo>
                  <a:pt x="28" y="919"/>
                </a:lnTo>
                <a:lnTo>
                  <a:pt x="28" y="875"/>
                </a:lnTo>
                <a:lnTo>
                  <a:pt x="76" y="875"/>
                </a:lnTo>
                <a:lnTo>
                  <a:pt x="122" y="877"/>
                </a:lnTo>
                <a:lnTo>
                  <a:pt x="168" y="878"/>
                </a:lnTo>
                <a:lnTo>
                  <a:pt x="214" y="880"/>
                </a:lnTo>
                <a:lnTo>
                  <a:pt x="254" y="882"/>
                </a:lnTo>
                <a:lnTo>
                  <a:pt x="294" y="885"/>
                </a:lnTo>
                <a:lnTo>
                  <a:pt x="332" y="889"/>
                </a:lnTo>
                <a:lnTo>
                  <a:pt x="365" y="894"/>
                </a:lnTo>
                <a:lnTo>
                  <a:pt x="396" y="897"/>
                </a:lnTo>
                <a:lnTo>
                  <a:pt x="409" y="901"/>
                </a:lnTo>
                <a:lnTo>
                  <a:pt x="425" y="903"/>
                </a:lnTo>
                <a:lnTo>
                  <a:pt x="439" y="906"/>
                </a:lnTo>
                <a:lnTo>
                  <a:pt x="449" y="908"/>
                </a:lnTo>
                <a:lnTo>
                  <a:pt x="461" y="911"/>
                </a:lnTo>
                <a:lnTo>
                  <a:pt x="472" y="915"/>
                </a:lnTo>
                <a:lnTo>
                  <a:pt x="481" y="917"/>
                </a:lnTo>
                <a:lnTo>
                  <a:pt x="489" y="920"/>
                </a:lnTo>
                <a:lnTo>
                  <a:pt x="499" y="925"/>
                </a:lnTo>
                <a:lnTo>
                  <a:pt x="507" y="929"/>
                </a:lnTo>
                <a:lnTo>
                  <a:pt x="509" y="933"/>
                </a:lnTo>
                <a:cubicBezTo>
                  <a:pt x="512" y="934"/>
                  <a:pt x="512" y="934"/>
                  <a:pt x="515" y="936"/>
                </a:cubicBezTo>
                <a:lnTo>
                  <a:pt x="517" y="938"/>
                </a:lnTo>
                <a:cubicBezTo>
                  <a:pt x="519" y="939"/>
                  <a:pt x="519" y="941"/>
                  <a:pt x="521" y="943"/>
                </a:cubicBezTo>
                <a:lnTo>
                  <a:pt x="523" y="947"/>
                </a:lnTo>
                <a:cubicBezTo>
                  <a:pt x="523" y="948"/>
                  <a:pt x="523" y="950"/>
                  <a:pt x="525" y="952"/>
                </a:cubicBezTo>
                <a:lnTo>
                  <a:pt x="525" y="1712"/>
                </a:lnTo>
                <a:lnTo>
                  <a:pt x="523" y="1705"/>
                </a:lnTo>
                <a:lnTo>
                  <a:pt x="525" y="1708"/>
                </a:lnTo>
                <a:lnTo>
                  <a:pt x="521" y="1703"/>
                </a:lnTo>
                <a:lnTo>
                  <a:pt x="525" y="1706"/>
                </a:lnTo>
                <a:lnTo>
                  <a:pt x="521" y="1705"/>
                </a:lnTo>
                <a:lnTo>
                  <a:pt x="523" y="1706"/>
                </a:lnTo>
                <a:lnTo>
                  <a:pt x="525" y="1706"/>
                </a:lnTo>
                <a:lnTo>
                  <a:pt x="532" y="1710"/>
                </a:lnTo>
                <a:lnTo>
                  <a:pt x="537" y="1712"/>
                </a:lnTo>
                <a:lnTo>
                  <a:pt x="543" y="1714"/>
                </a:lnTo>
                <a:lnTo>
                  <a:pt x="552" y="1717"/>
                </a:lnTo>
                <a:lnTo>
                  <a:pt x="561" y="1719"/>
                </a:lnTo>
                <a:lnTo>
                  <a:pt x="573" y="1722"/>
                </a:lnTo>
                <a:lnTo>
                  <a:pt x="583" y="1724"/>
                </a:lnTo>
                <a:lnTo>
                  <a:pt x="597" y="1726"/>
                </a:lnTo>
                <a:lnTo>
                  <a:pt x="610" y="1729"/>
                </a:lnTo>
                <a:lnTo>
                  <a:pt x="639" y="1733"/>
                </a:lnTo>
                <a:lnTo>
                  <a:pt x="673" y="1736"/>
                </a:lnTo>
                <a:lnTo>
                  <a:pt x="708" y="1740"/>
                </a:lnTo>
                <a:lnTo>
                  <a:pt x="746" y="1743"/>
                </a:lnTo>
                <a:lnTo>
                  <a:pt x="787" y="1745"/>
                </a:lnTo>
                <a:lnTo>
                  <a:pt x="829" y="1748"/>
                </a:lnTo>
                <a:lnTo>
                  <a:pt x="874" y="1748"/>
                </a:lnTo>
                <a:lnTo>
                  <a:pt x="921" y="1750"/>
                </a:lnTo>
                <a:lnTo>
                  <a:pt x="969" y="1750"/>
                </a:lnTo>
                <a:cubicBezTo>
                  <a:pt x="985" y="1750"/>
                  <a:pt x="997" y="1761"/>
                  <a:pt x="997" y="1773"/>
                </a:cubicBezTo>
                <a:cubicBezTo>
                  <a:pt x="997" y="1785"/>
                  <a:pt x="983" y="1794"/>
                  <a:pt x="967" y="1794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</p:sp>
      <p:pic>
        <p:nvPicPr>
          <p:cNvPr id="910" name="" descr=""/>
          <p:cNvPicPr/>
          <p:nvPr/>
        </p:nvPicPr>
        <p:blipFill>
          <a:blip r:embed="rId2"/>
          <a:stretch/>
        </p:blipFill>
        <p:spPr>
          <a:xfrm rot="5400000">
            <a:off x="739080" y="4398840"/>
            <a:ext cx="307440" cy="678960"/>
          </a:xfrm>
          <a:prstGeom prst="rect">
            <a:avLst/>
          </a:prstGeom>
          <a:ln w="0">
            <a:noFill/>
          </a:ln>
        </p:spPr>
      </p:pic>
      <p:pic>
        <p:nvPicPr>
          <p:cNvPr id="911" name="" descr=""/>
          <p:cNvPicPr/>
          <p:nvPr/>
        </p:nvPicPr>
        <p:blipFill>
          <a:blip r:embed="rId3"/>
          <a:stretch/>
        </p:blipFill>
        <p:spPr>
          <a:xfrm>
            <a:off x="1299960" y="4875120"/>
            <a:ext cx="16200" cy="4320"/>
          </a:xfrm>
          <a:prstGeom prst="rect">
            <a:avLst/>
          </a:prstGeom>
          <a:ln w="0">
            <a:noFill/>
          </a:ln>
        </p:spPr>
      </p:pic>
      <p:pic>
        <p:nvPicPr>
          <p:cNvPr id="912" name="" descr=""/>
          <p:cNvPicPr/>
          <p:nvPr/>
        </p:nvPicPr>
        <p:blipFill>
          <a:blip r:embed="rId4"/>
          <a:stretch/>
        </p:blipFill>
        <p:spPr>
          <a:xfrm>
            <a:off x="513720" y="4879440"/>
            <a:ext cx="21960" cy="4320"/>
          </a:xfrm>
          <a:prstGeom prst="rect">
            <a:avLst/>
          </a:prstGeom>
          <a:ln w="0">
            <a:noFill/>
          </a:ln>
        </p:spPr>
      </p:pic>
      <p:pic>
        <p:nvPicPr>
          <p:cNvPr id="913" name="" descr=""/>
          <p:cNvPicPr/>
          <p:nvPr/>
        </p:nvPicPr>
        <p:blipFill>
          <a:blip r:embed="rId5"/>
          <a:stretch/>
        </p:blipFill>
        <p:spPr>
          <a:xfrm>
            <a:off x="581040" y="4879440"/>
            <a:ext cx="21960" cy="4320"/>
          </a:xfrm>
          <a:prstGeom prst="rect">
            <a:avLst/>
          </a:prstGeom>
          <a:ln w="0">
            <a:noFill/>
          </a:ln>
        </p:spPr>
      </p:pic>
      <p:pic>
        <p:nvPicPr>
          <p:cNvPr id="914" name="" descr=""/>
          <p:cNvPicPr/>
          <p:nvPr/>
        </p:nvPicPr>
        <p:blipFill>
          <a:blip r:embed="rId6"/>
          <a:stretch/>
        </p:blipFill>
        <p:spPr>
          <a:xfrm>
            <a:off x="665280" y="4879440"/>
            <a:ext cx="21960" cy="4320"/>
          </a:xfrm>
          <a:prstGeom prst="rect">
            <a:avLst/>
          </a:prstGeom>
          <a:ln w="0">
            <a:noFill/>
          </a:ln>
        </p:spPr>
      </p:pic>
      <p:pic>
        <p:nvPicPr>
          <p:cNvPr id="915" name="" descr=""/>
          <p:cNvPicPr/>
          <p:nvPr/>
        </p:nvPicPr>
        <p:blipFill>
          <a:blip r:embed="rId7"/>
          <a:stretch/>
        </p:blipFill>
        <p:spPr>
          <a:xfrm>
            <a:off x="726840" y="4879440"/>
            <a:ext cx="21960" cy="4320"/>
          </a:xfrm>
          <a:prstGeom prst="rect">
            <a:avLst/>
          </a:prstGeom>
          <a:ln w="0">
            <a:noFill/>
          </a:ln>
        </p:spPr>
      </p:pic>
      <p:pic>
        <p:nvPicPr>
          <p:cNvPr id="916" name="" descr=""/>
          <p:cNvPicPr/>
          <p:nvPr/>
        </p:nvPicPr>
        <p:blipFill>
          <a:blip r:embed="rId8"/>
          <a:stretch/>
        </p:blipFill>
        <p:spPr>
          <a:xfrm>
            <a:off x="766440" y="4879440"/>
            <a:ext cx="55800" cy="4320"/>
          </a:xfrm>
          <a:prstGeom prst="rect">
            <a:avLst/>
          </a:prstGeom>
          <a:ln w="0">
            <a:noFill/>
          </a:ln>
        </p:spPr>
      </p:pic>
      <p:pic>
        <p:nvPicPr>
          <p:cNvPr id="917" name="" descr=""/>
          <p:cNvPicPr/>
          <p:nvPr/>
        </p:nvPicPr>
        <p:blipFill>
          <a:blip r:embed="rId9"/>
          <a:stretch/>
        </p:blipFill>
        <p:spPr>
          <a:xfrm>
            <a:off x="867600" y="4879440"/>
            <a:ext cx="27720" cy="4320"/>
          </a:xfrm>
          <a:prstGeom prst="rect">
            <a:avLst/>
          </a:prstGeom>
          <a:ln w="0">
            <a:noFill/>
          </a:ln>
        </p:spPr>
      </p:pic>
      <p:pic>
        <p:nvPicPr>
          <p:cNvPr id="918" name="" descr=""/>
          <p:cNvPicPr/>
          <p:nvPr/>
        </p:nvPicPr>
        <p:blipFill>
          <a:blip r:embed="rId10"/>
          <a:stretch/>
        </p:blipFill>
        <p:spPr>
          <a:xfrm>
            <a:off x="968400" y="4879440"/>
            <a:ext cx="21960" cy="4320"/>
          </a:xfrm>
          <a:prstGeom prst="rect">
            <a:avLst/>
          </a:prstGeom>
          <a:ln w="0">
            <a:noFill/>
          </a:ln>
        </p:spPr>
      </p:pic>
      <p:pic>
        <p:nvPicPr>
          <p:cNvPr id="919" name="" descr=""/>
          <p:cNvPicPr/>
          <p:nvPr/>
        </p:nvPicPr>
        <p:blipFill>
          <a:blip r:embed="rId11"/>
          <a:stretch/>
        </p:blipFill>
        <p:spPr>
          <a:xfrm>
            <a:off x="1013400" y="4879440"/>
            <a:ext cx="72720" cy="4320"/>
          </a:xfrm>
          <a:prstGeom prst="rect">
            <a:avLst/>
          </a:prstGeom>
          <a:ln w="0">
            <a:noFill/>
          </a:ln>
        </p:spPr>
      </p:pic>
      <p:pic>
        <p:nvPicPr>
          <p:cNvPr id="920" name="" descr=""/>
          <p:cNvPicPr/>
          <p:nvPr/>
        </p:nvPicPr>
        <p:blipFill>
          <a:blip r:embed="rId12"/>
          <a:stretch/>
        </p:blipFill>
        <p:spPr>
          <a:xfrm>
            <a:off x="1136880" y="4879440"/>
            <a:ext cx="55800" cy="4320"/>
          </a:xfrm>
          <a:prstGeom prst="rect">
            <a:avLst/>
          </a:prstGeom>
          <a:ln w="0">
            <a:noFill/>
          </a:ln>
        </p:spPr>
      </p:pic>
      <p:pic>
        <p:nvPicPr>
          <p:cNvPr id="921" name="" descr=""/>
          <p:cNvPicPr/>
          <p:nvPr/>
        </p:nvPicPr>
        <p:blipFill>
          <a:blip r:embed="rId13"/>
          <a:stretch/>
        </p:blipFill>
        <p:spPr>
          <a:xfrm>
            <a:off x="1254600" y="4879440"/>
            <a:ext cx="16200" cy="4320"/>
          </a:xfrm>
          <a:prstGeom prst="rect">
            <a:avLst/>
          </a:prstGeom>
          <a:ln w="0">
            <a:noFill/>
          </a:ln>
        </p:spPr>
      </p:pic>
      <p:pic>
        <p:nvPicPr>
          <p:cNvPr id="922" name="" descr=""/>
          <p:cNvPicPr/>
          <p:nvPr/>
        </p:nvPicPr>
        <p:blipFill>
          <a:blip r:embed="rId14"/>
          <a:stretch/>
        </p:blipFill>
        <p:spPr>
          <a:xfrm>
            <a:off x="1288440" y="4879440"/>
            <a:ext cx="27720" cy="4320"/>
          </a:xfrm>
          <a:prstGeom prst="rect">
            <a:avLst/>
          </a:prstGeom>
          <a:ln w="0">
            <a:noFill/>
          </a:ln>
        </p:spPr>
      </p:pic>
      <p:pic>
        <p:nvPicPr>
          <p:cNvPr id="923" name="" descr=""/>
          <p:cNvPicPr/>
          <p:nvPr/>
        </p:nvPicPr>
        <p:blipFill>
          <a:blip r:embed="rId15"/>
          <a:stretch/>
        </p:blipFill>
        <p:spPr>
          <a:xfrm>
            <a:off x="513720" y="4883760"/>
            <a:ext cx="21960" cy="4320"/>
          </a:xfrm>
          <a:prstGeom prst="rect">
            <a:avLst/>
          </a:prstGeom>
          <a:ln w="0">
            <a:noFill/>
          </a:ln>
        </p:spPr>
      </p:pic>
      <p:pic>
        <p:nvPicPr>
          <p:cNvPr id="924" name="" descr=""/>
          <p:cNvPicPr/>
          <p:nvPr/>
        </p:nvPicPr>
        <p:blipFill>
          <a:blip r:embed="rId16"/>
          <a:stretch/>
        </p:blipFill>
        <p:spPr>
          <a:xfrm>
            <a:off x="581040" y="4883760"/>
            <a:ext cx="21960" cy="4320"/>
          </a:xfrm>
          <a:prstGeom prst="rect">
            <a:avLst/>
          </a:prstGeom>
          <a:ln w="0">
            <a:noFill/>
          </a:ln>
        </p:spPr>
      </p:pic>
      <p:pic>
        <p:nvPicPr>
          <p:cNvPr id="925" name="" descr=""/>
          <p:cNvPicPr/>
          <p:nvPr/>
        </p:nvPicPr>
        <p:blipFill>
          <a:blip r:embed="rId17"/>
          <a:stretch/>
        </p:blipFill>
        <p:spPr>
          <a:xfrm>
            <a:off x="665280" y="4883760"/>
            <a:ext cx="21960" cy="4320"/>
          </a:xfrm>
          <a:prstGeom prst="rect">
            <a:avLst/>
          </a:prstGeom>
          <a:ln w="0">
            <a:noFill/>
          </a:ln>
        </p:spPr>
      </p:pic>
      <p:pic>
        <p:nvPicPr>
          <p:cNvPr id="926" name="" descr=""/>
          <p:cNvPicPr/>
          <p:nvPr/>
        </p:nvPicPr>
        <p:blipFill>
          <a:blip r:embed="rId18"/>
          <a:stretch/>
        </p:blipFill>
        <p:spPr>
          <a:xfrm>
            <a:off x="732600" y="4883760"/>
            <a:ext cx="16200" cy="4320"/>
          </a:xfrm>
          <a:prstGeom prst="rect">
            <a:avLst/>
          </a:prstGeom>
          <a:ln w="0">
            <a:noFill/>
          </a:ln>
        </p:spPr>
      </p:pic>
      <p:pic>
        <p:nvPicPr>
          <p:cNvPr id="927" name="" descr=""/>
          <p:cNvPicPr/>
          <p:nvPr/>
        </p:nvPicPr>
        <p:blipFill>
          <a:blip r:embed="rId19"/>
          <a:stretch/>
        </p:blipFill>
        <p:spPr>
          <a:xfrm>
            <a:off x="760680" y="4883760"/>
            <a:ext cx="72720" cy="4320"/>
          </a:xfrm>
          <a:prstGeom prst="rect">
            <a:avLst/>
          </a:prstGeom>
          <a:ln w="0">
            <a:noFill/>
          </a:ln>
        </p:spPr>
      </p:pic>
      <p:pic>
        <p:nvPicPr>
          <p:cNvPr id="928" name="" descr=""/>
          <p:cNvPicPr/>
          <p:nvPr/>
        </p:nvPicPr>
        <p:blipFill>
          <a:blip r:embed="rId20"/>
          <a:stretch/>
        </p:blipFill>
        <p:spPr>
          <a:xfrm>
            <a:off x="872640" y="4883760"/>
            <a:ext cx="21960" cy="4320"/>
          </a:xfrm>
          <a:prstGeom prst="rect">
            <a:avLst/>
          </a:prstGeom>
          <a:ln w="0">
            <a:noFill/>
          </a:ln>
        </p:spPr>
      </p:pic>
      <p:pic>
        <p:nvPicPr>
          <p:cNvPr id="929" name="" descr=""/>
          <p:cNvPicPr/>
          <p:nvPr/>
        </p:nvPicPr>
        <p:blipFill>
          <a:blip r:embed="rId21"/>
          <a:stretch/>
        </p:blipFill>
        <p:spPr>
          <a:xfrm>
            <a:off x="963000" y="4883760"/>
            <a:ext cx="27720" cy="4320"/>
          </a:xfrm>
          <a:prstGeom prst="rect">
            <a:avLst/>
          </a:prstGeom>
          <a:ln w="0">
            <a:noFill/>
          </a:ln>
        </p:spPr>
      </p:pic>
      <p:pic>
        <p:nvPicPr>
          <p:cNvPr id="930" name="" descr=""/>
          <p:cNvPicPr/>
          <p:nvPr/>
        </p:nvPicPr>
        <p:blipFill>
          <a:blip r:embed="rId22"/>
          <a:stretch/>
        </p:blipFill>
        <p:spPr>
          <a:xfrm>
            <a:off x="1013400" y="4883760"/>
            <a:ext cx="72720" cy="4320"/>
          </a:xfrm>
          <a:prstGeom prst="rect">
            <a:avLst/>
          </a:prstGeom>
          <a:ln w="0">
            <a:noFill/>
          </a:ln>
        </p:spPr>
      </p:pic>
      <p:pic>
        <p:nvPicPr>
          <p:cNvPr id="931" name="" descr=""/>
          <p:cNvPicPr/>
          <p:nvPr/>
        </p:nvPicPr>
        <p:blipFill>
          <a:blip r:embed="rId23"/>
          <a:stretch/>
        </p:blipFill>
        <p:spPr>
          <a:xfrm>
            <a:off x="1131120" y="4883760"/>
            <a:ext cx="72720" cy="4320"/>
          </a:xfrm>
          <a:prstGeom prst="rect">
            <a:avLst/>
          </a:prstGeom>
          <a:ln w="0">
            <a:noFill/>
          </a:ln>
        </p:spPr>
      </p:pic>
      <p:pic>
        <p:nvPicPr>
          <p:cNvPr id="932" name="" descr=""/>
          <p:cNvPicPr/>
          <p:nvPr/>
        </p:nvPicPr>
        <p:blipFill>
          <a:blip r:embed="rId24"/>
          <a:stretch/>
        </p:blipFill>
        <p:spPr>
          <a:xfrm>
            <a:off x="1254600" y="4883760"/>
            <a:ext cx="16200" cy="4320"/>
          </a:xfrm>
          <a:prstGeom prst="rect">
            <a:avLst/>
          </a:prstGeom>
          <a:ln w="0">
            <a:noFill/>
          </a:ln>
        </p:spPr>
      </p:pic>
      <p:pic>
        <p:nvPicPr>
          <p:cNvPr id="933" name="" descr=""/>
          <p:cNvPicPr/>
          <p:nvPr/>
        </p:nvPicPr>
        <p:blipFill>
          <a:blip r:embed="rId25"/>
          <a:stretch/>
        </p:blipFill>
        <p:spPr>
          <a:xfrm>
            <a:off x="1282680" y="4883760"/>
            <a:ext cx="33480" cy="4320"/>
          </a:xfrm>
          <a:prstGeom prst="rect">
            <a:avLst/>
          </a:prstGeom>
          <a:ln w="0">
            <a:noFill/>
          </a:ln>
        </p:spPr>
      </p:pic>
      <p:pic>
        <p:nvPicPr>
          <p:cNvPr id="934" name="" descr=""/>
          <p:cNvPicPr/>
          <p:nvPr/>
        </p:nvPicPr>
        <p:blipFill>
          <a:blip r:embed="rId26"/>
          <a:stretch/>
        </p:blipFill>
        <p:spPr>
          <a:xfrm>
            <a:off x="513720" y="4888080"/>
            <a:ext cx="21960" cy="4320"/>
          </a:xfrm>
          <a:prstGeom prst="rect">
            <a:avLst/>
          </a:prstGeom>
          <a:ln w="0">
            <a:noFill/>
          </a:ln>
        </p:spPr>
      </p:pic>
      <p:pic>
        <p:nvPicPr>
          <p:cNvPr id="935" name="" descr=""/>
          <p:cNvPicPr/>
          <p:nvPr/>
        </p:nvPicPr>
        <p:blipFill>
          <a:blip r:embed="rId27"/>
          <a:stretch/>
        </p:blipFill>
        <p:spPr>
          <a:xfrm>
            <a:off x="581040" y="4888080"/>
            <a:ext cx="21960" cy="4320"/>
          </a:xfrm>
          <a:prstGeom prst="rect">
            <a:avLst/>
          </a:prstGeom>
          <a:ln w="0">
            <a:noFill/>
          </a:ln>
        </p:spPr>
      </p:pic>
      <p:pic>
        <p:nvPicPr>
          <p:cNvPr id="936" name="" descr=""/>
          <p:cNvPicPr/>
          <p:nvPr/>
        </p:nvPicPr>
        <p:blipFill>
          <a:blip r:embed="rId28"/>
          <a:stretch/>
        </p:blipFill>
        <p:spPr>
          <a:xfrm>
            <a:off x="665280" y="4888080"/>
            <a:ext cx="21960" cy="4320"/>
          </a:xfrm>
          <a:prstGeom prst="rect">
            <a:avLst/>
          </a:prstGeom>
          <a:ln w="0">
            <a:noFill/>
          </a:ln>
        </p:spPr>
      </p:pic>
      <p:pic>
        <p:nvPicPr>
          <p:cNvPr id="937" name="" descr=""/>
          <p:cNvPicPr/>
          <p:nvPr/>
        </p:nvPicPr>
        <p:blipFill>
          <a:blip r:embed="rId29"/>
          <a:stretch/>
        </p:blipFill>
        <p:spPr>
          <a:xfrm>
            <a:off x="732600" y="4888080"/>
            <a:ext cx="16200" cy="4320"/>
          </a:xfrm>
          <a:prstGeom prst="rect">
            <a:avLst/>
          </a:prstGeom>
          <a:ln w="0">
            <a:noFill/>
          </a:ln>
        </p:spPr>
      </p:pic>
      <p:pic>
        <p:nvPicPr>
          <p:cNvPr id="938" name="" descr=""/>
          <p:cNvPicPr/>
          <p:nvPr/>
        </p:nvPicPr>
        <p:blipFill>
          <a:blip r:embed="rId30"/>
          <a:stretch/>
        </p:blipFill>
        <p:spPr>
          <a:xfrm>
            <a:off x="754920" y="4888080"/>
            <a:ext cx="27720" cy="4320"/>
          </a:xfrm>
          <a:prstGeom prst="rect">
            <a:avLst/>
          </a:prstGeom>
          <a:ln w="0">
            <a:noFill/>
          </a:ln>
        </p:spPr>
      </p:pic>
      <p:pic>
        <p:nvPicPr>
          <p:cNvPr id="939" name="" descr=""/>
          <p:cNvPicPr/>
          <p:nvPr/>
        </p:nvPicPr>
        <p:blipFill>
          <a:blip r:embed="rId31"/>
          <a:stretch/>
        </p:blipFill>
        <p:spPr>
          <a:xfrm>
            <a:off x="799920" y="4888080"/>
            <a:ext cx="38880" cy="4320"/>
          </a:xfrm>
          <a:prstGeom prst="rect">
            <a:avLst/>
          </a:prstGeom>
          <a:ln w="0">
            <a:noFill/>
          </a:ln>
        </p:spPr>
      </p:pic>
      <p:pic>
        <p:nvPicPr>
          <p:cNvPr id="940" name="" descr=""/>
          <p:cNvPicPr/>
          <p:nvPr/>
        </p:nvPicPr>
        <p:blipFill>
          <a:blip r:embed="rId32"/>
          <a:stretch/>
        </p:blipFill>
        <p:spPr>
          <a:xfrm>
            <a:off x="872640" y="4888080"/>
            <a:ext cx="27720" cy="4320"/>
          </a:xfrm>
          <a:prstGeom prst="rect">
            <a:avLst/>
          </a:prstGeom>
          <a:ln w="0">
            <a:noFill/>
          </a:ln>
        </p:spPr>
      </p:pic>
      <p:pic>
        <p:nvPicPr>
          <p:cNvPr id="941" name="" descr=""/>
          <p:cNvPicPr/>
          <p:nvPr/>
        </p:nvPicPr>
        <p:blipFill>
          <a:blip r:embed="rId33"/>
          <a:stretch/>
        </p:blipFill>
        <p:spPr>
          <a:xfrm>
            <a:off x="963000" y="4888080"/>
            <a:ext cx="21960" cy="4320"/>
          </a:xfrm>
          <a:prstGeom prst="rect">
            <a:avLst/>
          </a:prstGeom>
          <a:ln w="0">
            <a:noFill/>
          </a:ln>
        </p:spPr>
      </p:pic>
      <p:pic>
        <p:nvPicPr>
          <p:cNvPr id="942" name="" descr=""/>
          <p:cNvPicPr/>
          <p:nvPr/>
        </p:nvPicPr>
        <p:blipFill>
          <a:blip r:embed="rId34"/>
          <a:stretch/>
        </p:blipFill>
        <p:spPr>
          <a:xfrm>
            <a:off x="1013400" y="4888080"/>
            <a:ext cx="72720" cy="4320"/>
          </a:xfrm>
          <a:prstGeom prst="rect">
            <a:avLst/>
          </a:prstGeom>
          <a:ln w="0">
            <a:noFill/>
          </a:ln>
        </p:spPr>
      </p:pic>
      <p:pic>
        <p:nvPicPr>
          <p:cNvPr id="943" name="" descr=""/>
          <p:cNvPicPr/>
          <p:nvPr/>
        </p:nvPicPr>
        <p:blipFill>
          <a:blip r:embed="rId35"/>
          <a:stretch/>
        </p:blipFill>
        <p:spPr>
          <a:xfrm>
            <a:off x="1125720" y="4888080"/>
            <a:ext cx="27720" cy="4320"/>
          </a:xfrm>
          <a:prstGeom prst="rect">
            <a:avLst/>
          </a:prstGeom>
          <a:ln w="0">
            <a:noFill/>
          </a:ln>
        </p:spPr>
      </p:pic>
      <p:pic>
        <p:nvPicPr>
          <p:cNvPr id="944" name="" descr=""/>
          <p:cNvPicPr/>
          <p:nvPr/>
        </p:nvPicPr>
        <p:blipFill>
          <a:blip r:embed="rId36"/>
          <a:stretch/>
        </p:blipFill>
        <p:spPr>
          <a:xfrm>
            <a:off x="1181520" y="4888080"/>
            <a:ext cx="27720" cy="4320"/>
          </a:xfrm>
          <a:prstGeom prst="rect">
            <a:avLst/>
          </a:prstGeom>
          <a:ln w="0">
            <a:noFill/>
          </a:ln>
        </p:spPr>
      </p:pic>
      <p:pic>
        <p:nvPicPr>
          <p:cNvPr id="945" name="" descr=""/>
          <p:cNvPicPr/>
          <p:nvPr/>
        </p:nvPicPr>
        <p:blipFill>
          <a:blip r:embed="rId37"/>
          <a:stretch/>
        </p:blipFill>
        <p:spPr>
          <a:xfrm>
            <a:off x="1254600" y="4888080"/>
            <a:ext cx="16200" cy="4320"/>
          </a:xfrm>
          <a:prstGeom prst="rect">
            <a:avLst/>
          </a:prstGeom>
          <a:ln w="0">
            <a:noFill/>
          </a:ln>
        </p:spPr>
      </p:pic>
      <p:pic>
        <p:nvPicPr>
          <p:cNvPr id="946" name="" descr=""/>
          <p:cNvPicPr/>
          <p:nvPr/>
        </p:nvPicPr>
        <p:blipFill>
          <a:blip r:embed="rId38"/>
          <a:stretch/>
        </p:blipFill>
        <p:spPr>
          <a:xfrm>
            <a:off x="1277280" y="4888080"/>
            <a:ext cx="38880" cy="4320"/>
          </a:xfrm>
          <a:prstGeom prst="rect">
            <a:avLst/>
          </a:prstGeom>
          <a:ln w="0">
            <a:noFill/>
          </a:ln>
        </p:spPr>
      </p:pic>
      <p:pic>
        <p:nvPicPr>
          <p:cNvPr id="947" name="" descr=""/>
          <p:cNvPicPr/>
          <p:nvPr/>
        </p:nvPicPr>
        <p:blipFill>
          <a:blip r:embed="rId39"/>
          <a:stretch/>
        </p:blipFill>
        <p:spPr>
          <a:xfrm rot="5400000">
            <a:off x="703440" y="4645080"/>
            <a:ext cx="373320" cy="842040"/>
          </a:xfrm>
          <a:prstGeom prst="rect">
            <a:avLst/>
          </a:prstGeom>
          <a:ln w="0">
            <a:noFill/>
          </a:ln>
        </p:spPr>
      </p:pic>
      <p:pic>
        <p:nvPicPr>
          <p:cNvPr id="948" name="" descr=""/>
          <p:cNvPicPr/>
          <p:nvPr/>
        </p:nvPicPr>
        <p:blipFill>
          <a:blip r:embed="rId40"/>
          <a:stretch/>
        </p:blipFill>
        <p:spPr>
          <a:xfrm>
            <a:off x="626040" y="5239800"/>
            <a:ext cx="33480" cy="4320"/>
          </a:xfrm>
          <a:prstGeom prst="rect">
            <a:avLst/>
          </a:prstGeom>
          <a:ln w="0">
            <a:noFill/>
          </a:ln>
        </p:spPr>
      </p:pic>
      <p:sp>
        <p:nvSpPr>
          <p:cNvPr id="949" name="TextShape 44"/>
          <p:cNvSpPr txBox="1"/>
          <p:nvPr/>
        </p:nvSpPr>
        <p:spPr>
          <a:xfrm>
            <a:off x="3901320" y="5098320"/>
            <a:ext cx="17445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sample in the dataset)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950" name="TextShape 45"/>
          <p:cNvSpPr txBox="1"/>
          <p:nvPr/>
        </p:nvSpPr>
        <p:spPr>
          <a:xfrm>
            <a:off x="1465920" y="4832280"/>
            <a:ext cx="17604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[10] Jupyter Web page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951" name="TextShape 46"/>
          <p:cNvSpPr txBox="1"/>
          <p:nvPr/>
        </p:nvSpPr>
        <p:spPr>
          <a:xfrm>
            <a:off x="8674920" y="537012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22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953" name="TextShape 2"/>
          <p:cNvSpPr txBox="1"/>
          <p:nvPr/>
        </p:nvSpPr>
        <p:spPr>
          <a:xfrm>
            <a:off x="950040" y="370440"/>
            <a:ext cx="775620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K-Means Clustering Algorithm – Using Scikit-Learn</a:t>
            </a:r>
            <a:endParaRPr b="0" lang="en-GB" sz="2800" spc="-1" strike="noStrike">
              <a:latin typeface="Times New Roman"/>
            </a:endParaRPr>
          </a:p>
        </p:txBody>
      </p:sp>
      <p:pic>
        <p:nvPicPr>
          <p:cNvPr id="954" name="" descr=""/>
          <p:cNvPicPr/>
          <p:nvPr/>
        </p:nvPicPr>
        <p:blipFill>
          <a:blip r:embed="rId1"/>
          <a:stretch/>
        </p:blipFill>
        <p:spPr>
          <a:xfrm>
            <a:off x="54000" y="978840"/>
            <a:ext cx="4850280" cy="1450440"/>
          </a:xfrm>
          <a:prstGeom prst="rect">
            <a:avLst/>
          </a:prstGeom>
          <a:ln w="0">
            <a:noFill/>
          </a:ln>
        </p:spPr>
      </p:pic>
      <p:pic>
        <p:nvPicPr>
          <p:cNvPr id="955" name="" descr=""/>
          <p:cNvPicPr/>
          <p:nvPr/>
        </p:nvPicPr>
        <p:blipFill>
          <a:blip r:embed="rId2"/>
          <a:stretch/>
        </p:blipFill>
        <p:spPr>
          <a:xfrm>
            <a:off x="54000" y="2430000"/>
            <a:ext cx="4850280" cy="1450440"/>
          </a:xfrm>
          <a:prstGeom prst="rect">
            <a:avLst/>
          </a:prstGeom>
          <a:ln w="0">
            <a:noFill/>
          </a:ln>
        </p:spPr>
      </p:pic>
      <p:pic>
        <p:nvPicPr>
          <p:cNvPr id="956" name="" descr=""/>
          <p:cNvPicPr/>
          <p:nvPr/>
        </p:nvPicPr>
        <p:blipFill>
          <a:blip r:embed="rId3"/>
          <a:stretch/>
        </p:blipFill>
        <p:spPr>
          <a:xfrm>
            <a:off x="54000" y="3880800"/>
            <a:ext cx="4850280" cy="1450440"/>
          </a:xfrm>
          <a:prstGeom prst="rect">
            <a:avLst/>
          </a:prstGeom>
          <a:ln w="0">
            <a:noFill/>
          </a:ln>
        </p:spPr>
      </p:pic>
      <p:sp>
        <p:nvSpPr>
          <p:cNvPr id="957" name="Freeform 3"/>
          <p:cNvSpPr/>
          <p:nvPr/>
        </p:nvSpPr>
        <p:spPr>
          <a:xfrm>
            <a:off x="5211000" y="942840"/>
            <a:ext cx="4264200" cy="1371960"/>
          </a:xfrm>
          <a:custGeom>
            <a:avLst/>
            <a:gdLst/>
            <a:ahLst/>
            <a:rect l="0" t="0" r="r" b="b"/>
            <a:pathLst>
              <a:path w="11845" h="3811">
                <a:moveTo>
                  <a:pt x="0" y="0"/>
                </a:moveTo>
                <a:lnTo>
                  <a:pt x="0" y="3810"/>
                </a:lnTo>
                <a:lnTo>
                  <a:pt x="11844" y="3810"/>
                </a:lnTo>
                <a:lnTo>
                  <a:pt x="1184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958" name="Freeform 4"/>
          <p:cNvSpPr/>
          <p:nvPr/>
        </p:nvSpPr>
        <p:spPr>
          <a:xfrm>
            <a:off x="5190840" y="927000"/>
            <a:ext cx="4304160" cy="1403640"/>
          </a:xfrm>
          <a:custGeom>
            <a:avLst/>
            <a:gdLst/>
            <a:ahLst/>
            <a:rect l="0" t="0" r="r" b="b"/>
            <a:pathLst>
              <a:path w="11956" h="3899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1900" y="0"/>
                </a:lnTo>
                <a:cubicBezTo>
                  <a:pt x="11931" y="0"/>
                  <a:pt x="11955" y="20"/>
                  <a:pt x="11955" y="44"/>
                </a:cubicBezTo>
                <a:lnTo>
                  <a:pt x="11955" y="3854"/>
                </a:lnTo>
                <a:cubicBezTo>
                  <a:pt x="11955" y="3878"/>
                  <a:pt x="11931" y="3898"/>
                  <a:pt x="11900" y="3898"/>
                </a:cubicBezTo>
                <a:lnTo>
                  <a:pt x="56" y="3898"/>
                </a:lnTo>
                <a:cubicBezTo>
                  <a:pt x="24" y="3898"/>
                  <a:pt x="0" y="3878"/>
                  <a:pt x="0" y="3854"/>
                </a:cubicBezTo>
                <a:lnTo>
                  <a:pt x="0" y="44"/>
                </a:lnTo>
                <a:moveTo>
                  <a:pt x="112" y="3854"/>
                </a:moveTo>
                <a:lnTo>
                  <a:pt x="56" y="3810"/>
                </a:lnTo>
                <a:lnTo>
                  <a:pt x="11900" y="3810"/>
                </a:lnTo>
                <a:lnTo>
                  <a:pt x="11844" y="3854"/>
                </a:lnTo>
                <a:lnTo>
                  <a:pt x="11844" y="44"/>
                </a:lnTo>
                <a:lnTo>
                  <a:pt x="1190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8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959" name="TextShape 5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960" name="TextShape 6"/>
          <p:cNvSpPr txBox="1"/>
          <p:nvPr/>
        </p:nvSpPr>
        <p:spPr>
          <a:xfrm>
            <a:off x="5307120" y="98640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61" name="TextShape 7"/>
          <p:cNvSpPr txBox="1"/>
          <p:nvPr/>
        </p:nvSpPr>
        <p:spPr>
          <a:xfrm>
            <a:off x="5668200" y="1011240"/>
            <a:ext cx="36853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sklearn is the scikit-learn python machine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62" name="TextShape 8"/>
          <p:cNvSpPr txBox="1"/>
          <p:nvPr/>
        </p:nvSpPr>
        <p:spPr>
          <a:xfrm>
            <a:off x="5668200" y="1212480"/>
            <a:ext cx="28350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learning and data mining library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63" name="TextShape 9"/>
          <p:cNvSpPr txBox="1"/>
          <p:nvPr/>
        </p:nvSpPr>
        <p:spPr>
          <a:xfrm>
            <a:off x="5307120" y="142884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64" name="TextShape 10"/>
          <p:cNvSpPr txBox="1"/>
          <p:nvPr/>
        </p:nvSpPr>
        <p:spPr>
          <a:xfrm>
            <a:off x="5668200" y="1453680"/>
            <a:ext cx="36450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sklearn.cluster is the module providing a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65" name="TextShape 11"/>
          <p:cNvSpPr txBox="1"/>
          <p:nvPr/>
        </p:nvSpPr>
        <p:spPr>
          <a:xfrm>
            <a:off x="5668200" y="1654560"/>
            <a:ext cx="276156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variety of clustering algorithms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66" name="TextShape 12"/>
          <p:cNvSpPr txBox="1"/>
          <p:nvPr/>
        </p:nvSpPr>
        <p:spPr>
          <a:xfrm>
            <a:off x="5307120" y="187128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67" name="TextShape 13"/>
          <p:cNvSpPr txBox="1"/>
          <p:nvPr/>
        </p:nvSpPr>
        <p:spPr>
          <a:xfrm>
            <a:off x="5668200" y="1896120"/>
            <a:ext cx="32425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sklearn.datasets offers a selection of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68" name="Freeform 14"/>
          <p:cNvSpPr/>
          <p:nvPr/>
        </p:nvSpPr>
        <p:spPr>
          <a:xfrm>
            <a:off x="4892040" y="1637640"/>
            <a:ext cx="318960" cy="388800"/>
          </a:xfrm>
          <a:custGeom>
            <a:avLst/>
            <a:gdLst/>
            <a:ahLst/>
            <a:rect l="0" t="0" r="r" b="b"/>
            <a:pathLst>
              <a:path w="886" h="1080">
                <a:moveTo>
                  <a:pt x="82" y="1059"/>
                </a:moveTo>
                <a:lnTo>
                  <a:pt x="169" y="947"/>
                </a:lnTo>
                <a:cubicBezTo>
                  <a:pt x="182" y="931"/>
                  <a:pt x="176" y="912"/>
                  <a:pt x="156" y="901"/>
                </a:cubicBezTo>
                <a:cubicBezTo>
                  <a:pt x="136" y="893"/>
                  <a:pt x="111" y="898"/>
                  <a:pt x="98" y="914"/>
                </a:cubicBezTo>
                <a:lnTo>
                  <a:pt x="11" y="1024"/>
                </a:lnTo>
                <a:cubicBezTo>
                  <a:pt x="0" y="1040"/>
                  <a:pt x="4" y="1060"/>
                  <a:pt x="24" y="1069"/>
                </a:cubicBezTo>
                <a:cubicBezTo>
                  <a:pt x="44" y="1079"/>
                  <a:pt x="71" y="1074"/>
                  <a:pt x="82" y="1059"/>
                </a:cubicBezTo>
                <a:moveTo>
                  <a:pt x="258" y="835"/>
                </a:moveTo>
                <a:lnTo>
                  <a:pt x="346" y="725"/>
                </a:lnTo>
                <a:cubicBezTo>
                  <a:pt x="359" y="710"/>
                  <a:pt x="353" y="688"/>
                  <a:pt x="332" y="680"/>
                </a:cubicBezTo>
                <a:cubicBezTo>
                  <a:pt x="312" y="669"/>
                  <a:pt x="287" y="674"/>
                  <a:pt x="274" y="690"/>
                </a:cubicBezTo>
                <a:lnTo>
                  <a:pt x="186" y="802"/>
                </a:lnTo>
                <a:cubicBezTo>
                  <a:pt x="174" y="818"/>
                  <a:pt x="180" y="837"/>
                  <a:pt x="200" y="848"/>
                </a:cubicBezTo>
                <a:cubicBezTo>
                  <a:pt x="220" y="856"/>
                  <a:pt x="244" y="851"/>
                  <a:pt x="258" y="835"/>
                </a:cubicBezTo>
                <a:moveTo>
                  <a:pt x="433" y="613"/>
                </a:moveTo>
                <a:lnTo>
                  <a:pt x="522" y="501"/>
                </a:lnTo>
                <a:cubicBezTo>
                  <a:pt x="533" y="486"/>
                  <a:pt x="526" y="466"/>
                  <a:pt x="508" y="456"/>
                </a:cubicBezTo>
                <a:cubicBezTo>
                  <a:pt x="488" y="447"/>
                  <a:pt x="462" y="450"/>
                  <a:pt x="451" y="466"/>
                </a:cubicBezTo>
                <a:lnTo>
                  <a:pt x="364" y="578"/>
                </a:lnTo>
                <a:cubicBezTo>
                  <a:pt x="351" y="594"/>
                  <a:pt x="357" y="613"/>
                  <a:pt x="377" y="624"/>
                </a:cubicBezTo>
                <a:cubicBezTo>
                  <a:pt x="395" y="632"/>
                  <a:pt x="422" y="629"/>
                  <a:pt x="433" y="613"/>
                </a:cubicBezTo>
                <a:moveTo>
                  <a:pt x="608" y="389"/>
                </a:moveTo>
                <a:lnTo>
                  <a:pt x="696" y="278"/>
                </a:lnTo>
                <a:cubicBezTo>
                  <a:pt x="710" y="262"/>
                  <a:pt x="702" y="242"/>
                  <a:pt x="682" y="232"/>
                </a:cubicBezTo>
                <a:cubicBezTo>
                  <a:pt x="664" y="223"/>
                  <a:pt x="638" y="229"/>
                  <a:pt x="626" y="245"/>
                </a:cubicBezTo>
                <a:lnTo>
                  <a:pt x="538" y="354"/>
                </a:lnTo>
                <a:cubicBezTo>
                  <a:pt x="526" y="370"/>
                  <a:pt x="533" y="391"/>
                  <a:pt x="551" y="400"/>
                </a:cubicBezTo>
                <a:cubicBezTo>
                  <a:pt x="571" y="410"/>
                  <a:pt x="598" y="405"/>
                  <a:pt x="608" y="389"/>
                </a:cubicBezTo>
                <a:moveTo>
                  <a:pt x="785" y="166"/>
                </a:moveTo>
                <a:lnTo>
                  <a:pt x="872" y="56"/>
                </a:lnTo>
                <a:cubicBezTo>
                  <a:pt x="885" y="40"/>
                  <a:pt x="879" y="20"/>
                  <a:pt x="858" y="10"/>
                </a:cubicBezTo>
                <a:cubicBezTo>
                  <a:pt x="838" y="0"/>
                  <a:pt x="814" y="6"/>
                  <a:pt x="800" y="21"/>
                </a:cubicBezTo>
                <a:lnTo>
                  <a:pt x="714" y="133"/>
                </a:lnTo>
                <a:cubicBezTo>
                  <a:pt x="700" y="147"/>
                  <a:pt x="707" y="167"/>
                  <a:pt x="727" y="176"/>
                </a:cubicBezTo>
                <a:cubicBezTo>
                  <a:pt x="747" y="187"/>
                  <a:pt x="772" y="181"/>
                  <a:pt x="785" y="166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969" name="Freeform 15"/>
          <p:cNvSpPr/>
          <p:nvPr/>
        </p:nvSpPr>
        <p:spPr>
          <a:xfrm>
            <a:off x="344880" y="1818360"/>
            <a:ext cx="4579560" cy="389520"/>
          </a:xfrm>
          <a:custGeom>
            <a:avLst/>
            <a:gdLst/>
            <a:ahLst/>
            <a:rect l="0" t="0" r="r" b="b"/>
            <a:pathLst>
              <a:path w="12721" h="1082">
                <a:moveTo>
                  <a:pt x="0" y="33"/>
                </a:moveTo>
                <a:cubicBezTo>
                  <a:pt x="0" y="14"/>
                  <a:pt x="20" y="0"/>
                  <a:pt x="42" y="0"/>
                </a:cubicBezTo>
                <a:lnTo>
                  <a:pt x="12678" y="0"/>
                </a:lnTo>
                <a:cubicBezTo>
                  <a:pt x="12700" y="0"/>
                  <a:pt x="12720" y="14"/>
                  <a:pt x="12720" y="33"/>
                </a:cubicBezTo>
                <a:lnTo>
                  <a:pt x="12720" y="1048"/>
                </a:lnTo>
                <a:cubicBezTo>
                  <a:pt x="12720" y="1066"/>
                  <a:pt x="12700" y="1081"/>
                  <a:pt x="12678" y="1081"/>
                </a:cubicBezTo>
                <a:lnTo>
                  <a:pt x="42" y="1081"/>
                </a:lnTo>
                <a:cubicBezTo>
                  <a:pt x="20" y="1081"/>
                  <a:pt x="0" y="1066"/>
                  <a:pt x="0" y="1048"/>
                </a:cubicBezTo>
                <a:lnTo>
                  <a:pt x="0" y="33"/>
                </a:lnTo>
                <a:moveTo>
                  <a:pt x="85" y="1048"/>
                </a:moveTo>
                <a:lnTo>
                  <a:pt x="42" y="1015"/>
                </a:lnTo>
                <a:lnTo>
                  <a:pt x="12678" y="1015"/>
                </a:lnTo>
                <a:lnTo>
                  <a:pt x="12635" y="1048"/>
                </a:lnTo>
                <a:lnTo>
                  <a:pt x="12635" y="33"/>
                </a:lnTo>
                <a:lnTo>
                  <a:pt x="12678" y="64"/>
                </a:lnTo>
                <a:lnTo>
                  <a:pt x="42" y="64"/>
                </a:lnTo>
                <a:lnTo>
                  <a:pt x="85" y="33"/>
                </a:lnTo>
                <a:lnTo>
                  <a:pt x="85" y="104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970" name="Freeform 16"/>
          <p:cNvSpPr/>
          <p:nvPr/>
        </p:nvSpPr>
        <p:spPr>
          <a:xfrm>
            <a:off x="344880" y="1818360"/>
            <a:ext cx="4579560" cy="389520"/>
          </a:xfrm>
          <a:custGeom>
            <a:avLst/>
            <a:gdLst/>
            <a:ahLst/>
            <a:rect l="0" t="0" r="r" b="b"/>
            <a:pathLst>
              <a:path w="12721" h="1082">
                <a:moveTo>
                  <a:pt x="0" y="33"/>
                </a:moveTo>
                <a:cubicBezTo>
                  <a:pt x="0" y="14"/>
                  <a:pt x="20" y="0"/>
                  <a:pt x="42" y="0"/>
                </a:cubicBezTo>
                <a:lnTo>
                  <a:pt x="12678" y="0"/>
                </a:lnTo>
                <a:cubicBezTo>
                  <a:pt x="12700" y="0"/>
                  <a:pt x="12720" y="14"/>
                  <a:pt x="12720" y="33"/>
                </a:cubicBezTo>
                <a:lnTo>
                  <a:pt x="12720" y="1048"/>
                </a:lnTo>
                <a:cubicBezTo>
                  <a:pt x="12720" y="1066"/>
                  <a:pt x="12700" y="1081"/>
                  <a:pt x="12678" y="1081"/>
                </a:cubicBezTo>
                <a:lnTo>
                  <a:pt x="42" y="1081"/>
                </a:lnTo>
                <a:cubicBezTo>
                  <a:pt x="20" y="1081"/>
                  <a:pt x="0" y="1066"/>
                  <a:pt x="0" y="1048"/>
                </a:cubicBezTo>
                <a:lnTo>
                  <a:pt x="0" y="33"/>
                </a:lnTo>
                <a:moveTo>
                  <a:pt x="85" y="1048"/>
                </a:moveTo>
                <a:lnTo>
                  <a:pt x="42" y="1015"/>
                </a:lnTo>
                <a:lnTo>
                  <a:pt x="12678" y="1015"/>
                </a:lnTo>
                <a:lnTo>
                  <a:pt x="12635" y="1048"/>
                </a:lnTo>
                <a:lnTo>
                  <a:pt x="12635" y="33"/>
                </a:lnTo>
                <a:lnTo>
                  <a:pt x="12678" y="64"/>
                </a:lnTo>
                <a:lnTo>
                  <a:pt x="42" y="64"/>
                </a:lnTo>
                <a:lnTo>
                  <a:pt x="85" y="33"/>
                </a:lnTo>
                <a:lnTo>
                  <a:pt x="85" y="104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971" name="Freeform 17"/>
          <p:cNvSpPr/>
          <p:nvPr/>
        </p:nvSpPr>
        <p:spPr>
          <a:xfrm>
            <a:off x="5211000" y="2386800"/>
            <a:ext cx="4264200" cy="270000"/>
          </a:xfrm>
          <a:custGeom>
            <a:avLst/>
            <a:gdLst/>
            <a:ahLst/>
            <a:rect l="0" t="0" r="r" b="b"/>
            <a:pathLst>
              <a:path w="11845" h="750">
                <a:moveTo>
                  <a:pt x="0" y="0"/>
                </a:moveTo>
                <a:lnTo>
                  <a:pt x="0" y="749"/>
                </a:lnTo>
                <a:lnTo>
                  <a:pt x="11844" y="749"/>
                </a:lnTo>
                <a:lnTo>
                  <a:pt x="1184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972" name="Freeform 18"/>
          <p:cNvSpPr/>
          <p:nvPr/>
        </p:nvSpPr>
        <p:spPr>
          <a:xfrm>
            <a:off x="5190840" y="2370960"/>
            <a:ext cx="4304160" cy="301680"/>
          </a:xfrm>
          <a:custGeom>
            <a:avLst/>
            <a:gdLst/>
            <a:ahLst/>
            <a:rect l="0" t="0" r="r" b="b"/>
            <a:pathLst>
              <a:path w="11956" h="838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11900" y="0"/>
                </a:lnTo>
                <a:cubicBezTo>
                  <a:pt x="11931" y="0"/>
                  <a:pt x="11955" y="21"/>
                  <a:pt x="11955" y="44"/>
                </a:cubicBezTo>
                <a:lnTo>
                  <a:pt x="11955" y="793"/>
                </a:lnTo>
                <a:cubicBezTo>
                  <a:pt x="11955" y="818"/>
                  <a:pt x="11931" y="837"/>
                  <a:pt x="11900" y="837"/>
                </a:cubicBezTo>
                <a:lnTo>
                  <a:pt x="56" y="837"/>
                </a:lnTo>
                <a:cubicBezTo>
                  <a:pt x="24" y="837"/>
                  <a:pt x="0" y="818"/>
                  <a:pt x="0" y="793"/>
                </a:cubicBezTo>
                <a:lnTo>
                  <a:pt x="0" y="44"/>
                </a:lnTo>
                <a:moveTo>
                  <a:pt x="112" y="793"/>
                </a:moveTo>
                <a:lnTo>
                  <a:pt x="56" y="750"/>
                </a:lnTo>
                <a:lnTo>
                  <a:pt x="11900" y="750"/>
                </a:lnTo>
                <a:lnTo>
                  <a:pt x="11844" y="793"/>
                </a:lnTo>
                <a:lnTo>
                  <a:pt x="11844" y="44"/>
                </a:lnTo>
                <a:lnTo>
                  <a:pt x="1190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9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973" name="TextShape 19"/>
          <p:cNvSpPr txBox="1"/>
          <p:nvPr/>
        </p:nvSpPr>
        <p:spPr>
          <a:xfrm>
            <a:off x="5668200" y="2097000"/>
            <a:ext cx="33868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simple datasets often used in tutorials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74" name="TextShape 20"/>
          <p:cNvSpPr txBox="1"/>
          <p:nvPr/>
        </p:nvSpPr>
        <p:spPr>
          <a:xfrm>
            <a:off x="5307120" y="243108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75" name="Freeform 21"/>
          <p:cNvSpPr/>
          <p:nvPr/>
        </p:nvSpPr>
        <p:spPr>
          <a:xfrm>
            <a:off x="341280" y="2279520"/>
            <a:ext cx="4579560" cy="284760"/>
          </a:xfrm>
          <a:custGeom>
            <a:avLst/>
            <a:gdLst/>
            <a:ahLst/>
            <a:rect l="0" t="0" r="r" b="b"/>
            <a:pathLst>
              <a:path w="12721" h="791">
                <a:moveTo>
                  <a:pt x="0" y="34"/>
                </a:moveTo>
                <a:cubicBezTo>
                  <a:pt x="0" y="15"/>
                  <a:pt x="20" y="0"/>
                  <a:pt x="42" y="0"/>
                </a:cubicBezTo>
                <a:lnTo>
                  <a:pt x="12676" y="0"/>
                </a:lnTo>
                <a:cubicBezTo>
                  <a:pt x="12702" y="0"/>
                  <a:pt x="12720" y="15"/>
                  <a:pt x="12720" y="34"/>
                </a:cubicBezTo>
                <a:lnTo>
                  <a:pt x="12720" y="757"/>
                </a:lnTo>
                <a:cubicBezTo>
                  <a:pt x="12720" y="774"/>
                  <a:pt x="12702" y="790"/>
                  <a:pt x="12676" y="790"/>
                </a:cubicBezTo>
                <a:lnTo>
                  <a:pt x="42" y="790"/>
                </a:lnTo>
                <a:cubicBezTo>
                  <a:pt x="20" y="790"/>
                  <a:pt x="0" y="774"/>
                  <a:pt x="0" y="757"/>
                </a:cubicBezTo>
                <a:lnTo>
                  <a:pt x="0" y="34"/>
                </a:lnTo>
                <a:moveTo>
                  <a:pt x="84" y="757"/>
                </a:moveTo>
                <a:lnTo>
                  <a:pt x="42" y="724"/>
                </a:lnTo>
                <a:lnTo>
                  <a:pt x="12676" y="724"/>
                </a:lnTo>
                <a:lnTo>
                  <a:pt x="12634" y="757"/>
                </a:lnTo>
                <a:lnTo>
                  <a:pt x="12634" y="34"/>
                </a:lnTo>
                <a:lnTo>
                  <a:pt x="12676" y="67"/>
                </a:lnTo>
                <a:lnTo>
                  <a:pt x="42" y="67"/>
                </a:lnTo>
                <a:lnTo>
                  <a:pt x="84" y="34"/>
                </a:lnTo>
                <a:lnTo>
                  <a:pt x="84" y="75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976" name="Freeform 22"/>
          <p:cNvSpPr/>
          <p:nvPr/>
        </p:nvSpPr>
        <p:spPr>
          <a:xfrm>
            <a:off x="341280" y="2279520"/>
            <a:ext cx="4579560" cy="284760"/>
          </a:xfrm>
          <a:custGeom>
            <a:avLst/>
            <a:gdLst/>
            <a:ahLst/>
            <a:rect l="0" t="0" r="r" b="b"/>
            <a:pathLst>
              <a:path w="12721" h="791">
                <a:moveTo>
                  <a:pt x="0" y="34"/>
                </a:moveTo>
                <a:cubicBezTo>
                  <a:pt x="0" y="15"/>
                  <a:pt x="20" y="0"/>
                  <a:pt x="42" y="0"/>
                </a:cubicBezTo>
                <a:lnTo>
                  <a:pt x="12676" y="0"/>
                </a:lnTo>
                <a:cubicBezTo>
                  <a:pt x="12702" y="0"/>
                  <a:pt x="12720" y="15"/>
                  <a:pt x="12720" y="34"/>
                </a:cubicBezTo>
                <a:lnTo>
                  <a:pt x="12720" y="757"/>
                </a:lnTo>
                <a:cubicBezTo>
                  <a:pt x="12720" y="774"/>
                  <a:pt x="12702" y="790"/>
                  <a:pt x="12676" y="790"/>
                </a:cubicBezTo>
                <a:lnTo>
                  <a:pt x="42" y="790"/>
                </a:lnTo>
                <a:cubicBezTo>
                  <a:pt x="20" y="790"/>
                  <a:pt x="0" y="774"/>
                  <a:pt x="0" y="757"/>
                </a:cubicBezTo>
                <a:lnTo>
                  <a:pt x="0" y="34"/>
                </a:lnTo>
                <a:moveTo>
                  <a:pt x="84" y="757"/>
                </a:moveTo>
                <a:lnTo>
                  <a:pt x="42" y="724"/>
                </a:lnTo>
                <a:lnTo>
                  <a:pt x="12676" y="724"/>
                </a:lnTo>
                <a:lnTo>
                  <a:pt x="12634" y="757"/>
                </a:lnTo>
                <a:lnTo>
                  <a:pt x="12634" y="34"/>
                </a:lnTo>
                <a:lnTo>
                  <a:pt x="12676" y="67"/>
                </a:lnTo>
                <a:lnTo>
                  <a:pt x="42" y="67"/>
                </a:lnTo>
                <a:lnTo>
                  <a:pt x="84" y="34"/>
                </a:lnTo>
                <a:lnTo>
                  <a:pt x="84" y="75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977" name="Freeform 23"/>
          <p:cNvSpPr/>
          <p:nvPr/>
        </p:nvSpPr>
        <p:spPr>
          <a:xfrm>
            <a:off x="4887720" y="2408040"/>
            <a:ext cx="311760" cy="118440"/>
          </a:xfrm>
          <a:custGeom>
            <a:avLst/>
            <a:gdLst/>
            <a:ahLst/>
            <a:rect l="0" t="0" r="r" b="b"/>
            <a:pathLst>
              <a:path w="866" h="329">
                <a:moveTo>
                  <a:pt x="62" y="8"/>
                </a:moveTo>
                <a:lnTo>
                  <a:pt x="218" y="59"/>
                </a:lnTo>
                <a:cubicBezTo>
                  <a:pt x="238" y="66"/>
                  <a:pt x="249" y="85"/>
                  <a:pt x="241" y="101"/>
                </a:cubicBezTo>
                <a:cubicBezTo>
                  <a:pt x="231" y="118"/>
                  <a:pt x="207" y="126"/>
                  <a:pt x="185" y="118"/>
                </a:cubicBezTo>
                <a:lnTo>
                  <a:pt x="31" y="68"/>
                </a:lnTo>
                <a:cubicBezTo>
                  <a:pt x="8" y="61"/>
                  <a:pt x="0" y="42"/>
                  <a:pt x="8" y="25"/>
                </a:cubicBezTo>
                <a:cubicBezTo>
                  <a:pt x="18" y="8"/>
                  <a:pt x="42" y="0"/>
                  <a:pt x="62" y="8"/>
                </a:cubicBezTo>
                <a:moveTo>
                  <a:pt x="371" y="110"/>
                </a:moveTo>
                <a:lnTo>
                  <a:pt x="526" y="160"/>
                </a:lnTo>
                <a:cubicBezTo>
                  <a:pt x="548" y="167"/>
                  <a:pt x="557" y="187"/>
                  <a:pt x="548" y="202"/>
                </a:cubicBezTo>
                <a:cubicBezTo>
                  <a:pt x="539" y="220"/>
                  <a:pt x="514" y="226"/>
                  <a:pt x="492" y="220"/>
                </a:cubicBezTo>
                <a:lnTo>
                  <a:pt x="339" y="169"/>
                </a:lnTo>
                <a:cubicBezTo>
                  <a:pt x="319" y="162"/>
                  <a:pt x="307" y="143"/>
                  <a:pt x="317" y="127"/>
                </a:cubicBezTo>
                <a:cubicBezTo>
                  <a:pt x="325" y="110"/>
                  <a:pt x="349" y="103"/>
                  <a:pt x="371" y="110"/>
                </a:cubicBezTo>
                <a:moveTo>
                  <a:pt x="680" y="211"/>
                </a:moveTo>
                <a:lnTo>
                  <a:pt x="833" y="262"/>
                </a:lnTo>
                <a:cubicBezTo>
                  <a:pt x="857" y="268"/>
                  <a:pt x="865" y="287"/>
                  <a:pt x="857" y="303"/>
                </a:cubicBezTo>
                <a:cubicBezTo>
                  <a:pt x="847" y="321"/>
                  <a:pt x="822" y="328"/>
                  <a:pt x="802" y="321"/>
                </a:cubicBezTo>
                <a:lnTo>
                  <a:pt x="648" y="270"/>
                </a:lnTo>
                <a:cubicBezTo>
                  <a:pt x="626" y="264"/>
                  <a:pt x="617" y="244"/>
                  <a:pt x="626" y="228"/>
                </a:cubicBezTo>
                <a:cubicBezTo>
                  <a:pt x="634" y="211"/>
                  <a:pt x="660" y="204"/>
                  <a:pt x="680" y="211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978" name="Freeform 24"/>
          <p:cNvSpPr/>
          <p:nvPr/>
        </p:nvSpPr>
        <p:spPr>
          <a:xfrm>
            <a:off x="344880" y="2617560"/>
            <a:ext cx="4579560" cy="480600"/>
          </a:xfrm>
          <a:custGeom>
            <a:avLst/>
            <a:gdLst/>
            <a:ahLst/>
            <a:rect l="0" t="0" r="r" b="b"/>
            <a:pathLst>
              <a:path w="12721" h="1335">
                <a:moveTo>
                  <a:pt x="0" y="33"/>
                </a:moveTo>
                <a:cubicBezTo>
                  <a:pt x="0" y="14"/>
                  <a:pt x="20" y="0"/>
                  <a:pt x="42" y="0"/>
                </a:cubicBezTo>
                <a:lnTo>
                  <a:pt x="12678" y="0"/>
                </a:lnTo>
                <a:cubicBezTo>
                  <a:pt x="12700" y="0"/>
                  <a:pt x="12720" y="14"/>
                  <a:pt x="12720" y="33"/>
                </a:cubicBezTo>
                <a:lnTo>
                  <a:pt x="12720" y="1301"/>
                </a:lnTo>
                <a:cubicBezTo>
                  <a:pt x="12720" y="1320"/>
                  <a:pt x="12700" y="1334"/>
                  <a:pt x="12678" y="1334"/>
                </a:cubicBezTo>
                <a:lnTo>
                  <a:pt x="42" y="1334"/>
                </a:lnTo>
                <a:cubicBezTo>
                  <a:pt x="20" y="1334"/>
                  <a:pt x="0" y="1320"/>
                  <a:pt x="0" y="1301"/>
                </a:cubicBezTo>
                <a:lnTo>
                  <a:pt x="0" y="33"/>
                </a:lnTo>
                <a:moveTo>
                  <a:pt x="85" y="1301"/>
                </a:moveTo>
                <a:lnTo>
                  <a:pt x="42" y="1270"/>
                </a:lnTo>
                <a:lnTo>
                  <a:pt x="12678" y="1270"/>
                </a:lnTo>
                <a:lnTo>
                  <a:pt x="12635" y="1301"/>
                </a:lnTo>
                <a:lnTo>
                  <a:pt x="12635" y="33"/>
                </a:lnTo>
                <a:lnTo>
                  <a:pt x="12678" y="67"/>
                </a:lnTo>
                <a:lnTo>
                  <a:pt x="42" y="67"/>
                </a:lnTo>
                <a:lnTo>
                  <a:pt x="85" y="33"/>
                </a:lnTo>
                <a:lnTo>
                  <a:pt x="85" y="130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979" name="Freeform 25"/>
          <p:cNvSpPr/>
          <p:nvPr/>
        </p:nvSpPr>
        <p:spPr>
          <a:xfrm>
            <a:off x="344880" y="2617560"/>
            <a:ext cx="4579560" cy="480600"/>
          </a:xfrm>
          <a:custGeom>
            <a:avLst/>
            <a:gdLst/>
            <a:ahLst/>
            <a:rect l="0" t="0" r="r" b="b"/>
            <a:pathLst>
              <a:path w="12721" h="1335">
                <a:moveTo>
                  <a:pt x="0" y="33"/>
                </a:moveTo>
                <a:cubicBezTo>
                  <a:pt x="0" y="14"/>
                  <a:pt x="20" y="0"/>
                  <a:pt x="42" y="0"/>
                </a:cubicBezTo>
                <a:lnTo>
                  <a:pt x="12678" y="0"/>
                </a:lnTo>
                <a:cubicBezTo>
                  <a:pt x="12700" y="0"/>
                  <a:pt x="12720" y="14"/>
                  <a:pt x="12720" y="33"/>
                </a:cubicBezTo>
                <a:lnTo>
                  <a:pt x="12720" y="1301"/>
                </a:lnTo>
                <a:cubicBezTo>
                  <a:pt x="12720" y="1320"/>
                  <a:pt x="12700" y="1334"/>
                  <a:pt x="12678" y="1334"/>
                </a:cubicBezTo>
                <a:lnTo>
                  <a:pt x="42" y="1334"/>
                </a:lnTo>
                <a:cubicBezTo>
                  <a:pt x="20" y="1334"/>
                  <a:pt x="0" y="1320"/>
                  <a:pt x="0" y="1301"/>
                </a:cubicBezTo>
                <a:lnTo>
                  <a:pt x="0" y="33"/>
                </a:lnTo>
                <a:moveTo>
                  <a:pt x="85" y="1301"/>
                </a:moveTo>
                <a:lnTo>
                  <a:pt x="42" y="1270"/>
                </a:lnTo>
                <a:lnTo>
                  <a:pt x="12678" y="1270"/>
                </a:lnTo>
                <a:lnTo>
                  <a:pt x="12635" y="1301"/>
                </a:lnTo>
                <a:lnTo>
                  <a:pt x="12635" y="33"/>
                </a:lnTo>
                <a:lnTo>
                  <a:pt x="12678" y="67"/>
                </a:lnTo>
                <a:lnTo>
                  <a:pt x="42" y="67"/>
                </a:lnTo>
                <a:lnTo>
                  <a:pt x="85" y="33"/>
                </a:lnTo>
                <a:lnTo>
                  <a:pt x="85" y="130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980" name="Freeform 26"/>
          <p:cNvSpPr/>
          <p:nvPr/>
        </p:nvSpPr>
        <p:spPr>
          <a:xfrm>
            <a:off x="5211000" y="2729520"/>
            <a:ext cx="4264200" cy="1128960"/>
          </a:xfrm>
          <a:custGeom>
            <a:avLst/>
            <a:gdLst/>
            <a:ahLst/>
            <a:rect l="0" t="0" r="r" b="b"/>
            <a:pathLst>
              <a:path w="11845" h="3136">
                <a:moveTo>
                  <a:pt x="0" y="0"/>
                </a:moveTo>
                <a:lnTo>
                  <a:pt x="0" y="3135"/>
                </a:lnTo>
                <a:lnTo>
                  <a:pt x="11844" y="3135"/>
                </a:lnTo>
                <a:lnTo>
                  <a:pt x="1184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981" name="Freeform 27"/>
          <p:cNvSpPr/>
          <p:nvPr/>
        </p:nvSpPr>
        <p:spPr>
          <a:xfrm>
            <a:off x="5190840" y="2713680"/>
            <a:ext cx="4304160" cy="1160640"/>
          </a:xfrm>
          <a:custGeom>
            <a:avLst/>
            <a:gdLst/>
            <a:ahLst/>
            <a:rect l="0" t="0" r="r" b="b"/>
            <a:pathLst>
              <a:path w="11956" h="3224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11900" y="0"/>
                </a:lnTo>
                <a:cubicBezTo>
                  <a:pt x="11931" y="0"/>
                  <a:pt x="11955" y="21"/>
                  <a:pt x="11955" y="44"/>
                </a:cubicBezTo>
                <a:lnTo>
                  <a:pt x="11955" y="3179"/>
                </a:lnTo>
                <a:cubicBezTo>
                  <a:pt x="11955" y="3204"/>
                  <a:pt x="11931" y="3223"/>
                  <a:pt x="11900" y="3223"/>
                </a:cubicBezTo>
                <a:lnTo>
                  <a:pt x="56" y="3223"/>
                </a:lnTo>
                <a:cubicBezTo>
                  <a:pt x="24" y="3223"/>
                  <a:pt x="0" y="3204"/>
                  <a:pt x="0" y="3179"/>
                </a:cubicBezTo>
                <a:lnTo>
                  <a:pt x="0" y="44"/>
                </a:lnTo>
                <a:moveTo>
                  <a:pt x="112" y="3179"/>
                </a:moveTo>
                <a:lnTo>
                  <a:pt x="56" y="3136"/>
                </a:lnTo>
                <a:lnTo>
                  <a:pt x="11900" y="3136"/>
                </a:lnTo>
                <a:lnTo>
                  <a:pt x="11844" y="3179"/>
                </a:lnTo>
                <a:lnTo>
                  <a:pt x="11844" y="44"/>
                </a:lnTo>
                <a:lnTo>
                  <a:pt x="1190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17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982" name="TextShape 28"/>
          <p:cNvSpPr txBox="1"/>
          <p:nvPr/>
        </p:nvSpPr>
        <p:spPr>
          <a:xfrm>
            <a:off x="5668200" y="2455920"/>
            <a:ext cx="35647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loads iris dataset example (cf. Lecture 2)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83" name="TextShape 29"/>
          <p:cNvSpPr txBox="1"/>
          <p:nvPr/>
        </p:nvSpPr>
        <p:spPr>
          <a:xfrm>
            <a:off x="5307120" y="277344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84" name="TextShape 30"/>
          <p:cNvSpPr txBox="1"/>
          <p:nvPr/>
        </p:nvSpPr>
        <p:spPr>
          <a:xfrm>
            <a:off x="5668200" y="2798640"/>
            <a:ext cx="32299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X_iris includes all the features of the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85" name="TextShape 31"/>
          <p:cNvSpPr txBox="1"/>
          <p:nvPr/>
        </p:nvSpPr>
        <p:spPr>
          <a:xfrm>
            <a:off x="5668200" y="2999520"/>
            <a:ext cx="29282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flower (sepal length/width, petal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86" name="TextShape 32"/>
          <p:cNvSpPr txBox="1"/>
          <p:nvPr/>
        </p:nvSpPr>
        <p:spPr>
          <a:xfrm>
            <a:off x="5668200" y="3200760"/>
            <a:ext cx="12340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length/width)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87" name="TextShape 33"/>
          <p:cNvSpPr txBox="1"/>
          <p:nvPr/>
        </p:nvSpPr>
        <p:spPr>
          <a:xfrm>
            <a:off x="5307120" y="341712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88" name="TextShape 34"/>
          <p:cNvSpPr txBox="1"/>
          <p:nvPr/>
        </p:nvSpPr>
        <p:spPr>
          <a:xfrm>
            <a:off x="5668200" y="3441960"/>
            <a:ext cx="36241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y_iris includes only the labels per sample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89" name="Freeform 35"/>
          <p:cNvSpPr/>
          <p:nvPr/>
        </p:nvSpPr>
        <p:spPr>
          <a:xfrm>
            <a:off x="4892040" y="2844360"/>
            <a:ext cx="336240" cy="463680"/>
          </a:xfrm>
          <a:custGeom>
            <a:avLst/>
            <a:gdLst/>
            <a:ahLst/>
            <a:rect l="0" t="0" r="r" b="b"/>
            <a:pathLst>
              <a:path w="934" h="1288">
                <a:moveTo>
                  <a:pt x="84" y="22"/>
                </a:moveTo>
                <a:lnTo>
                  <a:pt x="162" y="136"/>
                </a:lnTo>
                <a:cubicBezTo>
                  <a:pt x="173" y="152"/>
                  <a:pt x="166" y="173"/>
                  <a:pt x="146" y="181"/>
                </a:cubicBezTo>
                <a:cubicBezTo>
                  <a:pt x="126" y="189"/>
                  <a:pt x="99" y="183"/>
                  <a:pt x="88" y="167"/>
                </a:cubicBezTo>
                <a:lnTo>
                  <a:pt x="10" y="53"/>
                </a:lnTo>
                <a:cubicBezTo>
                  <a:pt x="0" y="37"/>
                  <a:pt x="6" y="17"/>
                  <a:pt x="26" y="9"/>
                </a:cubicBezTo>
                <a:cubicBezTo>
                  <a:pt x="46" y="0"/>
                  <a:pt x="72" y="6"/>
                  <a:pt x="84" y="22"/>
                </a:cubicBezTo>
                <a:moveTo>
                  <a:pt x="242" y="252"/>
                </a:moveTo>
                <a:lnTo>
                  <a:pt x="323" y="367"/>
                </a:lnTo>
                <a:cubicBezTo>
                  <a:pt x="334" y="383"/>
                  <a:pt x="326" y="402"/>
                  <a:pt x="305" y="411"/>
                </a:cubicBezTo>
                <a:cubicBezTo>
                  <a:pt x="285" y="419"/>
                  <a:pt x="259" y="414"/>
                  <a:pt x="249" y="398"/>
                </a:cubicBezTo>
                <a:lnTo>
                  <a:pt x="168" y="283"/>
                </a:lnTo>
                <a:cubicBezTo>
                  <a:pt x="157" y="267"/>
                  <a:pt x="166" y="247"/>
                  <a:pt x="186" y="238"/>
                </a:cubicBezTo>
                <a:cubicBezTo>
                  <a:pt x="206" y="231"/>
                  <a:pt x="231" y="236"/>
                  <a:pt x="242" y="252"/>
                </a:cubicBezTo>
                <a:moveTo>
                  <a:pt x="404" y="482"/>
                </a:moveTo>
                <a:lnTo>
                  <a:pt x="484" y="597"/>
                </a:lnTo>
                <a:cubicBezTo>
                  <a:pt x="492" y="613"/>
                  <a:pt x="486" y="632"/>
                  <a:pt x="466" y="641"/>
                </a:cubicBezTo>
                <a:cubicBezTo>
                  <a:pt x="446" y="650"/>
                  <a:pt x="419" y="644"/>
                  <a:pt x="410" y="628"/>
                </a:cubicBezTo>
                <a:lnTo>
                  <a:pt x="330" y="514"/>
                </a:lnTo>
                <a:cubicBezTo>
                  <a:pt x="318" y="497"/>
                  <a:pt x="326" y="477"/>
                  <a:pt x="346" y="468"/>
                </a:cubicBezTo>
                <a:cubicBezTo>
                  <a:pt x="366" y="459"/>
                  <a:pt x="392" y="466"/>
                  <a:pt x="404" y="482"/>
                </a:cubicBezTo>
                <a:moveTo>
                  <a:pt x="562" y="713"/>
                </a:moveTo>
                <a:lnTo>
                  <a:pt x="642" y="828"/>
                </a:lnTo>
                <a:cubicBezTo>
                  <a:pt x="653" y="844"/>
                  <a:pt x="646" y="863"/>
                  <a:pt x="626" y="871"/>
                </a:cubicBezTo>
                <a:cubicBezTo>
                  <a:pt x="604" y="880"/>
                  <a:pt x="579" y="875"/>
                  <a:pt x="568" y="858"/>
                </a:cubicBezTo>
                <a:lnTo>
                  <a:pt x="488" y="744"/>
                </a:lnTo>
                <a:cubicBezTo>
                  <a:pt x="477" y="727"/>
                  <a:pt x="486" y="707"/>
                  <a:pt x="506" y="699"/>
                </a:cubicBezTo>
                <a:cubicBezTo>
                  <a:pt x="526" y="690"/>
                  <a:pt x="550" y="697"/>
                  <a:pt x="562" y="713"/>
                </a:cubicBezTo>
                <a:moveTo>
                  <a:pt x="722" y="942"/>
                </a:moveTo>
                <a:lnTo>
                  <a:pt x="803" y="1057"/>
                </a:lnTo>
                <a:cubicBezTo>
                  <a:pt x="813" y="1073"/>
                  <a:pt x="805" y="1094"/>
                  <a:pt x="785" y="1103"/>
                </a:cubicBezTo>
                <a:cubicBezTo>
                  <a:pt x="765" y="1111"/>
                  <a:pt x="739" y="1104"/>
                  <a:pt x="729" y="1089"/>
                </a:cubicBezTo>
                <a:lnTo>
                  <a:pt x="649" y="973"/>
                </a:lnTo>
                <a:cubicBezTo>
                  <a:pt x="637" y="958"/>
                  <a:pt x="644" y="939"/>
                  <a:pt x="664" y="929"/>
                </a:cubicBezTo>
                <a:cubicBezTo>
                  <a:pt x="687" y="920"/>
                  <a:pt x="711" y="925"/>
                  <a:pt x="722" y="942"/>
                </a:cubicBezTo>
                <a:moveTo>
                  <a:pt x="880" y="1173"/>
                </a:moveTo>
                <a:lnTo>
                  <a:pt x="923" y="1234"/>
                </a:lnTo>
                <a:cubicBezTo>
                  <a:pt x="933" y="1249"/>
                  <a:pt x="927" y="1270"/>
                  <a:pt x="907" y="1279"/>
                </a:cubicBezTo>
                <a:cubicBezTo>
                  <a:pt x="887" y="1287"/>
                  <a:pt x="860" y="1281"/>
                  <a:pt x="849" y="1265"/>
                </a:cubicBezTo>
                <a:lnTo>
                  <a:pt x="809" y="1204"/>
                </a:lnTo>
                <a:cubicBezTo>
                  <a:pt x="797" y="1188"/>
                  <a:pt x="805" y="1169"/>
                  <a:pt x="825" y="1160"/>
                </a:cubicBezTo>
                <a:cubicBezTo>
                  <a:pt x="845" y="1151"/>
                  <a:pt x="871" y="1156"/>
                  <a:pt x="880" y="1173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990" name="Freeform 36"/>
          <p:cNvSpPr/>
          <p:nvPr/>
        </p:nvSpPr>
        <p:spPr>
          <a:xfrm>
            <a:off x="5211000" y="3930840"/>
            <a:ext cx="4264200" cy="996840"/>
          </a:xfrm>
          <a:custGeom>
            <a:avLst/>
            <a:gdLst/>
            <a:ahLst/>
            <a:rect l="0" t="0" r="r" b="b"/>
            <a:pathLst>
              <a:path w="11845" h="2769">
                <a:moveTo>
                  <a:pt x="0" y="0"/>
                </a:moveTo>
                <a:lnTo>
                  <a:pt x="0" y="2768"/>
                </a:lnTo>
                <a:lnTo>
                  <a:pt x="11844" y="2768"/>
                </a:lnTo>
                <a:lnTo>
                  <a:pt x="1184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991" name="Freeform 37"/>
          <p:cNvSpPr/>
          <p:nvPr/>
        </p:nvSpPr>
        <p:spPr>
          <a:xfrm>
            <a:off x="5190840" y="3915360"/>
            <a:ext cx="4304160" cy="1028160"/>
          </a:xfrm>
          <a:custGeom>
            <a:avLst/>
            <a:gdLst/>
            <a:ahLst/>
            <a:rect l="0" t="0" r="r" b="b"/>
            <a:pathLst>
              <a:path w="11956" h="2856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1900" y="0"/>
                </a:lnTo>
                <a:cubicBezTo>
                  <a:pt x="11931" y="0"/>
                  <a:pt x="11955" y="19"/>
                  <a:pt x="11955" y="44"/>
                </a:cubicBezTo>
                <a:lnTo>
                  <a:pt x="11955" y="2811"/>
                </a:lnTo>
                <a:cubicBezTo>
                  <a:pt x="11955" y="2836"/>
                  <a:pt x="11931" y="2855"/>
                  <a:pt x="11900" y="2855"/>
                </a:cubicBezTo>
                <a:lnTo>
                  <a:pt x="56" y="2855"/>
                </a:lnTo>
                <a:cubicBezTo>
                  <a:pt x="24" y="2855"/>
                  <a:pt x="0" y="2836"/>
                  <a:pt x="0" y="2811"/>
                </a:cubicBezTo>
                <a:lnTo>
                  <a:pt x="0" y="44"/>
                </a:lnTo>
                <a:moveTo>
                  <a:pt x="112" y="2811"/>
                </a:moveTo>
                <a:lnTo>
                  <a:pt x="56" y="2767"/>
                </a:lnTo>
                <a:lnTo>
                  <a:pt x="11900" y="2767"/>
                </a:lnTo>
                <a:lnTo>
                  <a:pt x="11844" y="2811"/>
                </a:lnTo>
                <a:lnTo>
                  <a:pt x="11844" y="44"/>
                </a:lnTo>
                <a:lnTo>
                  <a:pt x="1190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81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992" name="TextShape 38"/>
          <p:cNvSpPr txBox="1"/>
          <p:nvPr/>
        </p:nvSpPr>
        <p:spPr>
          <a:xfrm>
            <a:off x="5668200" y="3642840"/>
            <a:ext cx="36032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(used only for clustering validation later)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93" name="TextShape 39"/>
          <p:cNvSpPr txBox="1"/>
          <p:nvPr/>
        </p:nvSpPr>
        <p:spPr>
          <a:xfrm>
            <a:off x="5307120" y="397512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94" name="TextShape 40"/>
          <p:cNvSpPr txBox="1"/>
          <p:nvPr/>
        </p:nvSpPr>
        <p:spPr>
          <a:xfrm>
            <a:off x="5668200" y="3999960"/>
            <a:ext cx="35762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Setting parameter no_clusters_k to 3 for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95" name="TextShape 41"/>
          <p:cNvSpPr txBox="1"/>
          <p:nvPr/>
        </p:nvSpPr>
        <p:spPr>
          <a:xfrm>
            <a:off x="5668200" y="4201200"/>
            <a:ext cx="293616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expecting three different clusters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96" name="TextShape 42"/>
          <p:cNvSpPr txBox="1"/>
          <p:nvPr/>
        </p:nvSpPr>
        <p:spPr>
          <a:xfrm>
            <a:off x="5307120" y="441756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97" name="TextShape 43"/>
          <p:cNvSpPr txBox="1"/>
          <p:nvPr/>
        </p:nvSpPr>
        <p:spPr>
          <a:xfrm>
            <a:off x="5668200" y="4442400"/>
            <a:ext cx="33066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Choose K-Means clustering algorithm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98" name="TextShape 44"/>
          <p:cNvSpPr txBox="1"/>
          <p:nvPr/>
        </p:nvSpPr>
        <p:spPr>
          <a:xfrm>
            <a:off x="5307120" y="465876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999" name="Freeform 45"/>
          <p:cNvSpPr/>
          <p:nvPr/>
        </p:nvSpPr>
        <p:spPr>
          <a:xfrm>
            <a:off x="341280" y="3170160"/>
            <a:ext cx="4579560" cy="1031760"/>
          </a:xfrm>
          <a:custGeom>
            <a:avLst/>
            <a:gdLst/>
            <a:ahLst/>
            <a:rect l="0" t="0" r="r" b="b"/>
            <a:pathLst>
              <a:path w="12721" h="2866">
                <a:moveTo>
                  <a:pt x="0" y="31"/>
                </a:moveTo>
                <a:cubicBezTo>
                  <a:pt x="0" y="14"/>
                  <a:pt x="20" y="0"/>
                  <a:pt x="42" y="0"/>
                </a:cubicBezTo>
                <a:lnTo>
                  <a:pt x="12676" y="0"/>
                </a:lnTo>
                <a:cubicBezTo>
                  <a:pt x="12702" y="0"/>
                  <a:pt x="12720" y="14"/>
                  <a:pt x="12720" y="31"/>
                </a:cubicBezTo>
                <a:lnTo>
                  <a:pt x="12720" y="2832"/>
                </a:lnTo>
                <a:cubicBezTo>
                  <a:pt x="12720" y="2849"/>
                  <a:pt x="12702" y="2865"/>
                  <a:pt x="12676" y="2865"/>
                </a:cubicBezTo>
                <a:lnTo>
                  <a:pt x="42" y="2865"/>
                </a:lnTo>
                <a:cubicBezTo>
                  <a:pt x="20" y="2865"/>
                  <a:pt x="0" y="2849"/>
                  <a:pt x="0" y="2832"/>
                </a:cubicBezTo>
                <a:lnTo>
                  <a:pt x="0" y="31"/>
                </a:lnTo>
                <a:moveTo>
                  <a:pt x="84" y="2832"/>
                </a:moveTo>
                <a:lnTo>
                  <a:pt x="42" y="2799"/>
                </a:lnTo>
                <a:lnTo>
                  <a:pt x="12676" y="2799"/>
                </a:lnTo>
                <a:lnTo>
                  <a:pt x="12634" y="2832"/>
                </a:lnTo>
                <a:lnTo>
                  <a:pt x="12634" y="31"/>
                </a:lnTo>
                <a:lnTo>
                  <a:pt x="12676" y="64"/>
                </a:lnTo>
                <a:lnTo>
                  <a:pt x="42" y="64"/>
                </a:lnTo>
                <a:lnTo>
                  <a:pt x="84" y="31"/>
                </a:lnTo>
                <a:lnTo>
                  <a:pt x="84" y="283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000" name="Freeform 46"/>
          <p:cNvSpPr/>
          <p:nvPr/>
        </p:nvSpPr>
        <p:spPr>
          <a:xfrm>
            <a:off x="341280" y="3170160"/>
            <a:ext cx="4579560" cy="1031760"/>
          </a:xfrm>
          <a:custGeom>
            <a:avLst/>
            <a:gdLst/>
            <a:ahLst/>
            <a:rect l="0" t="0" r="r" b="b"/>
            <a:pathLst>
              <a:path w="12721" h="2866">
                <a:moveTo>
                  <a:pt x="0" y="31"/>
                </a:moveTo>
                <a:cubicBezTo>
                  <a:pt x="0" y="14"/>
                  <a:pt x="20" y="0"/>
                  <a:pt x="42" y="0"/>
                </a:cubicBezTo>
                <a:lnTo>
                  <a:pt x="12676" y="0"/>
                </a:lnTo>
                <a:cubicBezTo>
                  <a:pt x="12702" y="0"/>
                  <a:pt x="12720" y="14"/>
                  <a:pt x="12720" y="31"/>
                </a:cubicBezTo>
                <a:lnTo>
                  <a:pt x="12720" y="2832"/>
                </a:lnTo>
                <a:cubicBezTo>
                  <a:pt x="12720" y="2849"/>
                  <a:pt x="12702" y="2865"/>
                  <a:pt x="12676" y="2865"/>
                </a:cubicBezTo>
                <a:lnTo>
                  <a:pt x="42" y="2865"/>
                </a:lnTo>
                <a:cubicBezTo>
                  <a:pt x="20" y="2865"/>
                  <a:pt x="0" y="2849"/>
                  <a:pt x="0" y="2832"/>
                </a:cubicBezTo>
                <a:lnTo>
                  <a:pt x="0" y="31"/>
                </a:lnTo>
                <a:moveTo>
                  <a:pt x="84" y="2832"/>
                </a:moveTo>
                <a:lnTo>
                  <a:pt x="42" y="2799"/>
                </a:lnTo>
                <a:lnTo>
                  <a:pt x="12676" y="2799"/>
                </a:lnTo>
                <a:lnTo>
                  <a:pt x="12634" y="2832"/>
                </a:lnTo>
                <a:lnTo>
                  <a:pt x="12634" y="31"/>
                </a:lnTo>
                <a:lnTo>
                  <a:pt x="12676" y="64"/>
                </a:lnTo>
                <a:lnTo>
                  <a:pt x="42" y="64"/>
                </a:lnTo>
                <a:lnTo>
                  <a:pt x="84" y="31"/>
                </a:lnTo>
                <a:lnTo>
                  <a:pt x="84" y="283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001" name="Freeform 47"/>
          <p:cNvSpPr/>
          <p:nvPr/>
        </p:nvSpPr>
        <p:spPr>
          <a:xfrm>
            <a:off x="4887720" y="3672000"/>
            <a:ext cx="340560" cy="770760"/>
          </a:xfrm>
          <a:custGeom>
            <a:avLst/>
            <a:gdLst/>
            <a:ahLst/>
            <a:rect l="0" t="0" r="r" b="b"/>
            <a:pathLst>
              <a:path w="946" h="2141">
                <a:moveTo>
                  <a:pt x="88" y="27"/>
                </a:moveTo>
                <a:lnTo>
                  <a:pt x="138" y="152"/>
                </a:lnTo>
                <a:cubicBezTo>
                  <a:pt x="145" y="169"/>
                  <a:pt x="134" y="187"/>
                  <a:pt x="112" y="192"/>
                </a:cubicBezTo>
                <a:cubicBezTo>
                  <a:pt x="90" y="199"/>
                  <a:pt x="67" y="188"/>
                  <a:pt x="58" y="171"/>
                </a:cubicBezTo>
                <a:lnTo>
                  <a:pt x="7" y="47"/>
                </a:lnTo>
                <a:cubicBezTo>
                  <a:pt x="0" y="30"/>
                  <a:pt x="14" y="11"/>
                  <a:pt x="34" y="5"/>
                </a:cubicBezTo>
                <a:cubicBezTo>
                  <a:pt x="56" y="0"/>
                  <a:pt x="80" y="11"/>
                  <a:pt x="88" y="27"/>
                </a:cubicBezTo>
                <a:moveTo>
                  <a:pt x="190" y="276"/>
                </a:moveTo>
                <a:lnTo>
                  <a:pt x="241" y="402"/>
                </a:lnTo>
                <a:cubicBezTo>
                  <a:pt x="248" y="418"/>
                  <a:pt x="236" y="437"/>
                  <a:pt x="214" y="441"/>
                </a:cubicBezTo>
                <a:cubicBezTo>
                  <a:pt x="192" y="447"/>
                  <a:pt x="170" y="438"/>
                  <a:pt x="160" y="421"/>
                </a:cubicBezTo>
                <a:lnTo>
                  <a:pt x="110" y="297"/>
                </a:lnTo>
                <a:cubicBezTo>
                  <a:pt x="102" y="280"/>
                  <a:pt x="116" y="260"/>
                  <a:pt x="138" y="255"/>
                </a:cubicBezTo>
                <a:cubicBezTo>
                  <a:pt x="158" y="250"/>
                  <a:pt x="183" y="258"/>
                  <a:pt x="190" y="276"/>
                </a:cubicBezTo>
                <a:moveTo>
                  <a:pt x="292" y="526"/>
                </a:moveTo>
                <a:lnTo>
                  <a:pt x="343" y="649"/>
                </a:lnTo>
                <a:cubicBezTo>
                  <a:pt x="350" y="667"/>
                  <a:pt x="339" y="686"/>
                  <a:pt x="317" y="691"/>
                </a:cubicBezTo>
                <a:cubicBezTo>
                  <a:pt x="294" y="696"/>
                  <a:pt x="272" y="688"/>
                  <a:pt x="263" y="671"/>
                </a:cubicBezTo>
                <a:lnTo>
                  <a:pt x="212" y="545"/>
                </a:lnTo>
                <a:cubicBezTo>
                  <a:pt x="205" y="529"/>
                  <a:pt x="218" y="510"/>
                  <a:pt x="241" y="505"/>
                </a:cubicBezTo>
                <a:cubicBezTo>
                  <a:pt x="261" y="499"/>
                  <a:pt x="285" y="508"/>
                  <a:pt x="292" y="526"/>
                </a:cubicBezTo>
                <a:moveTo>
                  <a:pt x="395" y="776"/>
                </a:moveTo>
                <a:lnTo>
                  <a:pt x="445" y="900"/>
                </a:lnTo>
                <a:cubicBezTo>
                  <a:pt x="453" y="917"/>
                  <a:pt x="441" y="935"/>
                  <a:pt x="419" y="942"/>
                </a:cubicBezTo>
                <a:cubicBezTo>
                  <a:pt x="397" y="947"/>
                  <a:pt x="375" y="936"/>
                  <a:pt x="368" y="921"/>
                </a:cubicBezTo>
                <a:lnTo>
                  <a:pt x="317" y="795"/>
                </a:lnTo>
                <a:cubicBezTo>
                  <a:pt x="308" y="778"/>
                  <a:pt x="321" y="760"/>
                  <a:pt x="343" y="754"/>
                </a:cubicBezTo>
                <a:cubicBezTo>
                  <a:pt x="363" y="747"/>
                  <a:pt x="388" y="758"/>
                  <a:pt x="395" y="776"/>
                </a:cubicBezTo>
                <a:moveTo>
                  <a:pt x="497" y="1024"/>
                </a:moveTo>
                <a:lnTo>
                  <a:pt x="549" y="1150"/>
                </a:lnTo>
                <a:cubicBezTo>
                  <a:pt x="555" y="1167"/>
                  <a:pt x="543" y="1185"/>
                  <a:pt x="521" y="1189"/>
                </a:cubicBezTo>
                <a:cubicBezTo>
                  <a:pt x="499" y="1197"/>
                  <a:pt x="477" y="1186"/>
                  <a:pt x="471" y="1169"/>
                </a:cubicBezTo>
                <a:lnTo>
                  <a:pt x="419" y="1045"/>
                </a:lnTo>
                <a:cubicBezTo>
                  <a:pt x="410" y="1027"/>
                  <a:pt x="423" y="1008"/>
                  <a:pt x="445" y="1003"/>
                </a:cubicBezTo>
                <a:cubicBezTo>
                  <a:pt x="468" y="998"/>
                  <a:pt x="491" y="1008"/>
                  <a:pt x="497" y="1024"/>
                </a:cubicBezTo>
                <a:moveTo>
                  <a:pt x="600" y="1274"/>
                </a:moveTo>
                <a:lnTo>
                  <a:pt x="652" y="1399"/>
                </a:lnTo>
                <a:cubicBezTo>
                  <a:pt x="661" y="1415"/>
                  <a:pt x="648" y="1434"/>
                  <a:pt x="625" y="1439"/>
                </a:cubicBezTo>
                <a:cubicBezTo>
                  <a:pt x="602" y="1444"/>
                  <a:pt x="580" y="1436"/>
                  <a:pt x="574" y="1419"/>
                </a:cubicBezTo>
                <a:lnTo>
                  <a:pt x="521" y="1294"/>
                </a:lnTo>
                <a:cubicBezTo>
                  <a:pt x="513" y="1277"/>
                  <a:pt x="526" y="1258"/>
                  <a:pt x="549" y="1253"/>
                </a:cubicBezTo>
                <a:cubicBezTo>
                  <a:pt x="572" y="1247"/>
                  <a:pt x="594" y="1256"/>
                  <a:pt x="600" y="1274"/>
                </a:cubicBezTo>
                <a:moveTo>
                  <a:pt x="703" y="1523"/>
                </a:moveTo>
                <a:lnTo>
                  <a:pt x="754" y="1647"/>
                </a:lnTo>
                <a:cubicBezTo>
                  <a:pt x="763" y="1665"/>
                  <a:pt x="750" y="1683"/>
                  <a:pt x="728" y="1689"/>
                </a:cubicBezTo>
                <a:cubicBezTo>
                  <a:pt x="705" y="1694"/>
                  <a:pt x="683" y="1685"/>
                  <a:pt x="676" y="1668"/>
                </a:cubicBezTo>
                <a:lnTo>
                  <a:pt x="625" y="1542"/>
                </a:lnTo>
                <a:cubicBezTo>
                  <a:pt x="618" y="1527"/>
                  <a:pt x="630" y="1508"/>
                  <a:pt x="652" y="1502"/>
                </a:cubicBezTo>
                <a:cubicBezTo>
                  <a:pt x="674" y="1497"/>
                  <a:pt x="696" y="1505"/>
                  <a:pt x="703" y="1523"/>
                </a:cubicBezTo>
                <a:moveTo>
                  <a:pt x="805" y="1773"/>
                </a:moveTo>
                <a:lnTo>
                  <a:pt x="857" y="1897"/>
                </a:lnTo>
                <a:cubicBezTo>
                  <a:pt x="865" y="1914"/>
                  <a:pt x="853" y="1932"/>
                  <a:pt x="830" y="1938"/>
                </a:cubicBezTo>
                <a:cubicBezTo>
                  <a:pt x="810" y="1944"/>
                  <a:pt x="785" y="1933"/>
                  <a:pt x="779" y="1918"/>
                </a:cubicBezTo>
                <a:lnTo>
                  <a:pt x="728" y="1792"/>
                </a:lnTo>
                <a:cubicBezTo>
                  <a:pt x="721" y="1774"/>
                  <a:pt x="732" y="1757"/>
                  <a:pt x="754" y="1752"/>
                </a:cubicBezTo>
                <a:cubicBezTo>
                  <a:pt x="777" y="1744"/>
                  <a:pt x="799" y="1755"/>
                  <a:pt x="805" y="1773"/>
                </a:cubicBezTo>
                <a:moveTo>
                  <a:pt x="908" y="2021"/>
                </a:moveTo>
                <a:lnTo>
                  <a:pt x="939" y="2094"/>
                </a:lnTo>
                <a:cubicBezTo>
                  <a:pt x="945" y="2111"/>
                  <a:pt x="935" y="2129"/>
                  <a:pt x="913" y="2134"/>
                </a:cubicBezTo>
                <a:cubicBezTo>
                  <a:pt x="891" y="2140"/>
                  <a:pt x="865" y="2130"/>
                  <a:pt x="859" y="2113"/>
                </a:cubicBezTo>
                <a:lnTo>
                  <a:pt x="830" y="2041"/>
                </a:lnTo>
                <a:cubicBezTo>
                  <a:pt x="823" y="2024"/>
                  <a:pt x="835" y="2007"/>
                  <a:pt x="857" y="1999"/>
                </a:cubicBezTo>
                <a:cubicBezTo>
                  <a:pt x="879" y="1994"/>
                  <a:pt x="901" y="2005"/>
                  <a:pt x="908" y="2021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002" name="Freeform 48"/>
          <p:cNvSpPr/>
          <p:nvPr/>
        </p:nvSpPr>
        <p:spPr>
          <a:xfrm>
            <a:off x="5211000" y="4999680"/>
            <a:ext cx="4264200" cy="263520"/>
          </a:xfrm>
          <a:custGeom>
            <a:avLst/>
            <a:gdLst/>
            <a:ahLst/>
            <a:rect l="0" t="0" r="r" b="b"/>
            <a:pathLst>
              <a:path w="11845" h="732">
                <a:moveTo>
                  <a:pt x="0" y="0"/>
                </a:moveTo>
                <a:lnTo>
                  <a:pt x="0" y="731"/>
                </a:lnTo>
                <a:lnTo>
                  <a:pt x="11844" y="731"/>
                </a:lnTo>
                <a:lnTo>
                  <a:pt x="1184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1003" name="Freeform 49"/>
          <p:cNvSpPr/>
          <p:nvPr/>
        </p:nvSpPr>
        <p:spPr>
          <a:xfrm>
            <a:off x="5190840" y="4983840"/>
            <a:ext cx="4304160" cy="294840"/>
          </a:xfrm>
          <a:custGeom>
            <a:avLst/>
            <a:gdLst/>
            <a:ahLst/>
            <a:rect l="0" t="0" r="r" b="b"/>
            <a:pathLst>
              <a:path w="11956" h="819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1900" y="0"/>
                </a:lnTo>
                <a:cubicBezTo>
                  <a:pt x="11931" y="0"/>
                  <a:pt x="11955" y="20"/>
                  <a:pt x="11955" y="44"/>
                </a:cubicBezTo>
                <a:lnTo>
                  <a:pt x="11955" y="774"/>
                </a:lnTo>
                <a:cubicBezTo>
                  <a:pt x="11955" y="799"/>
                  <a:pt x="11931" y="818"/>
                  <a:pt x="11900" y="818"/>
                </a:cubicBezTo>
                <a:lnTo>
                  <a:pt x="56" y="818"/>
                </a:lnTo>
                <a:cubicBezTo>
                  <a:pt x="24" y="818"/>
                  <a:pt x="0" y="799"/>
                  <a:pt x="0" y="774"/>
                </a:cubicBezTo>
                <a:lnTo>
                  <a:pt x="0" y="44"/>
                </a:lnTo>
                <a:moveTo>
                  <a:pt x="112" y="774"/>
                </a:moveTo>
                <a:lnTo>
                  <a:pt x="56" y="731"/>
                </a:lnTo>
                <a:lnTo>
                  <a:pt x="11900" y="731"/>
                </a:lnTo>
                <a:lnTo>
                  <a:pt x="11844" y="774"/>
                </a:lnTo>
                <a:lnTo>
                  <a:pt x="11844" y="44"/>
                </a:lnTo>
                <a:lnTo>
                  <a:pt x="1190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7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004" name="TextShape 50"/>
          <p:cNvSpPr txBox="1"/>
          <p:nvPr/>
        </p:nvSpPr>
        <p:spPr>
          <a:xfrm>
            <a:off x="5668200" y="4683960"/>
            <a:ext cx="34124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Perform clustering with features X_iris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05" name="TextShape 51"/>
          <p:cNvSpPr txBox="1"/>
          <p:nvPr/>
        </p:nvSpPr>
        <p:spPr>
          <a:xfrm>
            <a:off x="5307120" y="504396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06" name="Freeform 52"/>
          <p:cNvSpPr/>
          <p:nvPr/>
        </p:nvSpPr>
        <p:spPr>
          <a:xfrm>
            <a:off x="344880" y="4272480"/>
            <a:ext cx="4579560" cy="1071360"/>
          </a:xfrm>
          <a:custGeom>
            <a:avLst/>
            <a:gdLst/>
            <a:ahLst/>
            <a:rect l="0" t="0" r="r" b="b"/>
            <a:pathLst>
              <a:path w="12721" h="2976">
                <a:moveTo>
                  <a:pt x="0" y="34"/>
                </a:moveTo>
                <a:cubicBezTo>
                  <a:pt x="0" y="14"/>
                  <a:pt x="20" y="0"/>
                  <a:pt x="42" y="0"/>
                </a:cubicBezTo>
                <a:lnTo>
                  <a:pt x="12678" y="0"/>
                </a:lnTo>
                <a:cubicBezTo>
                  <a:pt x="12700" y="0"/>
                  <a:pt x="12720" y="14"/>
                  <a:pt x="12720" y="34"/>
                </a:cubicBezTo>
                <a:lnTo>
                  <a:pt x="12720" y="2943"/>
                </a:lnTo>
                <a:cubicBezTo>
                  <a:pt x="12720" y="2961"/>
                  <a:pt x="12700" y="2975"/>
                  <a:pt x="12678" y="2975"/>
                </a:cubicBezTo>
                <a:lnTo>
                  <a:pt x="42" y="2975"/>
                </a:lnTo>
                <a:cubicBezTo>
                  <a:pt x="20" y="2975"/>
                  <a:pt x="0" y="2961"/>
                  <a:pt x="0" y="2943"/>
                </a:cubicBezTo>
                <a:lnTo>
                  <a:pt x="0" y="34"/>
                </a:lnTo>
                <a:moveTo>
                  <a:pt x="85" y="2943"/>
                </a:moveTo>
                <a:lnTo>
                  <a:pt x="42" y="2911"/>
                </a:lnTo>
                <a:lnTo>
                  <a:pt x="12678" y="2911"/>
                </a:lnTo>
                <a:lnTo>
                  <a:pt x="12635" y="2943"/>
                </a:lnTo>
                <a:lnTo>
                  <a:pt x="12635" y="34"/>
                </a:lnTo>
                <a:lnTo>
                  <a:pt x="12678" y="67"/>
                </a:lnTo>
                <a:lnTo>
                  <a:pt x="42" y="67"/>
                </a:lnTo>
                <a:lnTo>
                  <a:pt x="85" y="34"/>
                </a:lnTo>
                <a:lnTo>
                  <a:pt x="85" y="294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007" name="Freeform 53"/>
          <p:cNvSpPr/>
          <p:nvPr/>
        </p:nvSpPr>
        <p:spPr>
          <a:xfrm>
            <a:off x="344880" y="4272480"/>
            <a:ext cx="4579560" cy="1071360"/>
          </a:xfrm>
          <a:custGeom>
            <a:avLst/>
            <a:gdLst/>
            <a:ahLst/>
            <a:rect l="0" t="0" r="r" b="b"/>
            <a:pathLst>
              <a:path w="12721" h="2976">
                <a:moveTo>
                  <a:pt x="0" y="34"/>
                </a:moveTo>
                <a:cubicBezTo>
                  <a:pt x="0" y="14"/>
                  <a:pt x="20" y="0"/>
                  <a:pt x="42" y="0"/>
                </a:cubicBezTo>
                <a:lnTo>
                  <a:pt x="12678" y="0"/>
                </a:lnTo>
                <a:cubicBezTo>
                  <a:pt x="12700" y="0"/>
                  <a:pt x="12720" y="14"/>
                  <a:pt x="12720" y="34"/>
                </a:cubicBezTo>
                <a:lnTo>
                  <a:pt x="12720" y="2943"/>
                </a:lnTo>
                <a:cubicBezTo>
                  <a:pt x="12720" y="2961"/>
                  <a:pt x="12700" y="2975"/>
                  <a:pt x="12678" y="2975"/>
                </a:cubicBezTo>
                <a:lnTo>
                  <a:pt x="42" y="2975"/>
                </a:lnTo>
                <a:cubicBezTo>
                  <a:pt x="20" y="2975"/>
                  <a:pt x="0" y="2961"/>
                  <a:pt x="0" y="2943"/>
                </a:cubicBezTo>
                <a:lnTo>
                  <a:pt x="0" y="34"/>
                </a:lnTo>
                <a:moveTo>
                  <a:pt x="85" y="2943"/>
                </a:moveTo>
                <a:lnTo>
                  <a:pt x="42" y="2911"/>
                </a:lnTo>
                <a:lnTo>
                  <a:pt x="12678" y="2911"/>
                </a:lnTo>
                <a:lnTo>
                  <a:pt x="12635" y="2943"/>
                </a:lnTo>
                <a:lnTo>
                  <a:pt x="12635" y="34"/>
                </a:lnTo>
                <a:lnTo>
                  <a:pt x="12678" y="67"/>
                </a:lnTo>
                <a:lnTo>
                  <a:pt x="42" y="67"/>
                </a:lnTo>
                <a:lnTo>
                  <a:pt x="85" y="34"/>
                </a:lnTo>
                <a:lnTo>
                  <a:pt x="85" y="294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008" name="Freeform 54"/>
          <p:cNvSpPr/>
          <p:nvPr/>
        </p:nvSpPr>
        <p:spPr>
          <a:xfrm>
            <a:off x="4892040" y="4794840"/>
            <a:ext cx="336240" cy="350280"/>
          </a:xfrm>
          <a:custGeom>
            <a:avLst/>
            <a:gdLst/>
            <a:ahLst/>
            <a:rect l="0" t="0" r="r" b="b"/>
            <a:pathLst>
              <a:path w="934" h="973">
                <a:moveTo>
                  <a:pt x="80" y="18"/>
                </a:moveTo>
                <a:lnTo>
                  <a:pt x="180" y="123"/>
                </a:lnTo>
                <a:cubicBezTo>
                  <a:pt x="193" y="139"/>
                  <a:pt x="188" y="159"/>
                  <a:pt x="168" y="170"/>
                </a:cubicBezTo>
                <a:cubicBezTo>
                  <a:pt x="151" y="180"/>
                  <a:pt x="124" y="177"/>
                  <a:pt x="110" y="163"/>
                </a:cubicBezTo>
                <a:lnTo>
                  <a:pt x="12" y="56"/>
                </a:lnTo>
                <a:cubicBezTo>
                  <a:pt x="0" y="42"/>
                  <a:pt x="4" y="22"/>
                  <a:pt x="22" y="11"/>
                </a:cubicBezTo>
                <a:cubicBezTo>
                  <a:pt x="40" y="0"/>
                  <a:pt x="66" y="4"/>
                  <a:pt x="80" y="18"/>
                </a:cubicBezTo>
                <a:moveTo>
                  <a:pt x="278" y="229"/>
                </a:moveTo>
                <a:lnTo>
                  <a:pt x="376" y="334"/>
                </a:lnTo>
                <a:cubicBezTo>
                  <a:pt x="390" y="350"/>
                  <a:pt x="388" y="370"/>
                  <a:pt x="368" y="381"/>
                </a:cubicBezTo>
                <a:cubicBezTo>
                  <a:pt x="350" y="392"/>
                  <a:pt x="322" y="388"/>
                  <a:pt x="309" y="374"/>
                </a:cubicBezTo>
                <a:lnTo>
                  <a:pt x="211" y="267"/>
                </a:lnTo>
                <a:cubicBezTo>
                  <a:pt x="198" y="253"/>
                  <a:pt x="200" y="233"/>
                  <a:pt x="220" y="222"/>
                </a:cubicBezTo>
                <a:cubicBezTo>
                  <a:pt x="238" y="211"/>
                  <a:pt x="264" y="215"/>
                  <a:pt x="278" y="229"/>
                </a:cubicBezTo>
                <a:moveTo>
                  <a:pt x="477" y="441"/>
                </a:moveTo>
                <a:lnTo>
                  <a:pt x="575" y="545"/>
                </a:lnTo>
                <a:cubicBezTo>
                  <a:pt x="588" y="561"/>
                  <a:pt x="584" y="580"/>
                  <a:pt x="566" y="592"/>
                </a:cubicBezTo>
                <a:cubicBezTo>
                  <a:pt x="548" y="603"/>
                  <a:pt x="522" y="599"/>
                  <a:pt x="508" y="585"/>
                </a:cubicBezTo>
                <a:lnTo>
                  <a:pt x="408" y="478"/>
                </a:lnTo>
                <a:cubicBezTo>
                  <a:pt x="394" y="464"/>
                  <a:pt x="399" y="444"/>
                  <a:pt x="416" y="433"/>
                </a:cubicBezTo>
                <a:cubicBezTo>
                  <a:pt x="436" y="423"/>
                  <a:pt x="462" y="427"/>
                  <a:pt x="477" y="441"/>
                </a:cubicBezTo>
                <a:moveTo>
                  <a:pt x="673" y="652"/>
                </a:moveTo>
                <a:lnTo>
                  <a:pt x="773" y="756"/>
                </a:lnTo>
                <a:cubicBezTo>
                  <a:pt x="787" y="772"/>
                  <a:pt x="783" y="791"/>
                  <a:pt x="765" y="803"/>
                </a:cubicBezTo>
                <a:cubicBezTo>
                  <a:pt x="745" y="814"/>
                  <a:pt x="720" y="811"/>
                  <a:pt x="704" y="797"/>
                </a:cubicBezTo>
                <a:lnTo>
                  <a:pt x="606" y="690"/>
                </a:lnTo>
                <a:cubicBezTo>
                  <a:pt x="593" y="676"/>
                  <a:pt x="597" y="655"/>
                  <a:pt x="615" y="644"/>
                </a:cubicBezTo>
                <a:cubicBezTo>
                  <a:pt x="633" y="634"/>
                  <a:pt x="660" y="638"/>
                  <a:pt x="673" y="652"/>
                </a:cubicBezTo>
                <a:moveTo>
                  <a:pt x="871" y="864"/>
                </a:moveTo>
                <a:lnTo>
                  <a:pt x="921" y="916"/>
                </a:lnTo>
                <a:cubicBezTo>
                  <a:pt x="933" y="930"/>
                  <a:pt x="929" y="951"/>
                  <a:pt x="911" y="962"/>
                </a:cubicBezTo>
                <a:cubicBezTo>
                  <a:pt x="893" y="972"/>
                  <a:pt x="867" y="970"/>
                  <a:pt x="853" y="954"/>
                </a:cubicBezTo>
                <a:lnTo>
                  <a:pt x="805" y="902"/>
                </a:lnTo>
                <a:cubicBezTo>
                  <a:pt x="791" y="888"/>
                  <a:pt x="793" y="867"/>
                  <a:pt x="813" y="857"/>
                </a:cubicBezTo>
                <a:cubicBezTo>
                  <a:pt x="831" y="846"/>
                  <a:pt x="857" y="848"/>
                  <a:pt x="871" y="864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009" name="TextShape 55"/>
          <p:cNvSpPr txBox="1"/>
          <p:nvPr/>
        </p:nvSpPr>
        <p:spPr>
          <a:xfrm>
            <a:off x="5668200" y="5068800"/>
            <a:ext cx="35827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Validate by comparing labels vs. clusters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10" name="TextShape 56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23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1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pic>
        <p:nvPicPr>
          <p:cNvPr id="1012" name="" descr=""/>
          <p:cNvPicPr/>
          <p:nvPr/>
        </p:nvPicPr>
        <p:blipFill>
          <a:blip r:embed="rId1"/>
          <a:stretch/>
        </p:blipFill>
        <p:spPr>
          <a:xfrm>
            <a:off x="57240" y="963720"/>
            <a:ext cx="4016160" cy="4653000"/>
          </a:xfrm>
          <a:prstGeom prst="rect">
            <a:avLst/>
          </a:prstGeom>
          <a:ln w="0">
            <a:noFill/>
          </a:ln>
        </p:spPr>
      </p:pic>
      <p:sp>
        <p:nvSpPr>
          <p:cNvPr id="1013" name="Freeform 2"/>
          <p:cNvSpPr/>
          <p:nvPr/>
        </p:nvSpPr>
        <p:spPr>
          <a:xfrm>
            <a:off x="4331160" y="979200"/>
            <a:ext cx="5172840" cy="2285640"/>
          </a:xfrm>
          <a:custGeom>
            <a:avLst/>
            <a:gdLst/>
            <a:ahLst/>
            <a:rect l="0" t="0" r="r" b="b"/>
            <a:pathLst>
              <a:path w="14369" h="6349">
                <a:moveTo>
                  <a:pt x="0" y="0"/>
                </a:moveTo>
                <a:lnTo>
                  <a:pt x="0" y="6348"/>
                </a:lnTo>
                <a:lnTo>
                  <a:pt x="14368" y="6348"/>
                </a:lnTo>
                <a:lnTo>
                  <a:pt x="1436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1014" name="Freeform 3"/>
          <p:cNvSpPr/>
          <p:nvPr/>
        </p:nvSpPr>
        <p:spPr>
          <a:xfrm>
            <a:off x="4311000" y="963360"/>
            <a:ext cx="5212800" cy="2316960"/>
          </a:xfrm>
          <a:custGeom>
            <a:avLst/>
            <a:gdLst/>
            <a:ahLst/>
            <a:rect l="0" t="0" r="r" b="b"/>
            <a:pathLst>
              <a:path w="14480" h="6436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14424" y="0"/>
                </a:lnTo>
                <a:cubicBezTo>
                  <a:pt x="14455" y="0"/>
                  <a:pt x="14479" y="21"/>
                  <a:pt x="14479" y="44"/>
                </a:cubicBezTo>
                <a:lnTo>
                  <a:pt x="14479" y="6391"/>
                </a:lnTo>
                <a:cubicBezTo>
                  <a:pt x="14479" y="6416"/>
                  <a:pt x="14455" y="6435"/>
                  <a:pt x="14424" y="6435"/>
                </a:cubicBezTo>
                <a:lnTo>
                  <a:pt x="56" y="6435"/>
                </a:lnTo>
                <a:cubicBezTo>
                  <a:pt x="24" y="6435"/>
                  <a:pt x="0" y="6416"/>
                  <a:pt x="0" y="6391"/>
                </a:cubicBezTo>
                <a:lnTo>
                  <a:pt x="0" y="44"/>
                </a:lnTo>
                <a:moveTo>
                  <a:pt x="112" y="6391"/>
                </a:moveTo>
                <a:lnTo>
                  <a:pt x="56" y="6348"/>
                </a:lnTo>
                <a:lnTo>
                  <a:pt x="14424" y="6348"/>
                </a:lnTo>
                <a:lnTo>
                  <a:pt x="14368" y="6391"/>
                </a:lnTo>
                <a:lnTo>
                  <a:pt x="14368" y="44"/>
                </a:lnTo>
                <a:lnTo>
                  <a:pt x="1442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39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015" name="TextShape 4"/>
          <p:cNvSpPr txBox="1"/>
          <p:nvPr/>
        </p:nvSpPr>
        <p:spPr>
          <a:xfrm>
            <a:off x="752040" y="370440"/>
            <a:ext cx="816192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K-Means Clustering Algorithm – Cluster Visualization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1016" name="TextShape 5"/>
          <p:cNvSpPr txBox="1"/>
          <p:nvPr/>
        </p:nvSpPr>
        <p:spPr>
          <a:xfrm>
            <a:off x="4426560" y="102348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17" name="TextShape 6"/>
          <p:cNvSpPr txBox="1"/>
          <p:nvPr/>
        </p:nvSpPr>
        <p:spPr>
          <a:xfrm>
            <a:off x="4787640" y="1048320"/>
            <a:ext cx="44150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matplotlib is an often used Python plotting library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18" name="TextShape 7"/>
          <p:cNvSpPr txBox="1"/>
          <p:nvPr/>
        </p:nvSpPr>
        <p:spPr>
          <a:xfrm>
            <a:off x="4426560" y="126468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19" name="TextShape 8"/>
          <p:cNvSpPr txBox="1"/>
          <p:nvPr/>
        </p:nvSpPr>
        <p:spPr>
          <a:xfrm>
            <a:off x="4787640" y="1289880"/>
            <a:ext cx="44665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matplotlib.pyplot provides simple plotting module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20" name="TextShape 9"/>
          <p:cNvSpPr txBox="1"/>
          <p:nvPr/>
        </p:nvSpPr>
        <p:spPr>
          <a:xfrm>
            <a:off x="4426560" y="150588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21" name="TextShape 10"/>
          <p:cNvSpPr txBox="1"/>
          <p:nvPr/>
        </p:nvSpPr>
        <p:spPr>
          <a:xfrm>
            <a:off x="4787640" y="1530720"/>
            <a:ext cx="42757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mpl_toolkits.mplot3d is a basic 3D plotting (e.g.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22" name="TextShape 11"/>
          <p:cNvSpPr txBox="1"/>
          <p:nvPr/>
        </p:nvSpPr>
        <p:spPr>
          <a:xfrm>
            <a:off x="4787640" y="1732320"/>
            <a:ext cx="38905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Axes3D) and is part of the matplotlib library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23" name="TextShape 12"/>
          <p:cNvSpPr txBox="1"/>
          <p:nvPr/>
        </p:nvSpPr>
        <p:spPr>
          <a:xfrm>
            <a:off x="4426560" y="194832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24" name="TextShape 13"/>
          <p:cNvSpPr txBox="1"/>
          <p:nvPr/>
        </p:nvSpPr>
        <p:spPr>
          <a:xfrm>
            <a:off x="4787640" y="1973160"/>
            <a:ext cx="42850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numpy (cf. Practical Lecture 0.1) is added &amp; here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25" name="TextShape 14"/>
          <p:cNvSpPr txBox="1"/>
          <p:nvPr/>
        </p:nvSpPr>
        <p:spPr>
          <a:xfrm>
            <a:off x="4787640" y="2174400"/>
            <a:ext cx="42094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used for convenience (e.g. data type formating)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26" name="TextShape 15"/>
          <p:cNvSpPr txBox="1"/>
          <p:nvPr/>
        </p:nvSpPr>
        <p:spPr>
          <a:xfrm>
            <a:off x="4426560" y="239076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27" name="TextShape 16"/>
          <p:cNvSpPr txBox="1"/>
          <p:nvPr/>
        </p:nvSpPr>
        <p:spPr>
          <a:xfrm>
            <a:off x="4787640" y="2415960"/>
            <a:ext cx="42094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%matplotlib inline is a ‘magic function‘ used for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28" name="TextShape 17"/>
          <p:cNvSpPr txBox="1"/>
          <p:nvPr/>
        </p:nvSpPr>
        <p:spPr>
          <a:xfrm>
            <a:off x="4787640" y="2616840"/>
            <a:ext cx="41778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interactive data visualization: output of plots is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29" name="TextShape 18"/>
          <p:cNvSpPr txBox="1"/>
          <p:nvPr/>
        </p:nvSpPr>
        <p:spPr>
          <a:xfrm>
            <a:off x="4787640" y="2817720"/>
            <a:ext cx="39582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displayed inline within the Jupyter notebook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30" name="Freeform 19"/>
          <p:cNvSpPr/>
          <p:nvPr/>
        </p:nvSpPr>
        <p:spPr>
          <a:xfrm>
            <a:off x="4057920" y="1262160"/>
            <a:ext cx="290160" cy="873720"/>
          </a:xfrm>
          <a:custGeom>
            <a:avLst/>
            <a:gdLst/>
            <a:ahLst/>
            <a:rect l="0" t="0" r="r" b="b"/>
            <a:pathLst>
              <a:path w="806" h="2427">
                <a:moveTo>
                  <a:pt x="87" y="28"/>
                </a:moveTo>
                <a:lnTo>
                  <a:pt x="125" y="156"/>
                </a:lnTo>
                <a:cubicBezTo>
                  <a:pt x="129" y="173"/>
                  <a:pt x="115" y="190"/>
                  <a:pt x="93" y="194"/>
                </a:cubicBezTo>
                <a:cubicBezTo>
                  <a:pt x="71" y="199"/>
                  <a:pt x="49" y="189"/>
                  <a:pt x="45" y="171"/>
                </a:cubicBezTo>
                <a:lnTo>
                  <a:pt x="4" y="43"/>
                </a:lnTo>
                <a:cubicBezTo>
                  <a:pt x="0" y="26"/>
                  <a:pt x="13" y="7"/>
                  <a:pt x="35" y="4"/>
                </a:cubicBezTo>
                <a:cubicBezTo>
                  <a:pt x="57" y="0"/>
                  <a:pt x="80" y="10"/>
                  <a:pt x="87" y="28"/>
                </a:cubicBezTo>
                <a:moveTo>
                  <a:pt x="163" y="283"/>
                </a:moveTo>
                <a:lnTo>
                  <a:pt x="203" y="410"/>
                </a:lnTo>
                <a:cubicBezTo>
                  <a:pt x="207" y="428"/>
                  <a:pt x="193" y="445"/>
                  <a:pt x="171" y="448"/>
                </a:cubicBezTo>
                <a:cubicBezTo>
                  <a:pt x="149" y="454"/>
                  <a:pt x="127" y="443"/>
                  <a:pt x="121" y="424"/>
                </a:cubicBezTo>
                <a:lnTo>
                  <a:pt x="83" y="298"/>
                </a:lnTo>
                <a:cubicBezTo>
                  <a:pt x="77" y="279"/>
                  <a:pt x="91" y="262"/>
                  <a:pt x="113" y="259"/>
                </a:cubicBezTo>
                <a:cubicBezTo>
                  <a:pt x="135" y="255"/>
                  <a:pt x="158" y="265"/>
                  <a:pt x="163" y="283"/>
                </a:cubicBezTo>
                <a:moveTo>
                  <a:pt x="241" y="537"/>
                </a:moveTo>
                <a:lnTo>
                  <a:pt x="278" y="665"/>
                </a:lnTo>
                <a:cubicBezTo>
                  <a:pt x="285" y="683"/>
                  <a:pt x="271" y="700"/>
                  <a:pt x="247" y="703"/>
                </a:cubicBezTo>
                <a:cubicBezTo>
                  <a:pt x="225" y="709"/>
                  <a:pt x="203" y="698"/>
                  <a:pt x="198" y="679"/>
                </a:cubicBezTo>
                <a:lnTo>
                  <a:pt x="161" y="551"/>
                </a:lnTo>
                <a:cubicBezTo>
                  <a:pt x="153" y="534"/>
                  <a:pt x="167" y="517"/>
                  <a:pt x="189" y="514"/>
                </a:cubicBezTo>
                <a:cubicBezTo>
                  <a:pt x="213" y="510"/>
                  <a:pt x="236" y="520"/>
                  <a:pt x="241" y="537"/>
                </a:cubicBezTo>
                <a:moveTo>
                  <a:pt x="318" y="792"/>
                </a:moveTo>
                <a:lnTo>
                  <a:pt x="356" y="920"/>
                </a:lnTo>
                <a:cubicBezTo>
                  <a:pt x="361" y="937"/>
                  <a:pt x="347" y="955"/>
                  <a:pt x="325" y="959"/>
                </a:cubicBezTo>
                <a:cubicBezTo>
                  <a:pt x="303" y="964"/>
                  <a:pt x="281" y="951"/>
                  <a:pt x="276" y="934"/>
                </a:cubicBezTo>
                <a:lnTo>
                  <a:pt x="236" y="806"/>
                </a:lnTo>
                <a:cubicBezTo>
                  <a:pt x="231" y="789"/>
                  <a:pt x="245" y="772"/>
                  <a:pt x="267" y="768"/>
                </a:cubicBezTo>
                <a:cubicBezTo>
                  <a:pt x="289" y="763"/>
                  <a:pt x="312" y="775"/>
                  <a:pt x="318" y="792"/>
                </a:cubicBezTo>
                <a:moveTo>
                  <a:pt x="394" y="1047"/>
                </a:moveTo>
                <a:lnTo>
                  <a:pt x="434" y="1175"/>
                </a:lnTo>
                <a:cubicBezTo>
                  <a:pt x="438" y="1192"/>
                  <a:pt x="426" y="1210"/>
                  <a:pt x="403" y="1214"/>
                </a:cubicBezTo>
                <a:cubicBezTo>
                  <a:pt x="381" y="1219"/>
                  <a:pt x="358" y="1206"/>
                  <a:pt x="352" y="1189"/>
                </a:cubicBezTo>
                <a:lnTo>
                  <a:pt x="314" y="1061"/>
                </a:lnTo>
                <a:cubicBezTo>
                  <a:pt x="307" y="1044"/>
                  <a:pt x="323" y="1027"/>
                  <a:pt x="345" y="1023"/>
                </a:cubicBezTo>
                <a:cubicBezTo>
                  <a:pt x="367" y="1017"/>
                  <a:pt x="390" y="1030"/>
                  <a:pt x="394" y="1047"/>
                </a:cubicBezTo>
                <a:moveTo>
                  <a:pt x="473" y="1303"/>
                </a:moveTo>
                <a:lnTo>
                  <a:pt x="511" y="1430"/>
                </a:lnTo>
                <a:cubicBezTo>
                  <a:pt x="517" y="1447"/>
                  <a:pt x="502" y="1464"/>
                  <a:pt x="479" y="1469"/>
                </a:cubicBezTo>
                <a:cubicBezTo>
                  <a:pt x="456" y="1473"/>
                  <a:pt x="434" y="1461"/>
                  <a:pt x="430" y="1444"/>
                </a:cubicBezTo>
                <a:lnTo>
                  <a:pt x="392" y="1316"/>
                </a:lnTo>
                <a:cubicBezTo>
                  <a:pt x="385" y="1299"/>
                  <a:pt x="398" y="1281"/>
                  <a:pt x="421" y="1278"/>
                </a:cubicBezTo>
                <a:cubicBezTo>
                  <a:pt x="443" y="1273"/>
                  <a:pt x="469" y="1285"/>
                  <a:pt x="473" y="1303"/>
                </a:cubicBezTo>
                <a:moveTo>
                  <a:pt x="551" y="1558"/>
                </a:moveTo>
                <a:lnTo>
                  <a:pt x="589" y="1685"/>
                </a:lnTo>
                <a:cubicBezTo>
                  <a:pt x="593" y="1702"/>
                  <a:pt x="581" y="1719"/>
                  <a:pt x="557" y="1723"/>
                </a:cubicBezTo>
                <a:cubicBezTo>
                  <a:pt x="535" y="1728"/>
                  <a:pt x="513" y="1716"/>
                  <a:pt x="507" y="1699"/>
                </a:cubicBezTo>
                <a:lnTo>
                  <a:pt x="469" y="1571"/>
                </a:lnTo>
                <a:cubicBezTo>
                  <a:pt x="465" y="1553"/>
                  <a:pt x="477" y="1536"/>
                  <a:pt x="499" y="1533"/>
                </a:cubicBezTo>
                <a:cubicBezTo>
                  <a:pt x="523" y="1528"/>
                  <a:pt x="545" y="1539"/>
                  <a:pt x="551" y="1558"/>
                </a:cubicBezTo>
                <a:moveTo>
                  <a:pt x="627" y="1813"/>
                </a:moveTo>
                <a:lnTo>
                  <a:pt x="667" y="1939"/>
                </a:lnTo>
                <a:cubicBezTo>
                  <a:pt x="671" y="1958"/>
                  <a:pt x="658" y="1975"/>
                  <a:pt x="635" y="1979"/>
                </a:cubicBezTo>
                <a:cubicBezTo>
                  <a:pt x="613" y="1982"/>
                  <a:pt x="591" y="1972"/>
                  <a:pt x="585" y="1954"/>
                </a:cubicBezTo>
                <a:lnTo>
                  <a:pt x="547" y="1827"/>
                </a:lnTo>
                <a:cubicBezTo>
                  <a:pt x="539" y="1809"/>
                  <a:pt x="555" y="1791"/>
                  <a:pt x="577" y="1788"/>
                </a:cubicBezTo>
                <a:cubicBezTo>
                  <a:pt x="601" y="1783"/>
                  <a:pt x="623" y="1793"/>
                  <a:pt x="627" y="1813"/>
                </a:cubicBezTo>
                <a:moveTo>
                  <a:pt x="705" y="2066"/>
                </a:moveTo>
                <a:lnTo>
                  <a:pt x="743" y="2193"/>
                </a:lnTo>
                <a:cubicBezTo>
                  <a:pt x="749" y="2212"/>
                  <a:pt x="734" y="2230"/>
                  <a:pt x="711" y="2234"/>
                </a:cubicBezTo>
                <a:cubicBezTo>
                  <a:pt x="689" y="2237"/>
                  <a:pt x="667" y="2226"/>
                  <a:pt x="663" y="2209"/>
                </a:cubicBezTo>
                <a:lnTo>
                  <a:pt x="623" y="2082"/>
                </a:lnTo>
                <a:cubicBezTo>
                  <a:pt x="618" y="2064"/>
                  <a:pt x="631" y="2047"/>
                  <a:pt x="653" y="2043"/>
                </a:cubicBezTo>
                <a:cubicBezTo>
                  <a:pt x="676" y="2038"/>
                  <a:pt x="701" y="2048"/>
                  <a:pt x="705" y="2066"/>
                </a:cubicBezTo>
                <a:moveTo>
                  <a:pt x="783" y="2321"/>
                </a:moveTo>
                <a:lnTo>
                  <a:pt x="801" y="2382"/>
                </a:lnTo>
                <a:cubicBezTo>
                  <a:pt x="805" y="2400"/>
                  <a:pt x="792" y="2417"/>
                  <a:pt x="769" y="2420"/>
                </a:cubicBezTo>
                <a:cubicBezTo>
                  <a:pt x="747" y="2426"/>
                  <a:pt x="725" y="2415"/>
                  <a:pt x="718" y="2398"/>
                </a:cubicBezTo>
                <a:lnTo>
                  <a:pt x="701" y="2337"/>
                </a:lnTo>
                <a:cubicBezTo>
                  <a:pt x="696" y="2319"/>
                  <a:pt x="709" y="2301"/>
                  <a:pt x="732" y="2297"/>
                </a:cubicBezTo>
                <a:cubicBezTo>
                  <a:pt x="754" y="2293"/>
                  <a:pt x="776" y="2303"/>
                  <a:pt x="783" y="2321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031" name="Freeform 20"/>
          <p:cNvSpPr/>
          <p:nvPr/>
        </p:nvSpPr>
        <p:spPr>
          <a:xfrm>
            <a:off x="74880" y="995760"/>
            <a:ext cx="4014720" cy="558720"/>
          </a:xfrm>
          <a:custGeom>
            <a:avLst/>
            <a:gdLst/>
            <a:ahLst/>
            <a:rect l="0" t="0" r="r" b="b"/>
            <a:pathLst>
              <a:path w="11152" h="1552">
                <a:moveTo>
                  <a:pt x="0" y="33"/>
                </a:moveTo>
                <a:cubicBezTo>
                  <a:pt x="0" y="16"/>
                  <a:pt x="18" y="0"/>
                  <a:pt x="42" y="0"/>
                </a:cubicBezTo>
                <a:lnTo>
                  <a:pt x="11109" y="0"/>
                </a:lnTo>
                <a:cubicBezTo>
                  <a:pt x="11133" y="0"/>
                  <a:pt x="11151" y="16"/>
                  <a:pt x="11151" y="33"/>
                </a:cubicBezTo>
                <a:lnTo>
                  <a:pt x="11151" y="1517"/>
                </a:lnTo>
                <a:cubicBezTo>
                  <a:pt x="11151" y="1537"/>
                  <a:pt x="11133" y="1551"/>
                  <a:pt x="11109" y="1551"/>
                </a:cubicBezTo>
                <a:lnTo>
                  <a:pt x="42" y="1551"/>
                </a:lnTo>
                <a:cubicBezTo>
                  <a:pt x="18" y="1551"/>
                  <a:pt x="0" y="1537"/>
                  <a:pt x="0" y="1517"/>
                </a:cubicBezTo>
                <a:lnTo>
                  <a:pt x="0" y="33"/>
                </a:lnTo>
                <a:moveTo>
                  <a:pt x="84" y="1517"/>
                </a:moveTo>
                <a:lnTo>
                  <a:pt x="42" y="1486"/>
                </a:lnTo>
                <a:lnTo>
                  <a:pt x="11109" y="1486"/>
                </a:lnTo>
                <a:lnTo>
                  <a:pt x="11068" y="1517"/>
                </a:lnTo>
                <a:lnTo>
                  <a:pt x="11068" y="33"/>
                </a:lnTo>
                <a:lnTo>
                  <a:pt x="11109" y="66"/>
                </a:lnTo>
                <a:lnTo>
                  <a:pt x="42" y="66"/>
                </a:lnTo>
                <a:lnTo>
                  <a:pt x="84" y="33"/>
                </a:lnTo>
                <a:lnTo>
                  <a:pt x="84" y="151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032" name="Freeform 21"/>
          <p:cNvSpPr/>
          <p:nvPr/>
        </p:nvSpPr>
        <p:spPr>
          <a:xfrm>
            <a:off x="74880" y="995760"/>
            <a:ext cx="4014720" cy="558720"/>
          </a:xfrm>
          <a:custGeom>
            <a:avLst/>
            <a:gdLst/>
            <a:ahLst/>
            <a:rect l="0" t="0" r="r" b="b"/>
            <a:pathLst>
              <a:path w="11152" h="1552">
                <a:moveTo>
                  <a:pt x="0" y="33"/>
                </a:moveTo>
                <a:cubicBezTo>
                  <a:pt x="0" y="16"/>
                  <a:pt x="18" y="0"/>
                  <a:pt x="42" y="0"/>
                </a:cubicBezTo>
                <a:lnTo>
                  <a:pt x="11109" y="0"/>
                </a:lnTo>
                <a:cubicBezTo>
                  <a:pt x="11133" y="0"/>
                  <a:pt x="11151" y="16"/>
                  <a:pt x="11151" y="33"/>
                </a:cubicBezTo>
                <a:lnTo>
                  <a:pt x="11151" y="1517"/>
                </a:lnTo>
                <a:cubicBezTo>
                  <a:pt x="11151" y="1537"/>
                  <a:pt x="11133" y="1551"/>
                  <a:pt x="11109" y="1551"/>
                </a:cubicBezTo>
                <a:lnTo>
                  <a:pt x="42" y="1551"/>
                </a:lnTo>
                <a:cubicBezTo>
                  <a:pt x="18" y="1551"/>
                  <a:pt x="0" y="1537"/>
                  <a:pt x="0" y="1517"/>
                </a:cubicBezTo>
                <a:lnTo>
                  <a:pt x="0" y="33"/>
                </a:lnTo>
                <a:moveTo>
                  <a:pt x="84" y="1517"/>
                </a:moveTo>
                <a:lnTo>
                  <a:pt x="42" y="1486"/>
                </a:lnTo>
                <a:lnTo>
                  <a:pt x="11109" y="1486"/>
                </a:lnTo>
                <a:lnTo>
                  <a:pt x="11068" y="1517"/>
                </a:lnTo>
                <a:lnTo>
                  <a:pt x="11068" y="33"/>
                </a:lnTo>
                <a:lnTo>
                  <a:pt x="11109" y="66"/>
                </a:lnTo>
                <a:lnTo>
                  <a:pt x="42" y="66"/>
                </a:lnTo>
                <a:lnTo>
                  <a:pt x="84" y="33"/>
                </a:lnTo>
                <a:lnTo>
                  <a:pt x="84" y="151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033" name="Freeform 22"/>
          <p:cNvSpPr/>
          <p:nvPr/>
        </p:nvSpPr>
        <p:spPr>
          <a:xfrm>
            <a:off x="4324680" y="3323160"/>
            <a:ext cx="5173920" cy="1960560"/>
          </a:xfrm>
          <a:custGeom>
            <a:avLst/>
            <a:gdLst/>
            <a:ahLst/>
            <a:rect l="0" t="0" r="r" b="b"/>
            <a:pathLst>
              <a:path w="14372" h="5446">
                <a:moveTo>
                  <a:pt x="0" y="0"/>
                </a:moveTo>
                <a:lnTo>
                  <a:pt x="0" y="5445"/>
                </a:lnTo>
                <a:lnTo>
                  <a:pt x="14371" y="5445"/>
                </a:lnTo>
                <a:lnTo>
                  <a:pt x="1437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1034" name="Freeform 23"/>
          <p:cNvSpPr/>
          <p:nvPr/>
        </p:nvSpPr>
        <p:spPr>
          <a:xfrm>
            <a:off x="4304520" y="3307680"/>
            <a:ext cx="5214240" cy="1992240"/>
          </a:xfrm>
          <a:custGeom>
            <a:avLst/>
            <a:gdLst/>
            <a:ahLst/>
            <a:rect l="0" t="0" r="r" b="b"/>
            <a:pathLst>
              <a:path w="14484" h="5534">
                <a:moveTo>
                  <a:pt x="0" y="44"/>
                </a:moveTo>
                <a:cubicBezTo>
                  <a:pt x="0" y="21"/>
                  <a:pt x="27" y="0"/>
                  <a:pt x="56" y="0"/>
                </a:cubicBezTo>
                <a:lnTo>
                  <a:pt x="14427" y="0"/>
                </a:lnTo>
                <a:cubicBezTo>
                  <a:pt x="14457" y="0"/>
                  <a:pt x="14483" y="21"/>
                  <a:pt x="14483" y="44"/>
                </a:cubicBezTo>
                <a:lnTo>
                  <a:pt x="14483" y="5489"/>
                </a:lnTo>
                <a:cubicBezTo>
                  <a:pt x="14483" y="5514"/>
                  <a:pt x="14457" y="5533"/>
                  <a:pt x="14427" y="5533"/>
                </a:cubicBezTo>
                <a:lnTo>
                  <a:pt x="56" y="5533"/>
                </a:lnTo>
                <a:cubicBezTo>
                  <a:pt x="27" y="5533"/>
                  <a:pt x="0" y="5514"/>
                  <a:pt x="0" y="5489"/>
                </a:cubicBezTo>
                <a:lnTo>
                  <a:pt x="0" y="44"/>
                </a:lnTo>
                <a:moveTo>
                  <a:pt x="112" y="5489"/>
                </a:moveTo>
                <a:lnTo>
                  <a:pt x="56" y="5445"/>
                </a:lnTo>
                <a:lnTo>
                  <a:pt x="14427" y="5445"/>
                </a:lnTo>
                <a:lnTo>
                  <a:pt x="14371" y="5489"/>
                </a:lnTo>
                <a:lnTo>
                  <a:pt x="14371" y="44"/>
                </a:lnTo>
                <a:lnTo>
                  <a:pt x="1442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48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035" name="TextShape 24"/>
          <p:cNvSpPr txBox="1"/>
          <p:nvPr/>
        </p:nvSpPr>
        <p:spPr>
          <a:xfrm>
            <a:off x="4787640" y="3019320"/>
            <a:ext cx="45529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frontend and resulting plots are stored in notebook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36" name="TextShape 25"/>
          <p:cNvSpPr txBox="1"/>
          <p:nvPr/>
        </p:nvSpPr>
        <p:spPr>
          <a:xfrm>
            <a:off x="4421160" y="336744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37" name="TextShape 26"/>
          <p:cNvSpPr txBox="1"/>
          <p:nvPr/>
        </p:nvSpPr>
        <p:spPr>
          <a:xfrm>
            <a:off x="4781880" y="3392280"/>
            <a:ext cx="35730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Creating a pyplot figure with certain size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38" name="TextShape 27"/>
          <p:cNvSpPr txBox="1"/>
          <p:nvPr/>
        </p:nvSpPr>
        <p:spPr>
          <a:xfrm>
            <a:off x="4421160" y="360864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39" name="TextShape 28"/>
          <p:cNvSpPr txBox="1"/>
          <p:nvPr/>
        </p:nvSpPr>
        <p:spPr>
          <a:xfrm>
            <a:off x="4781880" y="3633840"/>
            <a:ext cx="42721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Linking Axes3D to pyplot figure &amp; viewing angle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40" name="TextShape 29"/>
          <p:cNvSpPr txBox="1"/>
          <p:nvPr/>
        </p:nvSpPr>
        <p:spPr>
          <a:xfrm>
            <a:off x="4781880" y="3834720"/>
            <a:ext cx="433656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parameters; azim=134 is azimuth vector from an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41" name="TextShape 30"/>
          <p:cNvSpPr txBox="1"/>
          <p:nvPr/>
        </p:nvSpPr>
        <p:spPr>
          <a:xfrm>
            <a:off x="4781880" y="4035600"/>
            <a:ext cx="43156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observer to a point of interest (here our figure) –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42" name="TextShape 31"/>
          <p:cNvSpPr txBox="1"/>
          <p:nvPr/>
        </p:nvSpPr>
        <p:spPr>
          <a:xfrm>
            <a:off x="4781880" y="4237200"/>
            <a:ext cx="407016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thus setting the azmuth angle in the x,y plane 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43" name="TextShape 32"/>
          <p:cNvSpPr txBox="1"/>
          <p:nvPr/>
        </p:nvSpPr>
        <p:spPr>
          <a:xfrm>
            <a:off x="4781880" y="4438080"/>
            <a:ext cx="41360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(azimuthal viewing angle); elev=48 is elevation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44" name="TextShape 33"/>
          <p:cNvSpPr txBox="1"/>
          <p:nvPr/>
        </p:nvSpPr>
        <p:spPr>
          <a:xfrm>
            <a:off x="4781880" y="4638960"/>
            <a:ext cx="39898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angle in the z plane (elevation viewing angle)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45" name="TextShape 34"/>
          <p:cNvSpPr txBox="1"/>
          <p:nvPr/>
        </p:nvSpPr>
        <p:spPr>
          <a:xfrm>
            <a:off x="4421160" y="485532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46" name="TextShape 35"/>
          <p:cNvSpPr txBox="1"/>
          <p:nvPr/>
        </p:nvSpPr>
        <p:spPr>
          <a:xfrm>
            <a:off x="4781880" y="4880520"/>
            <a:ext cx="45900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Choosing a scatter plot using the first three features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47" name="Freeform 36"/>
          <p:cNvSpPr/>
          <p:nvPr/>
        </p:nvSpPr>
        <p:spPr>
          <a:xfrm>
            <a:off x="74880" y="1596960"/>
            <a:ext cx="4014720" cy="966960"/>
          </a:xfrm>
          <a:custGeom>
            <a:avLst/>
            <a:gdLst/>
            <a:ahLst/>
            <a:rect l="0" t="0" r="r" b="b"/>
            <a:pathLst>
              <a:path w="11152" h="2686">
                <a:moveTo>
                  <a:pt x="0" y="33"/>
                </a:moveTo>
                <a:cubicBezTo>
                  <a:pt x="0" y="16"/>
                  <a:pt x="18" y="0"/>
                  <a:pt x="42" y="0"/>
                </a:cubicBezTo>
                <a:lnTo>
                  <a:pt x="11109" y="0"/>
                </a:lnTo>
                <a:cubicBezTo>
                  <a:pt x="11133" y="0"/>
                  <a:pt x="11151" y="16"/>
                  <a:pt x="11151" y="33"/>
                </a:cubicBezTo>
                <a:lnTo>
                  <a:pt x="11151" y="2652"/>
                </a:lnTo>
                <a:cubicBezTo>
                  <a:pt x="11151" y="2670"/>
                  <a:pt x="11133" y="2685"/>
                  <a:pt x="11109" y="2685"/>
                </a:cubicBezTo>
                <a:lnTo>
                  <a:pt x="42" y="2685"/>
                </a:lnTo>
                <a:cubicBezTo>
                  <a:pt x="18" y="2685"/>
                  <a:pt x="0" y="2670"/>
                  <a:pt x="0" y="2652"/>
                </a:cubicBezTo>
                <a:lnTo>
                  <a:pt x="0" y="33"/>
                </a:lnTo>
                <a:moveTo>
                  <a:pt x="84" y="2652"/>
                </a:moveTo>
                <a:lnTo>
                  <a:pt x="42" y="2619"/>
                </a:lnTo>
                <a:lnTo>
                  <a:pt x="11109" y="2619"/>
                </a:lnTo>
                <a:lnTo>
                  <a:pt x="11068" y="2652"/>
                </a:lnTo>
                <a:lnTo>
                  <a:pt x="11068" y="33"/>
                </a:lnTo>
                <a:lnTo>
                  <a:pt x="11109" y="66"/>
                </a:lnTo>
                <a:lnTo>
                  <a:pt x="42" y="66"/>
                </a:lnTo>
                <a:lnTo>
                  <a:pt x="84" y="33"/>
                </a:lnTo>
                <a:lnTo>
                  <a:pt x="84" y="265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048" name="Freeform 37"/>
          <p:cNvSpPr/>
          <p:nvPr/>
        </p:nvSpPr>
        <p:spPr>
          <a:xfrm>
            <a:off x="74880" y="1596960"/>
            <a:ext cx="4014720" cy="966960"/>
          </a:xfrm>
          <a:custGeom>
            <a:avLst/>
            <a:gdLst/>
            <a:ahLst/>
            <a:rect l="0" t="0" r="r" b="b"/>
            <a:pathLst>
              <a:path w="11152" h="2686">
                <a:moveTo>
                  <a:pt x="0" y="33"/>
                </a:moveTo>
                <a:cubicBezTo>
                  <a:pt x="0" y="16"/>
                  <a:pt x="18" y="0"/>
                  <a:pt x="42" y="0"/>
                </a:cubicBezTo>
                <a:lnTo>
                  <a:pt x="11109" y="0"/>
                </a:lnTo>
                <a:cubicBezTo>
                  <a:pt x="11133" y="0"/>
                  <a:pt x="11151" y="16"/>
                  <a:pt x="11151" y="33"/>
                </a:cubicBezTo>
                <a:lnTo>
                  <a:pt x="11151" y="2652"/>
                </a:lnTo>
                <a:cubicBezTo>
                  <a:pt x="11151" y="2670"/>
                  <a:pt x="11133" y="2685"/>
                  <a:pt x="11109" y="2685"/>
                </a:cubicBezTo>
                <a:lnTo>
                  <a:pt x="42" y="2685"/>
                </a:lnTo>
                <a:cubicBezTo>
                  <a:pt x="18" y="2685"/>
                  <a:pt x="0" y="2670"/>
                  <a:pt x="0" y="2652"/>
                </a:cubicBezTo>
                <a:lnTo>
                  <a:pt x="0" y="33"/>
                </a:lnTo>
                <a:moveTo>
                  <a:pt x="84" y="2652"/>
                </a:moveTo>
                <a:lnTo>
                  <a:pt x="42" y="2619"/>
                </a:lnTo>
                <a:lnTo>
                  <a:pt x="11109" y="2619"/>
                </a:lnTo>
                <a:lnTo>
                  <a:pt x="11068" y="2652"/>
                </a:lnTo>
                <a:lnTo>
                  <a:pt x="11068" y="33"/>
                </a:lnTo>
                <a:lnTo>
                  <a:pt x="11109" y="66"/>
                </a:lnTo>
                <a:lnTo>
                  <a:pt x="42" y="66"/>
                </a:lnTo>
                <a:lnTo>
                  <a:pt x="84" y="33"/>
                </a:lnTo>
                <a:lnTo>
                  <a:pt x="84" y="265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049" name="Freeform 38"/>
          <p:cNvSpPr/>
          <p:nvPr/>
        </p:nvSpPr>
        <p:spPr>
          <a:xfrm>
            <a:off x="2065320" y="2538360"/>
            <a:ext cx="2277360" cy="1778760"/>
          </a:xfrm>
          <a:custGeom>
            <a:avLst/>
            <a:gdLst/>
            <a:ahLst/>
            <a:rect l="0" t="0" r="r" b="b"/>
            <a:pathLst>
              <a:path w="6326" h="4941">
                <a:moveTo>
                  <a:pt x="76" y="15"/>
                </a:moveTo>
                <a:lnTo>
                  <a:pt x="195" y="108"/>
                </a:lnTo>
                <a:cubicBezTo>
                  <a:pt x="210" y="119"/>
                  <a:pt x="210" y="141"/>
                  <a:pt x="195" y="153"/>
                </a:cubicBezTo>
                <a:cubicBezTo>
                  <a:pt x="179" y="165"/>
                  <a:pt x="152" y="167"/>
                  <a:pt x="137" y="153"/>
                </a:cubicBezTo>
                <a:lnTo>
                  <a:pt x="16" y="60"/>
                </a:lnTo>
                <a:cubicBezTo>
                  <a:pt x="0" y="48"/>
                  <a:pt x="0" y="27"/>
                  <a:pt x="16" y="15"/>
                </a:cubicBezTo>
                <a:cubicBezTo>
                  <a:pt x="34" y="0"/>
                  <a:pt x="61" y="0"/>
                  <a:pt x="76" y="15"/>
                </a:cubicBezTo>
                <a:moveTo>
                  <a:pt x="313" y="200"/>
                </a:moveTo>
                <a:lnTo>
                  <a:pt x="431" y="292"/>
                </a:lnTo>
                <a:cubicBezTo>
                  <a:pt x="448" y="305"/>
                  <a:pt x="448" y="325"/>
                  <a:pt x="431" y="338"/>
                </a:cubicBezTo>
                <a:cubicBezTo>
                  <a:pt x="415" y="350"/>
                  <a:pt x="388" y="350"/>
                  <a:pt x="373" y="338"/>
                </a:cubicBezTo>
                <a:lnTo>
                  <a:pt x="255" y="245"/>
                </a:lnTo>
                <a:cubicBezTo>
                  <a:pt x="237" y="233"/>
                  <a:pt x="237" y="212"/>
                  <a:pt x="255" y="200"/>
                </a:cubicBezTo>
                <a:cubicBezTo>
                  <a:pt x="271" y="186"/>
                  <a:pt x="297" y="186"/>
                  <a:pt x="313" y="200"/>
                </a:cubicBezTo>
                <a:moveTo>
                  <a:pt x="548" y="383"/>
                </a:moveTo>
                <a:lnTo>
                  <a:pt x="666" y="476"/>
                </a:lnTo>
                <a:cubicBezTo>
                  <a:pt x="684" y="490"/>
                  <a:pt x="684" y="510"/>
                  <a:pt x="668" y="523"/>
                </a:cubicBezTo>
                <a:cubicBezTo>
                  <a:pt x="652" y="535"/>
                  <a:pt x="624" y="535"/>
                  <a:pt x="608" y="523"/>
                </a:cubicBezTo>
                <a:lnTo>
                  <a:pt x="491" y="430"/>
                </a:lnTo>
                <a:cubicBezTo>
                  <a:pt x="475" y="418"/>
                  <a:pt x="475" y="397"/>
                  <a:pt x="491" y="385"/>
                </a:cubicBezTo>
                <a:cubicBezTo>
                  <a:pt x="506" y="371"/>
                  <a:pt x="533" y="371"/>
                  <a:pt x="548" y="383"/>
                </a:cubicBezTo>
                <a:moveTo>
                  <a:pt x="787" y="568"/>
                </a:moveTo>
                <a:lnTo>
                  <a:pt x="905" y="661"/>
                </a:lnTo>
                <a:cubicBezTo>
                  <a:pt x="921" y="674"/>
                  <a:pt x="921" y="696"/>
                  <a:pt x="905" y="708"/>
                </a:cubicBezTo>
                <a:cubicBezTo>
                  <a:pt x="887" y="720"/>
                  <a:pt x="863" y="720"/>
                  <a:pt x="845" y="708"/>
                </a:cubicBezTo>
                <a:lnTo>
                  <a:pt x="726" y="615"/>
                </a:lnTo>
                <a:cubicBezTo>
                  <a:pt x="712" y="603"/>
                  <a:pt x="712" y="582"/>
                  <a:pt x="726" y="568"/>
                </a:cubicBezTo>
                <a:cubicBezTo>
                  <a:pt x="742" y="556"/>
                  <a:pt x="769" y="556"/>
                  <a:pt x="787" y="568"/>
                </a:cubicBezTo>
                <a:moveTo>
                  <a:pt x="1023" y="753"/>
                </a:moveTo>
                <a:lnTo>
                  <a:pt x="1141" y="846"/>
                </a:lnTo>
                <a:cubicBezTo>
                  <a:pt x="1157" y="860"/>
                  <a:pt x="1157" y="879"/>
                  <a:pt x="1141" y="893"/>
                </a:cubicBezTo>
                <a:cubicBezTo>
                  <a:pt x="1125" y="905"/>
                  <a:pt x="1099" y="905"/>
                  <a:pt x="1081" y="893"/>
                </a:cubicBezTo>
                <a:lnTo>
                  <a:pt x="963" y="800"/>
                </a:lnTo>
                <a:cubicBezTo>
                  <a:pt x="947" y="788"/>
                  <a:pt x="947" y="767"/>
                  <a:pt x="963" y="753"/>
                </a:cubicBezTo>
                <a:cubicBezTo>
                  <a:pt x="981" y="741"/>
                  <a:pt x="1005" y="741"/>
                  <a:pt x="1023" y="753"/>
                </a:cubicBezTo>
                <a:moveTo>
                  <a:pt x="1259" y="938"/>
                </a:moveTo>
                <a:lnTo>
                  <a:pt x="1378" y="1031"/>
                </a:lnTo>
                <a:cubicBezTo>
                  <a:pt x="1395" y="1043"/>
                  <a:pt x="1395" y="1064"/>
                  <a:pt x="1378" y="1078"/>
                </a:cubicBezTo>
                <a:cubicBezTo>
                  <a:pt x="1362" y="1090"/>
                  <a:pt x="1335" y="1090"/>
                  <a:pt x="1320" y="1078"/>
                </a:cubicBezTo>
                <a:lnTo>
                  <a:pt x="1201" y="985"/>
                </a:lnTo>
                <a:cubicBezTo>
                  <a:pt x="1183" y="971"/>
                  <a:pt x="1183" y="952"/>
                  <a:pt x="1201" y="938"/>
                </a:cubicBezTo>
                <a:cubicBezTo>
                  <a:pt x="1217" y="926"/>
                  <a:pt x="1244" y="926"/>
                  <a:pt x="1259" y="938"/>
                </a:cubicBezTo>
                <a:moveTo>
                  <a:pt x="1496" y="1123"/>
                </a:moveTo>
                <a:lnTo>
                  <a:pt x="1615" y="1216"/>
                </a:lnTo>
                <a:cubicBezTo>
                  <a:pt x="1633" y="1228"/>
                  <a:pt x="1633" y="1249"/>
                  <a:pt x="1615" y="1263"/>
                </a:cubicBezTo>
                <a:cubicBezTo>
                  <a:pt x="1599" y="1275"/>
                  <a:pt x="1573" y="1275"/>
                  <a:pt x="1557" y="1263"/>
                </a:cubicBezTo>
                <a:lnTo>
                  <a:pt x="1438" y="1171"/>
                </a:lnTo>
                <a:cubicBezTo>
                  <a:pt x="1420" y="1157"/>
                  <a:pt x="1420" y="1135"/>
                  <a:pt x="1438" y="1123"/>
                </a:cubicBezTo>
                <a:cubicBezTo>
                  <a:pt x="1454" y="1111"/>
                  <a:pt x="1480" y="1111"/>
                  <a:pt x="1496" y="1123"/>
                </a:cubicBezTo>
                <a:moveTo>
                  <a:pt x="1735" y="1308"/>
                </a:moveTo>
                <a:lnTo>
                  <a:pt x="1853" y="1401"/>
                </a:lnTo>
                <a:cubicBezTo>
                  <a:pt x="1868" y="1413"/>
                  <a:pt x="1868" y="1434"/>
                  <a:pt x="1853" y="1446"/>
                </a:cubicBezTo>
                <a:cubicBezTo>
                  <a:pt x="1835" y="1460"/>
                  <a:pt x="1810" y="1460"/>
                  <a:pt x="1793" y="1446"/>
                </a:cubicBezTo>
                <a:lnTo>
                  <a:pt x="1675" y="1355"/>
                </a:lnTo>
                <a:cubicBezTo>
                  <a:pt x="1659" y="1341"/>
                  <a:pt x="1659" y="1321"/>
                  <a:pt x="1675" y="1308"/>
                </a:cubicBezTo>
                <a:cubicBezTo>
                  <a:pt x="1690" y="1296"/>
                  <a:pt x="1717" y="1296"/>
                  <a:pt x="1735" y="1308"/>
                </a:cubicBezTo>
                <a:moveTo>
                  <a:pt x="1971" y="1493"/>
                </a:moveTo>
                <a:lnTo>
                  <a:pt x="2089" y="1586"/>
                </a:lnTo>
                <a:cubicBezTo>
                  <a:pt x="2105" y="1598"/>
                  <a:pt x="2105" y="1619"/>
                  <a:pt x="2089" y="1631"/>
                </a:cubicBezTo>
                <a:cubicBezTo>
                  <a:pt x="2074" y="1645"/>
                  <a:pt x="2047" y="1645"/>
                  <a:pt x="2029" y="1631"/>
                </a:cubicBezTo>
                <a:lnTo>
                  <a:pt x="1910" y="1539"/>
                </a:lnTo>
                <a:cubicBezTo>
                  <a:pt x="1896" y="1526"/>
                  <a:pt x="1896" y="1506"/>
                  <a:pt x="1910" y="1493"/>
                </a:cubicBezTo>
                <a:cubicBezTo>
                  <a:pt x="1928" y="1481"/>
                  <a:pt x="1954" y="1481"/>
                  <a:pt x="1971" y="1493"/>
                </a:cubicBezTo>
                <a:moveTo>
                  <a:pt x="2207" y="1679"/>
                </a:moveTo>
                <a:lnTo>
                  <a:pt x="2325" y="1771"/>
                </a:lnTo>
                <a:cubicBezTo>
                  <a:pt x="2341" y="1783"/>
                  <a:pt x="2341" y="1804"/>
                  <a:pt x="2325" y="1816"/>
                </a:cubicBezTo>
                <a:cubicBezTo>
                  <a:pt x="2309" y="1830"/>
                  <a:pt x="2283" y="1830"/>
                  <a:pt x="2267" y="1816"/>
                </a:cubicBezTo>
                <a:lnTo>
                  <a:pt x="2149" y="1724"/>
                </a:lnTo>
                <a:cubicBezTo>
                  <a:pt x="2131" y="1712"/>
                  <a:pt x="2131" y="1690"/>
                  <a:pt x="2147" y="1679"/>
                </a:cubicBezTo>
                <a:cubicBezTo>
                  <a:pt x="2165" y="1665"/>
                  <a:pt x="2191" y="1665"/>
                  <a:pt x="2207" y="1679"/>
                </a:cubicBezTo>
                <a:moveTo>
                  <a:pt x="2443" y="1863"/>
                </a:moveTo>
                <a:lnTo>
                  <a:pt x="2561" y="1956"/>
                </a:lnTo>
                <a:cubicBezTo>
                  <a:pt x="2579" y="1968"/>
                  <a:pt x="2579" y="1989"/>
                  <a:pt x="2561" y="2001"/>
                </a:cubicBezTo>
                <a:cubicBezTo>
                  <a:pt x="2546" y="2014"/>
                  <a:pt x="2519" y="2014"/>
                  <a:pt x="2503" y="2001"/>
                </a:cubicBezTo>
                <a:lnTo>
                  <a:pt x="2385" y="1909"/>
                </a:lnTo>
                <a:cubicBezTo>
                  <a:pt x="2367" y="1896"/>
                  <a:pt x="2367" y="1876"/>
                  <a:pt x="2385" y="1863"/>
                </a:cubicBezTo>
                <a:cubicBezTo>
                  <a:pt x="2401" y="1849"/>
                  <a:pt x="2427" y="1849"/>
                  <a:pt x="2443" y="1863"/>
                </a:cubicBezTo>
                <a:moveTo>
                  <a:pt x="2680" y="2048"/>
                </a:moveTo>
                <a:lnTo>
                  <a:pt x="2800" y="2139"/>
                </a:lnTo>
                <a:cubicBezTo>
                  <a:pt x="2816" y="2153"/>
                  <a:pt x="2816" y="2174"/>
                  <a:pt x="2800" y="2186"/>
                </a:cubicBezTo>
                <a:cubicBezTo>
                  <a:pt x="2782" y="2198"/>
                  <a:pt x="2756" y="2198"/>
                  <a:pt x="2740" y="2186"/>
                </a:cubicBezTo>
                <a:lnTo>
                  <a:pt x="2622" y="2094"/>
                </a:lnTo>
                <a:cubicBezTo>
                  <a:pt x="2606" y="2081"/>
                  <a:pt x="2606" y="2061"/>
                  <a:pt x="2622" y="2048"/>
                </a:cubicBezTo>
                <a:cubicBezTo>
                  <a:pt x="2637" y="2034"/>
                  <a:pt x="2664" y="2034"/>
                  <a:pt x="2680" y="2048"/>
                </a:cubicBezTo>
                <a:moveTo>
                  <a:pt x="2918" y="2232"/>
                </a:moveTo>
                <a:lnTo>
                  <a:pt x="3036" y="2324"/>
                </a:lnTo>
                <a:cubicBezTo>
                  <a:pt x="3051" y="2339"/>
                  <a:pt x="3051" y="2359"/>
                  <a:pt x="3036" y="2371"/>
                </a:cubicBezTo>
                <a:cubicBezTo>
                  <a:pt x="3021" y="2384"/>
                  <a:pt x="2993" y="2384"/>
                  <a:pt x="2976" y="2371"/>
                </a:cubicBezTo>
                <a:lnTo>
                  <a:pt x="2858" y="2279"/>
                </a:lnTo>
                <a:cubicBezTo>
                  <a:pt x="2842" y="2267"/>
                  <a:pt x="2842" y="2245"/>
                  <a:pt x="2858" y="2232"/>
                </a:cubicBezTo>
                <a:cubicBezTo>
                  <a:pt x="2876" y="2220"/>
                  <a:pt x="2900" y="2220"/>
                  <a:pt x="2918" y="2232"/>
                </a:cubicBezTo>
                <a:moveTo>
                  <a:pt x="3154" y="2417"/>
                </a:moveTo>
                <a:lnTo>
                  <a:pt x="3272" y="2509"/>
                </a:lnTo>
                <a:cubicBezTo>
                  <a:pt x="3288" y="2523"/>
                  <a:pt x="3288" y="2542"/>
                  <a:pt x="3272" y="2556"/>
                </a:cubicBezTo>
                <a:cubicBezTo>
                  <a:pt x="3257" y="2569"/>
                  <a:pt x="3229" y="2569"/>
                  <a:pt x="3214" y="2556"/>
                </a:cubicBezTo>
                <a:lnTo>
                  <a:pt x="3093" y="2464"/>
                </a:lnTo>
                <a:cubicBezTo>
                  <a:pt x="3079" y="2451"/>
                  <a:pt x="3079" y="2431"/>
                  <a:pt x="3093" y="2417"/>
                </a:cubicBezTo>
                <a:cubicBezTo>
                  <a:pt x="3111" y="2404"/>
                  <a:pt x="3139" y="2404"/>
                  <a:pt x="3154" y="2417"/>
                </a:cubicBezTo>
                <a:moveTo>
                  <a:pt x="3390" y="2602"/>
                </a:moveTo>
                <a:lnTo>
                  <a:pt x="3508" y="2694"/>
                </a:lnTo>
                <a:cubicBezTo>
                  <a:pt x="3526" y="2706"/>
                  <a:pt x="3526" y="2728"/>
                  <a:pt x="3508" y="2742"/>
                </a:cubicBezTo>
                <a:cubicBezTo>
                  <a:pt x="3492" y="2753"/>
                  <a:pt x="3466" y="2753"/>
                  <a:pt x="3450" y="2742"/>
                </a:cubicBezTo>
                <a:lnTo>
                  <a:pt x="3332" y="2649"/>
                </a:lnTo>
                <a:cubicBezTo>
                  <a:pt x="3314" y="2635"/>
                  <a:pt x="3314" y="2616"/>
                  <a:pt x="3332" y="2602"/>
                </a:cubicBezTo>
                <a:cubicBezTo>
                  <a:pt x="3348" y="2589"/>
                  <a:pt x="3374" y="2589"/>
                  <a:pt x="3390" y="2602"/>
                </a:cubicBezTo>
                <a:moveTo>
                  <a:pt x="3626" y="2787"/>
                </a:moveTo>
                <a:lnTo>
                  <a:pt x="3747" y="2880"/>
                </a:lnTo>
                <a:cubicBezTo>
                  <a:pt x="3762" y="2892"/>
                  <a:pt x="3762" y="2912"/>
                  <a:pt x="3747" y="2927"/>
                </a:cubicBezTo>
                <a:cubicBezTo>
                  <a:pt x="3729" y="2939"/>
                  <a:pt x="3702" y="2939"/>
                  <a:pt x="3686" y="2927"/>
                </a:cubicBezTo>
                <a:lnTo>
                  <a:pt x="3568" y="2834"/>
                </a:lnTo>
                <a:cubicBezTo>
                  <a:pt x="3552" y="2820"/>
                  <a:pt x="3552" y="2799"/>
                  <a:pt x="3568" y="2787"/>
                </a:cubicBezTo>
                <a:cubicBezTo>
                  <a:pt x="3584" y="2775"/>
                  <a:pt x="3610" y="2775"/>
                  <a:pt x="3626" y="2787"/>
                </a:cubicBezTo>
                <a:moveTo>
                  <a:pt x="3865" y="2972"/>
                </a:moveTo>
                <a:lnTo>
                  <a:pt x="3983" y="3064"/>
                </a:lnTo>
                <a:cubicBezTo>
                  <a:pt x="3999" y="3077"/>
                  <a:pt x="3999" y="3097"/>
                  <a:pt x="3983" y="3110"/>
                </a:cubicBezTo>
                <a:cubicBezTo>
                  <a:pt x="3967" y="3124"/>
                  <a:pt x="3941" y="3124"/>
                  <a:pt x="3923" y="3111"/>
                </a:cubicBezTo>
                <a:lnTo>
                  <a:pt x="3805" y="3019"/>
                </a:lnTo>
                <a:cubicBezTo>
                  <a:pt x="3789" y="3005"/>
                  <a:pt x="3789" y="2984"/>
                  <a:pt x="3805" y="2972"/>
                </a:cubicBezTo>
                <a:cubicBezTo>
                  <a:pt x="3820" y="2959"/>
                  <a:pt x="3847" y="2959"/>
                  <a:pt x="3865" y="2972"/>
                </a:cubicBezTo>
                <a:moveTo>
                  <a:pt x="4101" y="3157"/>
                </a:moveTo>
                <a:lnTo>
                  <a:pt x="4219" y="3250"/>
                </a:lnTo>
                <a:cubicBezTo>
                  <a:pt x="4234" y="3261"/>
                  <a:pt x="4234" y="3283"/>
                  <a:pt x="4219" y="3295"/>
                </a:cubicBezTo>
                <a:cubicBezTo>
                  <a:pt x="4203" y="3309"/>
                  <a:pt x="4176" y="3309"/>
                  <a:pt x="4161" y="3295"/>
                </a:cubicBezTo>
                <a:lnTo>
                  <a:pt x="4041" y="3202"/>
                </a:lnTo>
                <a:cubicBezTo>
                  <a:pt x="4025" y="3190"/>
                  <a:pt x="4025" y="3169"/>
                  <a:pt x="4041" y="3157"/>
                </a:cubicBezTo>
                <a:cubicBezTo>
                  <a:pt x="4059" y="3145"/>
                  <a:pt x="4085" y="3145"/>
                  <a:pt x="4101" y="3157"/>
                </a:cubicBezTo>
                <a:moveTo>
                  <a:pt x="4336" y="3342"/>
                </a:moveTo>
                <a:lnTo>
                  <a:pt x="4455" y="3435"/>
                </a:lnTo>
                <a:cubicBezTo>
                  <a:pt x="4473" y="3447"/>
                  <a:pt x="4473" y="3468"/>
                  <a:pt x="4455" y="3480"/>
                </a:cubicBezTo>
                <a:cubicBezTo>
                  <a:pt x="4440" y="3494"/>
                  <a:pt x="4412" y="3494"/>
                  <a:pt x="4398" y="3480"/>
                </a:cubicBezTo>
                <a:lnTo>
                  <a:pt x="4279" y="3388"/>
                </a:lnTo>
                <a:cubicBezTo>
                  <a:pt x="4262" y="3375"/>
                  <a:pt x="4262" y="3355"/>
                  <a:pt x="4279" y="3342"/>
                </a:cubicBezTo>
                <a:cubicBezTo>
                  <a:pt x="4294" y="3330"/>
                  <a:pt x="4322" y="3328"/>
                  <a:pt x="4336" y="3342"/>
                </a:cubicBezTo>
                <a:moveTo>
                  <a:pt x="4573" y="3527"/>
                </a:moveTo>
                <a:lnTo>
                  <a:pt x="4691" y="3619"/>
                </a:lnTo>
                <a:cubicBezTo>
                  <a:pt x="4709" y="3632"/>
                  <a:pt x="4709" y="3652"/>
                  <a:pt x="4693" y="3665"/>
                </a:cubicBezTo>
                <a:cubicBezTo>
                  <a:pt x="4675" y="3679"/>
                  <a:pt x="4649" y="3679"/>
                  <a:pt x="4633" y="3665"/>
                </a:cubicBezTo>
                <a:lnTo>
                  <a:pt x="4515" y="3572"/>
                </a:lnTo>
                <a:cubicBezTo>
                  <a:pt x="4500" y="3560"/>
                  <a:pt x="4500" y="3539"/>
                  <a:pt x="4515" y="3527"/>
                </a:cubicBezTo>
                <a:cubicBezTo>
                  <a:pt x="4531" y="3513"/>
                  <a:pt x="4557" y="3513"/>
                  <a:pt x="4573" y="3527"/>
                </a:cubicBezTo>
                <a:moveTo>
                  <a:pt x="4811" y="3712"/>
                </a:moveTo>
                <a:lnTo>
                  <a:pt x="4930" y="3805"/>
                </a:lnTo>
                <a:cubicBezTo>
                  <a:pt x="4945" y="3816"/>
                  <a:pt x="4945" y="3838"/>
                  <a:pt x="4930" y="3850"/>
                </a:cubicBezTo>
                <a:cubicBezTo>
                  <a:pt x="4912" y="3862"/>
                  <a:pt x="4887" y="3862"/>
                  <a:pt x="4869" y="3850"/>
                </a:cubicBezTo>
                <a:lnTo>
                  <a:pt x="4751" y="3757"/>
                </a:lnTo>
                <a:cubicBezTo>
                  <a:pt x="4735" y="3745"/>
                  <a:pt x="4735" y="3724"/>
                  <a:pt x="4751" y="3712"/>
                </a:cubicBezTo>
                <a:cubicBezTo>
                  <a:pt x="4767" y="3698"/>
                  <a:pt x="4793" y="3698"/>
                  <a:pt x="4811" y="3712"/>
                </a:cubicBezTo>
                <a:moveTo>
                  <a:pt x="5048" y="3896"/>
                </a:moveTo>
                <a:lnTo>
                  <a:pt x="5166" y="3988"/>
                </a:lnTo>
                <a:cubicBezTo>
                  <a:pt x="5182" y="4002"/>
                  <a:pt x="5182" y="4023"/>
                  <a:pt x="5166" y="4035"/>
                </a:cubicBezTo>
                <a:cubicBezTo>
                  <a:pt x="5150" y="4047"/>
                  <a:pt x="5124" y="4047"/>
                  <a:pt x="5106" y="4035"/>
                </a:cubicBezTo>
                <a:lnTo>
                  <a:pt x="4988" y="3943"/>
                </a:lnTo>
                <a:cubicBezTo>
                  <a:pt x="4972" y="3930"/>
                  <a:pt x="4972" y="3910"/>
                  <a:pt x="4988" y="3897"/>
                </a:cubicBezTo>
                <a:cubicBezTo>
                  <a:pt x="5005" y="3883"/>
                  <a:pt x="5032" y="3883"/>
                  <a:pt x="5048" y="3896"/>
                </a:cubicBezTo>
                <a:moveTo>
                  <a:pt x="5284" y="4080"/>
                </a:moveTo>
                <a:lnTo>
                  <a:pt x="5402" y="4173"/>
                </a:lnTo>
                <a:cubicBezTo>
                  <a:pt x="5419" y="4187"/>
                  <a:pt x="5419" y="4208"/>
                  <a:pt x="5402" y="4220"/>
                </a:cubicBezTo>
                <a:cubicBezTo>
                  <a:pt x="5386" y="4232"/>
                  <a:pt x="5360" y="4232"/>
                  <a:pt x="5344" y="4220"/>
                </a:cubicBezTo>
                <a:lnTo>
                  <a:pt x="5226" y="4127"/>
                </a:lnTo>
                <a:cubicBezTo>
                  <a:pt x="5208" y="4115"/>
                  <a:pt x="5208" y="4094"/>
                  <a:pt x="5226" y="4080"/>
                </a:cubicBezTo>
                <a:cubicBezTo>
                  <a:pt x="5242" y="4068"/>
                  <a:pt x="5268" y="4068"/>
                  <a:pt x="5284" y="4080"/>
                </a:cubicBezTo>
                <a:moveTo>
                  <a:pt x="5519" y="4265"/>
                </a:moveTo>
                <a:lnTo>
                  <a:pt x="5638" y="4358"/>
                </a:lnTo>
                <a:cubicBezTo>
                  <a:pt x="5656" y="4372"/>
                  <a:pt x="5656" y="4391"/>
                  <a:pt x="5638" y="4405"/>
                </a:cubicBezTo>
                <a:cubicBezTo>
                  <a:pt x="5623" y="4418"/>
                  <a:pt x="5595" y="4418"/>
                  <a:pt x="5581" y="4405"/>
                </a:cubicBezTo>
                <a:lnTo>
                  <a:pt x="5462" y="4313"/>
                </a:lnTo>
                <a:cubicBezTo>
                  <a:pt x="5447" y="4300"/>
                  <a:pt x="5444" y="4279"/>
                  <a:pt x="5462" y="4265"/>
                </a:cubicBezTo>
                <a:cubicBezTo>
                  <a:pt x="5477" y="4253"/>
                  <a:pt x="5505" y="4253"/>
                  <a:pt x="5519" y="4265"/>
                </a:cubicBezTo>
                <a:moveTo>
                  <a:pt x="5758" y="4451"/>
                </a:moveTo>
                <a:lnTo>
                  <a:pt x="5876" y="4544"/>
                </a:lnTo>
                <a:cubicBezTo>
                  <a:pt x="5892" y="4556"/>
                  <a:pt x="5892" y="4577"/>
                  <a:pt x="5876" y="4591"/>
                </a:cubicBezTo>
                <a:cubicBezTo>
                  <a:pt x="5858" y="4603"/>
                  <a:pt x="5834" y="4603"/>
                  <a:pt x="5816" y="4591"/>
                </a:cubicBezTo>
                <a:lnTo>
                  <a:pt x="5698" y="4498"/>
                </a:lnTo>
                <a:cubicBezTo>
                  <a:pt x="5683" y="4484"/>
                  <a:pt x="5683" y="4465"/>
                  <a:pt x="5698" y="4451"/>
                </a:cubicBezTo>
                <a:cubicBezTo>
                  <a:pt x="5714" y="4438"/>
                  <a:pt x="5741" y="4438"/>
                  <a:pt x="5758" y="4451"/>
                </a:cubicBezTo>
                <a:moveTo>
                  <a:pt x="5994" y="4636"/>
                </a:moveTo>
                <a:lnTo>
                  <a:pt x="6112" y="4728"/>
                </a:lnTo>
                <a:cubicBezTo>
                  <a:pt x="6128" y="4741"/>
                  <a:pt x="6128" y="4762"/>
                  <a:pt x="6112" y="4776"/>
                </a:cubicBezTo>
                <a:cubicBezTo>
                  <a:pt x="6097" y="4788"/>
                  <a:pt x="6070" y="4788"/>
                  <a:pt x="6052" y="4776"/>
                </a:cubicBezTo>
                <a:lnTo>
                  <a:pt x="5934" y="4683"/>
                </a:lnTo>
                <a:cubicBezTo>
                  <a:pt x="5918" y="4669"/>
                  <a:pt x="5918" y="4648"/>
                  <a:pt x="5934" y="4636"/>
                </a:cubicBezTo>
                <a:cubicBezTo>
                  <a:pt x="5952" y="4624"/>
                  <a:pt x="5976" y="4624"/>
                  <a:pt x="5994" y="4636"/>
                </a:cubicBezTo>
                <a:moveTo>
                  <a:pt x="6231" y="4822"/>
                </a:moveTo>
                <a:lnTo>
                  <a:pt x="6309" y="4881"/>
                </a:lnTo>
                <a:cubicBezTo>
                  <a:pt x="6325" y="4894"/>
                  <a:pt x="6325" y="4916"/>
                  <a:pt x="6309" y="4928"/>
                </a:cubicBezTo>
                <a:cubicBezTo>
                  <a:pt x="6291" y="4940"/>
                  <a:pt x="6264" y="4940"/>
                  <a:pt x="6249" y="4928"/>
                </a:cubicBezTo>
                <a:lnTo>
                  <a:pt x="6173" y="4869"/>
                </a:lnTo>
                <a:cubicBezTo>
                  <a:pt x="6155" y="4855"/>
                  <a:pt x="6155" y="4833"/>
                  <a:pt x="6173" y="4822"/>
                </a:cubicBezTo>
                <a:cubicBezTo>
                  <a:pt x="6188" y="4809"/>
                  <a:pt x="6215" y="4809"/>
                  <a:pt x="6231" y="4822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050" name="TextShape 39"/>
          <p:cNvSpPr txBox="1"/>
          <p:nvPr/>
        </p:nvSpPr>
        <p:spPr>
          <a:xfrm>
            <a:off x="4781880" y="5081760"/>
            <a:ext cx="44424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 the IRIS dataset X_iris &amp; adding clustered labels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051" name="TextShape 40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24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2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pic>
        <p:nvPicPr>
          <p:cNvPr id="1053" name="" descr=""/>
          <p:cNvPicPr/>
          <p:nvPr/>
        </p:nvPicPr>
        <p:blipFill>
          <a:blip r:embed="rId1"/>
          <a:stretch/>
        </p:blipFill>
        <p:spPr>
          <a:xfrm>
            <a:off x="3251520" y="1898280"/>
            <a:ext cx="3334320" cy="1457640"/>
          </a:xfrm>
          <a:prstGeom prst="rect">
            <a:avLst/>
          </a:prstGeom>
          <a:ln w="0">
            <a:noFill/>
          </a:ln>
        </p:spPr>
      </p:pic>
      <p:pic>
        <p:nvPicPr>
          <p:cNvPr id="1054" name="" descr=""/>
          <p:cNvPicPr/>
          <p:nvPr/>
        </p:nvPicPr>
        <p:blipFill>
          <a:blip r:embed="rId2"/>
          <a:stretch/>
        </p:blipFill>
        <p:spPr>
          <a:xfrm>
            <a:off x="3251520" y="3356280"/>
            <a:ext cx="3334320" cy="1457280"/>
          </a:xfrm>
          <a:prstGeom prst="rect">
            <a:avLst/>
          </a:prstGeom>
          <a:ln w="0">
            <a:noFill/>
          </a:ln>
        </p:spPr>
      </p:pic>
      <p:pic>
        <p:nvPicPr>
          <p:cNvPr id="1055" name="" descr=""/>
          <p:cNvPicPr/>
          <p:nvPr/>
        </p:nvPicPr>
        <p:blipFill>
          <a:blip r:embed="rId3"/>
          <a:stretch/>
        </p:blipFill>
        <p:spPr>
          <a:xfrm>
            <a:off x="110520" y="1898280"/>
            <a:ext cx="3409920" cy="2949480"/>
          </a:xfrm>
          <a:prstGeom prst="rect">
            <a:avLst/>
          </a:prstGeom>
          <a:ln w="0">
            <a:noFill/>
          </a:ln>
        </p:spPr>
      </p:pic>
      <p:sp>
        <p:nvSpPr>
          <p:cNvPr id="1056" name="TextShape 2"/>
          <p:cNvSpPr txBox="1"/>
          <p:nvPr/>
        </p:nvSpPr>
        <p:spPr>
          <a:xfrm>
            <a:off x="782280" y="370440"/>
            <a:ext cx="811728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K-Means Clustering Algorithm – Role of Parameter K</a:t>
            </a:r>
            <a:endParaRPr b="0" lang="en-GB" sz="2800" spc="-1" strike="noStrike">
              <a:latin typeface="Times New Roman"/>
            </a:endParaRPr>
          </a:p>
        </p:txBody>
      </p:sp>
      <p:pic>
        <p:nvPicPr>
          <p:cNvPr id="1057" name="" descr=""/>
          <p:cNvPicPr/>
          <p:nvPr/>
        </p:nvPicPr>
        <p:blipFill>
          <a:blip r:embed="rId4"/>
          <a:stretch/>
        </p:blipFill>
        <p:spPr>
          <a:xfrm>
            <a:off x="19440" y="1030320"/>
            <a:ext cx="3068640" cy="636840"/>
          </a:xfrm>
          <a:prstGeom prst="rect">
            <a:avLst/>
          </a:prstGeom>
          <a:ln w="0">
            <a:noFill/>
          </a:ln>
        </p:spPr>
      </p:pic>
      <p:pic>
        <p:nvPicPr>
          <p:cNvPr id="1058" name="" descr=""/>
          <p:cNvPicPr/>
          <p:nvPr/>
        </p:nvPicPr>
        <p:blipFill>
          <a:blip r:embed="rId5"/>
          <a:stretch/>
        </p:blipFill>
        <p:spPr>
          <a:xfrm>
            <a:off x="3164400" y="1047240"/>
            <a:ext cx="3107520" cy="630720"/>
          </a:xfrm>
          <a:prstGeom prst="rect">
            <a:avLst/>
          </a:prstGeom>
          <a:ln w="0">
            <a:noFill/>
          </a:ln>
        </p:spPr>
      </p:pic>
      <p:pic>
        <p:nvPicPr>
          <p:cNvPr id="1059" name="" descr=""/>
          <p:cNvPicPr/>
          <p:nvPr/>
        </p:nvPicPr>
        <p:blipFill>
          <a:blip r:embed="rId6"/>
          <a:stretch/>
        </p:blipFill>
        <p:spPr>
          <a:xfrm>
            <a:off x="6474240" y="1972440"/>
            <a:ext cx="3131640" cy="2767320"/>
          </a:xfrm>
          <a:prstGeom prst="rect">
            <a:avLst/>
          </a:prstGeom>
          <a:ln w="0">
            <a:noFill/>
          </a:ln>
        </p:spPr>
      </p:pic>
      <p:pic>
        <p:nvPicPr>
          <p:cNvPr id="1060" name="" descr=""/>
          <p:cNvPicPr/>
          <p:nvPr/>
        </p:nvPicPr>
        <p:blipFill>
          <a:blip r:embed="rId7"/>
          <a:stretch/>
        </p:blipFill>
        <p:spPr>
          <a:xfrm>
            <a:off x="6272280" y="1042920"/>
            <a:ext cx="3274920" cy="655920"/>
          </a:xfrm>
          <a:prstGeom prst="rect">
            <a:avLst/>
          </a:prstGeom>
          <a:ln w="0">
            <a:noFill/>
          </a:ln>
        </p:spPr>
      </p:pic>
      <p:sp>
        <p:nvSpPr>
          <p:cNvPr id="1061" name="TextShape 3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1062" name="TextShape 4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25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3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064" name="TextShape 2"/>
          <p:cNvSpPr txBox="1"/>
          <p:nvPr/>
        </p:nvSpPr>
        <p:spPr>
          <a:xfrm>
            <a:off x="2710440" y="370440"/>
            <a:ext cx="424044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[Video] K-Means Clustering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1065" name="TextShape 3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pic>
        <p:nvPicPr>
          <p:cNvPr id="1066" name="" descr=""/>
          <p:cNvPicPr/>
          <p:nvPr/>
        </p:nvPicPr>
        <p:blipFill>
          <a:blip r:embed="rId1"/>
          <a:stretch/>
        </p:blipFill>
        <p:spPr>
          <a:xfrm>
            <a:off x="891360" y="1086840"/>
            <a:ext cx="7688520" cy="3597480"/>
          </a:xfrm>
          <a:prstGeom prst="rect">
            <a:avLst/>
          </a:prstGeom>
          <a:ln w="0">
            <a:noFill/>
          </a:ln>
        </p:spPr>
      </p:pic>
      <p:pic>
        <p:nvPicPr>
          <p:cNvPr id="1067" name="" descr=""/>
          <p:cNvPicPr/>
          <p:nvPr/>
        </p:nvPicPr>
        <p:blipFill>
          <a:blip r:embed="rId2"/>
          <a:stretch/>
        </p:blipFill>
        <p:spPr>
          <a:xfrm>
            <a:off x="891360" y="1086840"/>
            <a:ext cx="7688520" cy="3597480"/>
          </a:xfrm>
          <a:prstGeom prst="rect">
            <a:avLst/>
          </a:prstGeom>
          <a:ln w="0">
            <a:noFill/>
          </a:ln>
        </p:spPr>
      </p:pic>
      <p:sp>
        <p:nvSpPr>
          <p:cNvPr id="1068" name="TextShape 4"/>
          <p:cNvSpPr txBox="1"/>
          <p:nvPr/>
        </p:nvSpPr>
        <p:spPr>
          <a:xfrm>
            <a:off x="2112840" y="4770360"/>
            <a:ext cx="52552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[13] Animation of the k-means clustering algorithm, YouTube Video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069" name="TextShape 5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26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0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071" name="TextShape 2"/>
          <p:cNvSpPr txBox="1"/>
          <p:nvPr/>
        </p:nvSpPr>
        <p:spPr>
          <a:xfrm>
            <a:off x="3389760" y="370440"/>
            <a:ext cx="288324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Cloud Data Mining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1072" name="Freeform 3"/>
          <p:cNvSpPr/>
          <p:nvPr/>
        </p:nvSpPr>
        <p:spPr>
          <a:xfrm>
            <a:off x="5989680" y="2958120"/>
            <a:ext cx="1757520" cy="675720"/>
          </a:xfrm>
          <a:custGeom>
            <a:avLst/>
            <a:gdLst/>
            <a:ahLst/>
            <a:rect l="0" t="0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</p:sp>
      <p:sp>
        <p:nvSpPr>
          <p:cNvPr id="1073" name="Freeform 4"/>
          <p:cNvSpPr/>
          <p:nvPr/>
        </p:nvSpPr>
        <p:spPr>
          <a:xfrm>
            <a:off x="1675800" y="3549960"/>
            <a:ext cx="3867120" cy="84240"/>
          </a:xfrm>
          <a:custGeom>
            <a:avLst/>
            <a:gdLst/>
            <a:ahLst/>
            <a:rect l="0" t="0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</p:sp>
      <p:sp>
        <p:nvSpPr>
          <p:cNvPr id="1074" name="Freeform 5"/>
          <p:cNvSpPr/>
          <p:nvPr/>
        </p:nvSpPr>
        <p:spPr>
          <a:xfrm>
            <a:off x="1750320" y="2540880"/>
            <a:ext cx="5916960" cy="855360"/>
          </a:xfrm>
          <a:custGeom>
            <a:avLst/>
            <a:gdLst/>
            <a:ahLst/>
            <a:rect l="0" t="0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</p:sp>
      <p:sp>
        <p:nvSpPr>
          <p:cNvPr id="1075" name="Freeform 6"/>
          <p:cNvSpPr/>
          <p:nvPr/>
        </p:nvSpPr>
        <p:spPr>
          <a:xfrm>
            <a:off x="1444680" y="2422080"/>
            <a:ext cx="2814120" cy="617760"/>
          </a:xfrm>
          <a:custGeom>
            <a:avLst/>
            <a:gdLst/>
            <a:ahLst/>
            <a:rect l="0" t="0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</p:sp>
      <p:sp>
        <p:nvSpPr>
          <p:cNvPr id="1076" name="Freeform 7"/>
          <p:cNvSpPr/>
          <p:nvPr/>
        </p:nvSpPr>
        <p:spPr>
          <a:xfrm>
            <a:off x="993960" y="3027960"/>
            <a:ext cx="759240" cy="653760"/>
          </a:xfrm>
          <a:custGeom>
            <a:avLst/>
            <a:gdLst/>
            <a:ahLst/>
            <a:rect l="0" t="0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077" name="Freeform 8"/>
          <p:cNvSpPr/>
          <p:nvPr/>
        </p:nvSpPr>
        <p:spPr>
          <a:xfrm>
            <a:off x="954000" y="2996280"/>
            <a:ext cx="839520" cy="716400"/>
          </a:xfrm>
          <a:custGeom>
            <a:avLst/>
            <a:gdLst/>
            <a:ahLst/>
            <a:rect l="0" t="0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</p:sp>
      <p:sp>
        <p:nvSpPr>
          <p:cNvPr id="1078" name="Freeform 9"/>
          <p:cNvSpPr/>
          <p:nvPr/>
        </p:nvSpPr>
        <p:spPr>
          <a:xfrm>
            <a:off x="7664400" y="2137320"/>
            <a:ext cx="1365480" cy="1070280"/>
          </a:xfrm>
          <a:custGeom>
            <a:avLst/>
            <a:gdLst/>
            <a:ahLst/>
            <a:rect l="0" t="0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079" name="Freeform 10"/>
          <p:cNvSpPr/>
          <p:nvPr/>
        </p:nvSpPr>
        <p:spPr>
          <a:xfrm>
            <a:off x="7623360" y="2106000"/>
            <a:ext cx="1446480" cy="1132920"/>
          </a:xfrm>
          <a:custGeom>
            <a:avLst/>
            <a:gdLst/>
            <a:ahLst/>
            <a:rect l="0" t="0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</p:sp>
      <p:sp>
        <p:nvSpPr>
          <p:cNvPr id="1080" name="Freeform 11"/>
          <p:cNvSpPr/>
          <p:nvPr/>
        </p:nvSpPr>
        <p:spPr>
          <a:xfrm>
            <a:off x="4254120" y="2077200"/>
            <a:ext cx="758520" cy="654120"/>
          </a:xfrm>
          <a:custGeom>
            <a:avLst/>
            <a:gdLst/>
            <a:ahLst/>
            <a:rect l="0" t="0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081" name="Freeform 12"/>
          <p:cNvSpPr/>
          <p:nvPr/>
        </p:nvSpPr>
        <p:spPr>
          <a:xfrm>
            <a:off x="4214160" y="2045880"/>
            <a:ext cx="838800" cy="717120"/>
          </a:xfrm>
          <a:custGeom>
            <a:avLst/>
            <a:gdLst/>
            <a:ahLst/>
            <a:rect l="0" t="0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</p:sp>
      <p:sp>
        <p:nvSpPr>
          <p:cNvPr id="1082" name="Freeform 13"/>
          <p:cNvSpPr/>
          <p:nvPr/>
        </p:nvSpPr>
        <p:spPr>
          <a:xfrm>
            <a:off x="5542200" y="3444120"/>
            <a:ext cx="455400" cy="356760"/>
          </a:xfrm>
          <a:custGeom>
            <a:avLst/>
            <a:gdLst/>
            <a:ahLst/>
            <a:rect l="0" t="0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083" name="Freeform 14"/>
          <p:cNvSpPr/>
          <p:nvPr/>
        </p:nvSpPr>
        <p:spPr>
          <a:xfrm>
            <a:off x="5501880" y="3412440"/>
            <a:ext cx="535680" cy="419760"/>
          </a:xfrm>
          <a:custGeom>
            <a:avLst/>
            <a:gdLst/>
            <a:ahLst/>
            <a:rect l="0" t="0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</p:sp>
      <p:sp>
        <p:nvSpPr>
          <p:cNvPr id="1084" name="TextShape 15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1085" name="TextShape 16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27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6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087" name="TextShape 2"/>
          <p:cNvSpPr txBox="1"/>
          <p:nvPr/>
        </p:nvSpPr>
        <p:spPr>
          <a:xfrm>
            <a:off x="327600" y="370800"/>
            <a:ext cx="900720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Association Rules – Selected Applications – Retail Industry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1088" name="TextShape 3"/>
          <p:cNvSpPr txBox="1"/>
          <p:nvPr/>
        </p:nvSpPr>
        <p:spPr>
          <a:xfrm>
            <a:off x="596880" y="99540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1089" name="TextShape 4"/>
          <p:cNvSpPr txBox="1"/>
          <p:nvPr/>
        </p:nvSpPr>
        <p:spPr>
          <a:xfrm>
            <a:off x="957960" y="1032840"/>
            <a:ext cx="18871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Retail industry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1090" name="TextShape 5"/>
          <p:cNvSpPr txBox="1"/>
          <p:nvPr/>
        </p:nvSpPr>
        <p:spPr>
          <a:xfrm>
            <a:off x="1078200" y="1346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091" name="TextShape 6"/>
          <p:cNvSpPr txBox="1"/>
          <p:nvPr/>
        </p:nvSpPr>
        <p:spPr>
          <a:xfrm>
            <a:off x="1379160" y="1377360"/>
            <a:ext cx="38152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E.g. Supermarkets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chain stores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092" name="TextShape 7"/>
          <p:cNvSpPr txBox="1"/>
          <p:nvPr/>
        </p:nvSpPr>
        <p:spPr>
          <a:xfrm>
            <a:off x="1078200" y="16477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093" name="TextShape 8"/>
          <p:cNvSpPr txBox="1"/>
          <p:nvPr/>
        </p:nvSpPr>
        <p:spPr>
          <a:xfrm>
            <a:off x="1379160" y="1679040"/>
            <a:ext cx="36309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Sell different products (i.e.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items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094" name="TextShape 9"/>
          <p:cNvSpPr txBox="1"/>
          <p:nvPr/>
        </p:nvSpPr>
        <p:spPr>
          <a:xfrm>
            <a:off x="1078200" y="19494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095" name="TextShape 10"/>
          <p:cNvSpPr txBox="1"/>
          <p:nvPr/>
        </p:nvSpPr>
        <p:spPr>
          <a:xfrm>
            <a:off x="1379160" y="1980720"/>
            <a:ext cx="52120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Analyse records of every physical shopping cart 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096" name="TextShape 11"/>
          <p:cNvSpPr txBox="1"/>
          <p:nvPr/>
        </p:nvSpPr>
        <p:spPr>
          <a:xfrm>
            <a:off x="1379160" y="2232000"/>
            <a:ext cx="44136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(i.e. sets of items in each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market-basket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097" name="TextShape 12"/>
          <p:cNvSpPr txBox="1"/>
          <p:nvPr/>
        </p:nvSpPr>
        <p:spPr>
          <a:xfrm>
            <a:off x="596880" y="32374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1098" name="TextShape 13"/>
          <p:cNvSpPr txBox="1"/>
          <p:nvPr/>
        </p:nvSpPr>
        <p:spPr>
          <a:xfrm>
            <a:off x="957960" y="3275280"/>
            <a:ext cx="65545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Support simple but smart marketing opportunities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1099" name="TextShape 14"/>
          <p:cNvSpPr txBox="1"/>
          <p:nvPr/>
        </p:nvSpPr>
        <p:spPr>
          <a:xfrm>
            <a:off x="1078200" y="35884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00" name="TextShape 15"/>
          <p:cNvSpPr txBox="1"/>
          <p:nvPr/>
        </p:nvSpPr>
        <p:spPr>
          <a:xfrm>
            <a:off x="1379160" y="3619440"/>
            <a:ext cx="77918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Based on popular individual items in supermarkets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– but goes beyond it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01" name="TextShape 16"/>
          <p:cNvSpPr txBox="1"/>
          <p:nvPr/>
        </p:nvSpPr>
        <p:spPr>
          <a:xfrm>
            <a:off x="1078200" y="38898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02" name="TextShape 17"/>
          <p:cNvSpPr txBox="1"/>
          <p:nvPr/>
        </p:nvSpPr>
        <p:spPr>
          <a:xfrm>
            <a:off x="1379160" y="3921120"/>
            <a:ext cx="74228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‘bread and milk‘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‘hot dogs and mustard‘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or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‘diapers and beer‘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03" name="TextShape 18"/>
          <p:cNvSpPr txBox="1"/>
          <p:nvPr/>
        </p:nvSpPr>
        <p:spPr>
          <a:xfrm>
            <a:off x="1078200" y="41914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04" name="TextShape 19"/>
          <p:cNvSpPr txBox="1"/>
          <p:nvPr/>
        </p:nvSpPr>
        <p:spPr>
          <a:xfrm>
            <a:off x="1379160" y="4222800"/>
            <a:ext cx="81093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Retailer action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: advertise a sale on hot dogs, but raise the price of mustard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05" name="TextShape 20"/>
          <p:cNvSpPr txBox="1"/>
          <p:nvPr/>
        </p:nvSpPr>
        <p:spPr>
          <a:xfrm>
            <a:off x="1078200" y="44931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06" name="TextShape 21"/>
          <p:cNvSpPr txBox="1"/>
          <p:nvPr/>
        </p:nvSpPr>
        <p:spPr>
          <a:xfrm>
            <a:off x="1379160" y="4524480"/>
            <a:ext cx="73198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Customer action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: buy hot dogs, but remembers to buy mustard too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07" name="TextShape 22"/>
          <p:cNvSpPr txBox="1"/>
          <p:nvPr/>
        </p:nvSpPr>
        <p:spPr>
          <a:xfrm>
            <a:off x="608400" y="537012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pic>
        <p:nvPicPr>
          <p:cNvPr id="1108" name="" descr=""/>
          <p:cNvPicPr/>
          <p:nvPr/>
        </p:nvPicPr>
        <p:blipFill>
          <a:blip r:embed="rId1"/>
          <a:stretch/>
        </p:blipFill>
        <p:spPr>
          <a:xfrm>
            <a:off x="7066800" y="883800"/>
            <a:ext cx="1933920" cy="877680"/>
          </a:xfrm>
          <a:prstGeom prst="rect">
            <a:avLst/>
          </a:prstGeom>
          <a:ln w="0">
            <a:noFill/>
          </a:ln>
        </p:spPr>
      </p:pic>
      <p:sp>
        <p:nvSpPr>
          <p:cNvPr id="1109" name="TextShape 23"/>
          <p:cNvSpPr txBox="1"/>
          <p:nvPr/>
        </p:nvSpPr>
        <p:spPr>
          <a:xfrm>
            <a:off x="683640" y="5110920"/>
            <a:ext cx="2063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Mining large datasets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110" name="TextShape 24"/>
          <p:cNvSpPr txBox="1"/>
          <p:nvPr/>
        </p:nvSpPr>
        <p:spPr>
          <a:xfrm>
            <a:off x="6748560" y="1726200"/>
            <a:ext cx="27680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(Generating ‘big data‘: Major chains 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111" name="TextShape 25"/>
          <p:cNvSpPr txBox="1"/>
          <p:nvPr/>
        </p:nvSpPr>
        <p:spPr>
          <a:xfrm>
            <a:off x="6830280" y="1901880"/>
            <a:ext cx="26042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might sell 100.000 different items 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112" name="TextShape 26"/>
          <p:cNvSpPr txBox="1"/>
          <p:nvPr/>
        </p:nvSpPr>
        <p:spPr>
          <a:xfrm>
            <a:off x="6843240" y="2077920"/>
            <a:ext cx="25318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and collect data about millions of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113" name="Freeform 27"/>
          <p:cNvSpPr/>
          <p:nvPr/>
        </p:nvSpPr>
        <p:spPr>
          <a:xfrm>
            <a:off x="149400" y="2563920"/>
            <a:ext cx="9397800" cy="497520"/>
          </a:xfrm>
          <a:custGeom>
            <a:avLst/>
            <a:gdLst/>
            <a:ahLst/>
            <a:rect l="0" t="0" r="r" b="b"/>
            <a:pathLst>
              <a:path w="26105" h="1382">
                <a:moveTo>
                  <a:pt x="0" y="0"/>
                </a:moveTo>
                <a:lnTo>
                  <a:pt x="0" y="1381"/>
                </a:lnTo>
                <a:lnTo>
                  <a:pt x="26104" y="1381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1114" name="Freeform 28"/>
          <p:cNvSpPr/>
          <p:nvPr/>
        </p:nvSpPr>
        <p:spPr>
          <a:xfrm>
            <a:off x="129240" y="2548440"/>
            <a:ext cx="9438120" cy="529200"/>
          </a:xfrm>
          <a:custGeom>
            <a:avLst/>
            <a:gdLst/>
            <a:ahLst/>
            <a:rect l="0" t="0" r="r" b="b"/>
            <a:pathLst>
              <a:path w="26217" h="1470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26160" y="0"/>
                </a:lnTo>
                <a:cubicBezTo>
                  <a:pt x="26191" y="0"/>
                  <a:pt x="26216" y="21"/>
                  <a:pt x="26216" y="44"/>
                </a:cubicBezTo>
                <a:lnTo>
                  <a:pt x="26216" y="1425"/>
                </a:lnTo>
                <a:cubicBezTo>
                  <a:pt x="26216" y="1450"/>
                  <a:pt x="26191" y="1469"/>
                  <a:pt x="26160" y="1469"/>
                </a:cubicBezTo>
                <a:lnTo>
                  <a:pt x="56" y="1469"/>
                </a:lnTo>
                <a:cubicBezTo>
                  <a:pt x="24" y="1469"/>
                  <a:pt x="0" y="1450"/>
                  <a:pt x="0" y="1425"/>
                </a:cubicBezTo>
                <a:lnTo>
                  <a:pt x="0" y="44"/>
                </a:lnTo>
                <a:moveTo>
                  <a:pt x="112" y="1425"/>
                </a:moveTo>
                <a:lnTo>
                  <a:pt x="56" y="1382"/>
                </a:lnTo>
                <a:lnTo>
                  <a:pt x="26160" y="1382"/>
                </a:lnTo>
                <a:lnTo>
                  <a:pt x="26104" y="1425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2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115" name="TextShape 29"/>
          <p:cNvSpPr txBox="1"/>
          <p:nvPr/>
        </p:nvSpPr>
        <p:spPr>
          <a:xfrm>
            <a:off x="7506360" y="2253960"/>
            <a:ext cx="12196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market baskets)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116" name="TextShape 30"/>
          <p:cNvSpPr txBox="1"/>
          <p:nvPr/>
        </p:nvSpPr>
        <p:spPr>
          <a:xfrm>
            <a:off x="244800" y="260892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117" name="TextShape 31"/>
          <p:cNvSpPr txBox="1"/>
          <p:nvPr/>
        </p:nvSpPr>
        <p:spPr>
          <a:xfrm>
            <a:off x="606240" y="2633760"/>
            <a:ext cx="74480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By finding frequent itemsets, a retailer can learn what is commonly bought together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118" name="TextShape 32"/>
          <p:cNvSpPr txBox="1"/>
          <p:nvPr/>
        </p:nvSpPr>
        <p:spPr>
          <a:xfrm>
            <a:off x="244800" y="285012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119" name="Freeform 33"/>
          <p:cNvSpPr/>
          <p:nvPr/>
        </p:nvSpPr>
        <p:spPr>
          <a:xfrm>
            <a:off x="3756600" y="3019320"/>
            <a:ext cx="3127680" cy="11520"/>
          </a:xfrm>
          <a:custGeom>
            <a:avLst/>
            <a:gdLst/>
            <a:ahLst/>
            <a:rect l="0" t="0" r="r" b="b"/>
            <a:pathLst>
              <a:path w="8688" h="32">
                <a:moveTo>
                  <a:pt x="0" y="31"/>
                </a:moveTo>
                <a:lnTo>
                  <a:pt x="0" y="0"/>
                </a:lnTo>
                <a:lnTo>
                  <a:pt x="8687" y="0"/>
                </a:lnTo>
                <a:lnTo>
                  <a:pt x="8687" y="31"/>
                </a:lnTo>
                <a:lnTo>
                  <a:pt x="0" y="3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120" name="TextShape 34"/>
          <p:cNvSpPr txBox="1"/>
          <p:nvPr/>
        </p:nvSpPr>
        <p:spPr>
          <a:xfrm>
            <a:off x="606240" y="2875320"/>
            <a:ext cx="87076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E.g. pairs of large sets of items that occur more frequently as expected than independently bought</a:t>
            </a:r>
            <a:endParaRPr b="0" lang="en-GB" sz="1600" spc="-1" strike="noStrike">
              <a:latin typeface="Times New Roman"/>
            </a:endParaRPr>
          </a:p>
        </p:txBody>
      </p:sp>
      <p:sp>
        <p:nvSpPr>
          <p:cNvPr id="1121" name="TextShape 35"/>
          <p:cNvSpPr txBox="1"/>
          <p:nvPr/>
        </p:nvSpPr>
        <p:spPr>
          <a:xfrm>
            <a:off x="1366200" y="4792320"/>
            <a:ext cx="76518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(can be combined with smart item placement in the shop to have the longest path through the shop)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122" name="TextShape 36"/>
          <p:cNvSpPr txBox="1"/>
          <p:nvPr/>
        </p:nvSpPr>
        <p:spPr>
          <a:xfrm>
            <a:off x="8674920" y="537012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28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3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124" name="TextShape 2"/>
          <p:cNvSpPr txBox="1"/>
          <p:nvPr/>
        </p:nvSpPr>
        <p:spPr>
          <a:xfrm>
            <a:off x="277920" y="370440"/>
            <a:ext cx="909576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Association Rules – Selected Applications – Concepts &amp; Bio</a:t>
            </a:r>
            <a:endParaRPr b="0" lang="en-GB" sz="2800" spc="-1" strike="noStrike">
              <a:latin typeface="Times New Roman"/>
            </a:endParaRPr>
          </a:p>
        </p:txBody>
      </p:sp>
      <p:sp>
        <p:nvSpPr>
          <p:cNvPr id="1125" name="TextShape 3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1126" name="TextShape 4"/>
          <p:cNvSpPr txBox="1"/>
          <p:nvPr/>
        </p:nvSpPr>
        <p:spPr>
          <a:xfrm>
            <a:off x="957960" y="1032120"/>
            <a:ext cx="22784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Related Concepts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1127" name="TextShape 5"/>
          <p:cNvSpPr txBox="1"/>
          <p:nvPr/>
        </p:nvSpPr>
        <p:spPr>
          <a:xfrm>
            <a:off x="1078200" y="1345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28" name="TextShape 6"/>
          <p:cNvSpPr txBox="1"/>
          <p:nvPr/>
        </p:nvSpPr>
        <p:spPr>
          <a:xfrm>
            <a:off x="1379160" y="1376640"/>
            <a:ext cx="41634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Items as words; baskets as documents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29" name="TextShape 7"/>
          <p:cNvSpPr txBox="1"/>
          <p:nvPr/>
        </p:nvSpPr>
        <p:spPr>
          <a:xfrm>
            <a:off x="1379160" y="1627920"/>
            <a:ext cx="33994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Web pages, blogs, tweets)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30" name="TextShape 8"/>
          <p:cNvSpPr txBox="1"/>
          <p:nvPr/>
        </p:nvSpPr>
        <p:spPr>
          <a:xfrm>
            <a:off x="1078200" y="18982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31" name="TextShape 9"/>
          <p:cNvSpPr txBox="1"/>
          <p:nvPr/>
        </p:nvSpPr>
        <p:spPr>
          <a:xfrm>
            <a:off x="1379160" y="1929600"/>
            <a:ext cx="31816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Idea is to check sets of words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32" name="TextShape 10"/>
          <p:cNvSpPr txBox="1"/>
          <p:nvPr/>
        </p:nvSpPr>
        <p:spPr>
          <a:xfrm>
            <a:off x="1379160" y="2181240"/>
            <a:ext cx="34848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that appear in many documents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33" name="TextShape 11"/>
          <p:cNvSpPr txBox="1"/>
          <p:nvPr/>
        </p:nvSpPr>
        <p:spPr>
          <a:xfrm>
            <a:off x="1078200" y="24516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34" name="TextShape 12"/>
          <p:cNvSpPr txBox="1"/>
          <p:nvPr/>
        </p:nvSpPr>
        <p:spPr>
          <a:xfrm>
            <a:off x="1379160" y="2482560"/>
            <a:ext cx="43300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Optimize: ignore common words like ‘a‘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35" name="TextShape 13"/>
          <p:cNvSpPr txBox="1"/>
          <p:nvPr/>
        </p:nvSpPr>
        <p:spPr>
          <a:xfrm>
            <a:off x="1078200" y="27532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36" name="TextShape 14"/>
          <p:cNvSpPr txBox="1"/>
          <p:nvPr/>
        </p:nvSpPr>
        <p:spPr>
          <a:xfrm>
            <a:off x="1379160" y="2784240"/>
            <a:ext cx="41004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Result: among frequent pairs of some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37" name="TextShape 15"/>
          <p:cNvSpPr txBox="1"/>
          <p:nvPr/>
        </p:nvSpPr>
        <p:spPr>
          <a:xfrm>
            <a:off x="1379160" y="3035880"/>
            <a:ext cx="43891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pairs of words might be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‘joint concept‘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38" name="TextShape 16"/>
          <p:cNvSpPr txBox="1"/>
          <p:nvPr/>
        </p:nvSpPr>
        <p:spPr>
          <a:xfrm>
            <a:off x="1078200" y="33062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39" name="TextShape 17"/>
          <p:cNvSpPr txBox="1"/>
          <p:nvPr/>
        </p:nvSpPr>
        <p:spPr>
          <a:xfrm>
            <a:off x="1379160" y="3337560"/>
            <a:ext cx="42994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Example: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{Brad, Angelina}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news texts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40" name="TextShape 18"/>
          <p:cNvSpPr txBox="1"/>
          <p:nvPr/>
        </p:nvSpPr>
        <p:spPr>
          <a:xfrm>
            <a:off x="596880" y="36190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1141" name="TextShape 19"/>
          <p:cNvSpPr txBox="1"/>
          <p:nvPr/>
        </p:nvSpPr>
        <p:spPr>
          <a:xfrm>
            <a:off x="957960" y="3656160"/>
            <a:ext cx="14796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Bio domain</a:t>
            </a:r>
            <a:endParaRPr b="0" lang="en-GB" sz="2400" spc="-1" strike="noStrike">
              <a:latin typeface="Times New Roman"/>
            </a:endParaRPr>
          </a:p>
        </p:txBody>
      </p:sp>
      <p:sp>
        <p:nvSpPr>
          <p:cNvPr id="1142" name="TextShape 20"/>
          <p:cNvSpPr txBox="1"/>
          <p:nvPr/>
        </p:nvSpPr>
        <p:spPr>
          <a:xfrm>
            <a:off x="1078200" y="39697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43" name="TextShape 21"/>
          <p:cNvSpPr txBox="1"/>
          <p:nvPr/>
        </p:nvSpPr>
        <p:spPr>
          <a:xfrm>
            <a:off x="1379160" y="4001040"/>
            <a:ext cx="67248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Items as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biomarkers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(e.g. genes or blood proteins) or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diseases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44" name="TextShape 22"/>
          <p:cNvSpPr txBox="1"/>
          <p:nvPr/>
        </p:nvSpPr>
        <p:spPr>
          <a:xfrm>
            <a:off x="1078200" y="42714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45" name="TextShape 23"/>
          <p:cNvSpPr txBox="1"/>
          <p:nvPr/>
        </p:nvSpPr>
        <p:spPr>
          <a:xfrm>
            <a:off x="1379160" y="4302720"/>
            <a:ext cx="80946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Basket as set of patient data: genome, blood analysis, medical history, etc.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46" name="TextShape 24"/>
          <p:cNvSpPr txBox="1"/>
          <p:nvPr/>
        </p:nvSpPr>
        <p:spPr>
          <a:xfrm>
            <a:off x="1078200" y="45730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47" name="TextShape 25"/>
          <p:cNvSpPr txBox="1"/>
          <p:nvPr/>
        </p:nvSpPr>
        <p:spPr>
          <a:xfrm>
            <a:off x="1379160" y="4604400"/>
            <a:ext cx="80190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Result: Frequent itemset that consists of one or more disease/biomarkers</a:t>
            </a:r>
            <a:endParaRPr b="0" lang="en-GB" sz="2000" spc="-1" strike="noStrike">
              <a:latin typeface="Times New Roman"/>
            </a:endParaRPr>
          </a:p>
        </p:txBody>
      </p:sp>
      <p:sp>
        <p:nvSpPr>
          <p:cNvPr id="1148" name="TextShape 26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Times New Roman"/>
            </a:endParaRPr>
          </a:p>
        </p:txBody>
      </p:sp>
      <p:sp>
        <p:nvSpPr>
          <p:cNvPr id="1149" name="TextShape 27"/>
          <p:cNvSpPr txBox="1"/>
          <p:nvPr/>
        </p:nvSpPr>
        <p:spPr>
          <a:xfrm>
            <a:off x="683640" y="5110200"/>
            <a:ext cx="2063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Mining large datasets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150" name="TextShape 28"/>
          <p:cNvSpPr txBox="1"/>
          <p:nvPr/>
        </p:nvSpPr>
        <p:spPr>
          <a:xfrm>
            <a:off x="6344280" y="2913840"/>
            <a:ext cx="27342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(a basket/document contains those </a:t>
            </a:r>
            <a:endParaRPr b="0" lang="en-GB" sz="1400" spc="-1" strike="noStrike">
              <a:latin typeface="Times New Roman"/>
            </a:endParaRPr>
          </a:p>
        </p:txBody>
      </p:sp>
      <p:pic>
        <p:nvPicPr>
          <p:cNvPr id="1151" name="" descr=""/>
          <p:cNvPicPr/>
          <p:nvPr/>
        </p:nvPicPr>
        <p:blipFill>
          <a:blip r:embed="rId1"/>
          <a:stretch/>
        </p:blipFill>
        <p:spPr>
          <a:xfrm>
            <a:off x="5896800" y="1245240"/>
            <a:ext cx="3602160" cy="1523520"/>
          </a:xfrm>
          <a:prstGeom prst="rect">
            <a:avLst/>
          </a:prstGeom>
          <a:ln w="0">
            <a:noFill/>
          </a:ln>
        </p:spPr>
      </p:pic>
      <p:sp>
        <p:nvSpPr>
          <p:cNvPr id="1152" name="TextShape 29"/>
          <p:cNvSpPr txBox="1"/>
          <p:nvPr/>
        </p:nvSpPr>
        <p:spPr>
          <a:xfrm>
            <a:off x="6103440" y="3089880"/>
            <a:ext cx="32198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items/word that are present in document)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153" name="TextShape 30"/>
          <p:cNvSpPr txBox="1"/>
          <p:nvPr/>
        </p:nvSpPr>
        <p:spPr>
          <a:xfrm>
            <a:off x="2120040" y="4894560"/>
            <a:ext cx="64922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(suggests a test for the disease at a doctor or preventive activities: e.g. more running)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154" name="TextShape 31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29 / 57</a:t>
            </a:r>
            <a:endParaRPr b="0" lang="en-GB" sz="10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5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156" name="TextShape 2"/>
          <p:cNvSpPr txBox="1"/>
          <p:nvPr/>
        </p:nvSpPr>
        <p:spPr>
          <a:xfrm>
            <a:off x="1258920" y="370440"/>
            <a:ext cx="724932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Association Rules – Terminology &amp; Motivation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57" name="TextShape 3"/>
          <p:cNvSpPr txBox="1"/>
          <p:nvPr/>
        </p:nvSpPr>
        <p:spPr>
          <a:xfrm>
            <a:off x="596880" y="170712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58" name="TextShape 4"/>
          <p:cNvSpPr txBox="1"/>
          <p:nvPr/>
        </p:nvSpPr>
        <p:spPr>
          <a:xfrm>
            <a:off x="957960" y="1744920"/>
            <a:ext cx="39693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Market-basket‘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model of data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59" name="TextShape 5"/>
          <p:cNvSpPr txBox="1"/>
          <p:nvPr/>
        </p:nvSpPr>
        <p:spPr>
          <a:xfrm>
            <a:off x="1078200" y="20581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0" name="TextShape 6"/>
          <p:cNvSpPr txBox="1"/>
          <p:nvPr/>
        </p:nvSpPr>
        <p:spPr>
          <a:xfrm>
            <a:off x="1379160" y="2089440"/>
            <a:ext cx="30373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Many-to-many relationship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1" name="TextShape 7"/>
          <p:cNvSpPr txBox="1"/>
          <p:nvPr/>
        </p:nvSpPr>
        <p:spPr>
          <a:xfrm>
            <a:off x="1379160" y="2340720"/>
            <a:ext cx="35020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between two kinds of elements: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2" name="TextShape 8"/>
          <p:cNvSpPr txBox="1"/>
          <p:nvPr/>
        </p:nvSpPr>
        <p:spPr>
          <a:xfrm>
            <a:off x="1379160" y="2592000"/>
            <a:ext cx="22273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baskets‘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‘items‘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3" name="TextShape 9"/>
          <p:cNvSpPr txBox="1"/>
          <p:nvPr/>
        </p:nvSpPr>
        <p:spPr>
          <a:xfrm>
            <a:off x="596880" y="28738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64" name="TextShape 10"/>
          <p:cNvSpPr txBox="1"/>
          <p:nvPr/>
        </p:nvSpPr>
        <p:spPr>
          <a:xfrm>
            <a:off x="957960" y="2910960"/>
            <a:ext cx="32601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Basket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(aka transactions)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65" name="TextShape 11"/>
          <p:cNvSpPr txBox="1"/>
          <p:nvPr/>
        </p:nvSpPr>
        <p:spPr>
          <a:xfrm>
            <a:off x="1078200" y="32245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6" name="TextShape 12"/>
          <p:cNvSpPr txBox="1"/>
          <p:nvPr/>
        </p:nvSpPr>
        <p:spPr>
          <a:xfrm>
            <a:off x="1379160" y="3255840"/>
            <a:ext cx="25243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Consists of an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‘itemset‘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7" name="TextShape 13"/>
          <p:cNvSpPr txBox="1"/>
          <p:nvPr/>
        </p:nvSpPr>
        <p:spPr>
          <a:xfrm>
            <a:off x="596880" y="353736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68" name="TextShape 14"/>
          <p:cNvSpPr txBox="1"/>
          <p:nvPr/>
        </p:nvSpPr>
        <p:spPr>
          <a:xfrm>
            <a:off x="957960" y="3574800"/>
            <a:ext cx="23889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Frequent Itemsets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69" name="TextShape 15"/>
          <p:cNvSpPr txBox="1"/>
          <p:nvPr/>
        </p:nvSpPr>
        <p:spPr>
          <a:xfrm>
            <a:off x="1078200" y="38883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0" name="TextShape 16"/>
          <p:cNvSpPr txBox="1"/>
          <p:nvPr/>
        </p:nvSpPr>
        <p:spPr>
          <a:xfrm>
            <a:off x="1379160" y="3919320"/>
            <a:ext cx="18644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Set of items that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1" name="TextShape 17"/>
          <p:cNvSpPr txBox="1"/>
          <p:nvPr/>
        </p:nvSpPr>
        <p:spPr>
          <a:xfrm>
            <a:off x="1379160" y="4170600"/>
            <a:ext cx="26827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appears in many baskets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2" name="TextShape 18"/>
          <p:cNvSpPr txBox="1"/>
          <p:nvPr/>
        </p:nvSpPr>
        <p:spPr>
          <a:xfrm>
            <a:off x="1078200" y="44409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3" name="TextShape 19"/>
          <p:cNvSpPr txBox="1"/>
          <p:nvPr/>
        </p:nvSpPr>
        <p:spPr>
          <a:xfrm>
            <a:off x="1379160" y="4472280"/>
            <a:ext cx="16369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Aka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‘hot items‘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4" name="Freeform 20"/>
          <p:cNvSpPr/>
          <p:nvPr/>
        </p:nvSpPr>
        <p:spPr>
          <a:xfrm>
            <a:off x="149400" y="986040"/>
            <a:ext cx="9397800" cy="540360"/>
          </a:xfrm>
          <a:custGeom>
            <a:avLst/>
            <a:gdLst/>
            <a:ahLst/>
            <a:rect l="0" t="0" r="r" b="b"/>
            <a:pathLst>
              <a:path w="26105" h="1501">
                <a:moveTo>
                  <a:pt x="0" y="0"/>
                </a:moveTo>
                <a:lnTo>
                  <a:pt x="0" y="1500"/>
                </a:lnTo>
                <a:lnTo>
                  <a:pt x="26104" y="1500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1175" name="Freeform 21"/>
          <p:cNvSpPr/>
          <p:nvPr/>
        </p:nvSpPr>
        <p:spPr>
          <a:xfrm>
            <a:off x="129240" y="970200"/>
            <a:ext cx="9438120" cy="572040"/>
          </a:xfrm>
          <a:custGeom>
            <a:avLst/>
            <a:gdLst/>
            <a:ahLst/>
            <a:rect l="0" t="0" r="r" b="b"/>
            <a:pathLst>
              <a:path w="26217" h="1589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26160" y="0"/>
                </a:lnTo>
                <a:cubicBezTo>
                  <a:pt x="26191" y="0"/>
                  <a:pt x="26216" y="20"/>
                  <a:pt x="26216" y="44"/>
                </a:cubicBezTo>
                <a:lnTo>
                  <a:pt x="26216" y="1544"/>
                </a:lnTo>
                <a:cubicBezTo>
                  <a:pt x="26216" y="1569"/>
                  <a:pt x="26191" y="1588"/>
                  <a:pt x="26160" y="1588"/>
                </a:cubicBezTo>
                <a:lnTo>
                  <a:pt x="56" y="1588"/>
                </a:lnTo>
                <a:cubicBezTo>
                  <a:pt x="24" y="1588"/>
                  <a:pt x="0" y="1569"/>
                  <a:pt x="0" y="1544"/>
                </a:cubicBezTo>
                <a:lnTo>
                  <a:pt x="0" y="44"/>
                </a:lnTo>
                <a:moveTo>
                  <a:pt x="112" y="1544"/>
                </a:moveTo>
                <a:lnTo>
                  <a:pt x="56" y="1501"/>
                </a:lnTo>
                <a:lnTo>
                  <a:pt x="26160" y="1501"/>
                </a:lnTo>
                <a:lnTo>
                  <a:pt x="26104" y="1544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4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176" name="TextShape 22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77" name="TextShape 23"/>
          <p:cNvSpPr txBox="1"/>
          <p:nvPr/>
        </p:nvSpPr>
        <p:spPr>
          <a:xfrm>
            <a:off x="244800" y="102960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78" name="Freeform 24"/>
          <p:cNvSpPr/>
          <p:nvPr/>
        </p:nvSpPr>
        <p:spPr>
          <a:xfrm>
            <a:off x="7531200" y="1199880"/>
            <a:ext cx="1578240" cy="11520"/>
          </a:xfrm>
          <a:custGeom>
            <a:avLst/>
            <a:gdLst/>
            <a:ahLst/>
            <a:rect l="0" t="0" r="r" b="b"/>
            <a:pathLst>
              <a:path w="4384" h="32">
                <a:moveTo>
                  <a:pt x="0" y="0"/>
                </a:moveTo>
                <a:lnTo>
                  <a:pt x="0" y="31"/>
                </a:lnTo>
                <a:lnTo>
                  <a:pt x="4383" y="31"/>
                </a:lnTo>
                <a:lnTo>
                  <a:pt x="4383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179" name="TextShape 25"/>
          <p:cNvSpPr txBox="1"/>
          <p:nvPr/>
        </p:nvSpPr>
        <p:spPr>
          <a:xfrm>
            <a:off x="606240" y="1054800"/>
            <a:ext cx="84924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discovery of association rules fundamentally depends on the discovery of frequent itemsets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80" name="TextShape 26"/>
          <p:cNvSpPr txBox="1"/>
          <p:nvPr/>
        </p:nvSpPr>
        <p:spPr>
          <a:xfrm>
            <a:off x="244800" y="127116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81" name="TextShape 27"/>
          <p:cNvSpPr txBox="1"/>
          <p:nvPr/>
        </p:nvSpPr>
        <p:spPr>
          <a:xfrm>
            <a:off x="606240" y="1296000"/>
            <a:ext cx="87076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Frequent itemset means finding sets of items that appear in (or are related to) many same baskets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182" name="" descr=""/>
          <p:cNvPicPr/>
          <p:nvPr/>
        </p:nvPicPr>
        <p:blipFill>
          <a:blip r:embed="rId1"/>
          <a:stretch/>
        </p:blipFill>
        <p:spPr>
          <a:xfrm>
            <a:off x="5211360" y="2529720"/>
            <a:ext cx="4350600" cy="1841040"/>
          </a:xfrm>
          <a:prstGeom prst="rect">
            <a:avLst/>
          </a:prstGeom>
          <a:ln w="0">
            <a:noFill/>
          </a:ln>
        </p:spPr>
      </p:pic>
      <p:sp>
        <p:nvSpPr>
          <p:cNvPr id="1183" name="TextShape 28"/>
          <p:cNvSpPr txBox="1"/>
          <p:nvPr/>
        </p:nvSpPr>
        <p:spPr>
          <a:xfrm>
            <a:off x="7354080" y="1578960"/>
            <a:ext cx="2063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Mining large datasets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84" name="TextShape 29"/>
          <p:cNvSpPr txBox="1"/>
          <p:nvPr/>
        </p:nvSpPr>
        <p:spPr>
          <a:xfrm>
            <a:off x="5307120" y="2260440"/>
            <a:ext cx="39852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(‘Example of 8 baskets consisting of items as words‘)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85" name="TextShape 30"/>
          <p:cNvSpPr txBox="1"/>
          <p:nvPr/>
        </p:nvSpPr>
        <p:spPr>
          <a:xfrm>
            <a:off x="5459040" y="4425840"/>
            <a:ext cx="31492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(Basket #4 has 2x training: as baskets are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86" name="TextShape 31"/>
          <p:cNvSpPr txBox="1"/>
          <p:nvPr/>
        </p:nvSpPr>
        <p:spPr>
          <a:xfrm>
            <a:off x="5459040" y="4601520"/>
            <a:ext cx="28112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modelled as sets this can be ignored)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87" name="TextShape 32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30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8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189" name="TextShape 2"/>
          <p:cNvSpPr txBox="1"/>
          <p:nvPr/>
        </p:nvSpPr>
        <p:spPr>
          <a:xfrm>
            <a:off x="549000" y="370440"/>
            <a:ext cx="858420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Association Rules – Terminology – Support &amp; Threshold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90" name="TextShape 3"/>
          <p:cNvSpPr txBox="1"/>
          <p:nvPr/>
        </p:nvSpPr>
        <p:spPr>
          <a:xfrm>
            <a:off x="596880" y="159624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91" name="TextShape 4"/>
          <p:cNvSpPr txBox="1"/>
          <p:nvPr/>
        </p:nvSpPr>
        <p:spPr>
          <a:xfrm>
            <a:off x="957960" y="1633680"/>
            <a:ext cx="18597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‘Dog‘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92" name="TextShape 5"/>
          <p:cNvSpPr txBox="1"/>
          <p:nvPr/>
        </p:nvSpPr>
        <p:spPr>
          <a:xfrm>
            <a:off x="1078200" y="19468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3" name="TextShape 6"/>
          <p:cNvSpPr txBox="1"/>
          <p:nvPr/>
        </p:nvSpPr>
        <p:spPr>
          <a:xfrm>
            <a:off x="1379160" y="1977840"/>
            <a:ext cx="23025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Appears in 7 baskets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4" name="TextShape 7"/>
          <p:cNvSpPr txBox="1"/>
          <p:nvPr/>
        </p:nvSpPr>
        <p:spPr>
          <a:xfrm>
            <a:off x="1078200" y="22485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5" name="TextShape 8"/>
          <p:cNvSpPr txBox="1"/>
          <p:nvPr/>
        </p:nvSpPr>
        <p:spPr>
          <a:xfrm>
            <a:off x="1379160" y="2279520"/>
            <a:ext cx="10292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Not in (5)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6" name="TextShape 9"/>
          <p:cNvSpPr txBox="1"/>
          <p:nvPr/>
        </p:nvSpPr>
        <p:spPr>
          <a:xfrm>
            <a:off x="1078200" y="25502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7" name="TextShape 10"/>
          <p:cNvSpPr txBox="1"/>
          <p:nvPr/>
        </p:nvSpPr>
        <p:spPr>
          <a:xfrm>
            <a:off x="1379160" y="2581200"/>
            <a:ext cx="12949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Support is 7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8" name="TextShape 11"/>
          <p:cNvSpPr txBox="1"/>
          <p:nvPr/>
        </p:nvSpPr>
        <p:spPr>
          <a:xfrm>
            <a:off x="596880" y="28630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99" name="TextShape 12"/>
          <p:cNvSpPr txBox="1"/>
          <p:nvPr/>
        </p:nvSpPr>
        <p:spPr>
          <a:xfrm>
            <a:off x="957960" y="2900520"/>
            <a:ext cx="17762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‘Cat‘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00" name="TextShape 13"/>
          <p:cNvSpPr txBox="1"/>
          <p:nvPr/>
        </p:nvSpPr>
        <p:spPr>
          <a:xfrm>
            <a:off x="1078200" y="32140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1" name="TextShape 14"/>
          <p:cNvSpPr txBox="1"/>
          <p:nvPr/>
        </p:nvSpPr>
        <p:spPr>
          <a:xfrm>
            <a:off x="1379160" y="3245040"/>
            <a:ext cx="23025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Appears in 6 baskets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2" name="TextShape 15"/>
          <p:cNvSpPr txBox="1"/>
          <p:nvPr/>
        </p:nvSpPr>
        <p:spPr>
          <a:xfrm>
            <a:off x="1078200" y="35157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3" name="TextShape 16"/>
          <p:cNvSpPr txBox="1"/>
          <p:nvPr/>
        </p:nvSpPr>
        <p:spPr>
          <a:xfrm>
            <a:off x="1379160" y="3546720"/>
            <a:ext cx="15980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Not (4) and (8)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4" name="TextShape 17"/>
          <p:cNvSpPr txBox="1"/>
          <p:nvPr/>
        </p:nvSpPr>
        <p:spPr>
          <a:xfrm>
            <a:off x="1078200" y="38170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5" name="TextShape 18"/>
          <p:cNvSpPr txBox="1"/>
          <p:nvPr/>
        </p:nvSpPr>
        <p:spPr>
          <a:xfrm>
            <a:off x="1379160" y="3848400"/>
            <a:ext cx="12949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Support is 6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6" name="TextShape 19"/>
          <p:cNvSpPr txBox="1"/>
          <p:nvPr/>
        </p:nvSpPr>
        <p:spPr>
          <a:xfrm>
            <a:off x="596880" y="412992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07" name="TextShape 20"/>
          <p:cNvSpPr txBox="1"/>
          <p:nvPr/>
        </p:nvSpPr>
        <p:spPr>
          <a:xfrm>
            <a:off x="957960" y="4167360"/>
            <a:ext cx="36867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 ‘support threshold‘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08" name="TextShape 21"/>
          <p:cNvSpPr txBox="1"/>
          <p:nvPr/>
        </p:nvSpPr>
        <p:spPr>
          <a:xfrm>
            <a:off x="1078200" y="44809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9" name="TextShape 22"/>
          <p:cNvSpPr txBox="1"/>
          <p:nvPr/>
        </p:nvSpPr>
        <p:spPr>
          <a:xfrm>
            <a:off x="1379160" y="4511880"/>
            <a:ext cx="54399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Pick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 = 3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results in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‘5 frequent singleton itemsets‘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0" name="Freeform 23"/>
          <p:cNvSpPr/>
          <p:nvPr/>
        </p:nvSpPr>
        <p:spPr>
          <a:xfrm>
            <a:off x="149400" y="986040"/>
            <a:ext cx="9397800" cy="540360"/>
          </a:xfrm>
          <a:custGeom>
            <a:avLst/>
            <a:gdLst/>
            <a:ahLst/>
            <a:rect l="0" t="0" r="r" b="b"/>
            <a:pathLst>
              <a:path w="26105" h="1501">
                <a:moveTo>
                  <a:pt x="0" y="0"/>
                </a:moveTo>
                <a:lnTo>
                  <a:pt x="0" y="1500"/>
                </a:lnTo>
                <a:lnTo>
                  <a:pt x="26104" y="1500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1211" name="Freeform 24"/>
          <p:cNvSpPr/>
          <p:nvPr/>
        </p:nvSpPr>
        <p:spPr>
          <a:xfrm>
            <a:off x="129240" y="970200"/>
            <a:ext cx="9438120" cy="572040"/>
          </a:xfrm>
          <a:custGeom>
            <a:avLst/>
            <a:gdLst/>
            <a:ahLst/>
            <a:rect l="0" t="0" r="r" b="b"/>
            <a:pathLst>
              <a:path w="26217" h="1589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26160" y="0"/>
                </a:lnTo>
                <a:cubicBezTo>
                  <a:pt x="26191" y="0"/>
                  <a:pt x="26216" y="20"/>
                  <a:pt x="26216" y="44"/>
                </a:cubicBezTo>
                <a:lnTo>
                  <a:pt x="26216" y="1544"/>
                </a:lnTo>
                <a:cubicBezTo>
                  <a:pt x="26216" y="1569"/>
                  <a:pt x="26191" y="1588"/>
                  <a:pt x="26160" y="1588"/>
                </a:cubicBezTo>
                <a:lnTo>
                  <a:pt x="56" y="1588"/>
                </a:lnTo>
                <a:cubicBezTo>
                  <a:pt x="24" y="1588"/>
                  <a:pt x="0" y="1569"/>
                  <a:pt x="0" y="1544"/>
                </a:cubicBezTo>
                <a:lnTo>
                  <a:pt x="0" y="44"/>
                </a:lnTo>
                <a:moveTo>
                  <a:pt x="112" y="1544"/>
                </a:moveTo>
                <a:lnTo>
                  <a:pt x="56" y="1501"/>
                </a:lnTo>
                <a:lnTo>
                  <a:pt x="26160" y="1501"/>
                </a:lnTo>
                <a:lnTo>
                  <a:pt x="26104" y="1544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4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212" name="TextShape 25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13" name="TextShape 26"/>
          <p:cNvSpPr txBox="1"/>
          <p:nvPr/>
        </p:nvSpPr>
        <p:spPr>
          <a:xfrm>
            <a:off x="244800" y="102960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14" name="TextShape 27"/>
          <p:cNvSpPr txBox="1"/>
          <p:nvPr/>
        </p:nvSpPr>
        <p:spPr>
          <a:xfrm>
            <a:off x="606240" y="1054800"/>
            <a:ext cx="74948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If I is a set of items, the ‘support‘ for I is the number of baskets for which I is a subset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15" name="TextShape 28"/>
          <p:cNvSpPr txBox="1"/>
          <p:nvPr/>
        </p:nvSpPr>
        <p:spPr>
          <a:xfrm>
            <a:off x="244800" y="127116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216" name="" descr=""/>
          <p:cNvPicPr/>
          <p:nvPr/>
        </p:nvPicPr>
        <p:blipFill>
          <a:blip r:embed="rId1"/>
          <a:stretch/>
        </p:blipFill>
        <p:spPr>
          <a:xfrm>
            <a:off x="5195880" y="1898280"/>
            <a:ext cx="4350600" cy="1841040"/>
          </a:xfrm>
          <a:prstGeom prst="rect">
            <a:avLst/>
          </a:prstGeom>
          <a:ln w="0">
            <a:noFill/>
          </a:ln>
        </p:spPr>
      </p:pic>
      <p:sp>
        <p:nvSpPr>
          <p:cNvPr id="1217" name="TextShape 29"/>
          <p:cNvSpPr txBox="1"/>
          <p:nvPr/>
        </p:nvSpPr>
        <p:spPr>
          <a:xfrm>
            <a:off x="606240" y="1296000"/>
            <a:ext cx="81892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Number s is called ‘support threshold‘ and set of items I is frequent if its support is s or more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18" name="TextShape 30"/>
          <p:cNvSpPr txBox="1"/>
          <p:nvPr/>
        </p:nvSpPr>
        <p:spPr>
          <a:xfrm>
            <a:off x="7354080" y="1578960"/>
            <a:ext cx="2063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Mining large datasets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19" name="TextShape 31"/>
          <p:cNvSpPr txBox="1"/>
          <p:nvPr/>
        </p:nvSpPr>
        <p:spPr>
          <a:xfrm>
            <a:off x="3807360" y="4829760"/>
            <a:ext cx="27550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{dog}, {cat}, {and}, {a}, and {training}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20" name="TextShape 32"/>
          <p:cNvSpPr txBox="1"/>
          <p:nvPr/>
        </p:nvSpPr>
        <p:spPr>
          <a:xfrm>
            <a:off x="5459040" y="3925080"/>
            <a:ext cx="35200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(singleton itemset means only one item in set)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21" name="TextShape 33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31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2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223" name="TextShape 2"/>
          <p:cNvSpPr txBox="1"/>
          <p:nvPr/>
        </p:nvSpPr>
        <p:spPr>
          <a:xfrm>
            <a:off x="537840" y="370440"/>
            <a:ext cx="871380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Association Rules – Terminology – Doubletons &amp; Triples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24" name="TextShape 3"/>
          <p:cNvSpPr txBox="1"/>
          <p:nvPr/>
        </p:nvSpPr>
        <p:spPr>
          <a:xfrm>
            <a:off x="596880" y="16480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25" name="TextShape 4"/>
          <p:cNvSpPr txBox="1"/>
          <p:nvPr/>
        </p:nvSpPr>
        <p:spPr>
          <a:xfrm>
            <a:off x="957960" y="1685880"/>
            <a:ext cx="11106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26" name="TextShape 5"/>
          <p:cNvSpPr txBox="1"/>
          <p:nvPr/>
        </p:nvSpPr>
        <p:spPr>
          <a:xfrm>
            <a:off x="1078200" y="19990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7" name="TextShape 6"/>
          <p:cNvSpPr txBox="1"/>
          <p:nvPr/>
        </p:nvSpPr>
        <p:spPr>
          <a:xfrm>
            <a:off x="1379160" y="2030400"/>
            <a:ext cx="35330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10 possible frequent doubletons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8" name="TextShape 7"/>
          <p:cNvSpPr txBox="1"/>
          <p:nvPr/>
        </p:nvSpPr>
        <p:spPr>
          <a:xfrm>
            <a:off x="1078200" y="32058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9" name="TextShape 8"/>
          <p:cNvSpPr txBox="1"/>
          <p:nvPr/>
        </p:nvSpPr>
        <p:spPr>
          <a:xfrm>
            <a:off x="1379160" y="3236760"/>
            <a:ext cx="32374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Pick doubleton </a:t>
            </a:r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{dog, training}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0" name="TextShape 9"/>
          <p:cNvSpPr txBox="1"/>
          <p:nvPr/>
        </p:nvSpPr>
        <p:spPr>
          <a:xfrm>
            <a:off x="1078200" y="35071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1" name="TextShape 10"/>
          <p:cNvSpPr txBox="1"/>
          <p:nvPr/>
        </p:nvSpPr>
        <p:spPr>
          <a:xfrm>
            <a:off x="1379160" y="3538440"/>
            <a:ext cx="34318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Appears only in basket (4) &amp; (6)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2" name="TextShape 11"/>
          <p:cNvSpPr txBox="1"/>
          <p:nvPr/>
        </p:nvSpPr>
        <p:spPr>
          <a:xfrm>
            <a:off x="1078200" y="38088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3" name="TextShape 12"/>
          <p:cNvSpPr txBox="1"/>
          <p:nvPr/>
        </p:nvSpPr>
        <p:spPr>
          <a:xfrm>
            <a:off x="1379160" y="3840120"/>
            <a:ext cx="12949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Support is 2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4" name="TextShape 13"/>
          <p:cNvSpPr txBox="1"/>
          <p:nvPr/>
        </p:nvSpPr>
        <p:spPr>
          <a:xfrm>
            <a:off x="1078200" y="41122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5" name="TextShape 14"/>
          <p:cNvSpPr txBox="1"/>
          <p:nvPr/>
        </p:nvSpPr>
        <p:spPr>
          <a:xfrm>
            <a:off x="1379160" y="4143600"/>
            <a:ext cx="12423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Given s = 3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6" name="TextShape 15"/>
          <p:cNvSpPr txBox="1"/>
          <p:nvPr/>
        </p:nvSpPr>
        <p:spPr>
          <a:xfrm>
            <a:off x="2616480" y="41122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7" name="TextShape 16"/>
          <p:cNvSpPr txBox="1"/>
          <p:nvPr/>
        </p:nvSpPr>
        <p:spPr>
          <a:xfrm>
            <a:off x="2939040" y="4143600"/>
            <a:ext cx="13881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not frequent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8" name="Freeform 17"/>
          <p:cNvSpPr/>
          <p:nvPr/>
        </p:nvSpPr>
        <p:spPr>
          <a:xfrm>
            <a:off x="149400" y="986040"/>
            <a:ext cx="9397800" cy="497160"/>
          </a:xfrm>
          <a:custGeom>
            <a:avLst/>
            <a:gdLst/>
            <a:ahLst/>
            <a:rect l="0" t="0" r="r" b="b"/>
            <a:pathLst>
              <a:path w="26105" h="1381">
                <a:moveTo>
                  <a:pt x="0" y="0"/>
                </a:moveTo>
                <a:lnTo>
                  <a:pt x="0" y="1380"/>
                </a:lnTo>
                <a:lnTo>
                  <a:pt x="26104" y="1380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1239" name="Freeform 18"/>
          <p:cNvSpPr/>
          <p:nvPr/>
        </p:nvSpPr>
        <p:spPr>
          <a:xfrm>
            <a:off x="129240" y="970200"/>
            <a:ext cx="9438120" cy="528480"/>
          </a:xfrm>
          <a:custGeom>
            <a:avLst/>
            <a:gdLst/>
            <a:ahLst/>
            <a:rect l="0" t="0" r="r" b="b"/>
            <a:pathLst>
              <a:path w="26217" h="1468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26160" y="0"/>
                </a:lnTo>
                <a:cubicBezTo>
                  <a:pt x="26191" y="0"/>
                  <a:pt x="26216" y="20"/>
                  <a:pt x="26216" y="44"/>
                </a:cubicBezTo>
                <a:lnTo>
                  <a:pt x="26216" y="1423"/>
                </a:lnTo>
                <a:cubicBezTo>
                  <a:pt x="26216" y="1448"/>
                  <a:pt x="26191" y="1467"/>
                  <a:pt x="26160" y="1467"/>
                </a:cubicBezTo>
                <a:lnTo>
                  <a:pt x="56" y="1467"/>
                </a:lnTo>
                <a:cubicBezTo>
                  <a:pt x="24" y="1467"/>
                  <a:pt x="0" y="1448"/>
                  <a:pt x="0" y="1423"/>
                </a:cubicBezTo>
                <a:lnTo>
                  <a:pt x="0" y="44"/>
                </a:lnTo>
                <a:moveTo>
                  <a:pt x="112" y="1423"/>
                </a:moveTo>
                <a:lnTo>
                  <a:pt x="56" y="1381"/>
                </a:lnTo>
                <a:lnTo>
                  <a:pt x="26160" y="1381"/>
                </a:lnTo>
                <a:lnTo>
                  <a:pt x="26104" y="1423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2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240" name="TextShape 19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41" name="TextShape 20"/>
          <p:cNvSpPr txBox="1"/>
          <p:nvPr/>
        </p:nvSpPr>
        <p:spPr>
          <a:xfrm>
            <a:off x="244800" y="102960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2" name="TextShape 21"/>
          <p:cNvSpPr txBox="1"/>
          <p:nvPr/>
        </p:nvSpPr>
        <p:spPr>
          <a:xfrm>
            <a:off x="606240" y="1054800"/>
            <a:ext cx="77882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Doubletons cannot be frequent unless both items in the set are frequent by themselves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3" name="TextShape 22"/>
          <p:cNvSpPr txBox="1"/>
          <p:nvPr/>
        </p:nvSpPr>
        <p:spPr>
          <a:xfrm>
            <a:off x="244800" y="127116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4" name="TextShape 23"/>
          <p:cNvSpPr txBox="1"/>
          <p:nvPr/>
        </p:nvSpPr>
        <p:spPr>
          <a:xfrm>
            <a:off x="606240" y="1296000"/>
            <a:ext cx="79981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Triples cannot be frequent unless each pair of elements in the set are frequent doubletons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245" name="" descr=""/>
          <p:cNvPicPr/>
          <p:nvPr/>
        </p:nvPicPr>
        <p:blipFill>
          <a:blip r:embed="rId1"/>
          <a:stretch/>
        </p:blipFill>
        <p:spPr>
          <a:xfrm>
            <a:off x="5195880" y="1898280"/>
            <a:ext cx="4350600" cy="1841040"/>
          </a:xfrm>
          <a:prstGeom prst="rect">
            <a:avLst/>
          </a:prstGeom>
          <a:ln w="0">
            <a:noFill/>
          </a:ln>
        </p:spPr>
      </p:pic>
      <p:sp>
        <p:nvSpPr>
          <p:cNvPr id="1246" name="TextShape 24"/>
          <p:cNvSpPr txBox="1"/>
          <p:nvPr/>
        </p:nvSpPr>
        <p:spPr>
          <a:xfrm>
            <a:off x="6065280" y="1551240"/>
            <a:ext cx="32133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[21] Mining large datasets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247" name="" descr=""/>
          <p:cNvPicPr/>
          <p:nvPr/>
        </p:nvPicPr>
        <p:blipFill>
          <a:blip r:embed="rId2"/>
          <a:stretch/>
        </p:blipFill>
        <p:spPr>
          <a:xfrm>
            <a:off x="663840" y="2195280"/>
            <a:ext cx="3882240" cy="949680"/>
          </a:xfrm>
          <a:prstGeom prst="rect">
            <a:avLst/>
          </a:prstGeom>
          <a:ln w="0">
            <a:noFill/>
          </a:ln>
        </p:spPr>
      </p:pic>
      <p:sp>
        <p:nvSpPr>
          <p:cNvPr id="1248" name="Freeform 25"/>
          <p:cNvSpPr/>
          <p:nvPr/>
        </p:nvSpPr>
        <p:spPr>
          <a:xfrm>
            <a:off x="769320" y="2390760"/>
            <a:ext cx="1349640" cy="400680"/>
          </a:xfrm>
          <a:custGeom>
            <a:avLst/>
            <a:gdLst/>
            <a:ahLst/>
            <a:rect l="0" t="0" r="r" b="b"/>
            <a:pathLst>
              <a:path w="3749" h="1113">
                <a:moveTo>
                  <a:pt x="0" y="31"/>
                </a:moveTo>
                <a:cubicBezTo>
                  <a:pt x="0" y="14"/>
                  <a:pt x="18" y="0"/>
                  <a:pt x="42" y="0"/>
                </a:cubicBezTo>
                <a:lnTo>
                  <a:pt x="3708" y="0"/>
                </a:lnTo>
                <a:cubicBezTo>
                  <a:pt x="3730" y="0"/>
                  <a:pt x="3748" y="14"/>
                  <a:pt x="3748" y="31"/>
                </a:cubicBezTo>
                <a:lnTo>
                  <a:pt x="3748" y="1079"/>
                </a:lnTo>
                <a:cubicBezTo>
                  <a:pt x="3748" y="1098"/>
                  <a:pt x="3730" y="1112"/>
                  <a:pt x="3708" y="1112"/>
                </a:cubicBezTo>
                <a:lnTo>
                  <a:pt x="42" y="1112"/>
                </a:lnTo>
                <a:cubicBezTo>
                  <a:pt x="18" y="1112"/>
                  <a:pt x="0" y="1098"/>
                  <a:pt x="0" y="1079"/>
                </a:cubicBezTo>
                <a:lnTo>
                  <a:pt x="0" y="31"/>
                </a:lnTo>
                <a:moveTo>
                  <a:pt x="82" y="1079"/>
                </a:moveTo>
                <a:lnTo>
                  <a:pt x="42" y="1048"/>
                </a:lnTo>
                <a:lnTo>
                  <a:pt x="3708" y="1048"/>
                </a:lnTo>
                <a:lnTo>
                  <a:pt x="3666" y="1079"/>
                </a:lnTo>
                <a:lnTo>
                  <a:pt x="3666" y="31"/>
                </a:lnTo>
                <a:lnTo>
                  <a:pt x="3708" y="64"/>
                </a:lnTo>
                <a:lnTo>
                  <a:pt x="42" y="64"/>
                </a:lnTo>
                <a:lnTo>
                  <a:pt x="82" y="31"/>
                </a:lnTo>
                <a:lnTo>
                  <a:pt x="82" y="107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249" name="Freeform 26"/>
          <p:cNvSpPr/>
          <p:nvPr/>
        </p:nvSpPr>
        <p:spPr>
          <a:xfrm>
            <a:off x="769320" y="2390760"/>
            <a:ext cx="1349640" cy="400680"/>
          </a:xfrm>
          <a:custGeom>
            <a:avLst/>
            <a:gdLst/>
            <a:ahLst/>
            <a:rect l="0" t="0" r="r" b="b"/>
            <a:pathLst>
              <a:path w="3749" h="1113">
                <a:moveTo>
                  <a:pt x="0" y="31"/>
                </a:moveTo>
                <a:cubicBezTo>
                  <a:pt x="0" y="14"/>
                  <a:pt x="18" y="0"/>
                  <a:pt x="42" y="0"/>
                </a:cubicBezTo>
                <a:lnTo>
                  <a:pt x="3708" y="0"/>
                </a:lnTo>
                <a:cubicBezTo>
                  <a:pt x="3730" y="0"/>
                  <a:pt x="3748" y="14"/>
                  <a:pt x="3748" y="31"/>
                </a:cubicBezTo>
                <a:lnTo>
                  <a:pt x="3748" y="1079"/>
                </a:lnTo>
                <a:cubicBezTo>
                  <a:pt x="3748" y="1098"/>
                  <a:pt x="3730" y="1112"/>
                  <a:pt x="3708" y="1112"/>
                </a:cubicBezTo>
                <a:lnTo>
                  <a:pt x="42" y="1112"/>
                </a:lnTo>
                <a:cubicBezTo>
                  <a:pt x="18" y="1112"/>
                  <a:pt x="0" y="1098"/>
                  <a:pt x="0" y="1079"/>
                </a:cubicBezTo>
                <a:lnTo>
                  <a:pt x="0" y="31"/>
                </a:lnTo>
                <a:moveTo>
                  <a:pt x="82" y="1079"/>
                </a:moveTo>
                <a:lnTo>
                  <a:pt x="42" y="1048"/>
                </a:lnTo>
                <a:lnTo>
                  <a:pt x="3708" y="1048"/>
                </a:lnTo>
                <a:lnTo>
                  <a:pt x="3666" y="1079"/>
                </a:lnTo>
                <a:lnTo>
                  <a:pt x="3666" y="31"/>
                </a:lnTo>
                <a:lnTo>
                  <a:pt x="3708" y="64"/>
                </a:lnTo>
                <a:lnTo>
                  <a:pt x="42" y="64"/>
                </a:lnTo>
                <a:lnTo>
                  <a:pt x="82" y="31"/>
                </a:lnTo>
                <a:lnTo>
                  <a:pt x="82" y="107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250" name="TextShape 27"/>
          <p:cNvSpPr txBox="1"/>
          <p:nvPr/>
        </p:nvSpPr>
        <p:spPr>
          <a:xfrm>
            <a:off x="5459040" y="3804120"/>
            <a:ext cx="33224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(doubleton itemset means two items in set)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1" name="TextShape 28"/>
          <p:cNvSpPr txBox="1"/>
          <p:nvPr/>
        </p:nvSpPr>
        <p:spPr>
          <a:xfrm>
            <a:off x="1138320" y="4560840"/>
            <a:ext cx="8668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Given s = 3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2" name="TextShape 29"/>
          <p:cNvSpPr txBox="1"/>
          <p:nvPr/>
        </p:nvSpPr>
        <p:spPr>
          <a:xfrm>
            <a:off x="2005200" y="453888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Wingdings"/>
              </a:rPr>
              <a:t>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3" name="TextShape 30"/>
          <p:cNvSpPr txBox="1"/>
          <p:nvPr/>
        </p:nvSpPr>
        <p:spPr>
          <a:xfrm>
            <a:off x="2230920" y="4560840"/>
            <a:ext cx="54864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5 frequent doubletons: {dog, a}, {cat, a}, {dog, and}, {cat, and}, {dog, cat}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4" name="TextShape 31"/>
          <p:cNvSpPr txBox="1"/>
          <p:nvPr/>
        </p:nvSpPr>
        <p:spPr>
          <a:xfrm>
            <a:off x="5473440" y="4169160"/>
            <a:ext cx="31287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(triples itemset means three items in set)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5" name="TextShape 32"/>
          <p:cNvSpPr txBox="1"/>
          <p:nvPr/>
        </p:nvSpPr>
        <p:spPr>
          <a:xfrm>
            <a:off x="1164960" y="4841640"/>
            <a:ext cx="8668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Given s = 3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6" name="TextShape 33"/>
          <p:cNvSpPr txBox="1"/>
          <p:nvPr/>
        </p:nvSpPr>
        <p:spPr>
          <a:xfrm>
            <a:off x="2031840" y="482004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Wingdings"/>
              </a:rPr>
              <a:t>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7" name="TextShape 34"/>
          <p:cNvSpPr txBox="1"/>
          <p:nvPr/>
        </p:nvSpPr>
        <p:spPr>
          <a:xfrm>
            <a:off x="2257200" y="4841640"/>
            <a:ext cx="23796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1 frequent triplets: {dog, cat, a}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8" name="TextShape 35"/>
          <p:cNvSpPr txBox="1"/>
          <p:nvPr/>
        </p:nvSpPr>
        <p:spPr>
          <a:xfrm>
            <a:off x="5278320" y="5111280"/>
            <a:ext cx="39466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(one frequent triple means no frequent quadruples)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9" name="TextShape 36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32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0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261" name="TextShape 2"/>
          <p:cNvSpPr txBox="1"/>
          <p:nvPr/>
        </p:nvSpPr>
        <p:spPr>
          <a:xfrm>
            <a:off x="1130400" y="370440"/>
            <a:ext cx="738900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Association Rules – ‘if-then‘ Rules &amp; Confidence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62" name="TextShape 3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63" name="TextShape 4"/>
          <p:cNvSpPr txBox="1"/>
          <p:nvPr/>
        </p:nvSpPr>
        <p:spPr>
          <a:xfrm>
            <a:off x="957960" y="1032120"/>
            <a:ext cx="21373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Formal Notation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64" name="TextShape 5"/>
          <p:cNvSpPr txBox="1"/>
          <p:nvPr/>
        </p:nvSpPr>
        <p:spPr>
          <a:xfrm>
            <a:off x="1078200" y="1345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5" name="TextShape 6"/>
          <p:cNvSpPr txBox="1"/>
          <p:nvPr/>
        </p:nvSpPr>
        <p:spPr>
          <a:xfrm>
            <a:off x="1379160" y="1376640"/>
            <a:ext cx="6161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Approach is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‘extracting frequent sets of items from data‘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6" name="TextShape 7"/>
          <p:cNvSpPr txBox="1"/>
          <p:nvPr/>
        </p:nvSpPr>
        <p:spPr>
          <a:xfrm>
            <a:off x="1078200" y="16473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7" name="TextShape 8"/>
          <p:cNvSpPr txBox="1"/>
          <p:nvPr/>
        </p:nvSpPr>
        <p:spPr>
          <a:xfrm>
            <a:off x="1379160" y="1678320"/>
            <a:ext cx="41936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Information encoded via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‘if-then rules‘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8" name="TextShape 9"/>
          <p:cNvSpPr txBox="1"/>
          <p:nvPr/>
        </p:nvSpPr>
        <p:spPr>
          <a:xfrm>
            <a:off x="1078200" y="28537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9" name="TextShape 10"/>
          <p:cNvSpPr txBox="1"/>
          <p:nvPr/>
        </p:nvSpPr>
        <p:spPr>
          <a:xfrm>
            <a:off x="1379160" y="2885040"/>
            <a:ext cx="27968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Add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‘confidence of a rule‘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0" name="TextShape 11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71" name="TextShape 12"/>
          <p:cNvSpPr txBox="1"/>
          <p:nvPr/>
        </p:nvSpPr>
        <p:spPr>
          <a:xfrm>
            <a:off x="5610600" y="1707840"/>
            <a:ext cx="13784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(association rules)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72" name="TextShape 13"/>
          <p:cNvSpPr txBox="1"/>
          <p:nvPr/>
        </p:nvSpPr>
        <p:spPr>
          <a:xfrm>
            <a:off x="1138320" y="2068560"/>
            <a:ext cx="443448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i="1" lang="en-GB" sz="1800" spc="-1" strike="noStrike">
                <a:solidFill>
                  <a:srgbClr val="00b0f0"/>
                </a:solidFill>
                <a:latin typeface="Calibri"/>
              </a:rPr>
              <a:t>I  →  j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,     where </a:t>
            </a:r>
            <a:r>
              <a:rPr b="0" i="1" lang="en-GB" sz="1800" spc="-1" strike="noStrike">
                <a:solidFill>
                  <a:srgbClr val="00b0f0"/>
                </a:solidFill>
                <a:latin typeface="Calibri"/>
              </a:rPr>
              <a:t>I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 is a set of items;  </a:t>
            </a:r>
            <a:r>
              <a:rPr b="0" lang="en-GB" sz="1800" spc="-1" strike="noStrike">
                <a:solidFill>
                  <a:srgbClr val="00b0f0"/>
                </a:solidFill>
                <a:latin typeface="Calibri"/>
              </a:rPr>
              <a:t>j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 is an item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273" name="Freeform 14"/>
          <p:cNvSpPr/>
          <p:nvPr/>
        </p:nvSpPr>
        <p:spPr>
          <a:xfrm>
            <a:off x="2599560" y="2502720"/>
            <a:ext cx="142920" cy="10080"/>
          </a:xfrm>
          <a:custGeom>
            <a:avLst/>
            <a:gdLst/>
            <a:ahLst/>
            <a:rect l="0" t="0" r="r" b="b"/>
            <a:pathLst>
              <a:path w="397" h="28">
                <a:moveTo>
                  <a:pt x="0" y="0"/>
                </a:moveTo>
                <a:lnTo>
                  <a:pt x="0" y="27"/>
                </a:lnTo>
                <a:lnTo>
                  <a:pt x="396" y="27"/>
                </a:lnTo>
                <a:lnTo>
                  <a:pt x="396" y="0"/>
                </a:lnTo>
                <a:lnTo>
                  <a:pt x="0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</p:sp>
      <p:sp>
        <p:nvSpPr>
          <p:cNvPr id="1274" name="TextShape 15"/>
          <p:cNvSpPr txBox="1"/>
          <p:nvPr/>
        </p:nvSpPr>
        <p:spPr>
          <a:xfrm>
            <a:off x="1138320" y="2376360"/>
            <a:ext cx="48128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(implication is that if all of the items in I appear in some basket,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75" name="TextShape 16"/>
          <p:cNvSpPr txBox="1"/>
          <p:nvPr/>
        </p:nvSpPr>
        <p:spPr>
          <a:xfrm>
            <a:off x="1138320" y="2552400"/>
            <a:ext cx="35107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then j is likely to appear in that basket as well)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76" name="TextShape 17"/>
          <p:cNvSpPr txBox="1"/>
          <p:nvPr/>
        </p:nvSpPr>
        <p:spPr>
          <a:xfrm>
            <a:off x="1128960" y="3277440"/>
            <a:ext cx="257400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i="1" lang="en-GB" sz="1800" spc="-1" strike="noStrike">
                <a:solidFill>
                  <a:srgbClr val="000000"/>
                </a:solidFill>
                <a:latin typeface="Calibri"/>
              </a:rPr>
              <a:t>confidence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 of rule   </a:t>
            </a:r>
            <a:r>
              <a:rPr b="0" i="1" lang="en-GB" sz="1800" spc="-1" strike="noStrike">
                <a:solidFill>
                  <a:srgbClr val="00b0f0"/>
                </a:solidFill>
                <a:latin typeface="Calibri"/>
              </a:rPr>
              <a:t>I  →  j  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277" name="TextShape 18"/>
          <p:cNvSpPr txBox="1"/>
          <p:nvPr/>
        </p:nvSpPr>
        <p:spPr>
          <a:xfrm>
            <a:off x="1128960" y="3504960"/>
            <a:ext cx="295056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is the ratio of  the support for 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278" name="TextShape 19"/>
          <p:cNvSpPr txBox="1"/>
          <p:nvPr/>
        </p:nvSpPr>
        <p:spPr>
          <a:xfrm>
            <a:off x="4182840" y="3504960"/>
            <a:ext cx="24012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i="1" lang="en-GB" sz="1800" spc="-1" strike="noStrike">
                <a:solidFill>
                  <a:srgbClr val="00b0f0"/>
                </a:solidFill>
                <a:latin typeface="Calibri"/>
              </a:rPr>
              <a:t>I 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279" name="TextShape 20"/>
          <p:cNvSpPr txBox="1"/>
          <p:nvPr/>
        </p:nvSpPr>
        <p:spPr>
          <a:xfrm>
            <a:off x="4361760" y="3499920"/>
            <a:ext cx="240120" cy="2412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900" spc="-1" strike="noStrike">
                <a:solidFill>
                  <a:srgbClr val="00b0f0"/>
                </a:solidFill>
                <a:latin typeface="CambriaMath"/>
              </a:rPr>
              <a:t>∪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1280" name="TextShape 21"/>
          <p:cNvSpPr txBox="1"/>
          <p:nvPr/>
        </p:nvSpPr>
        <p:spPr>
          <a:xfrm>
            <a:off x="4516200" y="3504960"/>
            <a:ext cx="31824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i="1" lang="en-GB" sz="1800" spc="-1" strike="noStrike">
                <a:solidFill>
                  <a:srgbClr val="00b0f0"/>
                </a:solidFill>
                <a:latin typeface="Calibri"/>
              </a:rPr>
              <a:t>{j}  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281" name="TextShape 22"/>
          <p:cNvSpPr txBox="1"/>
          <p:nvPr/>
        </p:nvSpPr>
        <p:spPr>
          <a:xfrm>
            <a:off x="1184400" y="3729960"/>
            <a:ext cx="191772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to the support for  </a:t>
            </a:r>
            <a:r>
              <a:rPr b="0" i="1" lang="en-GB" sz="1800" spc="-1" strike="noStrike">
                <a:solidFill>
                  <a:srgbClr val="00b0f0"/>
                </a:solidFill>
                <a:latin typeface="Calibri"/>
              </a:rPr>
              <a:t>I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282" name="TextShape 23"/>
          <p:cNvSpPr txBox="1"/>
          <p:nvPr/>
        </p:nvSpPr>
        <p:spPr>
          <a:xfrm>
            <a:off x="1161720" y="4031280"/>
            <a:ext cx="33534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(confidence of the rule is the fraction of the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83" name="TextShape 24"/>
          <p:cNvSpPr txBox="1"/>
          <p:nvPr/>
        </p:nvSpPr>
        <p:spPr>
          <a:xfrm>
            <a:off x="1161720" y="4206960"/>
            <a:ext cx="29181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baskets with all of I that also contain j)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84" name="TextShape 25"/>
          <p:cNvSpPr txBox="1"/>
          <p:nvPr/>
        </p:nvSpPr>
        <p:spPr>
          <a:xfrm>
            <a:off x="5296320" y="4647600"/>
            <a:ext cx="25416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Confidence of the rule {cat, dog }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85" name="TextShape 26"/>
          <p:cNvSpPr txBox="1"/>
          <p:nvPr/>
        </p:nvSpPr>
        <p:spPr>
          <a:xfrm>
            <a:off x="7838640" y="462564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Wingdings"/>
              </a:rPr>
              <a:t>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86" name="TextShape 27"/>
          <p:cNvSpPr txBox="1"/>
          <p:nvPr/>
        </p:nvSpPr>
        <p:spPr>
          <a:xfrm>
            <a:off x="8063640" y="4647600"/>
            <a:ext cx="8416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‘</a:t>
            </a: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and‘ is 3/5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87" name="TextShape 28"/>
          <p:cNvSpPr txBox="1"/>
          <p:nvPr/>
        </p:nvSpPr>
        <p:spPr>
          <a:xfrm>
            <a:off x="5673960" y="4998240"/>
            <a:ext cx="29073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(cat&amp;dog appear in 5 baskets of which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288" name="" descr=""/>
          <p:cNvPicPr/>
          <p:nvPr/>
        </p:nvPicPr>
        <p:blipFill>
          <a:blip r:embed="rId1"/>
          <a:stretch/>
        </p:blipFill>
        <p:spPr>
          <a:xfrm>
            <a:off x="5235120" y="2755800"/>
            <a:ext cx="4351320" cy="1841040"/>
          </a:xfrm>
          <a:prstGeom prst="rect">
            <a:avLst/>
          </a:prstGeom>
          <a:ln w="0">
            <a:noFill/>
          </a:ln>
        </p:spPr>
      </p:pic>
      <p:sp>
        <p:nvSpPr>
          <p:cNvPr id="1289" name="TextShape 29"/>
          <p:cNvSpPr txBox="1"/>
          <p:nvPr/>
        </p:nvSpPr>
        <p:spPr>
          <a:xfrm>
            <a:off x="6260760" y="5174280"/>
            <a:ext cx="17719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‘</a:t>
            </a: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and‘ appears only in 3)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90" name="TextShape 30"/>
          <p:cNvSpPr txBox="1"/>
          <p:nvPr/>
        </p:nvSpPr>
        <p:spPr>
          <a:xfrm>
            <a:off x="7304400" y="2494440"/>
            <a:ext cx="2063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Mining large datasets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91" name="TextShape 31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33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2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293" name="TextShape 2"/>
          <p:cNvSpPr txBox="1"/>
          <p:nvPr/>
        </p:nvSpPr>
        <p:spPr>
          <a:xfrm>
            <a:off x="2697480" y="370440"/>
            <a:ext cx="436032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Association Rules – Interest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94" name="TextShape 3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95" name="TextShape 4"/>
          <p:cNvSpPr txBox="1"/>
          <p:nvPr/>
        </p:nvSpPr>
        <p:spPr>
          <a:xfrm>
            <a:off x="957960" y="1032120"/>
            <a:ext cx="409248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Formalization of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‘Relationships‘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96" name="TextShape 5"/>
          <p:cNvSpPr txBox="1"/>
          <p:nvPr/>
        </p:nvSpPr>
        <p:spPr>
          <a:xfrm>
            <a:off x="1078200" y="1345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7" name="TextShape 6"/>
          <p:cNvSpPr txBox="1"/>
          <p:nvPr/>
        </p:nvSpPr>
        <p:spPr>
          <a:xfrm>
            <a:off x="1379160" y="1376640"/>
            <a:ext cx="42901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Often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more value to an association rule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8" name="TextShape 7"/>
          <p:cNvSpPr txBox="1"/>
          <p:nvPr/>
        </p:nvSpPr>
        <p:spPr>
          <a:xfrm>
            <a:off x="1078200" y="16473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9" name="TextShape 8"/>
          <p:cNvSpPr txBox="1"/>
          <p:nvPr/>
        </p:nvSpPr>
        <p:spPr>
          <a:xfrm>
            <a:off x="1379160" y="1678320"/>
            <a:ext cx="79308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Item (or items on the left)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affect the item on the right (positive/negative)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0" name="TextShape 9"/>
          <p:cNvSpPr txBox="1"/>
          <p:nvPr/>
        </p:nvSpPr>
        <p:spPr>
          <a:xfrm>
            <a:off x="1078200" y="2461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1" name="TextShape 10"/>
          <p:cNvSpPr txBox="1"/>
          <p:nvPr/>
        </p:nvSpPr>
        <p:spPr>
          <a:xfrm>
            <a:off x="1379160" y="2492640"/>
            <a:ext cx="24422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Add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‘interest of a rule‘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2" name="TextShape 11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03" name="TextShape 12"/>
          <p:cNvSpPr txBox="1"/>
          <p:nvPr/>
        </p:nvSpPr>
        <p:spPr>
          <a:xfrm>
            <a:off x="1138320" y="2068560"/>
            <a:ext cx="443448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i="1" lang="en-GB" sz="1800" spc="-1" strike="noStrike">
                <a:solidFill>
                  <a:srgbClr val="00b0f0"/>
                </a:solidFill>
                <a:latin typeface="Calibri"/>
              </a:rPr>
              <a:t>I  →  j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,     where </a:t>
            </a:r>
            <a:r>
              <a:rPr b="0" i="1" lang="en-GB" sz="1800" spc="-1" strike="noStrike">
                <a:solidFill>
                  <a:srgbClr val="00b0f0"/>
                </a:solidFill>
                <a:latin typeface="Calibri"/>
              </a:rPr>
              <a:t>I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 is a set of items;  </a:t>
            </a:r>
            <a:r>
              <a:rPr b="0" lang="en-GB" sz="1800" spc="-1" strike="noStrike">
                <a:solidFill>
                  <a:srgbClr val="00b0f0"/>
                </a:solidFill>
                <a:latin typeface="Calibri"/>
              </a:rPr>
              <a:t>j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 is an item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304" name="TextShape 13"/>
          <p:cNvSpPr txBox="1"/>
          <p:nvPr/>
        </p:nvSpPr>
        <p:spPr>
          <a:xfrm>
            <a:off x="1124640" y="2828880"/>
            <a:ext cx="226728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i="1" lang="en-GB" sz="1800" spc="-1" strike="noStrike">
                <a:solidFill>
                  <a:srgbClr val="000000"/>
                </a:solidFill>
                <a:latin typeface="Calibri"/>
              </a:rPr>
              <a:t>interest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 of rule   </a:t>
            </a:r>
            <a:r>
              <a:rPr b="0" i="1" lang="en-GB" sz="1800" spc="-1" strike="noStrike">
                <a:solidFill>
                  <a:srgbClr val="00b0f0"/>
                </a:solidFill>
                <a:latin typeface="Calibri"/>
              </a:rPr>
              <a:t>I  →  j  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305" name="TextShape 14"/>
          <p:cNvSpPr txBox="1"/>
          <p:nvPr/>
        </p:nvSpPr>
        <p:spPr>
          <a:xfrm>
            <a:off x="1124640" y="3054960"/>
            <a:ext cx="278532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is the difference between its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306" name="TextShape 15"/>
          <p:cNvSpPr txBox="1"/>
          <p:nvPr/>
        </p:nvSpPr>
        <p:spPr>
          <a:xfrm>
            <a:off x="1124640" y="3281400"/>
            <a:ext cx="269856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confidence and the fraction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307" name="" descr=""/>
          <p:cNvPicPr/>
          <p:nvPr/>
        </p:nvPicPr>
        <p:blipFill>
          <a:blip r:embed="rId1"/>
          <a:stretch/>
        </p:blipFill>
        <p:spPr>
          <a:xfrm>
            <a:off x="5235120" y="2755800"/>
            <a:ext cx="4351320" cy="1841040"/>
          </a:xfrm>
          <a:prstGeom prst="rect">
            <a:avLst/>
          </a:prstGeom>
          <a:ln w="0">
            <a:noFill/>
          </a:ln>
        </p:spPr>
      </p:pic>
      <p:sp>
        <p:nvSpPr>
          <p:cNvPr id="1308" name="TextShape 16"/>
          <p:cNvSpPr txBox="1"/>
          <p:nvPr/>
        </p:nvSpPr>
        <p:spPr>
          <a:xfrm>
            <a:off x="1124640" y="3507480"/>
            <a:ext cx="235224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of baskets that contain </a:t>
            </a:r>
            <a:r>
              <a:rPr b="0" lang="en-GB" sz="1800" spc="-1" strike="noStrike">
                <a:solidFill>
                  <a:srgbClr val="00b0f0"/>
                </a:solidFill>
                <a:latin typeface="Calibri"/>
              </a:rPr>
              <a:t>j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309" name="TextShape 17"/>
          <p:cNvSpPr txBox="1"/>
          <p:nvPr/>
        </p:nvSpPr>
        <p:spPr>
          <a:xfrm>
            <a:off x="7304400" y="2494440"/>
            <a:ext cx="2063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Mining large datasets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0" name="TextShape 18"/>
          <p:cNvSpPr txBox="1"/>
          <p:nvPr/>
        </p:nvSpPr>
        <p:spPr>
          <a:xfrm>
            <a:off x="1138320" y="3903120"/>
            <a:ext cx="26136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(if a rule has a high interest means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1" name="TextShape 19"/>
          <p:cNvSpPr txBox="1"/>
          <p:nvPr/>
        </p:nvSpPr>
        <p:spPr>
          <a:xfrm>
            <a:off x="1138320" y="4078800"/>
            <a:ext cx="24886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that the presence of I in a basket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2" name="TextShape 20"/>
          <p:cNvSpPr txBox="1"/>
          <p:nvPr/>
        </p:nvSpPr>
        <p:spPr>
          <a:xfrm>
            <a:off x="1138320" y="4254840"/>
            <a:ext cx="18788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causes the presence of j)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3" name="TextShape 21"/>
          <p:cNvSpPr txBox="1"/>
          <p:nvPr/>
        </p:nvSpPr>
        <p:spPr>
          <a:xfrm>
            <a:off x="1167840" y="4638240"/>
            <a:ext cx="33613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(if a rule has a highly negative interest mean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4" name="TextShape 22"/>
          <p:cNvSpPr txBox="1"/>
          <p:nvPr/>
        </p:nvSpPr>
        <p:spPr>
          <a:xfrm>
            <a:off x="1167840" y="4814280"/>
            <a:ext cx="24886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that the presence of I in a basket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5" name="TextShape 23"/>
          <p:cNvSpPr txBox="1"/>
          <p:nvPr/>
        </p:nvSpPr>
        <p:spPr>
          <a:xfrm>
            <a:off x="1167840" y="4990320"/>
            <a:ext cx="22737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discourages the presence of j)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6" name="TextShape 24"/>
          <p:cNvSpPr txBox="1"/>
          <p:nvPr/>
        </p:nvSpPr>
        <p:spPr>
          <a:xfrm>
            <a:off x="5004000" y="4639320"/>
            <a:ext cx="22366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(Confidence of the rule {dog}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7" name="TextShape 25"/>
          <p:cNvSpPr txBox="1"/>
          <p:nvPr/>
        </p:nvSpPr>
        <p:spPr>
          <a:xfrm>
            <a:off x="7243200" y="461772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Wingdings"/>
              </a:rPr>
              <a:t>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8" name="TextShape 26"/>
          <p:cNvSpPr txBox="1"/>
          <p:nvPr/>
        </p:nvSpPr>
        <p:spPr>
          <a:xfrm>
            <a:off x="7469640" y="4639320"/>
            <a:ext cx="8431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‘</a:t>
            </a: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cat‘ is 5/7)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9" name="TextShape 27"/>
          <p:cNvSpPr txBox="1"/>
          <p:nvPr/>
        </p:nvSpPr>
        <p:spPr>
          <a:xfrm>
            <a:off x="5004000" y="4814280"/>
            <a:ext cx="42836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(Fraction of baskets that contain ‘cat‘ is 6/8 = 3/4 = 75%)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20" name="TextShape 28"/>
          <p:cNvSpPr txBox="1"/>
          <p:nvPr/>
        </p:nvSpPr>
        <p:spPr>
          <a:xfrm>
            <a:off x="5004000" y="4991400"/>
            <a:ext cx="19191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Interest of the rule {dog}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21" name="TextShape 29"/>
          <p:cNvSpPr txBox="1"/>
          <p:nvPr/>
        </p:nvSpPr>
        <p:spPr>
          <a:xfrm>
            <a:off x="6917760" y="496944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Wingdings"/>
              </a:rPr>
              <a:t>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22" name="TextShape 30"/>
          <p:cNvSpPr txBox="1"/>
          <p:nvPr/>
        </p:nvSpPr>
        <p:spPr>
          <a:xfrm>
            <a:off x="7143480" y="4991400"/>
            <a:ext cx="21567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cat is 5/7 – 3/4 = -0.036 = ~0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23" name="TextShape 31"/>
          <p:cNvSpPr txBox="1"/>
          <p:nvPr/>
        </p:nvSpPr>
        <p:spPr>
          <a:xfrm>
            <a:off x="5774040" y="1386720"/>
            <a:ext cx="34686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(some rules are more interesting than others)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24" name="TextShape 32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34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5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326" name="TextShape 2"/>
          <p:cNvSpPr txBox="1"/>
          <p:nvPr/>
        </p:nvSpPr>
        <p:spPr>
          <a:xfrm>
            <a:off x="353160" y="370440"/>
            <a:ext cx="894816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Association Rules – Role of High Support &amp; Confidence (1)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27" name="TextShape 3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28" name="TextShape 4"/>
          <p:cNvSpPr txBox="1"/>
          <p:nvPr/>
        </p:nvSpPr>
        <p:spPr>
          <a:xfrm>
            <a:off x="957960" y="1032120"/>
            <a:ext cx="12632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Approach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29" name="TextShape 5"/>
          <p:cNvSpPr txBox="1"/>
          <p:nvPr/>
        </p:nvSpPr>
        <p:spPr>
          <a:xfrm>
            <a:off x="1078200" y="1345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0" name="TextShape 6"/>
          <p:cNvSpPr txBox="1"/>
          <p:nvPr/>
        </p:nvSpPr>
        <p:spPr>
          <a:xfrm>
            <a:off x="1379160" y="1376640"/>
            <a:ext cx="62391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Finding Association Rules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high confidence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important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1" name="TextShape 7"/>
          <p:cNvSpPr txBox="1"/>
          <p:nvPr/>
        </p:nvSpPr>
        <p:spPr>
          <a:xfrm>
            <a:off x="1078200" y="16473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2" name="TextShape 8"/>
          <p:cNvSpPr txBox="1"/>
          <p:nvPr/>
        </p:nvSpPr>
        <p:spPr>
          <a:xfrm>
            <a:off x="1379160" y="1678320"/>
            <a:ext cx="51465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Identifying useful association rules is not much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3" name="TextShape 9"/>
          <p:cNvSpPr txBox="1"/>
          <p:nvPr/>
        </p:nvSpPr>
        <p:spPr>
          <a:xfrm>
            <a:off x="1379160" y="1929600"/>
            <a:ext cx="41104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harder than finding frequent itemsets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4" name="TextShape 10"/>
          <p:cNvSpPr txBox="1"/>
          <p:nvPr/>
        </p:nvSpPr>
        <p:spPr>
          <a:xfrm>
            <a:off x="596880" y="22114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35" name="TextShape 11"/>
          <p:cNvSpPr txBox="1"/>
          <p:nvPr/>
        </p:nvSpPr>
        <p:spPr>
          <a:xfrm>
            <a:off x="957960" y="2248920"/>
            <a:ext cx="21758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Practical insights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36" name="TextShape 12"/>
          <p:cNvSpPr txBox="1"/>
          <p:nvPr/>
        </p:nvSpPr>
        <p:spPr>
          <a:xfrm>
            <a:off x="1078200" y="25621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7" name="TextShape 13"/>
          <p:cNvSpPr txBox="1"/>
          <p:nvPr/>
        </p:nvSpPr>
        <p:spPr>
          <a:xfrm>
            <a:off x="1379160" y="2593440"/>
            <a:ext cx="76503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Looking for association rules </a:t>
            </a:r>
            <a:r>
              <a:rPr b="0" i="1" lang="en-GB" sz="2000" spc="-1" strike="noStrike">
                <a:solidFill>
                  <a:srgbClr val="00b0f0"/>
                </a:solidFill>
                <a:latin typeface="Calibri"/>
              </a:rPr>
              <a:t>I  →  j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that apply to a reasonable fraction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8" name="TextShape 14"/>
          <p:cNvSpPr txBox="1"/>
          <p:nvPr/>
        </p:nvSpPr>
        <p:spPr>
          <a:xfrm>
            <a:off x="1379160" y="2844720"/>
            <a:ext cx="60847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 the baskets: the support of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must be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reasonably high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9" name="TextShape 15"/>
          <p:cNvSpPr txBox="1"/>
          <p:nvPr/>
        </p:nvSpPr>
        <p:spPr>
          <a:xfrm>
            <a:off x="1078200" y="31150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0" name="TextShape 16"/>
          <p:cNvSpPr txBox="1"/>
          <p:nvPr/>
        </p:nvSpPr>
        <p:spPr>
          <a:xfrm>
            <a:off x="1379160" y="3146400"/>
            <a:ext cx="56530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Marketing in brick-and-mortar stores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w.r.t support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: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1" name="TextShape 17"/>
          <p:cNvSpPr txBox="1"/>
          <p:nvPr/>
        </p:nvSpPr>
        <p:spPr>
          <a:xfrm>
            <a:off x="1379160" y="3397680"/>
            <a:ext cx="55558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reasonably high’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is often around 1% of the baskets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2" name="TextShape 18"/>
          <p:cNvSpPr txBox="1"/>
          <p:nvPr/>
        </p:nvSpPr>
        <p:spPr>
          <a:xfrm>
            <a:off x="1078200" y="3668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3" name="TextShape 19"/>
          <p:cNvSpPr txBox="1"/>
          <p:nvPr/>
        </p:nvSpPr>
        <p:spPr>
          <a:xfrm>
            <a:off x="1379160" y="3699360"/>
            <a:ext cx="63864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Confidence of the rule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should be reasonably high, e.g. 50%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4" name="TextShape 20"/>
          <p:cNvSpPr txBox="1"/>
          <p:nvPr/>
        </p:nvSpPr>
        <p:spPr>
          <a:xfrm>
            <a:off x="1379160" y="3951000"/>
            <a:ext cx="48243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(otherwise the rule has little practical effect)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5" name="TextShape 21"/>
          <p:cNvSpPr txBox="1"/>
          <p:nvPr/>
        </p:nvSpPr>
        <p:spPr>
          <a:xfrm>
            <a:off x="1078200" y="42231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6" name="TextShape 22"/>
          <p:cNvSpPr txBox="1"/>
          <p:nvPr/>
        </p:nvSpPr>
        <p:spPr>
          <a:xfrm>
            <a:off x="1379160" y="4254120"/>
            <a:ext cx="22032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As a result, the set </a:t>
            </a:r>
            <a:r>
              <a:rPr b="0" i="1" lang="en-GB" sz="2000" spc="-1" strike="noStrike">
                <a:solidFill>
                  <a:srgbClr val="00b0f0"/>
                </a:solidFill>
                <a:latin typeface="Calibri"/>
              </a:rPr>
              <a:t>I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7" name="TextShape 23"/>
          <p:cNvSpPr txBox="1"/>
          <p:nvPr/>
        </p:nvSpPr>
        <p:spPr>
          <a:xfrm>
            <a:off x="3647520" y="4248360"/>
            <a:ext cx="266760" cy="26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110" spc="-1" strike="noStrike">
                <a:solidFill>
                  <a:srgbClr val="00b0f0"/>
                </a:solidFill>
                <a:latin typeface="CambriaMath"/>
              </a:rPr>
              <a:t>∪</a:t>
            </a:r>
            <a:endParaRPr b="0" lang="en-GB" sz="2110" spc="-1" strike="noStrike">
              <a:latin typeface="Arial"/>
            </a:endParaRPr>
          </a:p>
        </p:txBody>
      </p:sp>
      <p:sp>
        <p:nvSpPr>
          <p:cNvPr id="1348" name="TextShape 24"/>
          <p:cNvSpPr txBox="1"/>
          <p:nvPr/>
        </p:nvSpPr>
        <p:spPr>
          <a:xfrm>
            <a:off x="3818880" y="4254120"/>
            <a:ext cx="38682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i="1" lang="en-GB" sz="2000" spc="-1" strike="noStrike">
                <a:solidFill>
                  <a:srgbClr val="00b0f0"/>
                </a:solidFill>
                <a:latin typeface="Calibri"/>
              </a:rPr>
              <a:t>{j}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will also have fairly high support.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9" name="TextShape 25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50" name="TextShape 26"/>
          <p:cNvSpPr txBox="1"/>
          <p:nvPr/>
        </p:nvSpPr>
        <p:spPr>
          <a:xfrm>
            <a:off x="683640" y="5110200"/>
            <a:ext cx="2063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Mining large datasets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51" name="TextShape 27"/>
          <p:cNvSpPr txBox="1"/>
          <p:nvPr/>
        </p:nvSpPr>
        <p:spPr>
          <a:xfrm>
            <a:off x="713880" y="4660560"/>
            <a:ext cx="80420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(Finding within all the association rules those that have both high support and high confidence is possible)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52" name="TextShape 28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35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3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354" name="TextShape 2"/>
          <p:cNvSpPr txBox="1"/>
          <p:nvPr/>
        </p:nvSpPr>
        <p:spPr>
          <a:xfrm>
            <a:off x="353160" y="370440"/>
            <a:ext cx="894816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Association Rules – Role of High Support &amp; Confidence (2)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55" name="TextShape 3"/>
          <p:cNvSpPr txBox="1"/>
          <p:nvPr/>
        </p:nvSpPr>
        <p:spPr>
          <a:xfrm>
            <a:off x="608400" y="98676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56" name="TextShape 4"/>
          <p:cNvSpPr txBox="1"/>
          <p:nvPr/>
        </p:nvSpPr>
        <p:spPr>
          <a:xfrm>
            <a:off x="969120" y="1024200"/>
            <a:ext cx="19191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Relevant Rules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57" name="TextShape 5"/>
          <p:cNvSpPr txBox="1"/>
          <p:nvPr/>
        </p:nvSpPr>
        <p:spPr>
          <a:xfrm>
            <a:off x="1089720" y="13374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8" name="TextShape 6"/>
          <p:cNvSpPr txBox="1"/>
          <p:nvPr/>
        </p:nvSpPr>
        <p:spPr>
          <a:xfrm>
            <a:off x="1390320" y="1368360"/>
            <a:ext cx="61070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Assumed that there are not too many frequent itemsets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9" name="TextShape 7"/>
          <p:cNvSpPr txBox="1"/>
          <p:nvPr/>
        </p:nvSpPr>
        <p:spPr>
          <a:xfrm>
            <a:off x="1089720" y="16390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60" name="TextShape 8"/>
          <p:cNvSpPr txBox="1"/>
          <p:nvPr/>
        </p:nvSpPr>
        <p:spPr>
          <a:xfrm>
            <a:off x="1390320" y="1670040"/>
            <a:ext cx="79696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Not many candidates for high-support, high-confidence association rules.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61" name="TextShape 9"/>
          <p:cNvSpPr txBox="1"/>
          <p:nvPr/>
        </p:nvSpPr>
        <p:spPr>
          <a:xfrm>
            <a:off x="608400" y="195192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62" name="TextShape 10"/>
          <p:cNvSpPr txBox="1"/>
          <p:nvPr/>
        </p:nvSpPr>
        <p:spPr>
          <a:xfrm>
            <a:off x="969120" y="1989360"/>
            <a:ext cx="16869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less is more‘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63" name="TextShape 11"/>
          <p:cNvSpPr txBox="1"/>
          <p:nvPr/>
        </p:nvSpPr>
        <p:spPr>
          <a:xfrm>
            <a:off x="1089720" y="23025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64" name="TextShape 12"/>
          <p:cNvSpPr txBox="1"/>
          <p:nvPr/>
        </p:nvSpPr>
        <p:spPr>
          <a:xfrm>
            <a:off x="1390320" y="2333520"/>
            <a:ext cx="52524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Each one found from above must be acted upon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65" name="TextShape 13"/>
          <p:cNvSpPr txBox="1"/>
          <p:nvPr/>
        </p:nvSpPr>
        <p:spPr>
          <a:xfrm>
            <a:off x="1089720" y="26042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66" name="TextShape 14"/>
          <p:cNvSpPr txBox="1"/>
          <p:nvPr/>
        </p:nvSpPr>
        <p:spPr>
          <a:xfrm>
            <a:off x="1390320" y="2635200"/>
            <a:ext cx="80190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If store manager receives a million association rules that meet thresholds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67" name="TextShape 15"/>
          <p:cNvSpPr txBox="1"/>
          <p:nvPr/>
        </p:nvSpPr>
        <p:spPr>
          <a:xfrm>
            <a:off x="1390320" y="2886840"/>
            <a:ext cx="78091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for support and confidence) they cannot read them or act on them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68" name="TextShape 16"/>
          <p:cNvSpPr txBox="1"/>
          <p:nvPr/>
        </p:nvSpPr>
        <p:spPr>
          <a:xfrm>
            <a:off x="608400" y="316836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69" name="TextShape 17"/>
          <p:cNvSpPr txBox="1"/>
          <p:nvPr/>
        </p:nvSpPr>
        <p:spPr>
          <a:xfrm>
            <a:off x="969120" y="3205800"/>
            <a:ext cx="244548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Practical Approach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70" name="TextShape 18"/>
          <p:cNvSpPr txBox="1"/>
          <p:nvPr/>
        </p:nvSpPr>
        <p:spPr>
          <a:xfrm>
            <a:off x="1089720" y="35190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71" name="TextShape 19"/>
          <p:cNvSpPr txBox="1"/>
          <p:nvPr/>
        </p:nvSpPr>
        <p:spPr>
          <a:xfrm>
            <a:off x="1390320" y="3550320"/>
            <a:ext cx="45032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Normal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adjust the support threshold 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72" name="TextShape 20"/>
          <p:cNvSpPr txBox="1"/>
          <p:nvPr/>
        </p:nvSpPr>
        <p:spPr>
          <a:xfrm>
            <a:off x="1089720" y="3820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73" name="TextShape 21"/>
          <p:cNvSpPr txBox="1"/>
          <p:nvPr/>
        </p:nvSpPr>
        <p:spPr>
          <a:xfrm>
            <a:off x="1390320" y="3852000"/>
            <a:ext cx="46040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Provides not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‘too many frequent itemsets’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74" name="TextShape 22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75" name="Freeform 23"/>
          <p:cNvSpPr/>
          <p:nvPr/>
        </p:nvSpPr>
        <p:spPr>
          <a:xfrm>
            <a:off x="149400" y="4214520"/>
            <a:ext cx="9397800" cy="772200"/>
          </a:xfrm>
          <a:custGeom>
            <a:avLst/>
            <a:gdLst/>
            <a:ahLst/>
            <a:rect l="0" t="0" r="r" b="b"/>
            <a:pathLst>
              <a:path w="26105" h="2145">
                <a:moveTo>
                  <a:pt x="0" y="0"/>
                </a:moveTo>
                <a:lnTo>
                  <a:pt x="0" y="2144"/>
                </a:lnTo>
                <a:lnTo>
                  <a:pt x="26104" y="2144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1376" name="Freeform 24"/>
          <p:cNvSpPr/>
          <p:nvPr/>
        </p:nvSpPr>
        <p:spPr>
          <a:xfrm>
            <a:off x="129240" y="4198680"/>
            <a:ext cx="9438120" cy="803880"/>
          </a:xfrm>
          <a:custGeom>
            <a:avLst/>
            <a:gdLst/>
            <a:ahLst/>
            <a:rect l="0" t="0" r="r" b="b"/>
            <a:pathLst>
              <a:path w="26217" h="2233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6160" y="0"/>
                </a:lnTo>
                <a:cubicBezTo>
                  <a:pt x="26191" y="0"/>
                  <a:pt x="26216" y="19"/>
                  <a:pt x="26216" y="44"/>
                </a:cubicBezTo>
                <a:lnTo>
                  <a:pt x="26216" y="2188"/>
                </a:lnTo>
                <a:cubicBezTo>
                  <a:pt x="26216" y="2212"/>
                  <a:pt x="26191" y="2232"/>
                  <a:pt x="26160" y="2232"/>
                </a:cubicBezTo>
                <a:lnTo>
                  <a:pt x="56" y="2232"/>
                </a:lnTo>
                <a:cubicBezTo>
                  <a:pt x="24" y="2232"/>
                  <a:pt x="0" y="2212"/>
                  <a:pt x="0" y="2188"/>
                </a:cubicBezTo>
                <a:lnTo>
                  <a:pt x="0" y="44"/>
                </a:lnTo>
                <a:moveTo>
                  <a:pt x="112" y="2188"/>
                </a:moveTo>
                <a:lnTo>
                  <a:pt x="56" y="2144"/>
                </a:lnTo>
                <a:lnTo>
                  <a:pt x="26160" y="2144"/>
                </a:lnTo>
                <a:lnTo>
                  <a:pt x="26104" y="2188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18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377" name="TextShape 25"/>
          <p:cNvSpPr txBox="1"/>
          <p:nvPr/>
        </p:nvSpPr>
        <p:spPr>
          <a:xfrm>
            <a:off x="683640" y="5110200"/>
            <a:ext cx="2063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Mining large datasets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78" name="TextShape 26"/>
          <p:cNvSpPr txBox="1"/>
          <p:nvPr/>
        </p:nvSpPr>
        <p:spPr>
          <a:xfrm>
            <a:off x="244800" y="425844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9" name="TextShape 27"/>
          <p:cNvSpPr txBox="1"/>
          <p:nvPr/>
        </p:nvSpPr>
        <p:spPr>
          <a:xfrm>
            <a:off x="606240" y="4283280"/>
            <a:ext cx="85597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massive amount of data and derived rules requires an automated algorithm-based approach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0" name="TextShape 28"/>
          <p:cNvSpPr txBox="1"/>
          <p:nvPr/>
        </p:nvSpPr>
        <p:spPr>
          <a:xfrm>
            <a:off x="244800" y="449964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1" name="TextShape 29"/>
          <p:cNvSpPr txBox="1"/>
          <p:nvPr/>
        </p:nvSpPr>
        <p:spPr>
          <a:xfrm>
            <a:off x="606240" y="4524840"/>
            <a:ext cx="85100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One commonly used algorithm (and its variants) for association rules mining is called FP-Growth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2" name="TextShape 30"/>
          <p:cNvSpPr txBox="1"/>
          <p:nvPr/>
        </p:nvSpPr>
        <p:spPr>
          <a:xfrm>
            <a:off x="244800" y="474120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3" name="TextShape 31"/>
          <p:cNvSpPr txBox="1"/>
          <p:nvPr/>
        </p:nvSpPr>
        <p:spPr>
          <a:xfrm>
            <a:off x="606240" y="4766040"/>
            <a:ext cx="85568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FP-Growth algorithm can be computional demanding depending on dataset size requiring Clouds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4" name="TextShape 32"/>
          <p:cNvSpPr txBox="1"/>
          <p:nvPr/>
        </p:nvSpPr>
        <p:spPr>
          <a:xfrm>
            <a:off x="6813720" y="3669840"/>
            <a:ext cx="19112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[28] www.big-data.tips,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85" name="TextShape 33"/>
          <p:cNvSpPr txBox="1"/>
          <p:nvPr/>
        </p:nvSpPr>
        <p:spPr>
          <a:xfrm>
            <a:off x="6813720" y="3845880"/>
            <a:ext cx="23508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FP Growth Frequent Patterns‘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86" name="TextShape 34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36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7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388" name="TextShape 2"/>
          <p:cNvSpPr txBox="1"/>
          <p:nvPr/>
        </p:nvSpPr>
        <p:spPr>
          <a:xfrm>
            <a:off x="608400" y="537012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89" name="TextShape 3"/>
          <p:cNvSpPr txBox="1"/>
          <p:nvPr/>
        </p:nvSpPr>
        <p:spPr>
          <a:xfrm>
            <a:off x="343440" y="370800"/>
            <a:ext cx="909072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Two Data Processing Machinery Requirements – Revisited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90" name="TextShape 4"/>
          <p:cNvSpPr txBox="1"/>
          <p:nvPr/>
        </p:nvSpPr>
        <p:spPr>
          <a:xfrm>
            <a:off x="596880" y="99540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91" name="TextShape 5"/>
          <p:cNvSpPr txBox="1"/>
          <p:nvPr/>
        </p:nvSpPr>
        <p:spPr>
          <a:xfrm>
            <a:off x="957960" y="1032840"/>
            <a:ext cx="75542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Requirements for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scalable programming models and tools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92" name="TextShape 6"/>
          <p:cNvSpPr txBox="1"/>
          <p:nvPr/>
        </p:nvSpPr>
        <p:spPr>
          <a:xfrm>
            <a:off x="1078200" y="1346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3" name="TextShape 7"/>
          <p:cNvSpPr txBox="1"/>
          <p:nvPr/>
        </p:nvSpPr>
        <p:spPr>
          <a:xfrm>
            <a:off x="1379160" y="1377360"/>
            <a:ext cx="7295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CPU speed has surpassed IO capabilities of existing cloud resources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4" name="TextShape 8"/>
          <p:cNvSpPr txBox="1"/>
          <p:nvPr/>
        </p:nvSpPr>
        <p:spPr>
          <a:xfrm>
            <a:off x="1078200" y="16477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5" name="TextShape 9"/>
          <p:cNvSpPr txBox="1"/>
          <p:nvPr/>
        </p:nvSpPr>
        <p:spPr>
          <a:xfrm>
            <a:off x="1379160" y="1679040"/>
            <a:ext cx="77302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Data-intensive clouds with advanced analytics and analysis capabilities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6" name="TextShape 10"/>
          <p:cNvSpPr txBox="1"/>
          <p:nvPr/>
        </p:nvSpPr>
        <p:spPr>
          <a:xfrm>
            <a:off x="1078200" y="19494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7" name="TextShape 11"/>
          <p:cNvSpPr txBox="1"/>
          <p:nvPr/>
        </p:nvSpPr>
        <p:spPr>
          <a:xfrm>
            <a:off x="1379160" y="1980720"/>
            <a:ext cx="76248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Considering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moving compute task to data vs. moving data to compute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8" name="TextShape 12"/>
          <p:cNvSpPr txBox="1"/>
          <p:nvPr/>
        </p:nvSpPr>
        <p:spPr>
          <a:xfrm>
            <a:off x="1078200" y="22510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9" name="TextShape 13"/>
          <p:cNvSpPr txBox="1"/>
          <p:nvPr/>
        </p:nvSpPr>
        <p:spPr>
          <a:xfrm>
            <a:off x="1379160" y="2282400"/>
            <a:ext cx="35456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Cf. Lecture 3 using Apache Spark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0" name="TextShape 14"/>
          <p:cNvSpPr txBox="1"/>
          <p:nvPr/>
        </p:nvSpPr>
        <p:spPr>
          <a:xfrm>
            <a:off x="596880" y="3649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01" name="TextShape 15"/>
          <p:cNvSpPr txBox="1"/>
          <p:nvPr/>
        </p:nvSpPr>
        <p:spPr>
          <a:xfrm>
            <a:off x="957960" y="3687120"/>
            <a:ext cx="49730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Requirements for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Reliable Filesystems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02" name="TextShape 16"/>
          <p:cNvSpPr txBox="1"/>
          <p:nvPr/>
        </p:nvSpPr>
        <p:spPr>
          <a:xfrm>
            <a:off x="1078200" y="4000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3" name="TextShape 17"/>
          <p:cNvSpPr txBox="1"/>
          <p:nvPr/>
        </p:nvSpPr>
        <p:spPr>
          <a:xfrm>
            <a:off x="1379160" y="4032000"/>
            <a:ext cx="76582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Traditional parallel filesystems need to prove their ‘big data’ feasibility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4" name="TextShape 18"/>
          <p:cNvSpPr txBox="1"/>
          <p:nvPr/>
        </p:nvSpPr>
        <p:spPr>
          <a:xfrm>
            <a:off x="1078200" y="43023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5" name="TextShape 19"/>
          <p:cNvSpPr txBox="1"/>
          <p:nvPr/>
        </p:nvSpPr>
        <p:spPr>
          <a:xfrm>
            <a:off x="1379160" y="4333680"/>
            <a:ext cx="81734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Emerging new forms of filesystems that assume hardware error constantly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6" name="TextShape 20"/>
          <p:cNvSpPr txBox="1"/>
          <p:nvPr/>
        </p:nvSpPr>
        <p:spPr>
          <a:xfrm>
            <a:off x="1078200" y="4604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7" name="TextShape 21"/>
          <p:cNvSpPr txBox="1"/>
          <p:nvPr/>
        </p:nvSpPr>
        <p:spPr>
          <a:xfrm>
            <a:off x="1379160" y="4635000"/>
            <a:ext cx="45993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Hadoop distributed file system (HDFS)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8" name="TextShape 22"/>
          <p:cNvSpPr txBox="1"/>
          <p:nvPr/>
        </p:nvSpPr>
        <p:spPr>
          <a:xfrm>
            <a:off x="1078200" y="49057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9" name="TextShape 23"/>
          <p:cNvSpPr txBox="1"/>
          <p:nvPr/>
        </p:nvSpPr>
        <p:spPr>
          <a:xfrm>
            <a:off x="1379160" y="4936680"/>
            <a:ext cx="48578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Cf. Lecture 5 using map-reduce and Hadoop)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410" name="" descr=""/>
          <p:cNvPicPr/>
          <p:nvPr/>
        </p:nvPicPr>
        <p:blipFill>
          <a:blip r:embed="rId1"/>
          <a:stretch/>
        </p:blipFill>
        <p:spPr>
          <a:xfrm>
            <a:off x="132840" y="2477520"/>
            <a:ext cx="4532400" cy="1011600"/>
          </a:xfrm>
          <a:prstGeom prst="rect">
            <a:avLst/>
          </a:prstGeom>
          <a:ln w="0">
            <a:noFill/>
          </a:ln>
        </p:spPr>
      </p:pic>
      <p:pic>
        <p:nvPicPr>
          <p:cNvPr id="1411" name="" descr=""/>
          <p:cNvPicPr/>
          <p:nvPr/>
        </p:nvPicPr>
        <p:blipFill>
          <a:blip r:embed="rId2"/>
          <a:stretch/>
        </p:blipFill>
        <p:spPr>
          <a:xfrm>
            <a:off x="6374160" y="2231280"/>
            <a:ext cx="3235680" cy="1065600"/>
          </a:xfrm>
          <a:prstGeom prst="rect">
            <a:avLst/>
          </a:prstGeom>
          <a:ln w="0">
            <a:noFill/>
          </a:ln>
        </p:spPr>
      </p:pic>
      <p:pic>
        <p:nvPicPr>
          <p:cNvPr id="1412" name="" descr=""/>
          <p:cNvPicPr/>
          <p:nvPr/>
        </p:nvPicPr>
        <p:blipFill>
          <a:blip r:embed="rId3"/>
          <a:stretch/>
        </p:blipFill>
        <p:spPr>
          <a:xfrm rot="5400000">
            <a:off x="5282640" y="2307600"/>
            <a:ext cx="533880" cy="1347120"/>
          </a:xfrm>
          <a:prstGeom prst="rect">
            <a:avLst/>
          </a:prstGeom>
          <a:ln w="0">
            <a:noFill/>
          </a:ln>
        </p:spPr>
      </p:pic>
      <p:pic>
        <p:nvPicPr>
          <p:cNvPr id="1413" name="" descr=""/>
          <p:cNvPicPr/>
          <p:nvPr/>
        </p:nvPicPr>
        <p:blipFill>
          <a:blip r:embed="rId4"/>
          <a:stretch/>
        </p:blipFill>
        <p:spPr>
          <a:xfrm>
            <a:off x="6186960" y="3236040"/>
            <a:ext cx="23760" cy="2880"/>
          </a:xfrm>
          <a:prstGeom prst="rect">
            <a:avLst/>
          </a:prstGeom>
          <a:ln w="0">
            <a:noFill/>
          </a:ln>
        </p:spPr>
      </p:pic>
      <p:sp>
        <p:nvSpPr>
          <p:cNvPr id="1414" name="TextShape 24"/>
          <p:cNvSpPr txBox="1"/>
          <p:nvPr/>
        </p:nvSpPr>
        <p:spPr>
          <a:xfrm>
            <a:off x="7083000" y="4814280"/>
            <a:ext cx="22640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[14] HDFS Architecture Guide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15" name="TextShape 25"/>
          <p:cNvSpPr txBox="1"/>
          <p:nvPr/>
        </p:nvSpPr>
        <p:spPr>
          <a:xfrm>
            <a:off x="5138280" y="3361680"/>
            <a:ext cx="19753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[11] Anaconda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16" name="TextShape 26"/>
          <p:cNvSpPr txBox="1"/>
          <p:nvPr/>
        </p:nvSpPr>
        <p:spPr>
          <a:xfrm>
            <a:off x="7295760" y="3400200"/>
            <a:ext cx="1577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(No Apache Spark in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17" name="TextShape 27"/>
          <p:cNvSpPr txBox="1"/>
          <p:nvPr/>
        </p:nvSpPr>
        <p:spPr>
          <a:xfrm>
            <a:off x="7295760" y="3576240"/>
            <a:ext cx="17989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Anaconda distribution)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18" name="TextShape 28"/>
          <p:cNvSpPr txBox="1"/>
          <p:nvPr/>
        </p:nvSpPr>
        <p:spPr>
          <a:xfrm>
            <a:off x="8674920" y="537012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37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9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420" name="TextShape 2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21" name="TextShape 3"/>
          <p:cNvSpPr txBox="1"/>
          <p:nvPr/>
        </p:nvSpPr>
        <p:spPr>
          <a:xfrm>
            <a:off x="1549800" y="370440"/>
            <a:ext cx="666072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Big Data Analytics Frameworks – Revisited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22" name="TextShape 4"/>
          <p:cNvSpPr txBox="1"/>
          <p:nvPr/>
        </p:nvSpPr>
        <p:spPr>
          <a:xfrm>
            <a:off x="596880" y="16480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23" name="TextShape 5"/>
          <p:cNvSpPr txBox="1"/>
          <p:nvPr/>
        </p:nvSpPr>
        <p:spPr>
          <a:xfrm>
            <a:off x="957960" y="1685880"/>
            <a:ext cx="29217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Distributed Processing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24" name="TextShape 6"/>
          <p:cNvSpPr txBox="1"/>
          <p:nvPr/>
        </p:nvSpPr>
        <p:spPr>
          <a:xfrm>
            <a:off x="1078200" y="19990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5" name="TextShape 7"/>
          <p:cNvSpPr txBox="1"/>
          <p:nvPr/>
        </p:nvSpPr>
        <p:spPr>
          <a:xfrm>
            <a:off x="1379160" y="2030400"/>
            <a:ext cx="73040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Map-reduce via files‘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: Tackle large problems with many small tasks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6" name="TextShape 8"/>
          <p:cNvSpPr txBox="1"/>
          <p:nvPr/>
        </p:nvSpPr>
        <p:spPr>
          <a:xfrm>
            <a:off x="1078200" y="23007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7" name="TextShape 9"/>
          <p:cNvSpPr txBox="1"/>
          <p:nvPr/>
        </p:nvSpPr>
        <p:spPr>
          <a:xfrm>
            <a:off x="1379160" y="2331720"/>
            <a:ext cx="74530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Advantage of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‘data replication‘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via specialized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distributed file system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8" name="TextShape 10"/>
          <p:cNvSpPr txBox="1"/>
          <p:nvPr/>
        </p:nvSpPr>
        <p:spPr>
          <a:xfrm>
            <a:off x="1078200" y="26024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9" name="TextShape 11"/>
          <p:cNvSpPr txBox="1"/>
          <p:nvPr/>
        </p:nvSpPr>
        <p:spPr>
          <a:xfrm>
            <a:off x="1379160" y="2633400"/>
            <a:ext cx="21884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Apache Hadoop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0" name="TextShape 12"/>
          <p:cNvSpPr txBox="1"/>
          <p:nvPr/>
        </p:nvSpPr>
        <p:spPr>
          <a:xfrm>
            <a:off x="1078200" y="29041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1" name="TextShape 13"/>
          <p:cNvSpPr txBox="1"/>
          <p:nvPr/>
        </p:nvSpPr>
        <p:spPr>
          <a:xfrm>
            <a:off x="1379160" y="2935080"/>
            <a:ext cx="56566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using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logistic regression in Clouds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(cf. Lecture 5)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2" name="TextShape 14"/>
          <p:cNvSpPr txBox="1"/>
          <p:nvPr/>
        </p:nvSpPr>
        <p:spPr>
          <a:xfrm>
            <a:off x="596880" y="345816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33" name="TextShape 15"/>
          <p:cNvSpPr txBox="1"/>
          <p:nvPr/>
        </p:nvSpPr>
        <p:spPr>
          <a:xfrm>
            <a:off x="957960" y="3495600"/>
            <a:ext cx="47919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In-Memory Processing (cf. Lecture 3)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34" name="TextShape 16"/>
          <p:cNvSpPr txBox="1"/>
          <p:nvPr/>
        </p:nvSpPr>
        <p:spPr>
          <a:xfrm>
            <a:off x="1078200" y="38088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5" name="TextShape 17"/>
          <p:cNvSpPr txBox="1"/>
          <p:nvPr/>
        </p:nvSpPr>
        <p:spPr>
          <a:xfrm>
            <a:off x="1379160" y="3840120"/>
            <a:ext cx="50245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Perform many operations fast via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‘in-memory‘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6" name="TextShape 18"/>
          <p:cNvSpPr txBox="1"/>
          <p:nvPr/>
        </p:nvSpPr>
        <p:spPr>
          <a:xfrm>
            <a:off x="1078200" y="41104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7" name="TextShape 19"/>
          <p:cNvSpPr txBox="1"/>
          <p:nvPr/>
        </p:nvSpPr>
        <p:spPr>
          <a:xfrm>
            <a:off x="1379160" y="4141800"/>
            <a:ext cx="49780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 tasks such as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‘map-reduce in-memory‘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8" name="TextShape 20"/>
          <p:cNvSpPr txBox="1"/>
          <p:nvPr/>
        </p:nvSpPr>
        <p:spPr>
          <a:xfrm>
            <a:off x="1078200" y="44121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9" name="TextShape 21"/>
          <p:cNvSpPr txBox="1"/>
          <p:nvPr/>
        </p:nvSpPr>
        <p:spPr>
          <a:xfrm>
            <a:off x="1379160" y="4443480"/>
            <a:ext cx="34477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Apache Spark, Apache Flink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40" name="TextShape 22"/>
          <p:cNvSpPr txBox="1"/>
          <p:nvPr/>
        </p:nvSpPr>
        <p:spPr>
          <a:xfrm>
            <a:off x="1078200" y="47138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41" name="TextShape 23"/>
          <p:cNvSpPr txBox="1"/>
          <p:nvPr/>
        </p:nvSpPr>
        <p:spPr>
          <a:xfrm>
            <a:off x="1379160" y="4745160"/>
            <a:ext cx="56278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using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logistic regression in clouds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(cf. Lecture 3)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42" name="TextShape 24"/>
          <p:cNvSpPr txBox="1"/>
          <p:nvPr/>
        </p:nvSpPr>
        <p:spPr>
          <a:xfrm>
            <a:off x="1078200" y="50155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43" name="Freeform 25"/>
          <p:cNvSpPr/>
          <p:nvPr/>
        </p:nvSpPr>
        <p:spPr>
          <a:xfrm>
            <a:off x="1270080" y="948240"/>
            <a:ext cx="6973200" cy="475560"/>
          </a:xfrm>
          <a:custGeom>
            <a:avLst/>
            <a:gdLst/>
            <a:ahLst/>
            <a:rect l="0" t="0" r="r" b="b"/>
            <a:pathLst>
              <a:path w="19370" h="1321">
                <a:moveTo>
                  <a:pt x="0" y="0"/>
                </a:moveTo>
                <a:lnTo>
                  <a:pt x="0" y="1320"/>
                </a:lnTo>
                <a:lnTo>
                  <a:pt x="19369" y="1320"/>
                </a:lnTo>
                <a:lnTo>
                  <a:pt x="1936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1444" name="Freeform 26"/>
          <p:cNvSpPr/>
          <p:nvPr/>
        </p:nvSpPr>
        <p:spPr>
          <a:xfrm>
            <a:off x="1249920" y="932760"/>
            <a:ext cx="7013520" cy="507240"/>
          </a:xfrm>
          <a:custGeom>
            <a:avLst/>
            <a:gdLst/>
            <a:ahLst/>
            <a:rect l="0" t="0" r="r" b="b"/>
            <a:pathLst>
              <a:path w="19482" h="1409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9425" y="0"/>
                </a:lnTo>
                <a:cubicBezTo>
                  <a:pt x="19457" y="0"/>
                  <a:pt x="19481" y="20"/>
                  <a:pt x="19481" y="44"/>
                </a:cubicBezTo>
                <a:lnTo>
                  <a:pt x="19481" y="1364"/>
                </a:lnTo>
                <a:cubicBezTo>
                  <a:pt x="19481" y="1387"/>
                  <a:pt x="19457" y="1408"/>
                  <a:pt x="19425" y="1408"/>
                </a:cubicBezTo>
                <a:lnTo>
                  <a:pt x="56" y="1408"/>
                </a:lnTo>
                <a:cubicBezTo>
                  <a:pt x="24" y="1408"/>
                  <a:pt x="0" y="1387"/>
                  <a:pt x="0" y="1364"/>
                </a:cubicBezTo>
                <a:lnTo>
                  <a:pt x="0" y="44"/>
                </a:lnTo>
                <a:moveTo>
                  <a:pt x="112" y="1364"/>
                </a:moveTo>
                <a:lnTo>
                  <a:pt x="56" y="1321"/>
                </a:lnTo>
                <a:lnTo>
                  <a:pt x="19425" y="1321"/>
                </a:lnTo>
                <a:lnTo>
                  <a:pt x="19369" y="1364"/>
                </a:lnTo>
                <a:lnTo>
                  <a:pt x="19369" y="44"/>
                </a:lnTo>
                <a:lnTo>
                  <a:pt x="1942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445" name="TextShape 27"/>
          <p:cNvSpPr txBox="1"/>
          <p:nvPr/>
        </p:nvSpPr>
        <p:spPr>
          <a:xfrm>
            <a:off x="1379160" y="5046480"/>
            <a:ext cx="47422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using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PageRank in clouds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(cf. Lecture 3)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46" name="TextShape 28"/>
          <p:cNvSpPr txBox="1"/>
          <p:nvPr/>
        </p:nvSpPr>
        <p:spPr>
          <a:xfrm>
            <a:off x="1366200" y="99216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47" name="TextShape 29"/>
          <p:cNvSpPr txBox="1"/>
          <p:nvPr/>
        </p:nvSpPr>
        <p:spPr>
          <a:xfrm>
            <a:off x="1727280" y="1017000"/>
            <a:ext cx="60721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Big Data analytics frameworks shift the approach from ‘bring data to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48" name="TextShape 30"/>
          <p:cNvSpPr txBox="1"/>
          <p:nvPr/>
        </p:nvSpPr>
        <p:spPr>
          <a:xfrm>
            <a:off x="1727280" y="1217880"/>
            <a:ext cx="52844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compute resources‘ into ‘bring compute tasks close to data‘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449" name="" descr=""/>
          <p:cNvPicPr/>
          <p:nvPr/>
        </p:nvPicPr>
        <p:blipFill>
          <a:blip r:embed="rId1"/>
          <a:stretch/>
        </p:blipFill>
        <p:spPr>
          <a:xfrm>
            <a:off x="7120440" y="3283560"/>
            <a:ext cx="2255760" cy="1247400"/>
          </a:xfrm>
          <a:prstGeom prst="rect">
            <a:avLst/>
          </a:prstGeom>
          <a:ln w="0">
            <a:noFill/>
          </a:ln>
        </p:spPr>
      </p:pic>
      <p:sp>
        <p:nvSpPr>
          <p:cNvPr id="1450" name="TextShape 31"/>
          <p:cNvSpPr txBox="1"/>
          <p:nvPr/>
        </p:nvSpPr>
        <p:spPr>
          <a:xfrm>
            <a:off x="7748640" y="4516560"/>
            <a:ext cx="14169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[16] Apache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51" name="TextShape 32"/>
          <p:cNvSpPr txBox="1"/>
          <p:nvPr/>
        </p:nvSpPr>
        <p:spPr>
          <a:xfrm>
            <a:off x="7892280" y="1785240"/>
            <a:ext cx="13388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[15] Map-Reduce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52" name="TextShape 33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38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3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454" name="TextShape 2"/>
          <p:cNvSpPr txBox="1"/>
          <p:nvPr/>
        </p:nvSpPr>
        <p:spPr>
          <a:xfrm>
            <a:off x="558000" y="370440"/>
            <a:ext cx="855828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Deploy Spark Cluster in MS Azure HDInsight – Revisited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455" name="" descr=""/>
          <p:cNvPicPr/>
          <p:nvPr/>
        </p:nvPicPr>
        <p:blipFill>
          <a:blip r:embed="rId1"/>
          <a:stretch/>
        </p:blipFill>
        <p:spPr>
          <a:xfrm>
            <a:off x="588240" y="790560"/>
            <a:ext cx="5804280" cy="3245400"/>
          </a:xfrm>
          <a:prstGeom prst="rect">
            <a:avLst/>
          </a:prstGeom>
          <a:ln w="0">
            <a:noFill/>
          </a:ln>
        </p:spPr>
      </p:pic>
      <p:sp>
        <p:nvSpPr>
          <p:cNvPr id="1456" name="Freeform 3"/>
          <p:cNvSpPr/>
          <p:nvPr/>
        </p:nvSpPr>
        <p:spPr>
          <a:xfrm>
            <a:off x="133200" y="4154400"/>
            <a:ext cx="9397800" cy="728640"/>
          </a:xfrm>
          <a:custGeom>
            <a:avLst/>
            <a:gdLst/>
            <a:ahLst/>
            <a:rect l="0" t="0" r="r" b="b"/>
            <a:pathLst>
              <a:path w="26105" h="2024">
                <a:moveTo>
                  <a:pt x="0" y="0"/>
                </a:moveTo>
                <a:lnTo>
                  <a:pt x="0" y="2023"/>
                </a:lnTo>
                <a:lnTo>
                  <a:pt x="26104" y="202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1457" name="Freeform 4"/>
          <p:cNvSpPr/>
          <p:nvPr/>
        </p:nvSpPr>
        <p:spPr>
          <a:xfrm>
            <a:off x="113040" y="4138920"/>
            <a:ext cx="9438120" cy="759960"/>
          </a:xfrm>
          <a:custGeom>
            <a:avLst/>
            <a:gdLst/>
            <a:ahLst/>
            <a:rect l="0" t="0" r="r" b="b"/>
            <a:pathLst>
              <a:path w="26217" h="2111">
                <a:moveTo>
                  <a:pt x="0" y="43"/>
                </a:moveTo>
                <a:cubicBezTo>
                  <a:pt x="0" y="21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1"/>
                  <a:pt x="26216" y="43"/>
                </a:cubicBezTo>
                <a:lnTo>
                  <a:pt x="26216" y="2066"/>
                </a:lnTo>
                <a:cubicBezTo>
                  <a:pt x="26216" y="2090"/>
                  <a:pt x="26192" y="2110"/>
                  <a:pt x="26160" y="2110"/>
                </a:cubicBezTo>
                <a:lnTo>
                  <a:pt x="56" y="2110"/>
                </a:lnTo>
                <a:cubicBezTo>
                  <a:pt x="25" y="2110"/>
                  <a:pt x="0" y="2090"/>
                  <a:pt x="0" y="2066"/>
                </a:cubicBezTo>
                <a:lnTo>
                  <a:pt x="0" y="43"/>
                </a:lnTo>
                <a:moveTo>
                  <a:pt x="112" y="2066"/>
                </a:moveTo>
                <a:lnTo>
                  <a:pt x="56" y="2022"/>
                </a:lnTo>
                <a:lnTo>
                  <a:pt x="26160" y="2022"/>
                </a:lnTo>
                <a:lnTo>
                  <a:pt x="26104" y="2066"/>
                </a:lnTo>
                <a:lnTo>
                  <a:pt x="26104" y="43"/>
                </a:lnTo>
                <a:lnTo>
                  <a:pt x="26160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0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458" name="TextShape 5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59" name="TextShape 6"/>
          <p:cNvSpPr txBox="1"/>
          <p:nvPr/>
        </p:nvSpPr>
        <p:spPr>
          <a:xfrm>
            <a:off x="228960" y="419868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60" name="TextShape 7"/>
          <p:cNvSpPr txBox="1"/>
          <p:nvPr/>
        </p:nvSpPr>
        <p:spPr>
          <a:xfrm>
            <a:off x="589680" y="4223520"/>
            <a:ext cx="84988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Microsoft Azure HDInsight Spark Clusters can be deployed via pre-configured resource manager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61" name="TextShape 8"/>
          <p:cNvSpPr txBox="1"/>
          <p:nvPr/>
        </p:nvSpPr>
        <p:spPr>
          <a:xfrm>
            <a:off x="589680" y="4425120"/>
            <a:ext cx="77900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templates that use Azure computing resources &amp; Azure Storage Blobs as cluster storage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62" name="TextShape 9"/>
          <p:cNvSpPr txBox="1"/>
          <p:nvPr/>
        </p:nvSpPr>
        <p:spPr>
          <a:xfrm>
            <a:off x="228960" y="464112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63" name="TextShape 10"/>
          <p:cNvSpPr txBox="1"/>
          <p:nvPr/>
        </p:nvSpPr>
        <p:spPr>
          <a:xfrm>
            <a:off x="589680" y="4665960"/>
            <a:ext cx="81284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wide variety of templates are available on Github pages for various general cloud services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64" name="Freeform 11"/>
          <p:cNvSpPr/>
          <p:nvPr/>
        </p:nvSpPr>
        <p:spPr>
          <a:xfrm>
            <a:off x="719640" y="3129840"/>
            <a:ext cx="4360320" cy="744480"/>
          </a:xfrm>
          <a:custGeom>
            <a:avLst/>
            <a:gdLst/>
            <a:ahLst/>
            <a:rect l="0" t="0" r="r" b="b"/>
            <a:pathLst>
              <a:path w="12112" h="2068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2055" y="0"/>
                </a:lnTo>
                <a:cubicBezTo>
                  <a:pt x="12087" y="0"/>
                  <a:pt x="12111" y="19"/>
                  <a:pt x="12111" y="44"/>
                </a:cubicBezTo>
                <a:lnTo>
                  <a:pt x="12111" y="2024"/>
                </a:lnTo>
                <a:cubicBezTo>
                  <a:pt x="12111" y="2048"/>
                  <a:pt x="12087" y="2067"/>
                  <a:pt x="12055" y="2067"/>
                </a:cubicBezTo>
                <a:lnTo>
                  <a:pt x="56" y="2067"/>
                </a:lnTo>
                <a:cubicBezTo>
                  <a:pt x="24" y="2067"/>
                  <a:pt x="0" y="2048"/>
                  <a:pt x="0" y="2024"/>
                </a:cubicBezTo>
                <a:lnTo>
                  <a:pt x="0" y="44"/>
                </a:lnTo>
                <a:moveTo>
                  <a:pt x="112" y="2024"/>
                </a:moveTo>
                <a:lnTo>
                  <a:pt x="56" y="1981"/>
                </a:lnTo>
                <a:lnTo>
                  <a:pt x="12055" y="1981"/>
                </a:lnTo>
                <a:lnTo>
                  <a:pt x="12000" y="2024"/>
                </a:lnTo>
                <a:lnTo>
                  <a:pt x="12000" y="44"/>
                </a:lnTo>
                <a:lnTo>
                  <a:pt x="1205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02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465" name="Freeform 12"/>
          <p:cNvSpPr/>
          <p:nvPr/>
        </p:nvSpPr>
        <p:spPr>
          <a:xfrm>
            <a:off x="6676200" y="2952360"/>
            <a:ext cx="2572200" cy="972000"/>
          </a:xfrm>
          <a:custGeom>
            <a:avLst/>
            <a:gdLst/>
            <a:ahLst/>
            <a:rect l="0" t="0" r="r" b="b"/>
            <a:pathLst>
              <a:path w="7145" h="2700">
                <a:moveTo>
                  <a:pt x="727" y="902"/>
                </a:moveTo>
                <a:cubicBezTo>
                  <a:pt x="647" y="600"/>
                  <a:pt x="1059" y="324"/>
                  <a:pt x="1649" y="282"/>
                </a:cubicBezTo>
                <a:cubicBezTo>
                  <a:pt x="1888" y="266"/>
                  <a:pt x="2131" y="291"/>
                  <a:pt x="2340" y="354"/>
                </a:cubicBezTo>
                <a:cubicBezTo>
                  <a:pt x="2560" y="141"/>
                  <a:pt x="3075" y="59"/>
                  <a:pt x="3493" y="174"/>
                </a:cubicBezTo>
                <a:cubicBezTo>
                  <a:pt x="3564" y="193"/>
                  <a:pt x="3631" y="218"/>
                  <a:pt x="3688" y="248"/>
                </a:cubicBezTo>
                <a:cubicBezTo>
                  <a:pt x="3860" y="70"/>
                  <a:pt x="4279" y="0"/>
                  <a:pt x="4624" y="88"/>
                </a:cubicBezTo>
                <a:cubicBezTo>
                  <a:pt x="4720" y="113"/>
                  <a:pt x="4803" y="148"/>
                  <a:pt x="4867" y="190"/>
                </a:cubicBezTo>
                <a:cubicBezTo>
                  <a:pt x="5143" y="23"/>
                  <a:pt x="5634" y="4"/>
                  <a:pt x="5959" y="144"/>
                </a:cubicBezTo>
                <a:cubicBezTo>
                  <a:pt x="6097" y="204"/>
                  <a:pt x="6188" y="285"/>
                  <a:pt x="6222" y="375"/>
                </a:cubicBezTo>
                <a:cubicBezTo>
                  <a:pt x="6674" y="440"/>
                  <a:pt x="6942" y="676"/>
                  <a:pt x="6819" y="909"/>
                </a:cubicBezTo>
                <a:cubicBezTo>
                  <a:pt x="6808" y="928"/>
                  <a:pt x="6797" y="948"/>
                  <a:pt x="6781" y="967"/>
                </a:cubicBezTo>
                <a:cubicBezTo>
                  <a:pt x="7144" y="1207"/>
                  <a:pt x="7054" y="1553"/>
                  <a:pt x="6581" y="1740"/>
                </a:cubicBezTo>
                <a:cubicBezTo>
                  <a:pt x="6433" y="1797"/>
                  <a:pt x="6260" y="1834"/>
                  <a:pt x="6075" y="1848"/>
                </a:cubicBezTo>
                <a:cubicBezTo>
                  <a:pt x="6070" y="2108"/>
                  <a:pt x="5654" y="2316"/>
                  <a:pt x="5146" y="2314"/>
                </a:cubicBezTo>
                <a:cubicBezTo>
                  <a:pt x="4975" y="2314"/>
                  <a:pt x="4807" y="2289"/>
                  <a:pt x="4662" y="2242"/>
                </a:cubicBezTo>
                <a:cubicBezTo>
                  <a:pt x="4491" y="2534"/>
                  <a:pt x="3890" y="2699"/>
                  <a:pt x="3318" y="2611"/>
                </a:cubicBezTo>
                <a:cubicBezTo>
                  <a:pt x="3079" y="2574"/>
                  <a:pt x="2873" y="2496"/>
                  <a:pt x="2734" y="2389"/>
                </a:cubicBezTo>
                <a:cubicBezTo>
                  <a:pt x="2151" y="2569"/>
                  <a:pt x="1395" y="2473"/>
                  <a:pt x="1044" y="2175"/>
                </a:cubicBezTo>
                <a:cubicBezTo>
                  <a:pt x="1038" y="2171"/>
                  <a:pt x="1034" y="2166"/>
                  <a:pt x="1030" y="2162"/>
                </a:cubicBezTo>
                <a:cubicBezTo>
                  <a:pt x="649" y="2185"/>
                  <a:pt x="304" y="2047"/>
                  <a:pt x="259" y="1853"/>
                </a:cubicBezTo>
                <a:cubicBezTo>
                  <a:pt x="234" y="1748"/>
                  <a:pt x="302" y="1645"/>
                  <a:pt x="441" y="1569"/>
                </a:cubicBezTo>
                <a:cubicBezTo>
                  <a:pt x="112" y="1471"/>
                  <a:pt x="0" y="1253"/>
                  <a:pt x="194" y="1084"/>
                </a:cubicBezTo>
                <a:cubicBezTo>
                  <a:pt x="306" y="986"/>
                  <a:pt x="501" y="921"/>
                  <a:pt x="720" y="909"/>
                </a:cubicBezTo>
                <a:lnTo>
                  <a:pt x="727" y="902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</p:sp>
      <p:sp>
        <p:nvSpPr>
          <p:cNvPr id="1466" name="Freeform 13"/>
          <p:cNvSpPr/>
          <p:nvPr/>
        </p:nvSpPr>
        <p:spPr>
          <a:xfrm>
            <a:off x="6697800" y="2960280"/>
            <a:ext cx="2513520" cy="951120"/>
          </a:xfrm>
          <a:custGeom>
            <a:avLst/>
            <a:gdLst/>
            <a:ahLst/>
            <a:rect l="0" t="0" r="r" b="b"/>
            <a:pathLst>
              <a:path w="6982" h="2642">
                <a:moveTo>
                  <a:pt x="633" y="864"/>
                </a:moveTo>
                <a:lnTo>
                  <a:pt x="628" y="884"/>
                </a:lnTo>
                <a:lnTo>
                  <a:pt x="624" y="856"/>
                </a:lnTo>
                <a:lnTo>
                  <a:pt x="620" y="826"/>
                </a:lnTo>
                <a:lnTo>
                  <a:pt x="620" y="797"/>
                </a:lnTo>
                <a:lnTo>
                  <a:pt x="622" y="767"/>
                </a:lnTo>
                <a:lnTo>
                  <a:pt x="626" y="737"/>
                </a:lnTo>
                <a:lnTo>
                  <a:pt x="636" y="708"/>
                </a:lnTo>
                <a:lnTo>
                  <a:pt x="646" y="680"/>
                </a:lnTo>
                <a:lnTo>
                  <a:pt x="660" y="652"/>
                </a:lnTo>
                <a:lnTo>
                  <a:pt x="676" y="623"/>
                </a:lnTo>
                <a:lnTo>
                  <a:pt x="694" y="598"/>
                </a:lnTo>
                <a:lnTo>
                  <a:pt x="714" y="572"/>
                </a:lnTo>
                <a:lnTo>
                  <a:pt x="738" y="545"/>
                </a:lnTo>
                <a:lnTo>
                  <a:pt x="762" y="520"/>
                </a:lnTo>
                <a:lnTo>
                  <a:pt x="791" y="496"/>
                </a:lnTo>
                <a:lnTo>
                  <a:pt x="820" y="473"/>
                </a:lnTo>
                <a:lnTo>
                  <a:pt x="851" y="451"/>
                </a:lnTo>
                <a:lnTo>
                  <a:pt x="885" y="430"/>
                </a:lnTo>
                <a:lnTo>
                  <a:pt x="920" y="409"/>
                </a:lnTo>
                <a:lnTo>
                  <a:pt x="958" y="390"/>
                </a:lnTo>
                <a:lnTo>
                  <a:pt x="999" y="370"/>
                </a:lnTo>
                <a:lnTo>
                  <a:pt x="1039" y="353"/>
                </a:lnTo>
                <a:lnTo>
                  <a:pt x="1081" y="336"/>
                </a:lnTo>
                <a:lnTo>
                  <a:pt x="1125" y="320"/>
                </a:lnTo>
                <a:lnTo>
                  <a:pt x="1170" y="306"/>
                </a:lnTo>
                <a:lnTo>
                  <a:pt x="1219" y="292"/>
                </a:lnTo>
                <a:lnTo>
                  <a:pt x="1266" y="280"/>
                </a:lnTo>
                <a:lnTo>
                  <a:pt x="1368" y="258"/>
                </a:lnTo>
                <a:lnTo>
                  <a:pt x="1420" y="249"/>
                </a:lnTo>
                <a:lnTo>
                  <a:pt x="1476" y="242"/>
                </a:lnTo>
                <a:lnTo>
                  <a:pt x="1528" y="235"/>
                </a:lnTo>
                <a:lnTo>
                  <a:pt x="1584" y="232"/>
                </a:lnTo>
                <a:lnTo>
                  <a:pt x="1631" y="228"/>
                </a:lnTo>
                <a:lnTo>
                  <a:pt x="1678" y="227"/>
                </a:lnTo>
                <a:lnTo>
                  <a:pt x="1769" y="227"/>
                </a:lnTo>
                <a:lnTo>
                  <a:pt x="1813" y="228"/>
                </a:lnTo>
                <a:lnTo>
                  <a:pt x="1861" y="230"/>
                </a:lnTo>
                <a:lnTo>
                  <a:pt x="1905" y="233"/>
                </a:lnTo>
                <a:lnTo>
                  <a:pt x="1949" y="238"/>
                </a:lnTo>
                <a:lnTo>
                  <a:pt x="1995" y="242"/>
                </a:lnTo>
                <a:lnTo>
                  <a:pt x="2039" y="247"/>
                </a:lnTo>
                <a:lnTo>
                  <a:pt x="2083" y="255"/>
                </a:lnTo>
                <a:lnTo>
                  <a:pt x="2210" y="281"/>
                </a:lnTo>
                <a:lnTo>
                  <a:pt x="2250" y="292"/>
                </a:lnTo>
                <a:lnTo>
                  <a:pt x="2292" y="304"/>
                </a:lnTo>
                <a:lnTo>
                  <a:pt x="2250" y="313"/>
                </a:lnTo>
                <a:lnTo>
                  <a:pt x="2272" y="294"/>
                </a:lnTo>
                <a:lnTo>
                  <a:pt x="2298" y="272"/>
                </a:lnTo>
                <a:lnTo>
                  <a:pt x="2324" y="253"/>
                </a:lnTo>
                <a:lnTo>
                  <a:pt x="2350" y="235"/>
                </a:lnTo>
                <a:lnTo>
                  <a:pt x="2380" y="218"/>
                </a:lnTo>
                <a:lnTo>
                  <a:pt x="2442" y="186"/>
                </a:lnTo>
                <a:lnTo>
                  <a:pt x="2509" y="158"/>
                </a:lnTo>
                <a:lnTo>
                  <a:pt x="2580" y="134"/>
                </a:lnTo>
                <a:lnTo>
                  <a:pt x="2618" y="124"/>
                </a:lnTo>
                <a:lnTo>
                  <a:pt x="2693" y="106"/>
                </a:lnTo>
                <a:lnTo>
                  <a:pt x="2733" y="97"/>
                </a:lnTo>
                <a:lnTo>
                  <a:pt x="2774" y="91"/>
                </a:lnTo>
                <a:lnTo>
                  <a:pt x="2814" y="85"/>
                </a:lnTo>
                <a:lnTo>
                  <a:pt x="2857" y="80"/>
                </a:lnTo>
                <a:lnTo>
                  <a:pt x="2897" y="77"/>
                </a:lnTo>
                <a:lnTo>
                  <a:pt x="2939" y="73"/>
                </a:lnTo>
                <a:lnTo>
                  <a:pt x="2981" y="71"/>
                </a:lnTo>
                <a:lnTo>
                  <a:pt x="3066" y="71"/>
                </a:lnTo>
                <a:lnTo>
                  <a:pt x="3108" y="73"/>
                </a:lnTo>
                <a:lnTo>
                  <a:pt x="3150" y="75"/>
                </a:lnTo>
                <a:lnTo>
                  <a:pt x="3192" y="78"/>
                </a:lnTo>
                <a:lnTo>
                  <a:pt x="3278" y="89"/>
                </a:lnTo>
                <a:lnTo>
                  <a:pt x="3320" y="96"/>
                </a:lnTo>
                <a:lnTo>
                  <a:pt x="3400" y="113"/>
                </a:lnTo>
                <a:lnTo>
                  <a:pt x="3443" y="124"/>
                </a:lnTo>
                <a:lnTo>
                  <a:pt x="3495" y="139"/>
                </a:lnTo>
                <a:lnTo>
                  <a:pt x="3549" y="157"/>
                </a:lnTo>
                <a:lnTo>
                  <a:pt x="3601" y="178"/>
                </a:lnTo>
                <a:lnTo>
                  <a:pt x="3648" y="200"/>
                </a:lnTo>
                <a:lnTo>
                  <a:pt x="3599" y="205"/>
                </a:lnTo>
                <a:lnTo>
                  <a:pt x="3617" y="190"/>
                </a:lnTo>
                <a:lnTo>
                  <a:pt x="3637" y="174"/>
                </a:lnTo>
                <a:lnTo>
                  <a:pt x="3657" y="157"/>
                </a:lnTo>
                <a:lnTo>
                  <a:pt x="3680" y="143"/>
                </a:lnTo>
                <a:lnTo>
                  <a:pt x="3704" y="127"/>
                </a:lnTo>
                <a:lnTo>
                  <a:pt x="3728" y="113"/>
                </a:lnTo>
                <a:lnTo>
                  <a:pt x="3753" y="101"/>
                </a:lnTo>
                <a:lnTo>
                  <a:pt x="3780" y="89"/>
                </a:lnTo>
                <a:lnTo>
                  <a:pt x="3809" y="77"/>
                </a:lnTo>
                <a:lnTo>
                  <a:pt x="3835" y="66"/>
                </a:lnTo>
                <a:lnTo>
                  <a:pt x="3867" y="55"/>
                </a:lnTo>
                <a:lnTo>
                  <a:pt x="3895" y="47"/>
                </a:lnTo>
                <a:lnTo>
                  <a:pt x="3927" y="38"/>
                </a:lnTo>
                <a:lnTo>
                  <a:pt x="3959" y="31"/>
                </a:lnTo>
                <a:lnTo>
                  <a:pt x="3991" y="24"/>
                </a:lnTo>
                <a:lnTo>
                  <a:pt x="4023" y="19"/>
                </a:lnTo>
                <a:lnTo>
                  <a:pt x="4089" y="8"/>
                </a:lnTo>
                <a:lnTo>
                  <a:pt x="4123" y="5"/>
                </a:lnTo>
                <a:lnTo>
                  <a:pt x="4158" y="2"/>
                </a:lnTo>
                <a:lnTo>
                  <a:pt x="4192" y="0"/>
                </a:lnTo>
                <a:lnTo>
                  <a:pt x="4296" y="0"/>
                </a:lnTo>
                <a:lnTo>
                  <a:pt x="4332" y="2"/>
                </a:lnTo>
                <a:lnTo>
                  <a:pt x="4368" y="3"/>
                </a:lnTo>
                <a:lnTo>
                  <a:pt x="4402" y="7"/>
                </a:lnTo>
                <a:lnTo>
                  <a:pt x="4437" y="12"/>
                </a:lnTo>
                <a:lnTo>
                  <a:pt x="4472" y="17"/>
                </a:lnTo>
                <a:lnTo>
                  <a:pt x="4506" y="22"/>
                </a:lnTo>
                <a:lnTo>
                  <a:pt x="4539" y="30"/>
                </a:lnTo>
                <a:lnTo>
                  <a:pt x="4611" y="47"/>
                </a:lnTo>
                <a:lnTo>
                  <a:pt x="4647" y="59"/>
                </a:lnTo>
                <a:lnTo>
                  <a:pt x="4713" y="83"/>
                </a:lnTo>
                <a:lnTo>
                  <a:pt x="4745" y="97"/>
                </a:lnTo>
                <a:lnTo>
                  <a:pt x="4775" y="113"/>
                </a:lnTo>
                <a:lnTo>
                  <a:pt x="4829" y="144"/>
                </a:lnTo>
                <a:lnTo>
                  <a:pt x="4785" y="144"/>
                </a:lnTo>
                <a:lnTo>
                  <a:pt x="4811" y="129"/>
                </a:lnTo>
                <a:lnTo>
                  <a:pt x="4841" y="115"/>
                </a:lnTo>
                <a:lnTo>
                  <a:pt x="4903" y="87"/>
                </a:lnTo>
                <a:lnTo>
                  <a:pt x="4934" y="75"/>
                </a:lnTo>
                <a:lnTo>
                  <a:pt x="4967" y="63"/>
                </a:lnTo>
                <a:lnTo>
                  <a:pt x="5000" y="54"/>
                </a:lnTo>
                <a:lnTo>
                  <a:pt x="5036" y="44"/>
                </a:lnTo>
                <a:lnTo>
                  <a:pt x="5072" y="35"/>
                </a:lnTo>
                <a:lnTo>
                  <a:pt x="5108" y="28"/>
                </a:lnTo>
                <a:lnTo>
                  <a:pt x="5144" y="21"/>
                </a:lnTo>
                <a:lnTo>
                  <a:pt x="5219" y="10"/>
                </a:lnTo>
                <a:lnTo>
                  <a:pt x="5254" y="7"/>
                </a:lnTo>
                <a:lnTo>
                  <a:pt x="5292" y="3"/>
                </a:lnTo>
                <a:lnTo>
                  <a:pt x="5332" y="2"/>
                </a:lnTo>
                <a:lnTo>
                  <a:pt x="5370" y="0"/>
                </a:lnTo>
                <a:lnTo>
                  <a:pt x="5446" y="0"/>
                </a:lnTo>
                <a:lnTo>
                  <a:pt x="5484" y="2"/>
                </a:lnTo>
                <a:lnTo>
                  <a:pt x="5525" y="5"/>
                </a:lnTo>
                <a:lnTo>
                  <a:pt x="5563" y="8"/>
                </a:lnTo>
                <a:lnTo>
                  <a:pt x="5597" y="12"/>
                </a:lnTo>
                <a:lnTo>
                  <a:pt x="5635" y="19"/>
                </a:lnTo>
                <a:lnTo>
                  <a:pt x="5673" y="24"/>
                </a:lnTo>
                <a:lnTo>
                  <a:pt x="5709" y="31"/>
                </a:lnTo>
                <a:lnTo>
                  <a:pt x="5747" y="40"/>
                </a:lnTo>
                <a:lnTo>
                  <a:pt x="5783" y="49"/>
                </a:lnTo>
                <a:lnTo>
                  <a:pt x="5816" y="59"/>
                </a:lnTo>
                <a:lnTo>
                  <a:pt x="5916" y="96"/>
                </a:lnTo>
                <a:lnTo>
                  <a:pt x="5942" y="108"/>
                </a:lnTo>
                <a:lnTo>
                  <a:pt x="5968" y="120"/>
                </a:lnTo>
                <a:lnTo>
                  <a:pt x="6016" y="148"/>
                </a:lnTo>
                <a:lnTo>
                  <a:pt x="6038" y="162"/>
                </a:lnTo>
                <a:lnTo>
                  <a:pt x="6079" y="190"/>
                </a:lnTo>
                <a:lnTo>
                  <a:pt x="6114" y="222"/>
                </a:lnTo>
                <a:lnTo>
                  <a:pt x="6130" y="239"/>
                </a:lnTo>
                <a:lnTo>
                  <a:pt x="6144" y="255"/>
                </a:lnTo>
                <a:lnTo>
                  <a:pt x="6170" y="290"/>
                </a:lnTo>
                <a:lnTo>
                  <a:pt x="6179" y="308"/>
                </a:lnTo>
                <a:lnTo>
                  <a:pt x="6197" y="346"/>
                </a:lnTo>
                <a:lnTo>
                  <a:pt x="6168" y="325"/>
                </a:lnTo>
                <a:lnTo>
                  <a:pt x="6210" y="332"/>
                </a:lnTo>
                <a:lnTo>
                  <a:pt x="6253" y="339"/>
                </a:lnTo>
                <a:lnTo>
                  <a:pt x="6293" y="348"/>
                </a:lnTo>
                <a:lnTo>
                  <a:pt x="6333" y="359"/>
                </a:lnTo>
                <a:lnTo>
                  <a:pt x="6409" y="379"/>
                </a:lnTo>
                <a:lnTo>
                  <a:pt x="6445" y="392"/>
                </a:lnTo>
                <a:lnTo>
                  <a:pt x="6480" y="406"/>
                </a:lnTo>
                <a:lnTo>
                  <a:pt x="6513" y="420"/>
                </a:lnTo>
                <a:lnTo>
                  <a:pt x="6545" y="434"/>
                </a:lnTo>
                <a:lnTo>
                  <a:pt x="6576" y="449"/>
                </a:lnTo>
                <a:lnTo>
                  <a:pt x="6605" y="467"/>
                </a:lnTo>
                <a:lnTo>
                  <a:pt x="6632" y="482"/>
                </a:lnTo>
                <a:lnTo>
                  <a:pt x="6656" y="500"/>
                </a:lnTo>
                <a:lnTo>
                  <a:pt x="6680" y="519"/>
                </a:lnTo>
                <a:lnTo>
                  <a:pt x="6725" y="557"/>
                </a:lnTo>
                <a:lnTo>
                  <a:pt x="6742" y="578"/>
                </a:lnTo>
                <a:lnTo>
                  <a:pt x="6760" y="598"/>
                </a:lnTo>
                <a:lnTo>
                  <a:pt x="6776" y="619"/>
                </a:lnTo>
                <a:lnTo>
                  <a:pt x="6790" y="642"/>
                </a:lnTo>
                <a:lnTo>
                  <a:pt x="6800" y="664"/>
                </a:lnTo>
                <a:lnTo>
                  <a:pt x="6810" y="684"/>
                </a:lnTo>
                <a:lnTo>
                  <a:pt x="6816" y="709"/>
                </a:lnTo>
                <a:lnTo>
                  <a:pt x="6823" y="732"/>
                </a:lnTo>
                <a:lnTo>
                  <a:pt x="6826" y="755"/>
                </a:lnTo>
                <a:lnTo>
                  <a:pt x="6826" y="779"/>
                </a:lnTo>
                <a:lnTo>
                  <a:pt x="6823" y="802"/>
                </a:lnTo>
                <a:lnTo>
                  <a:pt x="6820" y="826"/>
                </a:lnTo>
                <a:lnTo>
                  <a:pt x="6814" y="851"/>
                </a:lnTo>
                <a:lnTo>
                  <a:pt x="6806" y="873"/>
                </a:lnTo>
                <a:lnTo>
                  <a:pt x="6794" y="898"/>
                </a:lnTo>
                <a:lnTo>
                  <a:pt x="6786" y="914"/>
                </a:lnTo>
                <a:lnTo>
                  <a:pt x="6752" y="961"/>
                </a:lnTo>
                <a:lnTo>
                  <a:pt x="6745" y="924"/>
                </a:lnTo>
                <a:lnTo>
                  <a:pt x="6776" y="947"/>
                </a:lnTo>
                <a:lnTo>
                  <a:pt x="6810" y="971"/>
                </a:lnTo>
                <a:lnTo>
                  <a:pt x="6838" y="995"/>
                </a:lnTo>
                <a:lnTo>
                  <a:pt x="6888" y="1048"/>
                </a:lnTo>
                <a:lnTo>
                  <a:pt x="6908" y="1074"/>
                </a:lnTo>
                <a:lnTo>
                  <a:pt x="6928" y="1102"/>
                </a:lnTo>
                <a:lnTo>
                  <a:pt x="6943" y="1130"/>
                </a:lnTo>
                <a:lnTo>
                  <a:pt x="6966" y="1186"/>
                </a:lnTo>
                <a:lnTo>
                  <a:pt x="6972" y="1214"/>
                </a:lnTo>
                <a:lnTo>
                  <a:pt x="6979" y="1244"/>
                </a:lnTo>
                <a:lnTo>
                  <a:pt x="6981" y="1272"/>
                </a:lnTo>
                <a:lnTo>
                  <a:pt x="6979" y="1300"/>
                </a:lnTo>
                <a:lnTo>
                  <a:pt x="6977" y="1329"/>
                </a:lnTo>
                <a:lnTo>
                  <a:pt x="6970" y="1357"/>
                </a:lnTo>
                <a:lnTo>
                  <a:pt x="6952" y="1413"/>
                </a:lnTo>
                <a:lnTo>
                  <a:pt x="6936" y="1441"/>
                </a:lnTo>
                <a:lnTo>
                  <a:pt x="6921" y="1467"/>
                </a:lnTo>
                <a:lnTo>
                  <a:pt x="6903" y="1495"/>
                </a:lnTo>
                <a:lnTo>
                  <a:pt x="6881" y="1521"/>
                </a:lnTo>
                <a:lnTo>
                  <a:pt x="6858" y="1545"/>
                </a:lnTo>
                <a:lnTo>
                  <a:pt x="6832" y="1572"/>
                </a:lnTo>
                <a:lnTo>
                  <a:pt x="6802" y="1596"/>
                </a:lnTo>
                <a:lnTo>
                  <a:pt x="6772" y="1619"/>
                </a:lnTo>
                <a:lnTo>
                  <a:pt x="6738" y="1641"/>
                </a:lnTo>
                <a:lnTo>
                  <a:pt x="6702" y="1664"/>
                </a:lnTo>
                <a:lnTo>
                  <a:pt x="6665" y="1685"/>
                </a:lnTo>
                <a:lnTo>
                  <a:pt x="6625" y="1706"/>
                </a:lnTo>
                <a:lnTo>
                  <a:pt x="6582" y="1725"/>
                </a:lnTo>
                <a:lnTo>
                  <a:pt x="6480" y="1766"/>
                </a:lnTo>
                <a:lnTo>
                  <a:pt x="6419" y="1785"/>
                </a:lnTo>
                <a:lnTo>
                  <a:pt x="6357" y="1802"/>
                </a:lnTo>
                <a:lnTo>
                  <a:pt x="6293" y="1816"/>
                </a:lnTo>
                <a:lnTo>
                  <a:pt x="6226" y="1830"/>
                </a:lnTo>
                <a:lnTo>
                  <a:pt x="6159" y="1841"/>
                </a:lnTo>
                <a:lnTo>
                  <a:pt x="6090" y="1849"/>
                </a:lnTo>
                <a:lnTo>
                  <a:pt x="6018" y="1855"/>
                </a:lnTo>
                <a:lnTo>
                  <a:pt x="6052" y="1828"/>
                </a:lnTo>
                <a:lnTo>
                  <a:pt x="6050" y="1852"/>
                </a:lnTo>
                <a:lnTo>
                  <a:pt x="6046" y="1879"/>
                </a:lnTo>
                <a:lnTo>
                  <a:pt x="6038" y="1903"/>
                </a:lnTo>
                <a:lnTo>
                  <a:pt x="6030" y="1930"/>
                </a:lnTo>
                <a:lnTo>
                  <a:pt x="6018" y="1954"/>
                </a:lnTo>
                <a:lnTo>
                  <a:pt x="6006" y="1978"/>
                </a:lnTo>
                <a:lnTo>
                  <a:pt x="5990" y="2001"/>
                </a:lnTo>
                <a:lnTo>
                  <a:pt x="5972" y="2024"/>
                </a:lnTo>
                <a:lnTo>
                  <a:pt x="5952" y="2046"/>
                </a:lnTo>
                <a:lnTo>
                  <a:pt x="5930" y="2068"/>
                </a:lnTo>
                <a:lnTo>
                  <a:pt x="5905" y="2088"/>
                </a:lnTo>
                <a:lnTo>
                  <a:pt x="5878" y="2110"/>
                </a:lnTo>
                <a:lnTo>
                  <a:pt x="5852" y="2129"/>
                </a:lnTo>
                <a:lnTo>
                  <a:pt x="5823" y="2148"/>
                </a:lnTo>
                <a:lnTo>
                  <a:pt x="5760" y="2183"/>
                </a:lnTo>
                <a:lnTo>
                  <a:pt x="5727" y="2199"/>
                </a:lnTo>
                <a:lnTo>
                  <a:pt x="5691" y="2214"/>
                </a:lnTo>
                <a:lnTo>
                  <a:pt x="5655" y="2228"/>
                </a:lnTo>
                <a:lnTo>
                  <a:pt x="5617" y="2240"/>
                </a:lnTo>
                <a:lnTo>
                  <a:pt x="5577" y="2254"/>
                </a:lnTo>
                <a:lnTo>
                  <a:pt x="5497" y="2275"/>
                </a:lnTo>
                <a:lnTo>
                  <a:pt x="5455" y="2285"/>
                </a:lnTo>
                <a:lnTo>
                  <a:pt x="5411" y="2294"/>
                </a:lnTo>
                <a:lnTo>
                  <a:pt x="5322" y="2308"/>
                </a:lnTo>
                <a:lnTo>
                  <a:pt x="5274" y="2313"/>
                </a:lnTo>
                <a:lnTo>
                  <a:pt x="5230" y="2317"/>
                </a:lnTo>
                <a:lnTo>
                  <a:pt x="5182" y="2321"/>
                </a:lnTo>
                <a:lnTo>
                  <a:pt x="5134" y="2321"/>
                </a:lnTo>
                <a:lnTo>
                  <a:pt x="5086" y="2322"/>
                </a:lnTo>
                <a:lnTo>
                  <a:pt x="5020" y="2321"/>
                </a:lnTo>
                <a:lnTo>
                  <a:pt x="4954" y="2317"/>
                </a:lnTo>
                <a:lnTo>
                  <a:pt x="4891" y="2310"/>
                </a:lnTo>
                <a:lnTo>
                  <a:pt x="4827" y="2303"/>
                </a:lnTo>
                <a:lnTo>
                  <a:pt x="4767" y="2293"/>
                </a:lnTo>
                <a:lnTo>
                  <a:pt x="4707" y="2280"/>
                </a:lnTo>
                <a:lnTo>
                  <a:pt x="4647" y="2265"/>
                </a:lnTo>
                <a:lnTo>
                  <a:pt x="4591" y="2249"/>
                </a:lnTo>
                <a:lnTo>
                  <a:pt x="4635" y="2235"/>
                </a:lnTo>
                <a:lnTo>
                  <a:pt x="4617" y="2261"/>
                </a:lnTo>
                <a:lnTo>
                  <a:pt x="4597" y="2289"/>
                </a:lnTo>
                <a:lnTo>
                  <a:pt x="4573" y="2317"/>
                </a:lnTo>
                <a:lnTo>
                  <a:pt x="4548" y="2341"/>
                </a:lnTo>
                <a:lnTo>
                  <a:pt x="4519" y="2368"/>
                </a:lnTo>
                <a:lnTo>
                  <a:pt x="4490" y="2392"/>
                </a:lnTo>
                <a:lnTo>
                  <a:pt x="4457" y="2415"/>
                </a:lnTo>
                <a:lnTo>
                  <a:pt x="4424" y="2435"/>
                </a:lnTo>
                <a:lnTo>
                  <a:pt x="4388" y="2458"/>
                </a:lnTo>
                <a:lnTo>
                  <a:pt x="4350" y="2477"/>
                </a:lnTo>
                <a:lnTo>
                  <a:pt x="4310" y="2497"/>
                </a:lnTo>
                <a:lnTo>
                  <a:pt x="4270" y="2514"/>
                </a:lnTo>
                <a:lnTo>
                  <a:pt x="4228" y="2532"/>
                </a:lnTo>
                <a:lnTo>
                  <a:pt x="4183" y="2547"/>
                </a:lnTo>
                <a:lnTo>
                  <a:pt x="4138" y="2561"/>
                </a:lnTo>
                <a:lnTo>
                  <a:pt x="4092" y="2576"/>
                </a:lnTo>
                <a:lnTo>
                  <a:pt x="4045" y="2588"/>
                </a:lnTo>
                <a:lnTo>
                  <a:pt x="3947" y="2609"/>
                </a:lnTo>
                <a:lnTo>
                  <a:pt x="3897" y="2618"/>
                </a:lnTo>
                <a:lnTo>
                  <a:pt x="3847" y="2624"/>
                </a:lnTo>
                <a:lnTo>
                  <a:pt x="3793" y="2629"/>
                </a:lnTo>
                <a:lnTo>
                  <a:pt x="3742" y="2635"/>
                </a:lnTo>
                <a:lnTo>
                  <a:pt x="3688" y="2638"/>
                </a:lnTo>
                <a:lnTo>
                  <a:pt x="3635" y="2641"/>
                </a:lnTo>
                <a:lnTo>
                  <a:pt x="3525" y="2641"/>
                </a:lnTo>
                <a:lnTo>
                  <a:pt x="3471" y="2640"/>
                </a:lnTo>
                <a:lnTo>
                  <a:pt x="3415" y="2637"/>
                </a:lnTo>
                <a:lnTo>
                  <a:pt x="3360" y="2632"/>
                </a:lnTo>
                <a:lnTo>
                  <a:pt x="3306" y="2626"/>
                </a:lnTo>
                <a:lnTo>
                  <a:pt x="3206" y="2610"/>
                </a:lnTo>
                <a:lnTo>
                  <a:pt x="3118" y="2593"/>
                </a:lnTo>
                <a:lnTo>
                  <a:pt x="3074" y="2582"/>
                </a:lnTo>
                <a:lnTo>
                  <a:pt x="3032" y="2570"/>
                </a:lnTo>
                <a:lnTo>
                  <a:pt x="2952" y="2546"/>
                </a:lnTo>
                <a:lnTo>
                  <a:pt x="2877" y="2516"/>
                </a:lnTo>
                <a:lnTo>
                  <a:pt x="2839" y="2500"/>
                </a:lnTo>
                <a:lnTo>
                  <a:pt x="2803" y="2485"/>
                </a:lnTo>
                <a:lnTo>
                  <a:pt x="2769" y="2467"/>
                </a:lnTo>
                <a:lnTo>
                  <a:pt x="2675" y="2410"/>
                </a:lnTo>
                <a:lnTo>
                  <a:pt x="2649" y="2388"/>
                </a:lnTo>
                <a:lnTo>
                  <a:pt x="2687" y="2396"/>
                </a:lnTo>
                <a:lnTo>
                  <a:pt x="2631" y="2411"/>
                </a:lnTo>
                <a:lnTo>
                  <a:pt x="2516" y="2439"/>
                </a:lnTo>
                <a:lnTo>
                  <a:pt x="2458" y="2452"/>
                </a:lnTo>
                <a:lnTo>
                  <a:pt x="2398" y="2460"/>
                </a:lnTo>
                <a:lnTo>
                  <a:pt x="2338" y="2469"/>
                </a:lnTo>
                <a:lnTo>
                  <a:pt x="2278" y="2476"/>
                </a:lnTo>
                <a:lnTo>
                  <a:pt x="2217" y="2481"/>
                </a:lnTo>
                <a:lnTo>
                  <a:pt x="2157" y="2485"/>
                </a:lnTo>
                <a:lnTo>
                  <a:pt x="2097" y="2486"/>
                </a:lnTo>
                <a:lnTo>
                  <a:pt x="2035" y="2488"/>
                </a:lnTo>
                <a:lnTo>
                  <a:pt x="1915" y="2485"/>
                </a:lnTo>
                <a:lnTo>
                  <a:pt x="1853" y="2479"/>
                </a:lnTo>
                <a:lnTo>
                  <a:pt x="1796" y="2474"/>
                </a:lnTo>
                <a:lnTo>
                  <a:pt x="1736" y="2469"/>
                </a:lnTo>
                <a:lnTo>
                  <a:pt x="1678" y="2460"/>
                </a:lnTo>
                <a:lnTo>
                  <a:pt x="1620" y="2449"/>
                </a:lnTo>
                <a:lnTo>
                  <a:pt x="1564" y="2439"/>
                </a:lnTo>
                <a:lnTo>
                  <a:pt x="1508" y="2427"/>
                </a:lnTo>
                <a:lnTo>
                  <a:pt x="1452" y="2413"/>
                </a:lnTo>
                <a:lnTo>
                  <a:pt x="1402" y="2397"/>
                </a:lnTo>
                <a:lnTo>
                  <a:pt x="1348" y="2382"/>
                </a:lnTo>
                <a:lnTo>
                  <a:pt x="1299" y="2364"/>
                </a:lnTo>
                <a:lnTo>
                  <a:pt x="1250" y="2345"/>
                </a:lnTo>
                <a:lnTo>
                  <a:pt x="1201" y="2324"/>
                </a:lnTo>
                <a:lnTo>
                  <a:pt x="1113" y="2279"/>
                </a:lnTo>
                <a:lnTo>
                  <a:pt x="1069" y="2254"/>
                </a:lnTo>
                <a:lnTo>
                  <a:pt x="1029" y="2228"/>
                </a:lnTo>
                <a:lnTo>
                  <a:pt x="991" y="2202"/>
                </a:lnTo>
                <a:lnTo>
                  <a:pt x="956" y="2172"/>
                </a:lnTo>
                <a:lnTo>
                  <a:pt x="943" y="2160"/>
                </a:lnTo>
                <a:lnTo>
                  <a:pt x="971" y="2171"/>
                </a:lnTo>
                <a:lnTo>
                  <a:pt x="936" y="2172"/>
                </a:lnTo>
                <a:lnTo>
                  <a:pt x="827" y="2172"/>
                </a:lnTo>
                <a:lnTo>
                  <a:pt x="794" y="2169"/>
                </a:lnTo>
                <a:lnTo>
                  <a:pt x="758" y="2166"/>
                </a:lnTo>
                <a:lnTo>
                  <a:pt x="722" y="2163"/>
                </a:lnTo>
                <a:lnTo>
                  <a:pt x="656" y="2153"/>
                </a:lnTo>
                <a:lnTo>
                  <a:pt x="622" y="2146"/>
                </a:lnTo>
                <a:lnTo>
                  <a:pt x="560" y="2132"/>
                </a:lnTo>
                <a:lnTo>
                  <a:pt x="528" y="2124"/>
                </a:lnTo>
                <a:lnTo>
                  <a:pt x="499" y="2115"/>
                </a:lnTo>
                <a:lnTo>
                  <a:pt x="441" y="2094"/>
                </a:lnTo>
                <a:lnTo>
                  <a:pt x="415" y="2082"/>
                </a:lnTo>
                <a:lnTo>
                  <a:pt x="388" y="2071"/>
                </a:lnTo>
                <a:lnTo>
                  <a:pt x="363" y="2057"/>
                </a:lnTo>
                <a:lnTo>
                  <a:pt x="339" y="2044"/>
                </a:lnTo>
                <a:lnTo>
                  <a:pt x="317" y="2030"/>
                </a:lnTo>
                <a:lnTo>
                  <a:pt x="297" y="2015"/>
                </a:lnTo>
                <a:lnTo>
                  <a:pt x="275" y="1999"/>
                </a:lnTo>
                <a:lnTo>
                  <a:pt x="239" y="1968"/>
                </a:lnTo>
                <a:lnTo>
                  <a:pt x="223" y="1950"/>
                </a:lnTo>
                <a:lnTo>
                  <a:pt x="197" y="1916"/>
                </a:lnTo>
                <a:lnTo>
                  <a:pt x="174" y="1877"/>
                </a:lnTo>
                <a:lnTo>
                  <a:pt x="167" y="1858"/>
                </a:lnTo>
                <a:lnTo>
                  <a:pt x="161" y="1837"/>
                </a:lnTo>
                <a:lnTo>
                  <a:pt x="159" y="1816"/>
                </a:lnTo>
                <a:lnTo>
                  <a:pt x="156" y="1794"/>
                </a:lnTo>
                <a:lnTo>
                  <a:pt x="156" y="1772"/>
                </a:lnTo>
                <a:lnTo>
                  <a:pt x="161" y="1750"/>
                </a:lnTo>
                <a:lnTo>
                  <a:pt x="165" y="1729"/>
                </a:lnTo>
                <a:lnTo>
                  <a:pt x="172" y="1708"/>
                </a:lnTo>
                <a:lnTo>
                  <a:pt x="183" y="1686"/>
                </a:lnTo>
                <a:lnTo>
                  <a:pt x="194" y="1668"/>
                </a:lnTo>
                <a:lnTo>
                  <a:pt x="207" y="1647"/>
                </a:lnTo>
                <a:lnTo>
                  <a:pt x="223" y="1627"/>
                </a:lnTo>
                <a:lnTo>
                  <a:pt x="243" y="1608"/>
                </a:lnTo>
                <a:lnTo>
                  <a:pt x="261" y="1591"/>
                </a:lnTo>
                <a:lnTo>
                  <a:pt x="283" y="1574"/>
                </a:lnTo>
                <a:lnTo>
                  <a:pt x="307" y="1556"/>
                </a:lnTo>
                <a:lnTo>
                  <a:pt x="333" y="1541"/>
                </a:lnTo>
                <a:lnTo>
                  <a:pt x="359" y="1525"/>
                </a:lnTo>
                <a:lnTo>
                  <a:pt x="368" y="1575"/>
                </a:lnTo>
                <a:lnTo>
                  <a:pt x="305" y="1555"/>
                </a:lnTo>
                <a:lnTo>
                  <a:pt x="277" y="1544"/>
                </a:lnTo>
                <a:lnTo>
                  <a:pt x="249" y="1531"/>
                </a:lnTo>
                <a:lnTo>
                  <a:pt x="223" y="1517"/>
                </a:lnTo>
                <a:lnTo>
                  <a:pt x="199" y="1505"/>
                </a:lnTo>
                <a:lnTo>
                  <a:pt x="174" y="1491"/>
                </a:lnTo>
                <a:lnTo>
                  <a:pt x="152" y="1475"/>
                </a:lnTo>
                <a:lnTo>
                  <a:pt x="132" y="1461"/>
                </a:lnTo>
                <a:lnTo>
                  <a:pt x="112" y="1446"/>
                </a:lnTo>
                <a:lnTo>
                  <a:pt x="94" y="1430"/>
                </a:lnTo>
                <a:lnTo>
                  <a:pt x="76" y="1413"/>
                </a:lnTo>
                <a:lnTo>
                  <a:pt x="36" y="1361"/>
                </a:lnTo>
                <a:lnTo>
                  <a:pt x="27" y="1343"/>
                </a:lnTo>
                <a:lnTo>
                  <a:pt x="18" y="1324"/>
                </a:lnTo>
                <a:lnTo>
                  <a:pt x="12" y="1306"/>
                </a:lnTo>
                <a:lnTo>
                  <a:pt x="2" y="1268"/>
                </a:lnTo>
                <a:lnTo>
                  <a:pt x="0" y="1249"/>
                </a:lnTo>
                <a:lnTo>
                  <a:pt x="0" y="1230"/>
                </a:lnTo>
                <a:lnTo>
                  <a:pt x="2" y="1211"/>
                </a:lnTo>
                <a:lnTo>
                  <a:pt x="7" y="1191"/>
                </a:lnTo>
                <a:lnTo>
                  <a:pt x="20" y="1153"/>
                </a:lnTo>
                <a:lnTo>
                  <a:pt x="29" y="1133"/>
                </a:lnTo>
                <a:lnTo>
                  <a:pt x="40" y="1114"/>
                </a:lnTo>
                <a:lnTo>
                  <a:pt x="54" y="1097"/>
                </a:lnTo>
                <a:lnTo>
                  <a:pt x="69" y="1078"/>
                </a:lnTo>
                <a:lnTo>
                  <a:pt x="85" y="1061"/>
                </a:lnTo>
                <a:lnTo>
                  <a:pt x="105" y="1042"/>
                </a:lnTo>
                <a:lnTo>
                  <a:pt x="127" y="1023"/>
                </a:lnTo>
                <a:lnTo>
                  <a:pt x="181" y="989"/>
                </a:lnTo>
                <a:lnTo>
                  <a:pt x="209" y="971"/>
                </a:lnTo>
                <a:lnTo>
                  <a:pt x="241" y="956"/>
                </a:lnTo>
                <a:lnTo>
                  <a:pt x="273" y="942"/>
                </a:lnTo>
                <a:lnTo>
                  <a:pt x="305" y="928"/>
                </a:lnTo>
                <a:lnTo>
                  <a:pt x="341" y="915"/>
                </a:lnTo>
                <a:lnTo>
                  <a:pt x="377" y="905"/>
                </a:lnTo>
                <a:lnTo>
                  <a:pt x="415" y="894"/>
                </a:lnTo>
                <a:lnTo>
                  <a:pt x="453" y="886"/>
                </a:lnTo>
                <a:lnTo>
                  <a:pt x="493" y="878"/>
                </a:lnTo>
                <a:lnTo>
                  <a:pt x="533" y="872"/>
                </a:lnTo>
                <a:lnTo>
                  <a:pt x="573" y="867"/>
                </a:lnTo>
                <a:lnTo>
                  <a:pt x="616" y="861"/>
                </a:lnTo>
                <a:lnTo>
                  <a:pt x="658" y="859"/>
                </a:lnTo>
                <a:lnTo>
                  <a:pt x="628" y="873"/>
                </a:lnTo>
                <a:lnTo>
                  <a:pt x="633" y="864"/>
                </a:lnTo>
                <a:moveTo>
                  <a:pt x="694" y="901"/>
                </a:moveTo>
                <a:cubicBezTo>
                  <a:pt x="686" y="910"/>
                  <a:pt x="676" y="915"/>
                  <a:pt x="664" y="917"/>
                </a:cubicBezTo>
                <a:lnTo>
                  <a:pt x="624" y="919"/>
                </a:lnTo>
                <a:lnTo>
                  <a:pt x="586" y="924"/>
                </a:lnTo>
                <a:lnTo>
                  <a:pt x="548" y="928"/>
                </a:lnTo>
                <a:lnTo>
                  <a:pt x="510" y="934"/>
                </a:lnTo>
                <a:lnTo>
                  <a:pt x="475" y="942"/>
                </a:lnTo>
                <a:lnTo>
                  <a:pt x="403" y="959"/>
                </a:lnTo>
                <a:lnTo>
                  <a:pt x="373" y="969"/>
                </a:lnTo>
                <a:lnTo>
                  <a:pt x="339" y="980"/>
                </a:lnTo>
                <a:lnTo>
                  <a:pt x="281" y="1004"/>
                </a:lnTo>
                <a:lnTo>
                  <a:pt x="227" y="1033"/>
                </a:lnTo>
                <a:lnTo>
                  <a:pt x="203" y="1048"/>
                </a:lnTo>
                <a:lnTo>
                  <a:pt x="181" y="1064"/>
                </a:lnTo>
                <a:lnTo>
                  <a:pt x="161" y="1081"/>
                </a:lnTo>
                <a:lnTo>
                  <a:pt x="145" y="1095"/>
                </a:lnTo>
                <a:lnTo>
                  <a:pt x="132" y="1109"/>
                </a:lnTo>
                <a:lnTo>
                  <a:pt x="118" y="1125"/>
                </a:lnTo>
                <a:lnTo>
                  <a:pt x="107" y="1141"/>
                </a:lnTo>
                <a:lnTo>
                  <a:pt x="98" y="1155"/>
                </a:lnTo>
                <a:lnTo>
                  <a:pt x="92" y="1170"/>
                </a:lnTo>
                <a:lnTo>
                  <a:pt x="85" y="1184"/>
                </a:lnTo>
                <a:lnTo>
                  <a:pt x="81" y="1200"/>
                </a:lnTo>
                <a:lnTo>
                  <a:pt x="78" y="1216"/>
                </a:lnTo>
                <a:lnTo>
                  <a:pt x="76" y="1230"/>
                </a:lnTo>
                <a:lnTo>
                  <a:pt x="76" y="1259"/>
                </a:lnTo>
                <a:lnTo>
                  <a:pt x="78" y="1275"/>
                </a:lnTo>
                <a:lnTo>
                  <a:pt x="83" y="1291"/>
                </a:lnTo>
                <a:lnTo>
                  <a:pt x="87" y="1305"/>
                </a:lnTo>
                <a:lnTo>
                  <a:pt x="94" y="1320"/>
                </a:lnTo>
                <a:lnTo>
                  <a:pt x="112" y="1348"/>
                </a:lnTo>
                <a:lnTo>
                  <a:pt x="123" y="1364"/>
                </a:lnTo>
                <a:lnTo>
                  <a:pt x="149" y="1392"/>
                </a:lnTo>
                <a:lnTo>
                  <a:pt x="165" y="1406"/>
                </a:lnTo>
                <a:lnTo>
                  <a:pt x="199" y="1432"/>
                </a:lnTo>
                <a:lnTo>
                  <a:pt x="239" y="1456"/>
                </a:lnTo>
                <a:lnTo>
                  <a:pt x="261" y="1469"/>
                </a:lnTo>
                <a:lnTo>
                  <a:pt x="285" y="1481"/>
                </a:lnTo>
                <a:lnTo>
                  <a:pt x="310" y="1491"/>
                </a:lnTo>
                <a:lnTo>
                  <a:pt x="337" y="1502"/>
                </a:lnTo>
                <a:lnTo>
                  <a:pt x="365" y="1512"/>
                </a:lnTo>
                <a:lnTo>
                  <a:pt x="395" y="1521"/>
                </a:lnTo>
                <a:cubicBezTo>
                  <a:pt x="408" y="1525"/>
                  <a:pt x="417" y="1533"/>
                  <a:pt x="417" y="1544"/>
                </a:cubicBezTo>
                <a:cubicBezTo>
                  <a:pt x="419" y="1555"/>
                  <a:pt x="415" y="1564"/>
                  <a:pt x="403" y="1572"/>
                </a:cubicBezTo>
                <a:lnTo>
                  <a:pt x="379" y="1586"/>
                </a:lnTo>
                <a:lnTo>
                  <a:pt x="357" y="1600"/>
                </a:lnTo>
                <a:lnTo>
                  <a:pt x="337" y="1614"/>
                </a:lnTo>
                <a:lnTo>
                  <a:pt x="319" y="1630"/>
                </a:lnTo>
                <a:lnTo>
                  <a:pt x="301" y="1643"/>
                </a:lnTo>
                <a:lnTo>
                  <a:pt x="275" y="1675"/>
                </a:lnTo>
                <a:lnTo>
                  <a:pt x="261" y="1692"/>
                </a:lnTo>
                <a:lnTo>
                  <a:pt x="252" y="1708"/>
                </a:lnTo>
                <a:lnTo>
                  <a:pt x="245" y="1724"/>
                </a:lnTo>
                <a:lnTo>
                  <a:pt x="239" y="1741"/>
                </a:lnTo>
                <a:lnTo>
                  <a:pt x="235" y="1757"/>
                </a:lnTo>
                <a:lnTo>
                  <a:pt x="232" y="1774"/>
                </a:lnTo>
                <a:lnTo>
                  <a:pt x="229" y="1790"/>
                </a:lnTo>
                <a:lnTo>
                  <a:pt x="235" y="1825"/>
                </a:lnTo>
                <a:lnTo>
                  <a:pt x="239" y="1841"/>
                </a:lnTo>
                <a:lnTo>
                  <a:pt x="252" y="1872"/>
                </a:lnTo>
                <a:lnTo>
                  <a:pt x="261" y="1888"/>
                </a:lnTo>
                <a:lnTo>
                  <a:pt x="283" y="1916"/>
                </a:lnTo>
                <a:lnTo>
                  <a:pt x="297" y="1931"/>
                </a:lnTo>
                <a:lnTo>
                  <a:pt x="327" y="1959"/>
                </a:lnTo>
                <a:lnTo>
                  <a:pt x="363" y="1983"/>
                </a:lnTo>
                <a:lnTo>
                  <a:pt x="383" y="1997"/>
                </a:lnTo>
                <a:lnTo>
                  <a:pt x="403" y="2008"/>
                </a:lnTo>
                <a:lnTo>
                  <a:pt x="426" y="2020"/>
                </a:lnTo>
                <a:lnTo>
                  <a:pt x="499" y="2052"/>
                </a:lnTo>
                <a:lnTo>
                  <a:pt x="553" y="2069"/>
                </a:lnTo>
                <a:lnTo>
                  <a:pt x="582" y="2076"/>
                </a:lnTo>
                <a:lnTo>
                  <a:pt x="610" y="2083"/>
                </a:lnTo>
                <a:lnTo>
                  <a:pt x="640" y="2090"/>
                </a:lnTo>
                <a:lnTo>
                  <a:pt x="702" y="2100"/>
                </a:lnTo>
                <a:lnTo>
                  <a:pt x="734" y="2105"/>
                </a:lnTo>
                <a:lnTo>
                  <a:pt x="764" y="2110"/>
                </a:lnTo>
                <a:lnTo>
                  <a:pt x="798" y="2111"/>
                </a:lnTo>
                <a:lnTo>
                  <a:pt x="865" y="2115"/>
                </a:lnTo>
                <a:lnTo>
                  <a:pt x="931" y="2115"/>
                </a:lnTo>
                <a:lnTo>
                  <a:pt x="967" y="2113"/>
                </a:lnTo>
                <a:cubicBezTo>
                  <a:pt x="981" y="2111"/>
                  <a:pt x="989" y="2115"/>
                  <a:pt x="999" y="2121"/>
                </a:cubicBezTo>
                <a:lnTo>
                  <a:pt x="1009" y="2132"/>
                </a:lnTo>
                <a:lnTo>
                  <a:pt x="1077" y="2185"/>
                </a:lnTo>
                <a:lnTo>
                  <a:pt x="1115" y="2207"/>
                </a:lnTo>
                <a:lnTo>
                  <a:pt x="1195" y="2252"/>
                </a:lnTo>
                <a:lnTo>
                  <a:pt x="1237" y="2274"/>
                </a:lnTo>
                <a:lnTo>
                  <a:pt x="1281" y="2293"/>
                </a:lnTo>
                <a:lnTo>
                  <a:pt x="1328" y="2310"/>
                </a:lnTo>
                <a:lnTo>
                  <a:pt x="1377" y="2327"/>
                </a:lnTo>
                <a:lnTo>
                  <a:pt x="1426" y="2343"/>
                </a:lnTo>
                <a:lnTo>
                  <a:pt x="1528" y="2371"/>
                </a:lnTo>
                <a:lnTo>
                  <a:pt x="1582" y="2383"/>
                </a:lnTo>
                <a:lnTo>
                  <a:pt x="1636" y="2394"/>
                </a:lnTo>
                <a:lnTo>
                  <a:pt x="1691" y="2402"/>
                </a:lnTo>
                <a:lnTo>
                  <a:pt x="1747" y="2411"/>
                </a:lnTo>
                <a:lnTo>
                  <a:pt x="1803" y="2416"/>
                </a:lnTo>
                <a:lnTo>
                  <a:pt x="1861" y="2422"/>
                </a:lnTo>
                <a:lnTo>
                  <a:pt x="1919" y="2425"/>
                </a:lnTo>
                <a:lnTo>
                  <a:pt x="1977" y="2429"/>
                </a:lnTo>
                <a:lnTo>
                  <a:pt x="2092" y="2429"/>
                </a:lnTo>
                <a:lnTo>
                  <a:pt x="2150" y="2427"/>
                </a:lnTo>
                <a:lnTo>
                  <a:pt x="2208" y="2424"/>
                </a:lnTo>
                <a:lnTo>
                  <a:pt x="2268" y="2418"/>
                </a:lnTo>
                <a:lnTo>
                  <a:pt x="2326" y="2411"/>
                </a:lnTo>
                <a:lnTo>
                  <a:pt x="2382" y="2404"/>
                </a:lnTo>
                <a:lnTo>
                  <a:pt x="2440" y="2394"/>
                </a:lnTo>
                <a:lnTo>
                  <a:pt x="2496" y="2383"/>
                </a:lnTo>
                <a:lnTo>
                  <a:pt x="2551" y="2371"/>
                </a:lnTo>
                <a:lnTo>
                  <a:pt x="2607" y="2357"/>
                </a:lnTo>
                <a:lnTo>
                  <a:pt x="2661" y="2341"/>
                </a:lnTo>
                <a:cubicBezTo>
                  <a:pt x="2673" y="2336"/>
                  <a:pt x="2689" y="2340"/>
                  <a:pt x="2701" y="2347"/>
                </a:cubicBezTo>
                <a:lnTo>
                  <a:pt x="2725" y="2366"/>
                </a:lnTo>
                <a:lnTo>
                  <a:pt x="2751" y="2383"/>
                </a:lnTo>
                <a:lnTo>
                  <a:pt x="2781" y="2401"/>
                </a:lnTo>
                <a:lnTo>
                  <a:pt x="2812" y="2418"/>
                </a:lnTo>
                <a:lnTo>
                  <a:pt x="2874" y="2449"/>
                </a:lnTo>
                <a:lnTo>
                  <a:pt x="2910" y="2463"/>
                </a:lnTo>
                <a:lnTo>
                  <a:pt x="2943" y="2477"/>
                </a:lnTo>
                <a:lnTo>
                  <a:pt x="2981" y="2491"/>
                </a:lnTo>
                <a:lnTo>
                  <a:pt x="3056" y="2516"/>
                </a:lnTo>
                <a:lnTo>
                  <a:pt x="3096" y="2527"/>
                </a:lnTo>
                <a:lnTo>
                  <a:pt x="3138" y="2535"/>
                </a:lnTo>
                <a:lnTo>
                  <a:pt x="3180" y="2546"/>
                </a:lnTo>
                <a:lnTo>
                  <a:pt x="3222" y="2552"/>
                </a:lnTo>
                <a:lnTo>
                  <a:pt x="3264" y="2560"/>
                </a:lnTo>
                <a:lnTo>
                  <a:pt x="3318" y="2568"/>
                </a:lnTo>
                <a:lnTo>
                  <a:pt x="3369" y="2574"/>
                </a:lnTo>
                <a:lnTo>
                  <a:pt x="3423" y="2579"/>
                </a:lnTo>
                <a:lnTo>
                  <a:pt x="3473" y="2580"/>
                </a:lnTo>
                <a:lnTo>
                  <a:pt x="3527" y="2582"/>
                </a:lnTo>
                <a:lnTo>
                  <a:pt x="3579" y="2584"/>
                </a:lnTo>
                <a:lnTo>
                  <a:pt x="3630" y="2582"/>
                </a:lnTo>
                <a:lnTo>
                  <a:pt x="3682" y="2580"/>
                </a:lnTo>
                <a:lnTo>
                  <a:pt x="3733" y="2577"/>
                </a:lnTo>
                <a:lnTo>
                  <a:pt x="3782" y="2572"/>
                </a:lnTo>
                <a:lnTo>
                  <a:pt x="3833" y="2566"/>
                </a:lnTo>
                <a:lnTo>
                  <a:pt x="3880" y="2560"/>
                </a:lnTo>
                <a:lnTo>
                  <a:pt x="3929" y="2551"/>
                </a:lnTo>
                <a:lnTo>
                  <a:pt x="3975" y="2543"/>
                </a:lnTo>
                <a:lnTo>
                  <a:pt x="4023" y="2532"/>
                </a:lnTo>
                <a:lnTo>
                  <a:pt x="4112" y="2507"/>
                </a:lnTo>
                <a:lnTo>
                  <a:pt x="4154" y="2493"/>
                </a:lnTo>
                <a:lnTo>
                  <a:pt x="4194" y="2479"/>
                </a:lnTo>
                <a:lnTo>
                  <a:pt x="4234" y="2463"/>
                </a:lnTo>
                <a:lnTo>
                  <a:pt x="4272" y="2446"/>
                </a:lnTo>
                <a:lnTo>
                  <a:pt x="4344" y="2411"/>
                </a:lnTo>
                <a:lnTo>
                  <a:pt x="4376" y="2392"/>
                </a:lnTo>
                <a:lnTo>
                  <a:pt x="4408" y="2371"/>
                </a:lnTo>
                <a:lnTo>
                  <a:pt x="4437" y="2350"/>
                </a:lnTo>
                <a:lnTo>
                  <a:pt x="4464" y="2329"/>
                </a:lnTo>
                <a:lnTo>
                  <a:pt x="4490" y="2307"/>
                </a:lnTo>
                <a:lnTo>
                  <a:pt x="4513" y="2284"/>
                </a:lnTo>
                <a:lnTo>
                  <a:pt x="4553" y="2235"/>
                </a:lnTo>
                <a:lnTo>
                  <a:pt x="4571" y="2209"/>
                </a:lnTo>
                <a:cubicBezTo>
                  <a:pt x="4577" y="2195"/>
                  <a:pt x="4597" y="2190"/>
                  <a:pt x="4615" y="2195"/>
                </a:cubicBezTo>
                <a:lnTo>
                  <a:pt x="4669" y="2210"/>
                </a:lnTo>
                <a:lnTo>
                  <a:pt x="4725" y="2224"/>
                </a:lnTo>
                <a:lnTo>
                  <a:pt x="4841" y="2246"/>
                </a:lnTo>
                <a:lnTo>
                  <a:pt x="4900" y="2252"/>
                </a:lnTo>
                <a:lnTo>
                  <a:pt x="4960" y="2260"/>
                </a:lnTo>
                <a:lnTo>
                  <a:pt x="5020" y="2263"/>
                </a:lnTo>
                <a:lnTo>
                  <a:pt x="5130" y="2263"/>
                </a:lnTo>
                <a:lnTo>
                  <a:pt x="5176" y="2261"/>
                </a:lnTo>
                <a:lnTo>
                  <a:pt x="5222" y="2260"/>
                </a:lnTo>
                <a:lnTo>
                  <a:pt x="5266" y="2256"/>
                </a:lnTo>
                <a:lnTo>
                  <a:pt x="5308" y="2251"/>
                </a:lnTo>
                <a:lnTo>
                  <a:pt x="5393" y="2237"/>
                </a:lnTo>
                <a:lnTo>
                  <a:pt x="5433" y="2230"/>
                </a:lnTo>
                <a:lnTo>
                  <a:pt x="5473" y="2221"/>
                </a:lnTo>
                <a:lnTo>
                  <a:pt x="5513" y="2210"/>
                </a:lnTo>
                <a:lnTo>
                  <a:pt x="5551" y="2200"/>
                </a:lnTo>
                <a:lnTo>
                  <a:pt x="5623" y="2176"/>
                </a:lnTo>
                <a:lnTo>
                  <a:pt x="5655" y="2162"/>
                </a:lnTo>
                <a:lnTo>
                  <a:pt x="5718" y="2133"/>
                </a:lnTo>
                <a:lnTo>
                  <a:pt x="5749" y="2118"/>
                </a:lnTo>
                <a:lnTo>
                  <a:pt x="5776" y="2102"/>
                </a:lnTo>
                <a:lnTo>
                  <a:pt x="5803" y="2085"/>
                </a:lnTo>
                <a:lnTo>
                  <a:pt x="5827" y="2068"/>
                </a:lnTo>
                <a:lnTo>
                  <a:pt x="5872" y="2033"/>
                </a:lnTo>
                <a:lnTo>
                  <a:pt x="5908" y="1994"/>
                </a:lnTo>
                <a:lnTo>
                  <a:pt x="5922" y="1973"/>
                </a:lnTo>
                <a:lnTo>
                  <a:pt x="5938" y="1954"/>
                </a:lnTo>
                <a:lnTo>
                  <a:pt x="5950" y="1933"/>
                </a:lnTo>
                <a:lnTo>
                  <a:pt x="5968" y="1891"/>
                </a:lnTo>
                <a:lnTo>
                  <a:pt x="5976" y="1849"/>
                </a:lnTo>
                <a:lnTo>
                  <a:pt x="5978" y="1825"/>
                </a:lnTo>
                <a:cubicBezTo>
                  <a:pt x="5978" y="1811"/>
                  <a:pt x="5992" y="1799"/>
                  <a:pt x="6010" y="1797"/>
                </a:cubicBezTo>
                <a:lnTo>
                  <a:pt x="6076" y="1791"/>
                </a:lnTo>
                <a:lnTo>
                  <a:pt x="6144" y="1783"/>
                </a:lnTo>
                <a:lnTo>
                  <a:pt x="6208" y="1772"/>
                </a:lnTo>
                <a:lnTo>
                  <a:pt x="6271" y="1760"/>
                </a:lnTo>
                <a:lnTo>
                  <a:pt x="6333" y="1746"/>
                </a:lnTo>
                <a:lnTo>
                  <a:pt x="6391" y="1730"/>
                </a:lnTo>
                <a:lnTo>
                  <a:pt x="6449" y="1711"/>
                </a:lnTo>
                <a:lnTo>
                  <a:pt x="6505" y="1692"/>
                </a:lnTo>
                <a:lnTo>
                  <a:pt x="6585" y="1657"/>
                </a:lnTo>
                <a:lnTo>
                  <a:pt x="6622" y="1638"/>
                </a:lnTo>
                <a:lnTo>
                  <a:pt x="6658" y="1619"/>
                </a:lnTo>
                <a:lnTo>
                  <a:pt x="6720" y="1577"/>
                </a:lnTo>
                <a:lnTo>
                  <a:pt x="6774" y="1535"/>
                </a:lnTo>
                <a:lnTo>
                  <a:pt x="6798" y="1512"/>
                </a:lnTo>
                <a:lnTo>
                  <a:pt x="6838" y="1467"/>
                </a:lnTo>
                <a:lnTo>
                  <a:pt x="6854" y="1442"/>
                </a:lnTo>
                <a:lnTo>
                  <a:pt x="6868" y="1420"/>
                </a:lnTo>
                <a:lnTo>
                  <a:pt x="6881" y="1395"/>
                </a:lnTo>
                <a:lnTo>
                  <a:pt x="6890" y="1371"/>
                </a:lnTo>
                <a:lnTo>
                  <a:pt x="6896" y="1348"/>
                </a:lnTo>
                <a:lnTo>
                  <a:pt x="6903" y="1324"/>
                </a:lnTo>
                <a:lnTo>
                  <a:pt x="6906" y="1300"/>
                </a:lnTo>
                <a:lnTo>
                  <a:pt x="6906" y="1250"/>
                </a:lnTo>
                <a:lnTo>
                  <a:pt x="6901" y="1226"/>
                </a:lnTo>
                <a:lnTo>
                  <a:pt x="6894" y="1202"/>
                </a:lnTo>
                <a:lnTo>
                  <a:pt x="6886" y="1177"/>
                </a:lnTo>
                <a:lnTo>
                  <a:pt x="6874" y="1153"/>
                </a:lnTo>
                <a:lnTo>
                  <a:pt x="6861" y="1128"/>
                </a:lnTo>
                <a:lnTo>
                  <a:pt x="6846" y="1106"/>
                </a:lnTo>
                <a:lnTo>
                  <a:pt x="6828" y="1081"/>
                </a:lnTo>
                <a:lnTo>
                  <a:pt x="6806" y="1058"/>
                </a:lnTo>
                <a:lnTo>
                  <a:pt x="6782" y="1034"/>
                </a:lnTo>
                <a:lnTo>
                  <a:pt x="6756" y="1011"/>
                </a:lnTo>
                <a:lnTo>
                  <a:pt x="6728" y="990"/>
                </a:lnTo>
                <a:lnTo>
                  <a:pt x="6694" y="966"/>
                </a:lnTo>
                <a:cubicBezTo>
                  <a:pt x="6680" y="957"/>
                  <a:pt x="6678" y="942"/>
                  <a:pt x="6687" y="929"/>
                </a:cubicBezTo>
                <a:lnTo>
                  <a:pt x="6698" y="917"/>
                </a:lnTo>
                <a:lnTo>
                  <a:pt x="6707" y="903"/>
                </a:lnTo>
                <a:lnTo>
                  <a:pt x="6716" y="891"/>
                </a:lnTo>
                <a:lnTo>
                  <a:pt x="6722" y="877"/>
                </a:lnTo>
                <a:lnTo>
                  <a:pt x="6734" y="858"/>
                </a:lnTo>
                <a:lnTo>
                  <a:pt x="6748" y="819"/>
                </a:lnTo>
                <a:lnTo>
                  <a:pt x="6750" y="798"/>
                </a:lnTo>
                <a:lnTo>
                  <a:pt x="6752" y="779"/>
                </a:lnTo>
                <a:lnTo>
                  <a:pt x="6752" y="760"/>
                </a:lnTo>
                <a:lnTo>
                  <a:pt x="6750" y="741"/>
                </a:lnTo>
                <a:lnTo>
                  <a:pt x="6745" y="723"/>
                </a:lnTo>
                <a:lnTo>
                  <a:pt x="6732" y="684"/>
                </a:lnTo>
                <a:lnTo>
                  <a:pt x="6722" y="666"/>
                </a:lnTo>
                <a:lnTo>
                  <a:pt x="6712" y="648"/>
                </a:lnTo>
                <a:lnTo>
                  <a:pt x="6698" y="629"/>
                </a:lnTo>
                <a:lnTo>
                  <a:pt x="6667" y="594"/>
                </a:lnTo>
                <a:lnTo>
                  <a:pt x="6649" y="576"/>
                </a:lnTo>
                <a:lnTo>
                  <a:pt x="6607" y="543"/>
                </a:lnTo>
                <a:lnTo>
                  <a:pt x="6585" y="528"/>
                </a:lnTo>
                <a:lnTo>
                  <a:pt x="6560" y="514"/>
                </a:lnTo>
                <a:lnTo>
                  <a:pt x="6533" y="498"/>
                </a:lnTo>
                <a:lnTo>
                  <a:pt x="6507" y="484"/>
                </a:lnTo>
                <a:lnTo>
                  <a:pt x="6477" y="470"/>
                </a:lnTo>
                <a:lnTo>
                  <a:pt x="6415" y="445"/>
                </a:lnTo>
                <a:lnTo>
                  <a:pt x="6381" y="434"/>
                </a:lnTo>
                <a:lnTo>
                  <a:pt x="6311" y="412"/>
                </a:lnTo>
                <a:lnTo>
                  <a:pt x="6273" y="404"/>
                </a:lnTo>
                <a:lnTo>
                  <a:pt x="6235" y="397"/>
                </a:lnTo>
                <a:lnTo>
                  <a:pt x="6155" y="383"/>
                </a:lnTo>
                <a:cubicBezTo>
                  <a:pt x="6141" y="381"/>
                  <a:pt x="6130" y="373"/>
                  <a:pt x="6126" y="362"/>
                </a:cubicBezTo>
                <a:lnTo>
                  <a:pt x="6119" y="348"/>
                </a:lnTo>
                <a:lnTo>
                  <a:pt x="6112" y="332"/>
                </a:lnTo>
                <a:lnTo>
                  <a:pt x="6104" y="318"/>
                </a:lnTo>
                <a:lnTo>
                  <a:pt x="6094" y="303"/>
                </a:lnTo>
                <a:lnTo>
                  <a:pt x="6084" y="289"/>
                </a:lnTo>
                <a:lnTo>
                  <a:pt x="6044" y="246"/>
                </a:lnTo>
                <a:lnTo>
                  <a:pt x="6010" y="219"/>
                </a:lnTo>
                <a:lnTo>
                  <a:pt x="5990" y="205"/>
                </a:lnTo>
                <a:lnTo>
                  <a:pt x="5972" y="194"/>
                </a:lnTo>
                <a:lnTo>
                  <a:pt x="5950" y="181"/>
                </a:lnTo>
                <a:lnTo>
                  <a:pt x="5930" y="171"/>
                </a:lnTo>
                <a:lnTo>
                  <a:pt x="5905" y="158"/>
                </a:lnTo>
                <a:lnTo>
                  <a:pt x="5882" y="148"/>
                </a:lnTo>
                <a:lnTo>
                  <a:pt x="5852" y="136"/>
                </a:lnTo>
                <a:lnTo>
                  <a:pt x="5823" y="125"/>
                </a:lnTo>
                <a:lnTo>
                  <a:pt x="5789" y="115"/>
                </a:lnTo>
                <a:lnTo>
                  <a:pt x="5758" y="105"/>
                </a:lnTo>
                <a:lnTo>
                  <a:pt x="5725" y="96"/>
                </a:lnTo>
                <a:lnTo>
                  <a:pt x="5658" y="82"/>
                </a:lnTo>
                <a:lnTo>
                  <a:pt x="5623" y="75"/>
                </a:lnTo>
                <a:lnTo>
                  <a:pt x="5589" y="69"/>
                </a:lnTo>
                <a:lnTo>
                  <a:pt x="5517" y="63"/>
                </a:lnTo>
                <a:lnTo>
                  <a:pt x="5481" y="61"/>
                </a:lnTo>
                <a:lnTo>
                  <a:pt x="5444" y="59"/>
                </a:lnTo>
                <a:lnTo>
                  <a:pt x="5408" y="58"/>
                </a:lnTo>
                <a:lnTo>
                  <a:pt x="5373" y="58"/>
                </a:lnTo>
                <a:lnTo>
                  <a:pt x="5302" y="61"/>
                </a:lnTo>
                <a:lnTo>
                  <a:pt x="5266" y="64"/>
                </a:lnTo>
                <a:lnTo>
                  <a:pt x="5194" y="71"/>
                </a:lnTo>
                <a:lnTo>
                  <a:pt x="5162" y="77"/>
                </a:lnTo>
                <a:lnTo>
                  <a:pt x="5126" y="83"/>
                </a:lnTo>
                <a:lnTo>
                  <a:pt x="5092" y="91"/>
                </a:lnTo>
                <a:lnTo>
                  <a:pt x="5060" y="99"/>
                </a:lnTo>
                <a:lnTo>
                  <a:pt x="5028" y="108"/>
                </a:lnTo>
                <a:lnTo>
                  <a:pt x="4996" y="117"/>
                </a:lnTo>
                <a:lnTo>
                  <a:pt x="4967" y="127"/>
                </a:lnTo>
                <a:lnTo>
                  <a:pt x="4936" y="138"/>
                </a:lnTo>
                <a:lnTo>
                  <a:pt x="4909" y="150"/>
                </a:lnTo>
                <a:lnTo>
                  <a:pt x="4881" y="164"/>
                </a:lnTo>
                <a:lnTo>
                  <a:pt x="4856" y="176"/>
                </a:lnTo>
                <a:lnTo>
                  <a:pt x="4829" y="192"/>
                </a:lnTo>
                <a:cubicBezTo>
                  <a:pt x="4815" y="199"/>
                  <a:pt x="4795" y="199"/>
                  <a:pt x="4783" y="190"/>
                </a:cubicBezTo>
                <a:lnTo>
                  <a:pt x="4761" y="176"/>
                </a:lnTo>
                <a:lnTo>
                  <a:pt x="4735" y="162"/>
                </a:lnTo>
                <a:lnTo>
                  <a:pt x="4709" y="148"/>
                </a:lnTo>
                <a:lnTo>
                  <a:pt x="4651" y="124"/>
                </a:lnTo>
                <a:lnTo>
                  <a:pt x="4619" y="113"/>
                </a:lnTo>
                <a:lnTo>
                  <a:pt x="4586" y="103"/>
                </a:lnTo>
                <a:lnTo>
                  <a:pt x="4553" y="94"/>
                </a:lnTo>
                <a:lnTo>
                  <a:pt x="4522" y="85"/>
                </a:lnTo>
                <a:lnTo>
                  <a:pt x="4490" y="80"/>
                </a:lnTo>
                <a:lnTo>
                  <a:pt x="4457" y="73"/>
                </a:lnTo>
                <a:lnTo>
                  <a:pt x="4426" y="69"/>
                </a:lnTo>
                <a:lnTo>
                  <a:pt x="4392" y="64"/>
                </a:lnTo>
                <a:lnTo>
                  <a:pt x="4362" y="63"/>
                </a:lnTo>
                <a:lnTo>
                  <a:pt x="4328" y="59"/>
                </a:lnTo>
                <a:lnTo>
                  <a:pt x="4294" y="58"/>
                </a:lnTo>
                <a:lnTo>
                  <a:pt x="4230" y="58"/>
                </a:lnTo>
                <a:lnTo>
                  <a:pt x="4198" y="59"/>
                </a:lnTo>
                <a:lnTo>
                  <a:pt x="4165" y="61"/>
                </a:lnTo>
                <a:lnTo>
                  <a:pt x="4134" y="63"/>
                </a:lnTo>
                <a:lnTo>
                  <a:pt x="4071" y="69"/>
                </a:lnTo>
                <a:lnTo>
                  <a:pt x="4041" y="75"/>
                </a:lnTo>
                <a:lnTo>
                  <a:pt x="4009" y="80"/>
                </a:lnTo>
                <a:lnTo>
                  <a:pt x="3951" y="94"/>
                </a:lnTo>
                <a:lnTo>
                  <a:pt x="3923" y="101"/>
                </a:lnTo>
                <a:lnTo>
                  <a:pt x="3869" y="119"/>
                </a:lnTo>
                <a:lnTo>
                  <a:pt x="3842" y="129"/>
                </a:lnTo>
                <a:lnTo>
                  <a:pt x="3793" y="150"/>
                </a:lnTo>
                <a:lnTo>
                  <a:pt x="3771" y="162"/>
                </a:lnTo>
                <a:lnTo>
                  <a:pt x="3749" y="172"/>
                </a:lnTo>
                <a:lnTo>
                  <a:pt x="3728" y="186"/>
                </a:lnTo>
                <a:lnTo>
                  <a:pt x="3708" y="199"/>
                </a:lnTo>
                <a:lnTo>
                  <a:pt x="3691" y="213"/>
                </a:lnTo>
                <a:lnTo>
                  <a:pt x="3675" y="227"/>
                </a:lnTo>
                <a:lnTo>
                  <a:pt x="3657" y="244"/>
                </a:lnTo>
                <a:cubicBezTo>
                  <a:pt x="3646" y="255"/>
                  <a:pt x="3626" y="258"/>
                  <a:pt x="3609" y="249"/>
                </a:cubicBezTo>
                <a:lnTo>
                  <a:pt x="3521" y="211"/>
                </a:lnTo>
                <a:lnTo>
                  <a:pt x="3471" y="194"/>
                </a:lnTo>
                <a:lnTo>
                  <a:pt x="3418" y="178"/>
                </a:lnTo>
                <a:lnTo>
                  <a:pt x="3342" y="160"/>
                </a:lnTo>
                <a:lnTo>
                  <a:pt x="3304" y="153"/>
                </a:lnTo>
                <a:lnTo>
                  <a:pt x="3264" y="147"/>
                </a:lnTo>
                <a:lnTo>
                  <a:pt x="3224" y="141"/>
                </a:lnTo>
                <a:lnTo>
                  <a:pt x="3184" y="136"/>
                </a:lnTo>
                <a:lnTo>
                  <a:pt x="3144" y="133"/>
                </a:lnTo>
                <a:lnTo>
                  <a:pt x="3064" y="129"/>
                </a:lnTo>
                <a:lnTo>
                  <a:pt x="3026" y="129"/>
                </a:lnTo>
                <a:lnTo>
                  <a:pt x="2986" y="130"/>
                </a:lnTo>
                <a:lnTo>
                  <a:pt x="2905" y="134"/>
                </a:lnTo>
                <a:lnTo>
                  <a:pt x="2867" y="138"/>
                </a:lnTo>
                <a:lnTo>
                  <a:pt x="2827" y="143"/>
                </a:lnTo>
                <a:lnTo>
                  <a:pt x="2751" y="153"/>
                </a:lnTo>
                <a:lnTo>
                  <a:pt x="2717" y="162"/>
                </a:lnTo>
                <a:lnTo>
                  <a:pt x="2679" y="169"/>
                </a:lnTo>
                <a:lnTo>
                  <a:pt x="2643" y="178"/>
                </a:lnTo>
                <a:lnTo>
                  <a:pt x="2575" y="199"/>
                </a:lnTo>
                <a:lnTo>
                  <a:pt x="2542" y="211"/>
                </a:lnTo>
                <a:lnTo>
                  <a:pt x="2511" y="223"/>
                </a:lnTo>
                <a:lnTo>
                  <a:pt x="2482" y="235"/>
                </a:lnTo>
                <a:lnTo>
                  <a:pt x="2453" y="249"/>
                </a:lnTo>
                <a:lnTo>
                  <a:pt x="2424" y="265"/>
                </a:lnTo>
                <a:lnTo>
                  <a:pt x="2400" y="281"/>
                </a:lnTo>
                <a:lnTo>
                  <a:pt x="2373" y="298"/>
                </a:lnTo>
                <a:lnTo>
                  <a:pt x="2350" y="313"/>
                </a:lnTo>
                <a:lnTo>
                  <a:pt x="2328" y="331"/>
                </a:lnTo>
                <a:lnTo>
                  <a:pt x="2308" y="351"/>
                </a:lnTo>
                <a:cubicBezTo>
                  <a:pt x="2298" y="360"/>
                  <a:pt x="2282" y="364"/>
                  <a:pt x="2266" y="359"/>
                </a:cubicBezTo>
                <a:lnTo>
                  <a:pt x="2228" y="348"/>
                </a:lnTo>
                <a:lnTo>
                  <a:pt x="2188" y="337"/>
                </a:lnTo>
                <a:lnTo>
                  <a:pt x="2150" y="329"/>
                </a:lnTo>
                <a:lnTo>
                  <a:pt x="2108" y="320"/>
                </a:lnTo>
                <a:lnTo>
                  <a:pt x="2068" y="313"/>
                </a:lnTo>
                <a:lnTo>
                  <a:pt x="2025" y="306"/>
                </a:lnTo>
                <a:lnTo>
                  <a:pt x="1941" y="295"/>
                </a:lnTo>
                <a:lnTo>
                  <a:pt x="1899" y="292"/>
                </a:lnTo>
                <a:lnTo>
                  <a:pt x="1856" y="289"/>
                </a:lnTo>
                <a:lnTo>
                  <a:pt x="1811" y="287"/>
                </a:lnTo>
                <a:lnTo>
                  <a:pt x="1769" y="285"/>
                </a:lnTo>
                <a:lnTo>
                  <a:pt x="1725" y="285"/>
                </a:lnTo>
                <a:lnTo>
                  <a:pt x="1680" y="287"/>
                </a:lnTo>
                <a:lnTo>
                  <a:pt x="1636" y="287"/>
                </a:lnTo>
                <a:lnTo>
                  <a:pt x="1594" y="290"/>
                </a:lnTo>
                <a:lnTo>
                  <a:pt x="1540" y="294"/>
                </a:lnTo>
                <a:lnTo>
                  <a:pt x="1486" y="301"/>
                </a:lnTo>
                <a:lnTo>
                  <a:pt x="1435" y="308"/>
                </a:lnTo>
                <a:lnTo>
                  <a:pt x="1386" y="315"/>
                </a:lnTo>
                <a:lnTo>
                  <a:pt x="1337" y="325"/>
                </a:lnTo>
                <a:lnTo>
                  <a:pt x="1290" y="336"/>
                </a:lnTo>
                <a:lnTo>
                  <a:pt x="1243" y="348"/>
                </a:lnTo>
                <a:lnTo>
                  <a:pt x="1199" y="360"/>
                </a:lnTo>
                <a:lnTo>
                  <a:pt x="1115" y="388"/>
                </a:lnTo>
                <a:lnTo>
                  <a:pt x="1075" y="404"/>
                </a:lnTo>
                <a:lnTo>
                  <a:pt x="1037" y="421"/>
                </a:lnTo>
                <a:lnTo>
                  <a:pt x="1001" y="437"/>
                </a:lnTo>
                <a:lnTo>
                  <a:pt x="965" y="456"/>
                </a:lnTo>
                <a:lnTo>
                  <a:pt x="931" y="475"/>
                </a:lnTo>
                <a:lnTo>
                  <a:pt x="900" y="495"/>
                </a:lnTo>
                <a:lnTo>
                  <a:pt x="871" y="515"/>
                </a:lnTo>
                <a:lnTo>
                  <a:pt x="845" y="537"/>
                </a:lnTo>
                <a:lnTo>
                  <a:pt x="820" y="557"/>
                </a:lnTo>
                <a:lnTo>
                  <a:pt x="798" y="580"/>
                </a:lnTo>
                <a:lnTo>
                  <a:pt x="758" y="625"/>
                </a:lnTo>
                <a:lnTo>
                  <a:pt x="742" y="648"/>
                </a:lnTo>
                <a:lnTo>
                  <a:pt x="728" y="673"/>
                </a:lnTo>
                <a:lnTo>
                  <a:pt x="706" y="722"/>
                </a:lnTo>
                <a:lnTo>
                  <a:pt x="700" y="746"/>
                </a:lnTo>
                <a:lnTo>
                  <a:pt x="696" y="770"/>
                </a:lnTo>
                <a:lnTo>
                  <a:pt x="694" y="795"/>
                </a:lnTo>
                <a:lnTo>
                  <a:pt x="694" y="821"/>
                </a:lnTo>
                <a:lnTo>
                  <a:pt x="698" y="847"/>
                </a:lnTo>
                <a:lnTo>
                  <a:pt x="702" y="875"/>
                </a:lnTo>
                <a:cubicBezTo>
                  <a:pt x="704" y="882"/>
                  <a:pt x="702" y="887"/>
                  <a:pt x="698" y="894"/>
                </a:cubicBezTo>
                <a:lnTo>
                  <a:pt x="694" y="901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</p:sp>
      <p:sp>
        <p:nvSpPr>
          <p:cNvPr id="1467" name="Freeform 14"/>
          <p:cNvSpPr/>
          <p:nvPr/>
        </p:nvSpPr>
        <p:spPr>
          <a:xfrm>
            <a:off x="6822000" y="3006000"/>
            <a:ext cx="2309040" cy="815040"/>
          </a:xfrm>
          <a:custGeom>
            <a:avLst/>
            <a:gdLst/>
            <a:ahLst/>
            <a:rect l="0" t="0" r="r" b="b"/>
            <a:pathLst>
              <a:path w="6414" h="2264">
                <a:moveTo>
                  <a:pt x="448" y="1489"/>
                </a:moveTo>
                <a:lnTo>
                  <a:pt x="341" y="1489"/>
                </a:lnTo>
                <a:lnTo>
                  <a:pt x="287" y="1485"/>
                </a:lnTo>
                <a:lnTo>
                  <a:pt x="235" y="1480"/>
                </a:lnTo>
                <a:lnTo>
                  <a:pt x="181" y="1473"/>
                </a:lnTo>
                <a:lnTo>
                  <a:pt x="129" y="1463"/>
                </a:lnTo>
                <a:lnTo>
                  <a:pt x="81" y="1452"/>
                </a:lnTo>
                <a:lnTo>
                  <a:pt x="31" y="1438"/>
                </a:lnTo>
                <a:cubicBezTo>
                  <a:pt x="11" y="1433"/>
                  <a:pt x="0" y="1417"/>
                  <a:pt x="7" y="1402"/>
                </a:cubicBezTo>
                <a:cubicBezTo>
                  <a:pt x="16" y="1386"/>
                  <a:pt x="36" y="1378"/>
                  <a:pt x="56" y="1384"/>
                </a:cubicBezTo>
                <a:lnTo>
                  <a:pt x="101" y="1396"/>
                </a:lnTo>
                <a:lnTo>
                  <a:pt x="147" y="1406"/>
                </a:lnTo>
                <a:lnTo>
                  <a:pt x="195" y="1416"/>
                </a:lnTo>
                <a:lnTo>
                  <a:pt x="243" y="1422"/>
                </a:lnTo>
                <a:lnTo>
                  <a:pt x="292" y="1428"/>
                </a:lnTo>
                <a:lnTo>
                  <a:pt x="343" y="1430"/>
                </a:lnTo>
                <a:lnTo>
                  <a:pt x="395" y="1431"/>
                </a:lnTo>
                <a:lnTo>
                  <a:pt x="446" y="1430"/>
                </a:lnTo>
                <a:cubicBezTo>
                  <a:pt x="466" y="1430"/>
                  <a:pt x="484" y="1441"/>
                  <a:pt x="484" y="1459"/>
                </a:cubicBezTo>
                <a:cubicBezTo>
                  <a:pt x="486" y="1475"/>
                  <a:pt x="468" y="1487"/>
                  <a:pt x="448" y="1489"/>
                </a:cubicBezTo>
                <a:moveTo>
                  <a:pt x="813" y="2009"/>
                </a:moveTo>
                <a:lnTo>
                  <a:pt x="769" y="2016"/>
                </a:lnTo>
                <a:lnTo>
                  <a:pt x="724" y="2023"/>
                </a:lnTo>
                <a:lnTo>
                  <a:pt x="678" y="2028"/>
                </a:lnTo>
                <a:lnTo>
                  <a:pt x="630" y="2032"/>
                </a:lnTo>
                <a:cubicBezTo>
                  <a:pt x="610" y="2033"/>
                  <a:pt x="592" y="2023"/>
                  <a:pt x="590" y="2005"/>
                </a:cubicBezTo>
                <a:cubicBezTo>
                  <a:pt x="588" y="1990"/>
                  <a:pt x="604" y="1976"/>
                  <a:pt x="624" y="1974"/>
                </a:cubicBezTo>
                <a:lnTo>
                  <a:pt x="666" y="1971"/>
                </a:lnTo>
                <a:lnTo>
                  <a:pt x="711" y="1967"/>
                </a:lnTo>
                <a:lnTo>
                  <a:pt x="753" y="1960"/>
                </a:lnTo>
                <a:lnTo>
                  <a:pt x="796" y="1952"/>
                </a:lnTo>
                <a:cubicBezTo>
                  <a:pt x="816" y="1947"/>
                  <a:pt x="836" y="1958"/>
                  <a:pt x="840" y="1974"/>
                </a:cubicBezTo>
                <a:cubicBezTo>
                  <a:pt x="845" y="1990"/>
                  <a:pt x="833" y="2005"/>
                  <a:pt x="813" y="2009"/>
                </a:cubicBezTo>
                <a:moveTo>
                  <a:pt x="2303" y="2252"/>
                </a:moveTo>
                <a:lnTo>
                  <a:pt x="2271" y="2227"/>
                </a:lnTo>
                <a:lnTo>
                  <a:pt x="2243" y="2199"/>
                </a:lnTo>
                <a:lnTo>
                  <a:pt x="2215" y="2171"/>
                </a:lnTo>
                <a:lnTo>
                  <a:pt x="2191" y="2143"/>
                </a:lnTo>
                <a:cubicBezTo>
                  <a:pt x="2180" y="2129"/>
                  <a:pt x="2185" y="2112"/>
                  <a:pt x="2203" y="2103"/>
                </a:cubicBezTo>
                <a:cubicBezTo>
                  <a:pt x="2221" y="2094"/>
                  <a:pt x="2243" y="2098"/>
                  <a:pt x="2253" y="2110"/>
                </a:cubicBezTo>
                <a:lnTo>
                  <a:pt x="2275" y="2136"/>
                </a:lnTo>
                <a:lnTo>
                  <a:pt x="2299" y="2161"/>
                </a:lnTo>
                <a:lnTo>
                  <a:pt x="2325" y="2185"/>
                </a:lnTo>
                <a:lnTo>
                  <a:pt x="2356" y="2211"/>
                </a:lnTo>
                <a:cubicBezTo>
                  <a:pt x="2369" y="2222"/>
                  <a:pt x="2369" y="2241"/>
                  <a:pt x="2356" y="2252"/>
                </a:cubicBezTo>
                <a:cubicBezTo>
                  <a:pt x="2341" y="2263"/>
                  <a:pt x="2316" y="2262"/>
                  <a:pt x="2303" y="2252"/>
                </a:cubicBezTo>
                <a:moveTo>
                  <a:pt x="4336" y="1976"/>
                </a:moveTo>
                <a:lnTo>
                  <a:pt x="4330" y="2005"/>
                </a:lnTo>
                <a:lnTo>
                  <a:pt x="4321" y="2037"/>
                </a:lnTo>
                <a:lnTo>
                  <a:pt x="4308" y="2066"/>
                </a:lnTo>
                <a:lnTo>
                  <a:pt x="4292" y="2096"/>
                </a:lnTo>
                <a:cubicBezTo>
                  <a:pt x="4286" y="2112"/>
                  <a:pt x="4264" y="2119"/>
                  <a:pt x="4243" y="2112"/>
                </a:cubicBezTo>
                <a:cubicBezTo>
                  <a:pt x="4226" y="2107"/>
                  <a:pt x="4216" y="2089"/>
                  <a:pt x="4223" y="2075"/>
                </a:cubicBezTo>
                <a:lnTo>
                  <a:pt x="4238" y="2049"/>
                </a:lnTo>
                <a:lnTo>
                  <a:pt x="4250" y="2023"/>
                </a:lnTo>
                <a:lnTo>
                  <a:pt x="4258" y="1994"/>
                </a:lnTo>
                <a:lnTo>
                  <a:pt x="4264" y="1967"/>
                </a:lnTo>
                <a:cubicBezTo>
                  <a:pt x="4268" y="1952"/>
                  <a:pt x="4286" y="1941"/>
                  <a:pt x="4308" y="1943"/>
                </a:cubicBezTo>
                <a:cubicBezTo>
                  <a:pt x="4328" y="1946"/>
                  <a:pt x="4341" y="1960"/>
                  <a:pt x="4336" y="1976"/>
                </a:cubicBezTo>
                <a:moveTo>
                  <a:pt x="5158" y="1239"/>
                </a:moveTo>
                <a:lnTo>
                  <a:pt x="5216" y="1255"/>
                </a:lnTo>
                <a:lnTo>
                  <a:pt x="5275" y="1272"/>
                </a:lnTo>
                <a:lnTo>
                  <a:pt x="5330" y="1294"/>
                </a:lnTo>
                <a:lnTo>
                  <a:pt x="5381" y="1316"/>
                </a:lnTo>
                <a:lnTo>
                  <a:pt x="5431" y="1341"/>
                </a:lnTo>
                <a:lnTo>
                  <a:pt x="5475" y="1364"/>
                </a:lnTo>
                <a:lnTo>
                  <a:pt x="5535" y="1406"/>
                </a:lnTo>
                <a:lnTo>
                  <a:pt x="5553" y="1421"/>
                </a:lnTo>
                <a:lnTo>
                  <a:pt x="5571" y="1436"/>
                </a:lnTo>
                <a:lnTo>
                  <a:pt x="5589" y="1450"/>
                </a:lnTo>
                <a:lnTo>
                  <a:pt x="5602" y="1466"/>
                </a:lnTo>
                <a:lnTo>
                  <a:pt x="5617" y="1482"/>
                </a:lnTo>
                <a:lnTo>
                  <a:pt x="5631" y="1499"/>
                </a:lnTo>
                <a:lnTo>
                  <a:pt x="5642" y="1515"/>
                </a:lnTo>
                <a:lnTo>
                  <a:pt x="5655" y="1533"/>
                </a:lnTo>
                <a:lnTo>
                  <a:pt x="5664" y="1548"/>
                </a:lnTo>
                <a:lnTo>
                  <a:pt x="5682" y="1583"/>
                </a:lnTo>
                <a:lnTo>
                  <a:pt x="5689" y="1600"/>
                </a:lnTo>
                <a:lnTo>
                  <a:pt x="5693" y="1619"/>
                </a:lnTo>
                <a:lnTo>
                  <a:pt x="5698" y="1637"/>
                </a:lnTo>
                <a:lnTo>
                  <a:pt x="5700" y="1656"/>
                </a:lnTo>
                <a:lnTo>
                  <a:pt x="5702" y="1674"/>
                </a:lnTo>
                <a:lnTo>
                  <a:pt x="5702" y="1693"/>
                </a:lnTo>
                <a:cubicBezTo>
                  <a:pt x="5702" y="1708"/>
                  <a:pt x="5687" y="1722"/>
                  <a:pt x="5667" y="1722"/>
                </a:cubicBezTo>
                <a:cubicBezTo>
                  <a:pt x="5647" y="1722"/>
                  <a:pt x="5629" y="1708"/>
                  <a:pt x="5629" y="1693"/>
                </a:cubicBezTo>
                <a:lnTo>
                  <a:pt x="5629" y="1677"/>
                </a:lnTo>
                <a:lnTo>
                  <a:pt x="5627" y="1663"/>
                </a:lnTo>
                <a:lnTo>
                  <a:pt x="5622" y="1632"/>
                </a:lnTo>
                <a:lnTo>
                  <a:pt x="5617" y="1618"/>
                </a:lnTo>
                <a:lnTo>
                  <a:pt x="5611" y="1602"/>
                </a:lnTo>
                <a:lnTo>
                  <a:pt x="5604" y="1588"/>
                </a:lnTo>
                <a:lnTo>
                  <a:pt x="5597" y="1572"/>
                </a:lnTo>
                <a:lnTo>
                  <a:pt x="5579" y="1544"/>
                </a:lnTo>
                <a:lnTo>
                  <a:pt x="5557" y="1516"/>
                </a:lnTo>
                <a:lnTo>
                  <a:pt x="5517" y="1475"/>
                </a:lnTo>
                <a:lnTo>
                  <a:pt x="5469" y="1436"/>
                </a:lnTo>
                <a:lnTo>
                  <a:pt x="5449" y="1424"/>
                </a:lnTo>
                <a:lnTo>
                  <a:pt x="5431" y="1411"/>
                </a:lnTo>
                <a:lnTo>
                  <a:pt x="5411" y="1400"/>
                </a:lnTo>
                <a:lnTo>
                  <a:pt x="5388" y="1388"/>
                </a:lnTo>
                <a:lnTo>
                  <a:pt x="5368" y="1377"/>
                </a:lnTo>
                <a:lnTo>
                  <a:pt x="5346" y="1366"/>
                </a:lnTo>
                <a:lnTo>
                  <a:pt x="5297" y="1345"/>
                </a:lnTo>
                <a:lnTo>
                  <a:pt x="5248" y="1326"/>
                </a:lnTo>
                <a:lnTo>
                  <a:pt x="5194" y="1309"/>
                </a:lnTo>
                <a:lnTo>
                  <a:pt x="5134" y="1294"/>
                </a:lnTo>
                <a:cubicBezTo>
                  <a:pt x="5116" y="1288"/>
                  <a:pt x="5106" y="1272"/>
                  <a:pt x="5112" y="1256"/>
                </a:cubicBezTo>
                <a:cubicBezTo>
                  <a:pt x="5118" y="1241"/>
                  <a:pt x="5138" y="1234"/>
                  <a:pt x="5158" y="1239"/>
                </a:cubicBezTo>
                <a:moveTo>
                  <a:pt x="6402" y="828"/>
                </a:moveTo>
                <a:lnTo>
                  <a:pt x="6379" y="851"/>
                </a:lnTo>
                <a:lnTo>
                  <a:pt x="6355" y="875"/>
                </a:lnTo>
                <a:lnTo>
                  <a:pt x="6329" y="898"/>
                </a:lnTo>
                <a:lnTo>
                  <a:pt x="6299" y="919"/>
                </a:lnTo>
                <a:lnTo>
                  <a:pt x="6269" y="940"/>
                </a:lnTo>
                <a:lnTo>
                  <a:pt x="6233" y="960"/>
                </a:lnTo>
                <a:lnTo>
                  <a:pt x="6197" y="978"/>
                </a:lnTo>
                <a:lnTo>
                  <a:pt x="6159" y="996"/>
                </a:lnTo>
                <a:cubicBezTo>
                  <a:pt x="6141" y="1004"/>
                  <a:pt x="6119" y="999"/>
                  <a:pt x="6108" y="985"/>
                </a:cubicBezTo>
                <a:cubicBezTo>
                  <a:pt x="6097" y="971"/>
                  <a:pt x="6103" y="954"/>
                  <a:pt x="6121" y="946"/>
                </a:cubicBezTo>
                <a:lnTo>
                  <a:pt x="6157" y="929"/>
                </a:lnTo>
                <a:lnTo>
                  <a:pt x="6188" y="913"/>
                </a:lnTo>
                <a:lnTo>
                  <a:pt x="6219" y="896"/>
                </a:lnTo>
                <a:lnTo>
                  <a:pt x="6248" y="877"/>
                </a:lnTo>
                <a:lnTo>
                  <a:pt x="6275" y="858"/>
                </a:lnTo>
                <a:lnTo>
                  <a:pt x="6299" y="837"/>
                </a:lnTo>
                <a:lnTo>
                  <a:pt x="6319" y="818"/>
                </a:lnTo>
                <a:lnTo>
                  <a:pt x="6341" y="795"/>
                </a:lnTo>
                <a:cubicBezTo>
                  <a:pt x="6353" y="781"/>
                  <a:pt x="6375" y="777"/>
                  <a:pt x="6393" y="788"/>
                </a:cubicBezTo>
                <a:cubicBezTo>
                  <a:pt x="6409" y="796"/>
                  <a:pt x="6413" y="816"/>
                  <a:pt x="6402" y="828"/>
                </a:cubicBezTo>
                <a:moveTo>
                  <a:pt x="5852" y="210"/>
                </a:moveTo>
                <a:lnTo>
                  <a:pt x="5858" y="230"/>
                </a:lnTo>
                <a:lnTo>
                  <a:pt x="5862" y="250"/>
                </a:lnTo>
                <a:lnTo>
                  <a:pt x="5864" y="271"/>
                </a:lnTo>
                <a:lnTo>
                  <a:pt x="5864" y="292"/>
                </a:lnTo>
                <a:cubicBezTo>
                  <a:pt x="5864" y="310"/>
                  <a:pt x="5850" y="322"/>
                  <a:pt x="5830" y="322"/>
                </a:cubicBezTo>
                <a:cubicBezTo>
                  <a:pt x="5810" y="322"/>
                  <a:pt x="5792" y="310"/>
                  <a:pt x="5792" y="294"/>
                </a:cubicBezTo>
                <a:lnTo>
                  <a:pt x="5792" y="277"/>
                </a:lnTo>
                <a:lnTo>
                  <a:pt x="5789" y="261"/>
                </a:lnTo>
                <a:lnTo>
                  <a:pt x="5787" y="243"/>
                </a:lnTo>
                <a:lnTo>
                  <a:pt x="5780" y="224"/>
                </a:lnTo>
                <a:cubicBezTo>
                  <a:pt x="5776" y="208"/>
                  <a:pt x="5787" y="193"/>
                  <a:pt x="5807" y="189"/>
                </a:cubicBezTo>
                <a:cubicBezTo>
                  <a:pt x="5827" y="186"/>
                  <a:pt x="5847" y="196"/>
                  <a:pt x="5852" y="210"/>
                </a:cubicBezTo>
                <a:moveTo>
                  <a:pt x="4310" y="113"/>
                </a:moveTo>
                <a:lnTo>
                  <a:pt x="4321" y="100"/>
                </a:lnTo>
                <a:lnTo>
                  <a:pt x="4336" y="86"/>
                </a:lnTo>
                <a:lnTo>
                  <a:pt x="4350" y="72"/>
                </a:lnTo>
                <a:lnTo>
                  <a:pt x="4366" y="60"/>
                </a:lnTo>
                <a:lnTo>
                  <a:pt x="4381" y="46"/>
                </a:lnTo>
                <a:lnTo>
                  <a:pt x="4399" y="33"/>
                </a:lnTo>
                <a:lnTo>
                  <a:pt x="4435" y="11"/>
                </a:lnTo>
                <a:cubicBezTo>
                  <a:pt x="4450" y="0"/>
                  <a:pt x="4475" y="2"/>
                  <a:pt x="4488" y="14"/>
                </a:cubicBezTo>
                <a:cubicBezTo>
                  <a:pt x="4501" y="27"/>
                  <a:pt x="4499" y="46"/>
                  <a:pt x="4484" y="56"/>
                </a:cubicBezTo>
                <a:lnTo>
                  <a:pt x="4450" y="77"/>
                </a:lnTo>
                <a:lnTo>
                  <a:pt x="4435" y="88"/>
                </a:lnTo>
                <a:lnTo>
                  <a:pt x="4406" y="111"/>
                </a:lnTo>
                <a:lnTo>
                  <a:pt x="4394" y="121"/>
                </a:lnTo>
                <a:lnTo>
                  <a:pt x="4384" y="133"/>
                </a:lnTo>
                <a:lnTo>
                  <a:pt x="4370" y="146"/>
                </a:lnTo>
                <a:cubicBezTo>
                  <a:pt x="4359" y="160"/>
                  <a:pt x="4336" y="163"/>
                  <a:pt x="4318" y="152"/>
                </a:cubicBezTo>
                <a:cubicBezTo>
                  <a:pt x="4304" y="144"/>
                  <a:pt x="4298" y="127"/>
                  <a:pt x="4310" y="113"/>
                </a:cubicBezTo>
                <a:moveTo>
                  <a:pt x="3198" y="165"/>
                </a:moveTo>
                <a:lnTo>
                  <a:pt x="3209" y="144"/>
                </a:lnTo>
                <a:lnTo>
                  <a:pt x="3223" y="119"/>
                </a:lnTo>
                <a:lnTo>
                  <a:pt x="3241" y="99"/>
                </a:lnTo>
                <a:lnTo>
                  <a:pt x="3261" y="75"/>
                </a:lnTo>
                <a:cubicBezTo>
                  <a:pt x="3272" y="61"/>
                  <a:pt x="3296" y="60"/>
                  <a:pt x="3312" y="69"/>
                </a:cubicBezTo>
                <a:cubicBezTo>
                  <a:pt x="3330" y="77"/>
                  <a:pt x="3332" y="97"/>
                  <a:pt x="3321" y="108"/>
                </a:cubicBezTo>
                <a:lnTo>
                  <a:pt x="3305" y="128"/>
                </a:lnTo>
                <a:lnTo>
                  <a:pt x="3290" y="146"/>
                </a:lnTo>
                <a:lnTo>
                  <a:pt x="3278" y="165"/>
                </a:lnTo>
                <a:lnTo>
                  <a:pt x="3267" y="186"/>
                </a:lnTo>
                <a:cubicBezTo>
                  <a:pt x="3261" y="202"/>
                  <a:pt x="3238" y="208"/>
                  <a:pt x="3221" y="203"/>
                </a:cubicBezTo>
                <a:cubicBezTo>
                  <a:pt x="3201" y="196"/>
                  <a:pt x="3191" y="180"/>
                  <a:pt x="3198" y="165"/>
                </a:cubicBezTo>
                <a:moveTo>
                  <a:pt x="1948" y="177"/>
                </a:moveTo>
                <a:lnTo>
                  <a:pt x="2004" y="194"/>
                </a:lnTo>
                <a:lnTo>
                  <a:pt x="2058" y="213"/>
                </a:lnTo>
                <a:lnTo>
                  <a:pt x="2111" y="236"/>
                </a:lnTo>
                <a:lnTo>
                  <a:pt x="2160" y="259"/>
                </a:lnTo>
                <a:cubicBezTo>
                  <a:pt x="2178" y="268"/>
                  <a:pt x="2185" y="285"/>
                  <a:pt x="2173" y="299"/>
                </a:cubicBezTo>
                <a:cubicBezTo>
                  <a:pt x="2163" y="313"/>
                  <a:pt x="2140" y="316"/>
                  <a:pt x="2122" y="310"/>
                </a:cubicBezTo>
                <a:lnTo>
                  <a:pt x="2075" y="287"/>
                </a:lnTo>
                <a:lnTo>
                  <a:pt x="2026" y="268"/>
                </a:lnTo>
                <a:lnTo>
                  <a:pt x="1975" y="249"/>
                </a:lnTo>
                <a:lnTo>
                  <a:pt x="1920" y="231"/>
                </a:lnTo>
                <a:cubicBezTo>
                  <a:pt x="1902" y="224"/>
                  <a:pt x="1892" y="207"/>
                  <a:pt x="1900" y="193"/>
                </a:cubicBezTo>
                <a:cubicBezTo>
                  <a:pt x="1908" y="177"/>
                  <a:pt x="1928" y="170"/>
                  <a:pt x="1948" y="177"/>
                </a:cubicBezTo>
                <a:moveTo>
                  <a:pt x="323" y="849"/>
                </a:moveTo>
                <a:lnTo>
                  <a:pt x="312" y="828"/>
                </a:lnTo>
                <a:lnTo>
                  <a:pt x="301" y="805"/>
                </a:lnTo>
                <a:lnTo>
                  <a:pt x="292" y="782"/>
                </a:lnTo>
                <a:lnTo>
                  <a:pt x="285" y="760"/>
                </a:lnTo>
                <a:cubicBezTo>
                  <a:pt x="281" y="744"/>
                  <a:pt x="292" y="729"/>
                  <a:pt x="312" y="724"/>
                </a:cubicBezTo>
                <a:cubicBezTo>
                  <a:pt x="332" y="720"/>
                  <a:pt x="352" y="730"/>
                  <a:pt x="357" y="746"/>
                </a:cubicBezTo>
                <a:lnTo>
                  <a:pt x="370" y="785"/>
                </a:lnTo>
                <a:lnTo>
                  <a:pt x="379" y="805"/>
                </a:lnTo>
                <a:lnTo>
                  <a:pt x="390" y="826"/>
                </a:lnTo>
                <a:cubicBezTo>
                  <a:pt x="399" y="840"/>
                  <a:pt x="390" y="858"/>
                  <a:pt x="372" y="865"/>
                </a:cubicBezTo>
                <a:cubicBezTo>
                  <a:pt x="352" y="870"/>
                  <a:pt x="332" y="863"/>
                  <a:pt x="323" y="849"/>
                </a:cubicBez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</p:sp>
      <p:sp>
        <p:nvSpPr>
          <p:cNvPr id="1468" name="Freeform 15"/>
          <p:cNvSpPr/>
          <p:nvPr/>
        </p:nvSpPr>
        <p:spPr>
          <a:xfrm>
            <a:off x="5437800" y="3264120"/>
            <a:ext cx="1030680" cy="400320"/>
          </a:xfrm>
          <a:custGeom>
            <a:avLst/>
            <a:gdLst/>
            <a:ahLst/>
            <a:rect l="0" t="0" r="r" b="b"/>
            <a:pathLst>
              <a:path w="2863" h="1112">
                <a:moveTo>
                  <a:pt x="0" y="278"/>
                </a:moveTo>
                <a:lnTo>
                  <a:pt x="2153" y="278"/>
                </a:lnTo>
                <a:lnTo>
                  <a:pt x="2153" y="0"/>
                </a:lnTo>
                <a:lnTo>
                  <a:pt x="2862" y="555"/>
                </a:lnTo>
                <a:lnTo>
                  <a:pt x="2153" y="1111"/>
                </a:lnTo>
                <a:lnTo>
                  <a:pt x="2153" y="834"/>
                </a:lnTo>
                <a:lnTo>
                  <a:pt x="0" y="834"/>
                </a:lnTo>
                <a:lnTo>
                  <a:pt x="0" y="278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</p:sp>
      <p:sp>
        <p:nvSpPr>
          <p:cNvPr id="1469" name="Freeform 16"/>
          <p:cNvSpPr/>
          <p:nvPr/>
        </p:nvSpPr>
        <p:spPr>
          <a:xfrm>
            <a:off x="5424840" y="3239280"/>
            <a:ext cx="1062720" cy="450360"/>
          </a:xfrm>
          <a:custGeom>
            <a:avLst/>
            <a:gdLst/>
            <a:ahLst/>
            <a:rect l="0" t="0" r="r" b="b"/>
            <a:pathLst>
              <a:path w="2952" h="1251">
                <a:moveTo>
                  <a:pt x="0" y="317"/>
                </a:moveTo>
                <a:lnTo>
                  <a:pt x="2189" y="317"/>
                </a:lnTo>
                <a:lnTo>
                  <a:pt x="2153" y="347"/>
                </a:lnTo>
                <a:lnTo>
                  <a:pt x="2153" y="0"/>
                </a:lnTo>
                <a:lnTo>
                  <a:pt x="2951" y="624"/>
                </a:lnTo>
                <a:lnTo>
                  <a:pt x="2153" y="1250"/>
                </a:lnTo>
                <a:lnTo>
                  <a:pt x="2153" y="903"/>
                </a:lnTo>
                <a:lnTo>
                  <a:pt x="2189" y="933"/>
                </a:lnTo>
                <a:lnTo>
                  <a:pt x="0" y="933"/>
                </a:lnTo>
                <a:lnTo>
                  <a:pt x="0" y="317"/>
                </a:lnTo>
                <a:moveTo>
                  <a:pt x="74" y="903"/>
                </a:moveTo>
                <a:lnTo>
                  <a:pt x="36" y="872"/>
                </a:lnTo>
                <a:lnTo>
                  <a:pt x="2227" y="872"/>
                </a:lnTo>
                <a:lnTo>
                  <a:pt x="2227" y="1180"/>
                </a:lnTo>
                <a:lnTo>
                  <a:pt x="2164" y="1159"/>
                </a:lnTo>
                <a:lnTo>
                  <a:pt x="2873" y="604"/>
                </a:lnTo>
                <a:lnTo>
                  <a:pt x="2873" y="646"/>
                </a:lnTo>
                <a:lnTo>
                  <a:pt x="2164" y="91"/>
                </a:lnTo>
                <a:lnTo>
                  <a:pt x="2227" y="69"/>
                </a:lnTo>
                <a:lnTo>
                  <a:pt x="2227" y="377"/>
                </a:lnTo>
                <a:lnTo>
                  <a:pt x="36" y="377"/>
                </a:lnTo>
                <a:lnTo>
                  <a:pt x="74" y="347"/>
                </a:lnTo>
                <a:lnTo>
                  <a:pt x="74" y="903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</p:sp>
      <p:pic>
        <p:nvPicPr>
          <p:cNvPr id="1470" name="" descr=""/>
          <p:cNvPicPr/>
          <p:nvPr/>
        </p:nvPicPr>
        <p:blipFill>
          <a:blip r:embed="rId2"/>
          <a:stretch/>
        </p:blipFill>
        <p:spPr>
          <a:xfrm>
            <a:off x="7589880" y="1938600"/>
            <a:ext cx="1471320" cy="519120"/>
          </a:xfrm>
          <a:prstGeom prst="rect">
            <a:avLst/>
          </a:prstGeom>
          <a:ln w="0">
            <a:noFill/>
          </a:ln>
        </p:spPr>
      </p:pic>
      <p:pic>
        <p:nvPicPr>
          <p:cNvPr id="1471" name="" descr=""/>
          <p:cNvPicPr/>
          <p:nvPr/>
        </p:nvPicPr>
        <p:blipFill>
          <a:blip r:embed="rId3"/>
          <a:stretch/>
        </p:blipFill>
        <p:spPr>
          <a:xfrm>
            <a:off x="6997680" y="2251440"/>
            <a:ext cx="748800" cy="586800"/>
          </a:xfrm>
          <a:prstGeom prst="rect">
            <a:avLst/>
          </a:prstGeom>
          <a:ln w="0">
            <a:noFill/>
          </a:ln>
        </p:spPr>
      </p:pic>
      <p:sp>
        <p:nvSpPr>
          <p:cNvPr id="1472" name="TextShape 17"/>
          <p:cNvSpPr txBox="1"/>
          <p:nvPr/>
        </p:nvSpPr>
        <p:spPr>
          <a:xfrm>
            <a:off x="6747120" y="965520"/>
            <a:ext cx="24706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[19] Github template Web page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473" name="" descr=""/>
          <p:cNvPicPr/>
          <p:nvPr/>
        </p:nvPicPr>
        <p:blipFill>
          <a:blip r:embed="rId4"/>
          <a:stretch/>
        </p:blipFill>
        <p:spPr>
          <a:xfrm rot="5400000">
            <a:off x="7680960" y="2668320"/>
            <a:ext cx="550080" cy="1350000"/>
          </a:xfrm>
          <a:prstGeom prst="rect">
            <a:avLst/>
          </a:prstGeom>
          <a:ln w="0">
            <a:noFill/>
          </a:ln>
        </p:spPr>
      </p:pic>
      <p:pic>
        <p:nvPicPr>
          <p:cNvPr id="1474" name="" descr=""/>
          <p:cNvPicPr/>
          <p:nvPr/>
        </p:nvPicPr>
        <p:blipFill>
          <a:blip r:embed="rId5"/>
          <a:stretch/>
        </p:blipFill>
        <p:spPr>
          <a:xfrm>
            <a:off x="7501680" y="3611160"/>
            <a:ext cx="57240" cy="7200"/>
          </a:xfrm>
          <a:prstGeom prst="rect">
            <a:avLst/>
          </a:prstGeom>
          <a:ln w="0">
            <a:noFill/>
          </a:ln>
        </p:spPr>
      </p:pic>
      <p:sp>
        <p:nvSpPr>
          <p:cNvPr id="1475" name="TextShape 18"/>
          <p:cNvSpPr txBox="1"/>
          <p:nvPr/>
        </p:nvSpPr>
        <p:spPr>
          <a:xfrm>
            <a:off x="7842240" y="2508840"/>
            <a:ext cx="95508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HDInsight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76" name="TextShape 19"/>
          <p:cNvSpPr txBox="1"/>
          <p:nvPr/>
        </p:nvSpPr>
        <p:spPr>
          <a:xfrm>
            <a:off x="6742800" y="1271520"/>
            <a:ext cx="24469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[20] Azure HDInsight Web page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477" name="" descr=""/>
          <p:cNvPicPr/>
          <p:nvPr/>
        </p:nvPicPr>
        <p:blipFill>
          <a:blip r:embed="rId6"/>
          <a:stretch/>
        </p:blipFill>
        <p:spPr>
          <a:xfrm>
            <a:off x="6393240" y="1905480"/>
            <a:ext cx="1134360" cy="262440"/>
          </a:xfrm>
          <a:prstGeom prst="rect">
            <a:avLst/>
          </a:prstGeom>
          <a:ln w="0">
            <a:noFill/>
          </a:ln>
        </p:spPr>
      </p:pic>
      <p:pic>
        <p:nvPicPr>
          <p:cNvPr id="1478" name="" descr=""/>
          <p:cNvPicPr/>
          <p:nvPr/>
        </p:nvPicPr>
        <p:blipFill>
          <a:blip r:embed="rId7"/>
          <a:stretch/>
        </p:blipFill>
        <p:spPr>
          <a:xfrm rot="5400000">
            <a:off x="9064080" y="2197080"/>
            <a:ext cx="417600" cy="541080"/>
          </a:xfrm>
          <a:prstGeom prst="rect">
            <a:avLst/>
          </a:prstGeom>
          <a:ln w="0">
            <a:noFill/>
          </a:ln>
        </p:spPr>
      </p:pic>
      <p:pic>
        <p:nvPicPr>
          <p:cNvPr id="1479" name="" descr=""/>
          <p:cNvPicPr/>
          <p:nvPr/>
        </p:nvPicPr>
        <p:blipFill>
          <a:blip r:embed="rId8"/>
          <a:stretch/>
        </p:blipFill>
        <p:spPr>
          <a:xfrm>
            <a:off x="9102600" y="2667240"/>
            <a:ext cx="19800" cy="2880"/>
          </a:xfrm>
          <a:prstGeom prst="rect">
            <a:avLst/>
          </a:prstGeom>
          <a:ln w="0">
            <a:noFill/>
          </a:ln>
        </p:spPr>
      </p:pic>
      <p:sp>
        <p:nvSpPr>
          <p:cNvPr id="1480" name="TextShape 20"/>
          <p:cNvSpPr txBox="1"/>
          <p:nvPr/>
        </p:nvSpPr>
        <p:spPr>
          <a:xfrm>
            <a:off x="6739920" y="1583280"/>
            <a:ext cx="14169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[16] Apache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81" name="TextShape 21"/>
          <p:cNvSpPr txBox="1"/>
          <p:nvPr/>
        </p:nvSpPr>
        <p:spPr>
          <a:xfrm>
            <a:off x="5434920" y="3835080"/>
            <a:ext cx="10623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(cf. Lecture 3)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82" name="TextShape 22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39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3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484" name="TextShape 2"/>
          <p:cNvSpPr txBox="1"/>
          <p:nvPr/>
        </p:nvSpPr>
        <p:spPr>
          <a:xfrm>
            <a:off x="959760" y="370440"/>
            <a:ext cx="774036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Startup Jupyter Notebook &amp; Using PySpark Kernel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485" name="" descr=""/>
          <p:cNvPicPr/>
          <p:nvPr/>
        </p:nvPicPr>
        <p:blipFill>
          <a:blip r:embed="rId1"/>
          <a:stretch/>
        </p:blipFill>
        <p:spPr>
          <a:xfrm>
            <a:off x="588240" y="829800"/>
            <a:ext cx="8609040" cy="3325320"/>
          </a:xfrm>
          <a:prstGeom prst="rect">
            <a:avLst/>
          </a:prstGeom>
          <a:ln w="0">
            <a:noFill/>
          </a:ln>
        </p:spPr>
      </p:pic>
      <p:pic>
        <p:nvPicPr>
          <p:cNvPr id="1486" name="" descr=""/>
          <p:cNvPicPr/>
          <p:nvPr/>
        </p:nvPicPr>
        <p:blipFill>
          <a:blip r:embed="rId2"/>
          <a:stretch/>
        </p:blipFill>
        <p:spPr>
          <a:xfrm>
            <a:off x="588240" y="4155480"/>
            <a:ext cx="8609040" cy="1107000"/>
          </a:xfrm>
          <a:prstGeom prst="rect">
            <a:avLst/>
          </a:prstGeom>
          <a:ln w="0">
            <a:noFill/>
          </a:ln>
        </p:spPr>
      </p:pic>
      <p:sp>
        <p:nvSpPr>
          <p:cNvPr id="1487" name="Freeform 3"/>
          <p:cNvSpPr/>
          <p:nvPr/>
        </p:nvSpPr>
        <p:spPr>
          <a:xfrm>
            <a:off x="4101840" y="3011040"/>
            <a:ext cx="1716840" cy="922320"/>
          </a:xfrm>
          <a:custGeom>
            <a:avLst/>
            <a:gdLst/>
            <a:ahLst/>
            <a:rect l="0" t="0" r="r" b="b"/>
            <a:pathLst>
              <a:path w="4769" h="2562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4712" y="0"/>
                </a:lnTo>
                <a:cubicBezTo>
                  <a:pt x="4744" y="0"/>
                  <a:pt x="4768" y="19"/>
                  <a:pt x="4768" y="44"/>
                </a:cubicBezTo>
                <a:lnTo>
                  <a:pt x="4768" y="2518"/>
                </a:lnTo>
                <a:cubicBezTo>
                  <a:pt x="4768" y="2543"/>
                  <a:pt x="4744" y="2561"/>
                  <a:pt x="4712" y="2561"/>
                </a:cubicBezTo>
                <a:lnTo>
                  <a:pt x="56" y="2561"/>
                </a:lnTo>
                <a:cubicBezTo>
                  <a:pt x="24" y="2561"/>
                  <a:pt x="0" y="2543"/>
                  <a:pt x="0" y="2518"/>
                </a:cubicBezTo>
                <a:lnTo>
                  <a:pt x="0" y="44"/>
                </a:lnTo>
                <a:moveTo>
                  <a:pt x="111" y="2518"/>
                </a:moveTo>
                <a:lnTo>
                  <a:pt x="56" y="2474"/>
                </a:lnTo>
                <a:lnTo>
                  <a:pt x="4712" y="2474"/>
                </a:lnTo>
                <a:lnTo>
                  <a:pt x="4656" y="2518"/>
                </a:lnTo>
                <a:lnTo>
                  <a:pt x="4656" y="44"/>
                </a:lnTo>
                <a:lnTo>
                  <a:pt x="4712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51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pic>
        <p:nvPicPr>
          <p:cNvPr id="1488" name="" descr=""/>
          <p:cNvPicPr/>
          <p:nvPr/>
        </p:nvPicPr>
        <p:blipFill>
          <a:blip r:embed="rId3"/>
          <a:stretch/>
        </p:blipFill>
        <p:spPr>
          <a:xfrm>
            <a:off x="5969160" y="3021840"/>
            <a:ext cx="3486600" cy="438120"/>
          </a:xfrm>
          <a:prstGeom prst="rect">
            <a:avLst/>
          </a:prstGeom>
          <a:ln w="0">
            <a:noFill/>
          </a:ln>
        </p:spPr>
      </p:pic>
      <p:pic>
        <p:nvPicPr>
          <p:cNvPr id="1489" name="" descr=""/>
          <p:cNvPicPr/>
          <p:nvPr/>
        </p:nvPicPr>
        <p:blipFill>
          <a:blip r:embed="rId4"/>
          <a:stretch/>
        </p:blipFill>
        <p:spPr>
          <a:xfrm>
            <a:off x="5969160" y="3460320"/>
            <a:ext cx="3485880" cy="437760"/>
          </a:xfrm>
          <a:prstGeom prst="rect">
            <a:avLst/>
          </a:prstGeom>
          <a:ln w="0">
            <a:noFill/>
          </a:ln>
        </p:spPr>
      </p:pic>
      <p:pic>
        <p:nvPicPr>
          <p:cNvPr id="1490" name="" descr=""/>
          <p:cNvPicPr/>
          <p:nvPr/>
        </p:nvPicPr>
        <p:blipFill>
          <a:blip r:embed="rId5"/>
          <a:stretch/>
        </p:blipFill>
        <p:spPr>
          <a:xfrm>
            <a:off x="5969160" y="3021840"/>
            <a:ext cx="3486600" cy="438120"/>
          </a:xfrm>
          <a:prstGeom prst="rect">
            <a:avLst/>
          </a:prstGeom>
          <a:ln w="0">
            <a:noFill/>
          </a:ln>
        </p:spPr>
      </p:pic>
      <p:pic>
        <p:nvPicPr>
          <p:cNvPr id="1491" name="" descr=""/>
          <p:cNvPicPr/>
          <p:nvPr/>
        </p:nvPicPr>
        <p:blipFill>
          <a:blip r:embed="rId6"/>
          <a:stretch/>
        </p:blipFill>
        <p:spPr>
          <a:xfrm>
            <a:off x="5969160" y="3460320"/>
            <a:ext cx="3485880" cy="437760"/>
          </a:xfrm>
          <a:prstGeom prst="rect">
            <a:avLst/>
          </a:prstGeom>
          <a:ln w="0">
            <a:noFill/>
          </a:ln>
        </p:spPr>
      </p:pic>
      <p:sp>
        <p:nvSpPr>
          <p:cNvPr id="1492" name="Freeform 4"/>
          <p:cNvSpPr/>
          <p:nvPr/>
        </p:nvSpPr>
        <p:spPr>
          <a:xfrm>
            <a:off x="5782680" y="3447360"/>
            <a:ext cx="203040" cy="37440"/>
          </a:xfrm>
          <a:custGeom>
            <a:avLst/>
            <a:gdLst/>
            <a:ahLst/>
            <a:rect l="0" t="0" r="r" b="b"/>
            <a:pathLst>
              <a:path w="564" h="104">
                <a:moveTo>
                  <a:pt x="514" y="2"/>
                </a:moveTo>
                <a:lnTo>
                  <a:pt x="347" y="15"/>
                </a:lnTo>
                <a:cubicBezTo>
                  <a:pt x="323" y="16"/>
                  <a:pt x="307" y="32"/>
                  <a:pt x="310" y="51"/>
                </a:cubicBezTo>
                <a:cubicBezTo>
                  <a:pt x="310" y="68"/>
                  <a:pt x="333" y="82"/>
                  <a:pt x="355" y="80"/>
                </a:cubicBezTo>
                <a:lnTo>
                  <a:pt x="522" y="68"/>
                </a:lnTo>
                <a:cubicBezTo>
                  <a:pt x="545" y="68"/>
                  <a:pt x="563" y="51"/>
                  <a:pt x="560" y="32"/>
                </a:cubicBezTo>
                <a:cubicBezTo>
                  <a:pt x="558" y="15"/>
                  <a:pt x="538" y="0"/>
                  <a:pt x="514" y="2"/>
                </a:cubicBezTo>
                <a:moveTo>
                  <a:pt x="181" y="25"/>
                </a:moveTo>
                <a:lnTo>
                  <a:pt x="40" y="36"/>
                </a:lnTo>
                <a:cubicBezTo>
                  <a:pt x="16" y="38"/>
                  <a:pt x="0" y="54"/>
                  <a:pt x="2" y="71"/>
                </a:cubicBezTo>
                <a:cubicBezTo>
                  <a:pt x="4" y="90"/>
                  <a:pt x="24" y="103"/>
                  <a:pt x="47" y="101"/>
                </a:cubicBezTo>
                <a:lnTo>
                  <a:pt x="187" y="92"/>
                </a:lnTo>
                <a:cubicBezTo>
                  <a:pt x="212" y="90"/>
                  <a:pt x="227" y="75"/>
                  <a:pt x="225" y="56"/>
                </a:cubicBezTo>
                <a:cubicBezTo>
                  <a:pt x="223" y="38"/>
                  <a:pt x="203" y="24"/>
                  <a:pt x="181" y="25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493" name="TextShape 5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94" name="TextShape 6"/>
          <p:cNvSpPr txBox="1"/>
          <p:nvPr/>
        </p:nvSpPr>
        <p:spPr>
          <a:xfrm>
            <a:off x="4473000" y="3981960"/>
            <a:ext cx="10623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(cf. Lecture 3)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5" name="TextShape 7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40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6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497" name="TextShape 2"/>
          <p:cNvSpPr txBox="1"/>
          <p:nvPr/>
        </p:nvSpPr>
        <p:spPr>
          <a:xfrm>
            <a:off x="1649160" y="370440"/>
            <a:ext cx="636552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MS Azure – Data Cleaning &amp; Data Upload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498" name="" descr=""/>
          <p:cNvPicPr/>
          <p:nvPr/>
        </p:nvPicPr>
        <p:blipFill>
          <a:blip r:embed="rId1"/>
          <a:stretch/>
        </p:blipFill>
        <p:spPr>
          <a:xfrm>
            <a:off x="171000" y="829800"/>
            <a:ext cx="9367200" cy="1960200"/>
          </a:xfrm>
          <a:prstGeom prst="rect">
            <a:avLst/>
          </a:prstGeom>
          <a:ln w="0">
            <a:noFill/>
          </a:ln>
        </p:spPr>
      </p:pic>
      <p:pic>
        <p:nvPicPr>
          <p:cNvPr id="1499" name="" descr=""/>
          <p:cNvPicPr/>
          <p:nvPr/>
        </p:nvPicPr>
        <p:blipFill>
          <a:blip r:embed="rId2"/>
          <a:stretch/>
        </p:blipFill>
        <p:spPr>
          <a:xfrm>
            <a:off x="171000" y="2790720"/>
            <a:ext cx="9367200" cy="651240"/>
          </a:xfrm>
          <a:prstGeom prst="rect">
            <a:avLst/>
          </a:prstGeom>
          <a:ln w="0">
            <a:noFill/>
          </a:ln>
        </p:spPr>
      </p:pic>
      <p:pic>
        <p:nvPicPr>
          <p:cNvPr id="1500" name="" descr=""/>
          <p:cNvPicPr/>
          <p:nvPr/>
        </p:nvPicPr>
        <p:blipFill>
          <a:blip r:embed="rId3"/>
          <a:stretch/>
        </p:blipFill>
        <p:spPr>
          <a:xfrm>
            <a:off x="4144320" y="3516120"/>
            <a:ext cx="5324400" cy="1293120"/>
          </a:xfrm>
          <a:prstGeom prst="rect">
            <a:avLst/>
          </a:prstGeom>
          <a:ln w="0">
            <a:noFill/>
          </a:ln>
        </p:spPr>
      </p:pic>
      <p:pic>
        <p:nvPicPr>
          <p:cNvPr id="1501" name="" descr=""/>
          <p:cNvPicPr/>
          <p:nvPr/>
        </p:nvPicPr>
        <p:blipFill>
          <a:blip r:embed="rId4"/>
          <a:stretch/>
        </p:blipFill>
        <p:spPr>
          <a:xfrm>
            <a:off x="4144320" y="3516120"/>
            <a:ext cx="5324400" cy="1293120"/>
          </a:xfrm>
          <a:prstGeom prst="rect">
            <a:avLst/>
          </a:prstGeom>
          <a:ln w="0">
            <a:noFill/>
          </a:ln>
        </p:spPr>
      </p:pic>
      <p:sp>
        <p:nvSpPr>
          <p:cNvPr id="1502" name="Freeform 3"/>
          <p:cNvSpPr/>
          <p:nvPr/>
        </p:nvSpPr>
        <p:spPr>
          <a:xfrm>
            <a:off x="4053600" y="3500280"/>
            <a:ext cx="5435640" cy="1325520"/>
          </a:xfrm>
          <a:custGeom>
            <a:avLst/>
            <a:gdLst/>
            <a:ahLst/>
            <a:rect l="0" t="0" r="r" b="b"/>
            <a:pathLst>
              <a:path w="15099" h="3682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15043" y="0"/>
                </a:lnTo>
                <a:cubicBezTo>
                  <a:pt x="15074" y="0"/>
                  <a:pt x="15098" y="19"/>
                  <a:pt x="15098" y="44"/>
                </a:cubicBezTo>
                <a:lnTo>
                  <a:pt x="15098" y="3637"/>
                </a:lnTo>
                <a:cubicBezTo>
                  <a:pt x="15098" y="3662"/>
                  <a:pt x="15074" y="3681"/>
                  <a:pt x="15043" y="3681"/>
                </a:cubicBezTo>
                <a:lnTo>
                  <a:pt x="56" y="3681"/>
                </a:lnTo>
                <a:cubicBezTo>
                  <a:pt x="26" y="3681"/>
                  <a:pt x="0" y="3662"/>
                  <a:pt x="0" y="3637"/>
                </a:cubicBezTo>
                <a:lnTo>
                  <a:pt x="0" y="44"/>
                </a:lnTo>
                <a:moveTo>
                  <a:pt x="111" y="3637"/>
                </a:moveTo>
                <a:lnTo>
                  <a:pt x="56" y="3593"/>
                </a:lnTo>
                <a:lnTo>
                  <a:pt x="15043" y="3593"/>
                </a:lnTo>
                <a:lnTo>
                  <a:pt x="14987" y="3637"/>
                </a:lnTo>
                <a:lnTo>
                  <a:pt x="14987" y="44"/>
                </a:lnTo>
                <a:lnTo>
                  <a:pt x="15043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363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503" name="Freeform 4"/>
          <p:cNvSpPr/>
          <p:nvPr/>
        </p:nvSpPr>
        <p:spPr>
          <a:xfrm>
            <a:off x="6790320" y="3250800"/>
            <a:ext cx="1205280" cy="278280"/>
          </a:xfrm>
          <a:custGeom>
            <a:avLst/>
            <a:gdLst/>
            <a:ahLst/>
            <a:rect l="0" t="0" r="r" b="b"/>
            <a:pathLst>
              <a:path w="3348" h="773">
                <a:moveTo>
                  <a:pt x="57" y="769"/>
                </a:moveTo>
                <a:lnTo>
                  <a:pt x="217" y="734"/>
                </a:lnTo>
                <a:cubicBezTo>
                  <a:pt x="240" y="729"/>
                  <a:pt x="253" y="711"/>
                  <a:pt x="247" y="694"/>
                </a:cubicBezTo>
                <a:cubicBezTo>
                  <a:pt x="240" y="677"/>
                  <a:pt x="217" y="666"/>
                  <a:pt x="195" y="672"/>
                </a:cubicBezTo>
                <a:lnTo>
                  <a:pt x="35" y="705"/>
                </a:lnTo>
                <a:cubicBezTo>
                  <a:pt x="12" y="710"/>
                  <a:pt x="0" y="729"/>
                  <a:pt x="4" y="747"/>
                </a:cubicBezTo>
                <a:cubicBezTo>
                  <a:pt x="10" y="764"/>
                  <a:pt x="35" y="772"/>
                  <a:pt x="57" y="769"/>
                </a:cubicBezTo>
                <a:moveTo>
                  <a:pt x="378" y="699"/>
                </a:moveTo>
                <a:lnTo>
                  <a:pt x="538" y="664"/>
                </a:lnTo>
                <a:cubicBezTo>
                  <a:pt x="561" y="659"/>
                  <a:pt x="574" y="642"/>
                  <a:pt x="570" y="624"/>
                </a:cubicBezTo>
                <a:cubicBezTo>
                  <a:pt x="563" y="606"/>
                  <a:pt x="541" y="597"/>
                  <a:pt x="518" y="602"/>
                </a:cubicBezTo>
                <a:lnTo>
                  <a:pt x="355" y="636"/>
                </a:lnTo>
                <a:cubicBezTo>
                  <a:pt x="333" y="642"/>
                  <a:pt x="321" y="659"/>
                  <a:pt x="327" y="677"/>
                </a:cubicBezTo>
                <a:cubicBezTo>
                  <a:pt x="333" y="694"/>
                  <a:pt x="355" y="705"/>
                  <a:pt x="378" y="699"/>
                </a:cubicBezTo>
                <a:moveTo>
                  <a:pt x="702" y="630"/>
                </a:moveTo>
                <a:lnTo>
                  <a:pt x="863" y="594"/>
                </a:lnTo>
                <a:cubicBezTo>
                  <a:pt x="885" y="591"/>
                  <a:pt x="898" y="572"/>
                  <a:pt x="891" y="555"/>
                </a:cubicBezTo>
                <a:cubicBezTo>
                  <a:pt x="887" y="536"/>
                  <a:pt x="863" y="527"/>
                  <a:pt x="841" y="531"/>
                </a:cubicBezTo>
                <a:lnTo>
                  <a:pt x="680" y="567"/>
                </a:lnTo>
                <a:cubicBezTo>
                  <a:pt x="657" y="572"/>
                  <a:pt x="644" y="589"/>
                  <a:pt x="651" y="606"/>
                </a:cubicBezTo>
                <a:cubicBezTo>
                  <a:pt x="657" y="624"/>
                  <a:pt x="680" y="635"/>
                  <a:pt x="702" y="630"/>
                </a:cubicBezTo>
                <a:moveTo>
                  <a:pt x="1023" y="561"/>
                </a:moveTo>
                <a:lnTo>
                  <a:pt x="1186" y="526"/>
                </a:lnTo>
                <a:cubicBezTo>
                  <a:pt x="1208" y="520"/>
                  <a:pt x="1222" y="503"/>
                  <a:pt x="1214" y="485"/>
                </a:cubicBezTo>
                <a:cubicBezTo>
                  <a:pt x="1208" y="468"/>
                  <a:pt x="1186" y="457"/>
                  <a:pt x="1164" y="463"/>
                </a:cubicBezTo>
                <a:lnTo>
                  <a:pt x="1003" y="496"/>
                </a:lnTo>
                <a:cubicBezTo>
                  <a:pt x="981" y="501"/>
                  <a:pt x="967" y="518"/>
                  <a:pt x="972" y="536"/>
                </a:cubicBezTo>
                <a:cubicBezTo>
                  <a:pt x="978" y="555"/>
                  <a:pt x="1001" y="564"/>
                  <a:pt x="1023" y="561"/>
                </a:cubicBezTo>
                <a:moveTo>
                  <a:pt x="1346" y="491"/>
                </a:moveTo>
                <a:lnTo>
                  <a:pt x="1507" y="456"/>
                </a:lnTo>
                <a:cubicBezTo>
                  <a:pt x="1529" y="451"/>
                  <a:pt x="1542" y="433"/>
                  <a:pt x="1537" y="415"/>
                </a:cubicBezTo>
                <a:cubicBezTo>
                  <a:pt x="1531" y="398"/>
                  <a:pt x="1509" y="388"/>
                  <a:pt x="1487" y="393"/>
                </a:cubicBezTo>
                <a:lnTo>
                  <a:pt x="1324" y="428"/>
                </a:lnTo>
                <a:cubicBezTo>
                  <a:pt x="1302" y="433"/>
                  <a:pt x="1288" y="451"/>
                  <a:pt x="1295" y="468"/>
                </a:cubicBezTo>
                <a:cubicBezTo>
                  <a:pt x="1302" y="485"/>
                  <a:pt x="1324" y="496"/>
                  <a:pt x="1346" y="491"/>
                </a:cubicBezTo>
                <a:moveTo>
                  <a:pt x="1669" y="421"/>
                </a:moveTo>
                <a:lnTo>
                  <a:pt x="1830" y="386"/>
                </a:lnTo>
                <a:cubicBezTo>
                  <a:pt x="1852" y="382"/>
                  <a:pt x="1865" y="363"/>
                  <a:pt x="1858" y="346"/>
                </a:cubicBezTo>
                <a:cubicBezTo>
                  <a:pt x="1852" y="329"/>
                  <a:pt x="1830" y="319"/>
                  <a:pt x="1807" y="323"/>
                </a:cubicBezTo>
                <a:lnTo>
                  <a:pt x="1647" y="358"/>
                </a:lnTo>
                <a:cubicBezTo>
                  <a:pt x="1625" y="363"/>
                  <a:pt x="1611" y="381"/>
                  <a:pt x="1617" y="398"/>
                </a:cubicBezTo>
                <a:cubicBezTo>
                  <a:pt x="1623" y="415"/>
                  <a:pt x="1647" y="426"/>
                  <a:pt x="1669" y="421"/>
                </a:cubicBezTo>
                <a:moveTo>
                  <a:pt x="1990" y="352"/>
                </a:moveTo>
                <a:lnTo>
                  <a:pt x="2152" y="318"/>
                </a:lnTo>
                <a:cubicBezTo>
                  <a:pt x="2175" y="313"/>
                  <a:pt x="2188" y="295"/>
                  <a:pt x="2181" y="277"/>
                </a:cubicBezTo>
                <a:cubicBezTo>
                  <a:pt x="2175" y="260"/>
                  <a:pt x="2152" y="249"/>
                  <a:pt x="2130" y="255"/>
                </a:cubicBezTo>
                <a:lnTo>
                  <a:pt x="1970" y="288"/>
                </a:lnTo>
                <a:cubicBezTo>
                  <a:pt x="1948" y="293"/>
                  <a:pt x="1934" y="310"/>
                  <a:pt x="1938" y="329"/>
                </a:cubicBezTo>
                <a:cubicBezTo>
                  <a:pt x="1946" y="346"/>
                  <a:pt x="1968" y="357"/>
                  <a:pt x="1990" y="352"/>
                </a:cubicBezTo>
                <a:moveTo>
                  <a:pt x="2313" y="283"/>
                </a:moveTo>
                <a:lnTo>
                  <a:pt x="2473" y="248"/>
                </a:lnTo>
                <a:cubicBezTo>
                  <a:pt x="2495" y="243"/>
                  <a:pt x="2509" y="225"/>
                  <a:pt x="2505" y="208"/>
                </a:cubicBezTo>
                <a:cubicBezTo>
                  <a:pt x="2498" y="190"/>
                  <a:pt x="2473" y="180"/>
                  <a:pt x="2453" y="185"/>
                </a:cubicBezTo>
                <a:lnTo>
                  <a:pt x="2291" y="220"/>
                </a:lnTo>
                <a:cubicBezTo>
                  <a:pt x="2268" y="224"/>
                  <a:pt x="2255" y="243"/>
                  <a:pt x="2261" y="260"/>
                </a:cubicBezTo>
                <a:cubicBezTo>
                  <a:pt x="2268" y="277"/>
                  <a:pt x="2291" y="288"/>
                  <a:pt x="2313" y="283"/>
                </a:cubicBezTo>
                <a:moveTo>
                  <a:pt x="2636" y="213"/>
                </a:moveTo>
                <a:lnTo>
                  <a:pt x="2796" y="178"/>
                </a:lnTo>
                <a:cubicBezTo>
                  <a:pt x="2818" y="174"/>
                  <a:pt x="2832" y="155"/>
                  <a:pt x="2826" y="138"/>
                </a:cubicBezTo>
                <a:cubicBezTo>
                  <a:pt x="2818" y="121"/>
                  <a:pt x="2796" y="110"/>
                  <a:pt x="2774" y="115"/>
                </a:cubicBezTo>
                <a:lnTo>
                  <a:pt x="2614" y="150"/>
                </a:lnTo>
                <a:cubicBezTo>
                  <a:pt x="2591" y="155"/>
                  <a:pt x="2578" y="173"/>
                  <a:pt x="2585" y="190"/>
                </a:cubicBezTo>
                <a:cubicBezTo>
                  <a:pt x="2589" y="208"/>
                  <a:pt x="2614" y="218"/>
                  <a:pt x="2636" y="213"/>
                </a:cubicBezTo>
                <a:moveTo>
                  <a:pt x="2957" y="145"/>
                </a:moveTo>
                <a:lnTo>
                  <a:pt x="3119" y="110"/>
                </a:lnTo>
                <a:cubicBezTo>
                  <a:pt x="3141" y="105"/>
                  <a:pt x="3155" y="88"/>
                  <a:pt x="3149" y="70"/>
                </a:cubicBezTo>
                <a:cubicBezTo>
                  <a:pt x="3141" y="52"/>
                  <a:pt x="3119" y="42"/>
                  <a:pt x="3097" y="47"/>
                </a:cubicBezTo>
                <a:lnTo>
                  <a:pt x="2934" y="80"/>
                </a:lnTo>
                <a:cubicBezTo>
                  <a:pt x="2914" y="85"/>
                  <a:pt x="2901" y="103"/>
                  <a:pt x="2906" y="121"/>
                </a:cubicBezTo>
                <a:cubicBezTo>
                  <a:pt x="2912" y="138"/>
                  <a:pt x="2934" y="149"/>
                  <a:pt x="2957" y="145"/>
                </a:cubicBezTo>
                <a:moveTo>
                  <a:pt x="3279" y="75"/>
                </a:moveTo>
                <a:lnTo>
                  <a:pt x="3311" y="68"/>
                </a:lnTo>
                <a:cubicBezTo>
                  <a:pt x="3333" y="63"/>
                  <a:pt x="3347" y="46"/>
                  <a:pt x="3340" y="28"/>
                </a:cubicBezTo>
                <a:cubicBezTo>
                  <a:pt x="3333" y="10"/>
                  <a:pt x="3311" y="0"/>
                  <a:pt x="3289" y="5"/>
                </a:cubicBezTo>
                <a:lnTo>
                  <a:pt x="3257" y="13"/>
                </a:lnTo>
                <a:cubicBezTo>
                  <a:pt x="3235" y="16"/>
                  <a:pt x="3221" y="35"/>
                  <a:pt x="3229" y="52"/>
                </a:cubicBezTo>
                <a:cubicBezTo>
                  <a:pt x="3235" y="70"/>
                  <a:pt x="3257" y="80"/>
                  <a:pt x="3279" y="75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504" name="Freeform 5"/>
          <p:cNvSpPr/>
          <p:nvPr/>
        </p:nvSpPr>
        <p:spPr>
          <a:xfrm>
            <a:off x="6480720" y="3071160"/>
            <a:ext cx="2995200" cy="209520"/>
          </a:xfrm>
          <a:custGeom>
            <a:avLst/>
            <a:gdLst/>
            <a:ahLst/>
            <a:rect l="0" t="0" r="r" b="b"/>
            <a:pathLst>
              <a:path w="8320" h="582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8263" y="0"/>
                </a:lnTo>
                <a:cubicBezTo>
                  <a:pt x="8295" y="0"/>
                  <a:pt x="8319" y="20"/>
                  <a:pt x="8319" y="44"/>
                </a:cubicBezTo>
                <a:lnTo>
                  <a:pt x="8319" y="537"/>
                </a:lnTo>
                <a:cubicBezTo>
                  <a:pt x="8319" y="562"/>
                  <a:pt x="8295" y="581"/>
                  <a:pt x="8263" y="581"/>
                </a:cubicBezTo>
                <a:lnTo>
                  <a:pt x="56" y="581"/>
                </a:lnTo>
                <a:cubicBezTo>
                  <a:pt x="24" y="581"/>
                  <a:pt x="0" y="562"/>
                  <a:pt x="0" y="537"/>
                </a:cubicBezTo>
                <a:lnTo>
                  <a:pt x="0" y="44"/>
                </a:lnTo>
                <a:moveTo>
                  <a:pt x="111" y="537"/>
                </a:moveTo>
                <a:lnTo>
                  <a:pt x="56" y="493"/>
                </a:lnTo>
                <a:lnTo>
                  <a:pt x="8263" y="493"/>
                </a:lnTo>
                <a:lnTo>
                  <a:pt x="8207" y="537"/>
                </a:lnTo>
                <a:lnTo>
                  <a:pt x="8207" y="44"/>
                </a:lnTo>
                <a:lnTo>
                  <a:pt x="8263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53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505" name="Freeform 6"/>
          <p:cNvSpPr/>
          <p:nvPr/>
        </p:nvSpPr>
        <p:spPr>
          <a:xfrm>
            <a:off x="133200" y="3501720"/>
            <a:ext cx="3789720" cy="1761480"/>
          </a:xfrm>
          <a:custGeom>
            <a:avLst/>
            <a:gdLst/>
            <a:ahLst/>
            <a:rect l="0" t="0" r="r" b="b"/>
            <a:pathLst>
              <a:path w="10527" h="4893">
                <a:moveTo>
                  <a:pt x="0" y="0"/>
                </a:moveTo>
                <a:lnTo>
                  <a:pt x="0" y="4892"/>
                </a:lnTo>
                <a:lnTo>
                  <a:pt x="10526" y="4892"/>
                </a:lnTo>
                <a:lnTo>
                  <a:pt x="1052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1506" name="Freeform 7"/>
          <p:cNvSpPr/>
          <p:nvPr/>
        </p:nvSpPr>
        <p:spPr>
          <a:xfrm>
            <a:off x="113040" y="3485880"/>
            <a:ext cx="3829680" cy="1793160"/>
          </a:xfrm>
          <a:custGeom>
            <a:avLst/>
            <a:gdLst/>
            <a:ahLst/>
            <a:rect l="0" t="0" r="r" b="b"/>
            <a:pathLst>
              <a:path w="10638" h="4981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10582" y="0"/>
                </a:lnTo>
                <a:cubicBezTo>
                  <a:pt x="10612" y="0"/>
                  <a:pt x="10637" y="20"/>
                  <a:pt x="10637" y="44"/>
                </a:cubicBezTo>
                <a:lnTo>
                  <a:pt x="10637" y="4936"/>
                </a:lnTo>
                <a:cubicBezTo>
                  <a:pt x="10637" y="4961"/>
                  <a:pt x="10612" y="4980"/>
                  <a:pt x="10582" y="4980"/>
                </a:cubicBezTo>
                <a:lnTo>
                  <a:pt x="56" y="4980"/>
                </a:lnTo>
                <a:cubicBezTo>
                  <a:pt x="25" y="4980"/>
                  <a:pt x="0" y="4961"/>
                  <a:pt x="0" y="4936"/>
                </a:cubicBezTo>
                <a:lnTo>
                  <a:pt x="0" y="44"/>
                </a:lnTo>
                <a:moveTo>
                  <a:pt x="112" y="4936"/>
                </a:moveTo>
                <a:lnTo>
                  <a:pt x="56" y="4892"/>
                </a:lnTo>
                <a:lnTo>
                  <a:pt x="10582" y="4892"/>
                </a:lnTo>
                <a:lnTo>
                  <a:pt x="10526" y="4936"/>
                </a:lnTo>
                <a:lnTo>
                  <a:pt x="10526" y="44"/>
                </a:lnTo>
                <a:lnTo>
                  <a:pt x="1058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93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507" name="TextShape 8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08" name="TextShape 9"/>
          <p:cNvSpPr txBox="1"/>
          <p:nvPr/>
        </p:nvSpPr>
        <p:spPr>
          <a:xfrm>
            <a:off x="228960" y="354600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09" name="TextShape 10"/>
          <p:cNvSpPr txBox="1"/>
          <p:nvPr/>
        </p:nvSpPr>
        <p:spPr>
          <a:xfrm>
            <a:off x="589680" y="3570840"/>
            <a:ext cx="27550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 Microsoft Azure the Storage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10" name="TextShape 11"/>
          <p:cNvSpPr txBox="1"/>
          <p:nvPr/>
        </p:nvSpPr>
        <p:spPr>
          <a:xfrm>
            <a:off x="589680" y="3771720"/>
            <a:ext cx="32104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Explorer bases on a Windows Azure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11" name="TextShape 12"/>
          <p:cNvSpPr txBox="1"/>
          <p:nvPr/>
        </p:nvSpPr>
        <p:spPr>
          <a:xfrm>
            <a:off x="589680" y="3972960"/>
            <a:ext cx="26344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Storage Blob (WASB) general-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12" name="TextShape 13"/>
          <p:cNvSpPr txBox="1"/>
          <p:nvPr/>
        </p:nvSpPr>
        <p:spPr>
          <a:xfrm>
            <a:off x="589680" y="4174200"/>
            <a:ext cx="32155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purpose object store can be used to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13" name="TextShape 14"/>
          <p:cNvSpPr txBox="1"/>
          <p:nvPr/>
        </p:nvSpPr>
        <p:spPr>
          <a:xfrm>
            <a:off x="589680" y="4375080"/>
            <a:ext cx="28368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upload own files (e.g. fpgrowth-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14" name="TextShape 15"/>
          <p:cNvSpPr txBox="1"/>
          <p:nvPr/>
        </p:nvSpPr>
        <p:spPr>
          <a:xfrm>
            <a:off x="589680" y="4576320"/>
            <a:ext cx="30322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baskets.txt) &amp; use them in Jupyter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15" name="TextShape 16"/>
          <p:cNvSpPr txBox="1"/>
          <p:nvPr/>
        </p:nvSpPr>
        <p:spPr>
          <a:xfrm>
            <a:off x="228960" y="479268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16" name="TextShape 17"/>
          <p:cNvSpPr txBox="1"/>
          <p:nvPr/>
        </p:nvSpPr>
        <p:spPr>
          <a:xfrm>
            <a:off x="589680" y="4817880"/>
            <a:ext cx="32392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Each HDInsight cluster automatically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17" name="TextShape 18"/>
          <p:cNvSpPr txBox="1"/>
          <p:nvPr/>
        </p:nvSpPr>
        <p:spPr>
          <a:xfrm>
            <a:off x="589680" y="5018760"/>
            <a:ext cx="27226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generates an associated WASB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18" name="TextShape 19"/>
          <p:cNvSpPr txBox="1"/>
          <p:nvPr/>
        </p:nvSpPr>
        <p:spPr>
          <a:xfrm>
            <a:off x="4018320" y="4912200"/>
            <a:ext cx="53996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(wasb:///HdiSamples/HdiSamples/fpgrowth-baskets.txt was cleaned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19" name="TextShape 20"/>
          <p:cNvSpPr txBox="1"/>
          <p:nvPr/>
        </p:nvSpPr>
        <p:spPr>
          <a:xfrm>
            <a:off x="4018320" y="5088240"/>
            <a:ext cx="50310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to have per line only unique elements to prepare for FP-Growth)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20" name="TextShape 21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41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1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pic>
        <p:nvPicPr>
          <p:cNvPr id="1522" name="" descr=""/>
          <p:cNvPicPr/>
          <p:nvPr/>
        </p:nvPicPr>
        <p:blipFill>
          <a:blip r:embed="rId1"/>
          <a:stretch/>
        </p:blipFill>
        <p:spPr>
          <a:xfrm>
            <a:off x="208800" y="970200"/>
            <a:ext cx="4834800" cy="4075560"/>
          </a:xfrm>
          <a:prstGeom prst="rect">
            <a:avLst/>
          </a:prstGeom>
          <a:ln w="0">
            <a:noFill/>
          </a:ln>
        </p:spPr>
      </p:pic>
      <p:sp>
        <p:nvSpPr>
          <p:cNvPr id="1523" name="TextShape 2"/>
          <p:cNvSpPr txBox="1"/>
          <p:nvPr/>
        </p:nvSpPr>
        <p:spPr>
          <a:xfrm>
            <a:off x="524160" y="370440"/>
            <a:ext cx="868968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Using Apache Spark MLlib FP-Growth in MS Azure Cloud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24" name="Freeform 3"/>
          <p:cNvSpPr/>
          <p:nvPr/>
        </p:nvSpPr>
        <p:spPr>
          <a:xfrm>
            <a:off x="5134680" y="979200"/>
            <a:ext cx="4368960" cy="1929240"/>
          </a:xfrm>
          <a:custGeom>
            <a:avLst/>
            <a:gdLst/>
            <a:ahLst/>
            <a:rect l="0" t="0" r="r" b="b"/>
            <a:pathLst>
              <a:path w="12136" h="5359">
                <a:moveTo>
                  <a:pt x="0" y="0"/>
                </a:moveTo>
                <a:lnTo>
                  <a:pt x="0" y="5358"/>
                </a:lnTo>
                <a:lnTo>
                  <a:pt x="12135" y="5358"/>
                </a:lnTo>
                <a:lnTo>
                  <a:pt x="121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1525" name="Freeform 4"/>
          <p:cNvSpPr/>
          <p:nvPr/>
        </p:nvSpPr>
        <p:spPr>
          <a:xfrm>
            <a:off x="5114520" y="963360"/>
            <a:ext cx="4409280" cy="1960560"/>
          </a:xfrm>
          <a:custGeom>
            <a:avLst/>
            <a:gdLst/>
            <a:ahLst/>
            <a:rect l="0" t="0" r="r" b="b"/>
            <a:pathLst>
              <a:path w="12248" h="5446">
                <a:moveTo>
                  <a:pt x="0" y="44"/>
                </a:moveTo>
                <a:cubicBezTo>
                  <a:pt x="0" y="21"/>
                  <a:pt x="26" y="0"/>
                  <a:pt x="56" y="0"/>
                </a:cubicBezTo>
                <a:lnTo>
                  <a:pt x="12191" y="0"/>
                </a:lnTo>
                <a:cubicBezTo>
                  <a:pt x="12223" y="0"/>
                  <a:pt x="12247" y="21"/>
                  <a:pt x="12247" y="44"/>
                </a:cubicBezTo>
                <a:lnTo>
                  <a:pt x="12247" y="5402"/>
                </a:lnTo>
                <a:cubicBezTo>
                  <a:pt x="12247" y="5426"/>
                  <a:pt x="12223" y="5445"/>
                  <a:pt x="12191" y="5445"/>
                </a:cubicBezTo>
                <a:lnTo>
                  <a:pt x="56" y="5445"/>
                </a:lnTo>
                <a:cubicBezTo>
                  <a:pt x="26" y="5445"/>
                  <a:pt x="0" y="5426"/>
                  <a:pt x="0" y="5402"/>
                </a:cubicBezTo>
                <a:lnTo>
                  <a:pt x="0" y="44"/>
                </a:lnTo>
                <a:moveTo>
                  <a:pt x="112" y="5402"/>
                </a:moveTo>
                <a:lnTo>
                  <a:pt x="56" y="5358"/>
                </a:lnTo>
                <a:lnTo>
                  <a:pt x="12191" y="5358"/>
                </a:lnTo>
                <a:lnTo>
                  <a:pt x="12135" y="5402"/>
                </a:lnTo>
                <a:lnTo>
                  <a:pt x="12135" y="44"/>
                </a:lnTo>
                <a:lnTo>
                  <a:pt x="1219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40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526" name="TextShape 5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27" name="TextShape 6"/>
          <p:cNvSpPr txBox="1"/>
          <p:nvPr/>
        </p:nvSpPr>
        <p:spPr>
          <a:xfrm>
            <a:off x="5230800" y="102348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28" name="TextShape 7"/>
          <p:cNvSpPr txBox="1"/>
          <p:nvPr/>
        </p:nvSpPr>
        <p:spPr>
          <a:xfrm>
            <a:off x="5592240" y="1048320"/>
            <a:ext cx="28285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pyspark is a Python Application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29" name="TextShape 8"/>
          <p:cNvSpPr txBox="1"/>
          <p:nvPr/>
        </p:nvSpPr>
        <p:spPr>
          <a:xfrm>
            <a:off x="5592240" y="1249560"/>
            <a:ext cx="34286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Programming Interface (API) for Spark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30" name="TextShape 9"/>
          <p:cNvSpPr txBox="1"/>
          <p:nvPr/>
        </p:nvSpPr>
        <p:spPr>
          <a:xfrm>
            <a:off x="5592240" y="1450440"/>
            <a:ext cx="34416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available in Microsoft Azure HDInsight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31" name="TextShape 10"/>
          <p:cNvSpPr txBox="1"/>
          <p:nvPr/>
        </p:nvSpPr>
        <p:spPr>
          <a:xfrm>
            <a:off x="5592240" y="1651680"/>
            <a:ext cx="38426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Clusters &amp; generates a SparkSession with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32" name="TextShape 11"/>
          <p:cNvSpPr txBox="1"/>
          <p:nvPr/>
        </p:nvSpPr>
        <p:spPr>
          <a:xfrm>
            <a:off x="5592240" y="1852560"/>
            <a:ext cx="342216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SparkContext (cf. Practical Lecture 3.1)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33" name="TextShape 12"/>
          <p:cNvSpPr txBox="1"/>
          <p:nvPr/>
        </p:nvSpPr>
        <p:spPr>
          <a:xfrm>
            <a:off x="5230800" y="206928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34" name="TextShape 13"/>
          <p:cNvSpPr txBox="1"/>
          <p:nvPr/>
        </p:nvSpPr>
        <p:spPr>
          <a:xfrm>
            <a:off x="5592240" y="2094120"/>
            <a:ext cx="37800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Import required libraries for our FPGrowth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35" name="TextShape 14"/>
          <p:cNvSpPr txBox="1"/>
          <p:nvPr/>
        </p:nvSpPr>
        <p:spPr>
          <a:xfrm>
            <a:off x="5592240" y="2295000"/>
            <a:ext cx="35456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mining frequent itemset application via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36" name="TextShape 15"/>
          <p:cNvSpPr txBox="1"/>
          <p:nvPr/>
        </p:nvSpPr>
        <p:spPr>
          <a:xfrm>
            <a:off x="5592240" y="2496240"/>
            <a:ext cx="35071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selected libraries from pyspark and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37" name="Freeform 16"/>
          <p:cNvSpPr/>
          <p:nvPr/>
        </p:nvSpPr>
        <p:spPr>
          <a:xfrm>
            <a:off x="4966200" y="1929960"/>
            <a:ext cx="186840" cy="190080"/>
          </a:xfrm>
          <a:custGeom>
            <a:avLst/>
            <a:gdLst/>
            <a:ahLst/>
            <a:rect l="0" t="0" r="r" b="b"/>
            <a:pathLst>
              <a:path w="519" h="528">
                <a:moveTo>
                  <a:pt x="83" y="509"/>
                </a:moveTo>
                <a:lnTo>
                  <a:pt x="181" y="404"/>
                </a:lnTo>
                <a:cubicBezTo>
                  <a:pt x="195" y="388"/>
                  <a:pt x="190" y="369"/>
                  <a:pt x="172" y="359"/>
                </a:cubicBezTo>
                <a:cubicBezTo>
                  <a:pt x="152" y="346"/>
                  <a:pt x="127" y="350"/>
                  <a:pt x="114" y="366"/>
                </a:cubicBezTo>
                <a:lnTo>
                  <a:pt x="14" y="471"/>
                </a:lnTo>
                <a:cubicBezTo>
                  <a:pt x="0" y="486"/>
                  <a:pt x="5" y="505"/>
                  <a:pt x="23" y="516"/>
                </a:cubicBezTo>
                <a:cubicBezTo>
                  <a:pt x="43" y="527"/>
                  <a:pt x="67" y="524"/>
                  <a:pt x="83" y="509"/>
                </a:cubicBezTo>
                <a:moveTo>
                  <a:pt x="279" y="297"/>
                </a:moveTo>
                <a:lnTo>
                  <a:pt x="377" y="192"/>
                </a:lnTo>
                <a:cubicBezTo>
                  <a:pt x="391" y="176"/>
                  <a:pt x="388" y="157"/>
                  <a:pt x="368" y="145"/>
                </a:cubicBezTo>
                <a:cubicBezTo>
                  <a:pt x="351" y="134"/>
                  <a:pt x="323" y="138"/>
                  <a:pt x="311" y="154"/>
                </a:cubicBezTo>
                <a:lnTo>
                  <a:pt x="213" y="259"/>
                </a:lnTo>
                <a:cubicBezTo>
                  <a:pt x="199" y="273"/>
                  <a:pt x="203" y="293"/>
                  <a:pt x="221" y="304"/>
                </a:cubicBezTo>
                <a:cubicBezTo>
                  <a:pt x="239" y="314"/>
                  <a:pt x="265" y="312"/>
                  <a:pt x="279" y="297"/>
                </a:cubicBezTo>
                <a:moveTo>
                  <a:pt x="478" y="86"/>
                </a:moveTo>
                <a:lnTo>
                  <a:pt x="505" y="58"/>
                </a:lnTo>
                <a:cubicBezTo>
                  <a:pt x="518" y="42"/>
                  <a:pt x="514" y="23"/>
                  <a:pt x="496" y="12"/>
                </a:cubicBezTo>
                <a:cubicBezTo>
                  <a:pt x="476" y="0"/>
                  <a:pt x="449" y="4"/>
                  <a:pt x="436" y="20"/>
                </a:cubicBezTo>
                <a:lnTo>
                  <a:pt x="408" y="48"/>
                </a:lnTo>
                <a:cubicBezTo>
                  <a:pt x="395" y="62"/>
                  <a:pt x="399" y="82"/>
                  <a:pt x="418" y="93"/>
                </a:cubicBezTo>
                <a:cubicBezTo>
                  <a:pt x="438" y="103"/>
                  <a:pt x="465" y="100"/>
                  <a:pt x="478" y="86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538" name="Freeform 17"/>
          <p:cNvSpPr/>
          <p:nvPr/>
        </p:nvSpPr>
        <p:spPr>
          <a:xfrm>
            <a:off x="193320" y="1649160"/>
            <a:ext cx="4805640" cy="915120"/>
          </a:xfrm>
          <a:custGeom>
            <a:avLst/>
            <a:gdLst/>
            <a:ahLst/>
            <a:rect l="0" t="0" r="r" b="b"/>
            <a:pathLst>
              <a:path w="13349" h="2542">
                <a:moveTo>
                  <a:pt x="0" y="31"/>
                </a:moveTo>
                <a:cubicBezTo>
                  <a:pt x="0" y="14"/>
                  <a:pt x="20" y="0"/>
                  <a:pt x="42" y="0"/>
                </a:cubicBezTo>
                <a:lnTo>
                  <a:pt x="13306" y="0"/>
                </a:lnTo>
                <a:cubicBezTo>
                  <a:pt x="13330" y="0"/>
                  <a:pt x="13348" y="14"/>
                  <a:pt x="13348" y="31"/>
                </a:cubicBezTo>
                <a:lnTo>
                  <a:pt x="13348" y="2508"/>
                </a:lnTo>
                <a:cubicBezTo>
                  <a:pt x="13348" y="2525"/>
                  <a:pt x="13330" y="2541"/>
                  <a:pt x="13306" y="2541"/>
                </a:cubicBezTo>
                <a:lnTo>
                  <a:pt x="42" y="2541"/>
                </a:lnTo>
                <a:cubicBezTo>
                  <a:pt x="20" y="2541"/>
                  <a:pt x="0" y="2525"/>
                  <a:pt x="0" y="2508"/>
                </a:cubicBezTo>
                <a:lnTo>
                  <a:pt x="0" y="31"/>
                </a:lnTo>
                <a:moveTo>
                  <a:pt x="85" y="2508"/>
                </a:moveTo>
                <a:lnTo>
                  <a:pt x="42" y="2475"/>
                </a:lnTo>
                <a:lnTo>
                  <a:pt x="13306" y="2475"/>
                </a:lnTo>
                <a:lnTo>
                  <a:pt x="13266" y="2508"/>
                </a:lnTo>
                <a:lnTo>
                  <a:pt x="13266" y="31"/>
                </a:lnTo>
                <a:lnTo>
                  <a:pt x="13306" y="65"/>
                </a:lnTo>
                <a:lnTo>
                  <a:pt x="42" y="65"/>
                </a:lnTo>
                <a:lnTo>
                  <a:pt x="85" y="31"/>
                </a:lnTo>
                <a:lnTo>
                  <a:pt x="85" y="250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539" name="Freeform 18"/>
          <p:cNvSpPr/>
          <p:nvPr/>
        </p:nvSpPr>
        <p:spPr>
          <a:xfrm>
            <a:off x="193320" y="1649160"/>
            <a:ext cx="4805640" cy="915120"/>
          </a:xfrm>
          <a:custGeom>
            <a:avLst/>
            <a:gdLst/>
            <a:ahLst/>
            <a:rect l="0" t="0" r="r" b="b"/>
            <a:pathLst>
              <a:path w="13349" h="2542">
                <a:moveTo>
                  <a:pt x="0" y="31"/>
                </a:moveTo>
                <a:cubicBezTo>
                  <a:pt x="0" y="14"/>
                  <a:pt x="20" y="0"/>
                  <a:pt x="42" y="0"/>
                </a:cubicBezTo>
                <a:lnTo>
                  <a:pt x="13306" y="0"/>
                </a:lnTo>
                <a:cubicBezTo>
                  <a:pt x="13330" y="0"/>
                  <a:pt x="13348" y="14"/>
                  <a:pt x="13348" y="31"/>
                </a:cubicBezTo>
                <a:lnTo>
                  <a:pt x="13348" y="2508"/>
                </a:lnTo>
                <a:cubicBezTo>
                  <a:pt x="13348" y="2525"/>
                  <a:pt x="13330" y="2541"/>
                  <a:pt x="13306" y="2541"/>
                </a:cubicBezTo>
                <a:lnTo>
                  <a:pt x="42" y="2541"/>
                </a:lnTo>
                <a:cubicBezTo>
                  <a:pt x="20" y="2541"/>
                  <a:pt x="0" y="2525"/>
                  <a:pt x="0" y="2508"/>
                </a:cubicBezTo>
                <a:lnTo>
                  <a:pt x="0" y="31"/>
                </a:lnTo>
                <a:moveTo>
                  <a:pt x="85" y="2508"/>
                </a:moveTo>
                <a:lnTo>
                  <a:pt x="42" y="2475"/>
                </a:lnTo>
                <a:lnTo>
                  <a:pt x="13306" y="2475"/>
                </a:lnTo>
                <a:lnTo>
                  <a:pt x="13266" y="2508"/>
                </a:lnTo>
                <a:lnTo>
                  <a:pt x="13266" y="31"/>
                </a:lnTo>
                <a:lnTo>
                  <a:pt x="13306" y="65"/>
                </a:lnTo>
                <a:lnTo>
                  <a:pt x="42" y="65"/>
                </a:lnTo>
                <a:lnTo>
                  <a:pt x="85" y="31"/>
                </a:lnTo>
                <a:lnTo>
                  <a:pt x="85" y="250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540" name="Freeform 19"/>
          <p:cNvSpPr/>
          <p:nvPr/>
        </p:nvSpPr>
        <p:spPr>
          <a:xfrm>
            <a:off x="5134680" y="2983680"/>
            <a:ext cx="4368960" cy="933840"/>
          </a:xfrm>
          <a:custGeom>
            <a:avLst/>
            <a:gdLst/>
            <a:ahLst/>
            <a:rect l="0" t="0" r="r" b="b"/>
            <a:pathLst>
              <a:path w="12136" h="2594">
                <a:moveTo>
                  <a:pt x="0" y="0"/>
                </a:moveTo>
                <a:lnTo>
                  <a:pt x="0" y="2593"/>
                </a:lnTo>
                <a:lnTo>
                  <a:pt x="12135" y="2593"/>
                </a:lnTo>
                <a:lnTo>
                  <a:pt x="121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1541" name="Freeform 20"/>
          <p:cNvSpPr/>
          <p:nvPr/>
        </p:nvSpPr>
        <p:spPr>
          <a:xfrm>
            <a:off x="5114520" y="2968200"/>
            <a:ext cx="4409280" cy="965160"/>
          </a:xfrm>
          <a:custGeom>
            <a:avLst/>
            <a:gdLst/>
            <a:ahLst/>
            <a:rect l="0" t="0" r="r" b="b"/>
            <a:pathLst>
              <a:path w="12248" h="2681">
                <a:moveTo>
                  <a:pt x="0" y="44"/>
                </a:moveTo>
                <a:cubicBezTo>
                  <a:pt x="0" y="20"/>
                  <a:pt x="26" y="0"/>
                  <a:pt x="56" y="0"/>
                </a:cubicBezTo>
                <a:lnTo>
                  <a:pt x="12191" y="0"/>
                </a:lnTo>
                <a:cubicBezTo>
                  <a:pt x="12223" y="0"/>
                  <a:pt x="12247" y="20"/>
                  <a:pt x="12247" y="44"/>
                </a:cubicBezTo>
                <a:lnTo>
                  <a:pt x="12247" y="2637"/>
                </a:lnTo>
                <a:cubicBezTo>
                  <a:pt x="12247" y="2661"/>
                  <a:pt x="12223" y="2680"/>
                  <a:pt x="12191" y="2680"/>
                </a:cubicBezTo>
                <a:lnTo>
                  <a:pt x="56" y="2680"/>
                </a:lnTo>
                <a:cubicBezTo>
                  <a:pt x="26" y="2680"/>
                  <a:pt x="0" y="2661"/>
                  <a:pt x="0" y="2637"/>
                </a:cubicBezTo>
                <a:lnTo>
                  <a:pt x="0" y="44"/>
                </a:lnTo>
                <a:moveTo>
                  <a:pt x="112" y="2637"/>
                </a:moveTo>
                <a:lnTo>
                  <a:pt x="56" y="2593"/>
                </a:lnTo>
                <a:lnTo>
                  <a:pt x="12191" y="2593"/>
                </a:lnTo>
                <a:lnTo>
                  <a:pt x="12135" y="2637"/>
                </a:lnTo>
                <a:lnTo>
                  <a:pt x="12135" y="44"/>
                </a:lnTo>
                <a:lnTo>
                  <a:pt x="1219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63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542" name="TextShape 21"/>
          <p:cNvSpPr txBox="1"/>
          <p:nvPr/>
        </p:nvSpPr>
        <p:spPr>
          <a:xfrm>
            <a:off x="5592240" y="2697480"/>
            <a:ext cx="34639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Spark Machine Learning Library (MLlib)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43" name="TextShape 22"/>
          <p:cNvSpPr txBox="1"/>
          <p:nvPr/>
        </p:nvSpPr>
        <p:spPr>
          <a:xfrm>
            <a:off x="5230800" y="302760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44" name="TextShape 23"/>
          <p:cNvSpPr txBox="1"/>
          <p:nvPr/>
        </p:nvSpPr>
        <p:spPr>
          <a:xfrm>
            <a:off x="5592240" y="3052440"/>
            <a:ext cx="37944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 is loaded from our own uploaded file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45" name="TextShape 24"/>
          <p:cNvSpPr txBox="1"/>
          <p:nvPr/>
        </p:nvSpPr>
        <p:spPr>
          <a:xfrm>
            <a:off x="5592240" y="3253320"/>
            <a:ext cx="31478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at the specific location in the WASB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46" name="TextShape 25"/>
          <p:cNvSpPr txBox="1"/>
          <p:nvPr/>
        </p:nvSpPr>
        <p:spPr>
          <a:xfrm>
            <a:off x="5230800" y="347004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47" name="TextShape 26"/>
          <p:cNvSpPr txBox="1"/>
          <p:nvPr/>
        </p:nvSpPr>
        <p:spPr>
          <a:xfrm>
            <a:off x="5592240" y="3494880"/>
            <a:ext cx="34686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Transactions RDD is generated using ‘ ‘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48" name="Freeform 27"/>
          <p:cNvSpPr/>
          <p:nvPr/>
        </p:nvSpPr>
        <p:spPr>
          <a:xfrm>
            <a:off x="193320" y="2594160"/>
            <a:ext cx="4805640" cy="402120"/>
          </a:xfrm>
          <a:custGeom>
            <a:avLst/>
            <a:gdLst/>
            <a:ahLst/>
            <a:rect l="0" t="0" r="r" b="b"/>
            <a:pathLst>
              <a:path w="13349" h="1117">
                <a:moveTo>
                  <a:pt x="0" y="33"/>
                </a:moveTo>
                <a:cubicBezTo>
                  <a:pt x="0" y="14"/>
                  <a:pt x="20" y="0"/>
                  <a:pt x="42" y="0"/>
                </a:cubicBezTo>
                <a:lnTo>
                  <a:pt x="13306" y="0"/>
                </a:lnTo>
                <a:cubicBezTo>
                  <a:pt x="13330" y="0"/>
                  <a:pt x="13348" y="14"/>
                  <a:pt x="13348" y="33"/>
                </a:cubicBezTo>
                <a:lnTo>
                  <a:pt x="13348" y="1083"/>
                </a:lnTo>
                <a:cubicBezTo>
                  <a:pt x="13348" y="1100"/>
                  <a:pt x="13330" y="1116"/>
                  <a:pt x="13306" y="1116"/>
                </a:cubicBezTo>
                <a:lnTo>
                  <a:pt x="42" y="1116"/>
                </a:lnTo>
                <a:cubicBezTo>
                  <a:pt x="20" y="1116"/>
                  <a:pt x="0" y="1100"/>
                  <a:pt x="0" y="1083"/>
                </a:cubicBezTo>
                <a:lnTo>
                  <a:pt x="0" y="33"/>
                </a:lnTo>
                <a:moveTo>
                  <a:pt x="85" y="1083"/>
                </a:moveTo>
                <a:lnTo>
                  <a:pt x="42" y="1050"/>
                </a:lnTo>
                <a:lnTo>
                  <a:pt x="13306" y="1050"/>
                </a:lnTo>
                <a:lnTo>
                  <a:pt x="13266" y="1083"/>
                </a:lnTo>
                <a:lnTo>
                  <a:pt x="13266" y="33"/>
                </a:lnTo>
                <a:lnTo>
                  <a:pt x="13306" y="64"/>
                </a:lnTo>
                <a:lnTo>
                  <a:pt x="42" y="64"/>
                </a:lnTo>
                <a:lnTo>
                  <a:pt x="85" y="33"/>
                </a:lnTo>
                <a:lnTo>
                  <a:pt x="85" y="108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549" name="Freeform 28"/>
          <p:cNvSpPr/>
          <p:nvPr/>
        </p:nvSpPr>
        <p:spPr>
          <a:xfrm>
            <a:off x="193320" y="2594160"/>
            <a:ext cx="4805640" cy="402120"/>
          </a:xfrm>
          <a:custGeom>
            <a:avLst/>
            <a:gdLst/>
            <a:ahLst/>
            <a:rect l="0" t="0" r="r" b="b"/>
            <a:pathLst>
              <a:path w="13349" h="1117">
                <a:moveTo>
                  <a:pt x="0" y="33"/>
                </a:moveTo>
                <a:cubicBezTo>
                  <a:pt x="0" y="14"/>
                  <a:pt x="20" y="0"/>
                  <a:pt x="42" y="0"/>
                </a:cubicBezTo>
                <a:lnTo>
                  <a:pt x="13306" y="0"/>
                </a:lnTo>
                <a:cubicBezTo>
                  <a:pt x="13330" y="0"/>
                  <a:pt x="13348" y="14"/>
                  <a:pt x="13348" y="33"/>
                </a:cubicBezTo>
                <a:lnTo>
                  <a:pt x="13348" y="1083"/>
                </a:lnTo>
                <a:cubicBezTo>
                  <a:pt x="13348" y="1100"/>
                  <a:pt x="13330" y="1116"/>
                  <a:pt x="13306" y="1116"/>
                </a:cubicBezTo>
                <a:lnTo>
                  <a:pt x="42" y="1116"/>
                </a:lnTo>
                <a:cubicBezTo>
                  <a:pt x="20" y="1116"/>
                  <a:pt x="0" y="1100"/>
                  <a:pt x="0" y="1083"/>
                </a:cubicBezTo>
                <a:lnTo>
                  <a:pt x="0" y="33"/>
                </a:lnTo>
                <a:moveTo>
                  <a:pt x="85" y="1083"/>
                </a:moveTo>
                <a:lnTo>
                  <a:pt x="42" y="1050"/>
                </a:lnTo>
                <a:lnTo>
                  <a:pt x="13306" y="1050"/>
                </a:lnTo>
                <a:lnTo>
                  <a:pt x="13266" y="1083"/>
                </a:lnTo>
                <a:lnTo>
                  <a:pt x="13266" y="33"/>
                </a:lnTo>
                <a:lnTo>
                  <a:pt x="13306" y="64"/>
                </a:lnTo>
                <a:lnTo>
                  <a:pt x="42" y="64"/>
                </a:lnTo>
                <a:lnTo>
                  <a:pt x="85" y="33"/>
                </a:lnTo>
                <a:lnTo>
                  <a:pt x="85" y="108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550" name="Freeform 29"/>
          <p:cNvSpPr/>
          <p:nvPr/>
        </p:nvSpPr>
        <p:spPr>
          <a:xfrm>
            <a:off x="4967280" y="2782080"/>
            <a:ext cx="184680" cy="681840"/>
          </a:xfrm>
          <a:custGeom>
            <a:avLst/>
            <a:gdLst/>
            <a:ahLst/>
            <a:rect l="0" t="0" r="r" b="b"/>
            <a:pathLst>
              <a:path w="513" h="1894">
                <a:moveTo>
                  <a:pt x="86" y="31"/>
                </a:moveTo>
                <a:lnTo>
                  <a:pt x="115" y="159"/>
                </a:lnTo>
                <a:cubicBezTo>
                  <a:pt x="119" y="177"/>
                  <a:pt x="104" y="195"/>
                  <a:pt x="82" y="197"/>
                </a:cubicBezTo>
                <a:cubicBezTo>
                  <a:pt x="60" y="200"/>
                  <a:pt x="37" y="189"/>
                  <a:pt x="32" y="170"/>
                </a:cubicBezTo>
                <a:lnTo>
                  <a:pt x="4" y="42"/>
                </a:lnTo>
                <a:cubicBezTo>
                  <a:pt x="0" y="23"/>
                  <a:pt x="14" y="7"/>
                  <a:pt x="37" y="4"/>
                </a:cubicBezTo>
                <a:cubicBezTo>
                  <a:pt x="60" y="0"/>
                  <a:pt x="82" y="13"/>
                  <a:pt x="86" y="31"/>
                </a:cubicBezTo>
                <a:moveTo>
                  <a:pt x="146" y="287"/>
                </a:moveTo>
                <a:lnTo>
                  <a:pt x="175" y="416"/>
                </a:lnTo>
                <a:cubicBezTo>
                  <a:pt x="179" y="434"/>
                  <a:pt x="164" y="451"/>
                  <a:pt x="142" y="455"/>
                </a:cubicBezTo>
                <a:cubicBezTo>
                  <a:pt x="119" y="458"/>
                  <a:pt x="97" y="446"/>
                  <a:pt x="92" y="428"/>
                </a:cubicBezTo>
                <a:lnTo>
                  <a:pt x="64" y="300"/>
                </a:lnTo>
                <a:cubicBezTo>
                  <a:pt x="60" y="281"/>
                  <a:pt x="75" y="264"/>
                  <a:pt x="97" y="261"/>
                </a:cubicBezTo>
                <a:cubicBezTo>
                  <a:pt x="119" y="258"/>
                  <a:pt x="142" y="270"/>
                  <a:pt x="146" y="287"/>
                </a:cubicBezTo>
                <a:moveTo>
                  <a:pt x="204" y="545"/>
                </a:moveTo>
                <a:lnTo>
                  <a:pt x="235" y="675"/>
                </a:lnTo>
                <a:cubicBezTo>
                  <a:pt x="239" y="692"/>
                  <a:pt x="224" y="709"/>
                  <a:pt x="202" y="713"/>
                </a:cubicBezTo>
                <a:cubicBezTo>
                  <a:pt x="177" y="714"/>
                  <a:pt x="157" y="705"/>
                  <a:pt x="153" y="687"/>
                </a:cubicBezTo>
                <a:lnTo>
                  <a:pt x="122" y="558"/>
                </a:lnTo>
                <a:cubicBezTo>
                  <a:pt x="119" y="540"/>
                  <a:pt x="133" y="523"/>
                  <a:pt x="157" y="519"/>
                </a:cubicBezTo>
                <a:cubicBezTo>
                  <a:pt x="179" y="516"/>
                  <a:pt x="202" y="528"/>
                  <a:pt x="204" y="545"/>
                </a:cubicBezTo>
                <a:moveTo>
                  <a:pt x="264" y="803"/>
                </a:moveTo>
                <a:lnTo>
                  <a:pt x="293" y="931"/>
                </a:lnTo>
                <a:cubicBezTo>
                  <a:pt x="297" y="950"/>
                  <a:pt x="284" y="966"/>
                  <a:pt x="259" y="969"/>
                </a:cubicBezTo>
                <a:cubicBezTo>
                  <a:pt x="237" y="973"/>
                  <a:pt x="215" y="961"/>
                  <a:pt x="213" y="944"/>
                </a:cubicBezTo>
                <a:lnTo>
                  <a:pt x="182" y="814"/>
                </a:lnTo>
                <a:cubicBezTo>
                  <a:pt x="177" y="797"/>
                  <a:pt x="193" y="780"/>
                  <a:pt x="215" y="778"/>
                </a:cubicBezTo>
                <a:cubicBezTo>
                  <a:pt x="239" y="774"/>
                  <a:pt x="259" y="785"/>
                  <a:pt x="264" y="803"/>
                </a:cubicBezTo>
                <a:moveTo>
                  <a:pt x="325" y="1061"/>
                </a:moveTo>
                <a:lnTo>
                  <a:pt x="353" y="1189"/>
                </a:lnTo>
                <a:cubicBezTo>
                  <a:pt x="357" y="1207"/>
                  <a:pt x="343" y="1224"/>
                  <a:pt x="319" y="1228"/>
                </a:cubicBezTo>
                <a:cubicBezTo>
                  <a:pt x="297" y="1232"/>
                  <a:pt x="275" y="1219"/>
                  <a:pt x="271" y="1202"/>
                </a:cubicBezTo>
                <a:lnTo>
                  <a:pt x="242" y="1072"/>
                </a:lnTo>
                <a:cubicBezTo>
                  <a:pt x="237" y="1055"/>
                  <a:pt x="253" y="1038"/>
                  <a:pt x="275" y="1034"/>
                </a:cubicBezTo>
                <a:cubicBezTo>
                  <a:pt x="297" y="1031"/>
                  <a:pt x="319" y="1043"/>
                  <a:pt x="325" y="1061"/>
                </a:cubicBezTo>
                <a:moveTo>
                  <a:pt x="386" y="1319"/>
                </a:moveTo>
                <a:lnTo>
                  <a:pt x="414" y="1448"/>
                </a:lnTo>
                <a:cubicBezTo>
                  <a:pt x="418" y="1466"/>
                  <a:pt x="404" y="1483"/>
                  <a:pt x="381" y="1485"/>
                </a:cubicBezTo>
                <a:cubicBezTo>
                  <a:pt x="357" y="1488"/>
                  <a:pt x="335" y="1477"/>
                  <a:pt x="331" y="1458"/>
                </a:cubicBezTo>
                <a:lnTo>
                  <a:pt x="302" y="1331"/>
                </a:lnTo>
                <a:cubicBezTo>
                  <a:pt x="297" y="1311"/>
                  <a:pt x="313" y="1296"/>
                  <a:pt x="335" y="1293"/>
                </a:cubicBezTo>
                <a:cubicBezTo>
                  <a:pt x="357" y="1289"/>
                  <a:pt x="381" y="1302"/>
                  <a:pt x="386" y="1319"/>
                </a:cubicBezTo>
                <a:moveTo>
                  <a:pt x="444" y="1575"/>
                </a:moveTo>
                <a:lnTo>
                  <a:pt x="474" y="1705"/>
                </a:lnTo>
                <a:cubicBezTo>
                  <a:pt x="479" y="1722"/>
                  <a:pt x="464" y="1740"/>
                  <a:pt x="442" y="1743"/>
                </a:cubicBezTo>
                <a:cubicBezTo>
                  <a:pt x="416" y="1746"/>
                  <a:pt x="396" y="1735"/>
                  <a:pt x="392" y="1716"/>
                </a:cubicBezTo>
                <a:lnTo>
                  <a:pt x="359" y="1588"/>
                </a:lnTo>
                <a:cubicBezTo>
                  <a:pt x="357" y="1570"/>
                  <a:pt x="371" y="1552"/>
                  <a:pt x="396" y="1549"/>
                </a:cubicBezTo>
                <a:cubicBezTo>
                  <a:pt x="418" y="1546"/>
                  <a:pt x="439" y="1558"/>
                  <a:pt x="444" y="1575"/>
                </a:cubicBezTo>
                <a:moveTo>
                  <a:pt x="504" y="1834"/>
                </a:moveTo>
                <a:lnTo>
                  <a:pt x="508" y="1851"/>
                </a:lnTo>
                <a:cubicBezTo>
                  <a:pt x="512" y="1869"/>
                  <a:pt x="497" y="1886"/>
                  <a:pt x="474" y="1890"/>
                </a:cubicBezTo>
                <a:cubicBezTo>
                  <a:pt x="452" y="1893"/>
                  <a:pt x="430" y="1881"/>
                  <a:pt x="426" y="1863"/>
                </a:cubicBezTo>
                <a:lnTo>
                  <a:pt x="422" y="1846"/>
                </a:lnTo>
                <a:cubicBezTo>
                  <a:pt x="416" y="1829"/>
                  <a:pt x="432" y="1811"/>
                  <a:pt x="454" y="1807"/>
                </a:cubicBezTo>
                <a:cubicBezTo>
                  <a:pt x="477" y="1804"/>
                  <a:pt x="499" y="1816"/>
                  <a:pt x="504" y="1834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551" name="Freeform 30"/>
          <p:cNvSpPr/>
          <p:nvPr/>
        </p:nvSpPr>
        <p:spPr>
          <a:xfrm>
            <a:off x="5134680" y="4005720"/>
            <a:ext cx="4368960" cy="1278000"/>
          </a:xfrm>
          <a:custGeom>
            <a:avLst/>
            <a:gdLst/>
            <a:ahLst/>
            <a:rect l="0" t="0" r="r" b="b"/>
            <a:pathLst>
              <a:path w="12136" h="3550">
                <a:moveTo>
                  <a:pt x="0" y="0"/>
                </a:moveTo>
                <a:lnTo>
                  <a:pt x="0" y="3549"/>
                </a:lnTo>
                <a:lnTo>
                  <a:pt x="12135" y="3549"/>
                </a:lnTo>
                <a:lnTo>
                  <a:pt x="121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1552" name="Freeform 31"/>
          <p:cNvSpPr/>
          <p:nvPr/>
        </p:nvSpPr>
        <p:spPr>
          <a:xfrm>
            <a:off x="5114520" y="3989880"/>
            <a:ext cx="4409280" cy="1309680"/>
          </a:xfrm>
          <a:custGeom>
            <a:avLst/>
            <a:gdLst/>
            <a:ahLst/>
            <a:rect l="0" t="0" r="r" b="b"/>
            <a:pathLst>
              <a:path w="12248" h="3638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12191" y="0"/>
                </a:lnTo>
                <a:cubicBezTo>
                  <a:pt x="12223" y="0"/>
                  <a:pt x="12247" y="19"/>
                  <a:pt x="12247" y="44"/>
                </a:cubicBezTo>
                <a:lnTo>
                  <a:pt x="12247" y="3593"/>
                </a:lnTo>
                <a:cubicBezTo>
                  <a:pt x="12247" y="3618"/>
                  <a:pt x="12223" y="3637"/>
                  <a:pt x="12191" y="3637"/>
                </a:cubicBezTo>
                <a:lnTo>
                  <a:pt x="56" y="3637"/>
                </a:lnTo>
                <a:cubicBezTo>
                  <a:pt x="26" y="3637"/>
                  <a:pt x="0" y="3618"/>
                  <a:pt x="0" y="3593"/>
                </a:cubicBezTo>
                <a:lnTo>
                  <a:pt x="0" y="44"/>
                </a:lnTo>
                <a:moveTo>
                  <a:pt x="112" y="3593"/>
                </a:moveTo>
                <a:lnTo>
                  <a:pt x="56" y="3549"/>
                </a:lnTo>
                <a:lnTo>
                  <a:pt x="12191" y="3549"/>
                </a:lnTo>
                <a:lnTo>
                  <a:pt x="12135" y="3593"/>
                </a:lnTo>
                <a:lnTo>
                  <a:pt x="12135" y="44"/>
                </a:lnTo>
                <a:lnTo>
                  <a:pt x="1219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59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553" name="TextShape 32"/>
          <p:cNvSpPr txBox="1"/>
          <p:nvPr/>
        </p:nvSpPr>
        <p:spPr>
          <a:xfrm>
            <a:off x="5592240" y="3695760"/>
            <a:ext cx="362916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(empty spaces) as separator for each line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54" name="TextShape 33"/>
          <p:cNvSpPr txBox="1"/>
          <p:nvPr/>
        </p:nvSpPr>
        <p:spPr>
          <a:xfrm>
            <a:off x="5230800" y="404892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55" name="TextShape 34"/>
          <p:cNvSpPr txBox="1"/>
          <p:nvPr/>
        </p:nvSpPr>
        <p:spPr>
          <a:xfrm>
            <a:off x="5592240" y="4074480"/>
            <a:ext cx="38023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FPGrowth model is configured and trained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56" name="TextShape 35"/>
          <p:cNvSpPr txBox="1"/>
          <p:nvPr/>
        </p:nvSpPr>
        <p:spPr>
          <a:xfrm>
            <a:off x="5592240" y="4275360"/>
            <a:ext cx="342036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using RDD transactions &amp; parameters: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57" name="TextShape 36"/>
          <p:cNvSpPr txBox="1"/>
          <p:nvPr/>
        </p:nvSpPr>
        <p:spPr>
          <a:xfrm>
            <a:off x="5592240" y="4476240"/>
            <a:ext cx="35600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minSupport is the minimal support level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58" name="TextShape 37"/>
          <p:cNvSpPr txBox="1"/>
          <p:nvPr/>
        </p:nvSpPr>
        <p:spPr>
          <a:xfrm>
            <a:off x="5592240" y="4677480"/>
            <a:ext cx="26971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(here only those with 2 = 0.2);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59" name="TextShape 38"/>
          <p:cNvSpPr txBox="1"/>
          <p:nvPr/>
        </p:nvSpPr>
        <p:spPr>
          <a:xfrm>
            <a:off x="5592240" y="4878720"/>
            <a:ext cx="33804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numPartitions is number of partitions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60" name="Freeform 39"/>
          <p:cNvSpPr/>
          <p:nvPr/>
        </p:nvSpPr>
        <p:spPr>
          <a:xfrm>
            <a:off x="193320" y="3016440"/>
            <a:ext cx="4805640" cy="2058120"/>
          </a:xfrm>
          <a:custGeom>
            <a:avLst/>
            <a:gdLst/>
            <a:ahLst/>
            <a:rect l="0" t="0" r="r" b="b"/>
            <a:pathLst>
              <a:path w="13349" h="5717">
                <a:moveTo>
                  <a:pt x="0" y="33"/>
                </a:moveTo>
                <a:cubicBezTo>
                  <a:pt x="0" y="14"/>
                  <a:pt x="20" y="0"/>
                  <a:pt x="42" y="0"/>
                </a:cubicBezTo>
                <a:lnTo>
                  <a:pt x="13306" y="0"/>
                </a:lnTo>
                <a:cubicBezTo>
                  <a:pt x="13330" y="0"/>
                  <a:pt x="13348" y="14"/>
                  <a:pt x="13348" y="33"/>
                </a:cubicBezTo>
                <a:lnTo>
                  <a:pt x="13348" y="5683"/>
                </a:lnTo>
                <a:cubicBezTo>
                  <a:pt x="13348" y="5700"/>
                  <a:pt x="13330" y="5716"/>
                  <a:pt x="13306" y="5716"/>
                </a:cubicBezTo>
                <a:lnTo>
                  <a:pt x="42" y="5716"/>
                </a:lnTo>
                <a:cubicBezTo>
                  <a:pt x="20" y="5716"/>
                  <a:pt x="0" y="5700"/>
                  <a:pt x="0" y="5683"/>
                </a:cubicBezTo>
                <a:lnTo>
                  <a:pt x="0" y="33"/>
                </a:lnTo>
                <a:moveTo>
                  <a:pt x="85" y="5683"/>
                </a:moveTo>
                <a:lnTo>
                  <a:pt x="42" y="5650"/>
                </a:lnTo>
                <a:lnTo>
                  <a:pt x="13306" y="5650"/>
                </a:lnTo>
                <a:lnTo>
                  <a:pt x="13266" y="5683"/>
                </a:lnTo>
                <a:lnTo>
                  <a:pt x="13266" y="33"/>
                </a:lnTo>
                <a:lnTo>
                  <a:pt x="13306" y="65"/>
                </a:lnTo>
                <a:lnTo>
                  <a:pt x="42" y="65"/>
                </a:lnTo>
                <a:lnTo>
                  <a:pt x="85" y="33"/>
                </a:lnTo>
                <a:lnTo>
                  <a:pt x="85" y="568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561" name="Freeform 40"/>
          <p:cNvSpPr/>
          <p:nvPr/>
        </p:nvSpPr>
        <p:spPr>
          <a:xfrm>
            <a:off x="193320" y="3016440"/>
            <a:ext cx="4805640" cy="2058120"/>
          </a:xfrm>
          <a:custGeom>
            <a:avLst/>
            <a:gdLst/>
            <a:ahLst/>
            <a:rect l="0" t="0" r="r" b="b"/>
            <a:pathLst>
              <a:path w="13349" h="5717">
                <a:moveTo>
                  <a:pt x="0" y="33"/>
                </a:moveTo>
                <a:cubicBezTo>
                  <a:pt x="0" y="14"/>
                  <a:pt x="20" y="0"/>
                  <a:pt x="42" y="0"/>
                </a:cubicBezTo>
                <a:lnTo>
                  <a:pt x="13306" y="0"/>
                </a:lnTo>
                <a:cubicBezTo>
                  <a:pt x="13330" y="0"/>
                  <a:pt x="13348" y="14"/>
                  <a:pt x="13348" y="33"/>
                </a:cubicBezTo>
                <a:lnTo>
                  <a:pt x="13348" y="5683"/>
                </a:lnTo>
                <a:cubicBezTo>
                  <a:pt x="13348" y="5700"/>
                  <a:pt x="13330" y="5716"/>
                  <a:pt x="13306" y="5716"/>
                </a:cubicBezTo>
                <a:lnTo>
                  <a:pt x="42" y="5716"/>
                </a:lnTo>
                <a:cubicBezTo>
                  <a:pt x="20" y="5716"/>
                  <a:pt x="0" y="5700"/>
                  <a:pt x="0" y="5683"/>
                </a:cubicBezTo>
                <a:lnTo>
                  <a:pt x="0" y="33"/>
                </a:lnTo>
                <a:moveTo>
                  <a:pt x="85" y="5683"/>
                </a:moveTo>
                <a:lnTo>
                  <a:pt x="42" y="5650"/>
                </a:lnTo>
                <a:lnTo>
                  <a:pt x="13306" y="5650"/>
                </a:lnTo>
                <a:lnTo>
                  <a:pt x="13266" y="5683"/>
                </a:lnTo>
                <a:lnTo>
                  <a:pt x="13266" y="33"/>
                </a:lnTo>
                <a:lnTo>
                  <a:pt x="13306" y="65"/>
                </a:lnTo>
                <a:lnTo>
                  <a:pt x="42" y="65"/>
                </a:lnTo>
                <a:lnTo>
                  <a:pt x="85" y="33"/>
                </a:lnTo>
                <a:lnTo>
                  <a:pt x="85" y="568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562" name="Freeform 41"/>
          <p:cNvSpPr/>
          <p:nvPr/>
        </p:nvSpPr>
        <p:spPr>
          <a:xfrm>
            <a:off x="4967280" y="4032000"/>
            <a:ext cx="184680" cy="626040"/>
          </a:xfrm>
          <a:custGeom>
            <a:avLst/>
            <a:gdLst/>
            <a:ahLst/>
            <a:rect l="0" t="0" r="r" b="b"/>
            <a:pathLst>
              <a:path w="513" h="1739">
                <a:moveTo>
                  <a:pt x="86" y="30"/>
                </a:moveTo>
                <a:lnTo>
                  <a:pt x="117" y="159"/>
                </a:lnTo>
                <a:cubicBezTo>
                  <a:pt x="122" y="177"/>
                  <a:pt x="108" y="194"/>
                  <a:pt x="86" y="197"/>
                </a:cubicBezTo>
                <a:cubicBezTo>
                  <a:pt x="64" y="201"/>
                  <a:pt x="42" y="188"/>
                  <a:pt x="37" y="171"/>
                </a:cubicBezTo>
                <a:lnTo>
                  <a:pt x="4" y="42"/>
                </a:lnTo>
                <a:cubicBezTo>
                  <a:pt x="0" y="24"/>
                  <a:pt x="14" y="7"/>
                  <a:pt x="37" y="4"/>
                </a:cubicBezTo>
                <a:cubicBezTo>
                  <a:pt x="60" y="0"/>
                  <a:pt x="82" y="13"/>
                  <a:pt x="86" y="30"/>
                </a:cubicBezTo>
                <a:moveTo>
                  <a:pt x="150" y="286"/>
                </a:moveTo>
                <a:lnTo>
                  <a:pt x="184" y="416"/>
                </a:lnTo>
                <a:cubicBezTo>
                  <a:pt x="188" y="433"/>
                  <a:pt x="173" y="451"/>
                  <a:pt x="150" y="454"/>
                </a:cubicBezTo>
                <a:cubicBezTo>
                  <a:pt x="128" y="457"/>
                  <a:pt x="106" y="445"/>
                  <a:pt x="102" y="427"/>
                </a:cubicBezTo>
                <a:lnTo>
                  <a:pt x="68" y="300"/>
                </a:lnTo>
                <a:cubicBezTo>
                  <a:pt x="64" y="281"/>
                  <a:pt x="79" y="265"/>
                  <a:pt x="102" y="260"/>
                </a:cubicBezTo>
                <a:cubicBezTo>
                  <a:pt x="124" y="257"/>
                  <a:pt x="146" y="269"/>
                  <a:pt x="150" y="286"/>
                </a:cubicBezTo>
                <a:moveTo>
                  <a:pt x="215" y="543"/>
                </a:moveTo>
                <a:lnTo>
                  <a:pt x="249" y="672"/>
                </a:lnTo>
                <a:cubicBezTo>
                  <a:pt x="253" y="690"/>
                  <a:pt x="237" y="707"/>
                  <a:pt x="215" y="710"/>
                </a:cubicBezTo>
                <a:cubicBezTo>
                  <a:pt x="193" y="714"/>
                  <a:pt x="171" y="702"/>
                  <a:pt x="166" y="684"/>
                </a:cubicBezTo>
                <a:lnTo>
                  <a:pt x="133" y="557"/>
                </a:lnTo>
                <a:cubicBezTo>
                  <a:pt x="128" y="540"/>
                  <a:pt x="144" y="522"/>
                  <a:pt x="166" y="518"/>
                </a:cubicBezTo>
                <a:cubicBezTo>
                  <a:pt x="188" y="515"/>
                  <a:pt x="211" y="526"/>
                  <a:pt x="215" y="543"/>
                </a:cubicBezTo>
                <a:moveTo>
                  <a:pt x="279" y="801"/>
                </a:moveTo>
                <a:lnTo>
                  <a:pt x="313" y="929"/>
                </a:lnTo>
                <a:cubicBezTo>
                  <a:pt x="317" y="946"/>
                  <a:pt x="302" y="963"/>
                  <a:pt x="279" y="967"/>
                </a:cubicBezTo>
                <a:cubicBezTo>
                  <a:pt x="257" y="971"/>
                  <a:pt x="235" y="960"/>
                  <a:pt x="231" y="941"/>
                </a:cubicBezTo>
                <a:lnTo>
                  <a:pt x="199" y="813"/>
                </a:lnTo>
                <a:cubicBezTo>
                  <a:pt x="195" y="796"/>
                  <a:pt x="209" y="779"/>
                  <a:pt x="231" y="775"/>
                </a:cubicBezTo>
                <a:cubicBezTo>
                  <a:pt x="253" y="771"/>
                  <a:pt x="275" y="782"/>
                  <a:pt x="279" y="801"/>
                </a:cubicBezTo>
                <a:moveTo>
                  <a:pt x="347" y="1058"/>
                </a:moveTo>
                <a:lnTo>
                  <a:pt x="378" y="1186"/>
                </a:lnTo>
                <a:cubicBezTo>
                  <a:pt x="384" y="1203"/>
                  <a:pt x="369" y="1221"/>
                  <a:pt x="345" y="1225"/>
                </a:cubicBezTo>
                <a:cubicBezTo>
                  <a:pt x="322" y="1228"/>
                  <a:pt x="299" y="1217"/>
                  <a:pt x="295" y="1200"/>
                </a:cubicBezTo>
                <a:lnTo>
                  <a:pt x="264" y="1071"/>
                </a:lnTo>
                <a:cubicBezTo>
                  <a:pt x="259" y="1053"/>
                  <a:pt x="273" y="1035"/>
                  <a:pt x="295" y="1032"/>
                </a:cubicBezTo>
                <a:cubicBezTo>
                  <a:pt x="319" y="1028"/>
                  <a:pt x="339" y="1039"/>
                  <a:pt x="347" y="1058"/>
                </a:cubicBezTo>
                <a:moveTo>
                  <a:pt x="412" y="1316"/>
                </a:moveTo>
                <a:lnTo>
                  <a:pt x="444" y="1443"/>
                </a:lnTo>
                <a:cubicBezTo>
                  <a:pt x="448" y="1462"/>
                  <a:pt x="434" y="1477"/>
                  <a:pt x="412" y="1481"/>
                </a:cubicBezTo>
                <a:cubicBezTo>
                  <a:pt x="388" y="1485"/>
                  <a:pt x="365" y="1474"/>
                  <a:pt x="359" y="1457"/>
                </a:cubicBezTo>
                <a:lnTo>
                  <a:pt x="329" y="1327"/>
                </a:lnTo>
                <a:cubicBezTo>
                  <a:pt x="325" y="1310"/>
                  <a:pt x="337" y="1293"/>
                  <a:pt x="363" y="1289"/>
                </a:cubicBezTo>
                <a:cubicBezTo>
                  <a:pt x="386" y="1286"/>
                  <a:pt x="408" y="1297"/>
                  <a:pt x="412" y="1316"/>
                </a:cubicBezTo>
                <a:moveTo>
                  <a:pt x="477" y="1572"/>
                </a:moveTo>
                <a:lnTo>
                  <a:pt x="508" y="1696"/>
                </a:lnTo>
                <a:cubicBezTo>
                  <a:pt x="512" y="1713"/>
                  <a:pt x="497" y="1730"/>
                  <a:pt x="474" y="1735"/>
                </a:cubicBezTo>
                <a:cubicBezTo>
                  <a:pt x="452" y="1738"/>
                  <a:pt x="430" y="1725"/>
                  <a:pt x="426" y="1708"/>
                </a:cubicBezTo>
                <a:lnTo>
                  <a:pt x="394" y="1584"/>
                </a:lnTo>
                <a:cubicBezTo>
                  <a:pt x="390" y="1566"/>
                  <a:pt x="406" y="1549"/>
                  <a:pt x="428" y="1546"/>
                </a:cubicBezTo>
                <a:cubicBezTo>
                  <a:pt x="450" y="1542"/>
                  <a:pt x="472" y="1555"/>
                  <a:pt x="477" y="1572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563" name="TextShape 42"/>
          <p:cNvSpPr txBox="1"/>
          <p:nvPr/>
        </p:nvSpPr>
        <p:spPr>
          <a:xfrm>
            <a:off x="5592240" y="5079600"/>
            <a:ext cx="236376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used by parallel FP-growth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64" name="TextShape 43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42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5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pic>
        <p:nvPicPr>
          <p:cNvPr id="1566" name="" descr=""/>
          <p:cNvPicPr/>
          <p:nvPr/>
        </p:nvPicPr>
        <p:blipFill>
          <a:blip r:embed="rId1"/>
          <a:stretch/>
        </p:blipFill>
        <p:spPr>
          <a:xfrm>
            <a:off x="4575960" y="938160"/>
            <a:ext cx="5059440" cy="4345200"/>
          </a:xfrm>
          <a:prstGeom prst="rect">
            <a:avLst/>
          </a:prstGeom>
          <a:ln w="0">
            <a:noFill/>
          </a:ln>
        </p:spPr>
      </p:pic>
      <p:sp>
        <p:nvSpPr>
          <p:cNvPr id="1567" name="TextShape 2"/>
          <p:cNvSpPr txBox="1"/>
          <p:nvPr/>
        </p:nvSpPr>
        <p:spPr>
          <a:xfrm>
            <a:off x="410760" y="370440"/>
            <a:ext cx="885816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Same Approach – Different Data – Shopping Transactions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568" name="" descr=""/>
          <p:cNvPicPr/>
          <p:nvPr/>
        </p:nvPicPr>
        <p:blipFill>
          <a:blip r:embed="rId2"/>
          <a:stretch/>
        </p:blipFill>
        <p:spPr>
          <a:xfrm>
            <a:off x="44640" y="758160"/>
            <a:ext cx="4780440" cy="2315880"/>
          </a:xfrm>
          <a:prstGeom prst="rect">
            <a:avLst/>
          </a:prstGeom>
          <a:ln w="0">
            <a:noFill/>
          </a:ln>
        </p:spPr>
      </p:pic>
      <p:sp>
        <p:nvSpPr>
          <p:cNvPr id="1569" name="TextShape 3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570" name="" descr=""/>
          <p:cNvPicPr/>
          <p:nvPr/>
        </p:nvPicPr>
        <p:blipFill>
          <a:blip r:embed="rId3"/>
          <a:stretch/>
        </p:blipFill>
        <p:spPr>
          <a:xfrm>
            <a:off x="189720" y="3798360"/>
            <a:ext cx="2789280" cy="822960"/>
          </a:xfrm>
          <a:prstGeom prst="rect">
            <a:avLst/>
          </a:prstGeom>
          <a:ln w="0">
            <a:noFill/>
          </a:ln>
        </p:spPr>
      </p:pic>
      <p:pic>
        <p:nvPicPr>
          <p:cNvPr id="1571" name="" descr=""/>
          <p:cNvPicPr/>
          <p:nvPr/>
        </p:nvPicPr>
        <p:blipFill>
          <a:blip r:embed="rId4"/>
          <a:stretch/>
        </p:blipFill>
        <p:spPr>
          <a:xfrm>
            <a:off x="189720" y="3798360"/>
            <a:ext cx="2789280" cy="822960"/>
          </a:xfrm>
          <a:prstGeom prst="rect">
            <a:avLst/>
          </a:prstGeom>
          <a:ln w="0">
            <a:noFill/>
          </a:ln>
        </p:spPr>
      </p:pic>
      <p:sp>
        <p:nvSpPr>
          <p:cNvPr id="1572" name="Freeform 4"/>
          <p:cNvSpPr/>
          <p:nvPr/>
        </p:nvSpPr>
        <p:spPr>
          <a:xfrm>
            <a:off x="5195880" y="4756680"/>
            <a:ext cx="2844360" cy="154800"/>
          </a:xfrm>
          <a:custGeom>
            <a:avLst/>
            <a:gdLst/>
            <a:ahLst/>
            <a:rect l="0" t="0" r="r" b="b"/>
            <a:pathLst>
              <a:path w="7901" h="430">
                <a:moveTo>
                  <a:pt x="0" y="33"/>
                </a:moveTo>
                <a:cubicBezTo>
                  <a:pt x="0" y="16"/>
                  <a:pt x="20" y="0"/>
                  <a:pt x="42" y="0"/>
                </a:cubicBezTo>
                <a:lnTo>
                  <a:pt x="7858" y="0"/>
                </a:lnTo>
                <a:cubicBezTo>
                  <a:pt x="7883" y="0"/>
                  <a:pt x="7900" y="16"/>
                  <a:pt x="7900" y="33"/>
                </a:cubicBezTo>
                <a:lnTo>
                  <a:pt x="7900" y="396"/>
                </a:lnTo>
                <a:cubicBezTo>
                  <a:pt x="7900" y="413"/>
                  <a:pt x="7883" y="429"/>
                  <a:pt x="7858" y="429"/>
                </a:cubicBezTo>
                <a:lnTo>
                  <a:pt x="42" y="429"/>
                </a:lnTo>
                <a:cubicBezTo>
                  <a:pt x="20" y="429"/>
                  <a:pt x="0" y="413"/>
                  <a:pt x="0" y="396"/>
                </a:cubicBezTo>
                <a:lnTo>
                  <a:pt x="0" y="33"/>
                </a:lnTo>
                <a:moveTo>
                  <a:pt x="84" y="396"/>
                </a:moveTo>
                <a:lnTo>
                  <a:pt x="42" y="362"/>
                </a:lnTo>
                <a:lnTo>
                  <a:pt x="7858" y="362"/>
                </a:lnTo>
                <a:lnTo>
                  <a:pt x="7816" y="396"/>
                </a:lnTo>
                <a:lnTo>
                  <a:pt x="7816" y="33"/>
                </a:lnTo>
                <a:lnTo>
                  <a:pt x="7858" y="67"/>
                </a:lnTo>
                <a:lnTo>
                  <a:pt x="42" y="67"/>
                </a:lnTo>
                <a:lnTo>
                  <a:pt x="84" y="33"/>
                </a:lnTo>
                <a:lnTo>
                  <a:pt x="84" y="39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573" name="Freeform 5"/>
          <p:cNvSpPr/>
          <p:nvPr/>
        </p:nvSpPr>
        <p:spPr>
          <a:xfrm>
            <a:off x="5195880" y="4756680"/>
            <a:ext cx="2844360" cy="154800"/>
          </a:xfrm>
          <a:custGeom>
            <a:avLst/>
            <a:gdLst/>
            <a:ahLst/>
            <a:rect l="0" t="0" r="r" b="b"/>
            <a:pathLst>
              <a:path w="7901" h="430">
                <a:moveTo>
                  <a:pt x="0" y="33"/>
                </a:moveTo>
                <a:cubicBezTo>
                  <a:pt x="0" y="16"/>
                  <a:pt x="20" y="0"/>
                  <a:pt x="42" y="0"/>
                </a:cubicBezTo>
                <a:lnTo>
                  <a:pt x="7858" y="0"/>
                </a:lnTo>
                <a:cubicBezTo>
                  <a:pt x="7883" y="0"/>
                  <a:pt x="7900" y="16"/>
                  <a:pt x="7900" y="33"/>
                </a:cubicBezTo>
                <a:lnTo>
                  <a:pt x="7900" y="396"/>
                </a:lnTo>
                <a:cubicBezTo>
                  <a:pt x="7900" y="413"/>
                  <a:pt x="7883" y="429"/>
                  <a:pt x="7858" y="429"/>
                </a:cubicBezTo>
                <a:lnTo>
                  <a:pt x="42" y="429"/>
                </a:lnTo>
                <a:cubicBezTo>
                  <a:pt x="20" y="429"/>
                  <a:pt x="0" y="413"/>
                  <a:pt x="0" y="396"/>
                </a:cubicBezTo>
                <a:lnTo>
                  <a:pt x="0" y="33"/>
                </a:lnTo>
                <a:moveTo>
                  <a:pt x="84" y="396"/>
                </a:moveTo>
                <a:lnTo>
                  <a:pt x="42" y="362"/>
                </a:lnTo>
                <a:lnTo>
                  <a:pt x="7858" y="362"/>
                </a:lnTo>
                <a:lnTo>
                  <a:pt x="7816" y="396"/>
                </a:lnTo>
                <a:lnTo>
                  <a:pt x="7816" y="33"/>
                </a:lnTo>
                <a:lnTo>
                  <a:pt x="7858" y="67"/>
                </a:lnTo>
                <a:lnTo>
                  <a:pt x="42" y="67"/>
                </a:lnTo>
                <a:lnTo>
                  <a:pt x="84" y="33"/>
                </a:lnTo>
                <a:lnTo>
                  <a:pt x="84" y="39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574" name="TextShape 6"/>
          <p:cNvSpPr txBox="1"/>
          <p:nvPr/>
        </p:nvSpPr>
        <p:spPr>
          <a:xfrm>
            <a:off x="216000" y="3327480"/>
            <a:ext cx="33577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[27] www.big-data.tips, ‘Association Rules’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75" name="TextShape 7"/>
          <p:cNvSpPr txBox="1"/>
          <p:nvPr/>
        </p:nvSpPr>
        <p:spPr>
          <a:xfrm>
            <a:off x="3747600" y="3336120"/>
            <a:ext cx="8204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(algorithm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76" name="TextShape 8"/>
          <p:cNvSpPr txBox="1"/>
          <p:nvPr/>
        </p:nvSpPr>
        <p:spPr>
          <a:xfrm>
            <a:off x="3747600" y="3512160"/>
            <a:ext cx="767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execution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77" name="TextShape 9"/>
          <p:cNvSpPr txBox="1"/>
          <p:nvPr/>
        </p:nvSpPr>
        <p:spPr>
          <a:xfrm>
            <a:off x="3747600" y="3688200"/>
            <a:ext cx="7113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shows us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78" name="TextShape 10"/>
          <p:cNvSpPr txBox="1"/>
          <p:nvPr/>
        </p:nvSpPr>
        <p:spPr>
          <a:xfrm>
            <a:off x="3747600" y="3863880"/>
            <a:ext cx="7884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also other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79" name="TextShape 11"/>
          <p:cNvSpPr txBox="1"/>
          <p:nvPr/>
        </p:nvSpPr>
        <p:spPr>
          <a:xfrm>
            <a:off x="3747600" y="4039920"/>
            <a:ext cx="8445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interesting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80" name="TextShape 12"/>
          <p:cNvSpPr txBox="1"/>
          <p:nvPr/>
        </p:nvSpPr>
        <p:spPr>
          <a:xfrm>
            <a:off x="3747600" y="4215960"/>
            <a:ext cx="7160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shopping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81" name="TextShape 13"/>
          <p:cNvSpPr txBox="1"/>
          <p:nvPr/>
        </p:nvSpPr>
        <p:spPr>
          <a:xfrm>
            <a:off x="3747600" y="4391640"/>
            <a:ext cx="8431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behaviour,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82" name="TextShape 14"/>
          <p:cNvSpPr txBox="1"/>
          <p:nvPr/>
        </p:nvSpPr>
        <p:spPr>
          <a:xfrm>
            <a:off x="3747600" y="4567680"/>
            <a:ext cx="9601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e.g. Bread &amp;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83" name="TextShape 15"/>
          <p:cNvSpPr txBox="1"/>
          <p:nvPr/>
        </p:nvSpPr>
        <p:spPr>
          <a:xfrm>
            <a:off x="3747600" y="4743720"/>
            <a:ext cx="8074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Diapers or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84" name="TextShape 16"/>
          <p:cNvSpPr txBox="1"/>
          <p:nvPr/>
        </p:nvSpPr>
        <p:spPr>
          <a:xfrm>
            <a:off x="3747600" y="4919400"/>
            <a:ext cx="5623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Milk &amp;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85" name="Freeform 17"/>
          <p:cNvSpPr/>
          <p:nvPr/>
        </p:nvSpPr>
        <p:spPr>
          <a:xfrm>
            <a:off x="5210280" y="4209840"/>
            <a:ext cx="2844720" cy="153720"/>
          </a:xfrm>
          <a:custGeom>
            <a:avLst/>
            <a:gdLst/>
            <a:ahLst/>
            <a:rect l="0" t="0" r="r" b="b"/>
            <a:pathLst>
              <a:path w="7902" h="427">
                <a:moveTo>
                  <a:pt x="0" y="31"/>
                </a:moveTo>
                <a:cubicBezTo>
                  <a:pt x="0" y="14"/>
                  <a:pt x="18" y="0"/>
                  <a:pt x="42" y="0"/>
                </a:cubicBezTo>
                <a:lnTo>
                  <a:pt x="7858" y="0"/>
                </a:lnTo>
                <a:cubicBezTo>
                  <a:pt x="7881" y="0"/>
                  <a:pt x="7901" y="14"/>
                  <a:pt x="7901" y="31"/>
                </a:cubicBezTo>
                <a:lnTo>
                  <a:pt x="7901" y="393"/>
                </a:lnTo>
                <a:cubicBezTo>
                  <a:pt x="7901" y="411"/>
                  <a:pt x="7881" y="426"/>
                  <a:pt x="7858" y="426"/>
                </a:cubicBezTo>
                <a:lnTo>
                  <a:pt x="42" y="426"/>
                </a:lnTo>
                <a:cubicBezTo>
                  <a:pt x="18" y="426"/>
                  <a:pt x="0" y="411"/>
                  <a:pt x="0" y="393"/>
                </a:cubicBezTo>
                <a:lnTo>
                  <a:pt x="0" y="31"/>
                </a:lnTo>
                <a:moveTo>
                  <a:pt x="82" y="393"/>
                </a:moveTo>
                <a:lnTo>
                  <a:pt x="42" y="360"/>
                </a:lnTo>
                <a:lnTo>
                  <a:pt x="7858" y="360"/>
                </a:lnTo>
                <a:lnTo>
                  <a:pt x="7816" y="393"/>
                </a:lnTo>
                <a:lnTo>
                  <a:pt x="7816" y="31"/>
                </a:lnTo>
                <a:lnTo>
                  <a:pt x="7858" y="64"/>
                </a:lnTo>
                <a:lnTo>
                  <a:pt x="42" y="64"/>
                </a:lnTo>
                <a:lnTo>
                  <a:pt x="82" y="31"/>
                </a:lnTo>
                <a:lnTo>
                  <a:pt x="82" y="39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586" name="Freeform 18"/>
          <p:cNvSpPr/>
          <p:nvPr/>
        </p:nvSpPr>
        <p:spPr>
          <a:xfrm>
            <a:off x="5210280" y="4209840"/>
            <a:ext cx="2844720" cy="153720"/>
          </a:xfrm>
          <a:custGeom>
            <a:avLst/>
            <a:gdLst/>
            <a:ahLst/>
            <a:rect l="0" t="0" r="r" b="b"/>
            <a:pathLst>
              <a:path w="7902" h="427">
                <a:moveTo>
                  <a:pt x="0" y="31"/>
                </a:moveTo>
                <a:cubicBezTo>
                  <a:pt x="0" y="14"/>
                  <a:pt x="18" y="0"/>
                  <a:pt x="42" y="0"/>
                </a:cubicBezTo>
                <a:lnTo>
                  <a:pt x="7858" y="0"/>
                </a:lnTo>
                <a:cubicBezTo>
                  <a:pt x="7881" y="0"/>
                  <a:pt x="7901" y="14"/>
                  <a:pt x="7901" y="31"/>
                </a:cubicBezTo>
                <a:lnTo>
                  <a:pt x="7901" y="393"/>
                </a:lnTo>
                <a:cubicBezTo>
                  <a:pt x="7901" y="411"/>
                  <a:pt x="7881" y="426"/>
                  <a:pt x="7858" y="426"/>
                </a:cubicBezTo>
                <a:lnTo>
                  <a:pt x="42" y="426"/>
                </a:lnTo>
                <a:cubicBezTo>
                  <a:pt x="18" y="426"/>
                  <a:pt x="0" y="411"/>
                  <a:pt x="0" y="393"/>
                </a:cubicBezTo>
                <a:lnTo>
                  <a:pt x="0" y="31"/>
                </a:lnTo>
                <a:moveTo>
                  <a:pt x="82" y="393"/>
                </a:moveTo>
                <a:lnTo>
                  <a:pt x="42" y="360"/>
                </a:lnTo>
                <a:lnTo>
                  <a:pt x="7858" y="360"/>
                </a:lnTo>
                <a:lnTo>
                  <a:pt x="7816" y="393"/>
                </a:lnTo>
                <a:lnTo>
                  <a:pt x="7816" y="31"/>
                </a:lnTo>
                <a:lnTo>
                  <a:pt x="7858" y="64"/>
                </a:lnTo>
                <a:lnTo>
                  <a:pt x="42" y="64"/>
                </a:lnTo>
                <a:lnTo>
                  <a:pt x="82" y="31"/>
                </a:lnTo>
                <a:lnTo>
                  <a:pt x="82" y="39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587" name="Freeform 19"/>
          <p:cNvSpPr/>
          <p:nvPr/>
        </p:nvSpPr>
        <p:spPr>
          <a:xfrm>
            <a:off x="5195880" y="3835800"/>
            <a:ext cx="2844360" cy="154080"/>
          </a:xfrm>
          <a:custGeom>
            <a:avLst/>
            <a:gdLst/>
            <a:ahLst/>
            <a:rect l="0" t="0" r="r" b="b"/>
            <a:pathLst>
              <a:path w="7901" h="428">
                <a:moveTo>
                  <a:pt x="0" y="34"/>
                </a:moveTo>
                <a:cubicBezTo>
                  <a:pt x="0" y="16"/>
                  <a:pt x="20" y="0"/>
                  <a:pt x="42" y="0"/>
                </a:cubicBezTo>
                <a:lnTo>
                  <a:pt x="7858" y="0"/>
                </a:lnTo>
                <a:cubicBezTo>
                  <a:pt x="7883" y="0"/>
                  <a:pt x="7900" y="16"/>
                  <a:pt x="7900" y="34"/>
                </a:cubicBezTo>
                <a:lnTo>
                  <a:pt x="7900" y="396"/>
                </a:lnTo>
                <a:cubicBezTo>
                  <a:pt x="7900" y="413"/>
                  <a:pt x="7883" y="427"/>
                  <a:pt x="7858" y="427"/>
                </a:cubicBezTo>
                <a:lnTo>
                  <a:pt x="42" y="427"/>
                </a:lnTo>
                <a:cubicBezTo>
                  <a:pt x="20" y="427"/>
                  <a:pt x="0" y="413"/>
                  <a:pt x="0" y="396"/>
                </a:cubicBezTo>
                <a:lnTo>
                  <a:pt x="0" y="34"/>
                </a:lnTo>
                <a:moveTo>
                  <a:pt x="84" y="396"/>
                </a:moveTo>
                <a:lnTo>
                  <a:pt x="42" y="362"/>
                </a:lnTo>
                <a:lnTo>
                  <a:pt x="7858" y="362"/>
                </a:lnTo>
                <a:lnTo>
                  <a:pt x="7816" y="396"/>
                </a:lnTo>
                <a:lnTo>
                  <a:pt x="7816" y="34"/>
                </a:lnTo>
                <a:lnTo>
                  <a:pt x="7858" y="67"/>
                </a:lnTo>
                <a:lnTo>
                  <a:pt x="42" y="67"/>
                </a:lnTo>
                <a:lnTo>
                  <a:pt x="84" y="34"/>
                </a:lnTo>
                <a:lnTo>
                  <a:pt x="84" y="39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588" name="Freeform 20"/>
          <p:cNvSpPr/>
          <p:nvPr/>
        </p:nvSpPr>
        <p:spPr>
          <a:xfrm>
            <a:off x="5195880" y="3835800"/>
            <a:ext cx="2844360" cy="154080"/>
          </a:xfrm>
          <a:custGeom>
            <a:avLst/>
            <a:gdLst/>
            <a:ahLst/>
            <a:rect l="0" t="0" r="r" b="b"/>
            <a:pathLst>
              <a:path w="7901" h="428">
                <a:moveTo>
                  <a:pt x="0" y="34"/>
                </a:moveTo>
                <a:cubicBezTo>
                  <a:pt x="0" y="16"/>
                  <a:pt x="20" y="0"/>
                  <a:pt x="42" y="0"/>
                </a:cubicBezTo>
                <a:lnTo>
                  <a:pt x="7858" y="0"/>
                </a:lnTo>
                <a:cubicBezTo>
                  <a:pt x="7883" y="0"/>
                  <a:pt x="7900" y="16"/>
                  <a:pt x="7900" y="34"/>
                </a:cubicBezTo>
                <a:lnTo>
                  <a:pt x="7900" y="396"/>
                </a:lnTo>
                <a:cubicBezTo>
                  <a:pt x="7900" y="413"/>
                  <a:pt x="7883" y="427"/>
                  <a:pt x="7858" y="427"/>
                </a:cubicBezTo>
                <a:lnTo>
                  <a:pt x="42" y="427"/>
                </a:lnTo>
                <a:cubicBezTo>
                  <a:pt x="20" y="427"/>
                  <a:pt x="0" y="413"/>
                  <a:pt x="0" y="396"/>
                </a:cubicBezTo>
                <a:lnTo>
                  <a:pt x="0" y="34"/>
                </a:lnTo>
                <a:moveTo>
                  <a:pt x="84" y="396"/>
                </a:moveTo>
                <a:lnTo>
                  <a:pt x="42" y="362"/>
                </a:lnTo>
                <a:lnTo>
                  <a:pt x="7858" y="362"/>
                </a:lnTo>
                <a:lnTo>
                  <a:pt x="7816" y="396"/>
                </a:lnTo>
                <a:lnTo>
                  <a:pt x="7816" y="34"/>
                </a:lnTo>
                <a:lnTo>
                  <a:pt x="7858" y="67"/>
                </a:lnTo>
                <a:lnTo>
                  <a:pt x="42" y="67"/>
                </a:lnTo>
                <a:lnTo>
                  <a:pt x="84" y="34"/>
                </a:lnTo>
                <a:lnTo>
                  <a:pt x="84" y="39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589" name="TextShape 21"/>
          <p:cNvSpPr txBox="1"/>
          <p:nvPr/>
        </p:nvSpPr>
        <p:spPr>
          <a:xfrm>
            <a:off x="3747600" y="5095800"/>
            <a:ext cx="6552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Diapers)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90" name="TextShape 22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43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1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592" name="TextShape 2"/>
          <p:cNvSpPr txBox="1"/>
          <p:nvPr/>
        </p:nvSpPr>
        <p:spPr>
          <a:xfrm>
            <a:off x="665280" y="370440"/>
            <a:ext cx="832248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Apache Spark MLlib – Building Recommender Engines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93" name="TextShape 3"/>
          <p:cNvSpPr txBox="1"/>
          <p:nvPr/>
        </p:nvSpPr>
        <p:spPr>
          <a:xfrm>
            <a:off x="596880" y="208080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94" name="TextShape 4"/>
          <p:cNvSpPr txBox="1"/>
          <p:nvPr/>
        </p:nvSpPr>
        <p:spPr>
          <a:xfrm>
            <a:off x="957960" y="2118240"/>
            <a:ext cx="18583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Selected Facts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95" name="TextShape 5"/>
          <p:cNvSpPr txBox="1"/>
          <p:nvPr/>
        </p:nvSpPr>
        <p:spPr>
          <a:xfrm>
            <a:off x="1078200" y="24314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6" name="TextShape 6"/>
          <p:cNvSpPr txBox="1"/>
          <p:nvPr/>
        </p:nvSpPr>
        <p:spPr>
          <a:xfrm>
            <a:off x="1379160" y="2462400"/>
            <a:ext cx="26553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Machine learning library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7" name="TextShape 7"/>
          <p:cNvSpPr txBox="1"/>
          <p:nvPr/>
        </p:nvSpPr>
        <p:spPr>
          <a:xfrm>
            <a:off x="1078200" y="27331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8" name="TextShape 8"/>
          <p:cNvSpPr txBox="1"/>
          <p:nvPr/>
        </p:nvSpPr>
        <p:spPr>
          <a:xfrm>
            <a:off x="1379160" y="2764080"/>
            <a:ext cx="37044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Offers flexible execution platform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9" name="TextShape 9"/>
          <p:cNvSpPr txBox="1"/>
          <p:nvPr/>
        </p:nvSpPr>
        <p:spPr>
          <a:xfrm>
            <a:off x="1379160" y="3015720"/>
            <a:ext cx="35841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using internally 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Apache Hadoop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00" name="TextShape 10"/>
          <p:cNvSpPr txBox="1"/>
          <p:nvPr/>
        </p:nvSpPr>
        <p:spPr>
          <a:xfrm>
            <a:off x="1379160" y="3267000"/>
            <a:ext cx="20570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using map&amp;reduce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01" name="Freeform 11"/>
          <p:cNvSpPr/>
          <p:nvPr/>
        </p:nvSpPr>
        <p:spPr>
          <a:xfrm>
            <a:off x="588240" y="965160"/>
            <a:ext cx="4168800" cy="948960"/>
          </a:xfrm>
          <a:custGeom>
            <a:avLst/>
            <a:gdLst/>
            <a:ahLst/>
            <a:rect l="0" t="0" r="r" b="b"/>
            <a:pathLst>
              <a:path w="11580" h="2636">
                <a:moveTo>
                  <a:pt x="0" y="0"/>
                </a:moveTo>
                <a:lnTo>
                  <a:pt x="0" y="2635"/>
                </a:lnTo>
                <a:lnTo>
                  <a:pt x="11579" y="2635"/>
                </a:lnTo>
                <a:lnTo>
                  <a:pt x="1157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1602" name="Freeform 12"/>
          <p:cNvSpPr/>
          <p:nvPr/>
        </p:nvSpPr>
        <p:spPr>
          <a:xfrm>
            <a:off x="568080" y="949680"/>
            <a:ext cx="4208760" cy="980280"/>
          </a:xfrm>
          <a:custGeom>
            <a:avLst/>
            <a:gdLst/>
            <a:ahLst/>
            <a:rect l="0" t="0" r="r" b="b"/>
            <a:pathLst>
              <a:path w="11691" h="2723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1634" y="0"/>
                </a:lnTo>
                <a:cubicBezTo>
                  <a:pt x="11665" y="0"/>
                  <a:pt x="11690" y="20"/>
                  <a:pt x="11690" y="44"/>
                </a:cubicBezTo>
                <a:lnTo>
                  <a:pt x="11690" y="2679"/>
                </a:lnTo>
                <a:cubicBezTo>
                  <a:pt x="11690" y="2703"/>
                  <a:pt x="11665" y="2722"/>
                  <a:pt x="11634" y="2722"/>
                </a:cubicBezTo>
                <a:lnTo>
                  <a:pt x="56" y="2722"/>
                </a:lnTo>
                <a:cubicBezTo>
                  <a:pt x="24" y="2722"/>
                  <a:pt x="0" y="2703"/>
                  <a:pt x="0" y="2679"/>
                </a:cubicBezTo>
                <a:lnTo>
                  <a:pt x="0" y="44"/>
                </a:lnTo>
                <a:moveTo>
                  <a:pt x="111" y="2679"/>
                </a:moveTo>
                <a:lnTo>
                  <a:pt x="56" y="2636"/>
                </a:lnTo>
                <a:lnTo>
                  <a:pt x="11634" y="2636"/>
                </a:lnTo>
                <a:lnTo>
                  <a:pt x="11579" y="2679"/>
                </a:lnTo>
                <a:lnTo>
                  <a:pt x="11579" y="44"/>
                </a:lnTo>
                <a:lnTo>
                  <a:pt x="11634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67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603" name="TextShape 13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04" name="TextShape 14"/>
          <p:cNvSpPr txBox="1"/>
          <p:nvPr/>
        </p:nvSpPr>
        <p:spPr>
          <a:xfrm>
            <a:off x="683640" y="100908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05" name="TextShape 15"/>
          <p:cNvSpPr txBox="1"/>
          <p:nvPr/>
        </p:nvSpPr>
        <p:spPr>
          <a:xfrm>
            <a:off x="1044360" y="1033920"/>
            <a:ext cx="33836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Spark offers scalable machine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06" name="TextShape 16"/>
          <p:cNvSpPr txBox="1"/>
          <p:nvPr/>
        </p:nvSpPr>
        <p:spPr>
          <a:xfrm>
            <a:off x="1044360" y="1234800"/>
            <a:ext cx="320688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learning and data mining algorithms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07" name="TextShape 17"/>
          <p:cNvSpPr txBox="1"/>
          <p:nvPr/>
        </p:nvSpPr>
        <p:spPr>
          <a:xfrm>
            <a:off x="683640" y="145116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08" name="TextShape 18"/>
          <p:cNvSpPr txBox="1"/>
          <p:nvPr/>
        </p:nvSpPr>
        <p:spPr>
          <a:xfrm>
            <a:off x="1044360" y="1476360"/>
            <a:ext cx="327456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Supports Scala, Java and Python and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09" name="TextShape 19"/>
          <p:cNvSpPr txBox="1"/>
          <p:nvPr/>
        </p:nvSpPr>
        <p:spPr>
          <a:xfrm>
            <a:off x="1044360" y="1677600"/>
            <a:ext cx="29491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runs in parallel using map-reduce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10" name="TextShape 20"/>
          <p:cNvSpPr txBox="1"/>
          <p:nvPr/>
        </p:nvSpPr>
        <p:spPr>
          <a:xfrm>
            <a:off x="2742480" y="5075280"/>
            <a:ext cx="22093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[16] Apache Spark Webpage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11" name="TextShape 21"/>
          <p:cNvSpPr txBox="1"/>
          <p:nvPr/>
        </p:nvSpPr>
        <p:spPr>
          <a:xfrm>
            <a:off x="5837760" y="10108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2" name="TextShape 22"/>
          <p:cNvSpPr txBox="1"/>
          <p:nvPr/>
        </p:nvSpPr>
        <p:spPr>
          <a:xfrm>
            <a:off x="6198480" y="1041840"/>
            <a:ext cx="15584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Basic statistics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3" name="TextShape 23"/>
          <p:cNvSpPr txBox="1"/>
          <p:nvPr/>
        </p:nvSpPr>
        <p:spPr>
          <a:xfrm>
            <a:off x="6198480" y="1293120"/>
            <a:ext cx="23972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summary statistics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4" name="TextShape 24"/>
          <p:cNvSpPr txBox="1"/>
          <p:nvPr/>
        </p:nvSpPr>
        <p:spPr>
          <a:xfrm>
            <a:off x="5837760" y="15634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5" name="TextShape 25"/>
          <p:cNvSpPr txBox="1"/>
          <p:nvPr/>
        </p:nvSpPr>
        <p:spPr>
          <a:xfrm>
            <a:off x="6198480" y="1594800"/>
            <a:ext cx="30805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Classification and regression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6" name="TextShape 26"/>
          <p:cNvSpPr txBox="1"/>
          <p:nvPr/>
        </p:nvSpPr>
        <p:spPr>
          <a:xfrm>
            <a:off x="6198480" y="1846080"/>
            <a:ext cx="25606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with linear models with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7" name="TextShape 27"/>
          <p:cNvSpPr txBox="1"/>
          <p:nvPr/>
        </p:nvSpPr>
        <p:spPr>
          <a:xfrm>
            <a:off x="6198480" y="2097720"/>
            <a:ext cx="28976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Support Vector Machines,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8" name="TextShape 28"/>
          <p:cNvSpPr txBox="1"/>
          <p:nvPr/>
        </p:nvSpPr>
        <p:spPr>
          <a:xfrm>
            <a:off x="6198480" y="2348640"/>
            <a:ext cx="27565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logistic regression, linear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9" name="TextShape 29"/>
          <p:cNvSpPr txBox="1"/>
          <p:nvPr/>
        </p:nvSpPr>
        <p:spPr>
          <a:xfrm>
            <a:off x="6198120" y="2600280"/>
            <a:ext cx="12358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regresssion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0" name="TextShape 30"/>
          <p:cNvSpPr txBox="1"/>
          <p:nvPr/>
        </p:nvSpPr>
        <p:spPr>
          <a:xfrm>
            <a:off x="5837760" y="28706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1" name="TextShape 31"/>
          <p:cNvSpPr txBox="1"/>
          <p:nvPr/>
        </p:nvSpPr>
        <p:spPr>
          <a:xfrm>
            <a:off x="6198480" y="2901960"/>
            <a:ext cx="29181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Classification with decision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2" name="TextShape 32"/>
          <p:cNvSpPr txBox="1"/>
          <p:nvPr/>
        </p:nvSpPr>
        <p:spPr>
          <a:xfrm>
            <a:off x="6198480" y="3153240"/>
            <a:ext cx="23652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trees and naive Bayes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3" name="TextShape 33"/>
          <p:cNvSpPr txBox="1"/>
          <p:nvPr/>
        </p:nvSpPr>
        <p:spPr>
          <a:xfrm>
            <a:off x="5837760" y="34236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4" name="TextShape 34"/>
          <p:cNvSpPr txBox="1"/>
          <p:nvPr/>
        </p:nvSpPr>
        <p:spPr>
          <a:xfrm>
            <a:off x="6198480" y="3454560"/>
            <a:ext cx="29844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Collaborative filtering using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5" name="TextShape 35"/>
          <p:cNvSpPr txBox="1"/>
          <p:nvPr/>
        </p:nvSpPr>
        <p:spPr>
          <a:xfrm>
            <a:off x="6198480" y="3706200"/>
            <a:ext cx="26762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alternating least squares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6" name="TextShape 36"/>
          <p:cNvSpPr txBox="1"/>
          <p:nvPr/>
        </p:nvSpPr>
        <p:spPr>
          <a:xfrm>
            <a:off x="5837760" y="39765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7" name="TextShape 37"/>
          <p:cNvSpPr txBox="1"/>
          <p:nvPr/>
        </p:nvSpPr>
        <p:spPr>
          <a:xfrm>
            <a:off x="6198480" y="4007880"/>
            <a:ext cx="27486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Clustering using K-Means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8" name="TextShape 38"/>
          <p:cNvSpPr txBox="1"/>
          <p:nvPr/>
        </p:nvSpPr>
        <p:spPr>
          <a:xfrm>
            <a:off x="5837760" y="42782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9" name="TextShape 39"/>
          <p:cNvSpPr txBox="1"/>
          <p:nvPr/>
        </p:nvSpPr>
        <p:spPr>
          <a:xfrm>
            <a:off x="6198480" y="4309560"/>
            <a:ext cx="27388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Dimensionality reduction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0" name="TextShape 40"/>
          <p:cNvSpPr txBox="1"/>
          <p:nvPr/>
        </p:nvSpPr>
        <p:spPr>
          <a:xfrm>
            <a:off x="6198480" y="4560840"/>
            <a:ext cx="28335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with Principle Component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1" name="TextShape 41"/>
          <p:cNvSpPr txBox="1"/>
          <p:nvPr/>
        </p:nvSpPr>
        <p:spPr>
          <a:xfrm>
            <a:off x="6198480" y="4812120"/>
            <a:ext cx="30085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Analysis (PCA) and Singular 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632" name="" descr=""/>
          <p:cNvPicPr/>
          <p:nvPr/>
        </p:nvPicPr>
        <p:blipFill>
          <a:blip r:embed="rId1"/>
          <a:stretch/>
        </p:blipFill>
        <p:spPr>
          <a:xfrm rot="5400000">
            <a:off x="719640" y="4578120"/>
            <a:ext cx="596880" cy="897840"/>
          </a:xfrm>
          <a:prstGeom prst="rect">
            <a:avLst/>
          </a:prstGeom>
          <a:ln w="0">
            <a:noFill/>
          </a:ln>
        </p:spPr>
      </p:pic>
      <p:pic>
        <p:nvPicPr>
          <p:cNvPr id="1633" name="" descr=""/>
          <p:cNvPicPr/>
          <p:nvPr/>
        </p:nvPicPr>
        <p:blipFill>
          <a:blip r:embed="rId2"/>
          <a:stretch/>
        </p:blipFill>
        <p:spPr>
          <a:xfrm rot="5400000">
            <a:off x="1544400" y="4375440"/>
            <a:ext cx="487440" cy="1276560"/>
          </a:xfrm>
          <a:prstGeom prst="rect">
            <a:avLst/>
          </a:prstGeom>
          <a:ln w="0">
            <a:noFill/>
          </a:ln>
        </p:spPr>
      </p:pic>
      <p:pic>
        <p:nvPicPr>
          <p:cNvPr id="1634" name="" descr=""/>
          <p:cNvPicPr/>
          <p:nvPr/>
        </p:nvPicPr>
        <p:blipFill>
          <a:blip r:embed="rId3"/>
          <a:stretch/>
        </p:blipFill>
        <p:spPr>
          <a:xfrm>
            <a:off x="1367640" y="5242680"/>
            <a:ext cx="50760" cy="14760"/>
          </a:xfrm>
          <a:prstGeom prst="rect">
            <a:avLst/>
          </a:prstGeom>
          <a:ln w="0">
            <a:noFill/>
          </a:ln>
        </p:spPr>
      </p:pic>
      <p:sp>
        <p:nvSpPr>
          <p:cNvPr id="1635" name="TextShape 42"/>
          <p:cNvSpPr txBox="1"/>
          <p:nvPr/>
        </p:nvSpPr>
        <p:spPr>
          <a:xfrm>
            <a:off x="6198480" y="5063400"/>
            <a:ext cx="29890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Value Decomposition (SVD)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636" name="" descr=""/>
          <p:cNvPicPr/>
          <p:nvPr/>
        </p:nvPicPr>
        <p:blipFill>
          <a:blip r:embed="rId4"/>
          <a:stretch/>
        </p:blipFill>
        <p:spPr>
          <a:xfrm>
            <a:off x="2416680" y="3760200"/>
            <a:ext cx="2716920" cy="1280520"/>
          </a:xfrm>
          <a:prstGeom prst="rect">
            <a:avLst/>
          </a:prstGeom>
          <a:ln w="0">
            <a:noFill/>
          </a:ln>
        </p:spPr>
      </p:pic>
      <p:sp>
        <p:nvSpPr>
          <p:cNvPr id="1637" name="TextShape 43"/>
          <p:cNvSpPr txBox="1"/>
          <p:nvPr/>
        </p:nvSpPr>
        <p:spPr>
          <a:xfrm>
            <a:off x="1259640" y="4773600"/>
            <a:ext cx="4964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70c0"/>
                </a:solidFill>
                <a:latin typeface="Calibri"/>
              </a:rPr>
              <a:t>MLlib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38" name="TextShape 44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44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640" name="TextShape 2"/>
          <p:cNvSpPr txBox="1"/>
          <p:nvPr/>
        </p:nvSpPr>
        <p:spPr>
          <a:xfrm>
            <a:off x="901080" y="370440"/>
            <a:ext cx="788760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Collaborative Filtering – Terminology &amp; Motivation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41" name="TextShape 3"/>
          <p:cNvSpPr txBox="1"/>
          <p:nvPr/>
        </p:nvSpPr>
        <p:spPr>
          <a:xfrm>
            <a:off x="596880" y="195372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42" name="TextShape 4"/>
          <p:cNvSpPr txBox="1"/>
          <p:nvPr/>
        </p:nvSpPr>
        <p:spPr>
          <a:xfrm>
            <a:off x="957960" y="1991160"/>
            <a:ext cx="30452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Content-based systems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43" name="TextShape 5"/>
          <p:cNvSpPr txBox="1"/>
          <p:nvPr/>
        </p:nvSpPr>
        <p:spPr>
          <a:xfrm>
            <a:off x="1078200" y="23047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44" name="TextShape 6"/>
          <p:cNvSpPr txBox="1"/>
          <p:nvPr/>
        </p:nvSpPr>
        <p:spPr>
          <a:xfrm>
            <a:off x="1379160" y="2335680"/>
            <a:ext cx="67525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Netflix user has watched many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cowboy movies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the past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45" name="TextShape 7"/>
          <p:cNvSpPr txBox="1"/>
          <p:nvPr/>
        </p:nvSpPr>
        <p:spPr>
          <a:xfrm>
            <a:off x="1078200" y="2606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46" name="TextShape 8"/>
          <p:cNvSpPr txBox="1"/>
          <p:nvPr/>
        </p:nvSpPr>
        <p:spPr>
          <a:xfrm>
            <a:off x="1378800" y="2637360"/>
            <a:ext cx="76266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Rec: movie classified in the database as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having the ‘cowboy‘ genre tag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47" name="TextShape 9"/>
          <p:cNvSpPr txBox="1"/>
          <p:nvPr/>
        </p:nvSpPr>
        <p:spPr>
          <a:xfrm>
            <a:off x="1078200" y="29077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48" name="TextShape 10"/>
          <p:cNvSpPr txBox="1"/>
          <p:nvPr/>
        </p:nvSpPr>
        <p:spPr>
          <a:xfrm>
            <a:off x="1379160" y="2939040"/>
            <a:ext cx="79390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(not covered here as relatively straightforward to implement: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DB lookup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49" name="TextShape 11"/>
          <p:cNvSpPr txBox="1"/>
          <p:nvPr/>
        </p:nvSpPr>
        <p:spPr>
          <a:xfrm>
            <a:off x="596880" y="358272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50" name="TextShape 12"/>
          <p:cNvSpPr txBox="1"/>
          <p:nvPr/>
        </p:nvSpPr>
        <p:spPr>
          <a:xfrm>
            <a:off x="957960" y="3620160"/>
            <a:ext cx="39351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Collaborative filtering systems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51" name="TextShape 13"/>
          <p:cNvSpPr txBox="1"/>
          <p:nvPr/>
        </p:nvSpPr>
        <p:spPr>
          <a:xfrm>
            <a:off x="1078200" y="39333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52" name="TextShape 14"/>
          <p:cNvSpPr txBox="1"/>
          <p:nvPr/>
        </p:nvSpPr>
        <p:spPr>
          <a:xfrm>
            <a:off x="1379160" y="3964320"/>
            <a:ext cx="80996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Similiarity of the user ratings for two items (not focus on item feature)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53" name="TextShape 15"/>
          <p:cNvSpPr txBox="1"/>
          <p:nvPr/>
        </p:nvSpPr>
        <p:spPr>
          <a:xfrm>
            <a:off x="1078200" y="4235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54" name="TextShape 16"/>
          <p:cNvSpPr txBox="1"/>
          <p:nvPr/>
        </p:nvSpPr>
        <p:spPr>
          <a:xfrm>
            <a:off x="1379160" y="4266000"/>
            <a:ext cx="69386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Identify: looking at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other users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that are most similar to this user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55" name="TextShape 17"/>
          <p:cNvSpPr txBox="1"/>
          <p:nvPr/>
        </p:nvSpPr>
        <p:spPr>
          <a:xfrm>
            <a:off x="1078200" y="45367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56" name="TextShape 18"/>
          <p:cNvSpPr txBox="1"/>
          <p:nvPr/>
        </p:nvSpPr>
        <p:spPr>
          <a:xfrm>
            <a:off x="1378800" y="4567680"/>
            <a:ext cx="72270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Rec: movies that are liked or preferred by the other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‘similiar users‘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57" name="TextShape 19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58" name="Freeform 20"/>
          <p:cNvSpPr/>
          <p:nvPr/>
        </p:nvSpPr>
        <p:spPr>
          <a:xfrm>
            <a:off x="75600" y="986040"/>
            <a:ext cx="9527760" cy="794520"/>
          </a:xfrm>
          <a:custGeom>
            <a:avLst/>
            <a:gdLst/>
            <a:ahLst/>
            <a:rect l="0" t="0" r="r" b="b"/>
            <a:pathLst>
              <a:path w="26466" h="2207">
                <a:moveTo>
                  <a:pt x="0" y="0"/>
                </a:moveTo>
                <a:lnTo>
                  <a:pt x="0" y="2206"/>
                </a:lnTo>
                <a:lnTo>
                  <a:pt x="26465" y="2206"/>
                </a:lnTo>
                <a:lnTo>
                  <a:pt x="2646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1659" name="Freeform 21"/>
          <p:cNvSpPr/>
          <p:nvPr/>
        </p:nvSpPr>
        <p:spPr>
          <a:xfrm>
            <a:off x="55440" y="970560"/>
            <a:ext cx="9568080" cy="825840"/>
          </a:xfrm>
          <a:custGeom>
            <a:avLst/>
            <a:gdLst/>
            <a:ahLst/>
            <a:rect l="0" t="0" r="r" b="b"/>
            <a:pathLst>
              <a:path w="26578" h="2294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26521" y="0"/>
                </a:lnTo>
                <a:cubicBezTo>
                  <a:pt x="26553" y="0"/>
                  <a:pt x="26577" y="20"/>
                  <a:pt x="26577" y="44"/>
                </a:cubicBezTo>
                <a:lnTo>
                  <a:pt x="26577" y="2249"/>
                </a:lnTo>
                <a:cubicBezTo>
                  <a:pt x="26577" y="2273"/>
                  <a:pt x="26553" y="2293"/>
                  <a:pt x="26521" y="2293"/>
                </a:cubicBezTo>
                <a:lnTo>
                  <a:pt x="56" y="2293"/>
                </a:lnTo>
                <a:cubicBezTo>
                  <a:pt x="24" y="2293"/>
                  <a:pt x="0" y="2273"/>
                  <a:pt x="0" y="2249"/>
                </a:cubicBezTo>
                <a:lnTo>
                  <a:pt x="0" y="44"/>
                </a:lnTo>
                <a:moveTo>
                  <a:pt x="112" y="2249"/>
                </a:moveTo>
                <a:lnTo>
                  <a:pt x="56" y="2205"/>
                </a:lnTo>
                <a:lnTo>
                  <a:pt x="26521" y="2205"/>
                </a:lnTo>
                <a:lnTo>
                  <a:pt x="26465" y="2249"/>
                </a:lnTo>
                <a:lnTo>
                  <a:pt x="26465" y="44"/>
                </a:lnTo>
                <a:lnTo>
                  <a:pt x="2652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24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660" name="TextShape 22"/>
          <p:cNvSpPr txBox="1"/>
          <p:nvPr/>
        </p:nvSpPr>
        <p:spPr>
          <a:xfrm>
            <a:off x="7256880" y="1845000"/>
            <a:ext cx="2063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Mining large datasets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61" name="TextShape 23"/>
          <p:cNvSpPr txBox="1"/>
          <p:nvPr/>
        </p:nvSpPr>
        <p:spPr>
          <a:xfrm>
            <a:off x="171720" y="102960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62" name="TextShape 24"/>
          <p:cNvSpPr txBox="1"/>
          <p:nvPr/>
        </p:nvSpPr>
        <p:spPr>
          <a:xfrm>
            <a:off x="532800" y="1054800"/>
            <a:ext cx="759096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Content-based recommender systems examine properties of the items recommended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63" name="TextShape 25"/>
          <p:cNvSpPr txBox="1"/>
          <p:nvPr/>
        </p:nvSpPr>
        <p:spPr>
          <a:xfrm>
            <a:off x="171720" y="127116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64" name="Freeform 26"/>
          <p:cNvSpPr/>
          <p:nvPr/>
        </p:nvSpPr>
        <p:spPr>
          <a:xfrm>
            <a:off x="5764320" y="1441080"/>
            <a:ext cx="1773720" cy="11520"/>
          </a:xfrm>
          <a:custGeom>
            <a:avLst/>
            <a:gdLst/>
            <a:ahLst/>
            <a:rect l="0" t="0" r="r" b="b"/>
            <a:pathLst>
              <a:path w="4927" h="32">
                <a:moveTo>
                  <a:pt x="0" y="0"/>
                </a:moveTo>
                <a:lnTo>
                  <a:pt x="0" y="31"/>
                </a:lnTo>
                <a:lnTo>
                  <a:pt x="4926" y="31"/>
                </a:lnTo>
                <a:lnTo>
                  <a:pt x="4926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665" name="TextShape 27"/>
          <p:cNvSpPr txBox="1"/>
          <p:nvPr/>
        </p:nvSpPr>
        <p:spPr>
          <a:xfrm>
            <a:off x="532800" y="1296000"/>
            <a:ext cx="890316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Collaborative filtering systems recommend items based on similarity measures between users/items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66" name="TextShape 28"/>
          <p:cNvSpPr txBox="1"/>
          <p:nvPr/>
        </p:nvSpPr>
        <p:spPr>
          <a:xfrm>
            <a:off x="532800" y="1496880"/>
            <a:ext cx="88038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(Items recommended to a user are those preferred by similar users; wide variety of used algorithm)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67" name="TextShape 29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45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8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669" name="TextShape 2"/>
          <p:cNvSpPr txBox="1"/>
          <p:nvPr/>
        </p:nvSpPr>
        <p:spPr>
          <a:xfrm>
            <a:off x="1149120" y="370440"/>
            <a:ext cx="736488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Collaborative Filtering – Similarity Measures (1)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70" name="TextShape 3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71" name="TextShape 4"/>
          <p:cNvSpPr txBox="1"/>
          <p:nvPr/>
        </p:nvSpPr>
        <p:spPr>
          <a:xfrm>
            <a:off x="957960" y="1032120"/>
            <a:ext cx="58363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Need of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similarity measure of users or items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72" name="TextShape 5"/>
          <p:cNvSpPr txBox="1"/>
          <p:nvPr/>
        </p:nvSpPr>
        <p:spPr>
          <a:xfrm>
            <a:off x="1078200" y="1345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3" name="TextShape 6"/>
          <p:cNvSpPr txBox="1"/>
          <p:nvPr/>
        </p:nvSpPr>
        <p:spPr>
          <a:xfrm>
            <a:off x="1379160" y="1376640"/>
            <a:ext cx="61812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Obtained from their rows or columns in the utility matrix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4" name="TextShape 7"/>
          <p:cNvSpPr txBox="1"/>
          <p:nvPr/>
        </p:nvSpPr>
        <p:spPr>
          <a:xfrm>
            <a:off x="596880" y="352872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75" name="TextShape 8"/>
          <p:cNvSpPr txBox="1"/>
          <p:nvPr/>
        </p:nvSpPr>
        <p:spPr>
          <a:xfrm>
            <a:off x="957960" y="3566160"/>
            <a:ext cx="39146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Several measures can be used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76" name="TextShape 9"/>
          <p:cNvSpPr txBox="1"/>
          <p:nvPr/>
        </p:nvSpPr>
        <p:spPr>
          <a:xfrm>
            <a:off x="1078200" y="38811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7" name="TextShape 10"/>
          <p:cNvSpPr txBox="1"/>
          <p:nvPr/>
        </p:nvSpPr>
        <p:spPr>
          <a:xfrm>
            <a:off x="1378800" y="3912120"/>
            <a:ext cx="18388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Jaccard distance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8" name="TextShape 11"/>
          <p:cNvSpPr txBox="1"/>
          <p:nvPr/>
        </p:nvSpPr>
        <p:spPr>
          <a:xfrm>
            <a:off x="3205440" y="38811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9" name="TextShape 12"/>
          <p:cNvSpPr txBox="1"/>
          <p:nvPr/>
        </p:nvSpPr>
        <p:spPr>
          <a:xfrm>
            <a:off x="3527640" y="3912120"/>
            <a:ext cx="58168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good for purchases view only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; not for detailed ratings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0" name="TextShape 13"/>
          <p:cNvSpPr txBox="1"/>
          <p:nvPr/>
        </p:nvSpPr>
        <p:spPr>
          <a:xfrm>
            <a:off x="1078200" y="41828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1" name="TextShape 14"/>
          <p:cNvSpPr txBox="1"/>
          <p:nvPr/>
        </p:nvSpPr>
        <p:spPr>
          <a:xfrm>
            <a:off x="1379160" y="4213800"/>
            <a:ext cx="17589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Cosine distance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2" name="TextShape 15"/>
          <p:cNvSpPr txBox="1"/>
          <p:nvPr/>
        </p:nvSpPr>
        <p:spPr>
          <a:xfrm>
            <a:off x="3130560" y="41828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3" name="TextShape 16"/>
          <p:cNvSpPr txBox="1"/>
          <p:nvPr/>
        </p:nvSpPr>
        <p:spPr>
          <a:xfrm>
            <a:off x="3453120" y="4213800"/>
            <a:ext cx="52909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better for detailed ratings; but implies some bias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684" name="" descr=""/>
          <p:cNvPicPr/>
          <p:nvPr/>
        </p:nvPicPr>
        <p:blipFill>
          <a:blip r:embed="rId1"/>
          <a:stretch/>
        </p:blipFill>
        <p:spPr>
          <a:xfrm>
            <a:off x="739800" y="1720440"/>
            <a:ext cx="5077440" cy="1061640"/>
          </a:xfrm>
          <a:prstGeom prst="rect">
            <a:avLst/>
          </a:prstGeom>
          <a:ln w="0">
            <a:noFill/>
          </a:ln>
        </p:spPr>
      </p:pic>
      <p:sp>
        <p:nvSpPr>
          <p:cNvPr id="1685" name="TextShape 17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86" name="TextShape 18"/>
          <p:cNvSpPr txBox="1"/>
          <p:nvPr/>
        </p:nvSpPr>
        <p:spPr>
          <a:xfrm>
            <a:off x="683640" y="5110200"/>
            <a:ext cx="2063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Mining large datasets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87" name="TextShape 19"/>
          <p:cNvSpPr txBox="1"/>
          <p:nvPr/>
        </p:nvSpPr>
        <p:spPr>
          <a:xfrm>
            <a:off x="2065680" y="2904840"/>
            <a:ext cx="23972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(utility matrix with user ratings)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88" name="Freeform 20"/>
          <p:cNvSpPr/>
          <p:nvPr/>
        </p:nvSpPr>
        <p:spPr>
          <a:xfrm>
            <a:off x="3258000" y="1942200"/>
            <a:ext cx="1139760" cy="235440"/>
          </a:xfrm>
          <a:custGeom>
            <a:avLst/>
            <a:gdLst/>
            <a:ahLst/>
            <a:rect l="0" t="0" r="r" b="b"/>
            <a:pathLst>
              <a:path w="3166" h="654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3109" y="0"/>
                </a:lnTo>
                <a:cubicBezTo>
                  <a:pt x="3140" y="0"/>
                  <a:pt x="3165" y="19"/>
                  <a:pt x="3165" y="44"/>
                </a:cubicBezTo>
                <a:lnTo>
                  <a:pt x="3165" y="609"/>
                </a:lnTo>
                <a:cubicBezTo>
                  <a:pt x="3165" y="634"/>
                  <a:pt x="3140" y="653"/>
                  <a:pt x="3109" y="653"/>
                </a:cubicBezTo>
                <a:lnTo>
                  <a:pt x="56" y="653"/>
                </a:lnTo>
                <a:cubicBezTo>
                  <a:pt x="24" y="653"/>
                  <a:pt x="0" y="634"/>
                  <a:pt x="0" y="609"/>
                </a:cubicBezTo>
                <a:lnTo>
                  <a:pt x="0" y="44"/>
                </a:lnTo>
                <a:moveTo>
                  <a:pt x="112" y="609"/>
                </a:moveTo>
                <a:lnTo>
                  <a:pt x="56" y="567"/>
                </a:lnTo>
                <a:lnTo>
                  <a:pt x="3109" y="567"/>
                </a:lnTo>
                <a:lnTo>
                  <a:pt x="3053" y="609"/>
                </a:lnTo>
                <a:lnTo>
                  <a:pt x="3053" y="44"/>
                </a:lnTo>
                <a:lnTo>
                  <a:pt x="3109" y="88"/>
                </a:lnTo>
                <a:lnTo>
                  <a:pt x="56" y="88"/>
                </a:lnTo>
                <a:lnTo>
                  <a:pt x="112" y="44"/>
                </a:lnTo>
                <a:lnTo>
                  <a:pt x="112" y="60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689" name="Freeform 21"/>
          <p:cNvSpPr/>
          <p:nvPr/>
        </p:nvSpPr>
        <p:spPr>
          <a:xfrm>
            <a:off x="3258000" y="1942200"/>
            <a:ext cx="1139760" cy="235440"/>
          </a:xfrm>
          <a:custGeom>
            <a:avLst/>
            <a:gdLst/>
            <a:ahLst/>
            <a:rect l="0" t="0" r="r" b="b"/>
            <a:pathLst>
              <a:path w="3166" h="654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3109" y="0"/>
                </a:lnTo>
                <a:cubicBezTo>
                  <a:pt x="3140" y="0"/>
                  <a:pt x="3165" y="19"/>
                  <a:pt x="3165" y="44"/>
                </a:cubicBezTo>
                <a:lnTo>
                  <a:pt x="3165" y="609"/>
                </a:lnTo>
                <a:cubicBezTo>
                  <a:pt x="3165" y="634"/>
                  <a:pt x="3140" y="653"/>
                  <a:pt x="3109" y="653"/>
                </a:cubicBezTo>
                <a:lnTo>
                  <a:pt x="56" y="653"/>
                </a:lnTo>
                <a:cubicBezTo>
                  <a:pt x="24" y="653"/>
                  <a:pt x="0" y="634"/>
                  <a:pt x="0" y="609"/>
                </a:cubicBezTo>
                <a:lnTo>
                  <a:pt x="0" y="44"/>
                </a:lnTo>
                <a:moveTo>
                  <a:pt x="112" y="609"/>
                </a:moveTo>
                <a:lnTo>
                  <a:pt x="56" y="567"/>
                </a:lnTo>
                <a:lnTo>
                  <a:pt x="3109" y="567"/>
                </a:lnTo>
                <a:lnTo>
                  <a:pt x="3053" y="609"/>
                </a:lnTo>
                <a:lnTo>
                  <a:pt x="3053" y="44"/>
                </a:lnTo>
                <a:lnTo>
                  <a:pt x="3109" y="88"/>
                </a:lnTo>
                <a:lnTo>
                  <a:pt x="56" y="88"/>
                </a:lnTo>
                <a:lnTo>
                  <a:pt x="112" y="44"/>
                </a:lnTo>
                <a:lnTo>
                  <a:pt x="112" y="60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690" name="Freeform 22"/>
          <p:cNvSpPr/>
          <p:nvPr/>
        </p:nvSpPr>
        <p:spPr>
          <a:xfrm>
            <a:off x="3258000" y="2340360"/>
            <a:ext cx="1139760" cy="235440"/>
          </a:xfrm>
          <a:custGeom>
            <a:avLst/>
            <a:gdLst/>
            <a:ahLst/>
            <a:rect l="0" t="0" r="r" b="b"/>
            <a:pathLst>
              <a:path w="3166" h="654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3109" y="0"/>
                </a:lnTo>
                <a:cubicBezTo>
                  <a:pt x="3140" y="0"/>
                  <a:pt x="3165" y="19"/>
                  <a:pt x="3165" y="44"/>
                </a:cubicBezTo>
                <a:lnTo>
                  <a:pt x="3165" y="609"/>
                </a:lnTo>
                <a:cubicBezTo>
                  <a:pt x="3165" y="634"/>
                  <a:pt x="3140" y="653"/>
                  <a:pt x="3109" y="653"/>
                </a:cubicBezTo>
                <a:lnTo>
                  <a:pt x="56" y="653"/>
                </a:lnTo>
                <a:cubicBezTo>
                  <a:pt x="24" y="653"/>
                  <a:pt x="0" y="634"/>
                  <a:pt x="0" y="609"/>
                </a:cubicBezTo>
                <a:lnTo>
                  <a:pt x="0" y="44"/>
                </a:lnTo>
                <a:moveTo>
                  <a:pt x="112" y="609"/>
                </a:moveTo>
                <a:lnTo>
                  <a:pt x="56" y="566"/>
                </a:lnTo>
                <a:lnTo>
                  <a:pt x="3109" y="566"/>
                </a:lnTo>
                <a:lnTo>
                  <a:pt x="3053" y="609"/>
                </a:lnTo>
                <a:lnTo>
                  <a:pt x="3053" y="44"/>
                </a:lnTo>
                <a:lnTo>
                  <a:pt x="310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0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691" name="Freeform 23"/>
          <p:cNvSpPr/>
          <p:nvPr/>
        </p:nvSpPr>
        <p:spPr>
          <a:xfrm>
            <a:off x="3258000" y="2340360"/>
            <a:ext cx="1139760" cy="235440"/>
          </a:xfrm>
          <a:custGeom>
            <a:avLst/>
            <a:gdLst/>
            <a:ahLst/>
            <a:rect l="0" t="0" r="r" b="b"/>
            <a:pathLst>
              <a:path w="3166" h="654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3109" y="0"/>
                </a:lnTo>
                <a:cubicBezTo>
                  <a:pt x="3140" y="0"/>
                  <a:pt x="3165" y="19"/>
                  <a:pt x="3165" y="44"/>
                </a:cubicBezTo>
                <a:lnTo>
                  <a:pt x="3165" y="609"/>
                </a:lnTo>
                <a:cubicBezTo>
                  <a:pt x="3165" y="634"/>
                  <a:pt x="3140" y="653"/>
                  <a:pt x="3109" y="653"/>
                </a:cubicBezTo>
                <a:lnTo>
                  <a:pt x="56" y="653"/>
                </a:lnTo>
                <a:cubicBezTo>
                  <a:pt x="24" y="653"/>
                  <a:pt x="0" y="634"/>
                  <a:pt x="0" y="609"/>
                </a:cubicBezTo>
                <a:lnTo>
                  <a:pt x="0" y="44"/>
                </a:lnTo>
                <a:moveTo>
                  <a:pt x="112" y="609"/>
                </a:moveTo>
                <a:lnTo>
                  <a:pt x="56" y="566"/>
                </a:lnTo>
                <a:lnTo>
                  <a:pt x="3109" y="566"/>
                </a:lnTo>
                <a:lnTo>
                  <a:pt x="3053" y="609"/>
                </a:lnTo>
                <a:lnTo>
                  <a:pt x="3053" y="44"/>
                </a:lnTo>
                <a:lnTo>
                  <a:pt x="310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0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692" name="TextShape 24"/>
          <p:cNvSpPr txBox="1"/>
          <p:nvPr/>
        </p:nvSpPr>
        <p:spPr>
          <a:xfrm>
            <a:off x="121320" y="2315520"/>
            <a:ext cx="5173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(users)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93" name="TextShape 25"/>
          <p:cNvSpPr txBox="1"/>
          <p:nvPr/>
        </p:nvSpPr>
        <p:spPr>
          <a:xfrm>
            <a:off x="6143040" y="2336400"/>
            <a:ext cx="23443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(two movies rated in common)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94" name="TextShape 26"/>
          <p:cNvSpPr txBox="1"/>
          <p:nvPr/>
        </p:nvSpPr>
        <p:spPr>
          <a:xfrm>
            <a:off x="6143040" y="2662200"/>
            <a:ext cx="24645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(ratings differ quite significantly)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95" name="TextShape 27"/>
          <p:cNvSpPr txBox="1"/>
          <p:nvPr/>
        </p:nvSpPr>
        <p:spPr>
          <a:xfrm>
            <a:off x="5970600" y="1866960"/>
            <a:ext cx="28414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(example: not enough to recommend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96" name="TextShape 28"/>
          <p:cNvSpPr txBox="1"/>
          <p:nvPr/>
        </p:nvSpPr>
        <p:spPr>
          <a:xfrm>
            <a:off x="6139800" y="2042640"/>
            <a:ext cx="25030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what other users have also seen)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97" name="Freeform 29"/>
          <p:cNvSpPr/>
          <p:nvPr/>
        </p:nvSpPr>
        <p:spPr>
          <a:xfrm>
            <a:off x="133200" y="4570560"/>
            <a:ext cx="9397800" cy="300240"/>
          </a:xfrm>
          <a:custGeom>
            <a:avLst/>
            <a:gdLst/>
            <a:ahLst/>
            <a:rect l="0" t="0" r="r" b="b"/>
            <a:pathLst>
              <a:path w="26105" h="834">
                <a:moveTo>
                  <a:pt x="0" y="0"/>
                </a:moveTo>
                <a:lnTo>
                  <a:pt x="0" y="833"/>
                </a:lnTo>
                <a:lnTo>
                  <a:pt x="26104" y="83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1698" name="Freeform 30"/>
          <p:cNvSpPr/>
          <p:nvPr/>
        </p:nvSpPr>
        <p:spPr>
          <a:xfrm>
            <a:off x="113040" y="4555080"/>
            <a:ext cx="9438120" cy="331560"/>
          </a:xfrm>
          <a:custGeom>
            <a:avLst/>
            <a:gdLst/>
            <a:ahLst/>
            <a:rect l="0" t="0" r="r" b="b"/>
            <a:pathLst>
              <a:path w="26217" h="92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877"/>
                </a:lnTo>
                <a:cubicBezTo>
                  <a:pt x="26216" y="901"/>
                  <a:pt x="26192" y="920"/>
                  <a:pt x="26160" y="920"/>
                </a:cubicBezTo>
                <a:lnTo>
                  <a:pt x="56" y="920"/>
                </a:lnTo>
                <a:cubicBezTo>
                  <a:pt x="25" y="920"/>
                  <a:pt x="0" y="901"/>
                  <a:pt x="0" y="877"/>
                </a:cubicBezTo>
                <a:lnTo>
                  <a:pt x="0" y="44"/>
                </a:lnTo>
                <a:moveTo>
                  <a:pt x="112" y="877"/>
                </a:moveTo>
                <a:lnTo>
                  <a:pt x="56" y="832"/>
                </a:lnTo>
                <a:lnTo>
                  <a:pt x="26160" y="832"/>
                </a:lnTo>
                <a:lnTo>
                  <a:pt x="26104" y="877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7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699" name="TextShape 31"/>
          <p:cNvSpPr txBox="1"/>
          <p:nvPr/>
        </p:nvSpPr>
        <p:spPr>
          <a:xfrm>
            <a:off x="5764320" y="2916360"/>
            <a:ext cx="32169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(good distance measure place them apart)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00" name="TextShape 32"/>
          <p:cNvSpPr txBox="1"/>
          <p:nvPr/>
        </p:nvSpPr>
        <p:spPr>
          <a:xfrm>
            <a:off x="228960" y="461412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01" name="TextShape 33"/>
          <p:cNvSpPr txBox="1"/>
          <p:nvPr/>
        </p:nvSpPr>
        <p:spPr>
          <a:xfrm>
            <a:off x="589680" y="4638960"/>
            <a:ext cx="866556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Choosing a similarity measure in collaborative filtering depends on recommendation system goals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02" name="TextShape 34"/>
          <p:cNvSpPr txBox="1"/>
          <p:nvPr/>
        </p:nvSpPr>
        <p:spPr>
          <a:xfrm>
            <a:off x="4927680" y="3625560"/>
            <a:ext cx="43992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(choice is not directly straightforward and includes issues)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03" name="TextShape 35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46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4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705" name="TextShape 2"/>
          <p:cNvSpPr txBox="1"/>
          <p:nvPr/>
        </p:nvSpPr>
        <p:spPr>
          <a:xfrm>
            <a:off x="1149120" y="370440"/>
            <a:ext cx="736488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Collaborative Filtering – Similarity Measures (2)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706" name="TextShape 3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07" name="TextShape 4"/>
          <p:cNvSpPr txBox="1"/>
          <p:nvPr/>
        </p:nvSpPr>
        <p:spPr>
          <a:xfrm>
            <a:off x="957960" y="1032120"/>
            <a:ext cx="54385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Jaccard Distance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when ‘users buy movies‘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08" name="TextShape 5"/>
          <p:cNvSpPr txBox="1"/>
          <p:nvPr/>
        </p:nvSpPr>
        <p:spPr>
          <a:xfrm>
            <a:off x="1078200" y="1345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9" name="TextShape 6"/>
          <p:cNvSpPr txBox="1"/>
          <p:nvPr/>
        </p:nvSpPr>
        <p:spPr>
          <a:xfrm>
            <a:off x="1379160" y="1376640"/>
            <a:ext cx="80755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Purchase: ignores values in matrix; focus only on pure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‘sets of items rated‘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10" name="TextShape 7"/>
          <p:cNvSpPr txBox="1"/>
          <p:nvPr/>
        </p:nvSpPr>
        <p:spPr>
          <a:xfrm>
            <a:off x="596880" y="303084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11" name="TextShape 8"/>
          <p:cNvSpPr txBox="1"/>
          <p:nvPr/>
        </p:nvSpPr>
        <p:spPr>
          <a:xfrm>
            <a:off x="957960" y="3068280"/>
            <a:ext cx="31014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Example: users A and B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12" name="TextShape 9"/>
          <p:cNvSpPr txBox="1"/>
          <p:nvPr/>
        </p:nvSpPr>
        <p:spPr>
          <a:xfrm>
            <a:off x="1078200" y="33818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13" name="TextShape 10"/>
          <p:cNvSpPr txBox="1"/>
          <p:nvPr/>
        </p:nvSpPr>
        <p:spPr>
          <a:xfrm>
            <a:off x="1378800" y="3412800"/>
            <a:ext cx="48704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Jacard similarity is 1/5; Jacard distance is 4/5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14" name="TextShape 11"/>
          <p:cNvSpPr txBox="1"/>
          <p:nvPr/>
        </p:nvSpPr>
        <p:spPr>
          <a:xfrm>
            <a:off x="596880" y="369432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15" name="TextShape 12"/>
          <p:cNvSpPr txBox="1"/>
          <p:nvPr/>
        </p:nvSpPr>
        <p:spPr>
          <a:xfrm>
            <a:off x="957960" y="3731760"/>
            <a:ext cx="30981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Example: users A and C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16" name="TextShape 13"/>
          <p:cNvSpPr txBox="1"/>
          <p:nvPr/>
        </p:nvSpPr>
        <p:spPr>
          <a:xfrm>
            <a:off x="1078200" y="40453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17" name="TextShape 14"/>
          <p:cNvSpPr txBox="1"/>
          <p:nvPr/>
        </p:nvSpPr>
        <p:spPr>
          <a:xfrm>
            <a:off x="1378800" y="4076280"/>
            <a:ext cx="48704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Jacard similarity is 2/4; Jacard distance is 2/4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18" name="TextShape 15"/>
          <p:cNvSpPr txBox="1"/>
          <p:nvPr/>
        </p:nvSpPr>
        <p:spPr>
          <a:xfrm>
            <a:off x="596880" y="435816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19" name="TextShape 16"/>
          <p:cNvSpPr txBox="1"/>
          <p:nvPr/>
        </p:nvSpPr>
        <p:spPr>
          <a:xfrm>
            <a:off x="957960" y="4395600"/>
            <a:ext cx="19962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Obverved issue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20" name="TextShape 17"/>
          <p:cNvSpPr txBox="1"/>
          <p:nvPr/>
        </p:nvSpPr>
        <p:spPr>
          <a:xfrm>
            <a:off x="1078200" y="47106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21" name="TextShape 18"/>
          <p:cNvSpPr txBox="1"/>
          <p:nvPr/>
        </p:nvSpPr>
        <p:spPr>
          <a:xfrm>
            <a:off x="1378800" y="4741920"/>
            <a:ext cx="25498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Rec: A&amp;C users similiar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22" name="TextShape 19"/>
          <p:cNvSpPr txBox="1"/>
          <p:nvPr/>
        </p:nvSpPr>
        <p:spPr>
          <a:xfrm>
            <a:off x="3921480" y="47106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23" name="TextShape 20"/>
          <p:cNvSpPr txBox="1"/>
          <p:nvPr/>
        </p:nvSpPr>
        <p:spPr>
          <a:xfrm>
            <a:off x="4244040" y="4741920"/>
            <a:ext cx="13932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HP1 to C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724" name="" descr=""/>
          <p:cNvPicPr/>
          <p:nvPr/>
        </p:nvPicPr>
        <p:blipFill>
          <a:blip r:embed="rId1"/>
          <a:stretch/>
        </p:blipFill>
        <p:spPr>
          <a:xfrm>
            <a:off x="739800" y="1720440"/>
            <a:ext cx="5077440" cy="1061640"/>
          </a:xfrm>
          <a:prstGeom prst="rect">
            <a:avLst/>
          </a:prstGeom>
          <a:ln w="0">
            <a:noFill/>
          </a:ln>
        </p:spPr>
      </p:pic>
      <p:sp>
        <p:nvSpPr>
          <p:cNvPr id="1725" name="TextShape 21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26" name="TextShape 22"/>
          <p:cNvSpPr txBox="1"/>
          <p:nvPr/>
        </p:nvSpPr>
        <p:spPr>
          <a:xfrm>
            <a:off x="683640" y="5110200"/>
            <a:ext cx="2063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Mining large datasets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27" name="TextShape 23"/>
          <p:cNvSpPr txBox="1"/>
          <p:nvPr/>
        </p:nvSpPr>
        <p:spPr>
          <a:xfrm>
            <a:off x="6519960" y="1072440"/>
            <a:ext cx="2990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(buying is an indicator, can have issues)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28" name="TextShape 24"/>
          <p:cNvSpPr txBox="1"/>
          <p:nvPr/>
        </p:nvSpPr>
        <p:spPr>
          <a:xfrm>
            <a:off x="4088160" y="3103920"/>
            <a:ext cx="31492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(intersection of size 1 and union of size 5)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29" name="TextShape 25"/>
          <p:cNvSpPr txBox="1"/>
          <p:nvPr/>
        </p:nvSpPr>
        <p:spPr>
          <a:xfrm>
            <a:off x="6368400" y="3413880"/>
            <a:ext cx="28800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(‘very far apart‘, no recommendation)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30" name="TextShape 26"/>
          <p:cNvSpPr txBox="1"/>
          <p:nvPr/>
        </p:nvSpPr>
        <p:spPr>
          <a:xfrm>
            <a:off x="4103280" y="3762360"/>
            <a:ext cx="31492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(intersection of size 2 and union of size 4)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31" name="TextShape 27"/>
          <p:cNvSpPr txBox="1"/>
          <p:nvPr/>
        </p:nvSpPr>
        <p:spPr>
          <a:xfrm>
            <a:off x="6403680" y="4100760"/>
            <a:ext cx="29700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(‘closer than user B‘, recommendation)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32" name="TextShape 28"/>
          <p:cNvSpPr txBox="1"/>
          <p:nvPr/>
        </p:nvSpPr>
        <p:spPr>
          <a:xfrm>
            <a:off x="5321880" y="4487400"/>
            <a:ext cx="41922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(‘but rating of HP1 could be like rating of TW: different)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33" name="TextShape 29"/>
          <p:cNvSpPr txBox="1"/>
          <p:nvPr/>
        </p:nvSpPr>
        <p:spPr>
          <a:xfrm>
            <a:off x="6368400" y="4894560"/>
            <a:ext cx="24357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(A&amp;B users have watched same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34" name="TextShape 30"/>
          <p:cNvSpPr txBox="1"/>
          <p:nvPr/>
        </p:nvSpPr>
        <p:spPr>
          <a:xfrm>
            <a:off x="6368400" y="5070240"/>
            <a:ext cx="21549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movie HP1 and both liked it)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35" name="TextShape 31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47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6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737" name="TextShape 2"/>
          <p:cNvSpPr txBox="1"/>
          <p:nvPr/>
        </p:nvSpPr>
        <p:spPr>
          <a:xfrm>
            <a:off x="1149120" y="370440"/>
            <a:ext cx="736488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Collaborative Filtering – Similarity Measures (3)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738" name="TextShape 3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39" name="TextShape 4"/>
          <p:cNvSpPr txBox="1"/>
          <p:nvPr/>
        </p:nvSpPr>
        <p:spPr>
          <a:xfrm>
            <a:off x="957960" y="1032120"/>
            <a:ext cx="213588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Cosine Distance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40" name="TextShape 5"/>
          <p:cNvSpPr txBox="1"/>
          <p:nvPr/>
        </p:nvSpPr>
        <p:spPr>
          <a:xfrm>
            <a:off x="1078200" y="1345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41" name="TextShape 6"/>
          <p:cNvSpPr txBox="1"/>
          <p:nvPr/>
        </p:nvSpPr>
        <p:spPr>
          <a:xfrm>
            <a:off x="1379160" y="1376640"/>
            <a:ext cx="30999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No entries as 0 rating value;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42" name="TextShape 7"/>
          <p:cNvSpPr txBox="1"/>
          <p:nvPr/>
        </p:nvSpPr>
        <p:spPr>
          <a:xfrm>
            <a:off x="596880" y="303084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43" name="TextShape 8"/>
          <p:cNvSpPr txBox="1"/>
          <p:nvPr/>
        </p:nvSpPr>
        <p:spPr>
          <a:xfrm>
            <a:off x="957960" y="3068280"/>
            <a:ext cx="30294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Example: users A and B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44" name="TextShape 9"/>
          <p:cNvSpPr txBox="1"/>
          <p:nvPr/>
        </p:nvSpPr>
        <p:spPr>
          <a:xfrm>
            <a:off x="1078200" y="33818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45" name="TextShape 10"/>
          <p:cNvSpPr txBox="1"/>
          <p:nvPr/>
        </p:nvSpPr>
        <p:spPr>
          <a:xfrm>
            <a:off x="1379160" y="3412800"/>
            <a:ext cx="28080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cosine of the angle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46" name="TextShape 11"/>
          <p:cNvSpPr txBox="1"/>
          <p:nvPr/>
        </p:nvSpPr>
        <p:spPr>
          <a:xfrm>
            <a:off x="596880" y="369432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47" name="TextShape 12"/>
          <p:cNvSpPr txBox="1"/>
          <p:nvPr/>
        </p:nvSpPr>
        <p:spPr>
          <a:xfrm>
            <a:off x="957960" y="3731760"/>
            <a:ext cx="30258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Example: users A and C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48" name="TextShape 13"/>
          <p:cNvSpPr txBox="1"/>
          <p:nvPr/>
        </p:nvSpPr>
        <p:spPr>
          <a:xfrm>
            <a:off x="1078200" y="40453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49" name="TextShape 14"/>
          <p:cNvSpPr txBox="1"/>
          <p:nvPr/>
        </p:nvSpPr>
        <p:spPr>
          <a:xfrm>
            <a:off x="1379160" y="4076280"/>
            <a:ext cx="27471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cosine of the angle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50" name="TextShape 15"/>
          <p:cNvSpPr txBox="1"/>
          <p:nvPr/>
        </p:nvSpPr>
        <p:spPr>
          <a:xfrm>
            <a:off x="596880" y="435816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51" name="TextShape 16"/>
          <p:cNvSpPr txBox="1"/>
          <p:nvPr/>
        </p:nvSpPr>
        <p:spPr>
          <a:xfrm>
            <a:off x="957960" y="4395600"/>
            <a:ext cx="19242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Recommender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52" name="TextShape 17"/>
          <p:cNvSpPr txBox="1"/>
          <p:nvPr/>
        </p:nvSpPr>
        <p:spPr>
          <a:xfrm>
            <a:off x="1078200" y="47088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53" name="TextShape 18"/>
          <p:cNvSpPr txBox="1"/>
          <p:nvPr/>
        </p:nvSpPr>
        <p:spPr>
          <a:xfrm>
            <a:off x="1378800" y="4740120"/>
            <a:ext cx="53020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Rec: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user A is closer to B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than to C, e.g. TW for B 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754" name="" descr=""/>
          <p:cNvPicPr/>
          <p:nvPr/>
        </p:nvPicPr>
        <p:blipFill>
          <a:blip r:embed="rId1"/>
          <a:stretch/>
        </p:blipFill>
        <p:spPr>
          <a:xfrm>
            <a:off x="739800" y="1720440"/>
            <a:ext cx="5077440" cy="1061640"/>
          </a:xfrm>
          <a:prstGeom prst="rect">
            <a:avLst/>
          </a:prstGeom>
          <a:ln w="0">
            <a:noFill/>
          </a:ln>
        </p:spPr>
      </p:pic>
      <p:sp>
        <p:nvSpPr>
          <p:cNvPr id="1755" name="TextShape 19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56" name="TextShape 20"/>
          <p:cNvSpPr txBox="1"/>
          <p:nvPr/>
        </p:nvSpPr>
        <p:spPr>
          <a:xfrm>
            <a:off x="683640" y="5110200"/>
            <a:ext cx="2063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Mining large datasets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57" name="TextShape 21"/>
          <p:cNvSpPr txBox="1"/>
          <p:nvPr/>
        </p:nvSpPr>
        <p:spPr>
          <a:xfrm>
            <a:off x="6143760" y="1480320"/>
            <a:ext cx="33483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(bias: rating value 0 implies treating the lack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58" name="TextShape 22"/>
          <p:cNvSpPr txBox="1"/>
          <p:nvPr/>
        </p:nvSpPr>
        <p:spPr>
          <a:xfrm>
            <a:off x="6143760" y="1656360"/>
            <a:ext cx="29332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of a rating more similar to disliking the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59" name="TextShape 23"/>
          <p:cNvSpPr txBox="1"/>
          <p:nvPr/>
        </p:nvSpPr>
        <p:spPr>
          <a:xfrm>
            <a:off x="6143760" y="1832400"/>
            <a:ext cx="26474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corresponding movie than liking it)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60" name="TextShape 24"/>
          <p:cNvSpPr txBox="1"/>
          <p:nvPr/>
        </p:nvSpPr>
        <p:spPr>
          <a:xfrm>
            <a:off x="6167880" y="2221920"/>
            <a:ext cx="31093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(still some truth in it – if user would have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761" name="" descr=""/>
          <p:cNvPicPr/>
          <p:nvPr/>
        </p:nvPicPr>
        <p:blipFill>
          <a:blip r:embed="rId2"/>
          <a:stretch/>
        </p:blipFill>
        <p:spPr>
          <a:xfrm>
            <a:off x="4216680" y="3264480"/>
            <a:ext cx="3182760" cy="418320"/>
          </a:xfrm>
          <a:prstGeom prst="rect">
            <a:avLst/>
          </a:prstGeom>
          <a:ln w="0">
            <a:noFill/>
          </a:ln>
        </p:spPr>
      </p:pic>
      <p:pic>
        <p:nvPicPr>
          <p:cNvPr id="1762" name="" descr=""/>
          <p:cNvPicPr/>
          <p:nvPr/>
        </p:nvPicPr>
        <p:blipFill>
          <a:blip r:embed="rId3"/>
          <a:stretch/>
        </p:blipFill>
        <p:spPr>
          <a:xfrm>
            <a:off x="4216680" y="3925440"/>
            <a:ext cx="3182760" cy="441360"/>
          </a:xfrm>
          <a:prstGeom prst="rect">
            <a:avLst/>
          </a:prstGeom>
          <a:ln w="0">
            <a:noFill/>
          </a:ln>
        </p:spPr>
      </p:pic>
      <p:sp>
        <p:nvSpPr>
          <p:cNvPr id="1763" name="TextShape 25"/>
          <p:cNvSpPr txBox="1"/>
          <p:nvPr/>
        </p:nvSpPr>
        <p:spPr>
          <a:xfrm>
            <a:off x="6167880" y="2397960"/>
            <a:ext cx="31590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liked it – user would have bought/seen it)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64" name="TextShape 26"/>
          <p:cNvSpPr txBox="1"/>
          <p:nvPr/>
        </p:nvSpPr>
        <p:spPr>
          <a:xfrm>
            <a:off x="6752520" y="4628160"/>
            <a:ext cx="24357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(A&amp;B users have watched same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65" name="TextShape 27"/>
          <p:cNvSpPr txBox="1"/>
          <p:nvPr/>
        </p:nvSpPr>
        <p:spPr>
          <a:xfrm>
            <a:off x="6752520" y="4804200"/>
            <a:ext cx="21452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movie HP1 and both liked it,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66" name="TextShape 28"/>
          <p:cNvSpPr txBox="1"/>
          <p:nvPr/>
        </p:nvSpPr>
        <p:spPr>
          <a:xfrm>
            <a:off x="6752520" y="4980240"/>
            <a:ext cx="22867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probably the same with TW…)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67" name="TextShape 29"/>
          <p:cNvSpPr txBox="1"/>
          <p:nvPr/>
        </p:nvSpPr>
        <p:spPr>
          <a:xfrm>
            <a:off x="7495920" y="3315960"/>
            <a:ext cx="17042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(implies smaller angle;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68" name="TextShape 30"/>
          <p:cNvSpPr txBox="1"/>
          <p:nvPr/>
        </p:nvSpPr>
        <p:spPr>
          <a:xfrm>
            <a:off x="7495920" y="3492000"/>
            <a:ext cx="16671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thus smaller distance)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69" name="TextShape 31"/>
          <p:cNvSpPr txBox="1"/>
          <p:nvPr/>
        </p:nvSpPr>
        <p:spPr>
          <a:xfrm>
            <a:off x="7520040" y="3990240"/>
            <a:ext cx="15919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(implies larger angle;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770" name="" descr=""/>
          <p:cNvPicPr/>
          <p:nvPr/>
        </p:nvPicPr>
        <p:blipFill>
          <a:blip r:embed="rId4"/>
          <a:stretch/>
        </p:blipFill>
        <p:spPr>
          <a:xfrm>
            <a:off x="3198240" y="1010160"/>
            <a:ext cx="1142280" cy="298080"/>
          </a:xfrm>
          <a:prstGeom prst="rect">
            <a:avLst/>
          </a:prstGeom>
          <a:ln w="0">
            <a:noFill/>
          </a:ln>
        </p:spPr>
      </p:pic>
      <p:pic>
        <p:nvPicPr>
          <p:cNvPr id="1771" name="" descr=""/>
          <p:cNvPicPr/>
          <p:nvPr/>
        </p:nvPicPr>
        <p:blipFill>
          <a:blip r:embed="rId5"/>
          <a:stretch/>
        </p:blipFill>
        <p:spPr>
          <a:xfrm>
            <a:off x="5480640" y="961200"/>
            <a:ext cx="881640" cy="396360"/>
          </a:xfrm>
          <a:prstGeom prst="rect">
            <a:avLst/>
          </a:prstGeom>
          <a:ln w="0">
            <a:noFill/>
          </a:ln>
        </p:spPr>
      </p:pic>
      <p:sp>
        <p:nvSpPr>
          <p:cNvPr id="1772" name="TextShape 32"/>
          <p:cNvSpPr txBox="1"/>
          <p:nvPr/>
        </p:nvSpPr>
        <p:spPr>
          <a:xfrm>
            <a:off x="7520040" y="4166280"/>
            <a:ext cx="15552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thus larger distance)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73" name="TextShape 33"/>
          <p:cNvSpPr txBox="1"/>
          <p:nvPr/>
        </p:nvSpPr>
        <p:spPr>
          <a:xfrm>
            <a:off x="4362480" y="1076760"/>
            <a:ext cx="100980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divided by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74" name="TextShape 34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48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5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776" name="TextShape 2"/>
          <p:cNvSpPr txBox="1"/>
          <p:nvPr/>
        </p:nvSpPr>
        <p:spPr>
          <a:xfrm>
            <a:off x="747720" y="370440"/>
            <a:ext cx="817488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Collaborative Filtering – Selected Data Optimizations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777" name="TextShape 3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78" name="TextShape 4"/>
          <p:cNvSpPr txBox="1"/>
          <p:nvPr/>
        </p:nvSpPr>
        <p:spPr>
          <a:xfrm>
            <a:off x="957960" y="1032120"/>
            <a:ext cx="24069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Rounding the data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79" name="TextShape 5"/>
          <p:cNvSpPr txBox="1"/>
          <p:nvPr/>
        </p:nvSpPr>
        <p:spPr>
          <a:xfrm>
            <a:off x="1078200" y="1345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80" name="TextShape 6"/>
          <p:cNvSpPr txBox="1"/>
          <p:nvPr/>
        </p:nvSpPr>
        <p:spPr>
          <a:xfrm>
            <a:off x="1379160" y="1376640"/>
            <a:ext cx="70362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Eliminate apparent similarity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between movies a user rates highly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81" name="TextShape 7"/>
          <p:cNvSpPr txBox="1"/>
          <p:nvPr/>
        </p:nvSpPr>
        <p:spPr>
          <a:xfrm>
            <a:off x="1078200" y="16473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82" name="TextShape 8"/>
          <p:cNvSpPr txBox="1"/>
          <p:nvPr/>
        </p:nvSpPr>
        <p:spPr>
          <a:xfrm>
            <a:off x="1379160" y="1678320"/>
            <a:ext cx="36032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Eliminate movies with low scores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83" name="TextShape 9"/>
          <p:cNvSpPr txBox="1"/>
          <p:nvPr/>
        </p:nvSpPr>
        <p:spPr>
          <a:xfrm>
            <a:off x="596880" y="195984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84" name="TextShape 10"/>
          <p:cNvSpPr txBox="1"/>
          <p:nvPr/>
        </p:nvSpPr>
        <p:spPr>
          <a:xfrm>
            <a:off x="957960" y="1997280"/>
            <a:ext cx="126324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Approach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85" name="TextShape 11"/>
          <p:cNvSpPr txBox="1"/>
          <p:nvPr/>
        </p:nvSpPr>
        <p:spPr>
          <a:xfrm>
            <a:off x="1078200" y="23108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86" name="TextShape 12"/>
          <p:cNvSpPr txBox="1"/>
          <p:nvPr/>
        </p:nvSpPr>
        <p:spPr>
          <a:xfrm>
            <a:off x="1379160" y="2342160"/>
            <a:ext cx="65358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Round to 1 when 3, 4, 5; round to 0 when 1, 2 (aka unrated)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87" name="TextShape 13"/>
          <p:cNvSpPr txBox="1"/>
          <p:nvPr/>
        </p:nvSpPr>
        <p:spPr>
          <a:xfrm>
            <a:off x="596880" y="383256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88" name="TextShape 14"/>
          <p:cNvSpPr txBox="1"/>
          <p:nvPr/>
        </p:nvSpPr>
        <p:spPr>
          <a:xfrm>
            <a:off x="957960" y="3870000"/>
            <a:ext cx="31989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Example: users A and B (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89" name="TextShape 15"/>
          <p:cNvSpPr txBox="1"/>
          <p:nvPr/>
        </p:nvSpPr>
        <p:spPr>
          <a:xfrm>
            <a:off x="4137840" y="383256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90" name="TextShape 16"/>
          <p:cNvSpPr txBox="1"/>
          <p:nvPr/>
        </p:nvSpPr>
        <p:spPr>
          <a:xfrm>
            <a:off x="4524120" y="3870000"/>
            <a:ext cx="459468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use for recommendations, e.g. TW)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91" name="TextShape 17"/>
          <p:cNvSpPr txBox="1"/>
          <p:nvPr/>
        </p:nvSpPr>
        <p:spPr>
          <a:xfrm>
            <a:off x="1078200" y="4181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2" name="TextShape 18"/>
          <p:cNvSpPr txBox="1"/>
          <p:nvPr/>
        </p:nvSpPr>
        <p:spPr>
          <a:xfrm>
            <a:off x="1378800" y="4212000"/>
            <a:ext cx="31334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Jaccard distance becomes ¾;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3" name="TextShape 19"/>
          <p:cNvSpPr txBox="1"/>
          <p:nvPr/>
        </p:nvSpPr>
        <p:spPr>
          <a:xfrm>
            <a:off x="596880" y="44938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94" name="TextShape 20"/>
          <p:cNvSpPr txBox="1"/>
          <p:nvPr/>
        </p:nvSpPr>
        <p:spPr>
          <a:xfrm>
            <a:off x="957960" y="4531320"/>
            <a:ext cx="30981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Example: users A and C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95" name="TextShape 21"/>
          <p:cNvSpPr txBox="1"/>
          <p:nvPr/>
        </p:nvSpPr>
        <p:spPr>
          <a:xfrm>
            <a:off x="1078200" y="48445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6" name="TextShape 22"/>
          <p:cNvSpPr txBox="1"/>
          <p:nvPr/>
        </p:nvSpPr>
        <p:spPr>
          <a:xfrm>
            <a:off x="1378800" y="4875480"/>
            <a:ext cx="30884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Jaccard distance becomes 1;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7" name="TextShape 23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798" name="" descr=""/>
          <p:cNvPicPr/>
          <p:nvPr/>
        </p:nvPicPr>
        <p:blipFill>
          <a:blip r:embed="rId1"/>
          <a:stretch/>
        </p:blipFill>
        <p:spPr>
          <a:xfrm>
            <a:off x="843840" y="2885400"/>
            <a:ext cx="3436200" cy="712080"/>
          </a:xfrm>
          <a:prstGeom prst="rect">
            <a:avLst/>
          </a:prstGeom>
          <a:ln w="0">
            <a:noFill/>
          </a:ln>
        </p:spPr>
      </p:pic>
      <p:sp>
        <p:nvSpPr>
          <p:cNvPr id="1799" name="TextShape 24"/>
          <p:cNvSpPr txBox="1"/>
          <p:nvPr/>
        </p:nvSpPr>
        <p:spPr>
          <a:xfrm>
            <a:off x="3563640" y="1072440"/>
            <a:ext cx="50727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(implies some loss of information; but better for recommendation)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00" name="TextShape 25"/>
          <p:cNvSpPr txBox="1"/>
          <p:nvPr/>
        </p:nvSpPr>
        <p:spPr>
          <a:xfrm>
            <a:off x="4473000" y="4915440"/>
            <a:ext cx="24937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(C is further away from A than B)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01" name="TextShape 26"/>
          <p:cNvSpPr txBox="1"/>
          <p:nvPr/>
        </p:nvSpPr>
        <p:spPr>
          <a:xfrm>
            <a:off x="4549320" y="4245840"/>
            <a:ext cx="12661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(B is closer to A 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02" name="TextShape 27"/>
          <p:cNvSpPr txBox="1"/>
          <p:nvPr/>
        </p:nvSpPr>
        <p:spPr>
          <a:xfrm>
            <a:off x="7073280" y="4205880"/>
            <a:ext cx="14076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(Same results with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03" name="TextShape 28"/>
          <p:cNvSpPr txBox="1"/>
          <p:nvPr/>
        </p:nvSpPr>
        <p:spPr>
          <a:xfrm>
            <a:off x="7073280" y="4381920"/>
            <a:ext cx="12214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cosine distance)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04" name="TextShape 29"/>
          <p:cNvSpPr txBox="1"/>
          <p:nvPr/>
        </p:nvSpPr>
        <p:spPr>
          <a:xfrm>
            <a:off x="7090200" y="4637520"/>
            <a:ext cx="24357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(A&amp;B users have watched same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05" name="TextShape 30"/>
          <p:cNvSpPr txBox="1"/>
          <p:nvPr/>
        </p:nvSpPr>
        <p:spPr>
          <a:xfrm>
            <a:off x="7090200" y="4813560"/>
            <a:ext cx="21452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movie HP1 and both liked it,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06" name="TextShape 31"/>
          <p:cNvSpPr txBox="1"/>
          <p:nvPr/>
        </p:nvSpPr>
        <p:spPr>
          <a:xfrm>
            <a:off x="7090200" y="4989240"/>
            <a:ext cx="22867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probably the same with TW…)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07" name="Freeform 32"/>
          <p:cNvSpPr/>
          <p:nvPr/>
        </p:nvSpPr>
        <p:spPr>
          <a:xfrm>
            <a:off x="4616640" y="2645640"/>
            <a:ext cx="4851720" cy="891360"/>
          </a:xfrm>
          <a:custGeom>
            <a:avLst/>
            <a:gdLst/>
            <a:ahLst/>
            <a:rect l="0" t="0" r="r" b="b"/>
            <a:pathLst>
              <a:path w="13477" h="2476">
                <a:moveTo>
                  <a:pt x="0" y="0"/>
                </a:moveTo>
                <a:lnTo>
                  <a:pt x="0" y="2475"/>
                </a:lnTo>
                <a:lnTo>
                  <a:pt x="13476" y="2475"/>
                </a:lnTo>
                <a:lnTo>
                  <a:pt x="1347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</p:sp>
      <p:sp>
        <p:nvSpPr>
          <p:cNvPr id="1808" name="Freeform 33"/>
          <p:cNvSpPr/>
          <p:nvPr/>
        </p:nvSpPr>
        <p:spPr>
          <a:xfrm>
            <a:off x="4596840" y="2629800"/>
            <a:ext cx="4892040" cy="922680"/>
          </a:xfrm>
          <a:custGeom>
            <a:avLst/>
            <a:gdLst/>
            <a:ahLst/>
            <a:rect l="0" t="0" r="r" b="b"/>
            <a:pathLst>
              <a:path w="13589" h="2563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3532" y="0"/>
                </a:lnTo>
                <a:cubicBezTo>
                  <a:pt x="13562" y="0"/>
                  <a:pt x="13588" y="20"/>
                  <a:pt x="13588" y="44"/>
                </a:cubicBezTo>
                <a:lnTo>
                  <a:pt x="13588" y="2519"/>
                </a:lnTo>
                <a:cubicBezTo>
                  <a:pt x="13588" y="2543"/>
                  <a:pt x="13562" y="2562"/>
                  <a:pt x="13532" y="2562"/>
                </a:cubicBezTo>
                <a:lnTo>
                  <a:pt x="56" y="2562"/>
                </a:lnTo>
                <a:cubicBezTo>
                  <a:pt x="24" y="2562"/>
                  <a:pt x="0" y="2543"/>
                  <a:pt x="0" y="2519"/>
                </a:cubicBezTo>
                <a:lnTo>
                  <a:pt x="0" y="44"/>
                </a:lnTo>
                <a:moveTo>
                  <a:pt x="111" y="2519"/>
                </a:moveTo>
                <a:lnTo>
                  <a:pt x="56" y="2475"/>
                </a:lnTo>
                <a:lnTo>
                  <a:pt x="13532" y="2475"/>
                </a:lnTo>
                <a:lnTo>
                  <a:pt x="13476" y="2519"/>
                </a:lnTo>
                <a:lnTo>
                  <a:pt x="13476" y="44"/>
                </a:lnTo>
                <a:lnTo>
                  <a:pt x="13532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51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</p:sp>
      <p:sp>
        <p:nvSpPr>
          <p:cNvPr id="1809" name="TextShape 34"/>
          <p:cNvSpPr txBox="1"/>
          <p:nvPr/>
        </p:nvSpPr>
        <p:spPr>
          <a:xfrm>
            <a:off x="683640" y="5110200"/>
            <a:ext cx="2063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Mining large datasets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10" name="TextShape 35"/>
          <p:cNvSpPr txBox="1"/>
          <p:nvPr/>
        </p:nvSpPr>
        <p:spPr>
          <a:xfrm>
            <a:off x="4713120" y="268920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11" name="TextShape 36"/>
          <p:cNvSpPr txBox="1"/>
          <p:nvPr/>
        </p:nvSpPr>
        <p:spPr>
          <a:xfrm>
            <a:off x="5074200" y="2714400"/>
            <a:ext cx="414864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Precompute preferred items for each user and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12" name="TextShape 37"/>
          <p:cNvSpPr txBox="1"/>
          <p:nvPr/>
        </p:nvSpPr>
        <p:spPr>
          <a:xfrm>
            <a:off x="5074200" y="2915280"/>
            <a:ext cx="416160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not wait until a decision is needed ad-hoc/click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13" name="TextShape 38"/>
          <p:cNvSpPr txBox="1"/>
          <p:nvPr/>
        </p:nvSpPr>
        <p:spPr>
          <a:xfrm>
            <a:off x="4713120" y="3131640"/>
            <a:ext cx="213840" cy="22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14" name="TextShape 39"/>
          <p:cNvSpPr txBox="1"/>
          <p:nvPr/>
        </p:nvSpPr>
        <p:spPr>
          <a:xfrm>
            <a:off x="5074200" y="3156480"/>
            <a:ext cx="433476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Matrix evolves slowly so sufficient to compute it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15" name="TextShape 40"/>
          <p:cNvSpPr txBox="1"/>
          <p:nvPr/>
        </p:nvSpPr>
        <p:spPr>
          <a:xfrm>
            <a:off x="5074200" y="3358080"/>
            <a:ext cx="4228920" cy="203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infrequently; remains fixed until recomputate it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16" name="Freeform 41"/>
          <p:cNvSpPr/>
          <p:nvPr/>
        </p:nvSpPr>
        <p:spPr>
          <a:xfrm>
            <a:off x="828720" y="2734560"/>
            <a:ext cx="3624840" cy="109800"/>
          </a:xfrm>
          <a:custGeom>
            <a:avLst/>
            <a:gdLst/>
            <a:ahLst/>
            <a:rect l="0" t="0" r="r" b="b"/>
            <a:pathLst>
              <a:path w="10069" h="305">
                <a:moveTo>
                  <a:pt x="42" y="119"/>
                </a:moveTo>
                <a:cubicBezTo>
                  <a:pt x="64" y="119"/>
                  <a:pt x="84" y="135"/>
                  <a:pt x="84" y="152"/>
                </a:cubicBezTo>
                <a:cubicBezTo>
                  <a:pt x="84" y="170"/>
                  <a:pt x="64" y="185"/>
                  <a:pt x="42" y="185"/>
                </a:cubicBezTo>
                <a:cubicBezTo>
                  <a:pt x="20" y="185"/>
                  <a:pt x="0" y="170"/>
                  <a:pt x="0" y="152"/>
                </a:cubicBezTo>
                <a:cubicBezTo>
                  <a:pt x="0" y="135"/>
                  <a:pt x="20" y="119"/>
                  <a:pt x="42" y="119"/>
                </a:cubicBezTo>
                <a:moveTo>
                  <a:pt x="209" y="119"/>
                </a:moveTo>
                <a:cubicBezTo>
                  <a:pt x="232" y="119"/>
                  <a:pt x="252" y="135"/>
                  <a:pt x="252" y="152"/>
                </a:cubicBezTo>
                <a:cubicBezTo>
                  <a:pt x="252" y="170"/>
                  <a:pt x="232" y="185"/>
                  <a:pt x="209" y="185"/>
                </a:cubicBezTo>
                <a:cubicBezTo>
                  <a:pt x="186" y="185"/>
                  <a:pt x="166" y="170"/>
                  <a:pt x="166" y="152"/>
                </a:cubicBezTo>
                <a:cubicBezTo>
                  <a:pt x="166" y="135"/>
                  <a:pt x="186" y="119"/>
                  <a:pt x="209" y="119"/>
                </a:cubicBezTo>
                <a:moveTo>
                  <a:pt x="376" y="119"/>
                </a:moveTo>
                <a:cubicBezTo>
                  <a:pt x="398" y="119"/>
                  <a:pt x="418" y="135"/>
                  <a:pt x="418" y="152"/>
                </a:cubicBezTo>
                <a:cubicBezTo>
                  <a:pt x="418" y="170"/>
                  <a:pt x="398" y="185"/>
                  <a:pt x="376" y="185"/>
                </a:cubicBezTo>
                <a:cubicBezTo>
                  <a:pt x="354" y="185"/>
                  <a:pt x="334" y="170"/>
                  <a:pt x="334" y="152"/>
                </a:cubicBezTo>
                <a:cubicBezTo>
                  <a:pt x="334" y="135"/>
                  <a:pt x="354" y="119"/>
                  <a:pt x="376" y="119"/>
                </a:cubicBezTo>
                <a:moveTo>
                  <a:pt x="544" y="119"/>
                </a:moveTo>
                <a:cubicBezTo>
                  <a:pt x="566" y="119"/>
                  <a:pt x="586" y="135"/>
                  <a:pt x="586" y="152"/>
                </a:cubicBezTo>
                <a:cubicBezTo>
                  <a:pt x="586" y="170"/>
                  <a:pt x="566" y="185"/>
                  <a:pt x="544" y="185"/>
                </a:cubicBezTo>
                <a:cubicBezTo>
                  <a:pt x="522" y="185"/>
                  <a:pt x="501" y="170"/>
                  <a:pt x="501" y="152"/>
                </a:cubicBezTo>
                <a:cubicBezTo>
                  <a:pt x="501" y="135"/>
                  <a:pt x="522" y="119"/>
                  <a:pt x="544" y="119"/>
                </a:cubicBezTo>
                <a:moveTo>
                  <a:pt x="711" y="119"/>
                </a:moveTo>
                <a:cubicBezTo>
                  <a:pt x="734" y="119"/>
                  <a:pt x="754" y="135"/>
                  <a:pt x="754" y="152"/>
                </a:cubicBezTo>
                <a:cubicBezTo>
                  <a:pt x="754" y="170"/>
                  <a:pt x="734" y="185"/>
                  <a:pt x="711" y="185"/>
                </a:cubicBezTo>
                <a:cubicBezTo>
                  <a:pt x="689" y="185"/>
                  <a:pt x="669" y="170"/>
                  <a:pt x="669" y="152"/>
                </a:cubicBezTo>
                <a:cubicBezTo>
                  <a:pt x="669" y="135"/>
                  <a:pt x="689" y="119"/>
                  <a:pt x="711" y="119"/>
                </a:cubicBezTo>
                <a:moveTo>
                  <a:pt x="879" y="119"/>
                </a:moveTo>
                <a:cubicBezTo>
                  <a:pt x="901" y="119"/>
                  <a:pt x="921" y="135"/>
                  <a:pt x="921" y="152"/>
                </a:cubicBezTo>
                <a:cubicBezTo>
                  <a:pt x="921" y="170"/>
                  <a:pt x="901" y="185"/>
                  <a:pt x="879" y="185"/>
                </a:cubicBezTo>
                <a:cubicBezTo>
                  <a:pt x="856" y="185"/>
                  <a:pt x="836" y="170"/>
                  <a:pt x="836" y="152"/>
                </a:cubicBezTo>
                <a:cubicBezTo>
                  <a:pt x="836" y="135"/>
                  <a:pt x="856" y="119"/>
                  <a:pt x="879" y="119"/>
                </a:cubicBezTo>
                <a:moveTo>
                  <a:pt x="1045" y="119"/>
                </a:moveTo>
                <a:cubicBezTo>
                  <a:pt x="1070" y="119"/>
                  <a:pt x="1087" y="135"/>
                  <a:pt x="1087" y="152"/>
                </a:cubicBezTo>
                <a:cubicBezTo>
                  <a:pt x="1087" y="170"/>
                  <a:pt x="1070" y="185"/>
                  <a:pt x="1045" y="185"/>
                </a:cubicBezTo>
                <a:cubicBezTo>
                  <a:pt x="1023" y="185"/>
                  <a:pt x="1003" y="170"/>
                  <a:pt x="1003" y="152"/>
                </a:cubicBezTo>
                <a:cubicBezTo>
                  <a:pt x="1003" y="135"/>
                  <a:pt x="1023" y="119"/>
                  <a:pt x="1045" y="119"/>
                </a:cubicBezTo>
                <a:moveTo>
                  <a:pt x="1212" y="119"/>
                </a:moveTo>
                <a:cubicBezTo>
                  <a:pt x="1237" y="119"/>
                  <a:pt x="1255" y="135"/>
                  <a:pt x="1255" y="152"/>
                </a:cubicBezTo>
                <a:cubicBezTo>
                  <a:pt x="1255" y="170"/>
                  <a:pt x="1237" y="185"/>
                  <a:pt x="1212" y="185"/>
                </a:cubicBezTo>
                <a:cubicBezTo>
                  <a:pt x="1190" y="185"/>
                  <a:pt x="1170" y="170"/>
                  <a:pt x="1170" y="152"/>
                </a:cubicBezTo>
                <a:cubicBezTo>
                  <a:pt x="1170" y="135"/>
                  <a:pt x="1190" y="119"/>
                  <a:pt x="1212" y="119"/>
                </a:cubicBezTo>
                <a:moveTo>
                  <a:pt x="1380" y="119"/>
                </a:moveTo>
                <a:cubicBezTo>
                  <a:pt x="1404" y="119"/>
                  <a:pt x="1422" y="135"/>
                  <a:pt x="1422" y="152"/>
                </a:cubicBezTo>
                <a:cubicBezTo>
                  <a:pt x="1422" y="170"/>
                  <a:pt x="1404" y="185"/>
                  <a:pt x="1380" y="185"/>
                </a:cubicBezTo>
                <a:cubicBezTo>
                  <a:pt x="1358" y="185"/>
                  <a:pt x="1338" y="170"/>
                  <a:pt x="1338" y="152"/>
                </a:cubicBezTo>
                <a:cubicBezTo>
                  <a:pt x="1338" y="135"/>
                  <a:pt x="1358" y="119"/>
                  <a:pt x="1380" y="119"/>
                </a:cubicBezTo>
                <a:moveTo>
                  <a:pt x="1547" y="119"/>
                </a:moveTo>
                <a:cubicBezTo>
                  <a:pt x="1571" y="119"/>
                  <a:pt x="1589" y="135"/>
                  <a:pt x="1589" y="152"/>
                </a:cubicBezTo>
                <a:cubicBezTo>
                  <a:pt x="1589" y="170"/>
                  <a:pt x="1571" y="185"/>
                  <a:pt x="1547" y="185"/>
                </a:cubicBezTo>
                <a:cubicBezTo>
                  <a:pt x="1524" y="185"/>
                  <a:pt x="1506" y="170"/>
                  <a:pt x="1506" y="152"/>
                </a:cubicBezTo>
                <a:cubicBezTo>
                  <a:pt x="1506" y="135"/>
                  <a:pt x="1524" y="119"/>
                  <a:pt x="1547" y="119"/>
                </a:cubicBezTo>
                <a:moveTo>
                  <a:pt x="1713" y="119"/>
                </a:moveTo>
                <a:cubicBezTo>
                  <a:pt x="1739" y="119"/>
                  <a:pt x="1756" y="135"/>
                  <a:pt x="1756" y="152"/>
                </a:cubicBezTo>
                <a:cubicBezTo>
                  <a:pt x="1756" y="170"/>
                  <a:pt x="1739" y="185"/>
                  <a:pt x="1713" y="185"/>
                </a:cubicBezTo>
                <a:cubicBezTo>
                  <a:pt x="1691" y="185"/>
                  <a:pt x="1673" y="170"/>
                  <a:pt x="1673" y="152"/>
                </a:cubicBezTo>
                <a:cubicBezTo>
                  <a:pt x="1673" y="135"/>
                  <a:pt x="1691" y="119"/>
                  <a:pt x="1713" y="119"/>
                </a:cubicBezTo>
                <a:moveTo>
                  <a:pt x="1881" y="119"/>
                </a:moveTo>
                <a:cubicBezTo>
                  <a:pt x="1905" y="119"/>
                  <a:pt x="1923" y="135"/>
                  <a:pt x="1923" y="152"/>
                </a:cubicBezTo>
                <a:cubicBezTo>
                  <a:pt x="1923" y="170"/>
                  <a:pt x="1905" y="185"/>
                  <a:pt x="1881" y="185"/>
                </a:cubicBezTo>
                <a:cubicBezTo>
                  <a:pt x="1859" y="185"/>
                  <a:pt x="1841" y="170"/>
                  <a:pt x="1841" y="152"/>
                </a:cubicBezTo>
                <a:cubicBezTo>
                  <a:pt x="1841" y="135"/>
                  <a:pt x="1859" y="119"/>
                  <a:pt x="1881" y="119"/>
                </a:cubicBezTo>
                <a:moveTo>
                  <a:pt x="2048" y="119"/>
                </a:moveTo>
                <a:cubicBezTo>
                  <a:pt x="2072" y="119"/>
                  <a:pt x="2090" y="135"/>
                  <a:pt x="2090" y="152"/>
                </a:cubicBezTo>
                <a:cubicBezTo>
                  <a:pt x="2090" y="170"/>
                  <a:pt x="2072" y="185"/>
                  <a:pt x="2048" y="185"/>
                </a:cubicBezTo>
                <a:cubicBezTo>
                  <a:pt x="2026" y="185"/>
                  <a:pt x="2008" y="170"/>
                  <a:pt x="2008" y="152"/>
                </a:cubicBezTo>
                <a:cubicBezTo>
                  <a:pt x="2008" y="135"/>
                  <a:pt x="2026" y="119"/>
                  <a:pt x="2048" y="119"/>
                </a:cubicBezTo>
                <a:moveTo>
                  <a:pt x="2216" y="119"/>
                </a:moveTo>
                <a:cubicBezTo>
                  <a:pt x="2240" y="119"/>
                  <a:pt x="2258" y="135"/>
                  <a:pt x="2258" y="152"/>
                </a:cubicBezTo>
                <a:cubicBezTo>
                  <a:pt x="2258" y="170"/>
                  <a:pt x="2240" y="185"/>
                  <a:pt x="2216" y="185"/>
                </a:cubicBezTo>
                <a:cubicBezTo>
                  <a:pt x="2192" y="185"/>
                  <a:pt x="2174" y="170"/>
                  <a:pt x="2174" y="152"/>
                </a:cubicBezTo>
                <a:cubicBezTo>
                  <a:pt x="2174" y="135"/>
                  <a:pt x="2192" y="119"/>
                  <a:pt x="2216" y="119"/>
                </a:cubicBezTo>
                <a:moveTo>
                  <a:pt x="2382" y="119"/>
                </a:moveTo>
                <a:cubicBezTo>
                  <a:pt x="2407" y="119"/>
                  <a:pt x="2424" y="135"/>
                  <a:pt x="2424" y="152"/>
                </a:cubicBezTo>
                <a:cubicBezTo>
                  <a:pt x="2424" y="170"/>
                  <a:pt x="2407" y="185"/>
                  <a:pt x="2382" y="185"/>
                </a:cubicBezTo>
                <a:cubicBezTo>
                  <a:pt x="2360" y="185"/>
                  <a:pt x="2342" y="170"/>
                  <a:pt x="2342" y="152"/>
                </a:cubicBezTo>
                <a:cubicBezTo>
                  <a:pt x="2342" y="135"/>
                  <a:pt x="2360" y="119"/>
                  <a:pt x="2382" y="119"/>
                </a:cubicBezTo>
                <a:moveTo>
                  <a:pt x="2549" y="119"/>
                </a:moveTo>
                <a:lnTo>
                  <a:pt x="2551" y="119"/>
                </a:lnTo>
                <a:cubicBezTo>
                  <a:pt x="2573" y="119"/>
                  <a:pt x="2591" y="135"/>
                  <a:pt x="2591" y="152"/>
                </a:cubicBezTo>
                <a:cubicBezTo>
                  <a:pt x="2591" y="170"/>
                  <a:pt x="2573" y="185"/>
                  <a:pt x="2551" y="185"/>
                </a:cubicBezTo>
                <a:lnTo>
                  <a:pt x="2549" y="185"/>
                </a:lnTo>
                <a:cubicBezTo>
                  <a:pt x="2527" y="185"/>
                  <a:pt x="2509" y="170"/>
                  <a:pt x="2509" y="152"/>
                </a:cubicBezTo>
                <a:cubicBezTo>
                  <a:pt x="2509" y="135"/>
                  <a:pt x="2527" y="119"/>
                  <a:pt x="2549" y="119"/>
                </a:cubicBezTo>
                <a:moveTo>
                  <a:pt x="2719" y="119"/>
                </a:moveTo>
                <a:cubicBezTo>
                  <a:pt x="2741" y="119"/>
                  <a:pt x="2759" y="135"/>
                  <a:pt x="2759" y="152"/>
                </a:cubicBezTo>
                <a:cubicBezTo>
                  <a:pt x="2759" y="170"/>
                  <a:pt x="2741" y="185"/>
                  <a:pt x="2719" y="185"/>
                </a:cubicBezTo>
                <a:cubicBezTo>
                  <a:pt x="2694" y="185"/>
                  <a:pt x="2677" y="170"/>
                  <a:pt x="2677" y="152"/>
                </a:cubicBezTo>
                <a:cubicBezTo>
                  <a:pt x="2677" y="135"/>
                  <a:pt x="2694" y="119"/>
                  <a:pt x="2719" y="119"/>
                </a:cubicBezTo>
                <a:moveTo>
                  <a:pt x="2886" y="119"/>
                </a:moveTo>
                <a:cubicBezTo>
                  <a:pt x="2908" y="119"/>
                  <a:pt x="2926" y="135"/>
                  <a:pt x="2926" y="152"/>
                </a:cubicBezTo>
                <a:cubicBezTo>
                  <a:pt x="2926" y="170"/>
                  <a:pt x="2908" y="185"/>
                  <a:pt x="2886" y="185"/>
                </a:cubicBezTo>
                <a:cubicBezTo>
                  <a:pt x="2861" y="185"/>
                  <a:pt x="2843" y="170"/>
                  <a:pt x="2843" y="152"/>
                </a:cubicBezTo>
                <a:cubicBezTo>
                  <a:pt x="2843" y="135"/>
                  <a:pt x="2861" y="119"/>
                  <a:pt x="2886" y="119"/>
                </a:cubicBezTo>
                <a:moveTo>
                  <a:pt x="3052" y="119"/>
                </a:moveTo>
                <a:cubicBezTo>
                  <a:pt x="3075" y="119"/>
                  <a:pt x="3092" y="135"/>
                  <a:pt x="3092" y="152"/>
                </a:cubicBezTo>
                <a:cubicBezTo>
                  <a:pt x="3092" y="170"/>
                  <a:pt x="3075" y="185"/>
                  <a:pt x="3052" y="185"/>
                </a:cubicBezTo>
                <a:cubicBezTo>
                  <a:pt x="3028" y="185"/>
                  <a:pt x="3010" y="170"/>
                  <a:pt x="3010" y="152"/>
                </a:cubicBezTo>
                <a:cubicBezTo>
                  <a:pt x="3010" y="135"/>
                  <a:pt x="3028" y="119"/>
                  <a:pt x="3052" y="119"/>
                </a:cubicBezTo>
                <a:moveTo>
                  <a:pt x="3220" y="119"/>
                </a:moveTo>
                <a:cubicBezTo>
                  <a:pt x="3242" y="119"/>
                  <a:pt x="3260" y="135"/>
                  <a:pt x="3260" y="152"/>
                </a:cubicBezTo>
                <a:cubicBezTo>
                  <a:pt x="3260" y="170"/>
                  <a:pt x="3242" y="185"/>
                  <a:pt x="3220" y="185"/>
                </a:cubicBezTo>
                <a:cubicBezTo>
                  <a:pt x="3195" y="185"/>
                  <a:pt x="3178" y="170"/>
                  <a:pt x="3178" y="152"/>
                </a:cubicBezTo>
                <a:cubicBezTo>
                  <a:pt x="3178" y="135"/>
                  <a:pt x="3195" y="119"/>
                  <a:pt x="3220" y="119"/>
                </a:cubicBezTo>
                <a:moveTo>
                  <a:pt x="3387" y="119"/>
                </a:moveTo>
                <a:cubicBezTo>
                  <a:pt x="3409" y="119"/>
                  <a:pt x="3427" y="135"/>
                  <a:pt x="3427" y="152"/>
                </a:cubicBezTo>
                <a:cubicBezTo>
                  <a:pt x="3427" y="170"/>
                  <a:pt x="3409" y="185"/>
                  <a:pt x="3387" y="185"/>
                </a:cubicBezTo>
                <a:cubicBezTo>
                  <a:pt x="3363" y="185"/>
                  <a:pt x="3345" y="170"/>
                  <a:pt x="3345" y="152"/>
                </a:cubicBezTo>
                <a:cubicBezTo>
                  <a:pt x="3345" y="135"/>
                  <a:pt x="3363" y="119"/>
                  <a:pt x="3387" y="119"/>
                </a:cubicBezTo>
                <a:moveTo>
                  <a:pt x="3554" y="119"/>
                </a:moveTo>
                <a:cubicBezTo>
                  <a:pt x="3576" y="119"/>
                  <a:pt x="3594" y="135"/>
                  <a:pt x="3594" y="152"/>
                </a:cubicBezTo>
                <a:cubicBezTo>
                  <a:pt x="3594" y="170"/>
                  <a:pt x="3576" y="185"/>
                  <a:pt x="3554" y="185"/>
                </a:cubicBezTo>
                <a:cubicBezTo>
                  <a:pt x="3529" y="185"/>
                  <a:pt x="3511" y="170"/>
                  <a:pt x="3511" y="152"/>
                </a:cubicBezTo>
                <a:cubicBezTo>
                  <a:pt x="3511" y="135"/>
                  <a:pt x="3529" y="119"/>
                  <a:pt x="3554" y="119"/>
                </a:cubicBezTo>
                <a:moveTo>
                  <a:pt x="3721" y="119"/>
                </a:moveTo>
                <a:cubicBezTo>
                  <a:pt x="3744" y="119"/>
                  <a:pt x="3764" y="135"/>
                  <a:pt x="3764" y="152"/>
                </a:cubicBezTo>
                <a:cubicBezTo>
                  <a:pt x="3764" y="170"/>
                  <a:pt x="3744" y="185"/>
                  <a:pt x="3721" y="185"/>
                </a:cubicBezTo>
                <a:cubicBezTo>
                  <a:pt x="3696" y="185"/>
                  <a:pt x="3679" y="170"/>
                  <a:pt x="3679" y="152"/>
                </a:cubicBezTo>
                <a:cubicBezTo>
                  <a:pt x="3679" y="135"/>
                  <a:pt x="3696" y="119"/>
                  <a:pt x="3721" y="119"/>
                </a:cubicBezTo>
                <a:moveTo>
                  <a:pt x="3888" y="119"/>
                </a:moveTo>
                <a:cubicBezTo>
                  <a:pt x="3910" y="119"/>
                  <a:pt x="3930" y="135"/>
                  <a:pt x="3930" y="152"/>
                </a:cubicBezTo>
                <a:cubicBezTo>
                  <a:pt x="3930" y="170"/>
                  <a:pt x="3910" y="185"/>
                  <a:pt x="3888" y="185"/>
                </a:cubicBezTo>
                <a:cubicBezTo>
                  <a:pt x="3864" y="185"/>
                  <a:pt x="3846" y="170"/>
                  <a:pt x="3846" y="152"/>
                </a:cubicBezTo>
                <a:cubicBezTo>
                  <a:pt x="3846" y="135"/>
                  <a:pt x="3864" y="119"/>
                  <a:pt x="3888" y="119"/>
                </a:cubicBezTo>
                <a:moveTo>
                  <a:pt x="4055" y="119"/>
                </a:moveTo>
                <a:cubicBezTo>
                  <a:pt x="4077" y="119"/>
                  <a:pt x="4097" y="135"/>
                  <a:pt x="4097" y="152"/>
                </a:cubicBezTo>
                <a:cubicBezTo>
                  <a:pt x="4097" y="170"/>
                  <a:pt x="4077" y="185"/>
                  <a:pt x="4055" y="185"/>
                </a:cubicBezTo>
                <a:cubicBezTo>
                  <a:pt x="4031" y="185"/>
                  <a:pt x="4013" y="170"/>
                  <a:pt x="4013" y="152"/>
                </a:cubicBezTo>
                <a:cubicBezTo>
                  <a:pt x="4013" y="135"/>
                  <a:pt x="4031" y="119"/>
                  <a:pt x="4055" y="119"/>
                </a:cubicBezTo>
                <a:moveTo>
                  <a:pt x="4223" y="119"/>
                </a:moveTo>
                <a:cubicBezTo>
                  <a:pt x="4245" y="119"/>
                  <a:pt x="4265" y="135"/>
                  <a:pt x="4265" y="152"/>
                </a:cubicBezTo>
                <a:cubicBezTo>
                  <a:pt x="4265" y="170"/>
                  <a:pt x="4245" y="185"/>
                  <a:pt x="4223" y="185"/>
                </a:cubicBezTo>
                <a:cubicBezTo>
                  <a:pt x="4200" y="185"/>
                  <a:pt x="4180" y="170"/>
                  <a:pt x="4180" y="152"/>
                </a:cubicBezTo>
                <a:cubicBezTo>
                  <a:pt x="4180" y="135"/>
                  <a:pt x="4200" y="119"/>
                  <a:pt x="4223" y="119"/>
                </a:cubicBezTo>
                <a:moveTo>
                  <a:pt x="4389" y="119"/>
                </a:moveTo>
                <a:cubicBezTo>
                  <a:pt x="4412" y="119"/>
                  <a:pt x="4432" y="135"/>
                  <a:pt x="4432" y="152"/>
                </a:cubicBezTo>
                <a:cubicBezTo>
                  <a:pt x="4432" y="170"/>
                  <a:pt x="4412" y="185"/>
                  <a:pt x="4389" y="185"/>
                </a:cubicBezTo>
                <a:cubicBezTo>
                  <a:pt x="4367" y="185"/>
                  <a:pt x="4347" y="170"/>
                  <a:pt x="4347" y="152"/>
                </a:cubicBezTo>
                <a:cubicBezTo>
                  <a:pt x="4347" y="135"/>
                  <a:pt x="4367" y="119"/>
                  <a:pt x="4389" y="119"/>
                </a:cubicBezTo>
                <a:moveTo>
                  <a:pt x="4556" y="119"/>
                </a:moveTo>
                <a:cubicBezTo>
                  <a:pt x="4578" y="119"/>
                  <a:pt x="4598" y="135"/>
                  <a:pt x="4598" y="152"/>
                </a:cubicBezTo>
                <a:cubicBezTo>
                  <a:pt x="4598" y="170"/>
                  <a:pt x="4578" y="185"/>
                  <a:pt x="4556" y="185"/>
                </a:cubicBezTo>
                <a:cubicBezTo>
                  <a:pt x="4534" y="185"/>
                  <a:pt x="4514" y="170"/>
                  <a:pt x="4514" y="152"/>
                </a:cubicBezTo>
                <a:cubicBezTo>
                  <a:pt x="4514" y="135"/>
                  <a:pt x="4534" y="119"/>
                  <a:pt x="4556" y="119"/>
                </a:cubicBezTo>
                <a:moveTo>
                  <a:pt x="4724" y="119"/>
                </a:moveTo>
                <a:cubicBezTo>
                  <a:pt x="4746" y="119"/>
                  <a:pt x="4766" y="135"/>
                  <a:pt x="4766" y="152"/>
                </a:cubicBezTo>
                <a:cubicBezTo>
                  <a:pt x="4766" y="170"/>
                  <a:pt x="4746" y="185"/>
                  <a:pt x="4724" y="185"/>
                </a:cubicBezTo>
                <a:cubicBezTo>
                  <a:pt x="4702" y="185"/>
                  <a:pt x="4682" y="170"/>
                  <a:pt x="4682" y="152"/>
                </a:cubicBezTo>
                <a:cubicBezTo>
                  <a:pt x="4682" y="135"/>
                  <a:pt x="4702" y="119"/>
                  <a:pt x="4724" y="119"/>
                </a:cubicBezTo>
                <a:moveTo>
                  <a:pt x="4891" y="119"/>
                </a:moveTo>
                <a:cubicBezTo>
                  <a:pt x="4913" y="119"/>
                  <a:pt x="4933" y="135"/>
                  <a:pt x="4933" y="152"/>
                </a:cubicBezTo>
                <a:cubicBezTo>
                  <a:pt x="4933" y="170"/>
                  <a:pt x="4913" y="185"/>
                  <a:pt x="4891" y="185"/>
                </a:cubicBezTo>
                <a:cubicBezTo>
                  <a:pt x="4868" y="185"/>
                  <a:pt x="4848" y="170"/>
                  <a:pt x="4848" y="152"/>
                </a:cubicBezTo>
                <a:cubicBezTo>
                  <a:pt x="4848" y="135"/>
                  <a:pt x="4868" y="119"/>
                  <a:pt x="4891" y="119"/>
                </a:cubicBezTo>
                <a:moveTo>
                  <a:pt x="5057" y="119"/>
                </a:moveTo>
                <a:cubicBezTo>
                  <a:pt x="5080" y="119"/>
                  <a:pt x="5100" y="135"/>
                  <a:pt x="5100" y="152"/>
                </a:cubicBezTo>
                <a:cubicBezTo>
                  <a:pt x="5100" y="170"/>
                  <a:pt x="5080" y="185"/>
                  <a:pt x="5057" y="185"/>
                </a:cubicBezTo>
                <a:cubicBezTo>
                  <a:pt x="5035" y="185"/>
                  <a:pt x="5015" y="170"/>
                  <a:pt x="5015" y="152"/>
                </a:cubicBezTo>
                <a:cubicBezTo>
                  <a:pt x="5015" y="135"/>
                  <a:pt x="5035" y="119"/>
                  <a:pt x="5057" y="119"/>
                </a:cubicBezTo>
                <a:moveTo>
                  <a:pt x="5225" y="119"/>
                </a:moveTo>
                <a:cubicBezTo>
                  <a:pt x="5247" y="119"/>
                  <a:pt x="5267" y="135"/>
                  <a:pt x="5267" y="152"/>
                </a:cubicBezTo>
                <a:cubicBezTo>
                  <a:pt x="5267" y="170"/>
                  <a:pt x="5247" y="185"/>
                  <a:pt x="5225" y="185"/>
                </a:cubicBezTo>
                <a:cubicBezTo>
                  <a:pt x="5203" y="185"/>
                  <a:pt x="5183" y="170"/>
                  <a:pt x="5183" y="152"/>
                </a:cubicBezTo>
                <a:cubicBezTo>
                  <a:pt x="5183" y="135"/>
                  <a:pt x="5203" y="119"/>
                  <a:pt x="5225" y="119"/>
                </a:cubicBezTo>
                <a:moveTo>
                  <a:pt x="5392" y="119"/>
                </a:moveTo>
                <a:cubicBezTo>
                  <a:pt x="5416" y="119"/>
                  <a:pt x="5434" y="135"/>
                  <a:pt x="5434" y="152"/>
                </a:cubicBezTo>
                <a:cubicBezTo>
                  <a:pt x="5434" y="170"/>
                  <a:pt x="5416" y="185"/>
                  <a:pt x="5392" y="185"/>
                </a:cubicBezTo>
                <a:cubicBezTo>
                  <a:pt x="5370" y="185"/>
                  <a:pt x="5350" y="170"/>
                  <a:pt x="5350" y="152"/>
                </a:cubicBezTo>
                <a:cubicBezTo>
                  <a:pt x="5350" y="135"/>
                  <a:pt x="5370" y="119"/>
                  <a:pt x="5392" y="119"/>
                </a:cubicBezTo>
                <a:moveTo>
                  <a:pt x="5559" y="119"/>
                </a:moveTo>
                <a:cubicBezTo>
                  <a:pt x="5584" y="119"/>
                  <a:pt x="5601" y="135"/>
                  <a:pt x="5601" y="152"/>
                </a:cubicBezTo>
                <a:cubicBezTo>
                  <a:pt x="5601" y="170"/>
                  <a:pt x="5584" y="185"/>
                  <a:pt x="5559" y="185"/>
                </a:cubicBezTo>
                <a:cubicBezTo>
                  <a:pt x="5536" y="185"/>
                  <a:pt x="5516" y="170"/>
                  <a:pt x="5516" y="152"/>
                </a:cubicBezTo>
                <a:cubicBezTo>
                  <a:pt x="5516" y="135"/>
                  <a:pt x="5536" y="119"/>
                  <a:pt x="5559" y="119"/>
                </a:cubicBezTo>
                <a:moveTo>
                  <a:pt x="5726" y="119"/>
                </a:moveTo>
                <a:cubicBezTo>
                  <a:pt x="5751" y="119"/>
                  <a:pt x="5769" y="135"/>
                  <a:pt x="5769" y="152"/>
                </a:cubicBezTo>
                <a:cubicBezTo>
                  <a:pt x="5769" y="170"/>
                  <a:pt x="5751" y="185"/>
                  <a:pt x="5726" y="185"/>
                </a:cubicBezTo>
                <a:cubicBezTo>
                  <a:pt x="5704" y="185"/>
                  <a:pt x="5684" y="170"/>
                  <a:pt x="5684" y="152"/>
                </a:cubicBezTo>
                <a:cubicBezTo>
                  <a:pt x="5684" y="135"/>
                  <a:pt x="5704" y="119"/>
                  <a:pt x="5726" y="119"/>
                </a:cubicBezTo>
                <a:moveTo>
                  <a:pt x="5893" y="119"/>
                </a:moveTo>
                <a:cubicBezTo>
                  <a:pt x="5917" y="119"/>
                  <a:pt x="5935" y="135"/>
                  <a:pt x="5935" y="152"/>
                </a:cubicBezTo>
                <a:cubicBezTo>
                  <a:pt x="5935" y="170"/>
                  <a:pt x="5917" y="185"/>
                  <a:pt x="5893" y="185"/>
                </a:cubicBezTo>
                <a:cubicBezTo>
                  <a:pt x="5871" y="185"/>
                  <a:pt x="5851" y="170"/>
                  <a:pt x="5851" y="152"/>
                </a:cubicBezTo>
                <a:cubicBezTo>
                  <a:pt x="5851" y="135"/>
                  <a:pt x="5871" y="119"/>
                  <a:pt x="5893" y="119"/>
                </a:cubicBezTo>
                <a:moveTo>
                  <a:pt x="6060" y="119"/>
                </a:moveTo>
                <a:cubicBezTo>
                  <a:pt x="6085" y="119"/>
                  <a:pt x="6102" y="135"/>
                  <a:pt x="6102" y="152"/>
                </a:cubicBezTo>
                <a:cubicBezTo>
                  <a:pt x="6102" y="170"/>
                  <a:pt x="6085" y="185"/>
                  <a:pt x="6060" y="185"/>
                </a:cubicBezTo>
                <a:cubicBezTo>
                  <a:pt x="6038" y="185"/>
                  <a:pt x="6020" y="170"/>
                  <a:pt x="6020" y="152"/>
                </a:cubicBezTo>
                <a:cubicBezTo>
                  <a:pt x="6020" y="135"/>
                  <a:pt x="6038" y="119"/>
                  <a:pt x="6060" y="119"/>
                </a:cubicBezTo>
                <a:moveTo>
                  <a:pt x="6228" y="119"/>
                </a:moveTo>
                <a:cubicBezTo>
                  <a:pt x="6252" y="119"/>
                  <a:pt x="6270" y="135"/>
                  <a:pt x="6270" y="152"/>
                </a:cubicBezTo>
                <a:cubicBezTo>
                  <a:pt x="6270" y="170"/>
                  <a:pt x="6252" y="185"/>
                  <a:pt x="6228" y="185"/>
                </a:cubicBezTo>
                <a:cubicBezTo>
                  <a:pt x="6205" y="185"/>
                  <a:pt x="6188" y="170"/>
                  <a:pt x="6188" y="152"/>
                </a:cubicBezTo>
                <a:cubicBezTo>
                  <a:pt x="6188" y="135"/>
                  <a:pt x="6205" y="119"/>
                  <a:pt x="6228" y="119"/>
                </a:cubicBezTo>
                <a:moveTo>
                  <a:pt x="6394" y="119"/>
                </a:moveTo>
                <a:cubicBezTo>
                  <a:pt x="6419" y="119"/>
                  <a:pt x="6437" y="135"/>
                  <a:pt x="6437" y="152"/>
                </a:cubicBezTo>
                <a:cubicBezTo>
                  <a:pt x="6437" y="170"/>
                  <a:pt x="6419" y="185"/>
                  <a:pt x="6394" y="185"/>
                </a:cubicBezTo>
                <a:cubicBezTo>
                  <a:pt x="6372" y="185"/>
                  <a:pt x="6354" y="170"/>
                  <a:pt x="6354" y="152"/>
                </a:cubicBezTo>
                <a:cubicBezTo>
                  <a:pt x="6354" y="135"/>
                  <a:pt x="6372" y="119"/>
                  <a:pt x="6394" y="119"/>
                </a:cubicBezTo>
                <a:moveTo>
                  <a:pt x="6561" y="119"/>
                </a:moveTo>
                <a:cubicBezTo>
                  <a:pt x="6586" y="119"/>
                  <a:pt x="6603" y="135"/>
                  <a:pt x="6603" y="152"/>
                </a:cubicBezTo>
                <a:cubicBezTo>
                  <a:pt x="6603" y="170"/>
                  <a:pt x="6586" y="185"/>
                  <a:pt x="6561" y="185"/>
                </a:cubicBezTo>
                <a:cubicBezTo>
                  <a:pt x="6539" y="185"/>
                  <a:pt x="6521" y="170"/>
                  <a:pt x="6521" y="152"/>
                </a:cubicBezTo>
                <a:cubicBezTo>
                  <a:pt x="6521" y="135"/>
                  <a:pt x="6539" y="119"/>
                  <a:pt x="6561" y="119"/>
                </a:cubicBezTo>
                <a:moveTo>
                  <a:pt x="6729" y="119"/>
                </a:moveTo>
                <a:cubicBezTo>
                  <a:pt x="6753" y="119"/>
                  <a:pt x="6771" y="135"/>
                  <a:pt x="6771" y="152"/>
                </a:cubicBezTo>
                <a:cubicBezTo>
                  <a:pt x="6771" y="170"/>
                  <a:pt x="6753" y="185"/>
                  <a:pt x="6729" y="185"/>
                </a:cubicBezTo>
                <a:cubicBezTo>
                  <a:pt x="6707" y="185"/>
                  <a:pt x="6689" y="170"/>
                  <a:pt x="6689" y="152"/>
                </a:cubicBezTo>
                <a:cubicBezTo>
                  <a:pt x="6689" y="135"/>
                  <a:pt x="6707" y="119"/>
                  <a:pt x="6729" y="119"/>
                </a:cubicBezTo>
                <a:moveTo>
                  <a:pt x="6896" y="119"/>
                </a:moveTo>
                <a:cubicBezTo>
                  <a:pt x="6920" y="119"/>
                  <a:pt x="6938" y="135"/>
                  <a:pt x="6938" y="152"/>
                </a:cubicBezTo>
                <a:cubicBezTo>
                  <a:pt x="6938" y="170"/>
                  <a:pt x="6920" y="185"/>
                  <a:pt x="6896" y="185"/>
                </a:cubicBezTo>
                <a:cubicBezTo>
                  <a:pt x="6873" y="185"/>
                  <a:pt x="6856" y="170"/>
                  <a:pt x="6856" y="152"/>
                </a:cubicBezTo>
                <a:cubicBezTo>
                  <a:pt x="6856" y="135"/>
                  <a:pt x="6873" y="119"/>
                  <a:pt x="6896" y="119"/>
                </a:cubicBezTo>
                <a:moveTo>
                  <a:pt x="7062" y="119"/>
                </a:moveTo>
                <a:lnTo>
                  <a:pt x="7064" y="119"/>
                </a:lnTo>
                <a:cubicBezTo>
                  <a:pt x="7088" y="119"/>
                  <a:pt x="7106" y="135"/>
                  <a:pt x="7106" y="152"/>
                </a:cubicBezTo>
                <a:cubicBezTo>
                  <a:pt x="7106" y="170"/>
                  <a:pt x="7088" y="185"/>
                  <a:pt x="7064" y="185"/>
                </a:cubicBezTo>
                <a:lnTo>
                  <a:pt x="7062" y="185"/>
                </a:lnTo>
                <a:cubicBezTo>
                  <a:pt x="7040" y="185"/>
                  <a:pt x="7022" y="170"/>
                  <a:pt x="7022" y="152"/>
                </a:cubicBezTo>
                <a:cubicBezTo>
                  <a:pt x="7022" y="135"/>
                  <a:pt x="7040" y="119"/>
                  <a:pt x="7062" y="119"/>
                </a:cubicBezTo>
                <a:moveTo>
                  <a:pt x="7232" y="119"/>
                </a:moveTo>
                <a:cubicBezTo>
                  <a:pt x="7254" y="119"/>
                  <a:pt x="7272" y="135"/>
                  <a:pt x="7272" y="152"/>
                </a:cubicBezTo>
                <a:cubicBezTo>
                  <a:pt x="7272" y="170"/>
                  <a:pt x="7254" y="185"/>
                  <a:pt x="7232" y="185"/>
                </a:cubicBezTo>
                <a:cubicBezTo>
                  <a:pt x="7208" y="185"/>
                  <a:pt x="7190" y="170"/>
                  <a:pt x="7190" y="152"/>
                </a:cubicBezTo>
                <a:cubicBezTo>
                  <a:pt x="7190" y="135"/>
                  <a:pt x="7208" y="119"/>
                  <a:pt x="7232" y="119"/>
                </a:cubicBezTo>
                <a:moveTo>
                  <a:pt x="7399" y="119"/>
                </a:moveTo>
                <a:cubicBezTo>
                  <a:pt x="7421" y="119"/>
                  <a:pt x="7439" y="135"/>
                  <a:pt x="7439" y="152"/>
                </a:cubicBezTo>
                <a:cubicBezTo>
                  <a:pt x="7439" y="170"/>
                  <a:pt x="7421" y="185"/>
                  <a:pt x="7399" y="185"/>
                </a:cubicBezTo>
                <a:cubicBezTo>
                  <a:pt x="7375" y="185"/>
                  <a:pt x="7357" y="170"/>
                  <a:pt x="7357" y="152"/>
                </a:cubicBezTo>
                <a:cubicBezTo>
                  <a:pt x="7357" y="135"/>
                  <a:pt x="7375" y="119"/>
                  <a:pt x="7399" y="119"/>
                </a:cubicBezTo>
                <a:moveTo>
                  <a:pt x="7567" y="119"/>
                </a:moveTo>
                <a:cubicBezTo>
                  <a:pt x="7589" y="119"/>
                  <a:pt x="7607" y="135"/>
                  <a:pt x="7607" y="152"/>
                </a:cubicBezTo>
                <a:cubicBezTo>
                  <a:pt x="7607" y="170"/>
                  <a:pt x="7589" y="185"/>
                  <a:pt x="7567" y="185"/>
                </a:cubicBezTo>
                <a:cubicBezTo>
                  <a:pt x="7541" y="185"/>
                  <a:pt x="7524" y="170"/>
                  <a:pt x="7524" y="152"/>
                </a:cubicBezTo>
                <a:cubicBezTo>
                  <a:pt x="7524" y="135"/>
                  <a:pt x="7541" y="119"/>
                  <a:pt x="7567" y="119"/>
                </a:cubicBezTo>
                <a:moveTo>
                  <a:pt x="7733" y="119"/>
                </a:moveTo>
                <a:cubicBezTo>
                  <a:pt x="7756" y="119"/>
                  <a:pt x="7774" y="135"/>
                  <a:pt x="7774" y="152"/>
                </a:cubicBezTo>
                <a:cubicBezTo>
                  <a:pt x="7774" y="170"/>
                  <a:pt x="7756" y="185"/>
                  <a:pt x="7733" y="185"/>
                </a:cubicBezTo>
                <a:cubicBezTo>
                  <a:pt x="7709" y="185"/>
                  <a:pt x="7691" y="170"/>
                  <a:pt x="7691" y="152"/>
                </a:cubicBezTo>
                <a:cubicBezTo>
                  <a:pt x="7691" y="135"/>
                  <a:pt x="7709" y="119"/>
                  <a:pt x="7733" y="119"/>
                </a:cubicBezTo>
                <a:moveTo>
                  <a:pt x="7900" y="119"/>
                </a:moveTo>
                <a:cubicBezTo>
                  <a:pt x="7922" y="119"/>
                  <a:pt x="7940" y="135"/>
                  <a:pt x="7940" y="152"/>
                </a:cubicBezTo>
                <a:cubicBezTo>
                  <a:pt x="7940" y="170"/>
                  <a:pt x="7922" y="185"/>
                  <a:pt x="7900" y="185"/>
                </a:cubicBezTo>
                <a:cubicBezTo>
                  <a:pt x="7876" y="185"/>
                  <a:pt x="7858" y="170"/>
                  <a:pt x="7858" y="152"/>
                </a:cubicBezTo>
                <a:cubicBezTo>
                  <a:pt x="7858" y="135"/>
                  <a:pt x="7876" y="119"/>
                  <a:pt x="7900" y="119"/>
                </a:cubicBezTo>
                <a:moveTo>
                  <a:pt x="8068" y="119"/>
                </a:moveTo>
                <a:cubicBezTo>
                  <a:pt x="8090" y="119"/>
                  <a:pt x="8110" y="135"/>
                  <a:pt x="8110" y="152"/>
                </a:cubicBezTo>
                <a:cubicBezTo>
                  <a:pt x="8110" y="170"/>
                  <a:pt x="8090" y="185"/>
                  <a:pt x="8068" y="185"/>
                </a:cubicBezTo>
                <a:cubicBezTo>
                  <a:pt x="8043" y="185"/>
                  <a:pt x="8025" y="170"/>
                  <a:pt x="8025" y="152"/>
                </a:cubicBezTo>
                <a:cubicBezTo>
                  <a:pt x="8025" y="135"/>
                  <a:pt x="8043" y="119"/>
                  <a:pt x="8068" y="119"/>
                </a:cubicBezTo>
                <a:moveTo>
                  <a:pt x="8235" y="119"/>
                </a:moveTo>
                <a:cubicBezTo>
                  <a:pt x="8257" y="119"/>
                  <a:pt x="8277" y="135"/>
                  <a:pt x="8277" y="152"/>
                </a:cubicBezTo>
                <a:cubicBezTo>
                  <a:pt x="8277" y="170"/>
                  <a:pt x="8257" y="185"/>
                  <a:pt x="8235" y="185"/>
                </a:cubicBezTo>
                <a:cubicBezTo>
                  <a:pt x="8210" y="185"/>
                  <a:pt x="8193" y="170"/>
                  <a:pt x="8193" y="152"/>
                </a:cubicBezTo>
                <a:cubicBezTo>
                  <a:pt x="8193" y="135"/>
                  <a:pt x="8210" y="119"/>
                  <a:pt x="8235" y="119"/>
                </a:cubicBezTo>
                <a:moveTo>
                  <a:pt x="8401" y="119"/>
                </a:moveTo>
                <a:cubicBezTo>
                  <a:pt x="8424" y="119"/>
                  <a:pt x="8444" y="135"/>
                  <a:pt x="8444" y="152"/>
                </a:cubicBezTo>
                <a:cubicBezTo>
                  <a:pt x="8444" y="170"/>
                  <a:pt x="8424" y="185"/>
                  <a:pt x="8401" y="185"/>
                </a:cubicBezTo>
                <a:cubicBezTo>
                  <a:pt x="8377" y="185"/>
                  <a:pt x="8359" y="170"/>
                  <a:pt x="8359" y="152"/>
                </a:cubicBezTo>
                <a:cubicBezTo>
                  <a:pt x="8359" y="135"/>
                  <a:pt x="8377" y="119"/>
                  <a:pt x="8401" y="119"/>
                </a:cubicBezTo>
                <a:moveTo>
                  <a:pt x="8569" y="119"/>
                </a:moveTo>
                <a:cubicBezTo>
                  <a:pt x="8591" y="119"/>
                  <a:pt x="8611" y="135"/>
                  <a:pt x="8611" y="152"/>
                </a:cubicBezTo>
                <a:cubicBezTo>
                  <a:pt x="8611" y="170"/>
                  <a:pt x="8591" y="185"/>
                  <a:pt x="8569" y="185"/>
                </a:cubicBezTo>
                <a:cubicBezTo>
                  <a:pt x="8544" y="185"/>
                  <a:pt x="8526" y="170"/>
                  <a:pt x="8526" y="152"/>
                </a:cubicBezTo>
                <a:cubicBezTo>
                  <a:pt x="8526" y="135"/>
                  <a:pt x="8544" y="119"/>
                  <a:pt x="8569" y="119"/>
                </a:cubicBezTo>
                <a:moveTo>
                  <a:pt x="8736" y="119"/>
                </a:moveTo>
                <a:cubicBezTo>
                  <a:pt x="8758" y="119"/>
                  <a:pt x="8778" y="135"/>
                  <a:pt x="8778" y="152"/>
                </a:cubicBezTo>
                <a:cubicBezTo>
                  <a:pt x="8778" y="170"/>
                  <a:pt x="8758" y="185"/>
                  <a:pt x="8736" y="185"/>
                </a:cubicBezTo>
                <a:cubicBezTo>
                  <a:pt x="8714" y="185"/>
                  <a:pt x="8694" y="170"/>
                  <a:pt x="8694" y="152"/>
                </a:cubicBezTo>
                <a:cubicBezTo>
                  <a:pt x="8694" y="135"/>
                  <a:pt x="8714" y="119"/>
                  <a:pt x="8736" y="119"/>
                </a:cubicBezTo>
                <a:moveTo>
                  <a:pt x="8903" y="119"/>
                </a:moveTo>
                <a:cubicBezTo>
                  <a:pt x="8925" y="119"/>
                  <a:pt x="8945" y="135"/>
                  <a:pt x="8945" y="152"/>
                </a:cubicBezTo>
                <a:cubicBezTo>
                  <a:pt x="8945" y="170"/>
                  <a:pt x="8925" y="185"/>
                  <a:pt x="8903" y="185"/>
                </a:cubicBezTo>
                <a:cubicBezTo>
                  <a:pt x="8881" y="185"/>
                  <a:pt x="8861" y="170"/>
                  <a:pt x="8861" y="152"/>
                </a:cubicBezTo>
                <a:cubicBezTo>
                  <a:pt x="8861" y="135"/>
                  <a:pt x="8881" y="119"/>
                  <a:pt x="8903" y="119"/>
                </a:cubicBezTo>
                <a:moveTo>
                  <a:pt x="9070" y="119"/>
                </a:moveTo>
                <a:cubicBezTo>
                  <a:pt x="9093" y="119"/>
                  <a:pt x="9113" y="135"/>
                  <a:pt x="9113" y="152"/>
                </a:cubicBezTo>
                <a:cubicBezTo>
                  <a:pt x="9113" y="170"/>
                  <a:pt x="9093" y="185"/>
                  <a:pt x="9070" y="185"/>
                </a:cubicBezTo>
                <a:cubicBezTo>
                  <a:pt x="9047" y="185"/>
                  <a:pt x="9027" y="170"/>
                  <a:pt x="9027" y="152"/>
                </a:cubicBezTo>
                <a:cubicBezTo>
                  <a:pt x="9027" y="135"/>
                  <a:pt x="9047" y="119"/>
                  <a:pt x="9070" y="119"/>
                </a:cubicBezTo>
                <a:moveTo>
                  <a:pt x="9237" y="119"/>
                </a:moveTo>
                <a:cubicBezTo>
                  <a:pt x="9259" y="119"/>
                  <a:pt x="9279" y="135"/>
                  <a:pt x="9279" y="152"/>
                </a:cubicBezTo>
                <a:cubicBezTo>
                  <a:pt x="9279" y="170"/>
                  <a:pt x="9259" y="185"/>
                  <a:pt x="9237" y="185"/>
                </a:cubicBezTo>
                <a:cubicBezTo>
                  <a:pt x="9215" y="185"/>
                  <a:pt x="9195" y="170"/>
                  <a:pt x="9195" y="152"/>
                </a:cubicBezTo>
                <a:cubicBezTo>
                  <a:pt x="9195" y="135"/>
                  <a:pt x="9215" y="119"/>
                  <a:pt x="9237" y="119"/>
                </a:cubicBezTo>
                <a:moveTo>
                  <a:pt x="9404" y="119"/>
                </a:moveTo>
                <a:cubicBezTo>
                  <a:pt x="9426" y="119"/>
                  <a:pt x="9446" y="135"/>
                  <a:pt x="9446" y="152"/>
                </a:cubicBezTo>
                <a:cubicBezTo>
                  <a:pt x="9446" y="170"/>
                  <a:pt x="9426" y="185"/>
                  <a:pt x="9404" y="185"/>
                </a:cubicBezTo>
                <a:cubicBezTo>
                  <a:pt x="9382" y="185"/>
                  <a:pt x="9362" y="170"/>
                  <a:pt x="9362" y="152"/>
                </a:cubicBezTo>
                <a:cubicBezTo>
                  <a:pt x="9362" y="135"/>
                  <a:pt x="9382" y="119"/>
                  <a:pt x="9404" y="119"/>
                </a:cubicBezTo>
                <a:moveTo>
                  <a:pt x="9572" y="119"/>
                </a:moveTo>
                <a:cubicBezTo>
                  <a:pt x="9594" y="119"/>
                  <a:pt x="9614" y="135"/>
                  <a:pt x="9614" y="152"/>
                </a:cubicBezTo>
                <a:cubicBezTo>
                  <a:pt x="9614" y="170"/>
                  <a:pt x="9594" y="185"/>
                  <a:pt x="9572" y="185"/>
                </a:cubicBezTo>
                <a:cubicBezTo>
                  <a:pt x="9549" y="185"/>
                  <a:pt x="9529" y="170"/>
                  <a:pt x="9529" y="152"/>
                </a:cubicBezTo>
                <a:cubicBezTo>
                  <a:pt x="9529" y="135"/>
                  <a:pt x="9549" y="119"/>
                  <a:pt x="9572" y="119"/>
                </a:cubicBezTo>
                <a:moveTo>
                  <a:pt x="9738" y="119"/>
                </a:moveTo>
                <a:cubicBezTo>
                  <a:pt x="9761" y="119"/>
                  <a:pt x="9781" y="135"/>
                  <a:pt x="9781" y="152"/>
                </a:cubicBezTo>
                <a:cubicBezTo>
                  <a:pt x="9781" y="170"/>
                  <a:pt x="9761" y="185"/>
                  <a:pt x="9738" y="185"/>
                </a:cubicBezTo>
                <a:cubicBezTo>
                  <a:pt x="9716" y="185"/>
                  <a:pt x="9696" y="170"/>
                  <a:pt x="9696" y="152"/>
                </a:cubicBezTo>
                <a:cubicBezTo>
                  <a:pt x="9696" y="135"/>
                  <a:pt x="9716" y="119"/>
                  <a:pt x="9738" y="119"/>
                </a:cubicBezTo>
                <a:moveTo>
                  <a:pt x="9905" y="119"/>
                </a:moveTo>
                <a:cubicBezTo>
                  <a:pt x="9930" y="119"/>
                  <a:pt x="9947" y="135"/>
                  <a:pt x="9947" y="152"/>
                </a:cubicBezTo>
                <a:cubicBezTo>
                  <a:pt x="9947" y="170"/>
                  <a:pt x="9930" y="185"/>
                  <a:pt x="9905" y="185"/>
                </a:cubicBezTo>
                <a:cubicBezTo>
                  <a:pt x="9883" y="185"/>
                  <a:pt x="9863" y="170"/>
                  <a:pt x="9863" y="152"/>
                </a:cubicBezTo>
                <a:cubicBezTo>
                  <a:pt x="9863" y="135"/>
                  <a:pt x="9883" y="119"/>
                  <a:pt x="9905" y="119"/>
                </a:cubicBezTo>
                <a:moveTo>
                  <a:pt x="9756" y="8"/>
                </a:moveTo>
                <a:lnTo>
                  <a:pt x="10068" y="152"/>
                </a:lnTo>
                <a:lnTo>
                  <a:pt x="9756" y="296"/>
                </a:lnTo>
                <a:cubicBezTo>
                  <a:pt x="9736" y="304"/>
                  <a:pt x="9709" y="299"/>
                  <a:pt x="9698" y="283"/>
                </a:cubicBezTo>
                <a:cubicBezTo>
                  <a:pt x="9687" y="268"/>
                  <a:pt x="9694" y="248"/>
                  <a:pt x="9714" y="238"/>
                </a:cubicBezTo>
                <a:lnTo>
                  <a:pt x="9963" y="124"/>
                </a:lnTo>
                <a:lnTo>
                  <a:pt x="9963" y="180"/>
                </a:lnTo>
                <a:lnTo>
                  <a:pt x="9714" y="66"/>
                </a:lnTo>
                <a:cubicBezTo>
                  <a:pt x="9694" y="57"/>
                  <a:pt x="9687" y="36"/>
                  <a:pt x="9698" y="20"/>
                </a:cubicBezTo>
                <a:cubicBezTo>
                  <a:pt x="9709" y="5"/>
                  <a:pt x="9736" y="0"/>
                  <a:pt x="9756" y="8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817" name="Freeform 42"/>
          <p:cNvSpPr/>
          <p:nvPr/>
        </p:nvSpPr>
        <p:spPr>
          <a:xfrm>
            <a:off x="774360" y="2777400"/>
            <a:ext cx="140040" cy="930600"/>
          </a:xfrm>
          <a:custGeom>
            <a:avLst/>
            <a:gdLst/>
            <a:ahLst/>
            <a:rect l="0" t="0" r="r" b="b"/>
            <a:pathLst>
              <a:path w="389" h="2585">
                <a:moveTo>
                  <a:pt x="235" y="33"/>
                </a:moveTo>
                <a:cubicBezTo>
                  <a:pt x="235" y="50"/>
                  <a:pt x="215" y="66"/>
                  <a:pt x="193" y="66"/>
                </a:cubicBezTo>
                <a:cubicBezTo>
                  <a:pt x="171" y="66"/>
                  <a:pt x="151" y="50"/>
                  <a:pt x="151" y="33"/>
                </a:cubicBezTo>
                <a:cubicBezTo>
                  <a:pt x="151" y="16"/>
                  <a:pt x="171" y="0"/>
                  <a:pt x="193" y="0"/>
                </a:cubicBezTo>
                <a:cubicBezTo>
                  <a:pt x="215" y="0"/>
                  <a:pt x="235" y="16"/>
                  <a:pt x="235" y="33"/>
                </a:cubicBezTo>
                <a:moveTo>
                  <a:pt x="235" y="164"/>
                </a:moveTo>
                <a:cubicBezTo>
                  <a:pt x="235" y="181"/>
                  <a:pt x="215" y="197"/>
                  <a:pt x="193" y="197"/>
                </a:cubicBezTo>
                <a:cubicBezTo>
                  <a:pt x="171" y="197"/>
                  <a:pt x="151" y="181"/>
                  <a:pt x="151" y="164"/>
                </a:cubicBezTo>
                <a:cubicBezTo>
                  <a:pt x="151" y="147"/>
                  <a:pt x="171" y="131"/>
                  <a:pt x="193" y="131"/>
                </a:cubicBezTo>
                <a:cubicBezTo>
                  <a:pt x="215" y="131"/>
                  <a:pt x="235" y="147"/>
                  <a:pt x="235" y="164"/>
                </a:cubicBezTo>
                <a:moveTo>
                  <a:pt x="235" y="294"/>
                </a:moveTo>
                <a:cubicBezTo>
                  <a:pt x="235" y="313"/>
                  <a:pt x="215" y="328"/>
                  <a:pt x="193" y="328"/>
                </a:cubicBezTo>
                <a:cubicBezTo>
                  <a:pt x="171" y="328"/>
                  <a:pt x="151" y="313"/>
                  <a:pt x="151" y="294"/>
                </a:cubicBezTo>
                <a:cubicBezTo>
                  <a:pt x="151" y="277"/>
                  <a:pt x="171" y="261"/>
                  <a:pt x="193" y="261"/>
                </a:cubicBezTo>
                <a:cubicBezTo>
                  <a:pt x="215" y="261"/>
                  <a:pt x="235" y="277"/>
                  <a:pt x="235" y="294"/>
                </a:cubicBezTo>
                <a:moveTo>
                  <a:pt x="235" y="426"/>
                </a:moveTo>
                <a:cubicBezTo>
                  <a:pt x="235" y="443"/>
                  <a:pt x="215" y="459"/>
                  <a:pt x="193" y="459"/>
                </a:cubicBezTo>
                <a:cubicBezTo>
                  <a:pt x="171" y="459"/>
                  <a:pt x="151" y="443"/>
                  <a:pt x="151" y="426"/>
                </a:cubicBezTo>
                <a:cubicBezTo>
                  <a:pt x="151" y="408"/>
                  <a:pt x="171" y="393"/>
                  <a:pt x="193" y="393"/>
                </a:cubicBezTo>
                <a:cubicBezTo>
                  <a:pt x="215" y="393"/>
                  <a:pt x="235" y="408"/>
                  <a:pt x="235" y="426"/>
                </a:cubicBezTo>
                <a:moveTo>
                  <a:pt x="235" y="557"/>
                </a:moveTo>
                <a:cubicBezTo>
                  <a:pt x="235" y="576"/>
                  <a:pt x="215" y="590"/>
                  <a:pt x="193" y="590"/>
                </a:cubicBezTo>
                <a:cubicBezTo>
                  <a:pt x="171" y="590"/>
                  <a:pt x="151" y="576"/>
                  <a:pt x="151" y="557"/>
                </a:cubicBezTo>
                <a:cubicBezTo>
                  <a:pt x="151" y="539"/>
                  <a:pt x="171" y="524"/>
                  <a:pt x="193" y="524"/>
                </a:cubicBezTo>
                <a:cubicBezTo>
                  <a:pt x="215" y="524"/>
                  <a:pt x="235" y="539"/>
                  <a:pt x="235" y="557"/>
                </a:cubicBezTo>
                <a:moveTo>
                  <a:pt x="235" y="689"/>
                </a:moveTo>
                <a:cubicBezTo>
                  <a:pt x="235" y="708"/>
                  <a:pt x="215" y="722"/>
                  <a:pt x="193" y="722"/>
                </a:cubicBezTo>
                <a:cubicBezTo>
                  <a:pt x="171" y="722"/>
                  <a:pt x="151" y="708"/>
                  <a:pt x="151" y="689"/>
                </a:cubicBezTo>
                <a:cubicBezTo>
                  <a:pt x="151" y="671"/>
                  <a:pt x="171" y="656"/>
                  <a:pt x="193" y="656"/>
                </a:cubicBezTo>
                <a:cubicBezTo>
                  <a:pt x="215" y="656"/>
                  <a:pt x="235" y="671"/>
                  <a:pt x="235" y="689"/>
                </a:cubicBezTo>
                <a:moveTo>
                  <a:pt x="235" y="819"/>
                </a:moveTo>
                <a:cubicBezTo>
                  <a:pt x="235" y="839"/>
                  <a:pt x="215" y="853"/>
                  <a:pt x="193" y="853"/>
                </a:cubicBezTo>
                <a:cubicBezTo>
                  <a:pt x="171" y="853"/>
                  <a:pt x="151" y="839"/>
                  <a:pt x="151" y="819"/>
                </a:cubicBezTo>
                <a:cubicBezTo>
                  <a:pt x="151" y="802"/>
                  <a:pt x="171" y="786"/>
                  <a:pt x="193" y="786"/>
                </a:cubicBezTo>
                <a:cubicBezTo>
                  <a:pt x="215" y="786"/>
                  <a:pt x="235" y="802"/>
                  <a:pt x="235" y="819"/>
                </a:cubicBezTo>
                <a:moveTo>
                  <a:pt x="235" y="950"/>
                </a:moveTo>
                <a:cubicBezTo>
                  <a:pt x="235" y="970"/>
                  <a:pt x="215" y="983"/>
                  <a:pt x="193" y="983"/>
                </a:cubicBezTo>
                <a:cubicBezTo>
                  <a:pt x="171" y="983"/>
                  <a:pt x="151" y="970"/>
                  <a:pt x="151" y="950"/>
                </a:cubicBezTo>
                <a:cubicBezTo>
                  <a:pt x="151" y="933"/>
                  <a:pt x="171" y="917"/>
                  <a:pt x="193" y="917"/>
                </a:cubicBezTo>
                <a:cubicBezTo>
                  <a:pt x="215" y="917"/>
                  <a:pt x="235" y="933"/>
                  <a:pt x="235" y="950"/>
                </a:cubicBezTo>
                <a:moveTo>
                  <a:pt x="235" y="1081"/>
                </a:moveTo>
                <a:cubicBezTo>
                  <a:pt x="235" y="1100"/>
                  <a:pt x="215" y="1114"/>
                  <a:pt x="193" y="1114"/>
                </a:cubicBezTo>
                <a:cubicBezTo>
                  <a:pt x="171" y="1114"/>
                  <a:pt x="151" y="1100"/>
                  <a:pt x="151" y="1081"/>
                </a:cubicBezTo>
                <a:cubicBezTo>
                  <a:pt x="151" y="1064"/>
                  <a:pt x="171" y="1050"/>
                  <a:pt x="193" y="1050"/>
                </a:cubicBezTo>
                <a:cubicBezTo>
                  <a:pt x="215" y="1050"/>
                  <a:pt x="235" y="1064"/>
                  <a:pt x="235" y="1081"/>
                </a:cubicBezTo>
                <a:moveTo>
                  <a:pt x="235" y="1212"/>
                </a:moveTo>
                <a:cubicBezTo>
                  <a:pt x="235" y="1231"/>
                  <a:pt x="215" y="1245"/>
                  <a:pt x="193" y="1245"/>
                </a:cubicBezTo>
                <a:cubicBezTo>
                  <a:pt x="171" y="1245"/>
                  <a:pt x="151" y="1231"/>
                  <a:pt x="151" y="1212"/>
                </a:cubicBezTo>
                <a:cubicBezTo>
                  <a:pt x="151" y="1195"/>
                  <a:pt x="171" y="1181"/>
                  <a:pt x="193" y="1181"/>
                </a:cubicBezTo>
                <a:cubicBezTo>
                  <a:pt x="215" y="1181"/>
                  <a:pt x="235" y="1195"/>
                  <a:pt x="235" y="1212"/>
                </a:cubicBezTo>
                <a:moveTo>
                  <a:pt x="235" y="1343"/>
                </a:moveTo>
                <a:cubicBezTo>
                  <a:pt x="235" y="1362"/>
                  <a:pt x="215" y="1376"/>
                  <a:pt x="193" y="1376"/>
                </a:cubicBezTo>
                <a:cubicBezTo>
                  <a:pt x="171" y="1376"/>
                  <a:pt x="151" y="1362"/>
                  <a:pt x="151" y="1343"/>
                </a:cubicBezTo>
                <a:cubicBezTo>
                  <a:pt x="151" y="1325"/>
                  <a:pt x="171" y="1311"/>
                  <a:pt x="193" y="1311"/>
                </a:cubicBezTo>
                <a:cubicBezTo>
                  <a:pt x="215" y="1311"/>
                  <a:pt x="235" y="1325"/>
                  <a:pt x="235" y="1343"/>
                </a:cubicBezTo>
                <a:moveTo>
                  <a:pt x="235" y="1474"/>
                </a:moveTo>
                <a:cubicBezTo>
                  <a:pt x="235" y="1494"/>
                  <a:pt x="215" y="1507"/>
                  <a:pt x="193" y="1507"/>
                </a:cubicBezTo>
                <a:cubicBezTo>
                  <a:pt x="171" y="1507"/>
                  <a:pt x="151" y="1494"/>
                  <a:pt x="151" y="1474"/>
                </a:cubicBezTo>
                <a:cubicBezTo>
                  <a:pt x="151" y="1456"/>
                  <a:pt x="171" y="1442"/>
                  <a:pt x="193" y="1442"/>
                </a:cubicBezTo>
                <a:cubicBezTo>
                  <a:pt x="215" y="1442"/>
                  <a:pt x="235" y="1456"/>
                  <a:pt x="235" y="1474"/>
                </a:cubicBezTo>
                <a:moveTo>
                  <a:pt x="235" y="1605"/>
                </a:moveTo>
                <a:cubicBezTo>
                  <a:pt x="235" y="1624"/>
                  <a:pt x="215" y="1638"/>
                  <a:pt x="193" y="1638"/>
                </a:cubicBezTo>
                <a:cubicBezTo>
                  <a:pt x="171" y="1638"/>
                  <a:pt x="151" y="1624"/>
                  <a:pt x="151" y="1605"/>
                </a:cubicBezTo>
                <a:cubicBezTo>
                  <a:pt x="151" y="1588"/>
                  <a:pt x="171" y="1574"/>
                  <a:pt x="193" y="1574"/>
                </a:cubicBezTo>
                <a:cubicBezTo>
                  <a:pt x="215" y="1574"/>
                  <a:pt x="235" y="1588"/>
                  <a:pt x="235" y="1605"/>
                </a:cubicBezTo>
                <a:moveTo>
                  <a:pt x="235" y="1736"/>
                </a:moveTo>
                <a:cubicBezTo>
                  <a:pt x="235" y="1755"/>
                  <a:pt x="215" y="1769"/>
                  <a:pt x="193" y="1769"/>
                </a:cubicBezTo>
                <a:cubicBezTo>
                  <a:pt x="171" y="1769"/>
                  <a:pt x="151" y="1755"/>
                  <a:pt x="151" y="1736"/>
                </a:cubicBezTo>
                <a:cubicBezTo>
                  <a:pt x="151" y="1719"/>
                  <a:pt x="171" y="1705"/>
                  <a:pt x="193" y="1705"/>
                </a:cubicBezTo>
                <a:cubicBezTo>
                  <a:pt x="215" y="1705"/>
                  <a:pt x="235" y="1719"/>
                  <a:pt x="235" y="1736"/>
                </a:cubicBezTo>
                <a:moveTo>
                  <a:pt x="235" y="1866"/>
                </a:moveTo>
                <a:lnTo>
                  <a:pt x="235" y="1869"/>
                </a:lnTo>
                <a:cubicBezTo>
                  <a:pt x="235" y="1886"/>
                  <a:pt x="215" y="1900"/>
                  <a:pt x="193" y="1900"/>
                </a:cubicBezTo>
                <a:cubicBezTo>
                  <a:pt x="171" y="1900"/>
                  <a:pt x="151" y="1886"/>
                  <a:pt x="151" y="1869"/>
                </a:cubicBezTo>
                <a:lnTo>
                  <a:pt x="151" y="1866"/>
                </a:lnTo>
                <a:cubicBezTo>
                  <a:pt x="151" y="1849"/>
                  <a:pt x="171" y="1835"/>
                  <a:pt x="193" y="1835"/>
                </a:cubicBezTo>
                <a:cubicBezTo>
                  <a:pt x="215" y="1835"/>
                  <a:pt x="235" y="1849"/>
                  <a:pt x="235" y="1866"/>
                </a:cubicBezTo>
                <a:moveTo>
                  <a:pt x="235" y="1999"/>
                </a:moveTo>
                <a:cubicBezTo>
                  <a:pt x="235" y="2017"/>
                  <a:pt x="215" y="2030"/>
                  <a:pt x="193" y="2030"/>
                </a:cubicBezTo>
                <a:cubicBezTo>
                  <a:pt x="171" y="2030"/>
                  <a:pt x="151" y="2017"/>
                  <a:pt x="151" y="1999"/>
                </a:cubicBezTo>
                <a:cubicBezTo>
                  <a:pt x="151" y="1980"/>
                  <a:pt x="171" y="1966"/>
                  <a:pt x="193" y="1966"/>
                </a:cubicBezTo>
                <a:cubicBezTo>
                  <a:pt x="215" y="1966"/>
                  <a:pt x="235" y="1980"/>
                  <a:pt x="235" y="1999"/>
                </a:cubicBezTo>
                <a:moveTo>
                  <a:pt x="235" y="2130"/>
                </a:moveTo>
                <a:cubicBezTo>
                  <a:pt x="235" y="2148"/>
                  <a:pt x="215" y="2162"/>
                  <a:pt x="193" y="2162"/>
                </a:cubicBezTo>
                <a:cubicBezTo>
                  <a:pt x="171" y="2162"/>
                  <a:pt x="151" y="2148"/>
                  <a:pt x="151" y="2130"/>
                </a:cubicBezTo>
                <a:cubicBezTo>
                  <a:pt x="151" y="2111"/>
                  <a:pt x="171" y="2097"/>
                  <a:pt x="193" y="2097"/>
                </a:cubicBezTo>
                <a:cubicBezTo>
                  <a:pt x="215" y="2097"/>
                  <a:pt x="235" y="2111"/>
                  <a:pt x="235" y="2130"/>
                </a:cubicBezTo>
                <a:moveTo>
                  <a:pt x="235" y="2261"/>
                </a:moveTo>
                <a:cubicBezTo>
                  <a:pt x="235" y="2279"/>
                  <a:pt x="215" y="2293"/>
                  <a:pt x="193" y="2293"/>
                </a:cubicBezTo>
                <a:cubicBezTo>
                  <a:pt x="171" y="2293"/>
                  <a:pt x="151" y="2279"/>
                  <a:pt x="151" y="2261"/>
                </a:cubicBezTo>
                <a:cubicBezTo>
                  <a:pt x="151" y="2242"/>
                  <a:pt x="171" y="2228"/>
                  <a:pt x="193" y="2228"/>
                </a:cubicBezTo>
                <a:cubicBezTo>
                  <a:pt x="215" y="2228"/>
                  <a:pt x="235" y="2242"/>
                  <a:pt x="235" y="2261"/>
                </a:cubicBezTo>
                <a:moveTo>
                  <a:pt x="235" y="2392"/>
                </a:moveTo>
                <a:cubicBezTo>
                  <a:pt x="235" y="2410"/>
                  <a:pt x="215" y="2424"/>
                  <a:pt x="193" y="2424"/>
                </a:cubicBezTo>
                <a:cubicBezTo>
                  <a:pt x="171" y="2424"/>
                  <a:pt x="151" y="2410"/>
                  <a:pt x="151" y="2392"/>
                </a:cubicBezTo>
                <a:cubicBezTo>
                  <a:pt x="151" y="2373"/>
                  <a:pt x="171" y="2359"/>
                  <a:pt x="193" y="2359"/>
                </a:cubicBezTo>
                <a:cubicBezTo>
                  <a:pt x="215" y="2359"/>
                  <a:pt x="235" y="2373"/>
                  <a:pt x="235" y="2392"/>
                </a:cubicBezTo>
                <a:moveTo>
                  <a:pt x="376" y="2340"/>
                </a:moveTo>
                <a:lnTo>
                  <a:pt x="193" y="2584"/>
                </a:lnTo>
                <a:lnTo>
                  <a:pt x="10" y="2340"/>
                </a:lnTo>
                <a:cubicBezTo>
                  <a:pt x="0" y="2324"/>
                  <a:pt x="6" y="2303"/>
                  <a:pt x="26" y="2294"/>
                </a:cubicBezTo>
                <a:cubicBezTo>
                  <a:pt x="46" y="2285"/>
                  <a:pt x="70" y="2291"/>
                  <a:pt x="82" y="2307"/>
                </a:cubicBezTo>
                <a:lnTo>
                  <a:pt x="229" y="2502"/>
                </a:lnTo>
                <a:lnTo>
                  <a:pt x="157" y="2502"/>
                </a:lnTo>
                <a:lnTo>
                  <a:pt x="302" y="2307"/>
                </a:lnTo>
                <a:cubicBezTo>
                  <a:pt x="315" y="2291"/>
                  <a:pt x="341" y="2285"/>
                  <a:pt x="362" y="2294"/>
                </a:cubicBezTo>
                <a:cubicBezTo>
                  <a:pt x="382" y="2303"/>
                  <a:pt x="388" y="2324"/>
                  <a:pt x="376" y="2340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818" name="TextShape 43"/>
          <p:cNvSpPr txBox="1"/>
          <p:nvPr/>
        </p:nvSpPr>
        <p:spPr>
          <a:xfrm>
            <a:off x="4709880" y="3601440"/>
            <a:ext cx="45482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(Big data considerations as precomputed data optimization)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19" name="TextShape 44"/>
          <p:cNvSpPr txBox="1"/>
          <p:nvPr/>
        </p:nvSpPr>
        <p:spPr>
          <a:xfrm>
            <a:off x="867600" y="2600280"/>
            <a:ext cx="20332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(big data: large dimension)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20" name="TextShape 45"/>
          <p:cNvSpPr txBox="1"/>
          <p:nvPr/>
        </p:nvSpPr>
        <p:spPr>
          <a:xfrm>
            <a:off x="104040" y="2778120"/>
            <a:ext cx="7592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(big data: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21" name="TextShape 46"/>
          <p:cNvSpPr txBox="1"/>
          <p:nvPr/>
        </p:nvSpPr>
        <p:spPr>
          <a:xfrm>
            <a:off x="104040" y="2954160"/>
            <a:ext cx="5860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large 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22" name="TextShape 47"/>
          <p:cNvSpPr txBox="1"/>
          <p:nvPr/>
        </p:nvSpPr>
        <p:spPr>
          <a:xfrm>
            <a:off x="104040" y="3129840"/>
            <a:ext cx="4611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users)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23" name="TextShape 48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49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4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825" name="TextShape 2"/>
          <p:cNvSpPr txBox="1"/>
          <p:nvPr/>
        </p:nvSpPr>
        <p:spPr>
          <a:xfrm>
            <a:off x="1278720" y="370800"/>
            <a:ext cx="710496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Collaborative Filtering – Selected Applications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26" name="TextShape 3"/>
          <p:cNvSpPr txBox="1"/>
          <p:nvPr/>
        </p:nvSpPr>
        <p:spPr>
          <a:xfrm>
            <a:off x="596880" y="99540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27" name="TextShape 4"/>
          <p:cNvSpPr txBox="1"/>
          <p:nvPr/>
        </p:nvSpPr>
        <p:spPr>
          <a:xfrm>
            <a:off x="957960" y="1032840"/>
            <a:ext cx="49255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Web applications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and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‘physical shops’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28" name="TextShape 5"/>
          <p:cNvSpPr txBox="1"/>
          <p:nvPr/>
        </p:nvSpPr>
        <p:spPr>
          <a:xfrm>
            <a:off x="1078200" y="13460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29" name="TextShape 6"/>
          <p:cNvSpPr txBox="1"/>
          <p:nvPr/>
        </p:nvSpPr>
        <p:spPr>
          <a:xfrm>
            <a:off x="1379160" y="1377360"/>
            <a:ext cx="47919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Predicting user responses to several options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30" name="TextShape 7"/>
          <p:cNvSpPr txBox="1"/>
          <p:nvPr/>
        </p:nvSpPr>
        <p:spPr>
          <a:xfrm>
            <a:off x="1078200" y="16477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31" name="TextShape 8"/>
          <p:cNvSpPr txBox="1"/>
          <p:nvPr/>
        </p:nvSpPr>
        <p:spPr>
          <a:xfrm>
            <a:off x="1379160" y="1679040"/>
            <a:ext cx="49572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Take advantage of a recommendation system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32" name="TextShape 9"/>
          <p:cNvSpPr txBox="1"/>
          <p:nvPr/>
        </p:nvSpPr>
        <p:spPr>
          <a:xfrm>
            <a:off x="1379160" y="1930320"/>
            <a:ext cx="74739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place iPad close to cashier, once swipped credit card show recs)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33" name="TextShape 10"/>
          <p:cNvSpPr txBox="1"/>
          <p:nvPr/>
        </p:nvSpPr>
        <p:spPr>
          <a:xfrm>
            <a:off x="596880" y="221184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34" name="TextShape 11"/>
          <p:cNvSpPr txBox="1"/>
          <p:nvPr/>
        </p:nvSpPr>
        <p:spPr>
          <a:xfrm>
            <a:off x="957960" y="2249280"/>
            <a:ext cx="71643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E.g. Offering news articles to on-line newspaper reader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35" name="TextShape 12"/>
          <p:cNvSpPr txBox="1"/>
          <p:nvPr/>
        </p:nvSpPr>
        <p:spPr>
          <a:xfrm>
            <a:off x="1078200" y="25628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36" name="TextShape 13"/>
          <p:cNvSpPr txBox="1"/>
          <p:nvPr/>
        </p:nvSpPr>
        <p:spPr>
          <a:xfrm>
            <a:off x="1379160" y="2594160"/>
            <a:ext cx="44391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Based on a prediction of reader interests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37" name="TextShape 14"/>
          <p:cNvSpPr txBox="1"/>
          <p:nvPr/>
        </p:nvSpPr>
        <p:spPr>
          <a:xfrm>
            <a:off x="596880" y="287532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38" name="TextShape 15"/>
          <p:cNvSpPr txBox="1"/>
          <p:nvPr/>
        </p:nvSpPr>
        <p:spPr>
          <a:xfrm>
            <a:off x="957960" y="2912760"/>
            <a:ext cx="744660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E.g. Offering customers of an on-line retailer suggestions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39" name="TextShape 16"/>
          <p:cNvSpPr txBox="1"/>
          <p:nvPr/>
        </p:nvSpPr>
        <p:spPr>
          <a:xfrm>
            <a:off x="1078200" y="32263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0" name="TextShape 17"/>
          <p:cNvSpPr txBox="1"/>
          <p:nvPr/>
        </p:nvSpPr>
        <p:spPr>
          <a:xfrm>
            <a:off x="1379160" y="3257640"/>
            <a:ext cx="40428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Based on what they might like to buy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1" name="TextShape 18"/>
          <p:cNvSpPr txBox="1"/>
          <p:nvPr/>
        </p:nvSpPr>
        <p:spPr>
          <a:xfrm>
            <a:off x="1078200" y="35280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2" name="TextShape 19"/>
          <p:cNvSpPr txBox="1"/>
          <p:nvPr/>
        </p:nvSpPr>
        <p:spPr>
          <a:xfrm>
            <a:off x="1379160" y="3559320"/>
            <a:ext cx="71031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Based on their past history of purchases and/or product searches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3" name="TextShape 20"/>
          <p:cNvSpPr txBox="1"/>
          <p:nvPr/>
        </p:nvSpPr>
        <p:spPr>
          <a:xfrm>
            <a:off x="608400" y="537012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44" name="TextShape 21"/>
          <p:cNvSpPr txBox="1"/>
          <p:nvPr/>
        </p:nvSpPr>
        <p:spPr>
          <a:xfrm>
            <a:off x="7354080" y="3846240"/>
            <a:ext cx="2063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Mining large datasets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45" name="TextShape 22"/>
          <p:cNvSpPr txBox="1"/>
          <p:nvPr/>
        </p:nvSpPr>
        <p:spPr>
          <a:xfrm>
            <a:off x="505800" y="4960440"/>
            <a:ext cx="19256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[23] LinkedIn Publication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46" name="TextShape 23"/>
          <p:cNvSpPr txBox="1"/>
          <p:nvPr/>
        </p:nvSpPr>
        <p:spPr>
          <a:xfrm>
            <a:off x="568800" y="4287600"/>
            <a:ext cx="205884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i="1" lang="en-GB" sz="18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i="1" lang="en-GB" sz="1800" spc="-1" strike="noStrike">
                <a:solidFill>
                  <a:srgbClr val="000000"/>
                </a:solidFill>
                <a:latin typeface="Calibri"/>
              </a:rPr>
              <a:t>People Who Viewed 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847" name="" descr=""/>
          <p:cNvPicPr/>
          <p:nvPr/>
        </p:nvPicPr>
        <p:blipFill>
          <a:blip r:embed="rId1"/>
          <a:stretch/>
        </p:blipFill>
        <p:spPr>
          <a:xfrm>
            <a:off x="469800" y="3903480"/>
            <a:ext cx="2091960" cy="315720"/>
          </a:xfrm>
          <a:prstGeom prst="rect">
            <a:avLst/>
          </a:prstGeom>
          <a:ln w="0">
            <a:noFill/>
          </a:ln>
        </p:spPr>
      </p:pic>
      <p:pic>
        <p:nvPicPr>
          <p:cNvPr id="1848" name="" descr=""/>
          <p:cNvPicPr/>
          <p:nvPr/>
        </p:nvPicPr>
        <p:blipFill>
          <a:blip r:embed="rId2"/>
          <a:stretch/>
        </p:blipFill>
        <p:spPr>
          <a:xfrm>
            <a:off x="3240720" y="3954960"/>
            <a:ext cx="4184640" cy="1543680"/>
          </a:xfrm>
          <a:prstGeom prst="rect">
            <a:avLst/>
          </a:prstGeom>
          <a:ln w="0">
            <a:noFill/>
          </a:ln>
        </p:spPr>
      </p:pic>
      <p:sp>
        <p:nvSpPr>
          <p:cNvPr id="1849" name="TextShape 24"/>
          <p:cNvSpPr txBox="1"/>
          <p:nvPr/>
        </p:nvSpPr>
        <p:spPr>
          <a:xfrm>
            <a:off x="568800" y="4513680"/>
            <a:ext cx="2365200" cy="230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i="1" lang="en-GB" sz="1800" spc="-1" strike="noStrike">
                <a:solidFill>
                  <a:srgbClr val="000000"/>
                </a:solidFill>
                <a:latin typeface="Calibri"/>
              </a:rPr>
              <a:t>This Profile Also Viewed’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50" name="TextShape 25"/>
          <p:cNvSpPr txBox="1"/>
          <p:nvPr/>
        </p:nvSpPr>
        <p:spPr>
          <a:xfrm>
            <a:off x="6747120" y="4279320"/>
            <a:ext cx="19098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[24] Amazon Publication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51" name="TextShape 26"/>
          <p:cNvSpPr txBox="1"/>
          <p:nvPr/>
        </p:nvSpPr>
        <p:spPr>
          <a:xfrm>
            <a:off x="7002720" y="1028520"/>
            <a:ext cx="2108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(succesful recommendation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52" name="TextShape 27"/>
          <p:cNvSpPr txBox="1"/>
          <p:nvPr/>
        </p:nvSpPr>
        <p:spPr>
          <a:xfrm>
            <a:off x="7002720" y="1204560"/>
            <a:ext cx="22687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systems can alos facilitate the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53" name="TextShape 28"/>
          <p:cNvSpPr txBox="1"/>
          <p:nvPr/>
        </p:nvSpPr>
        <p:spPr>
          <a:xfrm>
            <a:off x="7002720" y="1380240"/>
            <a:ext cx="21776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interaction of users in online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54" name="TextShape 29"/>
          <p:cNvSpPr txBox="1"/>
          <p:nvPr/>
        </p:nvSpPr>
        <p:spPr>
          <a:xfrm>
            <a:off x="7002720" y="1556280"/>
            <a:ext cx="20908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communities, e.g. LinkedIn)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55" name="TextShape 30"/>
          <p:cNvSpPr txBox="1"/>
          <p:nvPr/>
        </p:nvSpPr>
        <p:spPr>
          <a:xfrm>
            <a:off x="8674920" y="537012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50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6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857" name="TextShape 2"/>
          <p:cNvSpPr txBox="1"/>
          <p:nvPr/>
        </p:nvSpPr>
        <p:spPr>
          <a:xfrm>
            <a:off x="537120" y="370440"/>
            <a:ext cx="864324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Tools &amp; Techniques – Spark &amp; Alternating Least Squares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58" name="TextShape 3"/>
          <p:cNvSpPr txBox="1"/>
          <p:nvPr/>
        </p:nvSpPr>
        <p:spPr>
          <a:xfrm>
            <a:off x="596880" y="99468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59" name="TextShape 4"/>
          <p:cNvSpPr txBox="1"/>
          <p:nvPr/>
        </p:nvSpPr>
        <p:spPr>
          <a:xfrm>
            <a:off x="957960" y="1032120"/>
            <a:ext cx="364356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Apache Spark (cf. Lecture 3)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60" name="TextShape 5"/>
          <p:cNvSpPr txBox="1"/>
          <p:nvPr/>
        </p:nvSpPr>
        <p:spPr>
          <a:xfrm>
            <a:off x="1078200" y="13456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61" name="TextShape 6"/>
          <p:cNvSpPr txBox="1"/>
          <p:nvPr/>
        </p:nvSpPr>
        <p:spPr>
          <a:xfrm>
            <a:off x="1379160" y="1376640"/>
            <a:ext cx="42627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General framework for data processing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62" name="TextShape 7"/>
          <p:cNvSpPr txBox="1"/>
          <p:nvPr/>
        </p:nvSpPr>
        <p:spPr>
          <a:xfrm>
            <a:off x="1078200" y="164736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63" name="TextShape 8"/>
          <p:cNvSpPr txBox="1"/>
          <p:nvPr/>
        </p:nvSpPr>
        <p:spPr>
          <a:xfrm>
            <a:off x="1379160" y="1678320"/>
            <a:ext cx="524592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Supports SQL, Streaming, Graph-based methods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64" name="TextShape 9"/>
          <p:cNvSpPr txBox="1"/>
          <p:nvPr/>
        </p:nvSpPr>
        <p:spPr>
          <a:xfrm>
            <a:off x="596880" y="1959840"/>
            <a:ext cx="320400" cy="3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65" name="TextShape 10"/>
          <p:cNvSpPr txBox="1"/>
          <p:nvPr/>
        </p:nvSpPr>
        <p:spPr>
          <a:xfrm>
            <a:off x="957960" y="1997280"/>
            <a:ext cx="4952520" cy="305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MLlib is focussed on machine learning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66" name="TextShape 11"/>
          <p:cNvSpPr txBox="1"/>
          <p:nvPr/>
        </p:nvSpPr>
        <p:spPr>
          <a:xfrm>
            <a:off x="1078200" y="23108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67" name="TextShape 12"/>
          <p:cNvSpPr txBox="1"/>
          <p:nvPr/>
        </p:nvSpPr>
        <p:spPr>
          <a:xfrm>
            <a:off x="1379160" y="2342160"/>
            <a:ext cx="49716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Supports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‘model-based‘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collaborative filtering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68" name="TextShape 13"/>
          <p:cNvSpPr txBox="1"/>
          <p:nvPr/>
        </p:nvSpPr>
        <p:spPr>
          <a:xfrm>
            <a:off x="1078200" y="261252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69" name="TextShape 14"/>
          <p:cNvSpPr txBox="1"/>
          <p:nvPr/>
        </p:nvSpPr>
        <p:spPr>
          <a:xfrm>
            <a:off x="1379160" y="2643480"/>
            <a:ext cx="33224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Fills in the missing entries of a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70" name="TextShape 15"/>
          <p:cNvSpPr txBox="1"/>
          <p:nvPr/>
        </p:nvSpPr>
        <p:spPr>
          <a:xfrm>
            <a:off x="1379160" y="2895120"/>
            <a:ext cx="32220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user-item association matrix’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71" name="TextShape 16"/>
          <p:cNvSpPr txBox="1"/>
          <p:nvPr/>
        </p:nvSpPr>
        <p:spPr>
          <a:xfrm>
            <a:off x="1078200" y="316548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72" name="TextShape 17"/>
          <p:cNvSpPr txBox="1"/>
          <p:nvPr/>
        </p:nvSpPr>
        <p:spPr>
          <a:xfrm>
            <a:off x="1379160" y="3196800"/>
            <a:ext cx="351216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Users and movies are described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73" name="TextShape 18"/>
          <p:cNvSpPr txBox="1"/>
          <p:nvPr/>
        </p:nvSpPr>
        <p:spPr>
          <a:xfrm>
            <a:off x="1379160" y="3447720"/>
            <a:ext cx="34668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by a ‘small set of latent factors’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74" name="TextShape 19"/>
          <p:cNvSpPr txBox="1"/>
          <p:nvPr/>
        </p:nvSpPr>
        <p:spPr>
          <a:xfrm>
            <a:off x="1078200" y="371844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75" name="TextShape 20"/>
          <p:cNvSpPr txBox="1"/>
          <p:nvPr/>
        </p:nvSpPr>
        <p:spPr>
          <a:xfrm>
            <a:off x="1379160" y="3749400"/>
            <a:ext cx="304524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Factors are used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’predict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76" name="TextShape 21"/>
          <p:cNvSpPr txBox="1"/>
          <p:nvPr/>
        </p:nvSpPr>
        <p:spPr>
          <a:xfrm>
            <a:off x="1379160" y="4001040"/>
            <a:ext cx="29106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missing entries’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in a matrix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77" name="TextShape 22"/>
          <p:cNvSpPr txBox="1"/>
          <p:nvPr/>
        </p:nvSpPr>
        <p:spPr>
          <a:xfrm>
            <a:off x="1078200" y="4271400"/>
            <a:ext cx="266760" cy="28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78" name="TextShape 23"/>
          <p:cNvSpPr txBox="1"/>
          <p:nvPr/>
        </p:nvSpPr>
        <p:spPr>
          <a:xfrm>
            <a:off x="1379160" y="4302720"/>
            <a:ext cx="299880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Learning latent factors with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79" name="TextShape 24"/>
          <p:cNvSpPr txBox="1"/>
          <p:nvPr/>
        </p:nvSpPr>
        <p:spPr>
          <a:xfrm>
            <a:off x="1379160" y="4553640"/>
            <a:ext cx="2872080" cy="25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alternating least squares‘ 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880" name="" descr=""/>
          <p:cNvPicPr/>
          <p:nvPr/>
        </p:nvPicPr>
        <p:blipFill>
          <a:blip r:embed="rId1"/>
          <a:stretch/>
        </p:blipFill>
        <p:spPr>
          <a:xfrm>
            <a:off x="6802200" y="888840"/>
            <a:ext cx="2394360" cy="1127520"/>
          </a:xfrm>
          <a:prstGeom prst="rect">
            <a:avLst/>
          </a:prstGeom>
          <a:ln w="0">
            <a:noFill/>
          </a:ln>
        </p:spPr>
      </p:pic>
      <p:sp>
        <p:nvSpPr>
          <p:cNvPr id="1881" name="Freeform 25"/>
          <p:cNvSpPr/>
          <p:nvPr/>
        </p:nvSpPr>
        <p:spPr>
          <a:xfrm>
            <a:off x="7388640" y="991800"/>
            <a:ext cx="632160" cy="329400"/>
          </a:xfrm>
          <a:custGeom>
            <a:avLst/>
            <a:gdLst/>
            <a:ahLst/>
            <a:rect l="0" t="0" r="r" b="b"/>
            <a:pathLst>
              <a:path w="1756" h="915">
                <a:moveTo>
                  <a:pt x="0" y="44"/>
                </a:moveTo>
                <a:cubicBezTo>
                  <a:pt x="0" y="20"/>
                  <a:pt x="26" y="0"/>
                  <a:pt x="56" y="0"/>
                </a:cubicBezTo>
                <a:lnTo>
                  <a:pt x="1699" y="0"/>
                </a:lnTo>
                <a:cubicBezTo>
                  <a:pt x="1729" y="0"/>
                  <a:pt x="1755" y="20"/>
                  <a:pt x="1755" y="44"/>
                </a:cubicBezTo>
                <a:lnTo>
                  <a:pt x="1755" y="870"/>
                </a:lnTo>
                <a:cubicBezTo>
                  <a:pt x="1755" y="893"/>
                  <a:pt x="1729" y="914"/>
                  <a:pt x="1699" y="914"/>
                </a:cubicBezTo>
                <a:lnTo>
                  <a:pt x="56" y="914"/>
                </a:lnTo>
                <a:cubicBezTo>
                  <a:pt x="26" y="914"/>
                  <a:pt x="0" y="893"/>
                  <a:pt x="0" y="870"/>
                </a:cubicBezTo>
                <a:lnTo>
                  <a:pt x="0" y="44"/>
                </a:lnTo>
                <a:moveTo>
                  <a:pt x="112" y="870"/>
                </a:moveTo>
                <a:lnTo>
                  <a:pt x="56" y="826"/>
                </a:lnTo>
                <a:lnTo>
                  <a:pt x="1699" y="826"/>
                </a:lnTo>
                <a:lnTo>
                  <a:pt x="1643" y="870"/>
                </a:lnTo>
                <a:lnTo>
                  <a:pt x="1643" y="44"/>
                </a:lnTo>
                <a:lnTo>
                  <a:pt x="169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7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882" name="Freeform 26"/>
          <p:cNvSpPr/>
          <p:nvPr/>
        </p:nvSpPr>
        <p:spPr>
          <a:xfrm>
            <a:off x="7388640" y="991800"/>
            <a:ext cx="632160" cy="329400"/>
          </a:xfrm>
          <a:custGeom>
            <a:avLst/>
            <a:gdLst/>
            <a:ahLst/>
            <a:rect l="0" t="0" r="r" b="b"/>
            <a:pathLst>
              <a:path w="1756" h="915">
                <a:moveTo>
                  <a:pt x="0" y="44"/>
                </a:moveTo>
                <a:cubicBezTo>
                  <a:pt x="0" y="20"/>
                  <a:pt x="26" y="0"/>
                  <a:pt x="56" y="0"/>
                </a:cubicBezTo>
                <a:lnTo>
                  <a:pt x="1699" y="0"/>
                </a:lnTo>
                <a:cubicBezTo>
                  <a:pt x="1729" y="0"/>
                  <a:pt x="1755" y="20"/>
                  <a:pt x="1755" y="44"/>
                </a:cubicBezTo>
                <a:lnTo>
                  <a:pt x="1755" y="870"/>
                </a:lnTo>
                <a:cubicBezTo>
                  <a:pt x="1755" y="893"/>
                  <a:pt x="1729" y="914"/>
                  <a:pt x="1699" y="914"/>
                </a:cubicBezTo>
                <a:lnTo>
                  <a:pt x="56" y="914"/>
                </a:lnTo>
                <a:cubicBezTo>
                  <a:pt x="26" y="914"/>
                  <a:pt x="0" y="893"/>
                  <a:pt x="0" y="870"/>
                </a:cubicBezTo>
                <a:lnTo>
                  <a:pt x="0" y="44"/>
                </a:lnTo>
                <a:moveTo>
                  <a:pt x="112" y="870"/>
                </a:moveTo>
                <a:lnTo>
                  <a:pt x="56" y="826"/>
                </a:lnTo>
                <a:lnTo>
                  <a:pt x="1699" y="826"/>
                </a:lnTo>
                <a:lnTo>
                  <a:pt x="1643" y="870"/>
                </a:lnTo>
                <a:lnTo>
                  <a:pt x="1643" y="44"/>
                </a:lnTo>
                <a:lnTo>
                  <a:pt x="169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7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</p:sp>
      <p:sp>
        <p:nvSpPr>
          <p:cNvPr id="1883" name="TextShape 27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884" name="" descr=""/>
          <p:cNvPicPr/>
          <p:nvPr/>
        </p:nvPicPr>
        <p:blipFill>
          <a:blip r:embed="rId2"/>
          <a:stretch/>
        </p:blipFill>
        <p:spPr>
          <a:xfrm>
            <a:off x="5373720" y="3054960"/>
            <a:ext cx="4046760" cy="1813320"/>
          </a:xfrm>
          <a:prstGeom prst="rect">
            <a:avLst/>
          </a:prstGeom>
          <a:ln w="0">
            <a:noFill/>
          </a:ln>
        </p:spPr>
      </p:pic>
      <p:pic>
        <p:nvPicPr>
          <p:cNvPr id="1885" name="" descr=""/>
          <p:cNvPicPr/>
          <p:nvPr/>
        </p:nvPicPr>
        <p:blipFill>
          <a:blip r:embed="rId3"/>
          <a:stretch/>
        </p:blipFill>
        <p:spPr>
          <a:xfrm rot="5400000">
            <a:off x="719640" y="4578120"/>
            <a:ext cx="596880" cy="897840"/>
          </a:xfrm>
          <a:prstGeom prst="rect">
            <a:avLst/>
          </a:prstGeom>
          <a:ln w="0">
            <a:noFill/>
          </a:ln>
        </p:spPr>
      </p:pic>
      <p:pic>
        <p:nvPicPr>
          <p:cNvPr id="1886" name="" descr=""/>
          <p:cNvPicPr/>
          <p:nvPr/>
        </p:nvPicPr>
        <p:blipFill>
          <a:blip r:embed="rId4"/>
          <a:stretch/>
        </p:blipFill>
        <p:spPr>
          <a:xfrm rot="5400000">
            <a:off x="1544400" y="4375440"/>
            <a:ext cx="487440" cy="1276560"/>
          </a:xfrm>
          <a:prstGeom prst="rect">
            <a:avLst/>
          </a:prstGeom>
          <a:ln w="0">
            <a:noFill/>
          </a:ln>
        </p:spPr>
      </p:pic>
      <p:pic>
        <p:nvPicPr>
          <p:cNvPr id="1887" name="" descr=""/>
          <p:cNvPicPr/>
          <p:nvPr/>
        </p:nvPicPr>
        <p:blipFill>
          <a:blip r:embed="rId5"/>
          <a:stretch/>
        </p:blipFill>
        <p:spPr>
          <a:xfrm>
            <a:off x="1367640" y="5242680"/>
            <a:ext cx="50760" cy="14760"/>
          </a:xfrm>
          <a:prstGeom prst="rect">
            <a:avLst/>
          </a:prstGeom>
          <a:ln w="0">
            <a:noFill/>
          </a:ln>
        </p:spPr>
      </p:pic>
      <p:sp>
        <p:nvSpPr>
          <p:cNvPr id="1888" name="TextShape 28"/>
          <p:cNvSpPr txBox="1"/>
          <p:nvPr/>
        </p:nvSpPr>
        <p:spPr>
          <a:xfrm>
            <a:off x="2482920" y="5095800"/>
            <a:ext cx="1856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[25] Spark 2014 Summit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89" name="TextShape 29"/>
          <p:cNvSpPr txBox="1"/>
          <p:nvPr/>
        </p:nvSpPr>
        <p:spPr>
          <a:xfrm>
            <a:off x="6747120" y="2071080"/>
            <a:ext cx="27759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(latent factors are variables that are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90" name="TextShape 30"/>
          <p:cNvSpPr txBox="1"/>
          <p:nvPr/>
        </p:nvSpPr>
        <p:spPr>
          <a:xfrm>
            <a:off x="6747120" y="2247120"/>
            <a:ext cx="27259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not directly observed but are rather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91" name="TextShape 31"/>
          <p:cNvSpPr txBox="1"/>
          <p:nvPr/>
        </p:nvSpPr>
        <p:spPr>
          <a:xfrm>
            <a:off x="6747120" y="2423160"/>
            <a:ext cx="25671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inferred from other variables that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92" name="TextShape 32"/>
          <p:cNvSpPr txBox="1"/>
          <p:nvPr/>
        </p:nvSpPr>
        <p:spPr>
          <a:xfrm>
            <a:off x="6747120" y="2600280"/>
            <a:ext cx="10386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are observed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93" name="TextShape 33"/>
          <p:cNvSpPr txBox="1"/>
          <p:nvPr/>
        </p:nvSpPr>
        <p:spPr>
          <a:xfrm>
            <a:off x="7783200" y="257832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Wingdings"/>
              </a:rPr>
              <a:t>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94" name="TextShape 34"/>
          <p:cNvSpPr txBox="1"/>
          <p:nvPr/>
        </p:nvSpPr>
        <p:spPr>
          <a:xfrm>
            <a:off x="8008200" y="2600280"/>
            <a:ext cx="14378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clear given ratings)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95" name="TextShape 35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51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6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897" name="TextShape 2"/>
          <p:cNvSpPr txBox="1"/>
          <p:nvPr/>
        </p:nvSpPr>
        <p:spPr>
          <a:xfrm>
            <a:off x="1907640" y="370440"/>
            <a:ext cx="585216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[Video] Association Rules for Big Data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898" name="" descr=""/>
          <p:cNvPicPr/>
          <p:nvPr/>
        </p:nvPicPr>
        <p:blipFill>
          <a:blip r:embed="rId1"/>
          <a:stretch/>
        </p:blipFill>
        <p:spPr>
          <a:xfrm>
            <a:off x="1421640" y="1305000"/>
            <a:ext cx="7438320" cy="3479760"/>
          </a:xfrm>
          <a:prstGeom prst="rect">
            <a:avLst/>
          </a:prstGeom>
          <a:ln w="0">
            <a:noFill/>
          </a:ln>
        </p:spPr>
      </p:pic>
      <p:pic>
        <p:nvPicPr>
          <p:cNvPr id="1899" name="" descr=""/>
          <p:cNvPicPr/>
          <p:nvPr/>
        </p:nvPicPr>
        <p:blipFill>
          <a:blip r:embed="rId2"/>
          <a:stretch/>
        </p:blipFill>
        <p:spPr>
          <a:xfrm>
            <a:off x="1421640" y="1305000"/>
            <a:ext cx="7438320" cy="3479760"/>
          </a:xfrm>
          <a:prstGeom prst="rect">
            <a:avLst/>
          </a:prstGeom>
          <a:ln w="0">
            <a:noFill/>
          </a:ln>
        </p:spPr>
      </p:pic>
      <p:sp>
        <p:nvSpPr>
          <p:cNvPr id="1900" name="TextShape 3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01" name="TextShape 4"/>
          <p:cNvSpPr txBox="1"/>
          <p:nvPr/>
        </p:nvSpPr>
        <p:spPr>
          <a:xfrm>
            <a:off x="3866760" y="4859280"/>
            <a:ext cx="27100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[19] Association Rule Mining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2" name="TextShape 5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52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3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904" name="TextShape 2"/>
          <p:cNvSpPr txBox="1"/>
          <p:nvPr/>
        </p:nvSpPr>
        <p:spPr>
          <a:xfrm>
            <a:off x="3237120" y="370440"/>
            <a:ext cx="172008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05" name="Freeform 3"/>
          <p:cNvSpPr/>
          <p:nvPr/>
        </p:nvSpPr>
        <p:spPr>
          <a:xfrm>
            <a:off x="5989680" y="2958120"/>
            <a:ext cx="1757520" cy="675720"/>
          </a:xfrm>
          <a:custGeom>
            <a:avLst/>
            <a:gdLst/>
            <a:ahLst/>
            <a:rect l="0" t="0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</p:sp>
      <p:sp>
        <p:nvSpPr>
          <p:cNvPr id="1906" name="Freeform 4"/>
          <p:cNvSpPr/>
          <p:nvPr/>
        </p:nvSpPr>
        <p:spPr>
          <a:xfrm>
            <a:off x="1675800" y="3549960"/>
            <a:ext cx="3867120" cy="84240"/>
          </a:xfrm>
          <a:custGeom>
            <a:avLst/>
            <a:gdLst/>
            <a:ahLst/>
            <a:rect l="0" t="0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</p:sp>
      <p:sp>
        <p:nvSpPr>
          <p:cNvPr id="1907" name="Freeform 5"/>
          <p:cNvSpPr/>
          <p:nvPr/>
        </p:nvSpPr>
        <p:spPr>
          <a:xfrm>
            <a:off x="1750320" y="2540880"/>
            <a:ext cx="5916960" cy="855360"/>
          </a:xfrm>
          <a:custGeom>
            <a:avLst/>
            <a:gdLst/>
            <a:ahLst/>
            <a:rect l="0" t="0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</p:sp>
      <p:sp>
        <p:nvSpPr>
          <p:cNvPr id="1908" name="Freeform 6"/>
          <p:cNvSpPr/>
          <p:nvPr/>
        </p:nvSpPr>
        <p:spPr>
          <a:xfrm>
            <a:off x="1444680" y="2422080"/>
            <a:ext cx="2814120" cy="617760"/>
          </a:xfrm>
          <a:custGeom>
            <a:avLst/>
            <a:gdLst/>
            <a:ahLst/>
            <a:rect l="0" t="0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</p:sp>
      <p:sp>
        <p:nvSpPr>
          <p:cNvPr id="1909" name="Freeform 7"/>
          <p:cNvSpPr/>
          <p:nvPr/>
        </p:nvSpPr>
        <p:spPr>
          <a:xfrm>
            <a:off x="993960" y="3027960"/>
            <a:ext cx="759240" cy="653760"/>
          </a:xfrm>
          <a:custGeom>
            <a:avLst/>
            <a:gdLst/>
            <a:ahLst/>
            <a:rect l="0" t="0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910" name="Freeform 8"/>
          <p:cNvSpPr/>
          <p:nvPr/>
        </p:nvSpPr>
        <p:spPr>
          <a:xfrm>
            <a:off x="954000" y="2996280"/>
            <a:ext cx="839520" cy="716400"/>
          </a:xfrm>
          <a:custGeom>
            <a:avLst/>
            <a:gdLst/>
            <a:ahLst/>
            <a:rect l="0" t="0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</p:sp>
      <p:sp>
        <p:nvSpPr>
          <p:cNvPr id="1911" name="Freeform 9"/>
          <p:cNvSpPr/>
          <p:nvPr/>
        </p:nvSpPr>
        <p:spPr>
          <a:xfrm>
            <a:off x="7664400" y="2137320"/>
            <a:ext cx="1365480" cy="1070280"/>
          </a:xfrm>
          <a:custGeom>
            <a:avLst/>
            <a:gdLst/>
            <a:ahLst/>
            <a:rect l="0" t="0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912" name="Freeform 10"/>
          <p:cNvSpPr/>
          <p:nvPr/>
        </p:nvSpPr>
        <p:spPr>
          <a:xfrm>
            <a:off x="7623360" y="2106000"/>
            <a:ext cx="1446480" cy="1132920"/>
          </a:xfrm>
          <a:custGeom>
            <a:avLst/>
            <a:gdLst/>
            <a:ahLst/>
            <a:rect l="0" t="0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</p:sp>
      <p:sp>
        <p:nvSpPr>
          <p:cNvPr id="1913" name="Freeform 11"/>
          <p:cNvSpPr/>
          <p:nvPr/>
        </p:nvSpPr>
        <p:spPr>
          <a:xfrm>
            <a:off x="4254120" y="2077200"/>
            <a:ext cx="758520" cy="654120"/>
          </a:xfrm>
          <a:custGeom>
            <a:avLst/>
            <a:gdLst/>
            <a:ahLst/>
            <a:rect l="0" t="0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914" name="Freeform 12"/>
          <p:cNvSpPr/>
          <p:nvPr/>
        </p:nvSpPr>
        <p:spPr>
          <a:xfrm>
            <a:off x="4214160" y="2045880"/>
            <a:ext cx="838800" cy="717120"/>
          </a:xfrm>
          <a:custGeom>
            <a:avLst/>
            <a:gdLst/>
            <a:ahLst/>
            <a:rect l="0" t="0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</p:sp>
      <p:sp>
        <p:nvSpPr>
          <p:cNvPr id="1915" name="Freeform 13"/>
          <p:cNvSpPr/>
          <p:nvPr/>
        </p:nvSpPr>
        <p:spPr>
          <a:xfrm>
            <a:off x="5542200" y="3444120"/>
            <a:ext cx="455400" cy="356760"/>
          </a:xfrm>
          <a:custGeom>
            <a:avLst/>
            <a:gdLst/>
            <a:ahLst/>
            <a:rect l="0" t="0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916" name="Freeform 14"/>
          <p:cNvSpPr/>
          <p:nvPr/>
        </p:nvSpPr>
        <p:spPr>
          <a:xfrm>
            <a:off x="5501880" y="3412440"/>
            <a:ext cx="535680" cy="419760"/>
          </a:xfrm>
          <a:custGeom>
            <a:avLst/>
            <a:gdLst/>
            <a:ahLst/>
            <a:rect l="0" t="0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</p:sp>
      <p:sp>
        <p:nvSpPr>
          <p:cNvPr id="1917" name="TextShape 15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18" name="TextShape 16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53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9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920" name="TextShape 2"/>
          <p:cNvSpPr txBox="1"/>
          <p:nvPr/>
        </p:nvSpPr>
        <p:spPr>
          <a:xfrm>
            <a:off x="2984760" y="370440"/>
            <a:ext cx="172008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21" name="TextShape 3"/>
          <p:cNvSpPr txBox="1"/>
          <p:nvPr/>
        </p:nvSpPr>
        <p:spPr>
          <a:xfrm>
            <a:off x="596880" y="99108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22" name="TextShape 4"/>
          <p:cNvSpPr txBox="1"/>
          <p:nvPr/>
        </p:nvSpPr>
        <p:spPr>
          <a:xfrm>
            <a:off x="957960" y="1012680"/>
            <a:ext cx="61423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[1]  K. Hwang, G. C. Fox, J. J. Dongarra, ‘Distributed and Cloud Computing’, Book,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23" name="Freeform 5"/>
          <p:cNvSpPr/>
          <p:nvPr/>
        </p:nvSpPr>
        <p:spPr>
          <a:xfrm>
            <a:off x="1551600" y="1315440"/>
            <a:ext cx="5715720" cy="10080"/>
          </a:xfrm>
          <a:custGeom>
            <a:avLst/>
            <a:gdLst/>
            <a:ahLst/>
            <a:rect l="0" t="0" r="r" b="b"/>
            <a:pathLst>
              <a:path w="15877" h="28">
                <a:moveTo>
                  <a:pt x="0" y="27"/>
                </a:moveTo>
                <a:lnTo>
                  <a:pt x="0" y="0"/>
                </a:lnTo>
                <a:lnTo>
                  <a:pt x="15876" y="0"/>
                </a:lnTo>
                <a:lnTo>
                  <a:pt x="1587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1924" name="TextShape 6"/>
          <p:cNvSpPr txBox="1"/>
          <p:nvPr/>
        </p:nvSpPr>
        <p:spPr>
          <a:xfrm>
            <a:off x="957960" y="1188720"/>
            <a:ext cx="63320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http://store.elsevier.com/product.jsp?locale=en_EU&amp;isbn=9780128002049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25" name="TextShape 7"/>
          <p:cNvSpPr txBox="1"/>
          <p:nvPr/>
        </p:nvSpPr>
        <p:spPr>
          <a:xfrm>
            <a:off x="596880" y="137844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26" name="TextShape 8"/>
          <p:cNvSpPr txBox="1"/>
          <p:nvPr/>
        </p:nvSpPr>
        <p:spPr>
          <a:xfrm>
            <a:off x="957960" y="1400040"/>
            <a:ext cx="4772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[2] Freshsales Customer Relationship Management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27" name="Freeform 9"/>
          <p:cNvSpPr/>
          <p:nvPr/>
        </p:nvSpPr>
        <p:spPr>
          <a:xfrm>
            <a:off x="1551600" y="1702440"/>
            <a:ext cx="4301640" cy="10080"/>
          </a:xfrm>
          <a:custGeom>
            <a:avLst/>
            <a:gdLst/>
            <a:ahLst/>
            <a:rect l="0" t="0" r="r" b="b"/>
            <a:pathLst>
              <a:path w="11949" h="28">
                <a:moveTo>
                  <a:pt x="0" y="27"/>
                </a:moveTo>
                <a:lnTo>
                  <a:pt x="0" y="0"/>
                </a:lnTo>
                <a:lnTo>
                  <a:pt x="11948" y="0"/>
                </a:lnTo>
                <a:lnTo>
                  <a:pt x="11948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1928" name="TextShape 10"/>
          <p:cNvSpPr txBox="1"/>
          <p:nvPr/>
        </p:nvSpPr>
        <p:spPr>
          <a:xfrm>
            <a:off x="957960" y="1576080"/>
            <a:ext cx="49251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https://www.freshsales.io/lp/crm-contact-management/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29" name="TextShape 11"/>
          <p:cNvSpPr txBox="1"/>
          <p:nvPr/>
        </p:nvSpPr>
        <p:spPr>
          <a:xfrm>
            <a:off x="596880" y="176508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30" name="TextShape 12"/>
          <p:cNvSpPr txBox="1"/>
          <p:nvPr/>
        </p:nvSpPr>
        <p:spPr>
          <a:xfrm>
            <a:off x="957960" y="1787040"/>
            <a:ext cx="44344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[3] ZOHO Customer Relationship Management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31" name="Freeform 13"/>
          <p:cNvSpPr/>
          <p:nvPr/>
        </p:nvSpPr>
        <p:spPr>
          <a:xfrm>
            <a:off x="1551600" y="2089800"/>
            <a:ext cx="2195640" cy="10080"/>
          </a:xfrm>
          <a:custGeom>
            <a:avLst/>
            <a:gdLst/>
            <a:ahLst/>
            <a:rect l="0" t="0" r="r" b="b"/>
            <a:pathLst>
              <a:path w="6099" h="28">
                <a:moveTo>
                  <a:pt x="0" y="0"/>
                </a:moveTo>
                <a:lnTo>
                  <a:pt x="0" y="27"/>
                </a:lnTo>
                <a:lnTo>
                  <a:pt x="6098" y="27"/>
                </a:lnTo>
                <a:lnTo>
                  <a:pt x="6098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1932" name="TextShape 14"/>
          <p:cNvSpPr txBox="1"/>
          <p:nvPr/>
        </p:nvSpPr>
        <p:spPr>
          <a:xfrm>
            <a:off x="957960" y="1963080"/>
            <a:ext cx="28094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https://www.zoho.com/crm/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33" name="TextShape 15"/>
          <p:cNvSpPr txBox="1"/>
          <p:nvPr/>
        </p:nvSpPr>
        <p:spPr>
          <a:xfrm>
            <a:off x="596880" y="215244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34" name="TextShape 16"/>
          <p:cNvSpPr txBox="1"/>
          <p:nvPr/>
        </p:nvSpPr>
        <p:spPr>
          <a:xfrm>
            <a:off x="957960" y="2174400"/>
            <a:ext cx="37090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[4] Amazon Web Services – Amazon SageMaker,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35" name="Freeform 17"/>
          <p:cNvSpPr/>
          <p:nvPr/>
        </p:nvSpPr>
        <p:spPr>
          <a:xfrm>
            <a:off x="1551600" y="2476800"/>
            <a:ext cx="2848680" cy="10080"/>
          </a:xfrm>
          <a:custGeom>
            <a:avLst/>
            <a:gdLst/>
            <a:ahLst/>
            <a:rect l="0" t="0" r="r" b="b"/>
            <a:pathLst>
              <a:path w="7913" h="28">
                <a:moveTo>
                  <a:pt x="0" y="27"/>
                </a:moveTo>
                <a:lnTo>
                  <a:pt x="0" y="0"/>
                </a:lnTo>
                <a:lnTo>
                  <a:pt x="7912" y="0"/>
                </a:lnTo>
                <a:lnTo>
                  <a:pt x="7912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1936" name="TextShape 18"/>
          <p:cNvSpPr txBox="1"/>
          <p:nvPr/>
        </p:nvSpPr>
        <p:spPr>
          <a:xfrm>
            <a:off x="957960" y="2350080"/>
            <a:ext cx="34668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https://aws.amazon.com/sagemaker/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37" name="TextShape 19"/>
          <p:cNvSpPr txBox="1"/>
          <p:nvPr/>
        </p:nvSpPr>
        <p:spPr>
          <a:xfrm>
            <a:off x="596880" y="253944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38" name="TextShape 20"/>
          <p:cNvSpPr txBox="1"/>
          <p:nvPr/>
        </p:nvSpPr>
        <p:spPr>
          <a:xfrm>
            <a:off x="957960" y="2561400"/>
            <a:ext cx="16707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[5] Jupyter Web page,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39" name="Freeform 21"/>
          <p:cNvSpPr/>
          <p:nvPr/>
        </p:nvSpPr>
        <p:spPr>
          <a:xfrm>
            <a:off x="1551600" y="2863800"/>
            <a:ext cx="1413720" cy="10080"/>
          </a:xfrm>
          <a:custGeom>
            <a:avLst/>
            <a:gdLst/>
            <a:ahLst/>
            <a:rect l="0" t="0" r="r" b="b"/>
            <a:pathLst>
              <a:path w="3927" h="28">
                <a:moveTo>
                  <a:pt x="0" y="0"/>
                </a:moveTo>
                <a:lnTo>
                  <a:pt x="0" y="27"/>
                </a:lnTo>
                <a:lnTo>
                  <a:pt x="3926" y="27"/>
                </a:lnTo>
                <a:lnTo>
                  <a:pt x="3926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1940" name="TextShape 22"/>
          <p:cNvSpPr txBox="1"/>
          <p:nvPr/>
        </p:nvSpPr>
        <p:spPr>
          <a:xfrm>
            <a:off x="957960" y="2737080"/>
            <a:ext cx="20203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http://jupyter.org/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1" name="TextShape 23"/>
          <p:cNvSpPr txBox="1"/>
          <p:nvPr/>
        </p:nvSpPr>
        <p:spPr>
          <a:xfrm>
            <a:off x="596880" y="292644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2" name="TextShape 24"/>
          <p:cNvSpPr txBox="1"/>
          <p:nvPr/>
        </p:nvSpPr>
        <p:spPr>
          <a:xfrm>
            <a:off x="957960" y="2948400"/>
            <a:ext cx="37702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[6] UCI Machine Learning Repository Iris Dataset,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3" name="Freeform 25"/>
          <p:cNvSpPr/>
          <p:nvPr/>
        </p:nvSpPr>
        <p:spPr>
          <a:xfrm>
            <a:off x="1551600" y="3251160"/>
            <a:ext cx="3254400" cy="9720"/>
          </a:xfrm>
          <a:custGeom>
            <a:avLst/>
            <a:gdLst/>
            <a:ahLst/>
            <a:rect l="0" t="0" r="r" b="b"/>
            <a:pathLst>
              <a:path w="9040" h="27">
                <a:moveTo>
                  <a:pt x="0" y="26"/>
                </a:moveTo>
                <a:lnTo>
                  <a:pt x="0" y="0"/>
                </a:lnTo>
                <a:lnTo>
                  <a:pt x="9039" y="0"/>
                </a:lnTo>
                <a:lnTo>
                  <a:pt x="9039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1944" name="TextShape 26"/>
          <p:cNvSpPr txBox="1"/>
          <p:nvPr/>
        </p:nvSpPr>
        <p:spPr>
          <a:xfrm>
            <a:off x="957960" y="3124440"/>
            <a:ext cx="38570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https://archive.ics.uci.edu/ml/datasets/Iris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5" name="TextShape 27"/>
          <p:cNvSpPr txBox="1"/>
          <p:nvPr/>
        </p:nvSpPr>
        <p:spPr>
          <a:xfrm>
            <a:off x="596880" y="331380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6" name="TextShape 28"/>
          <p:cNvSpPr txBox="1"/>
          <p:nvPr/>
        </p:nvSpPr>
        <p:spPr>
          <a:xfrm>
            <a:off x="957960" y="3335400"/>
            <a:ext cx="16462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[7] Wikipedia ‘Sepal‘,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7" name="Freeform 29"/>
          <p:cNvSpPr/>
          <p:nvPr/>
        </p:nvSpPr>
        <p:spPr>
          <a:xfrm>
            <a:off x="1551240" y="3638160"/>
            <a:ext cx="2705760" cy="9720"/>
          </a:xfrm>
          <a:custGeom>
            <a:avLst/>
            <a:gdLst/>
            <a:ahLst/>
            <a:rect l="0" t="0" r="r" b="b"/>
            <a:pathLst>
              <a:path w="7516" h="27">
                <a:moveTo>
                  <a:pt x="0" y="26"/>
                </a:moveTo>
                <a:lnTo>
                  <a:pt x="0" y="0"/>
                </a:lnTo>
                <a:lnTo>
                  <a:pt x="7515" y="0"/>
                </a:lnTo>
                <a:lnTo>
                  <a:pt x="7515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1948" name="TextShape 30"/>
          <p:cNvSpPr txBox="1"/>
          <p:nvPr/>
        </p:nvSpPr>
        <p:spPr>
          <a:xfrm>
            <a:off x="957960" y="3511440"/>
            <a:ext cx="33037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https://en.wikipedia.org/wiki/Sepal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9" name="TextShape 31"/>
          <p:cNvSpPr txBox="1"/>
          <p:nvPr/>
        </p:nvSpPr>
        <p:spPr>
          <a:xfrm>
            <a:off x="596880" y="370080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50" name="TextShape 32"/>
          <p:cNvSpPr txBox="1"/>
          <p:nvPr/>
        </p:nvSpPr>
        <p:spPr>
          <a:xfrm>
            <a:off x="957960" y="3722400"/>
            <a:ext cx="78602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[8] Introduction to Data Mining, Pang-Ning Tan, Michael Steinbach, Vipin Kumar, Addison Wesley, ISBN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51" name="TextShape 33"/>
          <p:cNvSpPr txBox="1"/>
          <p:nvPr/>
        </p:nvSpPr>
        <p:spPr>
          <a:xfrm>
            <a:off x="957960" y="3898440"/>
            <a:ext cx="29872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0321321367, English, ~769 pages, 2005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52" name="TextShape 34"/>
          <p:cNvSpPr txBox="1"/>
          <p:nvPr/>
        </p:nvSpPr>
        <p:spPr>
          <a:xfrm>
            <a:off x="596880" y="408816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53" name="TextShape 35"/>
          <p:cNvSpPr txBox="1"/>
          <p:nvPr/>
        </p:nvSpPr>
        <p:spPr>
          <a:xfrm>
            <a:off x="957960" y="4109760"/>
            <a:ext cx="16707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[9] Jupyter Web page,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54" name="Freeform 36"/>
          <p:cNvSpPr/>
          <p:nvPr/>
        </p:nvSpPr>
        <p:spPr>
          <a:xfrm>
            <a:off x="1551600" y="4412160"/>
            <a:ext cx="1413720" cy="10080"/>
          </a:xfrm>
          <a:custGeom>
            <a:avLst/>
            <a:gdLst/>
            <a:ahLst/>
            <a:rect l="0" t="0" r="r" b="b"/>
            <a:pathLst>
              <a:path w="3927" h="28">
                <a:moveTo>
                  <a:pt x="0" y="0"/>
                </a:moveTo>
                <a:lnTo>
                  <a:pt x="0" y="27"/>
                </a:lnTo>
                <a:lnTo>
                  <a:pt x="3926" y="27"/>
                </a:lnTo>
                <a:lnTo>
                  <a:pt x="3926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1955" name="TextShape 37"/>
          <p:cNvSpPr txBox="1"/>
          <p:nvPr/>
        </p:nvSpPr>
        <p:spPr>
          <a:xfrm>
            <a:off x="957960" y="4285800"/>
            <a:ext cx="20203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http://jupyter.org/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56" name="TextShape 38"/>
          <p:cNvSpPr txBox="1"/>
          <p:nvPr/>
        </p:nvSpPr>
        <p:spPr>
          <a:xfrm>
            <a:off x="596880" y="447480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57" name="TextShape 39"/>
          <p:cNvSpPr txBox="1"/>
          <p:nvPr/>
        </p:nvSpPr>
        <p:spPr>
          <a:xfrm>
            <a:off x="957960" y="4496760"/>
            <a:ext cx="49910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[10] An Introduction to Statistical Learning with Applications in R,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58" name="Freeform 40"/>
          <p:cNvSpPr/>
          <p:nvPr/>
        </p:nvSpPr>
        <p:spPr>
          <a:xfrm>
            <a:off x="1551600" y="4799160"/>
            <a:ext cx="3650760" cy="10080"/>
          </a:xfrm>
          <a:custGeom>
            <a:avLst/>
            <a:gdLst/>
            <a:ahLst/>
            <a:rect l="0" t="0" r="r" b="b"/>
            <a:pathLst>
              <a:path w="10141" h="28">
                <a:moveTo>
                  <a:pt x="0" y="27"/>
                </a:moveTo>
                <a:lnTo>
                  <a:pt x="0" y="0"/>
                </a:lnTo>
                <a:lnTo>
                  <a:pt x="10140" y="0"/>
                </a:lnTo>
                <a:lnTo>
                  <a:pt x="10140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1959" name="TextShape 41"/>
          <p:cNvSpPr txBox="1"/>
          <p:nvPr/>
        </p:nvSpPr>
        <p:spPr>
          <a:xfrm>
            <a:off x="957960" y="4672800"/>
            <a:ext cx="42642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http://www-bcf.usc.edu/~gareth/ISL/index.html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60" name="TextShape 42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61" name="TextShape 43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54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2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1963" name="TextShape 2"/>
          <p:cNvSpPr txBox="1"/>
          <p:nvPr/>
        </p:nvSpPr>
        <p:spPr>
          <a:xfrm>
            <a:off x="2984760" y="370440"/>
            <a:ext cx="172008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64" name="TextShape 3"/>
          <p:cNvSpPr txBox="1"/>
          <p:nvPr/>
        </p:nvSpPr>
        <p:spPr>
          <a:xfrm>
            <a:off x="596880" y="99108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65" name="TextShape 4"/>
          <p:cNvSpPr txBox="1"/>
          <p:nvPr/>
        </p:nvSpPr>
        <p:spPr>
          <a:xfrm>
            <a:off x="957960" y="1012680"/>
            <a:ext cx="20059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[11] Anaconda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66" name="Freeform 5"/>
          <p:cNvSpPr/>
          <p:nvPr/>
        </p:nvSpPr>
        <p:spPr>
          <a:xfrm>
            <a:off x="1551600" y="1315440"/>
            <a:ext cx="2207160" cy="10080"/>
          </a:xfrm>
          <a:custGeom>
            <a:avLst/>
            <a:gdLst/>
            <a:ahLst/>
            <a:rect l="0" t="0" r="r" b="b"/>
            <a:pathLst>
              <a:path w="6131" h="28">
                <a:moveTo>
                  <a:pt x="0" y="0"/>
                </a:moveTo>
                <a:lnTo>
                  <a:pt x="0" y="27"/>
                </a:lnTo>
                <a:lnTo>
                  <a:pt x="6130" y="27"/>
                </a:lnTo>
                <a:lnTo>
                  <a:pt x="613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1967" name="TextShape 6"/>
          <p:cNvSpPr txBox="1"/>
          <p:nvPr/>
        </p:nvSpPr>
        <p:spPr>
          <a:xfrm>
            <a:off x="957960" y="1188720"/>
            <a:ext cx="28141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https://www.anaconda.com/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68" name="TextShape 7"/>
          <p:cNvSpPr txBox="1"/>
          <p:nvPr/>
        </p:nvSpPr>
        <p:spPr>
          <a:xfrm>
            <a:off x="596880" y="137844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69" name="TextShape 8"/>
          <p:cNvSpPr txBox="1"/>
          <p:nvPr/>
        </p:nvSpPr>
        <p:spPr>
          <a:xfrm>
            <a:off x="957960" y="1400040"/>
            <a:ext cx="20376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[12] scikit-learn Web page,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70" name="Freeform 9"/>
          <p:cNvSpPr/>
          <p:nvPr/>
        </p:nvSpPr>
        <p:spPr>
          <a:xfrm>
            <a:off x="1551600" y="1702440"/>
            <a:ext cx="1711440" cy="10080"/>
          </a:xfrm>
          <a:custGeom>
            <a:avLst/>
            <a:gdLst/>
            <a:ahLst/>
            <a:rect l="0" t="0" r="r" b="b"/>
            <a:pathLst>
              <a:path w="4754" h="28">
                <a:moveTo>
                  <a:pt x="0" y="0"/>
                </a:moveTo>
                <a:lnTo>
                  <a:pt x="0" y="27"/>
                </a:lnTo>
                <a:lnTo>
                  <a:pt x="4753" y="27"/>
                </a:lnTo>
                <a:lnTo>
                  <a:pt x="4753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1971" name="TextShape 10"/>
          <p:cNvSpPr txBox="1"/>
          <p:nvPr/>
        </p:nvSpPr>
        <p:spPr>
          <a:xfrm>
            <a:off x="957960" y="1576080"/>
            <a:ext cx="23090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https://scikit-learn.org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72" name="TextShape 11"/>
          <p:cNvSpPr txBox="1"/>
          <p:nvPr/>
        </p:nvSpPr>
        <p:spPr>
          <a:xfrm>
            <a:off x="596880" y="176508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73" name="TextShape 12"/>
          <p:cNvSpPr txBox="1"/>
          <p:nvPr/>
        </p:nvSpPr>
        <p:spPr>
          <a:xfrm>
            <a:off x="957960" y="1787040"/>
            <a:ext cx="58762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[13] Animation of the k-means algorithm using Matlab 2013, YouTube Video,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74" name="Freeform 13"/>
          <p:cNvSpPr/>
          <p:nvPr/>
        </p:nvSpPr>
        <p:spPr>
          <a:xfrm>
            <a:off x="1551600" y="2089800"/>
            <a:ext cx="3789360" cy="10080"/>
          </a:xfrm>
          <a:custGeom>
            <a:avLst/>
            <a:gdLst/>
            <a:ahLst/>
            <a:rect l="0" t="0" r="r" b="b"/>
            <a:pathLst>
              <a:path w="10526" h="28">
                <a:moveTo>
                  <a:pt x="0" y="27"/>
                </a:moveTo>
                <a:lnTo>
                  <a:pt x="0" y="0"/>
                </a:lnTo>
                <a:lnTo>
                  <a:pt x="10525" y="0"/>
                </a:lnTo>
                <a:lnTo>
                  <a:pt x="1052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1975" name="TextShape 14"/>
          <p:cNvSpPr txBox="1"/>
          <p:nvPr/>
        </p:nvSpPr>
        <p:spPr>
          <a:xfrm>
            <a:off x="957960" y="1963080"/>
            <a:ext cx="44071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http://www.youtube.com/watch?v=5FmnJVv73fU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76" name="TextShape 15"/>
          <p:cNvSpPr txBox="1"/>
          <p:nvPr/>
        </p:nvSpPr>
        <p:spPr>
          <a:xfrm>
            <a:off x="596880" y="215244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77" name="TextShape 16"/>
          <p:cNvSpPr txBox="1"/>
          <p:nvPr/>
        </p:nvSpPr>
        <p:spPr>
          <a:xfrm>
            <a:off x="957960" y="2174400"/>
            <a:ext cx="23234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[14] HDFS Architecture Guide,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78" name="Freeform 17"/>
          <p:cNvSpPr/>
          <p:nvPr/>
        </p:nvSpPr>
        <p:spPr>
          <a:xfrm>
            <a:off x="1551600" y="2476800"/>
            <a:ext cx="4326840" cy="10080"/>
          </a:xfrm>
          <a:custGeom>
            <a:avLst/>
            <a:gdLst/>
            <a:ahLst/>
            <a:rect l="0" t="0" r="r" b="b"/>
            <a:pathLst>
              <a:path w="12019" h="28">
                <a:moveTo>
                  <a:pt x="0" y="27"/>
                </a:moveTo>
                <a:lnTo>
                  <a:pt x="0" y="0"/>
                </a:lnTo>
                <a:lnTo>
                  <a:pt x="12018" y="0"/>
                </a:lnTo>
                <a:lnTo>
                  <a:pt x="12018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1979" name="TextShape 18"/>
          <p:cNvSpPr txBox="1"/>
          <p:nvPr/>
        </p:nvSpPr>
        <p:spPr>
          <a:xfrm>
            <a:off x="957960" y="2350080"/>
            <a:ext cx="49204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http://hadoop.apache.org/docs/stable/hdfs_design.html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80" name="TextShape 19"/>
          <p:cNvSpPr txBox="1"/>
          <p:nvPr/>
        </p:nvSpPr>
        <p:spPr>
          <a:xfrm>
            <a:off x="596880" y="253944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81" name="TextShape 20"/>
          <p:cNvSpPr txBox="1"/>
          <p:nvPr/>
        </p:nvSpPr>
        <p:spPr>
          <a:xfrm>
            <a:off x="957960" y="2561400"/>
            <a:ext cx="86497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[15] J. Dean, S. Ghemawat, ‘MapReduce: Simplified Data Processing on Large Clusters’, OSDI'04: Sixth Symposium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82" name="TextShape 21"/>
          <p:cNvSpPr txBox="1"/>
          <p:nvPr/>
        </p:nvSpPr>
        <p:spPr>
          <a:xfrm>
            <a:off x="957960" y="2737080"/>
            <a:ext cx="51688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 Operating System Design and Implementation, December, 2004.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83" name="TextShape 22"/>
          <p:cNvSpPr txBox="1"/>
          <p:nvPr/>
        </p:nvSpPr>
        <p:spPr>
          <a:xfrm>
            <a:off x="596880" y="292644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84" name="TextShape 23"/>
          <p:cNvSpPr txBox="1"/>
          <p:nvPr/>
        </p:nvSpPr>
        <p:spPr>
          <a:xfrm>
            <a:off x="957960" y="2948400"/>
            <a:ext cx="22784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[16] Apache Spark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85" name="Freeform 24"/>
          <p:cNvSpPr/>
          <p:nvPr/>
        </p:nvSpPr>
        <p:spPr>
          <a:xfrm>
            <a:off x="1551600" y="3251160"/>
            <a:ext cx="1891080" cy="9720"/>
          </a:xfrm>
          <a:custGeom>
            <a:avLst/>
            <a:gdLst/>
            <a:ahLst/>
            <a:rect l="0" t="0" r="r" b="b"/>
            <a:pathLst>
              <a:path w="5253" h="27">
                <a:moveTo>
                  <a:pt x="0" y="0"/>
                </a:moveTo>
                <a:lnTo>
                  <a:pt x="0" y="26"/>
                </a:lnTo>
                <a:lnTo>
                  <a:pt x="5252" y="26"/>
                </a:lnTo>
                <a:lnTo>
                  <a:pt x="5252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1986" name="TextShape 25"/>
          <p:cNvSpPr txBox="1"/>
          <p:nvPr/>
        </p:nvSpPr>
        <p:spPr>
          <a:xfrm>
            <a:off x="957960" y="3124440"/>
            <a:ext cx="24807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http://spark.apache.org/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87" name="TextShape 26"/>
          <p:cNvSpPr txBox="1"/>
          <p:nvPr/>
        </p:nvSpPr>
        <p:spPr>
          <a:xfrm>
            <a:off x="596880" y="331380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88" name="TextShape 27"/>
          <p:cNvSpPr txBox="1"/>
          <p:nvPr/>
        </p:nvSpPr>
        <p:spPr>
          <a:xfrm>
            <a:off x="957960" y="3335400"/>
            <a:ext cx="69876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[17] Jeremy Ginsburg et al., ‘Detecting influenza epidemics using search engine query data’,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89" name="TextShape 28"/>
          <p:cNvSpPr txBox="1"/>
          <p:nvPr/>
        </p:nvSpPr>
        <p:spPr>
          <a:xfrm>
            <a:off x="957960" y="3511440"/>
            <a:ext cx="13244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Nature 457, 2009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90" name="TextShape 29"/>
          <p:cNvSpPr txBox="1"/>
          <p:nvPr/>
        </p:nvSpPr>
        <p:spPr>
          <a:xfrm>
            <a:off x="596880" y="370080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91" name="TextShape 30"/>
          <p:cNvSpPr txBox="1"/>
          <p:nvPr/>
        </p:nvSpPr>
        <p:spPr>
          <a:xfrm>
            <a:off x="957960" y="3722400"/>
            <a:ext cx="84348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[18] David Lazer, Ryan Kennedy, Gary King, and Alessandro Vespignani, ‘The Parable of Google Flu: Traps in Big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92" name="TextShape 31"/>
          <p:cNvSpPr txBox="1"/>
          <p:nvPr/>
        </p:nvSpPr>
        <p:spPr>
          <a:xfrm>
            <a:off x="957960" y="3898440"/>
            <a:ext cx="29167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Data Analysis’, Science Vol (343), 2014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93" name="TextShape 32"/>
          <p:cNvSpPr txBox="1"/>
          <p:nvPr/>
        </p:nvSpPr>
        <p:spPr>
          <a:xfrm>
            <a:off x="596880" y="408816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94" name="TextShape 33"/>
          <p:cNvSpPr txBox="1"/>
          <p:nvPr/>
        </p:nvSpPr>
        <p:spPr>
          <a:xfrm>
            <a:off x="957960" y="4109760"/>
            <a:ext cx="48736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[19] Github template: Deploy a Spark cluster in Azure HDInsight,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95" name="Freeform 34"/>
          <p:cNvSpPr/>
          <p:nvPr/>
        </p:nvSpPr>
        <p:spPr>
          <a:xfrm>
            <a:off x="1551240" y="4412160"/>
            <a:ext cx="7058880" cy="10080"/>
          </a:xfrm>
          <a:custGeom>
            <a:avLst/>
            <a:gdLst/>
            <a:ahLst/>
            <a:rect l="0" t="0" r="r" b="b"/>
            <a:pathLst>
              <a:path w="19608" h="28">
                <a:moveTo>
                  <a:pt x="0" y="27"/>
                </a:moveTo>
                <a:lnTo>
                  <a:pt x="0" y="0"/>
                </a:lnTo>
                <a:lnTo>
                  <a:pt x="19607" y="0"/>
                </a:lnTo>
                <a:lnTo>
                  <a:pt x="1960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1996" name="TextShape 35"/>
          <p:cNvSpPr txBox="1"/>
          <p:nvPr/>
        </p:nvSpPr>
        <p:spPr>
          <a:xfrm>
            <a:off x="957960" y="4285800"/>
            <a:ext cx="76791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https://github.com/Azure/azure-quickstart-templates/tree/master/101-hdinsight-spark-linux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97" name="TextShape 36"/>
          <p:cNvSpPr txBox="1"/>
          <p:nvPr/>
        </p:nvSpPr>
        <p:spPr>
          <a:xfrm>
            <a:off x="596880" y="447480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98" name="TextShape 37"/>
          <p:cNvSpPr txBox="1"/>
          <p:nvPr/>
        </p:nvSpPr>
        <p:spPr>
          <a:xfrm>
            <a:off x="957960" y="4496760"/>
            <a:ext cx="38246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[20] Microsoft Azure HDInsight Cluster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99" name="Freeform 38"/>
          <p:cNvSpPr/>
          <p:nvPr/>
        </p:nvSpPr>
        <p:spPr>
          <a:xfrm>
            <a:off x="1551600" y="4799160"/>
            <a:ext cx="4153680" cy="10080"/>
          </a:xfrm>
          <a:custGeom>
            <a:avLst/>
            <a:gdLst/>
            <a:ahLst/>
            <a:rect l="0" t="0" r="r" b="b"/>
            <a:pathLst>
              <a:path w="11538" h="28">
                <a:moveTo>
                  <a:pt x="0" y="27"/>
                </a:moveTo>
                <a:lnTo>
                  <a:pt x="0" y="0"/>
                </a:lnTo>
                <a:lnTo>
                  <a:pt x="11537" y="0"/>
                </a:lnTo>
                <a:lnTo>
                  <a:pt x="1153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2000" name="TextShape 39"/>
          <p:cNvSpPr txBox="1"/>
          <p:nvPr/>
        </p:nvSpPr>
        <p:spPr>
          <a:xfrm>
            <a:off x="957960" y="4672800"/>
            <a:ext cx="47599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https://azure.microsoft.com/en-us/services/hdinsight/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01" name="TextShape 40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02" name="TextShape 41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55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3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sp>
        <p:nvSpPr>
          <p:cNvPr id="2004" name="TextShape 2"/>
          <p:cNvSpPr txBox="1"/>
          <p:nvPr/>
        </p:nvSpPr>
        <p:spPr>
          <a:xfrm>
            <a:off x="2984760" y="370440"/>
            <a:ext cx="1720080" cy="355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005" name="TextShape 3"/>
          <p:cNvSpPr txBox="1"/>
          <p:nvPr/>
        </p:nvSpPr>
        <p:spPr>
          <a:xfrm>
            <a:off x="596880" y="99108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06" name="TextShape 4"/>
          <p:cNvSpPr txBox="1"/>
          <p:nvPr/>
        </p:nvSpPr>
        <p:spPr>
          <a:xfrm>
            <a:off x="957960" y="1012680"/>
            <a:ext cx="64458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[21] Mining of Massive Datasets, Anand Rajaraman, Jure Leskovec, Jeffrey D. Ullman,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07" name="TextShape 5"/>
          <p:cNvSpPr txBox="1"/>
          <p:nvPr/>
        </p:nvSpPr>
        <p:spPr>
          <a:xfrm>
            <a:off x="957960" y="1188720"/>
            <a:ext cx="55555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Cambridge University Press, ISBN 1107015359, ~326 pages, English, 2011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08" name="TextShape 6"/>
          <p:cNvSpPr txBox="1"/>
          <p:nvPr/>
        </p:nvSpPr>
        <p:spPr>
          <a:xfrm>
            <a:off x="596880" y="137844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09" name="TextShape 7"/>
          <p:cNvSpPr txBox="1"/>
          <p:nvPr/>
        </p:nvSpPr>
        <p:spPr>
          <a:xfrm>
            <a:off x="957960" y="1400040"/>
            <a:ext cx="35874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[22] YouTube Video, ‘Association Rule Mining‘,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10" name="Freeform 8"/>
          <p:cNvSpPr/>
          <p:nvPr/>
        </p:nvSpPr>
        <p:spPr>
          <a:xfrm>
            <a:off x="1551600" y="1702440"/>
            <a:ext cx="3797280" cy="10080"/>
          </a:xfrm>
          <a:custGeom>
            <a:avLst/>
            <a:gdLst/>
            <a:ahLst/>
            <a:rect l="0" t="0" r="r" b="b"/>
            <a:pathLst>
              <a:path w="10548" h="28">
                <a:moveTo>
                  <a:pt x="0" y="27"/>
                </a:moveTo>
                <a:lnTo>
                  <a:pt x="0" y="0"/>
                </a:lnTo>
                <a:lnTo>
                  <a:pt x="10547" y="0"/>
                </a:lnTo>
                <a:lnTo>
                  <a:pt x="1054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2011" name="TextShape 9"/>
          <p:cNvSpPr txBox="1"/>
          <p:nvPr/>
        </p:nvSpPr>
        <p:spPr>
          <a:xfrm>
            <a:off x="957960" y="1576080"/>
            <a:ext cx="44150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http://www.youtube.com/watch?v=2n_Ml3kKFV0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12" name="TextShape 10"/>
          <p:cNvSpPr txBox="1"/>
          <p:nvPr/>
        </p:nvSpPr>
        <p:spPr>
          <a:xfrm>
            <a:off x="596880" y="176508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13" name="TextShape 11"/>
          <p:cNvSpPr txBox="1"/>
          <p:nvPr/>
        </p:nvSpPr>
        <p:spPr>
          <a:xfrm>
            <a:off x="957960" y="1787040"/>
            <a:ext cx="39852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[23] Browsemap: Collaboartive Filtering at LinkedIn,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14" name="Freeform 12"/>
          <p:cNvSpPr/>
          <p:nvPr/>
        </p:nvSpPr>
        <p:spPr>
          <a:xfrm>
            <a:off x="1551600" y="2089800"/>
            <a:ext cx="3066840" cy="10080"/>
          </a:xfrm>
          <a:custGeom>
            <a:avLst/>
            <a:gdLst/>
            <a:ahLst/>
            <a:rect l="0" t="0" r="r" b="b"/>
            <a:pathLst>
              <a:path w="8519" h="28">
                <a:moveTo>
                  <a:pt x="0" y="27"/>
                </a:moveTo>
                <a:lnTo>
                  <a:pt x="0" y="0"/>
                </a:lnTo>
                <a:lnTo>
                  <a:pt x="8518" y="0"/>
                </a:lnTo>
                <a:lnTo>
                  <a:pt x="8518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2015" name="TextShape 13"/>
          <p:cNvSpPr txBox="1"/>
          <p:nvPr/>
        </p:nvSpPr>
        <p:spPr>
          <a:xfrm>
            <a:off x="957960" y="1963080"/>
            <a:ext cx="36709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http://ceur-ws.org/Vol-1271/Paper3.pdf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16" name="TextShape 14"/>
          <p:cNvSpPr txBox="1"/>
          <p:nvPr/>
        </p:nvSpPr>
        <p:spPr>
          <a:xfrm>
            <a:off x="596880" y="215244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17" name="TextShape 15"/>
          <p:cNvSpPr txBox="1"/>
          <p:nvPr/>
        </p:nvSpPr>
        <p:spPr>
          <a:xfrm>
            <a:off x="957960" y="2174400"/>
            <a:ext cx="28220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[24] Amazon: Collaborative Filtering,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18" name="Freeform 16"/>
          <p:cNvSpPr/>
          <p:nvPr/>
        </p:nvSpPr>
        <p:spPr>
          <a:xfrm>
            <a:off x="1551600" y="2476800"/>
            <a:ext cx="5232960" cy="10080"/>
          </a:xfrm>
          <a:custGeom>
            <a:avLst/>
            <a:gdLst/>
            <a:ahLst/>
            <a:rect l="0" t="0" r="r" b="b"/>
            <a:pathLst>
              <a:path w="14536" h="28">
                <a:moveTo>
                  <a:pt x="0" y="27"/>
                </a:moveTo>
                <a:lnTo>
                  <a:pt x="0" y="0"/>
                </a:lnTo>
                <a:lnTo>
                  <a:pt x="14535" y="0"/>
                </a:lnTo>
                <a:lnTo>
                  <a:pt x="1453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2019" name="TextShape 17"/>
          <p:cNvSpPr txBox="1"/>
          <p:nvPr/>
        </p:nvSpPr>
        <p:spPr>
          <a:xfrm>
            <a:off x="957960" y="2350080"/>
            <a:ext cx="58539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http://www.cs.umd.edu/~samir/498/Amazon-Recommendations.pdf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20" name="TextShape 18"/>
          <p:cNvSpPr txBox="1"/>
          <p:nvPr/>
        </p:nvSpPr>
        <p:spPr>
          <a:xfrm>
            <a:off x="596880" y="253944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21" name="TextShape 19"/>
          <p:cNvSpPr txBox="1"/>
          <p:nvPr/>
        </p:nvSpPr>
        <p:spPr>
          <a:xfrm>
            <a:off x="957960" y="2561400"/>
            <a:ext cx="19112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[25] Spark 2014 Summit,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22" name="Freeform 20"/>
          <p:cNvSpPr/>
          <p:nvPr/>
        </p:nvSpPr>
        <p:spPr>
          <a:xfrm>
            <a:off x="1551600" y="2863800"/>
            <a:ext cx="4415760" cy="10080"/>
          </a:xfrm>
          <a:custGeom>
            <a:avLst/>
            <a:gdLst/>
            <a:ahLst/>
            <a:rect l="0" t="0" r="r" b="b"/>
            <a:pathLst>
              <a:path w="12266" h="28">
                <a:moveTo>
                  <a:pt x="0" y="27"/>
                </a:moveTo>
                <a:lnTo>
                  <a:pt x="0" y="0"/>
                </a:lnTo>
                <a:lnTo>
                  <a:pt x="12265" y="0"/>
                </a:lnTo>
                <a:lnTo>
                  <a:pt x="1226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2023" name="TextShape 21"/>
          <p:cNvSpPr txBox="1"/>
          <p:nvPr/>
        </p:nvSpPr>
        <p:spPr>
          <a:xfrm>
            <a:off x="957960" y="2737080"/>
            <a:ext cx="50295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https://databricks-training.s3.amazonaws.com/index.html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24" name="TextShape 22"/>
          <p:cNvSpPr txBox="1"/>
          <p:nvPr/>
        </p:nvSpPr>
        <p:spPr>
          <a:xfrm>
            <a:off x="596880" y="292644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25" name="TextShape 23"/>
          <p:cNvSpPr txBox="1"/>
          <p:nvPr/>
        </p:nvSpPr>
        <p:spPr>
          <a:xfrm>
            <a:off x="957960" y="2948400"/>
            <a:ext cx="347040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[26] scikit-learn clustering methods overview,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26" name="Freeform 24"/>
          <p:cNvSpPr/>
          <p:nvPr/>
        </p:nvSpPr>
        <p:spPr>
          <a:xfrm>
            <a:off x="1551600" y="3251160"/>
            <a:ext cx="6714000" cy="9720"/>
          </a:xfrm>
          <a:custGeom>
            <a:avLst/>
            <a:gdLst/>
            <a:ahLst/>
            <a:rect l="0" t="0" r="r" b="b"/>
            <a:pathLst>
              <a:path w="18650" h="27">
                <a:moveTo>
                  <a:pt x="0" y="26"/>
                </a:moveTo>
                <a:lnTo>
                  <a:pt x="0" y="0"/>
                </a:lnTo>
                <a:lnTo>
                  <a:pt x="18649" y="0"/>
                </a:lnTo>
                <a:lnTo>
                  <a:pt x="18649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2027" name="TextShape 25"/>
          <p:cNvSpPr txBox="1"/>
          <p:nvPr/>
        </p:nvSpPr>
        <p:spPr>
          <a:xfrm>
            <a:off x="957960" y="3124440"/>
            <a:ext cx="732636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https://scikit-learn.org/stable/modules/clustering.html#overview-of-clustering-methods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28" name="TextShape 26"/>
          <p:cNvSpPr txBox="1"/>
          <p:nvPr/>
        </p:nvSpPr>
        <p:spPr>
          <a:xfrm>
            <a:off x="596880" y="331380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29" name="TextShape 27"/>
          <p:cNvSpPr txBox="1"/>
          <p:nvPr/>
        </p:nvSpPr>
        <p:spPr>
          <a:xfrm>
            <a:off x="957960" y="3335400"/>
            <a:ext cx="330012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[27[ www.big-data.tips, ‘Association Rules‘,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30" name="Freeform 28"/>
          <p:cNvSpPr/>
          <p:nvPr/>
        </p:nvSpPr>
        <p:spPr>
          <a:xfrm>
            <a:off x="1551600" y="3638160"/>
            <a:ext cx="3243960" cy="9720"/>
          </a:xfrm>
          <a:custGeom>
            <a:avLst/>
            <a:gdLst/>
            <a:ahLst/>
            <a:rect l="0" t="0" r="r" b="b"/>
            <a:pathLst>
              <a:path w="9011" h="27">
                <a:moveTo>
                  <a:pt x="0" y="26"/>
                </a:moveTo>
                <a:lnTo>
                  <a:pt x="0" y="0"/>
                </a:lnTo>
                <a:lnTo>
                  <a:pt x="9010" y="0"/>
                </a:lnTo>
                <a:lnTo>
                  <a:pt x="9010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2031" name="TextShape 29"/>
          <p:cNvSpPr txBox="1"/>
          <p:nvPr/>
        </p:nvSpPr>
        <p:spPr>
          <a:xfrm>
            <a:off x="957960" y="3511440"/>
            <a:ext cx="38570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http://www.big-data.tips/association-rules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32" name="TextShape 30"/>
          <p:cNvSpPr txBox="1"/>
          <p:nvPr/>
        </p:nvSpPr>
        <p:spPr>
          <a:xfrm>
            <a:off x="596880" y="3700800"/>
            <a:ext cx="186480" cy="198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33" name="TextShape 31"/>
          <p:cNvSpPr txBox="1"/>
          <p:nvPr/>
        </p:nvSpPr>
        <p:spPr>
          <a:xfrm>
            <a:off x="957960" y="3722400"/>
            <a:ext cx="419508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[28] www.big-data.tips, ‘FP Growth Frequent Patterns‘,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34" name="Freeform 32"/>
          <p:cNvSpPr/>
          <p:nvPr/>
        </p:nvSpPr>
        <p:spPr>
          <a:xfrm>
            <a:off x="1551600" y="4025160"/>
            <a:ext cx="2722680" cy="10080"/>
          </a:xfrm>
          <a:custGeom>
            <a:avLst/>
            <a:gdLst/>
            <a:ahLst/>
            <a:rect l="0" t="0" r="r" b="b"/>
            <a:pathLst>
              <a:path w="7563" h="28">
                <a:moveTo>
                  <a:pt x="0" y="27"/>
                </a:moveTo>
                <a:lnTo>
                  <a:pt x="0" y="0"/>
                </a:lnTo>
                <a:lnTo>
                  <a:pt x="7562" y="0"/>
                </a:lnTo>
                <a:lnTo>
                  <a:pt x="7562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</p:sp>
      <p:sp>
        <p:nvSpPr>
          <p:cNvPr id="2035" name="TextShape 33"/>
          <p:cNvSpPr txBox="1"/>
          <p:nvPr/>
        </p:nvSpPr>
        <p:spPr>
          <a:xfrm>
            <a:off x="957960" y="3898440"/>
            <a:ext cx="3336840" cy="178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http://www.big-data.tips/fp-growth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36" name="TextShape 34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37" name="TextShape 35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56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8" name="Freeform 1"/>
          <p:cNvSpPr/>
          <p:nvPr/>
        </p:nvSpPr>
        <p:spPr>
          <a:xfrm>
            <a:off x="19440" y="20160"/>
            <a:ext cx="9624960" cy="5656320"/>
          </a:xfrm>
          <a:custGeom>
            <a:avLst/>
            <a:gdLst/>
            <a:ahLst/>
            <a:rect l="0" t="0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</p:sp>
      <p:pic>
        <p:nvPicPr>
          <p:cNvPr id="2039" name="" descr=""/>
          <p:cNvPicPr/>
          <p:nvPr/>
        </p:nvPicPr>
        <p:blipFill>
          <a:blip r:embed="rId1"/>
          <a:stretch/>
        </p:blipFill>
        <p:spPr>
          <a:xfrm>
            <a:off x="1340280" y="1007640"/>
            <a:ext cx="7443360" cy="3621240"/>
          </a:xfrm>
          <a:prstGeom prst="rect">
            <a:avLst/>
          </a:prstGeom>
          <a:ln w="0">
            <a:noFill/>
          </a:ln>
        </p:spPr>
      </p:pic>
      <p:sp>
        <p:nvSpPr>
          <p:cNvPr id="2040" name="TextShape 2"/>
          <p:cNvSpPr txBox="1"/>
          <p:nvPr/>
        </p:nvSpPr>
        <p:spPr>
          <a:xfrm>
            <a:off x="608400" y="5369400"/>
            <a:ext cx="279972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11 – Data Analytics and Cloud Data Mining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41" name="TextShape 3"/>
          <p:cNvSpPr txBox="1"/>
          <p:nvPr/>
        </p:nvSpPr>
        <p:spPr>
          <a:xfrm>
            <a:off x="8674920" y="5369400"/>
            <a:ext cx="388800" cy="126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>
            <a:noAutofit/>
          </a:bodyPr>
          <a:p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57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399</TotalTime>
  <Application>LibreOffice/7.0.0.3$Windows_X86_64 LibreOffice_project/8061b3e9204bef6b321a21033174034a5e2ea88e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2020-09-30T15:30:59Z</dcterms:created>
  <dc:creator/>
  <dc:description/>
  <dc:language>en-GB</dc:language>
  <cp:lastModifiedBy/>
  <dcterms:modified xsi:type="dcterms:W3CDTF">2020-09-30T22:10:52Z</dcterms:modified>
  <cp:revision>2</cp:revision>
  <dc:subject/>
  <dc:title/>
</cp:coreProperties>
</file>