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7" r:id="rId1"/>
  </p:sldMasterIdLst>
  <p:notesMasterIdLst>
    <p:notesMasterId r:id="rId27"/>
  </p:notesMasterIdLst>
  <p:sldIdLst>
    <p:sldId id="256" r:id="rId2"/>
    <p:sldId id="257" r:id="rId3"/>
    <p:sldId id="26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46"/>
    <p:restoredTop sz="93233"/>
  </p:normalViewPr>
  <p:slideViewPr>
    <p:cSldViewPr snapToGrid="0" snapToObjects="1">
      <p:cViewPr>
        <p:scale>
          <a:sx n="66" d="100"/>
          <a:sy n="66" d="100"/>
        </p:scale>
        <p:origin x="184" y="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1DD0FD-A550-5549-A4BF-936DD367F1E6}" type="datetimeFigureOut">
              <a:rPr lang="en-US" smtClean="0"/>
              <a:t>9/4/18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9E2BC4-C8E0-BF4B-B014-81C0552F7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7683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78ABE3C1-DBE1-495D-B57B-2849774B866A}" type="datetimeFigureOut">
              <a:rPr lang="en-US" smtClean="0"/>
              <a:t>9/4/18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9/4/18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30578ACC-22D6-47C1-A373-4FD133E34F3C}" type="datetimeFigureOut">
              <a:rPr lang="en-US" smtClean="0"/>
              <a:t>9/4/18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9/4/18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9/4/18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9/4/18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9/4/18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9/4/18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363EFA5E-FA76-400D-B3DC-F0BA90E6D107}" type="datetimeFigureOut">
              <a:rPr lang="en-US" smtClean="0"/>
              <a:t>9/4/18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9/4/18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8E61D-D431-422C-9764-11DAFE33AB63}" type="datetimeFigureOut">
              <a:rPr lang="en-US" smtClean="0"/>
              <a:t>9/4/18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9/4/18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9125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9600" b="1" dirty="0" smtClean="0"/>
              <a:t>Y5 / 6</a:t>
            </a:r>
            <a:br>
              <a:rPr lang="en-US" sz="9600" b="1" dirty="0" smtClean="0"/>
            </a:br>
            <a:r>
              <a:rPr lang="en-US" sz="9600" b="1" dirty="0" smtClean="0"/>
              <a:t>Frills</a:t>
            </a:r>
            <a:endParaRPr lang="en-US" sz="9600" b="1" dirty="0"/>
          </a:p>
        </p:txBody>
      </p:sp>
    </p:spTree>
    <p:extLst>
      <p:ext uri="{BB962C8B-B14F-4D97-AF65-F5344CB8AC3E}">
        <p14:creationId xmlns:p14="http://schemas.microsoft.com/office/powerpoint/2010/main" val="536133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dirty="0" err="1" smtClean="0"/>
              <a:t>gwaetha’r</a:t>
            </a:r>
            <a:r>
              <a:rPr lang="en-GB" cap="none" dirty="0" smtClean="0"/>
              <a:t> </a:t>
            </a:r>
            <a:r>
              <a:rPr lang="en-GB" cap="none" dirty="0" err="1" smtClean="0"/>
              <a:t>modd</a:t>
            </a:r>
            <a:r>
              <a:rPr lang="en-GB" cap="none" dirty="0" smtClean="0"/>
              <a:t> </a:t>
            </a:r>
            <a:br>
              <a:rPr lang="en-GB" cap="none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2192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>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dirty="0" err="1" smtClean="0"/>
              <a:t>ar</a:t>
            </a:r>
            <a:r>
              <a:rPr lang="en-GB" cap="none" dirty="0" smtClean="0"/>
              <a:t> y </a:t>
            </a:r>
            <a:r>
              <a:rPr lang="en-GB" cap="none" dirty="0" err="1" smtClean="0"/>
              <a:t>penwythnos</a:t>
            </a:r>
            <a:r>
              <a:rPr lang="en-GB" cap="none" dirty="0" smtClean="0"/>
              <a:t/>
            </a:r>
            <a:br>
              <a:rPr lang="en-GB" cap="none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18308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dirty="0" smtClean="0"/>
              <a:t> bod </a:t>
            </a:r>
            <a:r>
              <a:rPr lang="en-GB" cap="none" dirty="0" err="1" smtClean="0"/>
              <a:t>dydd</a:t>
            </a:r>
            <a:r>
              <a:rPr lang="en-GB" cap="none" dirty="0" smtClean="0"/>
              <a:t> </a:t>
            </a:r>
            <a:br>
              <a:rPr lang="en-GB" cap="none" dirty="0" smtClean="0"/>
            </a:br>
            <a:r>
              <a:rPr lang="en-GB" cap="none" dirty="0" smtClean="0"/>
              <a:t/>
            </a:r>
            <a:br>
              <a:rPr lang="en-GB" cap="none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09406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>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dirty="0" smtClean="0"/>
              <a:t>o </a:t>
            </a:r>
            <a:r>
              <a:rPr lang="en-GB" cap="none" dirty="0" err="1" smtClean="0"/>
              <a:t>gwbl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2103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>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dirty="0" err="1" smtClean="0"/>
              <a:t>weithiau</a:t>
            </a:r>
            <a:r>
              <a:rPr lang="en-GB" cap="none" dirty="0" smtClean="0"/>
              <a:t/>
            </a:r>
            <a:br>
              <a:rPr lang="en-GB" cap="none" dirty="0" smtClean="0"/>
            </a:br>
            <a:r>
              <a:rPr lang="en-GB" dirty="0"/>
              <a:t/>
            </a:r>
            <a:br>
              <a:rPr lang="en-GB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204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>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dirty="0" err="1" smtClean="0"/>
              <a:t>yn</a:t>
            </a:r>
            <a:r>
              <a:rPr lang="en-GB" cap="none" dirty="0" smtClean="0"/>
              <a:t> </a:t>
            </a:r>
            <a:r>
              <a:rPr lang="en-GB" cap="none" dirty="0" err="1" smtClean="0"/>
              <a:t>fy</a:t>
            </a:r>
            <a:r>
              <a:rPr lang="en-GB" cap="none" dirty="0" smtClean="0"/>
              <a:t> </a:t>
            </a:r>
            <a:r>
              <a:rPr lang="en-GB" cap="none" dirty="0" err="1" smtClean="0"/>
              <a:t>marn</a:t>
            </a:r>
            <a:r>
              <a:rPr lang="en-GB" cap="none" dirty="0" smtClean="0"/>
              <a:t> </a:t>
            </a:r>
            <a:r>
              <a:rPr lang="en-GB" cap="none" dirty="0" err="1" smtClean="0"/>
              <a:t>i</a:t>
            </a:r>
            <a:r>
              <a:rPr lang="en-GB" cap="none" dirty="0" smtClean="0"/>
              <a:t/>
            </a:r>
            <a:br>
              <a:rPr lang="en-GB" cap="none" dirty="0" smtClean="0"/>
            </a:br>
            <a:r>
              <a:rPr lang="en-GB" cap="none" dirty="0" smtClean="0"/>
              <a:t/>
            </a:r>
            <a:br>
              <a:rPr lang="en-GB" cap="none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34808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dirty="0" err="1" smtClean="0"/>
              <a:t>yn</a:t>
            </a:r>
            <a:r>
              <a:rPr lang="en-GB" cap="none" dirty="0" smtClean="0"/>
              <a:t> </a:t>
            </a:r>
            <a:r>
              <a:rPr lang="en-GB" cap="none" dirty="0" err="1" smtClean="0"/>
              <a:t>bersonol</a:t>
            </a:r>
            <a:r>
              <a:rPr lang="en-GB" dirty="0" smtClean="0"/>
              <a:t/>
            </a:r>
            <a:br>
              <a:rPr lang="en-GB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611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dirty="0" err="1" smtClean="0"/>
              <a:t>yn</a:t>
            </a:r>
            <a:r>
              <a:rPr lang="en-GB" cap="none" dirty="0" smtClean="0"/>
              <a:t> </a:t>
            </a:r>
            <a:r>
              <a:rPr lang="en-GB" cap="none" dirty="0" err="1" smtClean="0"/>
              <a:t>anffodus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39407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dirty="0" smtClean="0"/>
              <a:t>bob </a:t>
            </a:r>
            <a:r>
              <a:rPr lang="en-GB" cap="none" dirty="0" err="1" smtClean="0"/>
              <a:t>dydd</a:t>
            </a:r>
            <a:r>
              <a:rPr lang="en-GB" cap="none" dirty="0" smtClean="0"/>
              <a:t> </a:t>
            </a:r>
            <a:r>
              <a:rPr lang="en-GB" cap="none" dirty="0" err="1" smtClean="0"/>
              <a:t>Sadwrn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49083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dirty="0" err="1" smtClean="0"/>
              <a:t>ond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2266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dirty="0" err="1" smtClean="0"/>
              <a:t>hefyd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1915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dirty="0"/>
              <a:t>i</a:t>
            </a:r>
            <a:r>
              <a:rPr lang="en-GB" cap="none" dirty="0" smtClean="0"/>
              <a:t> </a:t>
            </a:r>
            <a:r>
              <a:rPr lang="en-GB" cap="none" dirty="0" err="1" smtClean="0"/>
              <a:t>fod</a:t>
            </a:r>
            <a:r>
              <a:rPr lang="en-GB" cap="none" dirty="0" smtClean="0"/>
              <a:t> </a:t>
            </a:r>
            <a:r>
              <a:rPr lang="en-GB" cap="none" dirty="0" err="1" smtClean="0"/>
              <a:t>yn</a:t>
            </a:r>
            <a:r>
              <a:rPr lang="en-GB" cap="none" dirty="0" smtClean="0"/>
              <a:t> honest</a:t>
            </a:r>
            <a:br>
              <a:rPr lang="en-GB" cap="none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05045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dirty="0" err="1" smtClean="0"/>
              <a:t>cefnogi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79805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dirty="0" err="1" smtClean="0"/>
              <a:t>dw</a:t>
            </a:r>
            <a:r>
              <a:rPr lang="en-GB" cap="none" dirty="0" smtClean="0"/>
              <a:t> </a:t>
            </a:r>
            <a:r>
              <a:rPr lang="en-GB" cap="none" dirty="0" err="1"/>
              <a:t>i</a:t>
            </a:r>
            <a:r>
              <a:rPr lang="en-GB" cap="none" dirty="0" err="1" smtClean="0"/>
              <a:t>’n</a:t>
            </a:r>
            <a:r>
              <a:rPr lang="en-GB" cap="none" dirty="0" smtClean="0"/>
              <a:t> </a:t>
            </a:r>
            <a:r>
              <a:rPr lang="en-GB" cap="none" dirty="0" err="1" smtClean="0"/>
              <a:t>meddwl</a:t>
            </a:r>
            <a:r>
              <a:rPr lang="en-GB" cap="none" dirty="0" smtClean="0"/>
              <a:t> bod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3702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dirty="0" err="1" smtClean="0"/>
              <a:t>diolch</a:t>
            </a:r>
            <a:r>
              <a:rPr lang="en-GB" cap="none" dirty="0" smtClean="0"/>
              <a:t> </a:t>
            </a:r>
            <a:r>
              <a:rPr lang="en-GB" cap="none" dirty="0" err="1" smtClean="0"/>
              <a:t>byth</a:t>
            </a:r>
            <a:r>
              <a:rPr lang="en-GB" cap="none" dirty="0" smtClean="0"/>
              <a:t/>
            </a:r>
            <a:br>
              <a:rPr lang="en-GB" cap="none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4345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dirty="0" err="1" smtClean="0"/>
              <a:t>heb</a:t>
            </a:r>
            <a:r>
              <a:rPr lang="en-GB" cap="none" dirty="0" smtClean="0"/>
              <a:t> </a:t>
            </a:r>
            <a:r>
              <a:rPr lang="en-GB" cap="none" dirty="0" err="1" smtClean="0"/>
              <a:t>os</a:t>
            </a:r>
            <a:r>
              <a:rPr lang="en-GB" cap="none" dirty="0" smtClean="0"/>
              <a:t> </a:t>
            </a:r>
            <a:r>
              <a:rPr lang="en-GB" cap="none" dirty="0" err="1" smtClean="0"/>
              <a:t>na</a:t>
            </a:r>
            <a:r>
              <a:rPr lang="en-GB" cap="none" dirty="0" smtClean="0"/>
              <a:t> </a:t>
            </a:r>
            <a:r>
              <a:rPr lang="en-GB" cap="none" dirty="0" err="1" smtClean="0"/>
              <a:t>oni</a:t>
            </a:r>
            <a:r>
              <a:rPr lang="en-GB" cap="none" dirty="0" smtClean="0"/>
              <a:t> </a:t>
            </a:r>
            <a:r>
              <a:rPr lang="en-GB" cap="none" dirty="0" err="1" smtClean="0"/>
              <a:t>bai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24827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dirty="0" err="1" smtClean="0"/>
              <a:t>yn</a:t>
            </a:r>
            <a:r>
              <a:rPr lang="en-GB" cap="none" dirty="0" smtClean="0"/>
              <a:t> </a:t>
            </a:r>
            <a:r>
              <a:rPr lang="en-GB" cap="none" dirty="0" err="1" smtClean="0"/>
              <a:t>aml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10698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dirty="0" smtClean="0"/>
              <a:t>‘</a:t>
            </a:r>
            <a:r>
              <a:rPr lang="en-GB" cap="none" dirty="0" err="1" smtClean="0"/>
              <a:t>sdim</a:t>
            </a:r>
            <a:r>
              <a:rPr lang="en-GB" cap="none" dirty="0" smtClean="0"/>
              <a:t> </a:t>
            </a:r>
            <a:r>
              <a:rPr lang="en-GB" cap="none" dirty="0" err="1" smtClean="0"/>
              <a:t>ots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73708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dirty="0" smtClean="0"/>
              <a:t>o </a:t>
            </a:r>
            <a:r>
              <a:rPr lang="en-GB" cap="none" dirty="0" err="1" smtClean="0"/>
              <a:t>dro</a:t>
            </a:r>
            <a:r>
              <a:rPr lang="en-GB" cap="none" dirty="0" smtClean="0"/>
              <a:t> </a:t>
            </a:r>
            <a:r>
              <a:rPr lang="en-GB" cap="none" dirty="0" err="1" smtClean="0"/>
              <a:t>i</a:t>
            </a:r>
            <a:r>
              <a:rPr lang="en-GB" cap="none" dirty="0" smtClean="0"/>
              <a:t> </a:t>
            </a:r>
            <a:r>
              <a:rPr lang="en-GB" cap="none" dirty="0" err="1" smtClean="0"/>
              <a:t>dro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02721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dirty="0" err="1" smtClean="0"/>
              <a:t>fel</a:t>
            </a:r>
            <a:r>
              <a:rPr lang="en-GB" cap="none" dirty="0" smtClean="0"/>
              <a:t> </a:t>
            </a:r>
            <a:r>
              <a:rPr lang="en-GB" cap="none" dirty="0" err="1" smtClean="0"/>
              <a:t>arfer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8114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dirty="0" err="1" smtClean="0"/>
              <a:t>dw</a:t>
            </a:r>
            <a:r>
              <a:rPr lang="en-GB" cap="none" dirty="0" smtClean="0"/>
              <a:t> </a:t>
            </a:r>
            <a:r>
              <a:rPr lang="en-GB" cap="none" dirty="0" err="1"/>
              <a:t>i</a:t>
            </a:r>
            <a:r>
              <a:rPr lang="en-GB" cap="none" dirty="0" err="1" smtClean="0"/>
              <a:t>’n</a:t>
            </a:r>
            <a:r>
              <a:rPr lang="en-GB" cap="none" dirty="0" smtClean="0"/>
              <a:t> </a:t>
            </a:r>
            <a:r>
              <a:rPr lang="en-GB" cap="none" dirty="0" err="1" smtClean="0"/>
              <a:t>cytuno</a:t>
            </a:r>
            <a:r>
              <a:rPr lang="en-GB" cap="none" dirty="0" smtClean="0"/>
              <a:t/>
            </a:r>
            <a:br>
              <a:rPr lang="en-GB" cap="none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27150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5400" cap="none" dirty="0" err="1" smtClean="0"/>
              <a:t>achos</a:t>
            </a:r>
            <a:r>
              <a:rPr lang="en-GB" sz="5400" cap="none" dirty="0" smtClean="0"/>
              <a:t> </a:t>
            </a:r>
            <a:r>
              <a:rPr lang="en-GB" sz="5400" cap="none" dirty="0" err="1" smtClean="0"/>
              <a:t>mae’n</a:t>
            </a:r>
            <a:r>
              <a:rPr lang="en-GB" sz="5400" cap="none" dirty="0" smtClean="0"/>
              <a:t> </a:t>
            </a:r>
            <a:br>
              <a:rPr lang="en-GB" sz="5400" cap="none" dirty="0" smtClean="0"/>
            </a:br>
            <a:r>
              <a:rPr lang="en-GB" sz="5400" cap="none" dirty="0" err="1" smtClean="0"/>
              <a:t>wastraff</a:t>
            </a:r>
            <a:r>
              <a:rPr lang="en-GB" sz="5400" cap="none" dirty="0" smtClean="0"/>
              <a:t> </a:t>
            </a:r>
            <a:r>
              <a:rPr lang="en-GB" sz="5400" cap="none" dirty="0" err="1" smtClean="0"/>
              <a:t>amser</a:t>
            </a:r>
            <a:r>
              <a:rPr lang="en-GB" sz="5400" cap="none" dirty="0" smtClean="0"/>
              <a:t/>
            </a:r>
            <a:br>
              <a:rPr lang="en-GB" sz="5400" cap="none" dirty="0" smtClean="0"/>
            </a:b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6804555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dirty="0" err="1" smtClean="0"/>
              <a:t>hefyd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6780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cap="none" smtClean="0"/>
              <a:t>tua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50387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162</TotalTime>
  <Words>3</Words>
  <Application>Microsoft Macintosh PowerPoint</Application>
  <PresentationFormat>Widescreen</PresentationFormat>
  <Paragraphs>25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Calibri</vt:lpstr>
      <vt:lpstr>Century Gothic</vt:lpstr>
      <vt:lpstr>Garamond</vt:lpstr>
      <vt:lpstr>Savon</vt:lpstr>
      <vt:lpstr>Y5 / 6 Frills</vt:lpstr>
      <vt:lpstr> gwaetha’r modd  </vt:lpstr>
      <vt:lpstr>   ar y penwythnos   </vt:lpstr>
      <vt:lpstr>   bod dydd   </vt:lpstr>
      <vt:lpstr>   o gwbl  </vt:lpstr>
      <vt:lpstr>   weithiau  </vt:lpstr>
      <vt:lpstr>   yn fy marn i  </vt:lpstr>
      <vt:lpstr> yn bersonol </vt:lpstr>
      <vt:lpstr> yn anffodus</vt:lpstr>
      <vt:lpstr> bob dydd Sadwrn</vt:lpstr>
      <vt:lpstr> ond</vt:lpstr>
      <vt:lpstr> hefyd</vt:lpstr>
      <vt:lpstr> i fod yn honest </vt:lpstr>
      <vt:lpstr> cefnogi</vt:lpstr>
      <vt:lpstr> dw i’n meddwl bod</vt:lpstr>
      <vt:lpstr> diolch byth </vt:lpstr>
      <vt:lpstr> heb os na oni bai</vt:lpstr>
      <vt:lpstr> yn aml</vt:lpstr>
      <vt:lpstr> ‘sdim ots</vt:lpstr>
      <vt:lpstr> o dro i dro</vt:lpstr>
      <vt:lpstr> fel arfer</vt:lpstr>
      <vt:lpstr> dw i’n cytuno </vt:lpstr>
      <vt:lpstr> achos mae’n  wastraff amser </vt:lpstr>
      <vt:lpstr> hefyd</vt:lpstr>
      <vt:lpstr> tua</vt:lpstr>
    </vt:vector>
  </TitlesOfParts>
  <Company/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Griffiths</dc:creator>
  <cp:lastModifiedBy>Natalie Griffiths</cp:lastModifiedBy>
  <cp:revision>4</cp:revision>
  <dcterms:created xsi:type="dcterms:W3CDTF">2018-03-11T10:59:30Z</dcterms:created>
  <dcterms:modified xsi:type="dcterms:W3CDTF">2018-09-04T11:21:17Z</dcterms:modified>
</cp:coreProperties>
</file>