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69" d="100"/>
          <a:sy n="69" d="100"/>
        </p:scale>
        <p:origin x="960" y="-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3FB57-CE7A-4D92-46D7-DB7BA5A5B1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7E43AD-CDAD-803B-5088-206C65C0F8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F48A4-FC84-9763-8D18-08A43CCAC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7D377-643C-7941-497D-3ECCEBED8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43303-9487-2D91-AF16-0E142152D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368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52D5B-3570-D529-21D5-A65AE2730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179C9-2579-197C-1358-7E03542C2B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6DC2D-7525-9314-D5C2-42D42478F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1F44E-C919-D3F7-88B0-FCB5A41CF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DC725-468B-5799-CCAC-FCC484F82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60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82875-21DC-4D2E-00BC-65F43D61C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674380-389D-361E-2D90-70395AB694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AE076-8348-B5E3-035B-C46A8709A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BC686-C27D-6735-183E-DD10421F7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15644-A3DF-F9BF-E025-E7F49E4BA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6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C143F-A366-4922-E8DD-0D17072AB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77B4B-370F-7661-BE27-77DDFB0DE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77510-5263-60E9-203A-A82F220EEE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8E0FE-DDB4-C51E-0EC6-4D9363ADF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C71746-978D-7ED5-23CA-CAAF6EDFF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4FA081-7D5E-7565-D9AB-89DCFA415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63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F6884-8860-9F33-75AB-78AD520E5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F8B5E-1D45-9FA9-2732-42D91A451E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BEAC2B-4A4A-8BC4-10A5-3225617335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4359CA-F2D3-0840-2658-EB8AAD5E4C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FC6F01-010B-3C42-8195-5B02552B31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3A6BED-95B0-FD5B-205E-DBD1E9DF6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E0AFDB-DD97-B0F0-03F0-78D57BC6E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12DAC0-FA05-2121-54C2-D53267581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306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2FB00-5697-BCE2-16F0-731A4CB58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05B750-61D7-7306-3D12-7CEC0F274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1E69B4-6E76-2778-D2CC-1137E7DDB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2E6C9E-EAAF-7027-8BB4-4B13EAA70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53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4765F1-11A1-E085-A5D8-F7F73A495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01FA1F-17AE-35EC-F9A5-AC65C3357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7226C6-EC7E-2E3E-08CD-C1D5E9C1F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645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0D9EB-D00E-750B-F37D-ED75B8946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BCBB3-5643-97C8-4A29-20D0706A3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7901CC-BF84-A7EF-A004-5B18286331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A662F2-96B1-4B30-9021-8E33BE75D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EC8E6C-F8B1-517B-79CA-AC0E7CAC5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85003A-EBD2-08AE-5C63-E79479917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490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D1027-5493-BD9B-5739-8D20517B8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3E81BE-E435-5D46-E5E7-626CABE23B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7423E7-1433-462A-8247-C1F407930E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75699-9886-FC73-279E-BC222E81E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8391B4-BD9A-7A79-ACB4-A6B41CD6F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1603A3-E4EB-8294-A366-D9671EAEA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375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4C948-149B-E591-D2E8-C03AF06C7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3CD892-ABFD-A9A3-6D51-103E29DF99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EC4AB-D0C9-4E49-6E13-9D3E00021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788E2C-4FDA-E80A-0456-2A24EF7FE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CBB7B-6760-8391-DA77-DDAB98143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974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11CE8A-75FF-0D71-BA51-EFC1A6BD8D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660179-DEE8-1A05-ECF5-640445128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FDE3F-3D3B-0030-0D78-DE38FD81A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982800-5F31-9B14-3F4D-B67A096A0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21565-D606-35C2-7FE3-19FF3136C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492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7A3ABB-A629-58C1-3EE9-1CA6E14F9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AE9573-2A47-5E1C-64F3-B11C61F827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987DB-BC76-9C85-051F-B03C5E2A9A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4724B1-5A65-4A8C-BF1D-BCBFD10EA79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8FECD-5D02-6075-8922-E99CDED9DF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1CA8E-CFF6-F82E-98EF-5368404F33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AFA094-8508-423C-AFE6-9F53BB878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083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Poster Examples - Designing a Research Poster - Research Guides ...">
            <a:extLst>
              <a:ext uri="{FF2B5EF4-FFF2-40B4-BE49-F238E27FC236}">
                <a16:creationId xmlns:a16="http://schemas.microsoft.com/office/drawing/2014/main" id="{50B17242-27DA-B82C-1368-6D3CA32BA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"/>
            <a:ext cx="12321310" cy="924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1559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Farah Wiita</cp:lastModifiedBy>
  <cp:revision>2</cp:revision>
  <dcterms:created xsi:type="dcterms:W3CDTF">2025-10-14T15:53:15Z</dcterms:created>
  <dcterms:modified xsi:type="dcterms:W3CDTF">2025-10-14T16:05:11Z</dcterms:modified>
</cp:coreProperties>
</file>