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57" r:id="rId2"/>
    <p:sldId id="261" r:id="rId3"/>
    <p:sldId id="262" r:id="rId4"/>
    <p:sldId id="263" r:id="rId5"/>
    <p:sldId id="265" r:id="rId6"/>
    <p:sldId id="264" r:id="rId7"/>
    <p:sldId id="259" r:id="rId8"/>
    <p:sldId id="260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4AE3FF-CFB9-B583-9E20-E3033BE27AE8}" v="2822" dt="2025-11-10T03:22:50.5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>
        <p:scale>
          <a:sx n="58" d="100"/>
          <a:sy n="58" d="100"/>
        </p:scale>
        <p:origin x="800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leonice Suely Vaz Barbosa Vicente (2418585)" userId="S::2418585@student.uwtsd.ac.uk::a4ec5061-77f4-4130-811c-27d907dc795e" providerId="AD" clId="Web-{1EC080F4-A045-76A9-F534-DE7A745FF2FA}"/>
    <pc:docChg chg="sldOrd">
      <pc:chgData name="Cleonice Suely Vaz Barbosa Vicente (2418585)" userId="S::2418585@student.uwtsd.ac.uk::a4ec5061-77f4-4130-811c-27d907dc795e" providerId="AD" clId="Web-{1EC080F4-A045-76A9-F534-DE7A745FF2FA}" dt="2025-11-01T20:13:15.690" v="4"/>
      <pc:docMkLst>
        <pc:docMk/>
      </pc:docMkLst>
      <pc:sldChg chg="ord">
        <pc:chgData name="Cleonice Suely Vaz Barbosa Vicente (2418585)" userId="S::2418585@student.uwtsd.ac.uk::a4ec5061-77f4-4130-811c-27d907dc795e" providerId="AD" clId="Web-{1EC080F4-A045-76A9-F534-DE7A745FF2FA}" dt="2025-11-01T20:13:15.690" v="4"/>
        <pc:sldMkLst>
          <pc:docMk/>
          <pc:sldMk cId="3591154506" sldId="264"/>
        </pc:sldMkLst>
      </pc:sldChg>
      <pc:sldChg chg="ord">
        <pc:chgData name="Cleonice Suely Vaz Barbosa Vicente (2418585)" userId="S::2418585@student.uwtsd.ac.uk::a4ec5061-77f4-4130-811c-27d907dc795e" providerId="AD" clId="Web-{1EC080F4-A045-76A9-F534-DE7A745FF2FA}" dt="2025-11-01T20:13:07.361" v="2"/>
        <pc:sldMkLst>
          <pc:docMk/>
          <pc:sldMk cId="2820321044" sldId="265"/>
        </pc:sldMkLst>
      </pc:sldChg>
    </pc:docChg>
  </pc:docChgLst>
  <pc:docChgLst>
    <pc:chgData name="Cleonice Suely Vaz Barbosa Vicente (2418585)" userId="S::2418585@student.uwtsd.ac.uk::a4ec5061-77f4-4130-811c-27d907dc795e" providerId="AD" clId="Web-{DAA91082-27E4-7F17-AAF6-F74061D266CB}"/>
    <pc:docChg chg="modSld sldOrd">
      <pc:chgData name="Cleonice Suely Vaz Barbosa Vicente (2418585)" userId="S::2418585@student.uwtsd.ac.uk::a4ec5061-77f4-4130-811c-27d907dc795e" providerId="AD" clId="Web-{DAA91082-27E4-7F17-AAF6-F74061D266CB}" dt="2025-10-28T12:36:32.957" v="370" actId="20577"/>
      <pc:docMkLst>
        <pc:docMk/>
      </pc:docMkLst>
      <pc:sldChg chg="modSp ord">
        <pc:chgData name="Cleonice Suely Vaz Barbosa Vicente (2418585)" userId="S::2418585@student.uwtsd.ac.uk::a4ec5061-77f4-4130-811c-27d907dc795e" providerId="AD" clId="Web-{DAA91082-27E4-7F17-AAF6-F74061D266CB}" dt="2025-10-28T12:33:39.408" v="369"/>
        <pc:sldMkLst>
          <pc:docMk/>
          <pc:sldMk cId="1827463908" sldId="261"/>
        </pc:sldMkLst>
        <pc:spChg chg="mod">
          <ac:chgData name="Cleonice Suely Vaz Barbosa Vicente (2418585)" userId="S::2418585@student.uwtsd.ac.uk::a4ec5061-77f4-4130-811c-27d907dc795e" providerId="AD" clId="Web-{DAA91082-27E4-7F17-AAF6-F74061D266CB}" dt="2025-10-28T12:08:52.251" v="368" actId="20577"/>
          <ac:spMkLst>
            <pc:docMk/>
            <pc:sldMk cId="1827463908" sldId="261"/>
            <ac:spMk id="3" creationId="{E7683AE3-AEE7-E8C0-F4B4-682E7E6C7B58}"/>
          </ac:spMkLst>
        </pc:spChg>
      </pc:sldChg>
      <pc:sldChg chg="modSp">
        <pc:chgData name="Cleonice Suely Vaz Barbosa Vicente (2418585)" userId="S::2418585@student.uwtsd.ac.uk::a4ec5061-77f4-4130-811c-27d907dc795e" providerId="AD" clId="Web-{DAA91082-27E4-7F17-AAF6-F74061D266CB}" dt="2025-10-28T12:36:32.957" v="370" actId="20577"/>
        <pc:sldMkLst>
          <pc:docMk/>
          <pc:sldMk cId="1335357284" sldId="262"/>
        </pc:sldMkLst>
        <pc:spChg chg="mod">
          <ac:chgData name="Cleonice Suely Vaz Barbosa Vicente (2418585)" userId="S::2418585@student.uwtsd.ac.uk::a4ec5061-77f4-4130-811c-27d907dc795e" providerId="AD" clId="Web-{DAA91082-27E4-7F17-AAF6-F74061D266CB}" dt="2025-10-28T12:36:32.957" v="370" actId="20577"/>
          <ac:spMkLst>
            <pc:docMk/>
            <pc:sldMk cId="1335357284" sldId="262"/>
            <ac:spMk id="3" creationId="{5D0CB83E-3855-D69A-A9F9-46A765325AF6}"/>
          </ac:spMkLst>
        </pc:spChg>
      </pc:sldChg>
    </pc:docChg>
  </pc:docChgLst>
  <pc:docChgLst>
    <pc:chgData name="Cleonice Suely Vaz Barbosa Vicente (2418585)" userId="S::2418585@student.uwtsd.ac.uk::a4ec5061-77f4-4130-811c-27d907dc795e" providerId="AD" clId="Web-{34152460-8286-6A75-4F01-F2256A0BEA44}"/>
    <pc:docChg chg="modSld">
      <pc:chgData name="Cleonice Suely Vaz Barbosa Vicente (2418585)" userId="S::2418585@student.uwtsd.ac.uk::a4ec5061-77f4-4130-811c-27d907dc795e" providerId="AD" clId="Web-{34152460-8286-6A75-4F01-F2256A0BEA44}" dt="2025-11-01T18:23:51.835" v="239" actId="20577"/>
      <pc:docMkLst>
        <pc:docMk/>
      </pc:docMkLst>
      <pc:sldChg chg="modSp">
        <pc:chgData name="Cleonice Suely Vaz Barbosa Vicente (2418585)" userId="S::2418585@student.uwtsd.ac.uk::a4ec5061-77f4-4130-811c-27d907dc795e" providerId="AD" clId="Web-{34152460-8286-6A75-4F01-F2256A0BEA44}" dt="2025-11-01T18:20:40.345" v="175" actId="20577"/>
        <pc:sldMkLst>
          <pc:docMk/>
          <pc:sldMk cId="1637099211" sldId="260"/>
        </pc:sldMkLst>
        <pc:spChg chg="mod">
          <ac:chgData name="Cleonice Suely Vaz Barbosa Vicente (2418585)" userId="S::2418585@student.uwtsd.ac.uk::a4ec5061-77f4-4130-811c-27d907dc795e" providerId="AD" clId="Web-{34152460-8286-6A75-4F01-F2256A0BEA44}" dt="2025-11-01T18:20:40.345" v="175" actId="20577"/>
          <ac:spMkLst>
            <pc:docMk/>
            <pc:sldMk cId="1637099211" sldId="260"/>
            <ac:spMk id="3" creationId="{87331D4E-4CF8-F7B2-AF82-9710DC9D3A2F}"/>
          </ac:spMkLst>
        </pc:spChg>
      </pc:sldChg>
      <pc:sldChg chg="modSp">
        <pc:chgData name="Cleonice Suely Vaz Barbosa Vicente (2418585)" userId="S::2418585@student.uwtsd.ac.uk::a4ec5061-77f4-4130-811c-27d907dc795e" providerId="AD" clId="Web-{34152460-8286-6A75-4F01-F2256A0BEA44}" dt="2025-11-01T18:23:51.835" v="239" actId="20577"/>
        <pc:sldMkLst>
          <pc:docMk/>
          <pc:sldMk cId="1827463908" sldId="261"/>
        </pc:sldMkLst>
        <pc:spChg chg="mod">
          <ac:chgData name="Cleonice Suely Vaz Barbosa Vicente (2418585)" userId="S::2418585@student.uwtsd.ac.uk::a4ec5061-77f4-4130-811c-27d907dc795e" providerId="AD" clId="Web-{34152460-8286-6A75-4F01-F2256A0BEA44}" dt="2025-11-01T18:23:51.835" v="239" actId="20577"/>
          <ac:spMkLst>
            <pc:docMk/>
            <pc:sldMk cId="1827463908" sldId="261"/>
            <ac:spMk id="3" creationId="{E7683AE3-AEE7-E8C0-F4B4-682E7E6C7B58}"/>
          </ac:spMkLst>
        </pc:spChg>
      </pc:sldChg>
      <pc:sldChg chg="modSp">
        <pc:chgData name="Cleonice Suely Vaz Barbosa Vicente (2418585)" userId="S::2418585@student.uwtsd.ac.uk::a4ec5061-77f4-4130-811c-27d907dc795e" providerId="AD" clId="Web-{34152460-8286-6A75-4F01-F2256A0BEA44}" dt="2025-11-01T18:16:45.603" v="172" actId="20577"/>
        <pc:sldMkLst>
          <pc:docMk/>
          <pc:sldMk cId="708615197" sldId="263"/>
        </pc:sldMkLst>
        <pc:graphicFrameChg chg="modGraphic">
          <ac:chgData name="Cleonice Suely Vaz Barbosa Vicente (2418585)" userId="S::2418585@student.uwtsd.ac.uk::a4ec5061-77f4-4130-811c-27d907dc795e" providerId="AD" clId="Web-{34152460-8286-6A75-4F01-F2256A0BEA44}" dt="2025-11-01T18:00:46.915" v="1" actId="20577"/>
          <ac:graphicFrameMkLst>
            <pc:docMk/>
            <pc:sldMk cId="708615197" sldId="263"/>
            <ac:graphicFrameMk id="4" creationId="{0065E33D-A55B-14AE-99BA-FCFBF49D624B}"/>
          </ac:graphicFrameMkLst>
        </pc:graphicFrameChg>
        <pc:graphicFrameChg chg="modGraphic">
          <ac:chgData name="Cleonice Suely Vaz Barbosa Vicente (2418585)" userId="S::2418585@student.uwtsd.ac.uk::a4ec5061-77f4-4130-811c-27d907dc795e" providerId="AD" clId="Web-{34152460-8286-6A75-4F01-F2256A0BEA44}" dt="2025-11-01T18:16:45.603" v="172" actId="20577"/>
          <ac:graphicFrameMkLst>
            <pc:docMk/>
            <pc:sldMk cId="708615197" sldId="263"/>
            <ac:graphicFrameMk id="1043" creationId="{EEE13885-9C0A-0043-5E80-4D7439B5538E}"/>
          </ac:graphicFrameMkLst>
        </pc:graphicFrameChg>
      </pc:sldChg>
    </pc:docChg>
  </pc:docChgLst>
  <pc:docChgLst>
    <pc:chgData name="Cleonice Suely Vaz Barbosa Vicente (2418585)" userId="S::2418585@student.uwtsd.ac.uk::a4ec5061-77f4-4130-811c-27d907dc795e" providerId="AD" clId="Web-{96D5442F-D715-40DC-C3CE-9194C25F928E}"/>
    <pc:docChg chg="addSld modSld">
      <pc:chgData name="Cleonice Suely Vaz Barbosa Vicente (2418585)" userId="S::2418585@student.uwtsd.ac.uk::a4ec5061-77f4-4130-811c-27d907dc795e" providerId="AD" clId="Web-{96D5442F-D715-40DC-C3CE-9194C25F928E}" dt="2025-10-21T15:35:08.254" v="83" actId="20577"/>
      <pc:docMkLst>
        <pc:docMk/>
      </pc:docMkLst>
      <pc:sldChg chg="new">
        <pc:chgData name="Cleonice Suely Vaz Barbosa Vicente (2418585)" userId="S::2418585@student.uwtsd.ac.uk::a4ec5061-77f4-4130-811c-27d907dc795e" providerId="AD" clId="Web-{96D5442F-D715-40DC-C3CE-9194C25F928E}" dt="2025-10-21T15:31:15.202" v="0"/>
        <pc:sldMkLst>
          <pc:docMk/>
          <pc:sldMk cId="536073979" sldId="257"/>
        </pc:sldMkLst>
      </pc:sldChg>
      <pc:sldChg chg="new">
        <pc:chgData name="Cleonice Suely Vaz Barbosa Vicente (2418585)" userId="S::2418585@student.uwtsd.ac.uk::a4ec5061-77f4-4130-811c-27d907dc795e" providerId="AD" clId="Web-{96D5442F-D715-40DC-C3CE-9194C25F928E}" dt="2025-10-21T15:31:20.202" v="2"/>
        <pc:sldMkLst>
          <pc:docMk/>
          <pc:sldMk cId="3765518405" sldId="259"/>
        </pc:sldMkLst>
      </pc:sldChg>
      <pc:sldChg chg="new">
        <pc:chgData name="Cleonice Suely Vaz Barbosa Vicente (2418585)" userId="S::2418585@student.uwtsd.ac.uk::a4ec5061-77f4-4130-811c-27d907dc795e" providerId="AD" clId="Web-{96D5442F-D715-40DC-C3CE-9194C25F928E}" dt="2025-10-21T15:31:24.296" v="3"/>
        <pc:sldMkLst>
          <pc:docMk/>
          <pc:sldMk cId="1637099211" sldId="260"/>
        </pc:sldMkLst>
      </pc:sldChg>
      <pc:sldChg chg="new">
        <pc:chgData name="Cleonice Suely Vaz Barbosa Vicente (2418585)" userId="S::2418585@student.uwtsd.ac.uk::a4ec5061-77f4-4130-811c-27d907dc795e" providerId="AD" clId="Web-{96D5442F-D715-40DC-C3CE-9194C25F928E}" dt="2025-10-21T15:31:33.702" v="4"/>
        <pc:sldMkLst>
          <pc:docMk/>
          <pc:sldMk cId="1827463908" sldId="261"/>
        </pc:sldMkLst>
      </pc:sldChg>
      <pc:sldChg chg="new">
        <pc:chgData name="Cleonice Suely Vaz Barbosa Vicente (2418585)" userId="S::2418585@student.uwtsd.ac.uk::a4ec5061-77f4-4130-811c-27d907dc795e" providerId="AD" clId="Web-{96D5442F-D715-40DC-C3CE-9194C25F928E}" dt="2025-10-21T15:31:36.374" v="5"/>
        <pc:sldMkLst>
          <pc:docMk/>
          <pc:sldMk cId="1335357284" sldId="262"/>
        </pc:sldMkLst>
      </pc:sldChg>
      <pc:sldChg chg="new">
        <pc:chgData name="Cleonice Suely Vaz Barbosa Vicente (2418585)" userId="S::2418585@student.uwtsd.ac.uk::a4ec5061-77f4-4130-811c-27d907dc795e" providerId="AD" clId="Web-{96D5442F-D715-40DC-C3CE-9194C25F928E}" dt="2025-10-21T15:31:40.234" v="6"/>
        <pc:sldMkLst>
          <pc:docMk/>
          <pc:sldMk cId="708615197" sldId="263"/>
        </pc:sldMkLst>
      </pc:sldChg>
      <pc:sldChg chg="addSp delSp modSp new mod setBg">
        <pc:chgData name="Cleonice Suely Vaz Barbosa Vicente (2418585)" userId="S::2418585@student.uwtsd.ac.uk::a4ec5061-77f4-4130-811c-27d907dc795e" providerId="AD" clId="Web-{96D5442F-D715-40DC-C3CE-9194C25F928E}" dt="2025-10-21T15:32:15.157" v="9"/>
        <pc:sldMkLst>
          <pc:docMk/>
          <pc:sldMk cId="3591154506" sldId="264"/>
        </pc:sldMkLst>
        <pc:spChg chg="mod">
          <ac:chgData name="Cleonice Suely Vaz Barbosa Vicente (2418585)" userId="S::2418585@student.uwtsd.ac.uk::a4ec5061-77f4-4130-811c-27d907dc795e" providerId="AD" clId="Web-{96D5442F-D715-40DC-C3CE-9194C25F928E}" dt="2025-10-21T15:32:15.157" v="9"/>
          <ac:spMkLst>
            <pc:docMk/>
            <pc:sldMk cId="3591154506" sldId="264"/>
            <ac:spMk id="2" creationId="{4072190F-0B4D-5B04-94F4-780E362495AB}"/>
          </ac:spMkLst>
        </pc:spChg>
        <pc:spChg chg="mod">
          <ac:chgData name="Cleonice Suely Vaz Barbosa Vicente (2418585)" userId="S::2418585@student.uwtsd.ac.uk::a4ec5061-77f4-4130-811c-27d907dc795e" providerId="AD" clId="Web-{96D5442F-D715-40DC-C3CE-9194C25F928E}" dt="2025-10-21T15:32:15.157" v="9"/>
          <ac:spMkLst>
            <pc:docMk/>
            <pc:sldMk cId="3591154506" sldId="264"/>
            <ac:spMk id="3" creationId="{8B1212EB-6C0C-7070-07F0-960103CD413B}"/>
          </ac:spMkLst>
        </pc:spChg>
      </pc:sldChg>
    </pc:docChg>
  </pc:docChgLst>
  <pc:docChgLst>
    <pc:chgData name="Cleonice Suely Vaz Barbosa Vicente (2418585)" userId="S::2418585@student.uwtsd.ac.uk::a4ec5061-77f4-4130-811c-27d907dc795e" providerId="AD" clId="Web-{6B4AE3FF-CFB9-B583-9E20-E3033BE27AE8}"/>
    <pc:docChg chg="mod modSld addMainMaster delMainMaster">
      <pc:chgData name="Cleonice Suely Vaz Barbosa Vicente (2418585)" userId="S::2418585@student.uwtsd.ac.uk::a4ec5061-77f4-4130-811c-27d907dc795e" providerId="AD" clId="Web-{6B4AE3FF-CFB9-B583-9E20-E3033BE27AE8}" dt="2025-11-10T03:22:50.538" v="2710" actId="20577"/>
      <pc:docMkLst>
        <pc:docMk/>
      </pc:docMkLst>
      <pc:sldChg chg="delSp modSp mod modClrScheme delDesignElem chgLayout">
        <pc:chgData name="Cleonice Suely Vaz Barbosa Vicente (2418585)" userId="S::2418585@student.uwtsd.ac.uk::a4ec5061-77f4-4130-811c-27d907dc795e" providerId="AD" clId="Web-{6B4AE3FF-CFB9-B583-9E20-E3033BE27AE8}" dt="2025-11-10T03:05:25.268" v="2274" actId="14100"/>
        <pc:sldMkLst>
          <pc:docMk/>
          <pc:sldMk cId="536073979" sldId="257"/>
        </pc:sldMkLst>
        <pc:spChg chg="mod ord">
          <ac:chgData name="Cleonice Suely Vaz Barbosa Vicente (2418585)" userId="S::2418585@student.uwtsd.ac.uk::a4ec5061-77f4-4130-811c-27d907dc795e" providerId="AD" clId="Web-{6B4AE3FF-CFB9-B583-9E20-E3033BE27AE8}" dt="2025-11-10T01:54:56.630" v="1694"/>
          <ac:spMkLst>
            <pc:docMk/>
            <pc:sldMk cId="536073979" sldId="257"/>
            <ac:spMk id="2" creationId="{F206F312-835B-5B74-00A9-AED12E6F0AD2}"/>
          </ac:spMkLst>
        </pc:spChg>
        <pc:spChg chg="mod ord">
          <ac:chgData name="Cleonice Suely Vaz Barbosa Vicente (2418585)" userId="S::2418585@student.uwtsd.ac.uk::a4ec5061-77f4-4130-811c-27d907dc795e" providerId="AD" clId="Web-{6B4AE3FF-CFB9-B583-9E20-E3033BE27AE8}" dt="2025-11-10T01:54:56.630" v="1694"/>
          <ac:spMkLst>
            <pc:docMk/>
            <pc:sldMk cId="536073979" sldId="257"/>
            <ac:spMk id="3" creationId="{625DAFC2-4276-58D3-DCA0-C64164DD037B}"/>
          </ac:spMkLst>
        </pc:spChg>
        <pc:spChg chg="mod">
          <ac:chgData name="Cleonice Suely Vaz Barbosa Vicente (2418585)" userId="S::2418585@student.uwtsd.ac.uk::a4ec5061-77f4-4130-811c-27d907dc795e" providerId="AD" clId="Web-{6B4AE3FF-CFB9-B583-9E20-E3033BE27AE8}" dt="2025-11-10T03:05:25.268" v="2274" actId="14100"/>
          <ac:spMkLst>
            <pc:docMk/>
            <pc:sldMk cId="536073979" sldId="257"/>
            <ac:spMk id="6" creationId="{304A6266-7A70-30B5-40E2-4123662A687C}"/>
          </ac:spMkLst>
        </pc:spChg>
        <pc:spChg chg="del">
          <ac:chgData name="Cleonice Suely Vaz Barbosa Vicente (2418585)" userId="S::2418585@student.uwtsd.ac.uk::a4ec5061-77f4-4130-811c-27d907dc795e" providerId="AD" clId="Web-{6B4AE3FF-CFB9-B583-9E20-E3033BE27AE8}" dt="2025-11-10T01:50:44.879" v="1677"/>
          <ac:spMkLst>
            <pc:docMk/>
            <pc:sldMk cId="536073979" sldId="257"/>
            <ac:spMk id="40" creationId="{4BC99CB9-DDAD-44A2-8A1C-E3AF4E72DF5C}"/>
          </ac:spMkLst>
        </pc:spChg>
        <pc:spChg chg="del">
          <ac:chgData name="Cleonice Suely Vaz Barbosa Vicente (2418585)" userId="S::2418585@student.uwtsd.ac.uk::a4ec5061-77f4-4130-811c-27d907dc795e" providerId="AD" clId="Web-{6B4AE3FF-CFB9-B583-9E20-E3033BE27AE8}" dt="2025-11-10T01:50:44.879" v="1677"/>
          <ac:spMkLst>
            <pc:docMk/>
            <pc:sldMk cId="536073979" sldId="257"/>
            <ac:spMk id="41" creationId="{64053CBF-3932-45FF-8285-EE5146085F3A}"/>
          </ac:spMkLst>
        </pc:spChg>
        <pc:grpChg chg="del">
          <ac:chgData name="Cleonice Suely Vaz Barbosa Vicente (2418585)" userId="S::2418585@student.uwtsd.ac.uk::a4ec5061-77f4-4130-811c-27d907dc795e" providerId="AD" clId="Web-{6B4AE3FF-CFB9-B583-9E20-E3033BE27AE8}" dt="2025-11-10T01:50:44.879" v="1677"/>
          <ac:grpSpMkLst>
            <pc:docMk/>
            <pc:sldMk cId="536073979" sldId="257"/>
            <ac:grpSpMk id="42" creationId="{2E751C04-BEA6-446B-A678-9C74819EBD4C}"/>
          </ac:grpSpMkLst>
        </pc:grpChg>
        <pc:grpChg chg="del">
          <ac:chgData name="Cleonice Suely Vaz Barbosa Vicente (2418585)" userId="S::2418585@student.uwtsd.ac.uk::a4ec5061-77f4-4130-811c-27d907dc795e" providerId="AD" clId="Web-{6B4AE3FF-CFB9-B583-9E20-E3033BE27AE8}" dt="2025-11-10T01:50:44.879" v="1677"/>
          <ac:grpSpMkLst>
            <pc:docMk/>
            <pc:sldMk cId="536073979" sldId="257"/>
            <ac:grpSpMk id="45" creationId="{B63ACBA3-DEFD-4C6D-BBA0-64468FA99C2D}"/>
          </ac:grpSpMkLst>
        </pc:grpChg>
      </pc:sldChg>
      <pc:sldChg chg="modSp mod modClrScheme chgLayout">
        <pc:chgData name="Cleonice Suely Vaz Barbosa Vicente (2418585)" userId="S::2418585@student.uwtsd.ac.uk::a4ec5061-77f4-4130-811c-27d907dc795e" providerId="AD" clId="Web-{6B4AE3FF-CFB9-B583-9E20-E3033BE27AE8}" dt="2025-11-10T02:28:52.276" v="1990" actId="20577"/>
        <pc:sldMkLst>
          <pc:docMk/>
          <pc:sldMk cId="3765518405" sldId="259"/>
        </pc:sldMkLst>
        <pc:spChg chg="mod ord">
          <ac:chgData name="Cleonice Suely Vaz Barbosa Vicente (2418585)" userId="S::2418585@student.uwtsd.ac.uk::a4ec5061-77f4-4130-811c-27d907dc795e" providerId="AD" clId="Web-{6B4AE3FF-CFB9-B583-9E20-E3033BE27AE8}" dt="2025-11-10T01:54:56.630" v="1694"/>
          <ac:spMkLst>
            <pc:docMk/>
            <pc:sldMk cId="3765518405" sldId="259"/>
            <ac:spMk id="2" creationId="{5D3C4A08-D0DC-8142-562E-EDD6C3A170E3}"/>
          </ac:spMkLst>
        </pc:spChg>
        <pc:spChg chg="mod ord">
          <ac:chgData name="Cleonice Suely Vaz Barbosa Vicente (2418585)" userId="S::2418585@student.uwtsd.ac.uk::a4ec5061-77f4-4130-811c-27d907dc795e" providerId="AD" clId="Web-{6B4AE3FF-CFB9-B583-9E20-E3033BE27AE8}" dt="2025-11-10T02:28:52.276" v="1990" actId="20577"/>
          <ac:spMkLst>
            <pc:docMk/>
            <pc:sldMk cId="3765518405" sldId="259"/>
            <ac:spMk id="3" creationId="{BCA54A85-3A07-7F0C-ADFA-B2EC96ABBAC1}"/>
          </ac:spMkLst>
        </pc:spChg>
      </pc:sldChg>
      <pc:sldChg chg="modSp mod modClrScheme chgLayout">
        <pc:chgData name="Cleonice Suely Vaz Barbosa Vicente (2418585)" userId="S::2418585@student.uwtsd.ac.uk::a4ec5061-77f4-4130-811c-27d907dc795e" providerId="AD" clId="Web-{6B4AE3FF-CFB9-B583-9E20-E3033BE27AE8}" dt="2025-11-10T01:58:19.645" v="1754" actId="20577"/>
        <pc:sldMkLst>
          <pc:docMk/>
          <pc:sldMk cId="1637099211" sldId="260"/>
        </pc:sldMkLst>
        <pc:spChg chg="mod ord">
          <ac:chgData name="Cleonice Suely Vaz Barbosa Vicente (2418585)" userId="S::2418585@student.uwtsd.ac.uk::a4ec5061-77f4-4130-811c-27d907dc795e" providerId="AD" clId="Web-{6B4AE3FF-CFB9-B583-9E20-E3033BE27AE8}" dt="2025-11-10T01:58:19.645" v="1754" actId="20577"/>
          <ac:spMkLst>
            <pc:docMk/>
            <pc:sldMk cId="1637099211" sldId="260"/>
            <ac:spMk id="2" creationId="{0AC9F43A-A47B-10B1-4527-82786625DB6F}"/>
          </ac:spMkLst>
        </pc:spChg>
        <pc:spChg chg="mod ord">
          <ac:chgData name="Cleonice Suely Vaz Barbosa Vicente (2418585)" userId="S::2418585@student.uwtsd.ac.uk::a4ec5061-77f4-4130-811c-27d907dc795e" providerId="AD" clId="Web-{6B4AE3FF-CFB9-B583-9E20-E3033BE27AE8}" dt="2025-11-10T01:57:28.230" v="1752" actId="14100"/>
          <ac:spMkLst>
            <pc:docMk/>
            <pc:sldMk cId="1637099211" sldId="260"/>
            <ac:spMk id="3" creationId="{87331D4E-4CF8-F7B2-AF82-9710DC9D3A2F}"/>
          </ac:spMkLst>
        </pc:spChg>
      </pc:sldChg>
      <pc:sldChg chg="modSp mod modClrScheme chgLayout">
        <pc:chgData name="Cleonice Suely Vaz Barbosa Vicente (2418585)" userId="S::2418585@student.uwtsd.ac.uk::a4ec5061-77f4-4130-811c-27d907dc795e" providerId="AD" clId="Web-{6B4AE3FF-CFB9-B583-9E20-E3033BE27AE8}" dt="2025-11-10T01:58:50.955" v="1756" actId="20577"/>
        <pc:sldMkLst>
          <pc:docMk/>
          <pc:sldMk cId="1827463908" sldId="261"/>
        </pc:sldMkLst>
        <pc:spChg chg="mod ord">
          <ac:chgData name="Cleonice Suely Vaz Barbosa Vicente (2418585)" userId="S::2418585@student.uwtsd.ac.uk::a4ec5061-77f4-4130-811c-27d907dc795e" providerId="AD" clId="Web-{6B4AE3FF-CFB9-B583-9E20-E3033BE27AE8}" dt="2025-11-10T01:58:50.955" v="1756" actId="20577"/>
          <ac:spMkLst>
            <pc:docMk/>
            <pc:sldMk cId="1827463908" sldId="261"/>
            <ac:spMk id="2" creationId="{AD1E2E25-72FE-EC98-EEB8-EB778FA939F0}"/>
          </ac:spMkLst>
        </pc:spChg>
        <pc:spChg chg="mod ord">
          <ac:chgData name="Cleonice Suely Vaz Barbosa Vicente (2418585)" userId="S::2418585@student.uwtsd.ac.uk::a4ec5061-77f4-4130-811c-27d907dc795e" providerId="AD" clId="Web-{6B4AE3FF-CFB9-B583-9E20-E3033BE27AE8}" dt="2025-11-10T01:54:56.630" v="1694"/>
          <ac:spMkLst>
            <pc:docMk/>
            <pc:sldMk cId="1827463908" sldId="261"/>
            <ac:spMk id="3" creationId="{E7683AE3-AEE7-E8C0-F4B4-682E7E6C7B58}"/>
          </ac:spMkLst>
        </pc:spChg>
      </pc:sldChg>
      <pc:sldChg chg="modSp mod modClrScheme chgLayout">
        <pc:chgData name="Cleonice Suely Vaz Barbosa Vicente (2418585)" userId="S::2418585@student.uwtsd.ac.uk::a4ec5061-77f4-4130-811c-27d907dc795e" providerId="AD" clId="Web-{6B4AE3FF-CFB9-B583-9E20-E3033BE27AE8}" dt="2025-11-10T03:20:39.782" v="2694" actId="20577"/>
        <pc:sldMkLst>
          <pc:docMk/>
          <pc:sldMk cId="1335357284" sldId="262"/>
        </pc:sldMkLst>
        <pc:spChg chg="mod ord">
          <ac:chgData name="Cleonice Suely Vaz Barbosa Vicente (2418585)" userId="S::2418585@student.uwtsd.ac.uk::a4ec5061-77f4-4130-811c-27d907dc795e" providerId="AD" clId="Web-{6B4AE3FF-CFB9-B583-9E20-E3033BE27AE8}" dt="2025-11-10T01:59:20.191" v="1757" actId="14100"/>
          <ac:spMkLst>
            <pc:docMk/>
            <pc:sldMk cId="1335357284" sldId="262"/>
            <ac:spMk id="2" creationId="{4C9225B3-D692-B255-22E4-7EE2AC709114}"/>
          </ac:spMkLst>
        </pc:spChg>
        <pc:spChg chg="mod ord">
          <ac:chgData name="Cleonice Suely Vaz Barbosa Vicente (2418585)" userId="S::2418585@student.uwtsd.ac.uk::a4ec5061-77f4-4130-811c-27d907dc795e" providerId="AD" clId="Web-{6B4AE3FF-CFB9-B583-9E20-E3033BE27AE8}" dt="2025-11-10T03:20:39.782" v="2694" actId="20577"/>
          <ac:spMkLst>
            <pc:docMk/>
            <pc:sldMk cId="1335357284" sldId="262"/>
            <ac:spMk id="3" creationId="{5D0CB83E-3855-D69A-A9F9-46A765325AF6}"/>
          </ac:spMkLst>
        </pc:spChg>
      </pc:sldChg>
      <pc:sldChg chg="modSp mod modClrScheme chgLayout">
        <pc:chgData name="Cleonice Suely Vaz Barbosa Vicente (2418585)" userId="S::2418585@student.uwtsd.ac.uk::a4ec5061-77f4-4130-811c-27d907dc795e" providerId="AD" clId="Web-{6B4AE3FF-CFB9-B583-9E20-E3033BE27AE8}" dt="2025-11-10T03:22:04.599" v="2698" actId="14100"/>
        <pc:sldMkLst>
          <pc:docMk/>
          <pc:sldMk cId="708615197" sldId="263"/>
        </pc:sldMkLst>
        <pc:spChg chg="mod ord">
          <ac:chgData name="Cleonice Suely Vaz Barbosa Vicente (2418585)" userId="S::2418585@student.uwtsd.ac.uk::a4ec5061-77f4-4130-811c-27d907dc795e" providerId="AD" clId="Web-{6B4AE3FF-CFB9-B583-9E20-E3033BE27AE8}" dt="2025-11-10T01:55:48.288" v="1697" actId="14100"/>
          <ac:spMkLst>
            <pc:docMk/>
            <pc:sldMk cId="708615197" sldId="263"/>
            <ac:spMk id="2" creationId="{4CB75684-86C1-2B3F-39FA-D5DF8A2431AD}"/>
          </ac:spMkLst>
        </pc:spChg>
        <pc:spChg chg="mod ord">
          <ac:chgData name="Cleonice Suely Vaz Barbosa Vicente (2418585)" userId="S::2418585@student.uwtsd.ac.uk::a4ec5061-77f4-4130-811c-27d907dc795e" providerId="AD" clId="Web-{6B4AE3FF-CFB9-B583-9E20-E3033BE27AE8}" dt="2025-11-10T01:54:56.630" v="1694"/>
          <ac:spMkLst>
            <pc:docMk/>
            <pc:sldMk cId="708615197" sldId="263"/>
            <ac:spMk id="3" creationId="{DFFC8F87-4CEF-CE54-13FB-DC4893D03577}"/>
          </ac:spMkLst>
        </pc:spChg>
        <pc:graphicFrameChg chg="mod modGraphic">
          <ac:chgData name="Cleonice Suely Vaz Barbosa Vicente (2418585)" userId="S::2418585@student.uwtsd.ac.uk::a4ec5061-77f4-4130-811c-27d907dc795e" providerId="AD" clId="Web-{6B4AE3FF-CFB9-B583-9E20-E3033BE27AE8}" dt="2025-11-10T03:21:55.942" v="2697" actId="14100"/>
          <ac:graphicFrameMkLst>
            <pc:docMk/>
            <pc:sldMk cId="708615197" sldId="263"/>
            <ac:graphicFrameMk id="4" creationId="{0065E33D-A55B-14AE-99BA-FCFBF49D624B}"/>
          </ac:graphicFrameMkLst>
        </pc:graphicFrameChg>
        <pc:graphicFrameChg chg="mod modGraphic">
          <ac:chgData name="Cleonice Suely Vaz Barbosa Vicente (2418585)" userId="S::2418585@student.uwtsd.ac.uk::a4ec5061-77f4-4130-811c-27d907dc795e" providerId="AD" clId="Web-{6B4AE3FF-CFB9-B583-9E20-E3033BE27AE8}" dt="2025-11-10T03:22:04.599" v="2698" actId="14100"/>
          <ac:graphicFrameMkLst>
            <pc:docMk/>
            <pc:sldMk cId="708615197" sldId="263"/>
            <ac:graphicFrameMk id="1043" creationId="{EEE13885-9C0A-0043-5E80-4D7439B5538E}"/>
          </ac:graphicFrameMkLst>
        </pc:graphicFrameChg>
      </pc:sldChg>
      <pc:sldChg chg="addSp delSp modSp mod modClrScheme chgLayout">
        <pc:chgData name="Cleonice Suely Vaz Barbosa Vicente (2418585)" userId="S::2418585@student.uwtsd.ac.uk::a4ec5061-77f4-4130-811c-27d907dc795e" providerId="AD" clId="Web-{6B4AE3FF-CFB9-B583-9E20-E3033BE27AE8}" dt="2025-11-10T03:06:48.881" v="2277" actId="20577"/>
        <pc:sldMkLst>
          <pc:docMk/>
          <pc:sldMk cId="3591154506" sldId="264"/>
        </pc:sldMkLst>
        <pc:spChg chg="mod ord">
          <ac:chgData name="Cleonice Suely Vaz Barbosa Vicente (2418585)" userId="S::2418585@student.uwtsd.ac.uk::a4ec5061-77f4-4130-811c-27d907dc795e" providerId="AD" clId="Web-{6B4AE3FF-CFB9-B583-9E20-E3033BE27AE8}" dt="2025-11-10T01:57:07.062" v="1751" actId="14100"/>
          <ac:spMkLst>
            <pc:docMk/>
            <pc:sldMk cId="3591154506" sldId="264"/>
            <ac:spMk id="2" creationId="{4072190F-0B4D-5B04-94F4-780E362495AB}"/>
          </ac:spMkLst>
        </pc:spChg>
        <pc:spChg chg="mod ord">
          <ac:chgData name="Cleonice Suely Vaz Barbosa Vicente (2418585)" userId="S::2418585@student.uwtsd.ac.uk::a4ec5061-77f4-4130-811c-27d907dc795e" providerId="AD" clId="Web-{6B4AE3FF-CFB9-B583-9E20-E3033BE27AE8}" dt="2025-11-10T01:54:56.630" v="1694"/>
          <ac:spMkLst>
            <pc:docMk/>
            <pc:sldMk cId="3591154506" sldId="264"/>
            <ac:spMk id="3" creationId="{8B1212EB-6C0C-7070-07F0-960103CD413B}"/>
          </ac:spMkLst>
        </pc:spChg>
        <pc:spChg chg="add del mod">
          <ac:chgData name="Cleonice Suely Vaz Barbosa Vicente (2418585)" userId="S::2418585@student.uwtsd.ac.uk::a4ec5061-77f4-4130-811c-27d907dc795e" providerId="AD" clId="Web-{6B4AE3FF-CFB9-B583-9E20-E3033BE27AE8}" dt="2025-11-10T02:04:33.330" v="1767"/>
          <ac:spMkLst>
            <pc:docMk/>
            <pc:sldMk cId="3591154506" sldId="264"/>
            <ac:spMk id="4" creationId="{DC98DA90-CC83-4905-9DC1-C96B8B2B29BB}"/>
          </ac:spMkLst>
        </pc:spChg>
        <pc:spChg chg="add del">
          <ac:chgData name="Cleonice Suely Vaz Barbosa Vicente (2418585)" userId="S::2418585@student.uwtsd.ac.uk::a4ec5061-77f4-4130-811c-27d907dc795e" providerId="AD" clId="Web-{6B4AE3FF-CFB9-B583-9E20-E3033BE27AE8}" dt="2025-11-10T02:04:51.457" v="1769"/>
          <ac:spMkLst>
            <pc:docMk/>
            <pc:sldMk cId="3591154506" sldId="264"/>
            <ac:spMk id="5" creationId="{72C24700-289F-B593-2F88-3DDF7A3CAC0C}"/>
          </ac:spMkLst>
        </pc:spChg>
        <pc:spChg chg="add del mod">
          <ac:chgData name="Cleonice Suely Vaz Barbosa Vicente (2418585)" userId="S::2418585@student.uwtsd.ac.uk::a4ec5061-77f4-4130-811c-27d907dc795e" providerId="AD" clId="Web-{6B4AE3FF-CFB9-B583-9E20-E3033BE27AE8}" dt="2025-11-10T02:30:58.297" v="2008"/>
          <ac:spMkLst>
            <pc:docMk/>
            <pc:sldMk cId="3591154506" sldId="264"/>
            <ac:spMk id="6" creationId="{BA73B8F1-41D0-3323-645B-C3B576A62F13}"/>
          </ac:spMkLst>
        </pc:spChg>
        <pc:spChg chg="add del">
          <ac:chgData name="Cleonice Suely Vaz Barbosa Vicente (2418585)" userId="S::2418585@student.uwtsd.ac.uk::a4ec5061-77f4-4130-811c-27d907dc795e" providerId="AD" clId="Web-{6B4AE3FF-CFB9-B583-9E20-E3033BE27AE8}" dt="2025-11-10T02:31:14.281" v="2010"/>
          <ac:spMkLst>
            <pc:docMk/>
            <pc:sldMk cId="3591154506" sldId="264"/>
            <ac:spMk id="7" creationId="{3BD14CED-FEB4-AD64-8E5A-35F0A9104D53}"/>
          </ac:spMkLst>
        </pc:spChg>
        <pc:spChg chg="add del mod">
          <ac:chgData name="Cleonice Suely Vaz Barbosa Vicente (2418585)" userId="S::2418585@student.uwtsd.ac.uk::a4ec5061-77f4-4130-811c-27d907dc795e" providerId="AD" clId="Web-{6B4AE3FF-CFB9-B583-9E20-E3033BE27AE8}" dt="2025-11-10T02:45:56.965" v="2013"/>
          <ac:spMkLst>
            <pc:docMk/>
            <pc:sldMk cId="3591154506" sldId="264"/>
            <ac:spMk id="8" creationId="{5C3EDD04-CF4B-B8F7-34E9-846FD14F42A3}"/>
          </ac:spMkLst>
        </pc:spChg>
        <pc:spChg chg="add mod">
          <ac:chgData name="Cleonice Suely Vaz Barbosa Vicente (2418585)" userId="S::2418585@student.uwtsd.ac.uk::a4ec5061-77f4-4130-811c-27d907dc795e" providerId="AD" clId="Web-{6B4AE3FF-CFB9-B583-9E20-E3033BE27AE8}" dt="2025-11-10T03:06:48.881" v="2277" actId="20577"/>
          <ac:spMkLst>
            <pc:docMk/>
            <pc:sldMk cId="3591154506" sldId="264"/>
            <ac:spMk id="9" creationId="{D6431863-494F-F6C8-739D-D17393BEA9C1}"/>
          </ac:spMkLst>
        </pc:spChg>
      </pc:sldChg>
      <pc:sldChg chg="modSp mod modClrScheme chgLayout">
        <pc:chgData name="Cleonice Suely Vaz Barbosa Vicente (2418585)" userId="S::2418585@student.uwtsd.ac.uk::a4ec5061-77f4-4130-811c-27d907dc795e" providerId="AD" clId="Web-{6B4AE3FF-CFB9-B583-9E20-E3033BE27AE8}" dt="2025-11-10T03:22:50.538" v="2710" actId="20577"/>
        <pc:sldMkLst>
          <pc:docMk/>
          <pc:sldMk cId="2820321044" sldId="265"/>
        </pc:sldMkLst>
        <pc:spChg chg="mod ord">
          <ac:chgData name="Cleonice Suely Vaz Barbosa Vicente (2418585)" userId="S::2418585@student.uwtsd.ac.uk::a4ec5061-77f4-4130-811c-27d907dc795e" providerId="AD" clId="Web-{6B4AE3FF-CFB9-B583-9E20-E3033BE27AE8}" dt="2025-11-10T01:54:56.630" v="1694"/>
          <ac:spMkLst>
            <pc:docMk/>
            <pc:sldMk cId="2820321044" sldId="265"/>
            <ac:spMk id="2" creationId="{3736AE2A-DC2D-AEA2-F7E5-813B243D9E03}"/>
          </ac:spMkLst>
        </pc:spChg>
        <pc:spChg chg="mod ord">
          <ac:chgData name="Cleonice Suely Vaz Barbosa Vicente (2418585)" userId="S::2418585@student.uwtsd.ac.uk::a4ec5061-77f4-4130-811c-27d907dc795e" providerId="AD" clId="Web-{6B4AE3FF-CFB9-B583-9E20-E3033BE27AE8}" dt="2025-11-10T03:22:50.538" v="2710" actId="20577"/>
          <ac:spMkLst>
            <pc:docMk/>
            <pc:sldMk cId="2820321044" sldId="265"/>
            <ac:spMk id="3" creationId="{0E9C7B6F-A482-65B4-DDA5-5DFAC3BD0CE1}"/>
          </ac:spMkLst>
        </pc:spChg>
      </pc:sldChg>
      <pc:sldMasterChg chg="del delSldLayout">
        <pc:chgData name="Cleonice Suely Vaz Barbosa Vicente (2418585)" userId="S::2418585@student.uwtsd.ac.uk::a4ec5061-77f4-4130-811c-27d907dc795e" providerId="AD" clId="Web-{6B4AE3FF-CFB9-B583-9E20-E3033BE27AE8}" dt="2025-11-10T01:50:44.879" v="1677"/>
        <pc:sldMasterMkLst>
          <pc:docMk/>
          <pc:sldMasterMk cId="2460954070" sldId="2147483660"/>
        </pc:sldMasterMkLst>
        <pc:sldLayoutChg chg="del">
          <pc:chgData name="Cleonice Suely Vaz Barbosa Vicente (2418585)" userId="S::2418585@student.uwtsd.ac.uk::a4ec5061-77f4-4130-811c-27d907dc795e" providerId="AD" clId="Web-{6B4AE3FF-CFB9-B583-9E20-E3033BE27AE8}" dt="2025-11-10T01:50:44.879" v="167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leonice Suely Vaz Barbosa Vicente (2418585)" userId="S::2418585@student.uwtsd.ac.uk::a4ec5061-77f4-4130-811c-27d907dc795e" providerId="AD" clId="Web-{6B4AE3FF-CFB9-B583-9E20-E3033BE27AE8}" dt="2025-11-10T01:50:44.879" v="167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leonice Suely Vaz Barbosa Vicente (2418585)" userId="S::2418585@student.uwtsd.ac.uk::a4ec5061-77f4-4130-811c-27d907dc795e" providerId="AD" clId="Web-{6B4AE3FF-CFB9-B583-9E20-E3033BE27AE8}" dt="2025-11-10T01:50:44.879" v="167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leonice Suely Vaz Barbosa Vicente (2418585)" userId="S::2418585@student.uwtsd.ac.uk::a4ec5061-77f4-4130-811c-27d907dc795e" providerId="AD" clId="Web-{6B4AE3FF-CFB9-B583-9E20-E3033BE27AE8}" dt="2025-11-10T01:50:44.879" v="167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leonice Suely Vaz Barbosa Vicente (2418585)" userId="S::2418585@student.uwtsd.ac.uk::a4ec5061-77f4-4130-811c-27d907dc795e" providerId="AD" clId="Web-{6B4AE3FF-CFB9-B583-9E20-E3033BE27AE8}" dt="2025-11-10T01:50:44.879" v="167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leonice Suely Vaz Barbosa Vicente (2418585)" userId="S::2418585@student.uwtsd.ac.uk::a4ec5061-77f4-4130-811c-27d907dc795e" providerId="AD" clId="Web-{6B4AE3FF-CFB9-B583-9E20-E3033BE27AE8}" dt="2025-11-10T01:50:44.879" v="167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leonice Suely Vaz Barbosa Vicente (2418585)" userId="S::2418585@student.uwtsd.ac.uk::a4ec5061-77f4-4130-811c-27d907dc795e" providerId="AD" clId="Web-{6B4AE3FF-CFB9-B583-9E20-E3033BE27AE8}" dt="2025-11-10T01:50:44.879" v="167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leonice Suely Vaz Barbosa Vicente (2418585)" userId="S::2418585@student.uwtsd.ac.uk::a4ec5061-77f4-4130-811c-27d907dc795e" providerId="AD" clId="Web-{6B4AE3FF-CFB9-B583-9E20-E3033BE27AE8}" dt="2025-11-10T01:50:44.879" v="167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leonice Suely Vaz Barbosa Vicente (2418585)" userId="S::2418585@student.uwtsd.ac.uk::a4ec5061-77f4-4130-811c-27d907dc795e" providerId="AD" clId="Web-{6B4AE3FF-CFB9-B583-9E20-E3033BE27AE8}" dt="2025-11-10T01:50:44.879" v="167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leonice Suely Vaz Barbosa Vicente (2418585)" userId="S::2418585@student.uwtsd.ac.uk::a4ec5061-77f4-4130-811c-27d907dc795e" providerId="AD" clId="Web-{6B4AE3FF-CFB9-B583-9E20-E3033BE27AE8}" dt="2025-11-10T01:50:44.879" v="167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leonice Suely Vaz Barbosa Vicente (2418585)" userId="S::2418585@student.uwtsd.ac.uk::a4ec5061-77f4-4130-811c-27d907dc795e" providerId="AD" clId="Web-{6B4AE3FF-CFB9-B583-9E20-E3033BE27AE8}" dt="2025-11-10T01:50:44.879" v="167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Cleonice Suely Vaz Barbosa Vicente (2418585)" userId="S::2418585@student.uwtsd.ac.uk::a4ec5061-77f4-4130-811c-27d907dc795e" providerId="AD" clId="Web-{6B4AE3FF-CFB9-B583-9E20-E3033BE27AE8}" dt="2025-11-10T01:50:53.114" v="1678"/>
        <pc:sldMasterMkLst>
          <pc:docMk/>
          <pc:sldMasterMk cId="2778790955" sldId="2147483672"/>
        </pc:sldMasterMkLst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3.114" v="1678"/>
          <pc:sldLayoutMkLst>
            <pc:docMk/>
            <pc:sldMasterMk cId="2778790955" sldId="2147483672"/>
            <pc:sldLayoutMk cId="4234238336" sldId="2147483673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3.114" v="1678"/>
          <pc:sldLayoutMkLst>
            <pc:docMk/>
            <pc:sldMasterMk cId="2778790955" sldId="2147483672"/>
            <pc:sldLayoutMk cId="3460902827" sldId="2147483674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3.114" v="1678"/>
          <pc:sldLayoutMkLst>
            <pc:docMk/>
            <pc:sldMasterMk cId="2778790955" sldId="2147483672"/>
            <pc:sldLayoutMk cId="102428176" sldId="2147483675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3.114" v="1678"/>
          <pc:sldLayoutMkLst>
            <pc:docMk/>
            <pc:sldMasterMk cId="2778790955" sldId="2147483672"/>
            <pc:sldLayoutMk cId="3093434963" sldId="2147483676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3.114" v="1678"/>
          <pc:sldLayoutMkLst>
            <pc:docMk/>
            <pc:sldMasterMk cId="2778790955" sldId="2147483672"/>
            <pc:sldLayoutMk cId="4101030621" sldId="2147483677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3.114" v="1678"/>
          <pc:sldLayoutMkLst>
            <pc:docMk/>
            <pc:sldMasterMk cId="2778790955" sldId="2147483672"/>
            <pc:sldLayoutMk cId="3275146212" sldId="2147483678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3.114" v="1678"/>
          <pc:sldLayoutMkLst>
            <pc:docMk/>
            <pc:sldMasterMk cId="2778790955" sldId="2147483672"/>
            <pc:sldLayoutMk cId="3803649745" sldId="2147483679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3.114" v="1678"/>
          <pc:sldLayoutMkLst>
            <pc:docMk/>
            <pc:sldMasterMk cId="2778790955" sldId="2147483672"/>
            <pc:sldLayoutMk cId="4021866687" sldId="2147483680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3.114" v="1678"/>
          <pc:sldLayoutMkLst>
            <pc:docMk/>
            <pc:sldMasterMk cId="2778790955" sldId="2147483672"/>
            <pc:sldLayoutMk cId="3186294170" sldId="2147483681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3.114" v="1678"/>
          <pc:sldLayoutMkLst>
            <pc:docMk/>
            <pc:sldMasterMk cId="2778790955" sldId="2147483672"/>
            <pc:sldLayoutMk cId="599101938" sldId="2147483682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3.114" v="1678"/>
          <pc:sldLayoutMkLst>
            <pc:docMk/>
            <pc:sldMasterMk cId="2778790955" sldId="2147483672"/>
            <pc:sldLayoutMk cId="2444255874" sldId="2147483683"/>
          </pc:sldLayoutMkLst>
        </pc:sldLayoutChg>
      </pc:sldMasterChg>
      <pc:sldMasterChg chg="add del addSldLayout delSldLayout modSldLayout">
        <pc:chgData name="Cleonice Suely Vaz Barbosa Vicente (2418585)" userId="S::2418585@student.uwtsd.ac.uk::a4ec5061-77f4-4130-811c-27d907dc795e" providerId="AD" clId="Web-{6B4AE3FF-CFB9-B583-9E20-E3033BE27AE8}" dt="2025-11-10T01:50:56.364" v="1679"/>
        <pc:sldMasterMkLst>
          <pc:docMk/>
          <pc:sldMasterMk cId="2025961478" sldId="2147483684"/>
        </pc:sldMasterMkLst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6.364" v="1679"/>
          <pc:sldLayoutMkLst>
            <pc:docMk/>
            <pc:sldMasterMk cId="2025961478" sldId="2147483684"/>
            <pc:sldLayoutMk cId="2285043722" sldId="2147483685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6.364" v="1679"/>
          <pc:sldLayoutMkLst>
            <pc:docMk/>
            <pc:sldMasterMk cId="2025961478" sldId="2147483684"/>
            <pc:sldLayoutMk cId="487321438" sldId="2147483686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6.364" v="1679"/>
          <pc:sldLayoutMkLst>
            <pc:docMk/>
            <pc:sldMasterMk cId="2025961478" sldId="2147483684"/>
            <pc:sldLayoutMk cId="3605404176" sldId="2147483687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6.364" v="1679"/>
          <pc:sldLayoutMkLst>
            <pc:docMk/>
            <pc:sldMasterMk cId="2025961478" sldId="2147483684"/>
            <pc:sldLayoutMk cId="1615697739" sldId="2147483688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6.364" v="1679"/>
          <pc:sldLayoutMkLst>
            <pc:docMk/>
            <pc:sldMasterMk cId="2025961478" sldId="2147483684"/>
            <pc:sldLayoutMk cId="3988804949" sldId="2147483689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6.364" v="1679"/>
          <pc:sldLayoutMkLst>
            <pc:docMk/>
            <pc:sldMasterMk cId="2025961478" sldId="2147483684"/>
            <pc:sldLayoutMk cId="2571298084" sldId="2147483690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6.364" v="1679"/>
          <pc:sldLayoutMkLst>
            <pc:docMk/>
            <pc:sldMasterMk cId="2025961478" sldId="2147483684"/>
            <pc:sldLayoutMk cId="73276834" sldId="2147483691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6.364" v="1679"/>
          <pc:sldLayoutMkLst>
            <pc:docMk/>
            <pc:sldMasterMk cId="2025961478" sldId="2147483684"/>
            <pc:sldLayoutMk cId="2162723543" sldId="2147483692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6.364" v="1679"/>
          <pc:sldLayoutMkLst>
            <pc:docMk/>
            <pc:sldMasterMk cId="2025961478" sldId="2147483684"/>
            <pc:sldLayoutMk cId="1887667635" sldId="2147483693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6.364" v="1679"/>
          <pc:sldLayoutMkLst>
            <pc:docMk/>
            <pc:sldMasterMk cId="2025961478" sldId="2147483684"/>
            <pc:sldLayoutMk cId="1974470309" sldId="2147483694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6.364" v="1679"/>
          <pc:sldLayoutMkLst>
            <pc:docMk/>
            <pc:sldMasterMk cId="2025961478" sldId="2147483684"/>
            <pc:sldLayoutMk cId="4082194383" sldId="2147483695"/>
          </pc:sldLayoutMkLst>
        </pc:sldLayoutChg>
      </pc:sldMasterChg>
      <pc:sldMasterChg chg="add del addSldLayout delSldLayout modSldLayout">
        <pc:chgData name="Cleonice Suely Vaz Barbosa Vicente (2418585)" userId="S::2418585@student.uwtsd.ac.uk::a4ec5061-77f4-4130-811c-27d907dc795e" providerId="AD" clId="Web-{6B4AE3FF-CFB9-B583-9E20-E3033BE27AE8}" dt="2025-11-10T01:50:58.958" v="1680"/>
        <pc:sldMasterMkLst>
          <pc:docMk/>
          <pc:sldMasterMk cId="534724166" sldId="2147483696"/>
        </pc:sldMasterMkLst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8.958" v="1680"/>
          <pc:sldLayoutMkLst>
            <pc:docMk/>
            <pc:sldMasterMk cId="534724166" sldId="2147483696"/>
            <pc:sldLayoutMk cId="113295211" sldId="2147483697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8.958" v="1680"/>
          <pc:sldLayoutMkLst>
            <pc:docMk/>
            <pc:sldMasterMk cId="534724166" sldId="2147483696"/>
            <pc:sldLayoutMk cId="2669213075" sldId="2147483698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8.958" v="1680"/>
          <pc:sldLayoutMkLst>
            <pc:docMk/>
            <pc:sldMasterMk cId="534724166" sldId="2147483696"/>
            <pc:sldLayoutMk cId="962850850" sldId="2147483699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8.958" v="1680"/>
          <pc:sldLayoutMkLst>
            <pc:docMk/>
            <pc:sldMasterMk cId="534724166" sldId="2147483696"/>
            <pc:sldLayoutMk cId="3843160514" sldId="2147483700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8.958" v="1680"/>
          <pc:sldLayoutMkLst>
            <pc:docMk/>
            <pc:sldMasterMk cId="534724166" sldId="2147483696"/>
            <pc:sldLayoutMk cId="29625456" sldId="2147483701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8.958" v="1680"/>
          <pc:sldLayoutMkLst>
            <pc:docMk/>
            <pc:sldMasterMk cId="534724166" sldId="2147483696"/>
            <pc:sldLayoutMk cId="722307513" sldId="2147483702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8.958" v="1680"/>
          <pc:sldLayoutMkLst>
            <pc:docMk/>
            <pc:sldMasterMk cId="534724166" sldId="2147483696"/>
            <pc:sldLayoutMk cId="3129788942" sldId="2147483703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8.958" v="1680"/>
          <pc:sldLayoutMkLst>
            <pc:docMk/>
            <pc:sldMasterMk cId="534724166" sldId="2147483696"/>
            <pc:sldLayoutMk cId="645955227" sldId="2147483704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8.958" v="1680"/>
          <pc:sldLayoutMkLst>
            <pc:docMk/>
            <pc:sldMasterMk cId="534724166" sldId="2147483696"/>
            <pc:sldLayoutMk cId="3712967286" sldId="2147483705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8.958" v="1680"/>
          <pc:sldLayoutMkLst>
            <pc:docMk/>
            <pc:sldMasterMk cId="534724166" sldId="2147483696"/>
            <pc:sldLayoutMk cId="1612714239" sldId="2147483706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0:58.958" v="1680"/>
          <pc:sldLayoutMkLst>
            <pc:docMk/>
            <pc:sldMasterMk cId="534724166" sldId="2147483696"/>
            <pc:sldLayoutMk cId="2018751581" sldId="2147483707"/>
          </pc:sldLayoutMkLst>
        </pc:sldLayoutChg>
      </pc:sldMasterChg>
      <pc:sldMasterChg chg="add del addSldLayout delSldLayout modSldLayout">
        <pc:chgData name="Cleonice Suely Vaz Barbosa Vicente (2418585)" userId="S::2418585@student.uwtsd.ac.uk::a4ec5061-77f4-4130-811c-27d907dc795e" providerId="AD" clId="Web-{6B4AE3FF-CFB9-B583-9E20-E3033BE27AE8}" dt="2025-11-10T01:51:03.302" v="1681"/>
        <pc:sldMasterMkLst>
          <pc:docMk/>
          <pc:sldMasterMk cId="3376744053" sldId="2147483708"/>
        </pc:sldMasterMkLst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03.302" v="1681"/>
          <pc:sldLayoutMkLst>
            <pc:docMk/>
            <pc:sldMasterMk cId="3376744053" sldId="2147483708"/>
            <pc:sldLayoutMk cId="2971133161" sldId="2147483709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03.302" v="1681"/>
          <pc:sldLayoutMkLst>
            <pc:docMk/>
            <pc:sldMasterMk cId="3376744053" sldId="2147483708"/>
            <pc:sldLayoutMk cId="1780706965" sldId="2147483710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03.302" v="1681"/>
          <pc:sldLayoutMkLst>
            <pc:docMk/>
            <pc:sldMasterMk cId="3376744053" sldId="2147483708"/>
            <pc:sldLayoutMk cId="3222945453" sldId="2147483711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03.302" v="1681"/>
          <pc:sldLayoutMkLst>
            <pc:docMk/>
            <pc:sldMasterMk cId="3376744053" sldId="2147483708"/>
            <pc:sldLayoutMk cId="4149893282" sldId="2147483712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03.302" v="1681"/>
          <pc:sldLayoutMkLst>
            <pc:docMk/>
            <pc:sldMasterMk cId="3376744053" sldId="2147483708"/>
            <pc:sldLayoutMk cId="1365159923" sldId="2147483713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03.302" v="1681"/>
          <pc:sldLayoutMkLst>
            <pc:docMk/>
            <pc:sldMasterMk cId="3376744053" sldId="2147483708"/>
            <pc:sldLayoutMk cId="3629105629" sldId="2147483714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03.302" v="1681"/>
          <pc:sldLayoutMkLst>
            <pc:docMk/>
            <pc:sldMasterMk cId="3376744053" sldId="2147483708"/>
            <pc:sldLayoutMk cId="292541412" sldId="2147483715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03.302" v="1681"/>
          <pc:sldLayoutMkLst>
            <pc:docMk/>
            <pc:sldMasterMk cId="3376744053" sldId="2147483708"/>
            <pc:sldLayoutMk cId="3984907460" sldId="2147483716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03.302" v="1681"/>
          <pc:sldLayoutMkLst>
            <pc:docMk/>
            <pc:sldMasterMk cId="3376744053" sldId="2147483708"/>
            <pc:sldLayoutMk cId="3204533067" sldId="2147483717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03.302" v="1681"/>
          <pc:sldLayoutMkLst>
            <pc:docMk/>
            <pc:sldMasterMk cId="3376744053" sldId="2147483708"/>
            <pc:sldLayoutMk cId="2606249181" sldId="2147483718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03.302" v="1681"/>
          <pc:sldLayoutMkLst>
            <pc:docMk/>
            <pc:sldMasterMk cId="3376744053" sldId="2147483708"/>
            <pc:sldLayoutMk cId="3773248953" sldId="2147483719"/>
          </pc:sldLayoutMkLst>
        </pc:sldLayoutChg>
      </pc:sldMasterChg>
      <pc:sldMasterChg chg="add del addSldLayout delSldLayout modSldLayout">
        <pc:chgData name="Cleonice Suely Vaz Barbosa Vicente (2418585)" userId="S::2418585@student.uwtsd.ac.uk::a4ec5061-77f4-4130-811c-27d907dc795e" providerId="AD" clId="Web-{6B4AE3FF-CFB9-B583-9E20-E3033BE27AE8}" dt="2025-11-10T01:51:05.740" v="1682"/>
        <pc:sldMasterMkLst>
          <pc:docMk/>
          <pc:sldMasterMk cId="4186162470" sldId="2147483720"/>
        </pc:sldMasterMkLst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05.740" v="1682"/>
          <pc:sldLayoutMkLst>
            <pc:docMk/>
            <pc:sldMasterMk cId="4186162470" sldId="2147483720"/>
            <pc:sldLayoutMk cId="1310309573" sldId="2147483721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05.740" v="1682"/>
          <pc:sldLayoutMkLst>
            <pc:docMk/>
            <pc:sldMasterMk cId="4186162470" sldId="2147483720"/>
            <pc:sldLayoutMk cId="3780679364" sldId="2147483722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05.740" v="1682"/>
          <pc:sldLayoutMkLst>
            <pc:docMk/>
            <pc:sldMasterMk cId="4186162470" sldId="2147483720"/>
            <pc:sldLayoutMk cId="3315055700" sldId="2147483723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05.740" v="1682"/>
          <pc:sldLayoutMkLst>
            <pc:docMk/>
            <pc:sldMasterMk cId="4186162470" sldId="2147483720"/>
            <pc:sldLayoutMk cId="3107095136" sldId="2147483724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05.740" v="1682"/>
          <pc:sldLayoutMkLst>
            <pc:docMk/>
            <pc:sldMasterMk cId="4186162470" sldId="2147483720"/>
            <pc:sldLayoutMk cId="523459578" sldId="2147483725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05.740" v="1682"/>
          <pc:sldLayoutMkLst>
            <pc:docMk/>
            <pc:sldMasterMk cId="4186162470" sldId="2147483720"/>
            <pc:sldLayoutMk cId="2627100750" sldId="2147483726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05.740" v="1682"/>
          <pc:sldLayoutMkLst>
            <pc:docMk/>
            <pc:sldMasterMk cId="4186162470" sldId="2147483720"/>
            <pc:sldLayoutMk cId="833742930" sldId="2147483727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05.740" v="1682"/>
          <pc:sldLayoutMkLst>
            <pc:docMk/>
            <pc:sldMasterMk cId="4186162470" sldId="2147483720"/>
            <pc:sldLayoutMk cId="630646091" sldId="2147483728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05.740" v="1682"/>
          <pc:sldLayoutMkLst>
            <pc:docMk/>
            <pc:sldMasterMk cId="4186162470" sldId="2147483720"/>
            <pc:sldLayoutMk cId="1676291393" sldId="2147483729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05.740" v="1682"/>
          <pc:sldLayoutMkLst>
            <pc:docMk/>
            <pc:sldMasterMk cId="4186162470" sldId="2147483720"/>
            <pc:sldLayoutMk cId="3261282783" sldId="2147483730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05.740" v="1682"/>
          <pc:sldLayoutMkLst>
            <pc:docMk/>
            <pc:sldMasterMk cId="4186162470" sldId="2147483720"/>
            <pc:sldLayoutMk cId="958316063" sldId="2147483731"/>
          </pc:sldLayoutMkLst>
        </pc:sldLayoutChg>
      </pc:sldMasterChg>
      <pc:sldMasterChg chg="add del addSldLayout delSldLayout modSldLayout">
        <pc:chgData name="Cleonice Suely Vaz Barbosa Vicente (2418585)" userId="S::2418585@student.uwtsd.ac.uk::a4ec5061-77f4-4130-811c-27d907dc795e" providerId="AD" clId="Web-{6B4AE3FF-CFB9-B583-9E20-E3033BE27AE8}" dt="2025-11-10T01:51:21.912" v="1683"/>
        <pc:sldMasterMkLst>
          <pc:docMk/>
          <pc:sldMasterMk cId="2798826335" sldId="2147483732"/>
        </pc:sldMasterMkLst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21.912" v="1683"/>
          <pc:sldLayoutMkLst>
            <pc:docMk/>
            <pc:sldMasterMk cId="2798826335" sldId="2147483732"/>
            <pc:sldLayoutMk cId="4110906336" sldId="2147483733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21.912" v="1683"/>
          <pc:sldLayoutMkLst>
            <pc:docMk/>
            <pc:sldMasterMk cId="2798826335" sldId="2147483732"/>
            <pc:sldLayoutMk cId="630060395" sldId="2147483734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21.912" v="1683"/>
          <pc:sldLayoutMkLst>
            <pc:docMk/>
            <pc:sldMasterMk cId="2798826335" sldId="2147483732"/>
            <pc:sldLayoutMk cId="3204125480" sldId="2147483735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21.912" v="1683"/>
          <pc:sldLayoutMkLst>
            <pc:docMk/>
            <pc:sldMasterMk cId="2798826335" sldId="2147483732"/>
            <pc:sldLayoutMk cId="3636706854" sldId="2147483736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21.912" v="1683"/>
          <pc:sldLayoutMkLst>
            <pc:docMk/>
            <pc:sldMasterMk cId="2798826335" sldId="2147483732"/>
            <pc:sldLayoutMk cId="2221345626" sldId="2147483737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21.912" v="1683"/>
          <pc:sldLayoutMkLst>
            <pc:docMk/>
            <pc:sldMasterMk cId="2798826335" sldId="2147483732"/>
            <pc:sldLayoutMk cId="1853605729" sldId="2147483738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21.912" v="1683"/>
          <pc:sldLayoutMkLst>
            <pc:docMk/>
            <pc:sldMasterMk cId="2798826335" sldId="2147483732"/>
            <pc:sldLayoutMk cId="4280838882" sldId="2147483739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21.912" v="1683"/>
          <pc:sldLayoutMkLst>
            <pc:docMk/>
            <pc:sldMasterMk cId="2798826335" sldId="2147483732"/>
            <pc:sldLayoutMk cId="27521363" sldId="2147483740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21.912" v="1683"/>
          <pc:sldLayoutMkLst>
            <pc:docMk/>
            <pc:sldMasterMk cId="2798826335" sldId="2147483732"/>
            <pc:sldLayoutMk cId="404493659" sldId="2147483741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21.912" v="1683"/>
          <pc:sldLayoutMkLst>
            <pc:docMk/>
            <pc:sldMasterMk cId="2798826335" sldId="2147483732"/>
            <pc:sldLayoutMk cId="4041956541" sldId="2147483742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21.912" v="1683"/>
          <pc:sldLayoutMkLst>
            <pc:docMk/>
            <pc:sldMasterMk cId="2798826335" sldId="2147483732"/>
            <pc:sldLayoutMk cId="1735755232" sldId="2147483743"/>
          </pc:sldLayoutMkLst>
        </pc:sldLayoutChg>
      </pc:sldMasterChg>
      <pc:sldMasterChg chg="add del addSldLayout delSldLayout modSldLayout">
        <pc:chgData name="Cleonice Suely Vaz Barbosa Vicente (2418585)" userId="S::2418585@student.uwtsd.ac.uk::a4ec5061-77f4-4130-811c-27d907dc795e" providerId="AD" clId="Web-{6B4AE3FF-CFB9-B583-9E20-E3033BE27AE8}" dt="2025-11-10T01:51:53.038" v="1684"/>
        <pc:sldMasterMkLst>
          <pc:docMk/>
          <pc:sldMasterMk cId="2163797415" sldId="2147483744"/>
        </pc:sldMasterMkLst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53.038" v="1684"/>
          <pc:sldLayoutMkLst>
            <pc:docMk/>
            <pc:sldMasterMk cId="2163797415" sldId="2147483744"/>
            <pc:sldLayoutMk cId="2139663596" sldId="2147483745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53.038" v="1684"/>
          <pc:sldLayoutMkLst>
            <pc:docMk/>
            <pc:sldMasterMk cId="2163797415" sldId="2147483744"/>
            <pc:sldLayoutMk cId="1210520588" sldId="2147483746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53.038" v="1684"/>
          <pc:sldLayoutMkLst>
            <pc:docMk/>
            <pc:sldMasterMk cId="2163797415" sldId="2147483744"/>
            <pc:sldLayoutMk cId="1223849387" sldId="2147483747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53.038" v="1684"/>
          <pc:sldLayoutMkLst>
            <pc:docMk/>
            <pc:sldMasterMk cId="2163797415" sldId="2147483744"/>
            <pc:sldLayoutMk cId="260902262" sldId="2147483748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53.038" v="1684"/>
          <pc:sldLayoutMkLst>
            <pc:docMk/>
            <pc:sldMasterMk cId="2163797415" sldId="2147483744"/>
            <pc:sldLayoutMk cId="776972202" sldId="2147483749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53.038" v="1684"/>
          <pc:sldLayoutMkLst>
            <pc:docMk/>
            <pc:sldMasterMk cId="2163797415" sldId="2147483744"/>
            <pc:sldLayoutMk cId="480028045" sldId="2147483750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53.038" v="1684"/>
          <pc:sldLayoutMkLst>
            <pc:docMk/>
            <pc:sldMasterMk cId="2163797415" sldId="2147483744"/>
            <pc:sldLayoutMk cId="3589373039" sldId="2147483751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53.038" v="1684"/>
          <pc:sldLayoutMkLst>
            <pc:docMk/>
            <pc:sldMasterMk cId="2163797415" sldId="2147483744"/>
            <pc:sldLayoutMk cId="783370246" sldId="2147483752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53.038" v="1684"/>
          <pc:sldLayoutMkLst>
            <pc:docMk/>
            <pc:sldMasterMk cId="2163797415" sldId="2147483744"/>
            <pc:sldLayoutMk cId="3409155035" sldId="2147483753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53.038" v="1684"/>
          <pc:sldLayoutMkLst>
            <pc:docMk/>
            <pc:sldMasterMk cId="2163797415" sldId="2147483744"/>
            <pc:sldLayoutMk cId="2103239770" sldId="2147483754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1:53.038" v="1684"/>
          <pc:sldLayoutMkLst>
            <pc:docMk/>
            <pc:sldMasterMk cId="2163797415" sldId="2147483744"/>
            <pc:sldLayoutMk cId="557185093" sldId="2147483755"/>
          </pc:sldLayoutMkLst>
        </pc:sldLayoutChg>
      </pc:sldMasterChg>
      <pc:sldMasterChg chg="add del addSldLayout delSldLayout modSldLayout">
        <pc:chgData name="Cleonice Suely Vaz Barbosa Vicente (2418585)" userId="S::2418585@student.uwtsd.ac.uk::a4ec5061-77f4-4130-811c-27d907dc795e" providerId="AD" clId="Web-{6B4AE3FF-CFB9-B583-9E20-E3033BE27AE8}" dt="2025-11-10T01:52:00.476" v="1685"/>
        <pc:sldMasterMkLst>
          <pc:docMk/>
          <pc:sldMasterMk cId="2219742823" sldId="2147483756"/>
        </pc:sldMasterMkLst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2:00.476" v="1685"/>
          <pc:sldLayoutMkLst>
            <pc:docMk/>
            <pc:sldMasterMk cId="2219742823" sldId="2147483756"/>
            <pc:sldLayoutMk cId="4262999876" sldId="2147483757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2:00.476" v="1685"/>
          <pc:sldLayoutMkLst>
            <pc:docMk/>
            <pc:sldMasterMk cId="2219742823" sldId="2147483756"/>
            <pc:sldLayoutMk cId="2021733529" sldId="2147483758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2:00.476" v="1685"/>
          <pc:sldLayoutMkLst>
            <pc:docMk/>
            <pc:sldMasterMk cId="2219742823" sldId="2147483756"/>
            <pc:sldLayoutMk cId="2321637807" sldId="2147483759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2:00.476" v="1685"/>
          <pc:sldLayoutMkLst>
            <pc:docMk/>
            <pc:sldMasterMk cId="2219742823" sldId="2147483756"/>
            <pc:sldLayoutMk cId="4262186692" sldId="2147483760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2:00.476" v="1685"/>
          <pc:sldLayoutMkLst>
            <pc:docMk/>
            <pc:sldMasterMk cId="2219742823" sldId="2147483756"/>
            <pc:sldLayoutMk cId="3107652187" sldId="2147483761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2:00.476" v="1685"/>
          <pc:sldLayoutMkLst>
            <pc:docMk/>
            <pc:sldMasterMk cId="2219742823" sldId="2147483756"/>
            <pc:sldLayoutMk cId="3610813050" sldId="2147483762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2:00.476" v="1685"/>
          <pc:sldLayoutMkLst>
            <pc:docMk/>
            <pc:sldMasterMk cId="2219742823" sldId="2147483756"/>
            <pc:sldLayoutMk cId="3066201419" sldId="2147483763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2:00.476" v="1685"/>
          <pc:sldLayoutMkLst>
            <pc:docMk/>
            <pc:sldMasterMk cId="2219742823" sldId="2147483756"/>
            <pc:sldLayoutMk cId="4112382814" sldId="2147483764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2:00.476" v="1685"/>
          <pc:sldLayoutMkLst>
            <pc:docMk/>
            <pc:sldMasterMk cId="2219742823" sldId="2147483756"/>
            <pc:sldLayoutMk cId="3588891136" sldId="2147483765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2:00.476" v="1685"/>
          <pc:sldLayoutMkLst>
            <pc:docMk/>
            <pc:sldMasterMk cId="2219742823" sldId="2147483756"/>
            <pc:sldLayoutMk cId="1112823378" sldId="2147483766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2:00.476" v="1685"/>
          <pc:sldLayoutMkLst>
            <pc:docMk/>
            <pc:sldMasterMk cId="2219742823" sldId="2147483756"/>
            <pc:sldLayoutMk cId="3547194247" sldId="2147483767"/>
          </pc:sldLayoutMkLst>
        </pc:sldLayoutChg>
      </pc:sldMasterChg>
      <pc:sldMasterChg chg="add del addSldLayout delSldLayout modSldLayout">
        <pc:chgData name="Cleonice Suely Vaz Barbosa Vicente (2418585)" userId="S::2418585@student.uwtsd.ac.uk::a4ec5061-77f4-4130-811c-27d907dc795e" providerId="AD" clId="Web-{6B4AE3FF-CFB9-B583-9E20-E3033BE27AE8}" dt="2025-11-10T01:52:32.476" v="1686"/>
        <pc:sldMasterMkLst>
          <pc:docMk/>
          <pc:sldMasterMk cId="3249442980" sldId="2147483768"/>
        </pc:sldMasterMkLst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2:32.476" v="1686"/>
          <pc:sldLayoutMkLst>
            <pc:docMk/>
            <pc:sldMasterMk cId="3249442980" sldId="2147483768"/>
            <pc:sldLayoutMk cId="2101536636" sldId="2147483769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2:32.476" v="1686"/>
          <pc:sldLayoutMkLst>
            <pc:docMk/>
            <pc:sldMasterMk cId="3249442980" sldId="2147483768"/>
            <pc:sldLayoutMk cId="1145068392" sldId="2147483770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2:32.476" v="1686"/>
          <pc:sldLayoutMkLst>
            <pc:docMk/>
            <pc:sldMasterMk cId="3249442980" sldId="2147483768"/>
            <pc:sldLayoutMk cId="2562385505" sldId="2147483771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2:32.476" v="1686"/>
          <pc:sldLayoutMkLst>
            <pc:docMk/>
            <pc:sldMasterMk cId="3249442980" sldId="2147483768"/>
            <pc:sldLayoutMk cId="3083454552" sldId="2147483772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2:32.476" v="1686"/>
          <pc:sldLayoutMkLst>
            <pc:docMk/>
            <pc:sldMasterMk cId="3249442980" sldId="2147483768"/>
            <pc:sldLayoutMk cId="1954001413" sldId="2147483773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2:32.476" v="1686"/>
          <pc:sldLayoutMkLst>
            <pc:docMk/>
            <pc:sldMasterMk cId="3249442980" sldId="2147483768"/>
            <pc:sldLayoutMk cId="1095322539" sldId="2147483774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2:32.476" v="1686"/>
          <pc:sldLayoutMkLst>
            <pc:docMk/>
            <pc:sldMasterMk cId="3249442980" sldId="2147483768"/>
            <pc:sldLayoutMk cId="724666234" sldId="2147483775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2:32.476" v="1686"/>
          <pc:sldLayoutMkLst>
            <pc:docMk/>
            <pc:sldMasterMk cId="3249442980" sldId="2147483768"/>
            <pc:sldLayoutMk cId="4097422780" sldId="2147483776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2:32.476" v="1686"/>
          <pc:sldLayoutMkLst>
            <pc:docMk/>
            <pc:sldMasterMk cId="3249442980" sldId="2147483768"/>
            <pc:sldLayoutMk cId="3425743092" sldId="2147483777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2:32.476" v="1686"/>
          <pc:sldLayoutMkLst>
            <pc:docMk/>
            <pc:sldMasterMk cId="3249442980" sldId="2147483768"/>
            <pc:sldLayoutMk cId="175632891" sldId="2147483778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2:32.476" v="1686"/>
          <pc:sldLayoutMkLst>
            <pc:docMk/>
            <pc:sldMasterMk cId="3249442980" sldId="2147483768"/>
            <pc:sldLayoutMk cId="1329663552" sldId="2147483779"/>
          </pc:sldLayoutMkLst>
        </pc:sldLayoutChg>
      </pc:sldMasterChg>
      <pc:sldMasterChg chg="add del addSldLayout delSldLayout modSldLayout">
        <pc:chgData name="Cleonice Suely Vaz Barbosa Vicente (2418585)" userId="S::2418585@student.uwtsd.ac.uk::a4ec5061-77f4-4130-811c-27d907dc795e" providerId="AD" clId="Web-{6B4AE3FF-CFB9-B583-9E20-E3033BE27AE8}" dt="2025-11-10T01:53:03.603" v="1687"/>
        <pc:sldMasterMkLst>
          <pc:docMk/>
          <pc:sldMasterMk cId="2312453520" sldId="2147483780"/>
        </pc:sldMasterMkLst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3:03.603" v="1687"/>
          <pc:sldLayoutMkLst>
            <pc:docMk/>
            <pc:sldMasterMk cId="2312453520" sldId="2147483780"/>
            <pc:sldLayoutMk cId="1748080205" sldId="2147483781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3:03.603" v="1687"/>
          <pc:sldLayoutMkLst>
            <pc:docMk/>
            <pc:sldMasterMk cId="2312453520" sldId="2147483780"/>
            <pc:sldLayoutMk cId="4202675615" sldId="2147483782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3:03.603" v="1687"/>
          <pc:sldLayoutMkLst>
            <pc:docMk/>
            <pc:sldMasterMk cId="2312453520" sldId="2147483780"/>
            <pc:sldLayoutMk cId="1146061133" sldId="2147483783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3:03.603" v="1687"/>
          <pc:sldLayoutMkLst>
            <pc:docMk/>
            <pc:sldMasterMk cId="2312453520" sldId="2147483780"/>
            <pc:sldLayoutMk cId="2253780146" sldId="2147483784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3:03.603" v="1687"/>
          <pc:sldLayoutMkLst>
            <pc:docMk/>
            <pc:sldMasterMk cId="2312453520" sldId="2147483780"/>
            <pc:sldLayoutMk cId="132388991" sldId="2147483785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3:03.603" v="1687"/>
          <pc:sldLayoutMkLst>
            <pc:docMk/>
            <pc:sldMasterMk cId="2312453520" sldId="2147483780"/>
            <pc:sldLayoutMk cId="2753641008" sldId="2147483786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3:03.603" v="1687"/>
          <pc:sldLayoutMkLst>
            <pc:docMk/>
            <pc:sldMasterMk cId="2312453520" sldId="2147483780"/>
            <pc:sldLayoutMk cId="1006420288" sldId="2147483787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3:03.603" v="1687"/>
          <pc:sldLayoutMkLst>
            <pc:docMk/>
            <pc:sldMasterMk cId="2312453520" sldId="2147483780"/>
            <pc:sldLayoutMk cId="2972032635" sldId="2147483788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3:03.603" v="1687"/>
          <pc:sldLayoutMkLst>
            <pc:docMk/>
            <pc:sldMasterMk cId="2312453520" sldId="2147483780"/>
            <pc:sldLayoutMk cId="3691312557" sldId="2147483789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3:03.603" v="1687"/>
          <pc:sldLayoutMkLst>
            <pc:docMk/>
            <pc:sldMasterMk cId="2312453520" sldId="2147483780"/>
            <pc:sldLayoutMk cId="1915338354" sldId="2147483790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3:03.603" v="1687"/>
          <pc:sldLayoutMkLst>
            <pc:docMk/>
            <pc:sldMasterMk cId="2312453520" sldId="2147483780"/>
            <pc:sldLayoutMk cId="3507800461" sldId="2147483791"/>
          </pc:sldLayoutMkLst>
        </pc:sldLayoutChg>
      </pc:sldMasterChg>
      <pc:sldMasterChg chg="add del addSldLayout delSldLayout modSldLayout">
        <pc:chgData name="Cleonice Suely Vaz Barbosa Vicente (2418585)" userId="S::2418585@student.uwtsd.ac.uk::a4ec5061-77f4-4130-811c-27d907dc795e" providerId="AD" clId="Web-{6B4AE3FF-CFB9-B583-9E20-E3033BE27AE8}" dt="2025-11-10T01:54:10.018" v="1692"/>
        <pc:sldMasterMkLst>
          <pc:docMk/>
          <pc:sldMasterMk cId="2916872117" sldId="2147483792"/>
        </pc:sldMasterMkLst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10.018" v="1692"/>
          <pc:sldLayoutMkLst>
            <pc:docMk/>
            <pc:sldMasterMk cId="2916872117" sldId="2147483792"/>
            <pc:sldLayoutMk cId="4087798083" sldId="2147483793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10.018" v="1692"/>
          <pc:sldLayoutMkLst>
            <pc:docMk/>
            <pc:sldMasterMk cId="2916872117" sldId="2147483792"/>
            <pc:sldLayoutMk cId="2451656532" sldId="2147483794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10.018" v="1692"/>
          <pc:sldLayoutMkLst>
            <pc:docMk/>
            <pc:sldMasterMk cId="2916872117" sldId="2147483792"/>
            <pc:sldLayoutMk cId="234255202" sldId="2147483795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10.018" v="1692"/>
          <pc:sldLayoutMkLst>
            <pc:docMk/>
            <pc:sldMasterMk cId="2916872117" sldId="2147483792"/>
            <pc:sldLayoutMk cId="1938437383" sldId="2147483796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10.018" v="1692"/>
          <pc:sldLayoutMkLst>
            <pc:docMk/>
            <pc:sldMasterMk cId="2916872117" sldId="2147483792"/>
            <pc:sldLayoutMk cId="4108110822" sldId="2147483797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10.018" v="1692"/>
          <pc:sldLayoutMkLst>
            <pc:docMk/>
            <pc:sldMasterMk cId="2916872117" sldId="2147483792"/>
            <pc:sldLayoutMk cId="4043630598" sldId="2147483798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10.018" v="1692"/>
          <pc:sldLayoutMkLst>
            <pc:docMk/>
            <pc:sldMasterMk cId="2916872117" sldId="2147483792"/>
            <pc:sldLayoutMk cId="1183103477" sldId="2147483799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10.018" v="1692"/>
          <pc:sldLayoutMkLst>
            <pc:docMk/>
            <pc:sldMasterMk cId="2916872117" sldId="2147483792"/>
            <pc:sldLayoutMk cId="3360881778" sldId="2147483800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10.018" v="1692"/>
          <pc:sldLayoutMkLst>
            <pc:docMk/>
            <pc:sldMasterMk cId="2916872117" sldId="2147483792"/>
            <pc:sldLayoutMk cId="671005554" sldId="2147483801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10.018" v="1692"/>
          <pc:sldLayoutMkLst>
            <pc:docMk/>
            <pc:sldMasterMk cId="2916872117" sldId="2147483792"/>
            <pc:sldLayoutMk cId="538221497" sldId="2147483802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10.018" v="1692"/>
          <pc:sldLayoutMkLst>
            <pc:docMk/>
            <pc:sldMasterMk cId="2916872117" sldId="2147483792"/>
            <pc:sldLayoutMk cId="4221481986" sldId="2147483803"/>
          </pc:sldLayoutMkLst>
        </pc:sldLayoutChg>
      </pc:sldMasterChg>
      <pc:sldMasterChg chg="add del addSldLayout delSldLayout modSldLayout">
        <pc:chgData name="Cleonice Suely Vaz Barbosa Vicente (2418585)" userId="S::2418585@student.uwtsd.ac.uk::a4ec5061-77f4-4130-811c-27d907dc795e" providerId="AD" clId="Web-{6B4AE3FF-CFB9-B583-9E20-E3033BE27AE8}" dt="2025-11-10T01:54:21.722" v="1693"/>
        <pc:sldMasterMkLst>
          <pc:docMk/>
          <pc:sldMasterMk cId="1360986524" sldId="2147483804"/>
        </pc:sldMasterMkLst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21.722" v="1693"/>
          <pc:sldLayoutMkLst>
            <pc:docMk/>
            <pc:sldMasterMk cId="1360986524" sldId="2147483804"/>
            <pc:sldLayoutMk cId="1788095708" sldId="2147483805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21.722" v="1693"/>
          <pc:sldLayoutMkLst>
            <pc:docMk/>
            <pc:sldMasterMk cId="1360986524" sldId="2147483804"/>
            <pc:sldLayoutMk cId="1800225345" sldId="2147483806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21.722" v="1693"/>
          <pc:sldLayoutMkLst>
            <pc:docMk/>
            <pc:sldMasterMk cId="1360986524" sldId="2147483804"/>
            <pc:sldLayoutMk cId="2009558016" sldId="2147483807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21.722" v="1693"/>
          <pc:sldLayoutMkLst>
            <pc:docMk/>
            <pc:sldMasterMk cId="1360986524" sldId="2147483804"/>
            <pc:sldLayoutMk cId="898845947" sldId="2147483808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21.722" v="1693"/>
          <pc:sldLayoutMkLst>
            <pc:docMk/>
            <pc:sldMasterMk cId="1360986524" sldId="2147483804"/>
            <pc:sldLayoutMk cId="1647757701" sldId="2147483809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21.722" v="1693"/>
          <pc:sldLayoutMkLst>
            <pc:docMk/>
            <pc:sldMasterMk cId="1360986524" sldId="2147483804"/>
            <pc:sldLayoutMk cId="1444184240" sldId="2147483810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21.722" v="1693"/>
          <pc:sldLayoutMkLst>
            <pc:docMk/>
            <pc:sldMasterMk cId="1360986524" sldId="2147483804"/>
            <pc:sldLayoutMk cId="2155568828" sldId="2147483811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21.722" v="1693"/>
          <pc:sldLayoutMkLst>
            <pc:docMk/>
            <pc:sldMasterMk cId="1360986524" sldId="2147483804"/>
            <pc:sldLayoutMk cId="2785922338" sldId="2147483812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21.722" v="1693"/>
          <pc:sldLayoutMkLst>
            <pc:docMk/>
            <pc:sldMasterMk cId="1360986524" sldId="2147483804"/>
            <pc:sldLayoutMk cId="2799660215" sldId="2147483813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21.722" v="1693"/>
          <pc:sldLayoutMkLst>
            <pc:docMk/>
            <pc:sldMasterMk cId="1360986524" sldId="2147483804"/>
            <pc:sldLayoutMk cId="2424184299" sldId="2147483814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21.722" v="1693"/>
          <pc:sldLayoutMkLst>
            <pc:docMk/>
            <pc:sldMasterMk cId="1360986524" sldId="2147483804"/>
            <pc:sldLayoutMk cId="2428651054" sldId="2147483815"/>
          </pc:sldLayoutMkLst>
        </pc:sldLayoutChg>
      </pc:sldMasterChg>
      <pc:sldMasterChg chg="add del addSldLayout delSldLayout modSldLayout">
        <pc:chgData name="Cleonice Suely Vaz Barbosa Vicente (2418585)" userId="S::2418585@student.uwtsd.ac.uk::a4ec5061-77f4-4130-811c-27d907dc795e" providerId="AD" clId="Web-{6B4AE3FF-CFB9-B583-9E20-E3033BE27AE8}" dt="2025-11-10T01:54:56.630" v="1694"/>
        <pc:sldMasterMkLst>
          <pc:docMk/>
          <pc:sldMasterMk cId="1575541029" sldId="2147483816"/>
        </pc:sldMasterMkLst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56.630" v="1694"/>
          <pc:sldLayoutMkLst>
            <pc:docMk/>
            <pc:sldMasterMk cId="1575541029" sldId="2147483816"/>
            <pc:sldLayoutMk cId="4287390910" sldId="2147483817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56.630" v="1694"/>
          <pc:sldLayoutMkLst>
            <pc:docMk/>
            <pc:sldMasterMk cId="1575541029" sldId="2147483816"/>
            <pc:sldLayoutMk cId="2704544342" sldId="2147483818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56.630" v="1694"/>
          <pc:sldLayoutMkLst>
            <pc:docMk/>
            <pc:sldMasterMk cId="1575541029" sldId="2147483816"/>
            <pc:sldLayoutMk cId="1368061564" sldId="2147483819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56.630" v="1694"/>
          <pc:sldLayoutMkLst>
            <pc:docMk/>
            <pc:sldMasterMk cId="1575541029" sldId="2147483816"/>
            <pc:sldLayoutMk cId="3061789103" sldId="2147483820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56.630" v="1694"/>
          <pc:sldLayoutMkLst>
            <pc:docMk/>
            <pc:sldMasterMk cId="1575541029" sldId="2147483816"/>
            <pc:sldLayoutMk cId="1439611938" sldId="2147483821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56.630" v="1694"/>
          <pc:sldLayoutMkLst>
            <pc:docMk/>
            <pc:sldMasterMk cId="1575541029" sldId="2147483816"/>
            <pc:sldLayoutMk cId="3169589042" sldId="2147483822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56.630" v="1694"/>
          <pc:sldLayoutMkLst>
            <pc:docMk/>
            <pc:sldMasterMk cId="1575541029" sldId="2147483816"/>
            <pc:sldLayoutMk cId="3949995862" sldId="2147483823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56.630" v="1694"/>
          <pc:sldLayoutMkLst>
            <pc:docMk/>
            <pc:sldMasterMk cId="1575541029" sldId="2147483816"/>
            <pc:sldLayoutMk cId="769494614" sldId="2147483824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56.630" v="1694"/>
          <pc:sldLayoutMkLst>
            <pc:docMk/>
            <pc:sldMasterMk cId="1575541029" sldId="2147483816"/>
            <pc:sldLayoutMk cId="1113065225" sldId="2147483825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56.630" v="1694"/>
          <pc:sldLayoutMkLst>
            <pc:docMk/>
            <pc:sldMasterMk cId="1575541029" sldId="2147483816"/>
            <pc:sldLayoutMk cId="2289033908" sldId="2147483826"/>
          </pc:sldLayoutMkLst>
        </pc:sldLayoutChg>
        <pc:sldLayoutChg chg="add del mod replId">
          <pc:chgData name="Cleonice Suely Vaz Barbosa Vicente (2418585)" userId="S::2418585@student.uwtsd.ac.uk::a4ec5061-77f4-4130-811c-27d907dc795e" providerId="AD" clId="Web-{6B4AE3FF-CFB9-B583-9E20-E3033BE27AE8}" dt="2025-11-10T01:54:56.630" v="1694"/>
          <pc:sldLayoutMkLst>
            <pc:docMk/>
            <pc:sldMasterMk cId="1575541029" sldId="2147483816"/>
            <pc:sldLayoutMk cId="2966148912" sldId="2147483827"/>
          </pc:sldLayoutMkLst>
        </pc:sldLayoutChg>
      </pc:sldMasterChg>
      <pc:sldMasterChg chg="add addSldLayout modSldLayout">
        <pc:chgData name="Cleonice Suely Vaz Barbosa Vicente (2418585)" userId="S::2418585@student.uwtsd.ac.uk::a4ec5061-77f4-4130-811c-27d907dc795e" providerId="AD" clId="Web-{6B4AE3FF-CFB9-B583-9E20-E3033BE27AE8}" dt="2025-11-10T01:54:56.630" v="1694"/>
        <pc:sldMasterMkLst>
          <pc:docMk/>
          <pc:sldMasterMk cId="4098751706" sldId="2147483828"/>
        </pc:sldMasterMkLst>
        <pc:sldLayoutChg chg="add mod replId">
          <pc:chgData name="Cleonice Suely Vaz Barbosa Vicente (2418585)" userId="S::2418585@student.uwtsd.ac.uk::a4ec5061-77f4-4130-811c-27d907dc795e" providerId="AD" clId="Web-{6B4AE3FF-CFB9-B583-9E20-E3033BE27AE8}" dt="2025-11-10T01:54:56.630" v="1694"/>
          <pc:sldLayoutMkLst>
            <pc:docMk/>
            <pc:sldMasterMk cId="4098751706" sldId="2147483828"/>
            <pc:sldLayoutMk cId="3579207243" sldId="2147483829"/>
          </pc:sldLayoutMkLst>
        </pc:sldLayoutChg>
        <pc:sldLayoutChg chg="add mod replId">
          <pc:chgData name="Cleonice Suely Vaz Barbosa Vicente (2418585)" userId="S::2418585@student.uwtsd.ac.uk::a4ec5061-77f4-4130-811c-27d907dc795e" providerId="AD" clId="Web-{6B4AE3FF-CFB9-B583-9E20-E3033BE27AE8}" dt="2025-11-10T01:54:56.630" v="1694"/>
          <pc:sldLayoutMkLst>
            <pc:docMk/>
            <pc:sldMasterMk cId="4098751706" sldId="2147483828"/>
            <pc:sldLayoutMk cId="3446456427" sldId="2147483830"/>
          </pc:sldLayoutMkLst>
        </pc:sldLayoutChg>
        <pc:sldLayoutChg chg="add mod replId">
          <pc:chgData name="Cleonice Suely Vaz Barbosa Vicente (2418585)" userId="S::2418585@student.uwtsd.ac.uk::a4ec5061-77f4-4130-811c-27d907dc795e" providerId="AD" clId="Web-{6B4AE3FF-CFB9-B583-9E20-E3033BE27AE8}" dt="2025-11-10T01:54:56.630" v="1694"/>
          <pc:sldLayoutMkLst>
            <pc:docMk/>
            <pc:sldMasterMk cId="4098751706" sldId="2147483828"/>
            <pc:sldLayoutMk cId="947133683" sldId="2147483831"/>
          </pc:sldLayoutMkLst>
        </pc:sldLayoutChg>
        <pc:sldLayoutChg chg="add mod replId">
          <pc:chgData name="Cleonice Suely Vaz Barbosa Vicente (2418585)" userId="S::2418585@student.uwtsd.ac.uk::a4ec5061-77f4-4130-811c-27d907dc795e" providerId="AD" clId="Web-{6B4AE3FF-CFB9-B583-9E20-E3033BE27AE8}" dt="2025-11-10T01:54:56.630" v="1694"/>
          <pc:sldLayoutMkLst>
            <pc:docMk/>
            <pc:sldMasterMk cId="4098751706" sldId="2147483828"/>
            <pc:sldLayoutMk cId="148160883" sldId="2147483832"/>
          </pc:sldLayoutMkLst>
        </pc:sldLayoutChg>
        <pc:sldLayoutChg chg="add mod replId">
          <pc:chgData name="Cleonice Suely Vaz Barbosa Vicente (2418585)" userId="S::2418585@student.uwtsd.ac.uk::a4ec5061-77f4-4130-811c-27d907dc795e" providerId="AD" clId="Web-{6B4AE3FF-CFB9-B583-9E20-E3033BE27AE8}" dt="2025-11-10T01:54:56.630" v="1694"/>
          <pc:sldLayoutMkLst>
            <pc:docMk/>
            <pc:sldMasterMk cId="4098751706" sldId="2147483828"/>
            <pc:sldLayoutMk cId="3567503041" sldId="2147483833"/>
          </pc:sldLayoutMkLst>
        </pc:sldLayoutChg>
        <pc:sldLayoutChg chg="add mod replId">
          <pc:chgData name="Cleonice Suely Vaz Barbosa Vicente (2418585)" userId="S::2418585@student.uwtsd.ac.uk::a4ec5061-77f4-4130-811c-27d907dc795e" providerId="AD" clId="Web-{6B4AE3FF-CFB9-B583-9E20-E3033BE27AE8}" dt="2025-11-10T01:54:56.630" v="1694"/>
          <pc:sldLayoutMkLst>
            <pc:docMk/>
            <pc:sldMasterMk cId="4098751706" sldId="2147483828"/>
            <pc:sldLayoutMk cId="2058052672" sldId="2147483834"/>
          </pc:sldLayoutMkLst>
        </pc:sldLayoutChg>
        <pc:sldLayoutChg chg="add mod replId">
          <pc:chgData name="Cleonice Suely Vaz Barbosa Vicente (2418585)" userId="S::2418585@student.uwtsd.ac.uk::a4ec5061-77f4-4130-811c-27d907dc795e" providerId="AD" clId="Web-{6B4AE3FF-CFB9-B583-9E20-E3033BE27AE8}" dt="2025-11-10T01:54:56.630" v="1694"/>
          <pc:sldLayoutMkLst>
            <pc:docMk/>
            <pc:sldMasterMk cId="4098751706" sldId="2147483828"/>
            <pc:sldLayoutMk cId="4054490167" sldId="2147483835"/>
          </pc:sldLayoutMkLst>
        </pc:sldLayoutChg>
        <pc:sldLayoutChg chg="add mod replId">
          <pc:chgData name="Cleonice Suely Vaz Barbosa Vicente (2418585)" userId="S::2418585@student.uwtsd.ac.uk::a4ec5061-77f4-4130-811c-27d907dc795e" providerId="AD" clId="Web-{6B4AE3FF-CFB9-B583-9E20-E3033BE27AE8}" dt="2025-11-10T01:54:56.630" v="1694"/>
          <pc:sldLayoutMkLst>
            <pc:docMk/>
            <pc:sldMasterMk cId="4098751706" sldId="2147483828"/>
            <pc:sldLayoutMk cId="1381083115" sldId="2147483836"/>
          </pc:sldLayoutMkLst>
        </pc:sldLayoutChg>
        <pc:sldLayoutChg chg="add mod replId">
          <pc:chgData name="Cleonice Suely Vaz Barbosa Vicente (2418585)" userId="S::2418585@student.uwtsd.ac.uk::a4ec5061-77f4-4130-811c-27d907dc795e" providerId="AD" clId="Web-{6B4AE3FF-CFB9-B583-9E20-E3033BE27AE8}" dt="2025-11-10T01:54:56.630" v="1694"/>
          <pc:sldLayoutMkLst>
            <pc:docMk/>
            <pc:sldMasterMk cId="4098751706" sldId="2147483828"/>
            <pc:sldLayoutMk cId="3652817949" sldId="2147483837"/>
          </pc:sldLayoutMkLst>
        </pc:sldLayoutChg>
        <pc:sldLayoutChg chg="add mod replId">
          <pc:chgData name="Cleonice Suely Vaz Barbosa Vicente (2418585)" userId="S::2418585@student.uwtsd.ac.uk::a4ec5061-77f4-4130-811c-27d907dc795e" providerId="AD" clId="Web-{6B4AE3FF-CFB9-B583-9E20-E3033BE27AE8}" dt="2025-11-10T01:54:56.630" v="1694"/>
          <pc:sldLayoutMkLst>
            <pc:docMk/>
            <pc:sldMasterMk cId="4098751706" sldId="2147483828"/>
            <pc:sldLayoutMk cId="2388267311" sldId="2147483838"/>
          </pc:sldLayoutMkLst>
        </pc:sldLayoutChg>
        <pc:sldLayoutChg chg="add mod replId">
          <pc:chgData name="Cleonice Suely Vaz Barbosa Vicente (2418585)" userId="S::2418585@student.uwtsd.ac.uk::a4ec5061-77f4-4130-811c-27d907dc795e" providerId="AD" clId="Web-{6B4AE3FF-CFB9-B583-9E20-E3033BE27AE8}" dt="2025-11-10T01:54:56.630" v="1694"/>
          <pc:sldLayoutMkLst>
            <pc:docMk/>
            <pc:sldMasterMk cId="4098751706" sldId="2147483828"/>
            <pc:sldLayoutMk cId="1212039810" sldId="2147483839"/>
          </pc:sldLayoutMkLst>
        </pc:sldLayoutChg>
      </pc:sldMasterChg>
    </pc:docChg>
  </pc:docChgLst>
  <pc:docChgLst>
    <pc:chgData name="Cleonice Suely Vaz Barbosa Vicente (2418585)" userId="a4ec5061-77f4-4130-811c-27d907dc795e" providerId="ADAL" clId="{22155749-3016-4656-955A-DEFFC9F04564}"/>
    <pc:docChg chg="undo custSel addSld delSld modSld sldOrd">
      <pc:chgData name="Cleonice Suely Vaz Barbosa Vicente (2418585)" userId="a4ec5061-77f4-4130-811c-27d907dc795e" providerId="ADAL" clId="{22155749-3016-4656-955A-DEFFC9F04564}" dt="2025-10-21T16:19:45.951" v="396" actId="313"/>
      <pc:docMkLst>
        <pc:docMk/>
      </pc:docMkLst>
      <pc:sldChg chg="addSp delSp modSp mod setBg">
        <pc:chgData name="Cleonice Suely Vaz Barbosa Vicente (2418585)" userId="a4ec5061-77f4-4130-811c-27d907dc795e" providerId="ADAL" clId="{22155749-3016-4656-955A-DEFFC9F04564}" dt="2025-10-21T15:51:41.661" v="183" actId="115"/>
        <pc:sldMkLst>
          <pc:docMk/>
          <pc:sldMk cId="536073979" sldId="257"/>
        </pc:sldMkLst>
        <pc:spChg chg="mod">
          <ac:chgData name="Cleonice Suely Vaz Barbosa Vicente (2418585)" userId="a4ec5061-77f4-4130-811c-27d907dc795e" providerId="ADAL" clId="{22155749-3016-4656-955A-DEFFC9F04564}" dt="2025-10-21T15:49:30.400" v="163" actId="255"/>
          <ac:spMkLst>
            <pc:docMk/>
            <pc:sldMk cId="536073979" sldId="257"/>
            <ac:spMk id="2" creationId="{F206F312-835B-5B74-00A9-AED12E6F0AD2}"/>
          </ac:spMkLst>
        </pc:spChg>
        <pc:spChg chg="mod">
          <ac:chgData name="Cleonice Suely Vaz Barbosa Vicente (2418585)" userId="a4ec5061-77f4-4130-811c-27d907dc795e" providerId="ADAL" clId="{22155749-3016-4656-955A-DEFFC9F04564}" dt="2025-10-21T15:51:21.218" v="181" actId="255"/>
          <ac:spMkLst>
            <pc:docMk/>
            <pc:sldMk cId="536073979" sldId="257"/>
            <ac:spMk id="3" creationId="{625DAFC2-4276-58D3-DCA0-C64164DD037B}"/>
          </ac:spMkLst>
        </pc:spChg>
        <pc:spChg chg="add mod">
          <ac:chgData name="Cleonice Suely Vaz Barbosa Vicente (2418585)" userId="a4ec5061-77f4-4130-811c-27d907dc795e" providerId="ADAL" clId="{22155749-3016-4656-955A-DEFFC9F04564}" dt="2025-10-21T15:51:41.661" v="183" actId="115"/>
          <ac:spMkLst>
            <pc:docMk/>
            <pc:sldMk cId="536073979" sldId="257"/>
            <ac:spMk id="6" creationId="{304A6266-7A70-30B5-40E2-4123662A687C}"/>
          </ac:spMkLst>
        </pc:spChg>
      </pc:sldChg>
      <pc:sldChg chg="modSp">
        <pc:chgData name="Cleonice Suely Vaz Barbosa Vicente (2418585)" userId="a4ec5061-77f4-4130-811c-27d907dc795e" providerId="ADAL" clId="{22155749-3016-4656-955A-DEFFC9F04564}" dt="2025-10-21T15:56:01.448" v="207"/>
        <pc:sldMkLst>
          <pc:docMk/>
          <pc:sldMk cId="3765518405" sldId="259"/>
        </pc:sldMkLst>
        <pc:spChg chg="mod">
          <ac:chgData name="Cleonice Suely Vaz Barbosa Vicente (2418585)" userId="a4ec5061-77f4-4130-811c-27d907dc795e" providerId="ADAL" clId="{22155749-3016-4656-955A-DEFFC9F04564}" dt="2025-10-21T15:56:01.448" v="207"/>
          <ac:spMkLst>
            <pc:docMk/>
            <pc:sldMk cId="3765518405" sldId="259"/>
            <ac:spMk id="2" creationId="{5D3C4A08-D0DC-8142-562E-EDD6C3A170E3}"/>
          </ac:spMkLst>
        </pc:spChg>
      </pc:sldChg>
      <pc:sldChg chg="modSp mod">
        <pc:chgData name="Cleonice Suely Vaz Barbosa Vicente (2418585)" userId="a4ec5061-77f4-4130-811c-27d907dc795e" providerId="ADAL" clId="{22155749-3016-4656-955A-DEFFC9F04564}" dt="2025-10-21T15:56:21.693" v="225" actId="20577"/>
        <pc:sldMkLst>
          <pc:docMk/>
          <pc:sldMk cId="1637099211" sldId="260"/>
        </pc:sldMkLst>
        <pc:spChg chg="mod">
          <ac:chgData name="Cleonice Suely Vaz Barbosa Vicente (2418585)" userId="a4ec5061-77f4-4130-811c-27d907dc795e" providerId="ADAL" clId="{22155749-3016-4656-955A-DEFFC9F04564}" dt="2025-10-21T15:56:21.693" v="225" actId="20577"/>
          <ac:spMkLst>
            <pc:docMk/>
            <pc:sldMk cId="1637099211" sldId="260"/>
            <ac:spMk id="2" creationId="{0AC9F43A-A47B-10B1-4527-82786625DB6F}"/>
          </ac:spMkLst>
        </pc:spChg>
      </pc:sldChg>
      <pc:sldChg chg="modSp mod">
        <pc:chgData name="Cleonice Suely Vaz Barbosa Vicente (2418585)" userId="a4ec5061-77f4-4130-811c-27d907dc795e" providerId="ADAL" clId="{22155749-3016-4656-955A-DEFFC9F04564}" dt="2025-10-21T16:19:12.363" v="360" actId="20577"/>
        <pc:sldMkLst>
          <pc:docMk/>
          <pc:sldMk cId="1827463908" sldId="261"/>
        </pc:sldMkLst>
        <pc:spChg chg="mod">
          <ac:chgData name="Cleonice Suely Vaz Barbosa Vicente (2418585)" userId="a4ec5061-77f4-4130-811c-27d907dc795e" providerId="ADAL" clId="{22155749-3016-4656-955A-DEFFC9F04564}" dt="2025-10-21T15:53:18.340" v="198" actId="5793"/>
          <ac:spMkLst>
            <pc:docMk/>
            <pc:sldMk cId="1827463908" sldId="261"/>
            <ac:spMk id="2" creationId="{AD1E2E25-72FE-EC98-EEB8-EB778FA939F0}"/>
          </ac:spMkLst>
        </pc:spChg>
        <pc:spChg chg="mod">
          <ac:chgData name="Cleonice Suely Vaz Barbosa Vicente (2418585)" userId="a4ec5061-77f4-4130-811c-27d907dc795e" providerId="ADAL" clId="{22155749-3016-4656-955A-DEFFC9F04564}" dt="2025-10-21T16:19:12.363" v="360" actId="20577"/>
          <ac:spMkLst>
            <pc:docMk/>
            <pc:sldMk cId="1827463908" sldId="261"/>
            <ac:spMk id="3" creationId="{E7683AE3-AEE7-E8C0-F4B4-682E7E6C7B58}"/>
          </ac:spMkLst>
        </pc:spChg>
      </pc:sldChg>
      <pc:sldChg chg="modSp mod">
        <pc:chgData name="Cleonice Suely Vaz Barbosa Vicente (2418585)" userId="a4ec5061-77f4-4130-811c-27d907dc795e" providerId="ADAL" clId="{22155749-3016-4656-955A-DEFFC9F04564}" dt="2025-10-21T15:54:18.520" v="203" actId="27636"/>
        <pc:sldMkLst>
          <pc:docMk/>
          <pc:sldMk cId="1335357284" sldId="262"/>
        </pc:sldMkLst>
        <pc:spChg chg="mod">
          <ac:chgData name="Cleonice Suely Vaz Barbosa Vicente (2418585)" userId="a4ec5061-77f4-4130-811c-27d907dc795e" providerId="ADAL" clId="{22155749-3016-4656-955A-DEFFC9F04564}" dt="2025-10-21T15:54:18.520" v="203" actId="27636"/>
          <ac:spMkLst>
            <pc:docMk/>
            <pc:sldMk cId="1335357284" sldId="262"/>
            <ac:spMk id="2" creationId="{4C9225B3-D692-B255-22E4-7EE2AC709114}"/>
          </ac:spMkLst>
        </pc:spChg>
      </pc:sldChg>
      <pc:sldChg chg="modSp">
        <pc:chgData name="Cleonice Suely Vaz Barbosa Vicente (2418585)" userId="a4ec5061-77f4-4130-811c-27d907dc795e" providerId="ADAL" clId="{22155749-3016-4656-955A-DEFFC9F04564}" dt="2025-10-21T15:55:05.322" v="204"/>
        <pc:sldMkLst>
          <pc:docMk/>
          <pc:sldMk cId="708615197" sldId="263"/>
        </pc:sldMkLst>
        <pc:spChg chg="mod">
          <ac:chgData name="Cleonice Suely Vaz Barbosa Vicente (2418585)" userId="a4ec5061-77f4-4130-811c-27d907dc795e" providerId="ADAL" clId="{22155749-3016-4656-955A-DEFFC9F04564}" dt="2025-10-21T15:55:05.322" v="204"/>
          <ac:spMkLst>
            <pc:docMk/>
            <pc:sldMk cId="708615197" sldId="263"/>
            <ac:spMk id="2" creationId="{4CB75684-86C1-2B3F-39FA-D5DF8A2431AD}"/>
          </ac:spMkLst>
        </pc:spChg>
      </pc:sldChg>
      <pc:sldChg chg="modSp mod">
        <pc:chgData name="Cleonice Suely Vaz Barbosa Vicente (2418585)" userId="a4ec5061-77f4-4130-811c-27d907dc795e" providerId="ADAL" clId="{22155749-3016-4656-955A-DEFFC9F04564}" dt="2025-10-21T15:55:39.093" v="206" actId="27636"/>
        <pc:sldMkLst>
          <pc:docMk/>
          <pc:sldMk cId="3591154506" sldId="264"/>
        </pc:sldMkLst>
        <pc:spChg chg="mod">
          <ac:chgData name="Cleonice Suely Vaz Barbosa Vicente (2418585)" userId="a4ec5061-77f4-4130-811c-27d907dc795e" providerId="ADAL" clId="{22155749-3016-4656-955A-DEFFC9F04564}" dt="2025-10-21T15:55:39.093" v="206" actId="27636"/>
          <ac:spMkLst>
            <pc:docMk/>
            <pc:sldMk cId="3591154506" sldId="264"/>
            <ac:spMk id="2" creationId="{4072190F-0B4D-5B04-94F4-780E362495AB}"/>
          </ac:spMkLst>
        </pc:spChg>
      </pc:sldChg>
      <pc:sldChg chg="addSp delSp modSp new mod ord">
        <pc:chgData name="Cleonice Suely Vaz Barbosa Vicente (2418585)" userId="a4ec5061-77f4-4130-811c-27d907dc795e" providerId="ADAL" clId="{22155749-3016-4656-955A-DEFFC9F04564}" dt="2025-10-21T15:57:22.092" v="232" actId="27636"/>
        <pc:sldMkLst>
          <pc:docMk/>
          <pc:sldMk cId="2820321044" sldId="265"/>
        </pc:sldMkLst>
        <pc:spChg chg="mod">
          <ac:chgData name="Cleonice Suely Vaz Barbosa Vicente (2418585)" userId="a4ec5061-77f4-4130-811c-27d907dc795e" providerId="ADAL" clId="{22155749-3016-4656-955A-DEFFC9F04564}" dt="2025-10-21T15:57:22.092" v="232" actId="27636"/>
          <ac:spMkLst>
            <pc:docMk/>
            <pc:sldMk cId="2820321044" sldId="265"/>
            <ac:spMk id="2" creationId="{3736AE2A-DC2D-AEA2-F7E5-813B243D9E03}"/>
          </ac:spMkLst>
        </pc:spChg>
      </pc:sldChg>
    </pc:docChg>
  </pc:docChgLst>
  <pc:docChgLst>
    <pc:chgData name="Cleonice Suely Vaz Barbosa Vicente (2418585)" userId="S::2418585@student.uwtsd.ac.uk::a4ec5061-77f4-4130-811c-27d907dc795e" providerId="AD" clId="Web-{664EE132-A097-3F50-7D90-FACED291B335}"/>
    <pc:docChg chg="delSld modSld">
      <pc:chgData name="Cleonice Suely Vaz Barbosa Vicente (2418585)" userId="S::2418585@student.uwtsd.ac.uk::a4ec5061-77f4-4130-811c-27d907dc795e" providerId="AD" clId="Web-{664EE132-A097-3F50-7D90-FACED291B335}" dt="2025-10-31T15:49:34.556" v="502" actId="20577"/>
      <pc:docMkLst>
        <pc:docMk/>
      </pc:docMkLst>
      <pc:sldChg chg="modSp">
        <pc:chgData name="Cleonice Suely Vaz Barbosa Vicente (2418585)" userId="S::2418585@student.uwtsd.ac.uk::a4ec5061-77f4-4130-811c-27d907dc795e" providerId="AD" clId="Web-{664EE132-A097-3F50-7D90-FACED291B335}" dt="2025-10-31T14:29:43.637" v="38" actId="14100"/>
        <pc:sldMkLst>
          <pc:docMk/>
          <pc:sldMk cId="536073979" sldId="257"/>
        </pc:sldMkLst>
        <pc:spChg chg="mod">
          <ac:chgData name="Cleonice Suely Vaz Barbosa Vicente (2418585)" userId="S::2418585@student.uwtsd.ac.uk::a4ec5061-77f4-4130-811c-27d907dc795e" providerId="AD" clId="Web-{664EE132-A097-3F50-7D90-FACED291B335}" dt="2025-10-31T14:29:43.637" v="38" actId="14100"/>
          <ac:spMkLst>
            <pc:docMk/>
            <pc:sldMk cId="536073979" sldId="257"/>
            <ac:spMk id="6" creationId="{304A6266-7A70-30B5-40E2-4123662A687C}"/>
          </ac:spMkLst>
        </pc:spChg>
      </pc:sldChg>
      <pc:sldChg chg="modSp">
        <pc:chgData name="Cleonice Suely Vaz Barbosa Vicente (2418585)" userId="S::2418585@student.uwtsd.ac.uk::a4ec5061-77f4-4130-811c-27d907dc795e" providerId="AD" clId="Web-{664EE132-A097-3F50-7D90-FACED291B335}" dt="2025-10-31T15:49:34.556" v="502" actId="20577"/>
        <pc:sldMkLst>
          <pc:docMk/>
          <pc:sldMk cId="1637099211" sldId="260"/>
        </pc:sldMkLst>
        <pc:spChg chg="mod">
          <ac:chgData name="Cleonice Suely Vaz Barbosa Vicente (2418585)" userId="S::2418585@student.uwtsd.ac.uk::a4ec5061-77f4-4130-811c-27d907dc795e" providerId="AD" clId="Web-{664EE132-A097-3F50-7D90-FACED291B335}" dt="2025-10-31T15:49:34.556" v="502" actId="20577"/>
          <ac:spMkLst>
            <pc:docMk/>
            <pc:sldMk cId="1637099211" sldId="260"/>
            <ac:spMk id="3" creationId="{87331D4E-4CF8-F7B2-AF82-9710DC9D3A2F}"/>
          </ac:spMkLst>
        </pc:spChg>
      </pc:sldChg>
      <pc:sldChg chg="modSp">
        <pc:chgData name="Cleonice Suely Vaz Barbosa Vicente (2418585)" userId="S::2418585@student.uwtsd.ac.uk::a4ec5061-77f4-4130-811c-27d907dc795e" providerId="AD" clId="Web-{664EE132-A097-3F50-7D90-FACED291B335}" dt="2025-10-31T15:32:08.918" v="256" actId="20577"/>
        <pc:sldMkLst>
          <pc:docMk/>
          <pc:sldMk cId="1827463908" sldId="261"/>
        </pc:sldMkLst>
        <pc:spChg chg="mod">
          <ac:chgData name="Cleonice Suely Vaz Barbosa Vicente (2418585)" userId="S::2418585@student.uwtsd.ac.uk::a4ec5061-77f4-4130-811c-27d907dc795e" providerId="AD" clId="Web-{664EE132-A097-3F50-7D90-FACED291B335}" dt="2025-10-31T15:32:08.918" v="256" actId="20577"/>
          <ac:spMkLst>
            <pc:docMk/>
            <pc:sldMk cId="1827463908" sldId="261"/>
            <ac:spMk id="3" creationId="{E7683AE3-AEE7-E8C0-F4B4-682E7E6C7B58}"/>
          </ac:spMkLst>
        </pc:spChg>
      </pc:sldChg>
      <pc:sldChg chg="modSp">
        <pc:chgData name="Cleonice Suely Vaz Barbosa Vicente (2418585)" userId="S::2418585@student.uwtsd.ac.uk::a4ec5061-77f4-4130-811c-27d907dc795e" providerId="AD" clId="Web-{664EE132-A097-3F50-7D90-FACED291B335}" dt="2025-10-31T15:28:51.537" v="183" actId="20577"/>
        <pc:sldMkLst>
          <pc:docMk/>
          <pc:sldMk cId="1335357284" sldId="262"/>
        </pc:sldMkLst>
        <pc:spChg chg="mod">
          <ac:chgData name="Cleonice Suely Vaz Barbosa Vicente (2418585)" userId="S::2418585@student.uwtsd.ac.uk::a4ec5061-77f4-4130-811c-27d907dc795e" providerId="AD" clId="Web-{664EE132-A097-3F50-7D90-FACED291B335}" dt="2025-10-31T15:16:02.572" v="114" actId="20577"/>
          <ac:spMkLst>
            <pc:docMk/>
            <pc:sldMk cId="1335357284" sldId="262"/>
            <ac:spMk id="2" creationId="{4C9225B3-D692-B255-22E4-7EE2AC709114}"/>
          </ac:spMkLst>
        </pc:spChg>
        <pc:spChg chg="mod">
          <ac:chgData name="Cleonice Suely Vaz Barbosa Vicente (2418585)" userId="S::2418585@student.uwtsd.ac.uk::a4ec5061-77f4-4130-811c-27d907dc795e" providerId="AD" clId="Web-{664EE132-A097-3F50-7D90-FACED291B335}" dt="2025-10-31T15:28:51.537" v="183" actId="20577"/>
          <ac:spMkLst>
            <pc:docMk/>
            <pc:sldMk cId="1335357284" sldId="262"/>
            <ac:spMk id="3" creationId="{5D0CB83E-3855-D69A-A9F9-46A765325AF6}"/>
          </ac:spMkLst>
        </pc:spChg>
      </pc:sldChg>
      <pc:sldChg chg="addSp modSp">
        <pc:chgData name="Cleonice Suely Vaz Barbosa Vicente (2418585)" userId="S::2418585@student.uwtsd.ac.uk::a4ec5061-77f4-4130-811c-27d907dc795e" providerId="AD" clId="Web-{664EE132-A097-3F50-7D90-FACED291B335}" dt="2025-10-31T15:48:07.518" v="443" actId="1076"/>
        <pc:sldMkLst>
          <pc:docMk/>
          <pc:sldMk cId="708615197" sldId="263"/>
        </pc:sldMkLst>
        <pc:spChg chg="mod">
          <ac:chgData name="Cleonice Suely Vaz Barbosa Vicente (2418585)" userId="S::2418585@student.uwtsd.ac.uk::a4ec5061-77f4-4130-811c-27d907dc795e" providerId="AD" clId="Web-{664EE132-A097-3F50-7D90-FACED291B335}" dt="2025-10-31T15:45:24.059" v="417" actId="20577"/>
          <ac:spMkLst>
            <pc:docMk/>
            <pc:sldMk cId="708615197" sldId="263"/>
            <ac:spMk id="3" creationId="{DFFC8F87-4CEF-CE54-13FB-DC4893D03577}"/>
          </ac:spMkLst>
        </pc:spChg>
        <pc:graphicFrameChg chg="add mod modGraphic">
          <ac:chgData name="Cleonice Suely Vaz Barbosa Vicente (2418585)" userId="S::2418585@student.uwtsd.ac.uk::a4ec5061-77f4-4130-811c-27d907dc795e" providerId="AD" clId="Web-{664EE132-A097-3F50-7D90-FACED291B335}" dt="2025-10-31T15:48:07.518" v="443" actId="1076"/>
          <ac:graphicFrameMkLst>
            <pc:docMk/>
            <pc:sldMk cId="708615197" sldId="263"/>
            <ac:graphicFrameMk id="4" creationId="{0065E33D-A55B-14AE-99BA-FCFBF49D624B}"/>
          </ac:graphicFrameMkLst>
        </pc:graphicFrameChg>
        <pc:graphicFrameChg chg="add mod modGraphic">
          <ac:chgData name="Cleonice Suely Vaz Barbosa Vicente (2418585)" userId="S::2418585@student.uwtsd.ac.uk::a4ec5061-77f4-4130-811c-27d907dc795e" providerId="AD" clId="Web-{664EE132-A097-3F50-7D90-FACED291B335}" dt="2025-10-31T15:47:40.564" v="437" actId="20577"/>
          <ac:graphicFrameMkLst>
            <pc:docMk/>
            <pc:sldMk cId="708615197" sldId="263"/>
            <ac:graphicFrameMk id="1043" creationId="{EEE13885-9C0A-0043-5E80-4D7439B5538E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D83DBB-88A5-44E1-A291-79EB40E98021}" type="doc">
      <dgm:prSet loTypeId="urn:microsoft.com/office/officeart/2005/8/layout/hList9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40C76B7-619E-4163-A841-80C2E5AB4A72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 STRENGTHS</a:t>
          </a:r>
          <a:endParaRPr lang="en-GB" dirty="0"/>
        </a:p>
      </dgm:t>
    </dgm:pt>
    <dgm:pt modelId="{921405AC-91B7-4A15-A294-84E4D509414F}" type="parTrans" cxnId="{2AC1E277-EED5-48AA-8346-209864E65D46}">
      <dgm:prSet/>
      <dgm:spPr/>
      <dgm:t>
        <a:bodyPr/>
        <a:lstStyle/>
        <a:p>
          <a:endParaRPr lang="en-GB"/>
        </a:p>
      </dgm:t>
    </dgm:pt>
    <dgm:pt modelId="{E2BD1EAB-DDFC-410B-9CB0-2B26F2AA7719}" type="sibTrans" cxnId="{2AC1E277-EED5-48AA-8346-209864E65D46}">
      <dgm:prSet/>
      <dgm:spPr/>
      <dgm:t>
        <a:bodyPr/>
        <a:lstStyle/>
        <a:p>
          <a:endParaRPr lang="en-GB"/>
        </a:p>
      </dgm:t>
    </dgm:pt>
    <dgm:pt modelId="{DEB3798C-9723-4B28-92EC-5836D840D35C}">
      <dgm:prSet phldrT="[Text]" phldr="0"/>
      <dgm:spPr/>
      <dgm:t>
        <a:bodyPr/>
        <a:lstStyle/>
        <a:p>
          <a:r>
            <a:rPr lang="en-GB" dirty="0">
              <a:latin typeface="Aptos Display" panose="020F0302020204030204"/>
            </a:rPr>
            <a:t>RELIABLE</a:t>
          </a:r>
          <a:endParaRPr lang="en-GB" dirty="0"/>
        </a:p>
      </dgm:t>
    </dgm:pt>
    <dgm:pt modelId="{CDABA2C6-530E-40C6-9123-7BEEC84E6143}" type="parTrans" cxnId="{6D866170-19DA-424B-8701-02C9344F29B7}">
      <dgm:prSet/>
      <dgm:spPr/>
      <dgm:t>
        <a:bodyPr/>
        <a:lstStyle/>
        <a:p>
          <a:endParaRPr lang="en-GB"/>
        </a:p>
      </dgm:t>
    </dgm:pt>
    <dgm:pt modelId="{3EE11824-013D-440D-9AF3-63EF66287DE7}" type="sibTrans" cxnId="{6D866170-19DA-424B-8701-02C9344F29B7}">
      <dgm:prSet/>
      <dgm:spPr/>
      <dgm:t>
        <a:bodyPr/>
        <a:lstStyle/>
        <a:p>
          <a:endParaRPr lang="en-GB"/>
        </a:p>
      </dgm:t>
    </dgm:pt>
    <dgm:pt modelId="{C35F212A-1792-4A1D-84C9-081D4D9328B4}">
      <dgm:prSet phldrT="[Text]" phldr="0"/>
      <dgm:spPr/>
      <dgm:t>
        <a:bodyPr/>
        <a:lstStyle/>
        <a:p>
          <a:r>
            <a:rPr lang="en-GB" dirty="0">
              <a:latin typeface="Aptos Display" panose="020F0302020204030204"/>
            </a:rPr>
            <a:t>KINDNESS</a:t>
          </a:r>
          <a:endParaRPr lang="en-GB" dirty="0"/>
        </a:p>
      </dgm:t>
    </dgm:pt>
    <dgm:pt modelId="{E86D8D0D-E9C6-44A5-B730-5E0F40913041}" type="parTrans" cxnId="{BCAF9BDF-B3E1-4BE4-8544-35E6D399BC51}">
      <dgm:prSet/>
      <dgm:spPr/>
      <dgm:t>
        <a:bodyPr/>
        <a:lstStyle/>
        <a:p>
          <a:endParaRPr lang="en-GB"/>
        </a:p>
      </dgm:t>
    </dgm:pt>
    <dgm:pt modelId="{C5DCC1DD-9D29-4B6F-9FA0-F3E0A76629CC}" type="sibTrans" cxnId="{BCAF9BDF-B3E1-4BE4-8544-35E6D399BC51}">
      <dgm:prSet/>
      <dgm:spPr/>
      <dgm:t>
        <a:bodyPr/>
        <a:lstStyle/>
        <a:p>
          <a:endParaRPr lang="en-GB"/>
        </a:p>
      </dgm:t>
    </dgm:pt>
    <dgm:pt modelId="{3923D1D2-ECFD-4673-A038-05162135ACDA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WEAKNESS</a:t>
          </a:r>
          <a:endParaRPr lang="en-GB" dirty="0"/>
        </a:p>
      </dgm:t>
    </dgm:pt>
    <dgm:pt modelId="{9292FC2F-F423-4EE4-9E6E-5854D1BC6D11}" type="parTrans" cxnId="{2E4D9912-2194-46D1-86B0-D33D2680A994}">
      <dgm:prSet/>
      <dgm:spPr/>
      <dgm:t>
        <a:bodyPr/>
        <a:lstStyle/>
        <a:p>
          <a:endParaRPr lang="en-GB"/>
        </a:p>
      </dgm:t>
    </dgm:pt>
    <dgm:pt modelId="{E84E7716-B3F6-42B6-9E5A-1CE46B1EA5F4}" type="sibTrans" cxnId="{2E4D9912-2194-46D1-86B0-D33D2680A994}">
      <dgm:prSet/>
      <dgm:spPr/>
      <dgm:t>
        <a:bodyPr/>
        <a:lstStyle/>
        <a:p>
          <a:endParaRPr lang="en-GB"/>
        </a:p>
      </dgm:t>
    </dgm:pt>
    <dgm:pt modelId="{DA8856F3-BC0F-4309-AA88-CAE961F82571}">
      <dgm:prSet phldrT="[Text]" phldr="0"/>
      <dgm:spPr/>
      <dgm:t>
        <a:bodyPr/>
        <a:lstStyle/>
        <a:p>
          <a:r>
            <a:rPr lang="en-GB" dirty="0">
              <a:latin typeface="Aptos Display" panose="020F0302020204030204"/>
            </a:rPr>
            <a:t>PERFECTIONIST</a:t>
          </a:r>
          <a:endParaRPr lang="en-GB" dirty="0"/>
        </a:p>
      </dgm:t>
    </dgm:pt>
    <dgm:pt modelId="{0BE5F4C0-B83A-4557-87C8-E891C05E64F9}" type="parTrans" cxnId="{B8232B3D-C817-449A-9E39-79A162BB398A}">
      <dgm:prSet/>
      <dgm:spPr/>
      <dgm:t>
        <a:bodyPr/>
        <a:lstStyle/>
        <a:p>
          <a:endParaRPr lang="en-GB"/>
        </a:p>
      </dgm:t>
    </dgm:pt>
    <dgm:pt modelId="{143CFFF9-FEE2-4FDA-B2C7-358D8EE6EAC1}" type="sibTrans" cxnId="{B8232B3D-C817-449A-9E39-79A162BB398A}">
      <dgm:prSet/>
      <dgm:spPr/>
      <dgm:t>
        <a:bodyPr/>
        <a:lstStyle/>
        <a:p>
          <a:endParaRPr lang="en-GB"/>
        </a:p>
      </dgm:t>
    </dgm:pt>
    <dgm:pt modelId="{B0EA2470-9A88-43E7-877A-10BA32A304C4}">
      <dgm:prSet phldrT="[Text]" phldr="0"/>
      <dgm:spPr/>
      <dgm:t>
        <a:bodyPr/>
        <a:lstStyle/>
        <a:p>
          <a:r>
            <a:rPr lang="en-GB" dirty="0">
              <a:latin typeface="Aptos Display" panose="020F0302020204030204"/>
            </a:rPr>
            <a:t>SLOWPACE</a:t>
          </a:r>
          <a:endParaRPr lang="en-GB" dirty="0"/>
        </a:p>
      </dgm:t>
    </dgm:pt>
    <dgm:pt modelId="{ACCF69DC-B5B9-47F4-98CA-7EDDC9006D3D}" type="parTrans" cxnId="{74328597-8247-4079-B657-C636637629AA}">
      <dgm:prSet/>
      <dgm:spPr/>
      <dgm:t>
        <a:bodyPr/>
        <a:lstStyle/>
        <a:p>
          <a:endParaRPr lang="en-GB"/>
        </a:p>
      </dgm:t>
    </dgm:pt>
    <dgm:pt modelId="{774C4A59-E682-45F4-9EE4-5695EEB0FCA4}" type="sibTrans" cxnId="{74328597-8247-4079-B657-C636637629AA}">
      <dgm:prSet/>
      <dgm:spPr/>
      <dgm:t>
        <a:bodyPr/>
        <a:lstStyle/>
        <a:p>
          <a:endParaRPr lang="en-GB"/>
        </a:p>
      </dgm:t>
    </dgm:pt>
    <dgm:pt modelId="{7F33AAC9-2656-4F8C-8E58-DA1CD8444E55}">
      <dgm:prSet phldr="0"/>
      <dgm:spPr/>
      <dgm:t>
        <a:bodyPr/>
        <a:lstStyle/>
        <a:p>
          <a:r>
            <a:rPr lang="en-GB" dirty="0">
              <a:latin typeface="Aptos Display" panose="020F0302020204030204"/>
            </a:rPr>
            <a:t>ORGANIZED</a:t>
          </a:r>
        </a:p>
      </dgm:t>
    </dgm:pt>
    <dgm:pt modelId="{B8B584E9-DFC6-47FD-ACB7-C389EB672AF4}" type="parTrans" cxnId="{895EC6BC-0FE1-4EBF-B61B-3272095A80C2}">
      <dgm:prSet/>
      <dgm:spPr/>
    </dgm:pt>
    <dgm:pt modelId="{26FA7812-CB6E-4D4B-96A5-A7B7E2A7F3AB}" type="sibTrans" cxnId="{895EC6BC-0FE1-4EBF-B61B-3272095A80C2}">
      <dgm:prSet/>
      <dgm:spPr/>
    </dgm:pt>
    <dgm:pt modelId="{835F9FF3-7705-42A9-96F1-ED63F39E7B9C}">
      <dgm:prSet phldr="0"/>
      <dgm:spPr/>
      <dgm:t>
        <a:bodyPr/>
        <a:lstStyle/>
        <a:p>
          <a:r>
            <a:rPr lang="en-GB" dirty="0">
              <a:latin typeface="Aptos Display" panose="020F0302020204030204"/>
            </a:rPr>
            <a:t>TRUSTWORTHY</a:t>
          </a:r>
        </a:p>
      </dgm:t>
    </dgm:pt>
    <dgm:pt modelId="{25436AD6-5273-4CD3-9468-DFDC0027C42D}" type="parTrans" cxnId="{98DE95F5-A859-4314-B930-71631D061ADC}">
      <dgm:prSet/>
      <dgm:spPr/>
    </dgm:pt>
    <dgm:pt modelId="{22642B78-D1C1-46E3-99B8-768D57DA76B2}" type="sibTrans" cxnId="{98DE95F5-A859-4314-B930-71631D061ADC}">
      <dgm:prSet/>
      <dgm:spPr/>
    </dgm:pt>
    <dgm:pt modelId="{123C99D7-839F-4FA5-B84F-27C2114562C1}">
      <dgm:prSet phldr="0"/>
      <dgm:spPr/>
      <dgm:t>
        <a:bodyPr/>
        <a:lstStyle/>
        <a:p>
          <a:r>
            <a:rPr lang="en-GB" dirty="0">
              <a:latin typeface="Aptos Display" panose="020F0302020204030204"/>
            </a:rPr>
            <a:t>CLUMSY</a:t>
          </a:r>
        </a:p>
      </dgm:t>
    </dgm:pt>
    <dgm:pt modelId="{83454CAE-613A-4F83-9C83-19212641D249}" type="parTrans" cxnId="{007CDD3F-D29F-4CCD-85D9-BFFD56298336}">
      <dgm:prSet/>
      <dgm:spPr/>
    </dgm:pt>
    <dgm:pt modelId="{E2864B65-1FDA-477E-B6E9-FB89BF71CA38}" type="sibTrans" cxnId="{007CDD3F-D29F-4CCD-85D9-BFFD56298336}">
      <dgm:prSet/>
      <dgm:spPr/>
    </dgm:pt>
    <dgm:pt modelId="{B96DAB1D-5170-4D5E-B5D3-FA1AF204BE34}" type="pres">
      <dgm:prSet presAssocID="{60D83DBB-88A5-44E1-A291-79EB40E98021}" presName="list" presStyleCnt="0">
        <dgm:presLayoutVars>
          <dgm:dir/>
          <dgm:animLvl val="lvl"/>
        </dgm:presLayoutVars>
      </dgm:prSet>
      <dgm:spPr/>
    </dgm:pt>
    <dgm:pt modelId="{0FED3E18-F5B0-43E6-A93F-A8F0AFD9F6AC}" type="pres">
      <dgm:prSet presAssocID="{040C76B7-619E-4163-A841-80C2E5AB4A72}" presName="posSpace" presStyleCnt="0"/>
      <dgm:spPr/>
    </dgm:pt>
    <dgm:pt modelId="{AD8F7E37-ABF8-45A1-9DAE-D157EBE2A689}" type="pres">
      <dgm:prSet presAssocID="{040C76B7-619E-4163-A841-80C2E5AB4A72}" presName="vertFlow" presStyleCnt="0"/>
      <dgm:spPr/>
    </dgm:pt>
    <dgm:pt modelId="{C3B01FD2-AFFC-4FF0-8E59-124360EFE1BE}" type="pres">
      <dgm:prSet presAssocID="{040C76B7-619E-4163-A841-80C2E5AB4A72}" presName="topSpace" presStyleCnt="0"/>
      <dgm:spPr/>
    </dgm:pt>
    <dgm:pt modelId="{02B7D861-79CA-4B1B-89BE-E50C42EA500F}" type="pres">
      <dgm:prSet presAssocID="{040C76B7-619E-4163-A841-80C2E5AB4A72}" presName="firstComp" presStyleCnt="0"/>
      <dgm:spPr/>
    </dgm:pt>
    <dgm:pt modelId="{AAE475B1-645C-45D6-8D6D-83BDC85AD3F7}" type="pres">
      <dgm:prSet presAssocID="{040C76B7-619E-4163-A841-80C2E5AB4A72}" presName="firstChild" presStyleLbl="bgAccFollowNode1" presStyleIdx="0" presStyleCnt="7"/>
      <dgm:spPr/>
    </dgm:pt>
    <dgm:pt modelId="{E4E94517-B7C8-4ABD-BC04-F8E60F1F4526}" type="pres">
      <dgm:prSet presAssocID="{040C76B7-619E-4163-A841-80C2E5AB4A72}" presName="firstChildTx" presStyleLbl="bgAccFollowNode1" presStyleIdx="0" presStyleCnt="7">
        <dgm:presLayoutVars>
          <dgm:bulletEnabled val="1"/>
        </dgm:presLayoutVars>
      </dgm:prSet>
      <dgm:spPr/>
    </dgm:pt>
    <dgm:pt modelId="{373BAA07-2323-4903-815F-30BA4EE77101}" type="pres">
      <dgm:prSet presAssocID="{C35F212A-1792-4A1D-84C9-081D4D9328B4}" presName="comp" presStyleCnt="0"/>
      <dgm:spPr/>
    </dgm:pt>
    <dgm:pt modelId="{A31AFA69-100F-42CF-96F4-624E44DD6E5B}" type="pres">
      <dgm:prSet presAssocID="{C35F212A-1792-4A1D-84C9-081D4D9328B4}" presName="child" presStyleLbl="bgAccFollowNode1" presStyleIdx="1" presStyleCnt="7"/>
      <dgm:spPr/>
    </dgm:pt>
    <dgm:pt modelId="{8A17F598-2E13-47E5-8638-D6CB446BF066}" type="pres">
      <dgm:prSet presAssocID="{C35F212A-1792-4A1D-84C9-081D4D9328B4}" presName="childTx" presStyleLbl="bgAccFollowNode1" presStyleIdx="1" presStyleCnt="7">
        <dgm:presLayoutVars>
          <dgm:bulletEnabled val="1"/>
        </dgm:presLayoutVars>
      </dgm:prSet>
      <dgm:spPr/>
    </dgm:pt>
    <dgm:pt modelId="{D9C7A211-A711-4891-8158-7AF8B44D1A4A}" type="pres">
      <dgm:prSet presAssocID="{7F33AAC9-2656-4F8C-8E58-DA1CD8444E55}" presName="comp" presStyleCnt="0"/>
      <dgm:spPr/>
    </dgm:pt>
    <dgm:pt modelId="{A723B272-734F-4FA0-B0B8-BE19D5382080}" type="pres">
      <dgm:prSet presAssocID="{7F33AAC9-2656-4F8C-8E58-DA1CD8444E55}" presName="child" presStyleLbl="bgAccFollowNode1" presStyleIdx="2" presStyleCnt="7"/>
      <dgm:spPr/>
    </dgm:pt>
    <dgm:pt modelId="{1D1D314B-F3FA-4040-8E32-7A55DF321706}" type="pres">
      <dgm:prSet presAssocID="{7F33AAC9-2656-4F8C-8E58-DA1CD8444E55}" presName="childTx" presStyleLbl="bgAccFollowNode1" presStyleIdx="2" presStyleCnt="7">
        <dgm:presLayoutVars>
          <dgm:bulletEnabled val="1"/>
        </dgm:presLayoutVars>
      </dgm:prSet>
      <dgm:spPr/>
    </dgm:pt>
    <dgm:pt modelId="{C7A6D360-FB0A-40B2-8E96-720FC3CC6D7F}" type="pres">
      <dgm:prSet presAssocID="{835F9FF3-7705-42A9-96F1-ED63F39E7B9C}" presName="comp" presStyleCnt="0"/>
      <dgm:spPr/>
    </dgm:pt>
    <dgm:pt modelId="{B6AFAE95-AA46-47D4-BDA7-F0EFA42330B6}" type="pres">
      <dgm:prSet presAssocID="{835F9FF3-7705-42A9-96F1-ED63F39E7B9C}" presName="child" presStyleLbl="bgAccFollowNode1" presStyleIdx="3" presStyleCnt="7"/>
      <dgm:spPr/>
    </dgm:pt>
    <dgm:pt modelId="{732987B3-6EB2-4E85-8FC1-56C8C8819FD0}" type="pres">
      <dgm:prSet presAssocID="{835F9FF3-7705-42A9-96F1-ED63F39E7B9C}" presName="childTx" presStyleLbl="bgAccFollowNode1" presStyleIdx="3" presStyleCnt="7">
        <dgm:presLayoutVars>
          <dgm:bulletEnabled val="1"/>
        </dgm:presLayoutVars>
      </dgm:prSet>
      <dgm:spPr/>
    </dgm:pt>
    <dgm:pt modelId="{6BDF975C-E916-46AA-9D76-B4CCA0293427}" type="pres">
      <dgm:prSet presAssocID="{040C76B7-619E-4163-A841-80C2E5AB4A72}" presName="negSpace" presStyleCnt="0"/>
      <dgm:spPr/>
    </dgm:pt>
    <dgm:pt modelId="{356BEF37-291B-4E94-A85E-CEFAB7CA7FCA}" type="pres">
      <dgm:prSet presAssocID="{040C76B7-619E-4163-A841-80C2E5AB4A72}" presName="circle" presStyleLbl="node1" presStyleIdx="0" presStyleCnt="2"/>
      <dgm:spPr/>
    </dgm:pt>
    <dgm:pt modelId="{750E8999-20EF-481A-9849-DAEC15E9E36E}" type="pres">
      <dgm:prSet presAssocID="{E2BD1EAB-DDFC-410B-9CB0-2B26F2AA7719}" presName="transSpace" presStyleCnt="0"/>
      <dgm:spPr/>
    </dgm:pt>
    <dgm:pt modelId="{300F4925-7DE9-47B2-8EBC-CFEC7F5D1948}" type="pres">
      <dgm:prSet presAssocID="{3923D1D2-ECFD-4673-A038-05162135ACDA}" presName="posSpace" presStyleCnt="0"/>
      <dgm:spPr/>
    </dgm:pt>
    <dgm:pt modelId="{F7F710A1-6246-4D41-8BAF-FB9FC057DCE3}" type="pres">
      <dgm:prSet presAssocID="{3923D1D2-ECFD-4673-A038-05162135ACDA}" presName="vertFlow" presStyleCnt="0"/>
      <dgm:spPr/>
    </dgm:pt>
    <dgm:pt modelId="{CBF1EE44-37B6-435C-BCE0-C04BB1CA9511}" type="pres">
      <dgm:prSet presAssocID="{3923D1D2-ECFD-4673-A038-05162135ACDA}" presName="topSpace" presStyleCnt="0"/>
      <dgm:spPr/>
    </dgm:pt>
    <dgm:pt modelId="{D3D97DAA-7DAB-4239-B30E-81BEE2E76F98}" type="pres">
      <dgm:prSet presAssocID="{3923D1D2-ECFD-4673-A038-05162135ACDA}" presName="firstComp" presStyleCnt="0"/>
      <dgm:spPr/>
    </dgm:pt>
    <dgm:pt modelId="{14D68B36-007F-411C-80B0-C77F645A6F84}" type="pres">
      <dgm:prSet presAssocID="{3923D1D2-ECFD-4673-A038-05162135ACDA}" presName="firstChild" presStyleLbl="bgAccFollowNode1" presStyleIdx="4" presStyleCnt="7"/>
      <dgm:spPr/>
    </dgm:pt>
    <dgm:pt modelId="{FFEF5EDC-2949-4292-96C1-013A94010066}" type="pres">
      <dgm:prSet presAssocID="{3923D1D2-ECFD-4673-A038-05162135ACDA}" presName="firstChildTx" presStyleLbl="bgAccFollowNode1" presStyleIdx="4" presStyleCnt="7">
        <dgm:presLayoutVars>
          <dgm:bulletEnabled val="1"/>
        </dgm:presLayoutVars>
      </dgm:prSet>
      <dgm:spPr/>
    </dgm:pt>
    <dgm:pt modelId="{FBE5719B-CA25-4982-B769-B36B56356588}" type="pres">
      <dgm:prSet presAssocID="{B0EA2470-9A88-43E7-877A-10BA32A304C4}" presName="comp" presStyleCnt="0"/>
      <dgm:spPr/>
    </dgm:pt>
    <dgm:pt modelId="{433D4B13-52AA-46C9-8E46-6737947B20DF}" type="pres">
      <dgm:prSet presAssocID="{B0EA2470-9A88-43E7-877A-10BA32A304C4}" presName="child" presStyleLbl="bgAccFollowNode1" presStyleIdx="5" presStyleCnt="7"/>
      <dgm:spPr/>
    </dgm:pt>
    <dgm:pt modelId="{3125ED30-805D-4DBD-BE66-0652AC21C10F}" type="pres">
      <dgm:prSet presAssocID="{B0EA2470-9A88-43E7-877A-10BA32A304C4}" presName="childTx" presStyleLbl="bgAccFollowNode1" presStyleIdx="5" presStyleCnt="7">
        <dgm:presLayoutVars>
          <dgm:bulletEnabled val="1"/>
        </dgm:presLayoutVars>
      </dgm:prSet>
      <dgm:spPr/>
    </dgm:pt>
    <dgm:pt modelId="{4B856A17-4C23-4B11-B824-5485DB8D4F13}" type="pres">
      <dgm:prSet presAssocID="{123C99D7-839F-4FA5-B84F-27C2114562C1}" presName="comp" presStyleCnt="0"/>
      <dgm:spPr/>
    </dgm:pt>
    <dgm:pt modelId="{CB7013E0-698F-4F66-9699-11CBC143F347}" type="pres">
      <dgm:prSet presAssocID="{123C99D7-839F-4FA5-B84F-27C2114562C1}" presName="child" presStyleLbl="bgAccFollowNode1" presStyleIdx="6" presStyleCnt="7"/>
      <dgm:spPr/>
    </dgm:pt>
    <dgm:pt modelId="{18CDC76A-13E0-4505-A62A-E7BB8FE28B8F}" type="pres">
      <dgm:prSet presAssocID="{123C99D7-839F-4FA5-B84F-27C2114562C1}" presName="childTx" presStyleLbl="bgAccFollowNode1" presStyleIdx="6" presStyleCnt="7">
        <dgm:presLayoutVars>
          <dgm:bulletEnabled val="1"/>
        </dgm:presLayoutVars>
      </dgm:prSet>
      <dgm:spPr/>
    </dgm:pt>
    <dgm:pt modelId="{F4FDC1B2-0A13-469D-9B47-A402B350B380}" type="pres">
      <dgm:prSet presAssocID="{3923D1D2-ECFD-4673-A038-05162135ACDA}" presName="negSpace" presStyleCnt="0"/>
      <dgm:spPr/>
    </dgm:pt>
    <dgm:pt modelId="{339AABC6-E195-4234-9783-03DF535DC17F}" type="pres">
      <dgm:prSet presAssocID="{3923D1D2-ECFD-4673-A038-05162135ACDA}" presName="circle" presStyleLbl="node1" presStyleIdx="1" presStyleCnt="2"/>
      <dgm:spPr/>
    </dgm:pt>
  </dgm:ptLst>
  <dgm:cxnLst>
    <dgm:cxn modelId="{2E4D9912-2194-46D1-86B0-D33D2680A994}" srcId="{60D83DBB-88A5-44E1-A291-79EB40E98021}" destId="{3923D1D2-ECFD-4673-A038-05162135ACDA}" srcOrd="1" destOrd="0" parTransId="{9292FC2F-F423-4EE4-9E6E-5854D1BC6D11}" sibTransId="{E84E7716-B3F6-42B6-9E5A-1CE46B1EA5F4}"/>
    <dgm:cxn modelId="{0872F42E-8604-4CC6-8CF7-F7133B8013DB}" type="presOf" srcId="{7F33AAC9-2656-4F8C-8E58-DA1CD8444E55}" destId="{1D1D314B-F3FA-4040-8E32-7A55DF321706}" srcOrd="1" destOrd="0" presId="urn:microsoft.com/office/officeart/2005/8/layout/hList9"/>
    <dgm:cxn modelId="{AA2F3B34-EFFD-417C-9F5B-202E56C97895}" type="presOf" srcId="{DA8856F3-BC0F-4309-AA88-CAE961F82571}" destId="{FFEF5EDC-2949-4292-96C1-013A94010066}" srcOrd="1" destOrd="0" presId="urn:microsoft.com/office/officeart/2005/8/layout/hList9"/>
    <dgm:cxn modelId="{B8232B3D-C817-449A-9E39-79A162BB398A}" srcId="{3923D1D2-ECFD-4673-A038-05162135ACDA}" destId="{DA8856F3-BC0F-4309-AA88-CAE961F82571}" srcOrd="0" destOrd="0" parTransId="{0BE5F4C0-B83A-4557-87C8-E891C05E64F9}" sibTransId="{143CFFF9-FEE2-4FDA-B2C7-358D8EE6EAC1}"/>
    <dgm:cxn modelId="{F5A21A3E-17B0-4E2C-A8E7-E41674FDD77B}" type="presOf" srcId="{835F9FF3-7705-42A9-96F1-ED63F39E7B9C}" destId="{732987B3-6EB2-4E85-8FC1-56C8C8819FD0}" srcOrd="1" destOrd="0" presId="urn:microsoft.com/office/officeart/2005/8/layout/hList9"/>
    <dgm:cxn modelId="{007CDD3F-D29F-4CCD-85D9-BFFD56298336}" srcId="{3923D1D2-ECFD-4673-A038-05162135ACDA}" destId="{123C99D7-839F-4FA5-B84F-27C2114562C1}" srcOrd="2" destOrd="0" parTransId="{83454CAE-613A-4F83-9C83-19212641D249}" sibTransId="{E2864B65-1FDA-477E-B6E9-FB89BF71CA38}"/>
    <dgm:cxn modelId="{6206B35B-0BEE-40DD-A4F2-93E130EFC1DF}" type="presOf" srcId="{DA8856F3-BC0F-4309-AA88-CAE961F82571}" destId="{14D68B36-007F-411C-80B0-C77F645A6F84}" srcOrd="0" destOrd="0" presId="urn:microsoft.com/office/officeart/2005/8/layout/hList9"/>
    <dgm:cxn modelId="{DE023B41-E1D3-46A6-ACF5-D1033FD40971}" type="presOf" srcId="{C35F212A-1792-4A1D-84C9-081D4D9328B4}" destId="{8A17F598-2E13-47E5-8638-D6CB446BF066}" srcOrd="1" destOrd="0" presId="urn:microsoft.com/office/officeart/2005/8/layout/hList9"/>
    <dgm:cxn modelId="{131F6E41-107E-463B-8237-04D641440EA1}" type="presOf" srcId="{040C76B7-619E-4163-A841-80C2E5AB4A72}" destId="{356BEF37-291B-4E94-A85E-CEFAB7CA7FCA}" srcOrd="0" destOrd="0" presId="urn:microsoft.com/office/officeart/2005/8/layout/hList9"/>
    <dgm:cxn modelId="{9AA7584A-5506-47AE-9585-06B591C06430}" type="presOf" srcId="{60D83DBB-88A5-44E1-A291-79EB40E98021}" destId="{B96DAB1D-5170-4D5E-B5D3-FA1AF204BE34}" srcOrd="0" destOrd="0" presId="urn:microsoft.com/office/officeart/2005/8/layout/hList9"/>
    <dgm:cxn modelId="{34BA374D-44D9-4BF2-9262-0A34A6020758}" type="presOf" srcId="{B0EA2470-9A88-43E7-877A-10BA32A304C4}" destId="{3125ED30-805D-4DBD-BE66-0652AC21C10F}" srcOrd="1" destOrd="0" presId="urn:microsoft.com/office/officeart/2005/8/layout/hList9"/>
    <dgm:cxn modelId="{0CA0854D-955C-406A-A1F9-53F7FE9B8338}" type="presOf" srcId="{7F33AAC9-2656-4F8C-8E58-DA1CD8444E55}" destId="{A723B272-734F-4FA0-B0B8-BE19D5382080}" srcOrd="0" destOrd="0" presId="urn:microsoft.com/office/officeart/2005/8/layout/hList9"/>
    <dgm:cxn modelId="{6D866170-19DA-424B-8701-02C9344F29B7}" srcId="{040C76B7-619E-4163-A841-80C2E5AB4A72}" destId="{DEB3798C-9723-4B28-92EC-5836D840D35C}" srcOrd="0" destOrd="0" parTransId="{CDABA2C6-530E-40C6-9123-7BEEC84E6143}" sibTransId="{3EE11824-013D-440D-9AF3-63EF66287DE7}"/>
    <dgm:cxn modelId="{2AC1E277-EED5-48AA-8346-209864E65D46}" srcId="{60D83DBB-88A5-44E1-A291-79EB40E98021}" destId="{040C76B7-619E-4163-A841-80C2E5AB4A72}" srcOrd="0" destOrd="0" parTransId="{921405AC-91B7-4A15-A294-84E4D509414F}" sibTransId="{E2BD1EAB-DDFC-410B-9CB0-2B26F2AA7719}"/>
    <dgm:cxn modelId="{62E77083-8B61-41EC-BEE5-453B66DA5958}" type="presOf" srcId="{123C99D7-839F-4FA5-B84F-27C2114562C1}" destId="{CB7013E0-698F-4F66-9699-11CBC143F347}" srcOrd="0" destOrd="0" presId="urn:microsoft.com/office/officeart/2005/8/layout/hList9"/>
    <dgm:cxn modelId="{74328597-8247-4079-B657-C636637629AA}" srcId="{3923D1D2-ECFD-4673-A038-05162135ACDA}" destId="{B0EA2470-9A88-43E7-877A-10BA32A304C4}" srcOrd="1" destOrd="0" parTransId="{ACCF69DC-B5B9-47F4-98CA-7EDDC9006D3D}" sibTransId="{774C4A59-E682-45F4-9EE4-5695EEB0FCA4}"/>
    <dgm:cxn modelId="{E08BD9A7-8A29-4F22-822D-AAEACA126F45}" type="presOf" srcId="{123C99D7-839F-4FA5-B84F-27C2114562C1}" destId="{18CDC76A-13E0-4505-A62A-E7BB8FE28B8F}" srcOrd="1" destOrd="0" presId="urn:microsoft.com/office/officeart/2005/8/layout/hList9"/>
    <dgm:cxn modelId="{5AD302BB-38A4-4A3D-9597-C8FAFD0A58C2}" type="presOf" srcId="{B0EA2470-9A88-43E7-877A-10BA32A304C4}" destId="{433D4B13-52AA-46C9-8E46-6737947B20DF}" srcOrd="0" destOrd="0" presId="urn:microsoft.com/office/officeart/2005/8/layout/hList9"/>
    <dgm:cxn modelId="{895EC6BC-0FE1-4EBF-B61B-3272095A80C2}" srcId="{040C76B7-619E-4163-A841-80C2E5AB4A72}" destId="{7F33AAC9-2656-4F8C-8E58-DA1CD8444E55}" srcOrd="2" destOrd="0" parTransId="{B8B584E9-DFC6-47FD-ACB7-C389EB672AF4}" sibTransId="{26FA7812-CB6E-4D4B-96A5-A7B7E2A7F3AB}"/>
    <dgm:cxn modelId="{363E4BC0-E995-459F-877D-EECD4AF3FE98}" type="presOf" srcId="{C35F212A-1792-4A1D-84C9-081D4D9328B4}" destId="{A31AFA69-100F-42CF-96F4-624E44DD6E5B}" srcOrd="0" destOrd="0" presId="urn:microsoft.com/office/officeart/2005/8/layout/hList9"/>
    <dgm:cxn modelId="{BCAF9BDF-B3E1-4BE4-8544-35E6D399BC51}" srcId="{040C76B7-619E-4163-A841-80C2E5AB4A72}" destId="{C35F212A-1792-4A1D-84C9-081D4D9328B4}" srcOrd="1" destOrd="0" parTransId="{E86D8D0D-E9C6-44A5-B730-5E0F40913041}" sibTransId="{C5DCC1DD-9D29-4B6F-9FA0-F3E0A76629CC}"/>
    <dgm:cxn modelId="{80D047EB-F581-4CD4-8601-81E56892DDE1}" type="presOf" srcId="{835F9FF3-7705-42A9-96F1-ED63F39E7B9C}" destId="{B6AFAE95-AA46-47D4-BDA7-F0EFA42330B6}" srcOrd="0" destOrd="0" presId="urn:microsoft.com/office/officeart/2005/8/layout/hList9"/>
    <dgm:cxn modelId="{9307EBEB-4ECF-47D8-B712-69E04D48E5E9}" type="presOf" srcId="{3923D1D2-ECFD-4673-A038-05162135ACDA}" destId="{339AABC6-E195-4234-9783-03DF535DC17F}" srcOrd="0" destOrd="0" presId="urn:microsoft.com/office/officeart/2005/8/layout/hList9"/>
    <dgm:cxn modelId="{98DE95F5-A859-4314-B930-71631D061ADC}" srcId="{040C76B7-619E-4163-A841-80C2E5AB4A72}" destId="{835F9FF3-7705-42A9-96F1-ED63F39E7B9C}" srcOrd="3" destOrd="0" parTransId="{25436AD6-5273-4CD3-9468-DFDC0027C42D}" sibTransId="{22642B78-D1C1-46E3-99B8-768D57DA76B2}"/>
    <dgm:cxn modelId="{A7DEA9FA-233F-43B7-8027-6F6673D8EE03}" type="presOf" srcId="{DEB3798C-9723-4B28-92EC-5836D840D35C}" destId="{E4E94517-B7C8-4ABD-BC04-F8E60F1F4526}" srcOrd="1" destOrd="0" presId="urn:microsoft.com/office/officeart/2005/8/layout/hList9"/>
    <dgm:cxn modelId="{8F2308FE-75F6-4130-A9EF-42D001309CCA}" type="presOf" srcId="{DEB3798C-9723-4B28-92EC-5836D840D35C}" destId="{AAE475B1-645C-45D6-8D6D-83BDC85AD3F7}" srcOrd="0" destOrd="0" presId="urn:microsoft.com/office/officeart/2005/8/layout/hList9"/>
    <dgm:cxn modelId="{0713618C-CA39-4C8A-BB6F-3F11958FF697}" type="presParOf" srcId="{B96DAB1D-5170-4D5E-B5D3-FA1AF204BE34}" destId="{0FED3E18-F5B0-43E6-A93F-A8F0AFD9F6AC}" srcOrd="0" destOrd="0" presId="urn:microsoft.com/office/officeart/2005/8/layout/hList9"/>
    <dgm:cxn modelId="{3E89EC25-F84A-4B53-8372-4141B701C017}" type="presParOf" srcId="{B96DAB1D-5170-4D5E-B5D3-FA1AF204BE34}" destId="{AD8F7E37-ABF8-45A1-9DAE-D157EBE2A689}" srcOrd="1" destOrd="0" presId="urn:microsoft.com/office/officeart/2005/8/layout/hList9"/>
    <dgm:cxn modelId="{62563470-32DA-49DA-AD0B-349382A7A7D6}" type="presParOf" srcId="{AD8F7E37-ABF8-45A1-9DAE-D157EBE2A689}" destId="{C3B01FD2-AFFC-4FF0-8E59-124360EFE1BE}" srcOrd="0" destOrd="0" presId="urn:microsoft.com/office/officeart/2005/8/layout/hList9"/>
    <dgm:cxn modelId="{03631E5C-3CEC-4496-BB6D-6A07A2F3B4E8}" type="presParOf" srcId="{AD8F7E37-ABF8-45A1-9DAE-D157EBE2A689}" destId="{02B7D861-79CA-4B1B-89BE-E50C42EA500F}" srcOrd="1" destOrd="0" presId="urn:microsoft.com/office/officeart/2005/8/layout/hList9"/>
    <dgm:cxn modelId="{CE5A48FE-65DF-4280-9451-4BB2545B0B21}" type="presParOf" srcId="{02B7D861-79CA-4B1B-89BE-E50C42EA500F}" destId="{AAE475B1-645C-45D6-8D6D-83BDC85AD3F7}" srcOrd="0" destOrd="0" presId="urn:microsoft.com/office/officeart/2005/8/layout/hList9"/>
    <dgm:cxn modelId="{A78116F6-9887-44D4-BA6A-69DB5A0F110D}" type="presParOf" srcId="{02B7D861-79CA-4B1B-89BE-E50C42EA500F}" destId="{E4E94517-B7C8-4ABD-BC04-F8E60F1F4526}" srcOrd="1" destOrd="0" presId="urn:microsoft.com/office/officeart/2005/8/layout/hList9"/>
    <dgm:cxn modelId="{F26CEFA5-1F17-4B65-8AAB-F34CDBFB6EE7}" type="presParOf" srcId="{AD8F7E37-ABF8-45A1-9DAE-D157EBE2A689}" destId="{373BAA07-2323-4903-815F-30BA4EE77101}" srcOrd="2" destOrd="0" presId="urn:microsoft.com/office/officeart/2005/8/layout/hList9"/>
    <dgm:cxn modelId="{2DC63CB2-2747-41F3-877E-FC3725DE8AD8}" type="presParOf" srcId="{373BAA07-2323-4903-815F-30BA4EE77101}" destId="{A31AFA69-100F-42CF-96F4-624E44DD6E5B}" srcOrd="0" destOrd="0" presId="urn:microsoft.com/office/officeart/2005/8/layout/hList9"/>
    <dgm:cxn modelId="{DBEDB2ED-DE9A-42F7-BD41-E7691193A014}" type="presParOf" srcId="{373BAA07-2323-4903-815F-30BA4EE77101}" destId="{8A17F598-2E13-47E5-8638-D6CB446BF066}" srcOrd="1" destOrd="0" presId="urn:microsoft.com/office/officeart/2005/8/layout/hList9"/>
    <dgm:cxn modelId="{AACEDFD0-D47B-4FEE-A08C-7769FB25E7BB}" type="presParOf" srcId="{AD8F7E37-ABF8-45A1-9DAE-D157EBE2A689}" destId="{D9C7A211-A711-4891-8158-7AF8B44D1A4A}" srcOrd="3" destOrd="0" presId="urn:microsoft.com/office/officeart/2005/8/layout/hList9"/>
    <dgm:cxn modelId="{422D5761-2F1B-4F6B-B1C3-5C911D37F019}" type="presParOf" srcId="{D9C7A211-A711-4891-8158-7AF8B44D1A4A}" destId="{A723B272-734F-4FA0-B0B8-BE19D5382080}" srcOrd="0" destOrd="0" presId="urn:microsoft.com/office/officeart/2005/8/layout/hList9"/>
    <dgm:cxn modelId="{39B3BA75-D9ED-45F5-9E1A-65E28DAB222C}" type="presParOf" srcId="{D9C7A211-A711-4891-8158-7AF8B44D1A4A}" destId="{1D1D314B-F3FA-4040-8E32-7A55DF321706}" srcOrd="1" destOrd="0" presId="urn:microsoft.com/office/officeart/2005/8/layout/hList9"/>
    <dgm:cxn modelId="{7514C214-1C88-4E2C-9A7B-3C11BC242870}" type="presParOf" srcId="{AD8F7E37-ABF8-45A1-9DAE-D157EBE2A689}" destId="{C7A6D360-FB0A-40B2-8E96-720FC3CC6D7F}" srcOrd="4" destOrd="0" presId="urn:microsoft.com/office/officeart/2005/8/layout/hList9"/>
    <dgm:cxn modelId="{B2D0081C-001A-4782-9795-04BC574376A7}" type="presParOf" srcId="{C7A6D360-FB0A-40B2-8E96-720FC3CC6D7F}" destId="{B6AFAE95-AA46-47D4-BDA7-F0EFA42330B6}" srcOrd="0" destOrd="0" presId="urn:microsoft.com/office/officeart/2005/8/layout/hList9"/>
    <dgm:cxn modelId="{2949C329-07D9-41A5-AAC7-35D1FDB4A9E4}" type="presParOf" srcId="{C7A6D360-FB0A-40B2-8E96-720FC3CC6D7F}" destId="{732987B3-6EB2-4E85-8FC1-56C8C8819FD0}" srcOrd="1" destOrd="0" presId="urn:microsoft.com/office/officeart/2005/8/layout/hList9"/>
    <dgm:cxn modelId="{5E307D65-BE12-4A8B-965B-E2B45783D567}" type="presParOf" srcId="{B96DAB1D-5170-4D5E-B5D3-FA1AF204BE34}" destId="{6BDF975C-E916-46AA-9D76-B4CCA0293427}" srcOrd="2" destOrd="0" presId="urn:microsoft.com/office/officeart/2005/8/layout/hList9"/>
    <dgm:cxn modelId="{E6D44FA1-0B96-489A-AC10-C13D67B5D7D5}" type="presParOf" srcId="{B96DAB1D-5170-4D5E-B5D3-FA1AF204BE34}" destId="{356BEF37-291B-4E94-A85E-CEFAB7CA7FCA}" srcOrd="3" destOrd="0" presId="urn:microsoft.com/office/officeart/2005/8/layout/hList9"/>
    <dgm:cxn modelId="{7C10ED1F-2399-4B3E-B226-43248D320B24}" type="presParOf" srcId="{B96DAB1D-5170-4D5E-B5D3-FA1AF204BE34}" destId="{750E8999-20EF-481A-9849-DAEC15E9E36E}" srcOrd="4" destOrd="0" presId="urn:microsoft.com/office/officeart/2005/8/layout/hList9"/>
    <dgm:cxn modelId="{2A4CC5AB-EC3E-4D20-A852-6BA9D3D6177D}" type="presParOf" srcId="{B96DAB1D-5170-4D5E-B5D3-FA1AF204BE34}" destId="{300F4925-7DE9-47B2-8EBC-CFEC7F5D1948}" srcOrd="5" destOrd="0" presId="urn:microsoft.com/office/officeart/2005/8/layout/hList9"/>
    <dgm:cxn modelId="{44990382-3641-4359-AD0B-2FF7A048993A}" type="presParOf" srcId="{B96DAB1D-5170-4D5E-B5D3-FA1AF204BE34}" destId="{F7F710A1-6246-4D41-8BAF-FB9FC057DCE3}" srcOrd="6" destOrd="0" presId="urn:microsoft.com/office/officeart/2005/8/layout/hList9"/>
    <dgm:cxn modelId="{0CFB604B-5D9E-49F6-945B-3F508E5204B2}" type="presParOf" srcId="{F7F710A1-6246-4D41-8BAF-FB9FC057DCE3}" destId="{CBF1EE44-37B6-435C-BCE0-C04BB1CA9511}" srcOrd="0" destOrd="0" presId="urn:microsoft.com/office/officeart/2005/8/layout/hList9"/>
    <dgm:cxn modelId="{CF60709D-C6BC-409B-87DA-92DB834A9134}" type="presParOf" srcId="{F7F710A1-6246-4D41-8BAF-FB9FC057DCE3}" destId="{D3D97DAA-7DAB-4239-B30E-81BEE2E76F98}" srcOrd="1" destOrd="0" presId="urn:microsoft.com/office/officeart/2005/8/layout/hList9"/>
    <dgm:cxn modelId="{E23B2AE4-E547-4A83-8CBA-764CDEE442F2}" type="presParOf" srcId="{D3D97DAA-7DAB-4239-B30E-81BEE2E76F98}" destId="{14D68B36-007F-411C-80B0-C77F645A6F84}" srcOrd="0" destOrd="0" presId="urn:microsoft.com/office/officeart/2005/8/layout/hList9"/>
    <dgm:cxn modelId="{BD277337-E487-4D0A-9335-DAD5D1ECDFFE}" type="presParOf" srcId="{D3D97DAA-7DAB-4239-B30E-81BEE2E76F98}" destId="{FFEF5EDC-2949-4292-96C1-013A94010066}" srcOrd="1" destOrd="0" presId="urn:microsoft.com/office/officeart/2005/8/layout/hList9"/>
    <dgm:cxn modelId="{BD6A5DDB-AF53-438F-9857-8DB526B0BF86}" type="presParOf" srcId="{F7F710A1-6246-4D41-8BAF-FB9FC057DCE3}" destId="{FBE5719B-CA25-4982-B769-B36B56356588}" srcOrd="2" destOrd="0" presId="urn:microsoft.com/office/officeart/2005/8/layout/hList9"/>
    <dgm:cxn modelId="{2BAD649B-61BC-45FD-BFCF-511B4EE7A5D1}" type="presParOf" srcId="{FBE5719B-CA25-4982-B769-B36B56356588}" destId="{433D4B13-52AA-46C9-8E46-6737947B20DF}" srcOrd="0" destOrd="0" presId="urn:microsoft.com/office/officeart/2005/8/layout/hList9"/>
    <dgm:cxn modelId="{B9E83508-48F3-4295-85BF-AB01BE6FECBD}" type="presParOf" srcId="{FBE5719B-CA25-4982-B769-B36B56356588}" destId="{3125ED30-805D-4DBD-BE66-0652AC21C10F}" srcOrd="1" destOrd="0" presId="urn:microsoft.com/office/officeart/2005/8/layout/hList9"/>
    <dgm:cxn modelId="{11DAFAFC-B62A-424C-8B39-E8967B6D090A}" type="presParOf" srcId="{F7F710A1-6246-4D41-8BAF-FB9FC057DCE3}" destId="{4B856A17-4C23-4B11-B824-5485DB8D4F13}" srcOrd="3" destOrd="0" presId="urn:microsoft.com/office/officeart/2005/8/layout/hList9"/>
    <dgm:cxn modelId="{F76CF3D4-A94F-44E4-93F1-207AEAEF95CC}" type="presParOf" srcId="{4B856A17-4C23-4B11-B824-5485DB8D4F13}" destId="{CB7013E0-698F-4F66-9699-11CBC143F347}" srcOrd="0" destOrd="0" presId="urn:microsoft.com/office/officeart/2005/8/layout/hList9"/>
    <dgm:cxn modelId="{379E21DF-55B9-44A0-87E5-29ED394F5BEF}" type="presParOf" srcId="{4B856A17-4C23-4B11-B824-5485DB8D4F13}" destId="{18CDC76A-13E0-4505-A62A-E7BB8FE28B8F}" srcOrd="1" destOrd="0" presId="urn:microsoft.com/office/officeart/2005/8/layout/hList9"/>
    <dgm:cxn modelId="{10FA1DFC-0C8D-4E70-B4F3-F7751CAD5981}" type="presParOf" srcId="{B96DAB1D-5170-4D5E-B5D3-FA1AF204BE34}" destId="{F4FDC1B2-0A13-469D-9B47-A402B350B380}" srcOrd="7" destOrd="0" presId="urn:microsoft.com/office/officeart/2005/8/layout/hList9"/>
    <dgm:cxn modelId="{100DBF79-3BFF-4801-9B66-1F07BA8C74B1}" type="presParOf" srcId="{B96DAB1D-5170-4D5E-B5D3-FA1AF204BE34}" destId="{339AABC6-E195-4234-9783-03DF535DC17F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37E34B-2CFC-434F-984D-5DF537301821}" type="doc">
      <dgm:prSet loTypeId="urn:microsoft.com/office/officeart/2005/8/layout/hList9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80DDF30-9909-42D9-B037-50106933B051}">
      <dgm:prSet phldrT="[Text]" phldr="0"/>
      <dgm:spPr/>
      <dgm:t>
        <a:bodyPr/>
        <a:lstStyle/>
        <a:p>
          <a:r>
            <a:rPr lang="en-GB" dirty="0">
              <a:latin typeface="Aptos Display" panose="020F0302020204030204"/>
            </a:rPr>
            <a:t>OPPORTUNITIES</a:t>
          </a:r>
          <a:endParaRPr lang="en-GB" dirty="0"/>
        </a:p>
      </dgm:t>
    </dgm:pt>
    <dgm:pt modelId="{752E7B26-155A-4321-8245-B63FC9115071}" type="parTrans" cxnId="{FD847E9D-FA47-4B25-877F-6F55695F1BE3}">
      <dgm:prSet/>
      <dgm:spPr/>
      <dgm:t>
        <a:bodyPr/>
        <a:lstStyle/>
        <a:p>
          <a:endParaRPr lang="en-GB"/>
        </a:p>
      </dgm:t>
    </dgm:pt>
    <dgm:pt modelId="{D3CE5448-826B-4F55-AF6B-F49A628EFDA0}" type="sibTrans" cxnId="{FD847E9D-FA47-4B25-877F-6F55695F1BE3}">
      <dgm:prSet/>
      <dgm:spPr/>
      <dgm:t>
        <a:bodyPr/>
        <a:lstStyle/>
        <a:p>
          <a:endParaRPr lang="en-GB"/>
        </a:p>
      </dgm:t>
    </dgm:pt>
    <dgm:pt modelId="{51721299-E97F-4CC2-BE5F-B16F5BEFCEF6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 SUPPORT WORKER</a:t>
          </a:r>
          <a:endParaRPr lang="en-GB" dirty="0"/>
        </a:p>
      </dgm:t>
    </dgm:pt>
    <dgm:pt modelId="{28634876-E3EE-40B5-8512-CA639D041F44}" type="parTrans" cxnId="{D21234DA-D30C-4C26-BFFE-7BE4172E0A61}">
      <dgm:prSet/>
      <dgm:spPr/>
      <dgm:t>
        <a:bodyPr/>
        <a:lstStyle/>
        <a:p>
          <a:endParaRPr lang="en-GB"/>
        </a:p>
      </dgm:t>
    </dgm:pt>
    <dgm:pt modelId="{F15E4D6B-55C3-4A49-9A9E-CAFE6B5288A3}" type="sibTrans" cxnId="{D21234DA-D30C-4C26-BFFE-7BE4172E0A61}">
      <dgm:prSet/>
      <dgm:spPr/>
      <dgm:t>
        <a:bodyPr/>
        <a:lstStyle/>
        <a:p>
          <a:endParaRPr lang="en-GB"/>
        </a:p>
      </dgm:t>
    </dgm:pt>
    <dgm:pt modelId="{8293F90F-5626-4DED-A880-E1149AE30CE9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MENTAL HEALTH SUPPORT WORKER</a:t>
          </a:r>
          <a:endParaRPr lang="en-GB" dirty="0"/>
        </a:p>
      </dgm:t>
    </dgm:pt>
    <dgm:pt modelId="{92ACD83B-94CA-4C37-A424-9EE927F5C41E}" type="parTrans" cxnId="{CDF69427-7412-45CA-92E1-C23315C9572F}">
      <dgm:prSet/>
      <dgm:spPr/>
      <dgm:t>
        <a:bodyPr/>
        <a:lstStyle/>
        <a:p>
          <a:endParaRPr lang="en-GB"/>
        </a:p>
      </dgm:t>
    </dgm:pt>
    <dgm:pt modelId="{EC2BEE78-8EEE-4C95-ACAF-DB3622352AD4}" type="sibTrans" cxnId="{CDF69427-7412-45CA-92E1-C23315C9572F}">
      <dgm:prSet/>
      <dgm:spPr/>
      <dgm:t>
        <a:bodyPr/>
        <a:lstStyle/>
        <a:p>
          <a:endParaRPr lang="en-GB"/>
        </a:p>
      </dgm:t>
    </dgm:pt>
    <dgm:pt modelId="{066EB07B-ED08-4EFC-985F-29ADAEECCA7A}">
      <dgm:prSet phldrT="[Text]" phldr="0"/>
      <dgm:spPr/>
      <dgm:t>
        <a:bodyPr/>
        <a:lstStyle/>
        <a:p>
          <a:r>
            <a:rPr lang="en-GB" dirty="0">
              <a:latin typeface="Aptos Display" panose="020F0302020204030204"/>
            </a:rPr>
            <a:t>THREATS</a:t>
          </a:r>
          <a:endParaRPr lang="en-GB" dirty="0"/>
        </a:p>
      </dgm:t>
    </dgm:pt>
    <dgm:pt modelId="{1D90432F-9632-479C-B6B6-EA2EA66F2165}" type="parTrans" cxnId="{9F58ED8A-0C85-4B9A-88EC-317464BB0B90}">
      <dgm:prSet/>
      <dgm:spPr/>
      <dgm:t>
        <a:bodyPr/>
        <a:lstStyle/>
        <a:p>
          <a:endParaRPr lang="en-GB"/>
        </a:p>
      </dgm:t>
    </dgm:pt>
    <dgm:pt modelId="{0C85C477-355E-4C6C-8012-CA3F219E48B2}" type="sibTrans" cxnId="{9F58ED8A-0C85-4B9A-88EC-317464BB0B90}">
      <dgm:prSet/>
      <dgm:spPr/>
      <dgm:t>
        <a:bodyPr/>
        <a:lstStyle/>
        <a:p>
          <a:endParaRPr lang="en-GB"/>
        </a:p>
      </dgm:t>
    </dgm:pt>
    <dgm:pt modelId="{29335CAD-5282-4DBA-9507-712BF3C883F3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STAFF SHORTAGE</a:t>
          </a:r>
          <a:endParaRPr lang="en-GB" dirty="0"/>
        </a:p>
      </dgm:t>
    </dgm:pt>
    <dgm:pt modelId="{C1F4366F-D08F-4A8A-BBF9-B6787F1D9A6A}" type="parTrans" cxnId="{5810A7C9-5F9B-46F6-A31D-570227749713}">
      <dgm:prSet/>
      <dgm:spPr/>
      <dgm:t>
        <a:bodyPr/>
        <a:lstStyle/>
        <a:p>
          <a:endParaRPr lang="en-GB"/>
        </a:p>
      </dgm:t>
    </dgm:pt>
    <dgm:pt modelId="{9D1C2F47-BBF2-4DFE-9A84-FEC87707C5A2}" type="sibTrans" cxnId="{5810A7C9-5F9B-46F6-A31D-570227749713}">
      <dgm:prSet/>
      <dgm:spPr/>
      <dgm:t>
        <a:bodyPr/>
        <a:lstStyle/>
        <a:p>
          <a:endParaRPr lang="en-GB"/>
        </a:p>
      </dgm:t>
    </dgm:pt>
    <dgm:pt modelId="{6F4AE225-1D9D-48EA-B4C6-5B53BBC7734A}">
      <dgm:prSet phldrT="[Text]" phldr="0"/>
      <dgm:spPr/>
      <dgm:t>
        <a:bodyPr/>
        <a:lstStyle/>
        <a:p>
          <a:r>
            <a:rPr lang="en-GB" dirty="0">
              <a:latin typeface="Aptos Display" panose="020F0302020204030204"/>
            </a:rPr>
            <a:t>UNDERFUNDING</a:t>
          </a:r>
          <a:endParaRPr lang="en-GB" dirty="0"/>
        </a:p>
      </dgm:t>
    </dgm:pt>
    <dgm:pt modelId="{F40D4B11-8A94-440B-92C4-A1311A33EE94}" type="parTrans" cxnId="{41EE9B51-0F33-4CFE-BDF6-FE9418F807AA}">
      <dgm:prSet/>
      <dgm:spPr/>
      <dgm:t>
        <a:bodyPr/>
        <a:lstStyle/>
        <a:p>
          <a:endParaRPr lang="en-GB"/>
        </a:p>
      </dgm:t>
    </dgm:pt>
    <dgm:pt modelId="{6FBABF65-AB4C-441D-B475-40F1D0B430A2}" type="sibTrans" cxnId="{41EE9B51-0F33-4CFE-BDF6-FE9418F807AA}">
      <dgm:prSet/>
      <dgm:spPr/>
      <dgm:t>
        <a:bodyPr/>
        <a:lstStyle/>
        <a:p>
          <a:endParaRPr lang="en-GB"/>
        </a:p>
      </dgm:t>
    </dgm:pt>
    <dgm:pt modelId="{C635B532-A072-4D23-AA01-D9F93DFE020F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CHILDREN'S RESIDENTIAL MENTAL HEALTH SUPPORT WORKER</a:t>
          </a:r>
        </a:p>
      </dgm:t>
    </dgm:pt>
    <dgm:pt modelId="{A23B566D-250F-40F5-B175-34DD98A90A4D}" type="parTrans" cxnId="{D4366D88-6A80-459A-A5CC-00DA2A3F0D0F}">
      <dgm:prSet/>
      <dgm:spPr/>
    </dgm:pt>
    <dgm:pt modelId="{F15505B7-3EE8-47EE-B149-FCC35D873636}" type="sibTrans" cxnId="{D4366D88-6A80-459A-A5CC-00DA2A3F0D0F}">
      <dgm:prSet/>
      <dgm:spPr/>
    </dgm:pt>
    <dgm:pt modelId="{5E97B751-D01D-40CF-A684-313B8CA3F69D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CARE WORKER</a:t>
          </a:r>
        </a:p>
      </dgm:t>
    </dgm:pt>
    <dgm:pt modelId="{5FDC0275-5CEA-45E9-B2C3-A4D742C2F450}" type="parTrans" cxnId="{ADC96779-8138-4F5F-AFBE-6855AD5E613F}">
      <dgm:prSet/>
      <dgm:spPr/>
    </dgm:pt>
    <dgm:pt modelId="{F96B17DD-5829-4CA0-8997-E2DEDA8B53B1}" type="sibTrans" cxnId="{ADC96779-8138-4F5F-AFBE-6855AD5E613F}">
      <dgm:prSet/>
      <dgm:spPr/>
    </dgm:pt>
    <dgm:pt modelId="{D39A8B84-E698-4FC9-A5C5-62DF7819C338}" type="pres">
      <dgm:prSet presAssocID="{1137E34B-2CFC-434F-984D-5DF537301821}" presName="list" presStyleCnt="0">
        <dgm:presLayoutVars>
          <dgm:dir/>
          <dgm:animLvl val="lvl"/>
        </dgm:presLayoutVars>
      </dgm:prSet>
      <dgm:spPr/>
    </dgm:pt>
    <dgm:pt modelId="{3C05D2D0-13E2-4483-BBAE-22F0746D56A4}" type="pres">
      <dgm:prSet presAssocID="{B80DDF30-9909-42D9-B037-50106933B051}" presName="posSpace" presStyleCnt="0"/>
      <dgm:spPr/>
    </dgm:pt>
    <dgm:pt modelId="{2115E2EE-0674-4C3E-A9BE-890514B956EA}" type="pres">
      <dgm:prSet presAssocID="{B80DDF30-9909-42D9-B037-50106933B051}" presName="vertFlow" presStyleCnt="0"/>
      <dgm:spPr/>
    </dgm:pt>
    <dgm:pt modelId="{F8EA2EE6-BB17-4862-80BC-14715962DC78}" type="pres">
      <dgm:prSet presAssocID="{B80DDF30-9909-42D9-B037-50106933B051}" presName="topSpace" presStyleCnt="0"/>
      <dgm:spPr/>
    </dgm:pt>
    <dgm:pt modelId="{CF21F713-218D-4035-B1A7-8649F791C0DD}" type="pres">
      <dgm:prSet presAssocID="{B80DDF30-9909-42D9-B037-50106933B051}" presName="firstComp" presStyleCnt="0"/>
      <dgm:spPr/>
    </dgm:pt>
    <dgm:pt modelId="{6E8FAAB3-EC0E-4048-A9BA-8CB807A7B99F}" type="pres">
      <dgm:prSet presAssocID="{B80DDF30-9909-42D9-B037-50106933B051}" presName="firstChild" presStyleLbl="bgAccFollowNode1" presStyleIdx="0" presStyleCnt="6"/>
      <dgm:spPr/>
    </dgm:pt>
    <dgm:pt modelId="{17E18975-F643-4760-A35B-06CD3DE6AC1B}" type="pres">
      <dgm:prSet presAssocID="{B80DDF30-9909-42D9-B037-50106933B051}" presName="firstChildTx" presStyleLbl="bgAccFollowNode1" presStyleIdx="0" presStyleCnt="6">
        <dgm:presLayoutVars>
          <dgm:bulletEnabled val="1"/>
        </dgm:presLayoutVars>
      </dgm:prSet>
      <dgm:spPr/>
    </dgm:pt>
    <dgm:pt modelId="{9856D854-33AB-4987-A5C8-A95189972ACF}" type="pres">
      <dgm:prSet presAssocID="{8293F90F-5626-4DED-A880-E1149AE30CE9}" presName="comp" presStyleCnt="0"/>
      <dgm:spPr/>
    </dgm:pt>
    <dgm:pt modelId="{23120BB1-822F-4254-97D8-2C75D5E2917B}" type="pres">
      <dgm:prSet presAssocID="{8293F90F-5626-4DED-A880-E1149AE30CE9}" presName="child" presStyleLbl="bgAccFollowNode1" presStyleIdx="1" presStyleCnt="6"/>
      <dgm:spPr/>
    </dgm:pt>
    <dgm:pt modelId="{C7A178C4-E5EF-460D-91C6-C20CBE72C4A8}" type="pres">
      <dgm:prSet presAssocID="{8293F90F-5626-4DED-A880-E1149AE30CE9}" presName="childTx" presStyleLbl="bgAccFollowNode1" presStyleIdx="1" presStyleCnt="6">
        <dgm:presLayoutVars>
          <dgm:bulletEnabled val="1"/>
        </dgm:presLayoutVars>
      </dgm:prSet>
      <dgm:spPr/>
    </dgm:pt>
    <dgm:pt modelId="{9B33E092-EFC4-4804-ABA0-E56C097F4488}" type="pres">
      <dgm:prSet presAssocID="{C635B532-A072-4D23-AA01-D9F93DFE020F}" presName="comp" presStyleCnt="0"/>
      <dgm:spPr/>
    </dgm:pt>
    <dgm:pt modelId="{DADCAA47-A293-4D96-A0C0-9BA3D151EEE0}" type="pres">
      <dgm:prSet presAssocID="{C635B532-A072-4D23-AA01-D9F93DFE020F}" presName="child" presStyleLbl="bgAccFollowNode1" presStyleIdx="2" presStyleCnt="6"/>
      <dgm:spPr/>
    </dgm:pt>
    <dgm:pt modelId="{F7C3E3AD-98AC-4C9B-9409-FAE4B266D126}" type="pres">
      <dgm:prSet presAssocID="{C635B532-A072-4D23-AA01-D9F93DFE020F}" presName="childTx" presStyleLbl="bgAccFollowNode1" presStyleIdx="2" presStyleCnt="6">
        <dgm:presLayoutVars>
          <dgm:bulletEnabled val="1"/>
        </dgm:presLayoutVars>
      </dgm:prSet>
      <dgm:spPr/>
    </dgm:pt>
    <dgm:pt modelId="{910A1D36-5851-4A1F-B1D5-4356E764ED69}" type="pres">
      <dgm:prSet presAssocID="{5E97B751-D01D-40CF-A684-313B8CA3F69D}" presName="comp" presStyleCnt="0"/>
      <dgm:spPr/>
    </dgm:pt>
    <dgm:pt modelId="{B92987B7-176F-4B50-890D-745D1255C0CA}" type="pres">
      <dgm:prSet presAssocID="{5E97B751-D01D-40CF-A684-313B8CA3F69D}" presName="child" presStyleLbl="bgAccFollowNode1" presStyleIdx="3" presStyleCnt="6"/>
      <dgm:spPr/>
    </dgm:pt>
    <dgm:pt modelId="{D43E26BA-DB2D-4BF0-B374-44D4E328AC58}" type="pres">
      <dgm:prSet presAssocID="{5E97B751-D01D-40CF-A684-313B8CA3F69D}" presName="childTx" presStyleLbl="bgAccFollowNode1" presStyleIdx="3" presStyleCnt="6">
        <dgm:presLayoutVars>
          <dgm:bulletEnabled val="1"/>
        </dgm:presLayoutVars>
      </dgm:prSet>
      <dgm:spPr/>
    </dgm:pt>
    <dgm:pt modelId="{2A739F97-6733-4296-846E-3EA6CC0E9FB1}" type="pres">
      <dgm:prSet presAssocID="{B80DDF30-9909-42D9-B037-50106933B051}" presName="negSpace" presStyleCnt="0"/>
      <dgm:spPr/>
    </dgm:pt>
    <dgm:pt modelId="{1AE64576-8B73-41A0-BBB6-87D4C6C450E2}" type="pres">
      <dgm:prSet presAssocID="{B80DDF30-9909-42D9-B037-50106933B051}" presName="circle" presStyleLbl="node1" presStyleIdx="0" presStyleCnt="2"/>
      <dgm:spPr/>
    </dgm:pt>
    <dgm:pt modelId="{181B4E90-98D5-4A92-9E8B-A0099401215A}" type="pres">
      <dgm:prSet presAssocID="{D3CE5448-826B-4F55-AF6B-F49A628EFDA0}" presName="transSpace" presStyleCnt="0"/>
      <dgm:spPr/>
    </dgm:pt>
    <dgm:pt modelId="{C7A1C999-F68B-4511-9208-E2C1FCFE4F48}" type="pres">
      <dgm:prSet presAssocID="{066EB07B-ED08-4EFC-985F-29ADAEECCA7A}" presName="posSpace" presStyleCnt="0"/>
      <dgm:spPr/>
    </dgm:pt>
    <dgm:pt modelId="{CB6AB12E-001E-4C1E-A503-460420A8D7D6}" type="pres">
      <dgm:prSet presAssocID="{066EB07B-ED08-4EFC-985F-29ADAEECCA7A}" presName="vertFlow" presStyleCnt="0"/>
      <dgm:spPr/>
    </dgm:pt>
    <dgm:pt modelId="{A5764F02-FC3A-4592-B45B-6E52C878465B}" type="pres">
      <dgm:prSet presAssocID="{066EB07B-ED08-4EFC-985F-29ADAEECCA7A}" presName="topSpace" presStyleCnt="0"/>
      <dgm:spPr/>
    </dgm:pt>
    <dgm:pt modelId="{B21D25E4-DBCB-480C-A689-10DD53BC01CD}" type="pres">
      <dgm:prSet presAssocID="{066EB07B-ED08-4EFC-985F-29ADAEECCA7A}" presName="firstComp" presStyleCnt="0"/>
      <dgm:spPr/>
    </dgm:pt>
    <dgm:pt modelId="{1EA492E7-4025-44FD-A3AC-50D0A26C1DBE}" type="pres">
      <dgm:prSet presAssocID="{066EB07B-ED08-4EFC-985F-29ADAEECCA7A}" presName="firstChild" presStyleLbl="bgAccFollowNode1" presStyleIdx="4" presStyleCnt="6"/>
      <dgm:spPr/>
    </dgm:pt>
    <dgm:pt modelId="{65693801-2F5B-40D0-A9A4-B34E3F131420}" type="pres">
      <dgm:prSet presAssocID="{066EB07B-ED08-4EFC-985F-29ADAEECCA7A}" presName="firstChildTx" presStyleLbl="bgAccFollowNode1" presStyleIdx="4" presStyleCnt="6">
        <dgm:presLayoutVars>
          <dgm:bulletEnabled val="1"/>
        </dgm:presLayoutVars>
      </dgm:prSet>
      <dgm:spPr/>
    </dgm:pt>
    <dgm:pt modelId="{33350E75-89E3-481D-AEE4-79BC3ACF7452}" type="pres">
      <dgm:prSet presAssocID="{6F4AE225-1D9D-48EA-B4C6-5B53BBC7734A}" presName="comp" presStyleCnt="0"/>
      <dgm:spPr/>
    </dgm:pt>
    <dgm:pt modelId="{18902837-3FCF-4CD0-9FF5-E4784E78F0F9}" type="pres">
      <dgm:prSet presAssocID="{6F4AE225-1D9D-48EA-B4C6-5B53BBC7734A}" presName="child" presStyleLbl="bgAccFollowNode1" presStyleIdx="5" presStyleCnt="6"/>
      <dgm:spPr/>
    </dgm:pt>
    <dgm:pt modelId="{FF0ABBB4-4978-4B42-BD72-3C0F6D2E0806}" type="pres">
      <dgm:prSet presAssocID="{6F4AE225-1D9D-48EA-B4C6-5B53BBC7734A}" presName="childTx" presStyleLbl="bgAccFollowNode1" presStyleIdx="5" presStyleCnt="6">
        <dgm:presLayoutVars>
          <dgm:bulletEnabled val="1"/>
        </dgm:presLayoutVars>
      </dgm:prSet>
      <dgm:spPr/>
    </dgm:pt>
    <dgm:pt modelId="{D0E14EC1-C0DD-4007-B58A-76A2412C1AA4}" type="pres">
      <dgm:prSet presAssocID="{066EB07B-ED08-4EFC-985F-29ADAEECCA7A}" presName="negSpace" presStyleCnt="0"/>
      <dgm:spPr/>
    </dgm:pt>
    <dgm:pt modelId="{E76AC156-6D11-46AD-9418-1623DA83B66C}" type="pres">
      <dgm:prSet presAssocID="{066EB07B-ED08-4EFC-985F-29ADAEECCA7A}" presName="circle" presStyleLbl="node1" presStyleIdx="1" presStyleCnt="2"/>
      <dgm:spPr/>
    </dgm:pt>
  </dgm:ptLst>
  <dgm:cxnLst>
    <dgm:cxn modelId="{04282F19-9B10-44A8-B9CA-CB8C73E4560D}" type="presOf" srcId="{5E97B751-D01D-40CF-A684-313B8CA3F69D}" destId="{D43E26BA-DB2D-4BF0-B374-44D4E328AC58}" srcOrd="1" destOrd="0" presId="urn:microsoft.com/office/officeart/2005/8/layout/hList9"/>
    <dgm:cxn modelId="{CDF69427-7412-45CA-92E1-C23315C9572F}" srcId="{B80DDF30-9909-42D9-B037-50106933B051}" destId="{8293F90F-5626-4DED-A880-E1149AE30CE9}" srcOrd="1" destOrd="0" parTransId="{92ACD83B-94CA-4C37-A424-9EE927F5C41E}" sibTransId="{EC2BEE78-8EEE-4C95-ACAF-DB3622352AD4}"/>
    <dgm:cxn modelId="{F57B5B2C-5ED2-47C9-AC2A-591416BF7CFB}" type="presOf" srcId="{51721299-E97F-4CC2-BE5F-B16F5BEFCEF6}" destId="{6E8FAAB3-EC0E-4048-A9BA-8CB807A7B99F}" srcOrd="0" destOrd="0" presId="urn:microsoft.com/office/officeart/2005/8/layout/hList9"/>
    <dgm:cxn modelId="{68478A37-1366-4493-921D-79E2F56D949C}" type="presOf" srcId="{B80DDF30-9909-42D9-B037-50106933B051}" destId="{1AE64576-8B73-41A0-BBB6-87D4C6C450E2}" srcOrd="0" destOrd="0" presId="urn:microsoft.com/office/officeart/2005/8/layout/hList9"/>
    <dgm:cxn modelId="{BC1B7838-CDE8-484A-8CC7-802EA1ABA441}" type="presOf" srcId="{C635B532-A072-4D23-AA01-D9F93DFE020F}" destId="{F7C3E3AD-98AC-4C9B-9409-FAE4B266D126}" srcOrd="1" destOrd="0" presId="urn:microsoft.com/office/officeart/2005/8/layout/hList9"/>
    <dgm:cxn modelId="{A7B0BA5E-361E-4714-A9FD-CA62C473137B}" type="presOf" srcId="{6F4AE225-1D9D-48EA-B4C6-5B53BBC7734A}" destId="{FF0ABBB4-4978-4B42-BD72-3C0F6D2E0806}" srcOrd="1" destOrd="0" presId="urn:microsoft.com/office/officeart/2005/8/layout/hList9"/>
    <dgm:cxn modelId="{21612B6D-50EB-43BD-989A-994D16112314}" type="presOf" srcId="{8293F90F-5626-4DED-A880-E1149AE30CE9}" destId="{23120BB1-822F-4254-97D8-2C75D5E2917B}" srcOrd="0" destOrd="0" presId="urn:microsoft.com/office/officeart/2005/8/layout/hList9"/>
    <dgm:cxn modelId="{B453B370-5D1F-431B-97C3-DF91432BFA6F}" type="presOf" srcId="{29335CAD-5282-4DBA-9507-712BF3C883F3}" destId="{65693801-2F5B-40D0-A9A4-B34E3F131420}" srcOrd="1" destOrd="0" presId="urn:microsoft.com/office/officeart/2005/8/layout/hList9"/>
    <dgm:cxn modelId="{FE395251-28F7-4838-9C6A-2682825B31B3}" type="presOf" srcId="{8293F90F-5626-4DED-A880-E1149AE30CE9}" destId="{C7A178C4-E5EF-460D-91C6-C20CBE72C4A8}" srcOrd="1" destOrd="0" presId="urn:microsoft.com/office/officeart/2005/8/layout/hList9"/>
    <dgm:cxn modelId="{41EE9B51-0F33-4CFE-BDF6-FE9418F807AA}" srcId="{066EB07B-ED08-4EFC-985F-29ADAEECCA7A}" destId="{6F4AE225-1D9D-48EA-B4C6-5B53BBC7734A}" srcOrd="1" destOrd="0" parTransId="{F40D4B11-8A94-440B-92C4-A1311A33EE94}" sibTransId="{6FBABF65-AB4C-441D-B475-40F1D0B430A2}"/>
    <dgm:cxn modelId="{ADC96779-8138-4F5F-AFBE-6855AD5E613F}" srcId="{B80DDF30-9909-42D9-B037-50106933B051}" destId="{5E97B751-D01D-40CF-A684-313B8CA3F69D}" srcOrd="3" destOrd="0" parTransId="{5FDC0275-5CEA-45E9-B2C3-A4D742C2F450}" sibTransId="{F96B17DD-5829-4CA0-8997-E2DEDA8B53B1}"/>
    <dgm:cxn modelId="{D4366D88-6A80-459A-A5CC-00DA2A3F0D0F}" srcId="{B80DDF30-9909-42D9-B037-50106933B051}" destId="{C635B532-A072-4D23-AA01-D9F93DFE020F}" srcOrd="2" destOrd="0" parTransId="{A23B566D-250F-40F5-B175-34DD98A90A4D}" sibTransId="{F15505B7-3EE8-47EE-B149-FCC35D873636}"/>
    <dgm:cxn modelId="{DD717F89-0380-4312-86A6-C288AEC097CA}" type="presOf" srcId="{51721299-E97F-4CC2-BE5F-B16F5BEFCEF6}" destId="{17E18975-F643-4760-A35B-06CD3DE6AC1B}" srcOrd="1" destOrd="0" presId="urn:microsoft.com/office/officeart/2005/8/layout/hList9"/>
    <dgm:cxn modelId="{9F58ED8A-0C85-4B9A-88EC-317464BB0B90}" srcId="{1137E34B-2CFC-434F-984D-5DF537301821}" destId="{066EB07B-ED08-4EFC-985F-29ADAEECCA7A}" srcOrd="1" destOrd="0" parTransId="{1D90432F-9632-479C-B6B6-EA2EA66F2165}" sibTransId="{0C85C477-355E-4C6C-8012-CA3F219E48B2}"/>
    <dgm:cxn modelId="{2EFBD796-39C2-4AD8-97BD-EDF2E8596468}" type="presOf" srcId="{29335CAD-5282-4DBA-9507-712BF3C883F3}" destId="{1EA492E7-4025-44FD-A3AC-50D0A26C1DBE}" srcOrd="0" destOrd="0" presId="urn:microsoft.com/office/officeart/2005/8/layout/hList9"/>
    <dgm:cxn modelId="{FD847E9D-FA47-4B25-877F-6F55695F1BE3}" srcId="{1137E34B-2CFC-434F-984D-5DF537301821}" destId="{B80DDF30-9909-42D9-B037-50106933B051}" srcOrd="0" destOrd="0" parTransId="{752E7B26-155A-4321-8245-B63FC9115071}" sibTransId="{D3CE5448-826B-4F55-AF6B-F49A628EFDA0}"/>
    <dgm:cxn modelId="{7A15D1AA-7642-4328-8C9B-4DD56CBFCB1C}" type="presOf" srcId="{6F4AE225-1D9D-48EA-B4C6-5B53BBC7734A}" destId="{18902837-3FCF-4CD0-9FF5-E4784E78F0F9}" srcOrd="0" destOrd="0" presId="urn:microsoft.com/office/officeart/2005/8/layout/hList9"/>
    <dgm:cxn modelId="{A84543C8-F4BB-4E52-9A9A-0477B5AFAD13}" type="presOf" srcId="{C635B532-A072-4D23-AA01-D9F93DFE020F}" destId="{DADCAA47-A293-4D96-A0C0-9BA3D151EEE0}" srcOrd="0" destOrd="0" presId="urn:microsoft.com/office/officeart/2005/8/layout/hList9"/>
    <dgm:cxn modelId="{5810A7C9-5F9B-46F6-A31D-570227749713}" srcId="{066EB07B-ED08-4EFC-985F-29ADAEECCA7A}" destId="{29335CAD-5282-4DBA-9507-712BF3C883F3}" srcOrd="0" destOrd="0" parTransId="{C1F4366F-D08F-4A8A-BBF9-B6787F1D9A6A}" sibTransId="{9D1C2F47-BBF2-4DFE-9A84-FEC87707C5A2}"/>
    <dgm:cxn modelId="{3371DAD0-52B2-4EC1-8E67-5A695736084A}" type="presOf" srcId="{5E97B751-D01D-40CF-A684-313B8CA3F69D}" destId="{B92987B7-176F-4B50-890D-745D1255C0CA}" srcOrd="0" destOrd="0" presId="urn:microsoft.com/office/officeart/2005/8/layout/hList9"/>
    <dgm:cxn modelId="{D21234DA-D30C-4C26-BFFE-7BE4172E0A61}" srcId="{B80DDF30-9909-42D9-B037-50106933B051}" destId="{51721299-E97F-4CC2-BE5F-B16F5BEFCEF6}" srcOrd="0" destOrd="0" parTransId="{28634876-E3EE-40B5-8512-CA639D041F44}" sibTransId="{F15E4D6B-55C3-4A49-9A9E-CAFE6B5288A3}"/>
    <dgm:cxn modelId="{817A76F4-B553-458E-92A1-B61CC29F7C38}" type="presOf" srcId="{1137E34B-2CFC-434F-984D-5DF537301821}" destId="{D39A8B84-E698-4FC9-A5C5-62DF7819C338}" srcOrd="0" destOrd="0" presId="urn:microsoft.com/office/officeart/2005/8/layout/hList9"/>
    <dgm:cxn modelId="{6A6D5DF7-FC94-4E8C-9D96-78A5E07F1CD3}" type="presOf" srcId="{066EB07B-ED08-4EFC-985F-29ADAEECCA7A}" destId="{E76AC156-6D11-46AD-9418-1623DA83B66C}" srcOrd="0" destOrd="0" presId="urn:microsoft.com/office/officeart/2005/8/layout/hList9"/>
    <dgm:cxn modelId="{69F06AF5-E0CA-4BB7-BA06-3B1CDE3AE8D4}" type="presParOf" srcId="{D39A8B84-E698-4FC9-A5C5-62DF7819C338}" destId="{3C05D2D0-13E2-4483-BBAE-22F0746D56A4}" srcOrd="0" destOrd="0" presId="urn:microsoft.com/office/officeart/2005/8/layout/hList9"/>
    <dgm:cxn modelId="{97BFB1D3-E3E7-438A-8EA9-8713283D554C}" type="presParOf" srcId="{D39A8B84-E698-4FC9-A5C5-62DF7819C338}" destId="{2115E2EE-0674-4C3E-A9BE-890514B956EA}" srcOrd="1" destOrd="0" presId="urn:microsoft.com/office/officeart/2005/8/layout/hList9"/>
    <dgm:cxn modelId="{16AB7D7E-FA0C-4C4B-BEB4-C99A2F4961F5}" type="presParOf" srcId="{2115E2EE-0674-4C3E-A9BE-890514B956EA}" destId="{F8EA2EE6-BB17-4862-80BC-14715962DC78}" srcOrd="0" destOrd="0" presId="urn:microsoft.com/office/officeart/2005/8/layout/hList9"/>
    <dgm:cxn modelId="{57386F95-3CF9-4FCE-864C-05FB32F7CF46}" type="presParOf" srcId="{2115E2EE-0674-4C3E-A9BE-890514B956EA}" destId="{CF21F713-218D-4035-B1A7-8649F791C0DD}" srcOrd="1" destOrd="0" presId="urn:microsoft.com/office/officeart/2005/8/layout/hList9"/>
    <dgm:cxn modelId="{DAC8F5CE-1870-4750-B86F-425EA676416B}" type="presParOf" srcId="{CF21F713-218D-4035-B1A7-8649F791C0DD}" destId="{6E8FAAB3-EC0E-4048-A9BA-8CB807A7B99F}" srcOrd="0" destOrd="0" presId="urn:microsoft.com/office/officeart/2005/8/layout/hList9"/>
    <dgm:cxn modelId="{99B0A4F8-4F27-484C-A8F8-C4123313E8A5}" type="presParOf" srcId="{CF21F713-218D-4035-B1A7-8649F791C0DD}" destId="{17E18975-F643-4760-A35B-06CD3DE6AC1B}" srcOrd="1" destOrd="0" presId="urn:microsoft.com/office/officeart/2005/8/layout/hList9"/>
    <dgm:cxn modelId="{BAFA71BC-6F72-4FED-9BAC-FE4992CD144F}" type="presParOf" srcId="{2115E2EE-0674-4C3E-A9BE-890514B956EA}" destId="{9856D854-33AB-4987-A5C8-A95189972ACF}" srcOrd="2" destOrd="0" presId="urn:microsoft.com/office/officeart/2005/8/layout/hList9"/>
    <dgm:cxn modelId="{04E57C6B-C973-4DD5-9962-48CCDB71338F}" type="presParOf" srcId="{9856D854-33AB-4987-A5C8-A95189972ACF}" destId="{23120BB1-822F-4254-97D8-2C75D5E2917B}" srcOrd="0" destOrd="0" presId="urn:microsoft.com/office/officeart/2005/8/layout/hList9"/>
    <dgm:cxn modelId="{98B7DC2C-AA64-455B-AFA8-3DED0BDB99B2}" type="presParOf" srcId="{9856D854-33AB-4987-A5C8-A95189972ACF}" destId="{C7A178C4-E5EF-460D-91C6-C20CBE72C4A8}" srcOrd="1" destOrd="0" presId="urn:microsoft.com/office/officeart/2005/8/layout/hList9"/>
    <dgm:cxn modelId="{5706EFA2-221C-426D-8D41-3B67A8B055E4}" type="presParOf" srcId="{2115E2EE-0674-4C3E-A9BE-890514B956EA}" destId="{9B33E092-EFC4-4804-ABA0-E56C097F4488}" srcOrd="3" destOrd="0" presId="urn:microsoft.com/office/officeart/2005/8/layout/hList9"/>
    <dgm:cxn modelId="{4CF3E0E0-DC5E-4EC8-A00F-2D1E7C5B8AC8}" type="presParOf" srcId="{9B33E092-EFC4-4804-ABA0-E56C097F4488}" destId="{DADCAA47-A293-4D96-A0C0-9BA3D151EEE0}" srcOrd="0" destOrd="0" presId="urn:microsoft.com/office/officeart/2005/8/layout/hList9"/>
    <dgm:cxn modelId="{9D08F39C-277C-4781-8166-2D0FCC4A79EE}" type="presParOf" srcId="{9B33E092-EFC4-4804-ABA0-E56C097F4488}" destId="{F7C3E3AD-98AC-4C9B-9409-FAE4B266D126}" srcOrd="1" destOrd="0" presId="urn:microsoft.com/office/officeart/2005/8/layout/hList9"/>
    <dgm:cxn modelId="{BF68E572-D665-4E1D-8B6F-9B6EB8239C30}" type="presParOf" srcId="{2115E2EE-0674-4C3E-A9BE-890514B956EA}" destId="{910A1D36-5851-4A1F-B1D5-4356E764ED69}" srcOrd="4" destOrd="0" presId="urn:microsoft.com/office/officeart/2005/8/layout/hList9"/>
    <dgm:cxn modelId="{B235A071-4560-4EF0-8E44-F169539F93EB}" type="presParOf" srcId="{910A1D36-5851-4A1F-B1D5-4356E764ED69}" destId="{B92987B7-176F-4B50-890D-745D1255C0CA}" srcOrd="0" destOrd="0" presId="urn:microsoft.com/office/officeart/2005/8/layout/hList9"/>
    <dgm:cxn modelId="{AD6CDB67-1FEF-4A6D-862F-D6C3E40C2563}" type="presParOf" srcId="{910A1D36-5851-4A1F-B1D5-4356E764ED69}" destId="{D43E26BA-DB2D-4BF0-B374-44D4E328AC58}" srcOrd="1" destOrd="0" presId="urn:microsoft.com/office/officeart/2005/8/layout/hList9"/>
    <dgm:cxn modelId="{3178FFC8-D7B1-4011-9789-20EFE45CE2D7}" type="presParOf" srcId="{D39A8B84-E698-4FC9-A5C5-62DF7819C338}" destId="{2A739F97-6733-4296-846E-3EA6CC0E9FB1}" srcOrd="2" destOrd="0" presId="urn:microsoft.com/office/officeart/2005/8/layout/hList9"/>
    <dgm:cxn modelId="{7308DFA8-28CA-4A3F-B79C-8DFB960D8DCC}" type="presParOf" srcId="{D39A8B84-E698-4FC9-A5C5-62DF7819C338}" destId="{1AE64576-8B73-41A0-BBB6-87D4C6C450E2}" srcOrd="3" destOrd="0" presId="urn:microsoft.com/office/officeart/2005/8/layout/hList9"/>
    <dgm:cxn modelId="{CF5F3C2E-DEFD-4FBC-8AD5-731FC8578C40}" type="presParOf" srcId="{D39A8B84-E698-4FC9-A5C5-62DF7819C338}" destId="{181B4E90-98D5-4A92-9E8B-A0099401215A}" srcOrd="4" destOrd="0" presId="urn:microsoft.com/office/officeart/2005/8/layout/hList9"/>
    <dgm:cxn modelId="{C819670F-F59E-4744-B20C-772F80504136}" type="presParOf" srcId="{D39A8B84-E698-4FC9-A5C5-62DF7819C338}" destId="{C7A1C999-F68B-4511-9208-E2C1FCFE4F48}" srcOrd="5" destOrd="0" presId="urn:microsoft.com/office/officeart/2005/8/layout/hList9"/>
    <dgm:cxn modelId="{24988C96-38BC-4E5C-B2A6-2883CF5D0DE0}" type="presParOf" srcId="{D39A8B84-E698-4FC9-A5C5-62DF7819C338}" destId="{CB6AB12E-001E-4C1E-A503-460420A8D7D6}" srcOrd="6" destOrd="0" presId="urn:microsoft.com/office/officeart/2005/8/layout/hList9"/>
    <dgm:cxn modelId="{56B5BB73-6C3B-4F2E-8156-FF7E4DC8AF80}" type="presParOf" srcId="{CB6AB12E-001E-4C1E-A503-460420A8D7D6}" destId="{A5764F02-FC3A-4592-B45B-6E52C878465B}" srcOrd="0" destOrd="0" presId="urn:microsoft.com/office/officeart/2005/8/layout/hList9"/>
    <dgm:cxn modelId="{3F4E2939-A767-4E6C-AA5F-FC91A24BCD5C}" type="presParOf" srcId="{CB6AB12E-001E-4C1E-A503-460420A8D7D6}" destId="{B21D25E4-DBCB-480C-A689-10DD53BC01CD}" srcOrd="1" destOrd="0" presId="urn:microsoft.com/office/officeart/2005/8/layout/hList9"/>
    <dgm:cxn modelId="{510A179B-B435-4403-8439-22CB864D95BB}" type="presParOf" srcId="{B21D25E4-DBCB-480C-A689-10DD53BC01CD}" destId="{1EA492E7-4025-44FD-A3AC-50D0A26C1DBE}" srcOrd="0" destOrd="0" presId="urn:microsoft.com/office/officeart/2005/8/layout/hList9"/>
    <dgm:cxn modelId="{8E82B4CF-84F9-420A-8D07-BB131FBB7BCF}" type="presParOf" srcId="{B21D25E4-DBCB-480C-A689-10DD53BC01CD}" destId="{65693801-2F5B-40D0-A9A4-B34E3F131420}" srcOrd="1" destOrd="0" presId="urn:microsoft.com/office/officeart/2005/8/layout/hList9"/>
    <dgm:cxn modelId="{18BC594A-D504-463D-A358-97C135AE12B8}" type="presParOf" srcId="{CB6AB12E-001E-4C1E-A503-460420A8D7D6}" destId="{33350E75-89E3-481D-AEE4-79BC3ACF7452}" srcOrd="2" destOrd="0" presId="urn:microsoft.com/office/officeart/2005/8/layout/hList9"/>
    <dgm:cxn modelId="{BBAD4DD0-AE5E-4660-AC5E-39D55D9B7E5B}" type="presParOf" srcId="{33350E75-89E3-481D-AEE4-79BC3ACF7452}" destId="{18902837-3FCF-4CD0-9FF5-E4784E78F0F9}" srcOrd="0" destOrd="0" presId="urn:microsoft.com/office/officeart/2005/8/layout/hList9"/>
    <dgm:cxn modelId="{F71ECFB8-BC2B-47A3-AC44-7C7F9AC4910D}" type="presParOf" srcId="{33350E75-89E3-481D-AEE4-79BC3ACF7452}" destId="{FF0ABBB4-4978-4B42-BD72-3C0F6D2E0806}" srcOrd="1" destOrd="0" presId="urn:microsoft.com/office/officeart/2005/8/layout/hList9"/>
    <dgm:cxn modelId="{FBA29ACC-70AD-4DA9-AFC0-6F073391C48E}" type="presParOf" srcId="{D39A8B84-E698-4FC9-A5C5-62DF7819C338}" destId="{D0E14EC1-C0DD-4007-B58A-76A2412C1AA4}" srcOrd="7" destOrd="0" presId="urn:microsoft.com/office/officeart/2005/8/layout/hList9"/>
    <dgm:cxn modelId="{4EEB4384-3F4C-40AF-A967-C879D9D2B789}" type="presParOf" srcId="{D39A8B84-E698-4FC9-A5C5-62DF7819C338}" destId="{E76AC156-6D11-46AD-9418-1623DA83B66C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E475B1-645C-45D6-8D6D-83BDC85AD3F7}">
      <dsp:nvSpPr>
        <dsp:cNvPr id="0" name=""/>
        <dsp:cNvSpPr/>
      </dsp:nvSpPr>
      <dsp:spPr>
        <a:xfrm>
          <a:off x="1995502" y="309032"/>
          <a:ext cx="1156527" cy="77140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71120" rIns="71120" bIns="7112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RELIABLE</a:t>
          </a:r>
          <a:endParaRPr lang="en-GB" sz="1000" kern="1200" dirty="0"/>
        </a:p>
      </dsp:txBody>
      <dsp:txXfrm>
        <a:off x="2180546" y="309032"/>
        <a:ext cx="971482" cy="771403"/>
      </dsp:txXfrm>
    </dsp:sp>
    <dsp:sp modelId="{A31AFA69-100F-42CF-96F4-624E44DD6E5B}">
      <dsp:nvSpPr>
        <dsp:cNvPr id="0" name=""/>
        <dsp:cNvSpPr/>
      </dsp:nvSpPr>
      <dsp:spPr>
        <a:xfrm>
          <a:off x="1995502" y="1080435"/>
          <a:ext cx="1156527" cy="77140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71120" rIns="71120" bIns="7112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KINDNESS</a:t>
          </a:r>
          <a:endParaRPr lang="en-GB" sz="1000" kern="1200" dirty="0"/>
        </a:p>
      </dsp:txBody>
      <dsp:txXfrm>
        <a:off x="2180546" y="1080435"/>
        <a:ext cx="971482" cy="771403"/>
      </dsp:txXfrm>
    </dsp:sp>
    <dsp:sp modelId="{A723B272-734F-4FA0-B0B8-BE19D5382080}">
      <dsp:nvSpPr>
        <dsp:cNvPr id="0" name=""/>
        <dsp:cNvSpPr/>
      </dsp:nvSpPr>
      <dsp:spPr>
        <a:xfrm>
          <a:off x="1995502" y="1851839"/>
          <a:ext cx="1156527" cy="77140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71120" rIns="71120" bIns="7112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ORGANIZED</a:t>
          </a:r>
        </a:p>
      </dsp:txBody>
      <dsp:txXfrm>
        <a:off x="2180546" y="1851839"/>
        <a:ext cx="971482" cy="771403"/>
      </dsp:txXfrm>
    </dsp:sp>
    <dsp:sp modelId="{B6AFAE95-AA46-47D4-BDA7-F0EFA42330B6}">
      <dsp:nvSpPr>
        <dsp:cNvPr id="0" name=""/>
        <dsp:cNvSpPr/>
      </dsp:nvSpPr>
      <dsp:spPr>
        <a:xfrm>
          <a:off x="1995502" y="2623243"/>
          <a:ext cx="1156527" cy="77140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71120" rIns="71120" bIns="7112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TRUSTWORTHY</a:t>
          </a:r>
        </a:p>
      </dsp:txBody>
      <dsp:txXfrm>
        <a:off x="2180546" y="2623243"/>
        <a:ext cx="971482" cy="771403"/>
      </dsp:txXfrm>
    </dsp:sp>
    <dsp:sp modelId="{356BEF37-291B-4E94-A85E-CEFAB7CA7FCA}">
      <dsp:nvSpPr>
        <dsp:cNvPr id="0" name=""/>
        <dsp:cNvSpPr/>
      </dsp:nvSpPr>
      <dsp:spPr>
        <a:xfrm>
          <a:off x="1378687" y="624"/>
          <a:ext cx="771018" cy="77101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latin typeface="Aptos Display" panose="020F0302020204030204"/>
            </a:rPr>
            <a:t> STRENGTHS</a:t>
          </a:r>
          <a:endParaRPr lang="en-GB" sz="800" kern="1200" dirty="0"/>
        </a:p>
      </dsp:txBody>
      <dsp:txXfrm>
        <a:off x="1491600" y="113537"/>
        <a:ext cx="545192" cy="545192"/>
      </dsp:txXfrm>
    </dsp:sp>
    <dsp:sp modelId="{14D68B36-007F-411C-80B0-C77F645A6F84}">
      <dsp:nvSpPr>
        <dsp:cNvPr id="0" name=""/>
        <dsp:cNvSpPr/>
      </dsp:nvSpPr>
      <dsp:spPr>
        <a:xfrm>
          <a:off x="3923047" y="309032"/>
          <a:ext cx="1156527" cy="77140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71120" rIns="71120" bIns="7112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PERFECTIONIST</a:t>
          </a:r>
          <a:endParaRPr lang="en-GB" sz="1000" kern="1200" dirty="0"/>
        </a:p>
      </dsp:txBody>
      <dsp:txXfrm>
        <a:off x="4108092" y="309032"/>
        <a:ext cx="971482" cy="771403"/>
      </dsp:txXfrm>
    </dsp:sp>
    <dsp:sp modelId="{433D4B13-52AA-46C9-8E46-6737947B20DF}">
      <dsp:nvSpPr>
        <dsp:cNvPr id="0" name=""/>
        <dsp:cNvSpPr/>
      </dsp:nvSpPr>
      <dsp:spPr>
        <a:xfrm>
          <a:off x="3923047" y="1080435"/>
          <a:ext cx="1156527" cy="77140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71120" rIns="71120" bIns="7112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SLOWPACE</a:t>
          </a:r>
          <a:endParaRPr lang="en-GB" sz="1000" kern="1200" dirty="0"/>
        </a:p>
      </dsp:txBody>
      <dsp:txXfrm>
        <a:off x="4108092" y="1080435"/>
        <a:ext cx="971482" cy="771403"/>
      </dsp:txXfrm>
    </dsp:sp>
    <dsp:sp modelId="{CB7013E0-698F-4F66-9699-11CBC143F347}">
      <dsp:nvSpPr>
        <dsp:cNvPr id="0" name=""/>
        <dsp:cNvSpPr/>
      </dsp:nvSpPr>
      <dsp:spPr>
        <a:xfrm>
          <a:off x="3923047" y="1851839"/>
          <a:ext cx="1156527" cy="77140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71120" rIns="71120" bIns="7112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CLUMSY</a:t>
          </a:r>
        </a:p>
      </dsp:txBody>
      <dsp:txXfrm>
        <a:off x="4108092" y="1851839"/>
        <a:ext cx="971482" cy="771403"/>
      </dsp:txXfrm>
    </dsp:sp>
    <dsp:sp modelId="{339AABC6-E195-4234-9783-03DF535DC17F}">
      <dsp:nvSpPr>
        <dsp:cNvPr id="0" name=""/>
        <dsp:cNvSpPr/>
      </dsp:nvSpPr>
      <dsp:spPr>
        <a:xfrm>
          <a:off x="3306233" y="624"/>
          <a:ext cx="771018" cy="77101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latin typeface="Aptos Display" panose="020F0302020204030204"/>
            </a:rPr>
            <a:t>WEAKNESS</a:t>
          </a:r>
          <a:endParaRPr lang="en-GB" sz="800" kern="1200" dirty="0"/>
        </a:p>
      </dsp:txBody>
      <dsp:txXfrm>
        <a:off x="3419146" y="113537"/>
        <a:ext cx="545192" cy="5451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8FAAB3-EC0E-4048-A9BA-8CB807A7B99F}">
      <dsp:nvSpPr>
        <dsp:cNvPr id="0" name=""/>
        <dsp:cNvSpPr/>
      </dsp:nvSpPr>
      <dsp:spPr>
        <a:xfrm>
          <a:off x="1695805" y="309154"/>
          <a:ext cx="1156426" cy="77133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64008" rIns="64008" bIns="64008" numCol="1" spcCol="1270" anchor="ctr" anchorCtr="0">
          <a:noAutofit/>
        </a:bodyPr>
        <a:lstStyle/>
        <a:p>
          <a:pPr marL="0" lvl="0" indent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ptos Display" panose="020F0302020204030204"/>
            </a:rPr>
            <a:t> SUPPORT WORKER</a:t>
          </a:r>
          <a:endParaRPr lang="en-GB" sz="900" kern="1200" dirty="0"/>
        </a:p>
      </dsp:txBody>
      <dsp:txXfrm>
        <a:off x="1880833" y="309154"/>
        <a:ext cx="971397" cy="771336"/>
      </dsp:txXfrm>
    </dsp:sp>
    <dsp:sp modelId="{23120BB1-822F-4254-97D8-2C75D5E2917B}">
      <dsp:nvSpPr>
        <dsp:cNvPr id="0" name=""/>
        <dsp:cNvSpPr/>
      </dsp:nvSpPr>
      <dsp:spPr>
        <a:xfrm>
          <a:off x="1695805" y="1080490"/>
          <a:ext cx="1156426" cy="77133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64008" rIns="64008" bIns="64008" numCol="1" spcCol="1270" anchor="ctr" anchorCtr="0">
          <a:noAutofit/>
        </a:bodyPr>
        <a:lstStyle/>
        <a:p>
          <a:pPr marL="0" lvl="0" indent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ptos Display" panose="020F0302020204030204"/>
            </a:rPr>
            <a:t>MENTAL HEALTH SUPPORT WORKER</a:t>
          </a:r>
          <a:endParaRPr lang="en-GB" sz="900" kern="1200" dirty="0"/>
        </a:p>
      </dsp:txBody>
      <dsp:txXfrm>
        <a:off x="1880833" y="1080490"/>
        <a:ext cx="971397" cy="771336"/>
      </dsp:txXfrm>
    </dsp:sp>
    <dsp:sp modelId="{DADCAA47-A293-4D96-A0C0-9BA3D151EEE0}">
      <dsp:nvSpPr>
        <dsp:cNvPr id="0" name=""/>
        <dsp:cNvSpPr/>
      </dsp:nvSpPr>
      <dsp:spPr>
        <a:xfrm>
          <a:off x="1695805" y="1851826"/>
          <a:ext cx="1156426" cy="77133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64008" rIns="64008" bIns="64008" numCol="1" spcCol="1270" anchor="ctr" anchorCtr="0">
          <a:noAutofit/>
        </a:bodyPr>
        <a:lstStyle/>
        <a:p>
          <a:pPr marL="0" lvl="0" indent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ptos Display" panose="020F0302020204030204"/>
            </a:rPr>
            <a:t>CHILDREN'S RESIDENTIAL MENTAL HEALTH SUPPORT WORKER</a:t>
          </a:r>
        </a:p>
      </dsp:txBody>
      <dsp:txXfrm>
        <a:off x="1880833" y="1851826"/>
        <a:ext cx="971397" cy="771336"/>
      </dsp:txXfrm>
    </dsp:sp>
    <dsp:sp modelId="{B92987B7-176F-4B50-890D-745D1255C0CA}">
      <dsp:nvSpPr>
        <dsp:cNvPr id="0" name=""/>
        <dsp:cNvSpPr/>
      </dsp:nvSpPr>
      <dsp:spPr>
        <a:xfrm>
          <a:off x="1695805" y="2623162"/>
          <a:ext cx="1156426" cy="77133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64008" rIns="64008" bIns="64008" numCol="1" spcCol="1270" anchor="ctr" anchorCtr="0">
          <a:noAutofit/>
        </a:bodyPr>
        <a:lstStyle/>
        <a:p>
          <a:pPr marL="0" lvl="0" indent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ptos Display" panose="020F0302020204030204"/>
            </a:rPr>
            <a:t>CARE WORKER</a:t>
          </a:r>
        </a:p>
      </dsp:txBody>
      <dsp:txXfrm>
        <a:off x="1880833" y="2623162"/>
        <a:ext cx="971397" cy="771336"/>
      </dsp:txXfrm>
    </dsp:sp>
    <dsp:sp modelId="{1AE64576-8B73-41A0-BBB6-87D4C6C450E2}">
      <dsp:nvSpPr>
        <dsp:cNvPr id="0" name=""/>
        <dsp:cNvSpPr/>
      </dsp:nvSpPr>
      <dsp:spPr>
        <a:xfrm>
          <a:off x="1079044" y="774"/>
          <a:ext cx="770950" cy="77095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>
              <a:latin typeface="Aptos Display" panose="020F0302020204030204"/>
            </a:rPr>
            <a:t>OPPORTUNITIES</a:t>
          </a:r>
          <a:endParaRPr lang="en-GB" sz="600" kern="1200" dirty="0"/>
        </a:p>
      </dsp:txBody>
      <dsp:txXfrm>
        <a:off x="1191947" y="113677"/>
        <a:ext cx="545144" cy="545144"/>
      </dsp:txXfrm>
    </dsp:sp>
    <dsp:sp modelId="{1EA492E7-4025-44FD-A3AC-50D0A26C1DBE}">
      <dsp:nvSpPr>
        <dsp:cNvPr id="0" name=""/>
        <dsp:cNvSpPr/>
      </dsp:nvSpPr>
      <dsp:spPr>
        <a:xfrm>
          <a:off x="3623182" y="309154"/>
          <a:ext cx="1156426" cy="77133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64008" rIns="64008" bIns="64008" numCol="1" spcCol="1270" anchor="ctr" anchorCtr="0">
          <a:noAutofit/>
        </a:bodyPr>
        <a:lstStyle/>
        <a:p>
          <a:pPr marL="0" lvl="0" indent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ptos Display" panose="020F0302020204030204"/>
            </a:rPr>
            <a:t>STAFF SHORTAGE</a:t>
          </a:r>
          <a:endParaRPr lang="en-GB" sz="900" kern="1200" dirty="0"/>
        </a:p>
      </dsp:txBody>
      <dsp:txXfrm>
        <a:off x="3808210" y="309154"/>
        <a:ext cx="971397" cy="771336"/>
      </dsp:txXfrm>
    </dsp:sp>
    <dsp:sp modelId="{18902837-3FCF-4CD0-9FF5-E4784E78F0F9}">
      <dsp:nvSpPr>
        <dsp:cNvPr id="0" name=""/>
        <dsp:cNvSpPr/>
      </dsp:nvSpPr>
      <dsp:spPr>
        <a:xfrm>
          <a:off x="3623182" y="1080490"/>
          <a:ext cx="1156426" cy="77133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64008" rIns="64008" bIns="64008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ptos Display" panose="020F0302020204030204"/>
            </a:rPr>
            <a:t>UNDERFUNDING</a:t>
          </a:r>
          <a:endParaRPr lang="en-GB" sz="900" kern="1200" dirty="0"/>
        </a:p>
      </dsp:txBody>
      <dsp:txXfrm>
        <a:off x="3808210" y="1080490"/>
        <a:ext cx="971397" cy="771336"/>
      </dsp:txXfrm>
    </dsp:sp>
    <dsp:sp modelId="{E76AC156-6D11-46AD-9418-1623DA83B66C}">
      <dsp:nvSpPr>
        <dsp:cNvPr id="0" name=""/>
        <dsp:cNvSpPr/>
      </dsp:nvSpPr>
      <dsp:spPr>
        <a:xfrm>
          <a:off x="3006421" y="774"/>
          <a:ext cx="770950" cy="77095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>
              <a:latin typeface="Aptos Display" panose="020F0302020204030204"/>
            </a:rPr>
            <a:t>THREATS</a:t>
          </a:r>
          <a:endParaRPr lang="en-GB" sz="600" kern="1200" dirty="0"/>
        </a:p>
      </dsp:txBody>
      <dsp:txXfrm>
        <a:off x="3119324" y="113677"/>
        <a:ext cx="545144" cy="5451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79207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645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71336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1608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75030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80526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44901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1083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2817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82673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20398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8751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qcaregroup.co.uk/latest-news/the-social-care-workforce-crisis-in-2025-challenges-failures-and-a-path-forward" TargetMode="External"/><Relationship Id="rId2" Type="http://schemas.openxmlformats.org/officeDocument/2006/relationships/hyperlink" Target="https://www.theknowledgeacademy.com/blog/personal-development-swot-analysi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6F312-835B-5B74-00A9-AED12E6F0A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altLang="en-US" sz="3600" dirty="0">
                <a:solidFill>
                  <a:schemeClr val="tx2"/>
                </a:solidFill>
              </a:rPr>
              <a:t> </a:t>
            </a:r>
            <a:r>
              <a:rPr lang="en-GB" altLang="en-US" sz="3600" b="1" i="1" dirty="0">
                <a:solidFill>
                  <a:schemeClr val="tx2"/>
                </a:solidFill>
              </a:rPr>
              <a:t>Professional Career Development within H&amp;SC</a:t>
            </a:r>
            <a:br>
              <a:rPr lang="en-GB" altLang="en-US" sz="3600" b="1" i="1" dirty="0">
                <a:solidFill>
                  <a:schemeClr val="tx2"/>
                </a:solidFill>
              </a:rPr>
            </a:br>
            <a:r>
              <a:rPr lang="en-GB" altLang="en-US" sz="2000" b="1" i="1" dirty="0">
                <a:solidFill>
                  <a:schemeClr val="tx2"/>
                </a:solidFill>
              </a:rPr>
              <a:t>LCHS 4009 (LON)</a:t>
            </a:r>
            <a:endParaRPr lang="en-GB" sz="20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DAFC2-4276-58D3-DCA0-C64164DD03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27923" y="3177840"/>
            <a:ext cx="5754697" cy="877892"/>
          </a:xfrm>
        </p:spPr>
        <p:txBody>
          <a:bodyPr anchor="t">
            <a:normAutofit/>
          </a:bodyPr>
          <a:lstStyle/>
          <a:p>
            <a:pPr marL="0" indent="0" algn="ctr">
              <a:buNone/>
            </a:pPr>
            <a:r>
              <a:rPr lang="en-GB" altLang="en-US" b="1" i="1" dirty="0">
                <a:solidFill>
                  <a:schemeClr val="tx2"/>
                </a:solidFill>
              </a:rPr>
              <a:t>ASSIGNMENT 1</a:t>
            </a:r>
          </a:p>
          <a:p>
            <a:pPr marL="0" indent="0">
              <a:buNone/>
            </a:pPr>
            <a:endParaRPr lang="en-GB" altLang="en-US" sz="2100" b="1" i="1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altLang="en-US" sz="2100" b="1" i="1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altLang="en-US" sz="2100" b="1" i="1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altLang="en-US" sz="2100" b="1" i="1" dirty="0">
              <a:solidFill>
                <a:schemeClr val="tx2"/>
              </a:solidFill>
            </a:endParaRPr>
          </a:p>
          <a:p>
            <a:endParaRPr lang="en-GB" sz="1300" dirty="0">
              <a:solidFill>
                <a:schemeClr val="tx2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4A6266-7A70-30B5-40E2-4123662A687C}"/>
              </a:ext>
            </a:extLst>
          </p:cNvPr>
          <p:cNvSpPr txBox="1"/>
          <p:nvPr/>
        </p:nvSpPr>
        <p:spPr>
          <a:xfrm>
            <a:off x="441139" y="5518713"/>
            <a:ext cx="5183988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altLang="en-US" sz="2000" b="1" i="1" dirty="0">
                <a:solidFill>
                  <a:schemeClr val="tx2"/>
                </a:solidFill>
              </a:rPr>
              <a:t>Name: Cleonice Vicente</a:t>
            </a:r>
          </a:p>
          <a:p>
            <a:r>
              <a:rPr lang="en-GB" altLang="en-US" sz="2000" b="1" i="1" dirty="0">
                <a:solidFill>
                  <a:schemeClr val="tx2"/>
                </a:solidFill>
              </a:rPr>
              <a:t>Student Number: 2418585</a:t>
            </a:r>
          </a:p>
          <a:p>
            <a:r>
              <a:rPr lang="en-GB" altLang="en-US" sz="2000" b="1" dirty="0">
                <a:solidFill>
                  <a:schemeClr val="tx2"/>
                </a:solidFill>
              </a:rPr>
              <a:t>Lecturer’s Name</a:t>
            </a:r>
            <a:r>
              <a:rPr lang="en-GB" altLang="en-US" sz="2000" b="1" i="1" dirty="0">
                <a:solidFill>
                  <a:schemeClr val="tx2"/>
                </a:solidFill>
              </a:rPr>
              <a:t>: Lou Wells</a:t>
            </a:r>
          </a:p>
        </p:txBody>
      </p:sp>
    </p:spTree>
    <p:extLst>
      <p:ext uri="{BB962C8B-B14F-4D97-AF65-F5344CB8AC3E}">
        <p14:creationId xmlns:p14="http://schemas.microsoft.com/office/powerpoint/2010/main" val="5360739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E2E25-72FE-EC98-EEB8-EB778FA93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186" y="365125"/>
            <a:ext cx="10726614" cy="1349009"/>
          </a:xfrm>
        </p:spPr>
        <p:txBody>
          <a:bodyPr/>
          <a:lstStyle/>
          <a:p>
            <a:r>
              <a:rPr lang="en-GB" b="1" dirty="0"/>
              <a:t>Introduction</a:t>
            </a:r>
            <a:r>
              <a:rPr lang="en-GB" dirty="0"/>
              <a:t>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683AE3-AEE7-E8C0-F4B4-682E7E6C7B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108" y="1239473"/>
            <a:ext cx="11570676" cy="4937490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 algn="ctr">
              <a:buFont typeface="Aptos Display" panose="020F0302020204030204"/>
              <a:buNone/>
              <a:defRPr/>
            </a:pPr>
            <a:endParaRPr lang="en-GB" dirty="0"/>
          </a:p>
          <a:p>
            <a:pPr>
              <a:buFont typeface="Wingdings" panose="020B0604020202020204" pitchFamily="34" charset="0"/>
              <a:buChar char="Ø"/>
              <a:defRPr/>
            </a:pPr>
            <a:r>
              <a:rPr lang="en-GB" b="1" dirty="0"/>
              <a:t> INTRODUCING MYSELF AND THE TOPIC</a:t>
            </a:r>
          </a:p>
          <a:p>
            <a:pPr>
              <a:buFont typeface="Wingdings" panose="020B0604020202020204" pitchFamily="34" charset="0"/>
              <a:buChar char="Ø"/>
              <a:defRPr/>
            </a:pPr>
            <a:r>
              <a:rPr lang="en-GB" dirty="0"/>
              <a:t>Immigrant from Cape Verde</a:t>
            </a:r>
          </a:p>
          <a:p>
            <a:pPr>
              <a:buFont typeface="Wingdings" panose="020B0604020202020204" pitchFamily="34" charset="0"/>
              <a:buChar char="Ø"/>
              <a:defRPr/>
            </a:pPr>
            <a:r>
              <a:rPr lang="en-GB" dirty="0"/>
              <a:t>Motherhood</a:t>
            </a:r>
          </a:p>
          <a:p>
            <a:pPr>
              <a:buFont typeface="Wingdings" panose="020B0604020202020204" pitchFamily="34" charset="0"/>
              <a:buChar char="Ø"/>
              <a:defRPr/>
            </a:pPr>
            <a:r>
              <a:rPr lang="en-GB" dirty="0"/>
              <a:t>Living in the UK</a:t>
            </a:r>
          </a:p>
          <a:p>
            <a:pPr>
              <a:buFont typeface="Wingdings" panose="020B0604020202020204" pitchFamily="34" charset="0"/>
              <a:buChar char="Ø"/>
              <a:defRPr/>
            </a:pPr>
            <a:endParaRPr lang="en-GB" dirty="0"/>
          </a:p>
          <a:p>
            <a:pPr>
              <a:buFont typeface="Wingdings,Sans-Serif" panose="020B0604020202020204" pitchFamily="34" charset="0"/>
              <a:buChar char="Ø"/>
              <a:defRPr/>
            </a:pPr>
            <a:r>
              <a:rPr lang="en-GB" b="1" dirty="0"/>
              <a:t>  CHOOSING TO STUDY AGAIN</a:t>
            </a:r>
            <a:endParaRPr lang="en-US" b="1"/>
          </a:p>
          <a:p>
            <a:pPr>
              <a:buFont typeface="Wingdings,Sans-Serif" panose="020B0604020202020204" pitchFamily="34" charset="0"/>
              <a:buChar char="Ø"/>
              <a:defRPr/>
            </a:pPr>
            <a:r>
              <a:rPr lang="en-GB" dirty="0"/>
              <a:t>To get a proper qualification</a:t>
            </a:r>
          </a:p>
          <a:p>
            <a:pPr>
              <a:buFont typeface="Wingdings,Sans-Serif" panose="020B0604020202020204" pitchFamily="34" charset="0"/>
              <a:buChar char="Ø"/>
              <a:defRPr/>
            </a:pPr>
            <a:r>
              <a:rPr lang="en-GB" dirty="0"/>
              <a:t>Get better job opportunities</a:t>
            </a:r>
          </a:p>
          <a:p>
            <a:pPr>
              <a:buFont typeface="Wingdings,Sans-Serif" panose="020B0604020202020204" pitchFamily="34" charset="0"/>
              <a:buChar char="Ø"/>
              <a:defRPr/>
            </a:pPr>
            <a:r>
              <a:rPr lang="en-GB" dirty="0"/>
              <a:t>Gain knowledge and skills</a:t>
            </a:r>
          </a:p>
          <a:p>
            <a:pPr>
              <a:buFont typeface="Wingdings,Sans-Serif" panose="020B0604020202020204" pitchFamily="34" charset="0"/>
              <a:buChar char="Ø"/>
              <a:defRPr/>
            </a:pPr>
            <a:endParaRPr lang="en-GB" dirty="0"/>
          </a:p>
          <a:p>
            <a:pPr>
              <a:buFont typeface="Wingdings" panose="020B0604020202020204" pitchFamily="34" charset="0"/>
              <a:buChar char="Ø"/>
              <a:defRPr/>
            </a:pPr>
            <a:r>
              <a:rPr lang="en-GB" b="1" dirty="0"/>
              <a:t>CAREEAR ASPIRATIONS</a:t>
            </a:r>
          </a:p>
          <a:p>
            <a:pPr>
              <a:buFont typeface="Wingdings" panose="020B0604020202020204" pitchFamily="34" charset="0"/>
              <a:buChar char="Ø"/>
              <a:defRPr/>
            </a:pPr>
            <a:r>
              <a:rPr lang="en-GB" dirty="0"/>
              <a:t> Work as a teaching  assistant</a:t>
            </a:r>
          </a:p>
        </p:txBody>
      </p:sp>
    </p:spTree>
    <p:extLst>
      <p:ext uri="{BB962C8B-B14F-4D97-AF65-F5344CB8AC3E}">
        <p14:creationId xmlns:p14="http://schemas.microsoft.com/office/powerpoint/2010/main" val="18274639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225B3-D692-B255-22E4-7EE2AC709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263" y="336298"/>
            <a:ext cx="10539814" cy="1378604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ptos"/>
              </a:rPr>
              <a:t>What is a SWOT Analysis and why is it important to your personal and professional development?</a:t>
            </a:r>
            <a:endParaRPr lang="en-GB" sz="2400">
              <a:latin typeface="Apto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CB83E-3855-D69A-A9F9-46A765325A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061" y="1473933"/>
            <a:ext cx="10914185" cy="520712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>
              <a:buFont typeface="Wingdings" panose="020B0604020202020204" pitchFamily="34" charset="0"/>
              <a:buChar char="Ø"/>
            </a:pPr>
            <a:r>
              <a:rPr lang="en-GB" b="1" dirty="0"/>
              <a:t>SWOT (Definition)</a:t>
            </a:r>
          </a:p>
          <a:p>
            <a:pPr marL="0" indent="0">
              <a:buNone/>
            </a:pPr>
            <a:r>
              <a:rPr lang="en-GB" dirty="0"/>
              <a:t>SWOT evaluation is a tool commonly used to assess personal and professional development by identifying and understanding their internal strength and weaknesses as well as external opportunities and threats. (Peterdy,2025)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20B0604020202020204" pitchFamily="34" charset="0"/>
              <a:buChar char="Ø"/>
            </a:pPr>
            <a:r>
              <a:rPr lang="en-GB" b="1" dirty="0"/>
              <a:t>Why is SWOT analyses important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GB" dirty="0"/>
              <a:t> SWOT analyses has a critical importance in our personal and professional development.</a:t>
            </a:r>
          </a:p>
        </p:txBody>
      </p:sp>
    </p:spTree>
    <p:extLst>
      <p:ext uri="{BB962C8B-B14F-4D97-AF65-F5344CB8AC3E}">
        <p14:creationId xmlns:p14="http://schemas.microsoft.com/office/powerpoint/2010/main" val="13353572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75684-86C1-2B3F-39FA-D5DF8A2431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465" y="447208"/>
            <a:ext cx="10463135" cy="1275014"/>
          </a:xfrm>
        </p:spPr>
        <p:txBody>
          <a:bodyPr/>
          <a:lstStyle/>
          <a:p>
            <a:r>
              <a:rPr lang="en-GB" b="1" dirty="0"/>
              <a:t>Describe your own Strengths, Weaknesses, Opportunities, and Threats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FC8F87-4CEF-CE54-13FB-DC4893D035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,Sans-Serif" panose="020B0604020202020204" pitchFamily="34" charset="0"/>
              <a:buChar char="Ø"/>
            </a:pPr>
            <a:endParaRPr lang="en-GB" sz="2000" dirty="0"/>
          </a:p>
          <a:p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065E33D-A55B-14AE-99BA-FCFBF49D624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97944051"/>
              </p:ext>
            </p:extLst>
          </p:nvPr>
        </p:nvGraphicFramePr>
        <p:xfrm>
          <a:off x="276841" y="2086646"/>
          <a:ext cx="6458263" cy="3395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043" name="Diagram 1042">
            <a:extLst>
              <a:ext uri="{FF2B5EF4-FFF2-40B4-BE49-F238E27FC236}">
                <a16:creationId xmlns:a16="http://schemas.microsoft.com/office/drawing/2014/main" id="{EEE13885-9C0A-0043-5E80-4D7439B5538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54952633"/>
              </p:ext>
            </p:extLst>
          </p:nvPr>
        </p:nvGraphicFramePr>
        <p:xfrm>
          <a:off x="6046034" y="2084921"/>
          <a:ext cx="5858653" cy="33952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7086151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6AE2A-DC2D-AEA2-F7E5-813B243D9E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What opportunities are available to you, and how do you utilise them with your strengths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9C7B6F-A482-65B4-DDA5-5DFAC3BD0C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4953" y="2255286"/>
            <a:ext cx="10988743" cy="3916914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 </a:t>
            </a:r>
            <a:r>
              <a:rPr lang="en-GB" b="1" dirty="0"/>
              <a:t>STRENGTHS                                         OPPORTUNITIES                       </a:t>
            </a:r>
            <a:r>
              <a:rPr lang="en-GB" dirty="0"/>
              <a:t>                                                                          </a:t>
            </a:r>
            <a:endParaRPr lang="en-US"/>
          </a:p>
          <a:p>
            <a:pPr marL="0" indent="0">
              <a:buNone/>
            </a:pPr>
            <a:r>
              <a:rPr lang="en-GB" dirty="0"/>
              <a:t>                                                                                                                           </a:t>
            </a:r>
          </a:p>
          <a:p>
            <a:pPr marL="0" indent="0">
              <a:buNone/>
            </a:pPr>
            <a:r>
              <a:rPr lang="en-GB" dirty="0"/>
              <a:t>  Being reliable                                 Gain better opportunities                         </a:t>
            </a:r>
            <a:endParaRPr lang="en-GB"/>
          </a:p>
          <a:p>
            <a:pPr marL="0" indent="0">
              <a:buNone/>
            </a:pPr>
            <a:r>
              <a:rPr lang="en-GB" dirty="0"/>
              <a:t>Being kind                                               Bond with patients easily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Being organized                                Deliver high standard performance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Being a trustworthy person                   Gain trust easily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03210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72190F-0B4D-5B04-94F4-780E36249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185" y="447187"/>
            <a:ext cx="10726615" cy="1419347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Using examples: Explain how you could leverage your strengths to overcome your weaknesses and minimise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1212EB-6C0C-7070-07F0-960103CD41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277" y="1860794"/>
            <a:ext cx="10984523" cy="431616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endParaRPr lang="en-GB"/>
          </a:p>
          <a:p>
            <a:pPr>
              <a:buFont typeface="Wingdings" panose="020B0604020202020204" pitchFamily="34" charset="0"/>
              <a:buChar char="Ø"/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6431863-494F-F6C8-739D-D17393BEA9C1}"/>
              </a:ext>
            </a:extLst>
          </p:cNvPr>
          <p:cNvSpPr txBox="1"/>
          <p:nvPr/>
        </p:nvSpPr>
        <p:spPr>
          <a:xfrm>
            <a:off x="217559" y="2226085"/>
            <a:ext cx="11383105" cy="50475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457200" indent="-457200">
              <a:buFont typeface="Wingdings"/>
              <a:buChar char="Ø"/>
            </a:pPr>
            <a:r>
              <a:rPr lang="en-GB" sz="2800" dirty="0"/>
              <a:t>Setting achievable goals</a:t>
            </a:r>
            <a:endParaRPr lang="en-GB" dirty="0"/>
          </a:p>
          <a:p>
            <a:endParaRPr lang="en-GB" sz="2800" dirty="0"/>
          </a:p>
          <a:p>
            <a:pPr marL="457200" indent="-457200">
              <a:buFont typeface="Wingdings"/>
              <a:buChar char="Ø"/>
            </a:pPr>
            <a:r>
              <a:rPr lang="en-GB" sz="2800" dirty="0"/>
              <a:t>Get more training (if necessary)</a:t>
            </a:r>
          </a:p>
          <a:p>
            <a:endParaRPr lang="en-GB" sz="2800" dirty="0"/>
          </a:p>
          <a:p>
            <a:pPr marL="457200" indent="-457200">
              <a:buFont typeface="Wingdings"/>
              <a:buChar char="Ø"/>
            </a:pPr>
            <a:r>
              <a:rPr lang="en-GB" sz="2800" dirty="0"/>
              <a:t>Staying always up-to-date with new policies and procedures within the Health and Social Care sector</a:t>
            </a:r>
          </a:p>
          <a:p>
            <a:endParaRPr lang="en-GB" sz="28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11545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C4A08-D0DC-8142-562E-EDD6C3A170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A54A85-3A07-7F0C-ADFA-B2EC96ABBA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 </a:t>
            </a:r>
            <a:r>
              <a:rPr lang="en-GB" b="1" dirty="0"/>
              <a:t>SWOT</a:t>
            </a:r>
            <a:r>
              <a:rPr lang="en-GB" dirty="0"/>
              <a:t> (</a:t>
            </a:r>
            <a:r>
              <a:rPr lang="en-GB" b="1" dirty="0"/>
              <a:t>Strengths</a:t>
            </a:r>
            <a:r>
              <a:rPr lang="en-GB" dirty="0"/>
              <a:t>,</a:t>
            </a:r>
            <a:r>
              <a:rPr lang="en-GB" b="1" dirty="0"/>
              <a:t> Weaknesses</a:t>
            </a:r>
            <a:r>
              <a:rPr lang="en-GB" dirty="0"/>
              <a:t>, </a:t>
            </a:r>
            <a:r>
              <a:rPr lang="en-GB" b="1" dirty="0"/>
              <a:t>Opportunities</a:t>
            </a:r>
            <a:r>
              <a:rPr lang="en-GB" dirty="0"/>
              <a:t> and</a:t>
            </a:r>
            <a:r>
              <a:rPr lang="en-GB" b="1" dirty="0"/>
              <a:t> Threats</a:t>
            </a:r>
            <a:r>
              <a:rPr lang="en-GB" dirty="0"/>
              <a:t>) contributes to help an individual or a company to recognize and better understand their strengths while minimizing weaknesses, searching for opportunities and overcoming threats. Contributing for personal and professional development.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55184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C9F43A-A47B-10B1-4527-82786625D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339" y="248837"/>
            <a:ext cx="10580357" cy="1479379"/>
          </a:xfrm>
        </p:spPr>
        <p:txBody>
          <a:bodyPr/>
          <a:lstStyle/>
          <a:p>
            <a:r>
              <a:rPr lang="en-GB" b="1" dirty="0"/>
              <a:t>Reference list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31D4E-4CF8-F7B2-AF82-9710DC9D3A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946" y="1578615"/>
            <a:ext cx="10742750" cy="459358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2400" err="1">
                <a:ea typeface="+mn-lt"/>
                <a:cs typeface="+mn-lt"/>
              </a:rPr>
              <a:t>TheKnowledgeAcademy</a:t>
            </a:r>
            <a:r>
              <a:rPr lang="en-GB" sz="2400" dirty="0">
                <a:ea typeface="+mn-lt"/>
                <a:cs typeface="+mn-lt"/>
              </a:rPr>
              <a:t>(2025)</a:t>
            </a:r>
            <a:r>
              <a:rPr lang="en-GB" sz="2400" i="1" dirty="0">
                <a:ea typeface="+mn-lt"/>
                <a:cs typeface="+mn-lt"/>
              </a:rPr>
              <a:t>Personal Development SWOT Analysis: A Quick Guide. Available at:</a:t>
            </a:r>
            <a:r>
              <a:rPr lang="en-GB" sz="2400" dirty="0">
                <a:ea typeface="+mn-lt"/>
                <a:cs typeface="+mn-lt"/>
                <a:hlinkClick r:id="rId2"/>
              </a:rPr>
              <a:t>Personal Development SWOT Analysis With PersonPersonal Development SWOT Analysis With Examplesal Development SWOT Analysis With ExamplesExamples</a:t>
            </a:r>
            <a:r>
              <a:rPr lang="en-GB" sz="2400" dirty="0">
                <a:ea typeface="+mn-lt"/>
                <a:cs typeface="+mn-lt"/>
              </a:rPr>
              <a:t> (Accessed: 31 October 2025)</a:t>
            </a:r>
            <a:endParaRPr lang="en-GB" sz="2400" dirty="0"/>
          </a:p>
          <a:p>
            <a:r>
              <a:rPr lang="en-GB" sz="2400" err="1">
                <a:ea typeface="+mn-lt"/>
                <a:cs typeface="+mn-lt"/>
              </a:rPr>
              <a:t>QualityCareGroup</a:t>
            </a:r>
            <a:r>
              <a:rPr lang="en-GB" sz="2400" dirty="0">
                <a:ea typeface="+mn-lt"/>
                <a:cs typeface="+mn-lt"/>
              </a:rPr>
              <a:t>(2025)</a:t>
            </a:r>
            <a:r>
              <a:rPr lang="en-GB" sz="2400" i="1" dirty="0">
                <a:solidFill>
                  <a:srgbClr val="323644"/>
                </a:solidFill>
              </a:rPr>
              <a:t>The Social Care Workforce Crisis in 2025: Challenges, Failures, and a Path Forward</a:t>
            </a:r>
            <a:r>
              <a:rPr lang="en-GB" sz="2400" dirty="0">
                <a:solidFill>
                  <a:srgbClr val="323644"/>
                </a:solidFill>
                <a:ea typeface="+mn-lt"/>
                <a:cs typeface="+mn-lt"/>
              </a:rPr>
              <a:t>. Available at:</a:t>
            </a:r>
            <a:r>
              <a:rPr lang="en-GB" sz="2400" dirty="0">
                <a:ea typeface="+mn-lt"/>
                <a:cs typeface="+mn-lt"/>
                <a:hlinkClick r:id="rId3"/>
              </a:rPr>
              <a:t> The Social Care Workforce Crisis in 2025: Challenges, Failures,andaPathForward | Quality Care Group News</a:t>
            </a:r>
            <a:r>
              <a:rPr lang="en-GB" sz="2400" dirty="0">
                <a:ea typeface="+mn-lt"/>
                <a:cs typeface="+mn-lt"/>
              </a:rPr>
              <a:t> (Accessed:10 November 2025)</a:t>
            </a:r>
          </a:p>
          <a:p>
            <a:endParaRPr lang="en-GB" sz="24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637099211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39</TotalTime>
  <Words>117</Words>
  <Application>Microsoft Office PowerPoint</Application>
  <PresentationFormat>Widescreen</PresentationFormat>
  <Paragraphs>20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AccentBoxVTI</vt:lpstr>
      <vt:lpstr> Professional Career Development within H&amp;SC LCHS 4009 (LON)</vt:lpstr>
      <vt:lpstr>Introduction  </vt:lpstr>
      <vt:lpstr>What is a SWOT Analysis and why is it important to your personal and professional development?</vt:lpstr>
      <vt:lpstr>Describe your own Strengths, Weaknesses, Opportunities, and Threats</vt:lpstr>
      <vt:lpstr>What opportunities are available to you, and how do you utilise them with your strengths</vt:lpstr>
      <vt:lpstr>Using examples: Explain how you could leverage your strengths to overcome your weaknesses and minimise threats</vt:lpstr>
      <vt:lpstr>Conclusion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Cleonice Suely Vaz Barbosa Vicente (2418585)</cp:lastModifiedBy>
  <cp:revision>1089</cp:revision>
  <dcterms:created xsi:type="dcterms:W3CDTF">2025-10-21T15:29:56Z</dcterms:created>
  <dcterms:modified xsi:type="dcterms:W3CDTF">2025-11-10T03:23:07Z</dcterms:modified>
</cp:coreProperties>
</file>