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nie Thomas (2301021)" initials="AT(" lastIdx="1" clrIdx="0">
    <p:extLst>
      <p:ext uri="{19B8F6BF-5375-455C-9EA6-DF929625EA0E}">
        <p15:presenceInfo xmlns:p15="http://schemas.microsoft.com/office/powerpoint/2012/main" userId="Annie Thomas (2301021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EC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9T18:30:30.480" idx="1">
    <p:pos x="7680" y="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7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577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69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437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08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365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51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864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9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933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3043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1449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3160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5540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226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522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993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09725E0-8E4B-4AF0-80E3-8F08E9EF2676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63426-0C34-477A-A065-4FDD713FB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689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legraph.co.uk/culture/tvandradio/7820971/Slapdash-Britain-why-cant-we-do-anything-properly-any-more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lackershack.wordpress.com/tag/danny-torrance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brandonblewett.blogspot.com/2012/04/history-of-overlook-hotel.html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EC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311DB-9B7A-48F9-AEC9-77FFCCEEC3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618978"/>
            <a:ext cx="8825658" cy="3545059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‘The sleep of reason breeds monsters’: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0340E1-53B3-4CCA-9D2A-5229EE5F0F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501662"/>
            <a:ext cx="8825658" cy="1137138"/>
          </a:xfrm>
        </p:spPr>
        <p:txBody>
          <a:bodyPr>
            <a:normAutofit fontScale="25000" lnSpcReduction="20000"/>
          </a:bodyPr>
          <a:lstStyle/>
          <a:p>
            <a:r>
              <a:rPr lang="en-GB" sz="14400" b="1" dirty="0">
                <a:solidFill>
                  <a:schemeClr val="bg1"/>
                </a:solidFill>
              </a:rPr>
              <a:t>how sharing the psyche of King’s increasingly pitiless protagonist raises the spectre of problematic empathy in </a:t>
            </a:r>
            <a:r>
              <a:rPr lang="en-GB" sz="14400" b="1" i="1" dirty="0">
                <a:solidFill>
                  <a:schemeClr val="bg1"/>
                </a:solidFill>
              </a:rPr>
              <a:t>The Shining</a:t>
            </a:r>
            <a:r>
              <a:rPr lang="en-GB" sz="14400" b="1" dirty="0">
                <a:solidFill>
                  <a:schemeClr val="bg1"/>
                </a:solidFill>
              </a:rPr>
              <a:t>.</a:t>
            </a:r>
            <a:endParaRPr lang="en-GB" sz="144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144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BD884-833D-43E9-A7D3-6935F64D4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Initial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B6943-C983-4EC0-9727-1ADE2B873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627" y="4750893"/>
            <a:ext cx="4645250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/>
              <a:t>The Black Cat</a:t>
            </a:r>
          </a:p>
        </p:txBody>
      </p:sp>
      <p:pic>
        <p:nvPicPr>
          <p:cNvPr id="5" name="Picture 4" descr="A black cat sitting on the ground&#10;&#10;Description automatically generated">
            <a:extLst>
              <a:ext uri="{FF2B5EF4-FFF2-40B4-BE49-F238E27FC236}">
                <a16:creationId xmlns:a16="http://schemas.microsoft.com/office/drawing/2014/main" id="{6AD01D3E-3003-4DA8-A94B-026101D992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05" r="2" b="166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23379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, indoor, holding, cutting&#10;&#10;Description automatically generated">
            <a:extLst>
              <a:ext uri="{FF2B5EF4-FFF2-40B4-BE49-F238E27FC236}">
                <a16:creationId xmlns:a16="http://schemas.microsoft.com/office/drawing/2014/main" id="{A72702C8-DCE2-426B-8A24-D36FE0F39F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130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6207CC-2469-4576-B44D-7689A294B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7328" y="640082"/>
            <a:ext cx="6274591" cy="33516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Being attached to moral collapse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3AE06-BFFB-464B-9E56-97ECE070B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7327" y="4156276"/>
            <a:ext cx="6274592" cy="206164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</a:rPr>
              <a:t>Jack Torrance</a:t>
            </a:r>
          </a:p>
        </p:txBody>
      </p:sp>
    </p:spTree>
    <p:extLst>
      <p:ext uri="{BB962C8B-B14F-4D97-AF65-F5344CB8AC3E}">
        <p14:creationId xmlns:p14="http://schemas.microsoft.com/office/powerpoint/2010/main" val="2370392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00A05-38FD-4941-BDF6-B7970A778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 descr="A close up of a sign&#10;&#10;Description automatically generated">
            <a:extLst>
              <a:ext uri="{FF2B5EF4-FFF2-40B4-BE49-F238E27FC236}">
                <a16:creationId xmlns:a16="http://schemas.microsoft.com/office/drawing/2014/main" id="{4A830281-568A-4F04-A9B4-03EDFDDC7C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8812"/>
            <a:ext cx="12421772" cy="668918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B6689D-3BC6-4E0B-831C-6979D5B6FF75}"/>
              </a:ext>
            </a:extLst>
          </p:cNvPr>
          <p:cNvSpPr txBox="1"/>
          <p:nvPr/>
        </p:nvSpPr>
        <p:spPr>
          <a:xfrm>
            <a:off x="1392702" y="731520"/>
            <a:ext cx="16599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Reference: Bernadette Horton!</a:t>
            </a:r>
          </a:p>
        </p:txBody>
      </p:sp>
    </p:spTree>
    <p:extLst>
      <p:ext uri="{BB962C8B-B14F-4D97-AF65-F5344CB8AC3E}">
        <p14:creationId xmlns:p14="http://schemas.microsoft.com/office/powerpoint/2010/main" val="2009065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BAAF8-D742-4500-8348-442322157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436098"/>
            <a:ext cx="3339281" cy="26236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dirty="0"/>
              <a:t>Stretching work too wide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D5505-D242-40EA-B52C-AE58CDCF9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3615397"/>
            <a:ext cx="3339281" cy="12238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cap="all" dirty="0">
                <a:solidFill>
                  <a:schemeClr val="bg2">
                    <a:lumMod val="40000"/>
                    <a:lumOff val="60000"/>
                  </a:schemeClr>
                </a:solidFill>
              </a:rPr>
              <a:t>Moving from the aerial view to detail</a:t>
            </a:r>
          </a:p>
        </p:txBody>
      </p:sp>
      <p:pic>
        <p:nvPicPr>
          <p:cNvPr id="5" name="Picture 4" descr="A picture containing indoor, table, food, sitting&#10;&#10;Description automatically generated">
            <a:extLst>
              <a:ext uri="{FF2B5EF4-FFF2-40B4-BE49-F238E27FC236}">
                <a16:creationId xmlns:a16="http://schemas.microsoft.com/office/drawing/2014/main" id="{C2B3E30F-C10B-44DB-84C4-B8F38C1C5C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12" r="16262"/>
          <a:stretch/>
        </p:blipFill>
        <p:spPr>
          <a:xfrm>
            <a:off x="4634682" y="10"/>
            <a:ext cx="755731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4C2534-F373-4B3A-A107-48770E601525}"/>
              </a:ext>
            </a:extLst>
          </p:cNvPr>
          <p:cNvSpPr txBox="1"/>
          <p:nvPr/>
        </p:nvSpPr>
        <p:spPr>
          <a:xfrm>
            <a:off x="309490" y="5394961"/>
            <a:ext cx="39530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https://www.telegraph.co.uk/culture/tvandradio/7820971/Slapdash-Britain-why-cant-we-do-anything-properly-any-more.html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124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19A6C-1332-49A9-A398-42313A2C1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Danny and ‘Affective Empathy’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2E53D-EF9D-420F-90F4-74498C514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Definition,  </a:t>
            </a:r>
          </a:p>
          <a:p>
            <a:pPr marL="0" indent="0">
              <a:buNone/>
            </a:pPr>
            <a:r>
              <a:rPr lang="en-GB" sz="2400" dirty="0"/>
              <a:t>understanding the system and </a:t>
            </a:r>
          </a:p>
          <a:p>
            <a:pPr marL="0" indent="0">
              <a:buNone/>
            </a:pPr>
            <a:r>
              <a:rPr lang="en-GB" sz="2400" dirty="0"/>
              <a:t>the first sign of danger</a:t>
            </a:r>
          </a:p>
        </p:txBody>
      </p:sp>
      <p:pic>
        <p:nvPicPr>
          <p:cNvPr id="5" name="Picture 4" descr="A person with red hair looking at the camera&#10;&#10;Description automatically generated">
            <a:extLst>
              <a:ext uri="{FF2B5EF4-FFF2-40B4-BE49-F238E27FC236}">
                <a16:creationId xmlns:a16="http://schemas.microsoft.com/office/drawing/2014/main" id="{1F726053-578B-48C9-A00F-7C8B4852CE4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01" r="-2" b="10758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CDDBE2-EBF6-44C2-8969-E4EB8EBDFE72}"/>
              </a:ext>
            </a:extLst>
          </p:cNvPr>
          <p:cNvSpPr txBox="1"/>
          <p:nvPr/>
        </p:nvSpPr>
        <p:spPr>
          <a:xfrm>
            <a:off x="650669" y="5598941"/>
            <a:ext cx="3668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https://slackershack.wordpress.com/tag/danny-torrance/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299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2E7CC-CA10-46B1-B530-777C7F200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Jack and ‘Problematic Empathy’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FDFCA-1F3C-4064-8A18-2E3906E64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‘insiders’ and ‘outsiders’</a:t>
            </a:r>
          </a:p>
          <a:p>
            <a:r>
              <a:rPr lang="en-GB">
                <a:solidFill>
                  <a:srgbClr val="FFFFFF"/>
                </a:solidFill>
              </a:rPr>
              <a:t>Attacking outsiders as a solution</a:t>
            </a:r>
          </a:p>
          <a:p>
            <a:r>
              <a:rPr lang="en-GB">
                <a:solidFill>
                  <a:srgbClr val="FFFFFF"/>
                </a:solidFill>
              </a:rPr>
              <a:t>When others decide who your insiders are</a:t>
            </a:r>
          </a:p>
          <a:p>
            <a:r>
              <a:rPr lang="en-GB">
                <a:solidFill>
                  <a:srgbClr val="FFFFFF"/>
                </a:solidFill>
              </a:rPr>
              <a:t>We are all Jack Torrance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person smiling for the camera&#10;&#10;Description automatically generated">
            <a:extLst>
              <a:ext uri="{FF2B5EF4-FFF2-40B4-BE49-F238E27FC236}">
                <a16:creationId xmlns:a16="http://schemas.microsoft.com/office/drawing/2014/main" id="{4247BDEB-5BA1-483B-9A1B-B56134BA05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5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17739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5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7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8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B9307-809B-4ED7-8936-10E290BE7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1454964"/>
            <a:ext cx="4802191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500" dirty="0"/>
              <a:t>The Overlook and social manipulation of empathy</a:t>
            </a:r>
            <a:br>
              <a:rPr lang="en-US" sz="4500" dirty="0"/>
            </a:br>
            <a:endParaRPr lang="en-US" sz="4500" dirty="0"/>
          </a:p>
        </p:txBody>
      </p:sp>
      <p:pic>
        <p:nvPicPr>
          <p:cNvPr id="5" name="Content Placeholder 4" descr="A group of people standing in front of a mountain&#10;&#10;Description automatically generated">
            <a:extLst>
              <a:ext uri="{FF2B5EF4-FFF2-40B4-BE49-F238E27FC236}">
                <a16:creationId xmlns:a16="http://schemas.microsoft.com/office/drawing/2014/main" id="{F967C0D9-721B-4D2F-AC63-8981C79FD5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88"/>
          <a:stretch/>
        </p:blipFill>
        <p:spPr>
          <a:xfrm>
            <a:off x="-1" y="10"/>
            <a:ext cx="6094407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4861BB-FB40-4B64-AF79-6EFB5EB07A10}"/>
              </a:ext>
            </a:extLst>
          </p:cNvPr>
          <p:cNvSpPr txBox="1"/>
          <p:nvPr/>
        </p:nvSpPr>
        <p:spPr>
          <a:xfrm>
            <a:off x="6400800" y="5795889"/>
            <a:ext cx="5416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http://brandonblewett.blogspot.com/2012/04/history-of-overlook-hotel.html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895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B0A5210-2F29-4D85-A400-9C79B13FC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0611BBE-2B4A-4DA2-B8A9-CD877B876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 w="22225">
            <a:solidFill>
              <a:srgbClr val="AC8C6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book, cat, black&#10;&#10;Description automatically generated">
            <a:extLst>
              <a:ext uri="{FF2B5EF4-FFF2-40B4-BE49-F238E27FC236}">
                <a16:creationId xmlns:a16="http://schemas.microsoft.com/office/drawing/2014/main" id="{6A7B760D-5137-4E9D-92D5-C63A59353B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75" r="1" b="17197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1091950-5655-45D2-858E-FE8CBE07C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FF05F4-4EC6-4461-BD6D-3D85A2BA2613}"/>
              </a:ext>
            </a:extLst>
          </p:cNvPr>
          <p:cNvSpPr txBox="1"/>
          <p:nvPr/>
        </p:nvSpPr>
        <p:spPr>
          <a:xfrm>
            <a:off x="675249" y="351692"/>
            <a:ext cx="10972800" cy="618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061D8B-D012-4BB0-983F-4A5502E40C53}"/>
              </a:ext>
            </a:extLst>
          </p:cNvPr>
          <p:cNvSpPr txBox="1"/>
          <p:nvPr/>
        </p:nvSpPr>
        <p:spPr>
          <a:xfrm>
            <a:off x="1068388" y="970671"/>
            <a:ext cx="10055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‘The sleep of reason breeds monsters’</a:t>
            </a:r>
          </a:p>
        </p:txBody>
      </p:sp>
    </p:spTree>
    <p:extLst>
      <p:ext uri="{BB962C8B-B14F-4D97-AF65-F5344CB8AC3E}">
        <p14:creationId xmlns:p14="http://schemas.microsoft.com/office/powerpoint/2010/main" val="31926067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2206</TotalTime>
  <Words>162</Words>
  <Application>Microsoft Office PowerPoint</Application>
  <PresentationFormat>Widescreen</PresentationFormat>
  <Paragraphs>23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‘The sleep of reason breeds monsters’: </vt:lpstr>
      <vt:lpstr>Initial idea</vt:lpstr>
      <vt:lpstr>Being attached to moral collapse</vt:lpstr>
      <vt:lpstr>PowerPoint Presentation</vt:lpstr>
      <vt:lpstr>Stretching work too wide</vt:lpstr>
      <vt:lpstr>Danny and ‘Affective Empathy’</vt:lpstr>
      <vt:lpstr>Jack and ‘Problematic Empathy’</vt:lpstr>
      <vt:lpstr>The Overlook and social manipulation of empathy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‘The sleep of reason breeds monsters’:</dc:title>
  <dc:creator>Annie Thomas (2301021)</dc:creator>
  <cp:lastModifiedBy>Annie Thomas</cp:lastModifiedBy>
  <cp:revision>7</cp:revision>
  <dcterms:created xsi:type="dcterms:W3CDTF">2020-03-09T18:37:51Z</dcterms:created>
  <dcterms:modified xsi:type="dcterms:W3CDTF">2020-03-11T07:41:54Z</dcterms:modified>
</cp:coreProperties>
</file>