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5"/>
  </p:notesMasterIdLst>
  <p:sldIdLst>
    <p:sldId id="256" r:id="rId5"/>
    <p:sldId id="257" r:id="rId6"/>
    <p:sldId id="259" r:id="rId7"/>
    <p:sldId id="264" r:id="rId8"/>
    <p:sldId id="258" r:id="rId9"/>
    <p:sldId id="265" r:id="rId10"/>
    <p:sldId id="263" r:id="rId11"/>
    <p:sldId id="269" r:id="rId12"/>
    <p:sldId id="270"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FED2"/>
    <a:srgbClr val="CAFEFE"/>
    <a:srgbClr val="FF9933"/>
    <a:srgbClr val="00FF99"/>
    <a:srgbClr val="FF9999"/>
    <a:srgbClr val="CC66FF"/>
    <a:srgbClr val="FF3399"/>
    <a:srgbClr val="333300"/>
    <a:srgbClr val="6B5D6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F147E4-1811-4CCD-9B8C-A4E2AAF9C5CD}" v="33" dt="2023-03-16T13:35:36.5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9" d="100"/>
          <a:sy n="69" d="100"/>
        </p:scale>
        <p:origin x="564" y="-20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er Ishal" userId="f411cc15-62d4-4411-a4a7-ab9af6ecc237" providerId="ADAL" clId="{E8F147E4-1811-4CCD-9B8C-A4E2AAF9C5CD}"/>
    <pc:docChg chg="undo redo custSel addSld delSld modSld sldOrd">
      <pc:chgData name="Abeer Ishal" userId="f411cc15-62d4-4411-a4a7-ab9af6ecc237" providerId="ADAL" clId="{E8F147E4-1811-4CCD-9B8C-A4E2AAF9C5CD}" dt="2023-03-16T14:23:55.540" v="2181" actId="20577"/>
      <pc:docMkLst>
        <pc:docMk/>
      </pc:docMkLst>
      <pc:sldChg chg="modSp mod">
        <pc:chgData name="Abeer Ishal" userId="f411cc15-62d4-4411-a4a7-ab9af6ecc237" providerId="ADAL" clId="{E8F147E4-1811-4CCD-9B8C-A4E2AAF9C5CD}" dt="2023-03-09T19:25:13.178" v="384" actId="20577"/>
        <pc:sldMkLst>
          <pc:docMk/>
          <pc:sldMk cId="686645664" sldId="256"/>
        </pc:sldMkLst>
        <pc:spChg chg="mod">
          <ac:chgData name="Abeer Ishal" userId="f411cc15-62d4-4411-a4a7-ab9af6ecc237" providerId="ADAL" clId="{E8F147E4-1811-4CCD-9B8C-A4E2AAF9C5CD}" dt="2023-03-09T19:25:13.178" v="384" actId="20577"/>
          <ac:spMkLst>
            <pc:docMk/>
            <pc:sldMk cId="686645664" sldId="256"/>
            <ac:spMk id="2" creationId="{47DEA786-C00D-E58D-B0FD-341B29B0BA8A}"/>
          </ac:spMkLst>
        </pc:spChg>
      </pc:sldChg>
      <pc:sldChg chg="modSp mod">
        <pc:chgData name="Abeer Ishal" userId="f411cc15-62d4-4411-a4a7-ab9af6ecc237" providerId="ADAL" clId="{E8F147E4-1811-4CCD-9B8C-A4E2AAF9C5CD}" dt="2023-03-16T14:23:55.540" v="2181" actId="20577"/>
        <pc:sldMkLst>
          <pc:docMk/>
          <pc:sldMk cId="3452495838" sldId="257"/>
        </pc:sldMkLst>
        <pc:spChg chg="mod">
          <ac:chgData name="Abeer Ishal" userId="f411cc15-62d4-4411-a4a7-ab9af6ecc237" providerId="ADAL" clId="{E8F147E4-1811-4CCD-9B8C-A4E2AAF9C5CD}" dt="2023-03-16T14:23:55.540" v="2181" actId="20577"/>
          <ac:spMkLst>
            <pc:docMk/>
            <pc:sldMk cId="3452495838" sldId="257"/>
            <ac:spMk id="9" creationId="{27227F26-47C1-5F59-6BC1-7FAFFD17196F}"/>
          </ac:spMkLst>
        </pc:spChg>
      </pc:sldChg>
      <pc:sldChg chg="addSp delSp modSp new mod ord setBg">
        <pc:chgData name="Abeer Ishal" userId="f411cc15-62d4-4411-a4a7-ab9af6ecc237" providerId="ADAL" clId="{E8F147E4-1811-4CCD-9B8C-A4E2AAF9C5CD}" dt="2023-03-10T15:31:45.794" v="932" actId="26606"/>
        <pc:sldMkLst>
          <pc:docMk/>
          <pc:sldMk cId="1172525668" sldId="258"/>
        </pc:sldMkLst>
        <pc:spChg chg="del">
          <ac:chgData name="Abeer Ishal" userId="f411cc15-62d4-4411-a4a7-ab9af6ecc237" providerId="ADAL" clId="{E8F147E4-1811-4CCD-9B8C-A4E2AAF9C5CD}" dt="2023-03-09T18:26:50.681" v="44" actId="26606"/>
          <ac:spMkLst>
            <pc:docMk/>
            <pc:sldMk cId="1172525668" sldId="258"/>
            <ac:spMk id="2" creationId="{785ADAF7-4A5E-616B-EF03-D91B2FAD9E9D}"/>
          </ac:spMkLst>
        </pc:spChg>
        <pc:spChg chg="del">
          <ac:chgData name="Abeer Ishal" userId="f411cc15-62d4-4411-a4a7-ab9af6ecc237" providerId="ADAL" clId="{E8F147E4-1811-4CCD-9B8C-A4E2AAF9C5CD}" dt="2023-03-09T18:25:19.443" v="38"/>
          <ac:spMkLst>
            <pc:docMk/>
            <pc:sldMk cId="1172525668" sldId="258"/>
            <ac:spMk id="3" creationId="{6F0C90B4-9C74-BD4C-F5A7-BDD7BF9B1861}"/>
          </ac:spMkLst>
        </pc:spChg>
        <pc:spChg chg="add del mod">
          <ac:chgData name="Abeer Ishal" userId="f411cc15-62d4-4411-a4a7-ab9af6ecc237" providerId="ADAL" clId="{E8F147E4-1811-4CCD-9B8C-A4E2AAF9C5CD}" dt="2023-03-09T19:03:50.686" v="234"/>
          <ac:spMkLst>
            <pc:docMk/>
            <pc:sldMk cId="1172525668" sldId="258"/>
            <ac:spMk id="6" creationId="{B86F9FA1-2728-735C-E272-91BD793F3DE7}"/>
          </ac:spMkLst>
        </pc:spChg>
        <pc:spChg chg="add del mod">
          <ac:chgData name="Abeer Ishal" userId="f411cc15-62d4-4411-a4a7-ab9af6ecc237" providerId="ADAL" clId="{E8F147E4-1811-4CCD-9B8C-A4E2AAF9C5CD}" dt="2023-03-09T19:03:42.582" v="231" actId="478"/>
          <ac:spMkLst>
            <pc:docMk/>
            <pc:sldMk cId="1172525668" sldId="258"/>
            <ac:spMk id="7" creationId="{F161554D-9C79-719E-42CB-1D64C3B0AB37}"/>
          </ac:spMkLst>
        </pc:spChg>
        <pc:spChg chg="add del mod">
          <ac:chgData name="Abeer Ishal" userId="f411cc15-62d4-4411-a4a7-ab9af6ecc237" providerId="ADAL" clId="{E8F147E4-1811-4CCD-9B8C-A4E2AAF9C5CD}" dt="2023-03-09T19:07:23.591" v="257"/>
          <ac:spMkLst>
            <pc:docMk/>
            <pc:sldMk cId="1172525668" sldId="258"/>
            <ac:spMk id="8" creationId="{94059E07-DD00-95D3-32AE-60CB202E821A}"/>
          </ac:spMkLst>
        </pc:spChg>
        <pc:spChg chg="add del mod">
          <ac:chgData name="Abeer Ishal" userId="f411cc15-62d4-4411-a4a7-ab9af6ecc237" providerId="ADAL" clId="{E8F147E4-1811-4CCD-9B8C-A4E2AAF9C5CD}" dt="2023-03-09T19:07:23.578" v="255" actId="478"/>
          <ac:spMkLst>
            <pc:docMk/>
            <pc:sldMk cId="1172525668" sldId="258"/>
            <ac:spMk id="9" creationId="{D2A2B9EC-15E1-403E-B60F-AD48DCAE3976}"/>
          </ac:spMkLst>
        </pc:spChg>
        <pc:spChg chg="add del">
          <ac:chgData name="Abeer Ishal" userId="f411cc15-62d4-4411-a4a7-ab9af6ecc237" providerId="ADAL" clId="{E8F147E4-1811-4CCD-9B8C-A4E2AAF9C5CD}" dt="2023-03-09T18:27:19.803" v="46" actId="26606"/>
          <ac:spMkLst>
            <pc:docMk/>
            <pc:sldMk cId="1172525668" sldId="258"/>
            <ac:spMk id="10" creationId="{D9F6AA32-13C2-415E-B4CB-5A6D2336AC4C}"/>
          </ac:spMkLst>
        </pc:spChg>
        <pc:spChg chg="add del mod">
          <ac:chgData name="Abeer Ishal" userId="f411cc15-62d4-4411-a4a7-ab9af6ecc237" providerId="ADAL" clId="{E8F147E4-1811-4CCD-9B8C-A4E2AAF9C5CD}" dt="2023-03-09T19:08:06.807" v="268" actId="478"/>
          <ac:spMkLst>
            <pc:docMk/>
            <pc:sldMk cId="1172525668" sldId="258"/>
            <ac:spMk id="11" creationId="{B3DD7225-16F6-BEAE-25B3-E84496A42561}"/>
          </ac:spMkLst>
        </pc:spChg>
        <pc:spChg chg="add mod ord">
          <ac:chgData name="Abeer Ishal" userId="f411cc15-62d4-4411-a4a7-ab9af6ecc237" providerId="ADAL" clId="{E8F147E4-1811-4CCD-9B8C-A4E2AAF9C5CD}" dt="2023-03-10T15:31:45.794" v="932" actId="26606"/>
          <ac:spMkLst>
            <pc:docMk/>
            <pc:sldMk cId="1172525668" sldId="258"/>
            <ac:spMk id="12" creationId="{5EC10C66-F686-9CC5-7212-8833EEAB0EB4}"/>
          </ac:spMkLst>
        </pc:spChg>
        <pc:spChg chg="add del mod ord">
          <ac:chgData name="Abeer Ishal" userId="f411cc15-62d4-4411-a4a7-ab9af6ecc237" providerId="ADAL" clId="{E8F147E4-1811-4CCD-9B8C-A4E2AAF9C5CD}" dt="2023-03-10T15:31:45.794" v="932" actId="26606"/>
          <ac:spMkLst>
            <pc:docMk/>
            <pc:sldMk cId="1172525668" sldId="258"/>
            <ac:spMk id="14" creationId="{BC0B25FE-FCA4-CCEE-E5DD-2FE9202AF3ED}"/>
          </ac:spMkLst>
        </pc:spChg>
        <pc:spChg chg="add del">
          <ac:chgData name="Abeer Ishal" userId="f411cc15-62d4-4411-a4a7-ab9af6ecc237" providerId="ADAL" clId="{E8F147E4-1811-4CCD-9B8C-A4E2AAF9C5CD}" dt="2023-03-10T09:25:22.812" v="452" actId="22"/>
          <ac:spMkLst>
            <pc:docMk/>
            <pc:sldMk cId="1172525668" sldId="258"/>
            <ac:spMk id="15" creationId="{D1EBB48E-9E3B-D593-351D-5809E08D7D15}"/>
          </ac:spMkLst>
        </pc:spChg>
        <pc:spChg chg="add del">
          <ac:chgData name="Abeer Ishal" userId="f411cc15-62d4-4411-a4a7-ab9af6ecc237" providerId="ADAL" clId="{E8F147E4-1811-4CCD-9B8C-A4E2AAF9C5CD}" dt="2023-03-09T18:28:14.318" v="50" actId="26606"/>
          <ac:spMkLst>
            <pc:docMk/>
            <pc:sldMk cId="1172525668" sldId="258"/>
            <ac:spMk id="17" creationId="{3D6A03ED-7B7A-4C88-8FFC-A4D862447D4B}"/>
          </ac:spMkLst>
        </pc:spChg>
        <pc:spChg chg="add del">
          <ac:chgData name="Abeer Ishal" userId="f411cc15-62d4-4411-a4a7-ab9af6ecc237" providerId="ADAL" clId="{E8F147E4-1811-4CCD-9B8C-A4E2AAF9C5CD}" dt="2023-03-09T18:28:14.318" v="50" actId="26606"/>
          <ac:spMkLst>
            <pc:docMk/>
            <pc:sldMk cId="1172525668" sldId="258"/>
            <ac:spMk id="19" creationId="{53975754-B125-4FFC-9140-F88A16E3D0E7}"/>
          </ac:spMkLst>
        </pc:spChg>
        <pc:spChg chg="add del">
          <ac:chgData name="Abeer Ishal" userId="f411cc15-62d4-4411-a4a7-ab9af6ecc237" providerId="ADAL" clId="{E8F147E4-1811-4CCD-9B8C-A4E2AAF9C5CD}" dt="2023-03-09T18:28:14.318" v="50" actId="26606"/>
          <ac:spMkLst>
            <pc:docMk/>
            <pc:sldMk cId="1172525668" sldId="258"/>
            <ac:spMk id="21" creationId="{2C673667-46AA-4DF0-A85B-F7D6E52DB8DF}"/>
          </ac:spMkLst>
        </pc:spChg>
        <pc:spChg chg="add del">
          <ac:chgData name="Abeer Ishal" userId="f411cc15-62d4-4411-a4a7-ab9af6ecc237" providerId="ADAL" clId="{E8F147E4-1811-4CCD-9B8C-A4E2AAF9C5CD}" dt="2023-03-09T18:28:14.318" v="50" actId="26606"/>
          <ac:spMkLst>
            <pc:docMk/>
            <pc:sldMk cId="1172525668" sldId="258"/>
            <ac:spMk id="23" creationId="{A6C1F2A2-D184-49FB-99E6-B2EE7A52C05B}"/>
          </ac:spMkLst>
        </pc:spChg>
        <pc:spChg chg="add del">
          <ac:chgData name="Abeer Ishal" userId="f411cc15-62d4-4411-a4a7-ab9af6ecc237" providerId="ADAL" clId="{E8F147E4-1811-4CCD-9B8C-A4E2AAF9C5CD}" dt="2023-03-09T18:29:27.040" v="51" actId="26606"/>
          <ac:spMkLst>
            <pc:docMk/>
            <pc:sldMk cId="1172525668" sldId="258"/>
            <ac:spMk id="28" creationId="{F4A20147-1DF8-4017-9396-B75243644F2D}"/>
          </ac:spMkLst>
        </pc:spChg>
        <pc:spChg chg="add del">
          <ac:chgData name="Abeer Ishal" userId="f411cc15-62d4-4411-a4a7-ab9af6ecc237" providerId="ADAL" clId="{E8F147E4-1811-4CCD-9B8C-A4E2AAF9C5CD}" dt="2023-03-09T18:29:27.040" v="51" actId="26606"/>
          <ac:spMkLst>
            <pc:docMk/>
            <pc:sldMk cId="1172525668" sldId="258"/>
            <ac:spMk id="30" creationId="{8AB7A03C-D706-4B79-B1B8-585AD77D1CAD}"/>
          </ac:spMkLst>
        </pc:spChg>
        <pc:spChg chg="add del">
          <ac:chgData name="Abeer Ishal" userId="f411cc15-62d4-4411-a4a7-ab9af6ecc237" providerId="ADAL" clId="{E8F147E4-1811-4CCD-9B8C-A4E2AAF9C5CD}" dt="2023-03-09T18:29:27.040" v="51" actId="26606"/>
          <ac:spMkLst>
            <pc:docMk/>
            <pc:sldMk cId="1172525668" sldId="258"/>
            <ac:spMk id="32" creationId="{FAAFBB11-A278-4512-A224-DAD37776A58C}"/>
          </ac:spMkLst>
        </pc:spChg>
        <pc:spChg chg="add del">
          <ac:chgData name="Abeer Ishal" userId="f411cc15-62d4-4411-a4a7-ab9af6ecc237" providerId="ADAL" clId="{E8F147E4-1811-4CCD-9B8C-A4E2AAF9C5CD}" dt="2023-03-09T18:29:27.040" v="51" actId="26606"/>
          <ac:spMkLst>
            <pc:docMk/>
            <pc:sldMk cId="1172525668" sldId="258"/>
            <ac:spMk id="34" creationId="{B5835E54-7403-48DD-A140-4503053C777F}"/>
          </ac:spMkLst>
        </pc:spChg>
        <pc:spChg chg="add del">
          <ac:chgData name="Abeer Ishal" userId="f411cc15-62d4-4411-a4a7-ab9af6ecc237" providerId="ADAL" clId="{E8F147E4-1811-4CCD-9B8C-A4E2AAF9C5CD}" dt="2023-03-10T15:31:45.794" v="932" actId="26606"/>
          <ac:spMkLst>
            <pc:docMk/>
            <pc:sldMk cId="1172525668" sldId="258"/>
            <ac:spMk id="39" creationId="{E2A96188-384C-4341-9EEB-967A9341CD86}"/>
          </ac:spMkLst>
        </pc:spChg>
        <pc:spChg chg="add del">
          <ac:chgData name="Abeer Ishal" userId="f411cc15-62d4-4411-a4a7-ab9af6ecc237" providerId="ADAL" clId="{E8F147E4-1811-4CCD-9B8C-A4E2AAF9C5CD}" dt="2023-03-10T15:31:45.794" v="932" actId="26606"/>
          <ac:spMkLst>
            <pc:docMk/>
            <pc:sldMk cId="1172525668" sldId="258"/>
            <ac:spMk id="41" creationId="{280331C3-DDF5-48A9-8947-D71EAAFFAB0E}"/>
          </ac:spMkLst>
        </pc:spChg>
        <pc:spChg chg="add del">
          <ac:chgData name="Abeer Ishal" userId="f411cc15-62d4-4411-a4a7-ab9af6ecc237" providerId="ADAL" clId="{E8F147E4-1811-4CCD-9B8C-A4E2AAF9C5CD}" dt="2023-03-10T15:31:45.794" v="932" actId="26606"/>
          <ac:spMkLst>
            <pc:docMk/>
            <pc:sldMk cId="1172525668" sldId="258"/>
            <ac:spMk id="43" creationId="{C535A640-1948-4AFD-A0B7-19AFDA955322}"/>
          </ac:spMkLst>
        </pc:spChg>
        <pc:spChg chg="add del">
          <ac:chgData name="Abeer Ishal" userId="f411cc15-62d4-4411-a4a7-ab9af6ecc237" providerId="ADAL" clId="{E8F147E4-1811-4CCD-9B8C-A4E2AAF9C5CD}" dt="2023-03-10T15:31:14.394" v="930" actId="26606"/>
          <ac:spMkLst>
            <pc:docMk/>
            <pc:sldMk cId="1172525668" sldId="258"/>
            <ac:spMk id="48" creationId="{E7B74E81-276A-4BF8-9D74-BF6C44B2E424}"/>
          </ac:spMkLst>
        </pc:spChg>
        <pc:spChg chg="add del">
          <ac:chgData name="Abeer Ishal" userId="f411cc15-62d4-4411-a4a7-ab9af6ecc237" providerId="ADAL" clId="{E8F147E4-1811-4CCD-9B8C-A4E2AAF9C5CD}" dt="2023-03-10T15:31:14.394" v="930" actId="26606"/>
          <ac:spMkLst>
            <pc:docMk/>
            <pc:sldMk cId="1172525668" sldId="258"/>
            <ac:spMk id="50" creationId="{19C537B0-73BE-41E7-8BD7-CC603DD2BE4E}"/>
          </ac:spMkLst>
        </pc:spChg>
        <pc:spChg chg="add del">
          <ac:chgData name="Abeer Ishal" userId="f411cc15-62d4-4411-a4a7-ab9af6ecc237" providerId="ADAL" clId="{E8F147E4-1811-4CCD-9B8C-A4E2AAF9C5CD}" dt="2023-03-10T15:31:14.394" v="930" actId="26606"/>
          <ac:spMkLst>
            <pc:docMk/>
            <pc:sldMk cId="1172525668" sldId="258"/>
            <ac:spMk id="52" creationId="{5757CFF1-20F6-4EF6-83FA-264F652F45B9}"/>
          </ac:spMkLst>
        </pc:spChg>
        <pc:spChg chg="add del">
          <ac:chgData name="Abeer Ishal" userId="f411cc15-62d4-4411-a4a7-ab9af6ecc237" providerId="ADAL" clId="{E8F147E4-1811-4CCD-9B8C-A4E2AAF9C5CD}" dt="2023-03-10T15:31:14.394" v="930" actId="26606"/>
          <ac:spMkLst>
            <pc:docMk/>
            <pc:sldMk cId="1172525668" sldId="258"/>
            <ac:spMk id="54" creationId="{06A9A420-EBC2-475A-B5F6-1915095B1EB6}"/>
          </ac:spMkLst>
        </pc:spChg>
        <pc:spChg chg="add del">
          <ac:chgData name="Abeer Ishal" userId="f411cc15-62d4-4411-a4a7-ab9af6ecc237" providerId="ADAL" clId="{E8F147E4-1811-4CCD-9B8C-A4E2AAF9C5CD}" dt="2023-03-10T15:31:14.394" v="930" actId="26606"/>
          <ac:spMkLst>
            <pc:docMk/>
            <pc:sldMk cId="1172525668" sldId="258"/>
            <ac:spMk id="56" creationId="{23E32A87-27EB-4E8C-A286-AC27F2A1424A}"/>
          </ac:spMkLst>
        </pc:spChg>
        <pc:spChg chg="add del">
          <ac:chgData name="Abeer Ishal" userId="f411cc15-62d4-4411-a4a7-ab9af6ecc237" providerId="ADAL" clId="{E8F147E4-1811-4CCD-9B8C-A4E2AAF9C5CD}" dt="2023-03-10T15:31:45.794" v="932" actId="26606"/>
          <ac:spMkLst>
            <pc:docMk/>
            <pc:sldMk cId="1172525668" sldId="258"/>
            <ac:spMk id="58" creationId="{E2A96188-384C-4341-9EEB-967A9341CD86}"/>
          </ac:spMkLst>
        </pc:spChg>
        <pc:spChg chg="add del">
          <ac:chgData name="Abeer Ishal" userId="f411cc15-62d4-4411-a4a7-ab9af6ecc237" providerId="ADAL" clId="{E8F147E4-1811-4CCD-9B8C-A4E2AAF9C5CD}" dt="2023-03-10T15:31:45.794" v="932" actId="26606"/>
          <ac:spMkLst>
            <pc:docMk/>
            <pc:sldMk cId="1172525668" sldId="258"/>
            <ac:spMk id="59" creationId="{280331C3-DDF5-48A9-8947-D71EAAFFAB0E}"/>
          </ac:spMkLst>
        </pc:spChg>
        <pc:spChg chg="add del">
          <ac:chgData name="Abeer Ishal" userId="f411cc15-62d4-4411-a4a7-ab9af6ecc237" providerId="ADAL" clId="{E8F147E4-1811-4CCD-9B8C-A4E2AAF9C5CD}" dt="2023-03-10T15:31:45.794" v="932" actId="26606"/>
          <ac:spMkLst>
            <pc:docMk/>
            <pc:sldMk cId="1172525668" sldId="258"/>
            <ac:spMk id="60" creationId="{C535A640-1948-4AFD-A0B7-19AFDA955322}"/>
          </ac:spMkLst>
        </pc:spChg>
        <pc:picChg chg="add mod ord">
          <ac:chgData name="Abeer Ishal" userId="f411cc15-62d4-4411-a4a7-ab9af6ecc237" providerId="ADAL" clId="{E8F147E4-1811-4CCD-9B8C-A4E2AAF9C5CD}" dt="2023-03-10T15:31:45.794" v="932" actId="26606"/>
          <ac:picMkLst>
            <pc:docMk/>
            <pc:sldMk cId="1172525668" sldId="258"/>
            <ac:picMk id="5" creationId="{FB5C1A5C-CE6F-9440-8A89-0E4101F1DA0B}"/>
          </ac:picMkLst>
        </pc:picChg>
      </pc:sldChg>
      <pc:sldChg chg="addSp delSp modSp new add del mod setBg">
        <pc:chgData name="Abeer Ishal" userId="f411cc15-62d4-4411-a4a7-ab9af6ecc237" providerId="ADAL" clId="{E8F147E4-1811-4CCD-9B8C-A4E2AAF9C5CD}" dt="2023-03-09T18:18:06.452" v="27" actId="47"/>
        <pc:sldMkLst>
          <pc:docMk/>
          <pc:sldMk cId="2797041234" sldId="258"/>
        </pc:sldMkLst>
        <pc:spChg chg="add del">
          <ac:chgData name="Abeer Ishal" userId="f411cc15-62d4-4411-a4a7-ab9af6ecc237" providerId="ADAL" clId="{E8F147E4-1811-4CCD-9B8C-A4E2AAF9C5CD}" dt="2023-03-09T18:16:24.005" v="18" actId="26606"/>
          <ac:spMkLst>
            <pc:docMk/>
            <pc:sldMk cId="2797041234" sldId="258"/>
            <ac:spMk id="10" creationId="{BF6F8AE2-ADE1-4F2F-B0C5-43BA8AE69EC1}"/>
          </ac:spMkLst>
        </pc:spChg>
        <pc:spChg chg="add del">
          <ac:chgData name="Abeer Ishal" userId="f411cc15-62d4-4411-a4a7-ab9af6ecc237" providerId="ADAL" clId="{E8F147E4-1811-4CCD-9B8C-A4E2AAF9C5CD}" dt="2023-03-09T18:16:24.005" v="18" actId="26606"/>
          <ac:spMkLst>
            <pc:docMk/>
            <pc:sldMk cId="2797041234" sldId="258"/>
            <ac:spMk id="12" creationId="{DA022123-FBE9-472D-B98E-7D8BB7E642B8}"/>
          </ac:spMkLst>
        </pc:spChg>
        <pc:spChg chg="add del">
          <ac:chgData name="Abeer Ishal" userId="f411cc15-62d4-4411-a4a7-ab9af6ecc237" providerId="ADAL" clId="{E8F147E4-1811-4CCD-9B8C-A4E2AAF9C5CD}" dt="2023-03-09T18:16:24.005" v="18" actId="26606"/>
          <ac:spMkLst>
            <pc:docMk/>
            <pc:sldMk cId="2797041234" sldId="258"/>
            <ac:spMk id="14" creationId="{61DDE2F0-85B1-43D2-AAB7-2599C06CA158}"/>
          </ac:spMkLst>
        </pc:spChg>
        <pc:spChg chg="add del">
          <ac:chgData name="Abeer Ishal" userId="f411cc15-62d4-4411-a4a7-ab9af6ecc237" providerId="ADAL" clId="{E8F147E4-1811-4CCD-9B8C-A4E2AAF9C5CD}" dt="2023-03-09T18:16:19.720" v="15" actId="26606"/>
          <ac:spMkLst>
            <pc:docMk/>
            <pc:sldMk cId="2797041234" sldId="258"/>
            <ac:spMk id="19" creationId="{BF6F8AE2-ADE1-4F2F-B0C5-43BA8AE69EC1}"/>
          </ac:spMkLst>
        </pc:spChg>
        <pc:spChg chg="add del">
          <ac:chgData name="Abeer Ishal" userId="f411cc15-62d4-4411-a4a7-ab9af6ecc237" providerId="ADAL" clId="{E8F147E4-1811-4CCD-9B8C-A4E2AAF9C5CD}" dt="2023-03-09T18:16:19.720" v="15" actId="26606"/>
          <ac:spMkLst>
            <pc:docMk/>
            <pc:sldMk cId="2797041234" sldId="258"/>
            <ac:spMk id="21" creationId="{1E37EDE4-F547-4885-8B81-82188146C45C}"/>
          </ac:spMkLst>
        </pc:spChg>
        <pc:spChg chg="add del">
          <ac:chgData name="Abeer Ishal" userId="f411cc15-62d4-4411-a4a7-ab9af6ecc237" providerId="ADAL" clId="{E8F147E4-1811-4CCD-9B8C-A4E2AAF9C5CD}" dt="2023-03-09T18:16:23.972" v="17" actId="26606"/>
          <ac:spMkLst>
            <pc:docMk/>
            <pc:sldMk cId="2797041234" sldId="258"/>
            <ac:spMk id="23" creationId="{BF6F8AE2-ADE1-4F2F-B0C5-43BA8AE69EC1}"/>
          </ac:spMkLst>
        </pc:spChg>
        <pc:spChg chg="add del">
          <ac:chgData name="Abeer Ishal" userId="f411cc15-62d4-4411-a4a7-ab9af6ecc237" providerId="ADAL" clId="{E8F147E4-1811-4CCD-9B8C-A4E2AAF9C5CD}" dt="2023-03-09T18:16:23.972" v="17" actId="26606"/>
          <ac:spMkLst>
            <pc:docMk/>
            <pc:sldMk cId="2797041234" sldId="258"/>
            <ac:spMk id="24" creationId="{69229A89-2506-483B-9236-68D37C01B7A7}"/>
          </ac:spMkLst>
        </pc:spChg>
        <pc:spChg chg="add">
          <ac:chgData name="Abeer Ishal" userId="f411cc15-62d4-4411-a4a7-ab9af6ecc237" providerId="ADAL" clId="{E8F147E4-1811-4CCD-9B8C-A4E2AAF9C5CD}" dt="2023-03-09T18:16:24.005" v="18" actId="26606"/>
          <ac:spMkLst>
            <pc:docMk/>
            <pc:sldMk cId="2797041234" sldId="258"/>
            <ac:spMk id="26" creationId="{BF6F8AE2-ADE1-4F2F-B0C5-43BA8AE69EC1}"/>
          </ac:spMkLst>
        </pc:spChg>
        <pc:spChg chg="add">
          <ac:chgData name="Abeer Ishal" userId="f411cc15-62d4-4411-a4a7-ab9af6ecc237" providerId="ADAL" clId="{E8F147E4-1811-4CCD-9B8C-A4E2AAF9C5CD}" dt="2023-03-09T18:16:24.005" v="18" actId="26606"/>
          <ac:spMkLst>
            <pc:docMk/>
            <pc:sldMk cId="2797041234" sldId="258"/>
            <ac:spMk id="27" creationId="{DA022123-FBE9-472D-B98E-7D8BB7E642B8}"/>
          </ac:spMkLst>
        </pc:spChg>
        <pc:spChg chg="add">
          <ac:chgData name="Abeer Ishal" userId="f411cc15-62d4-4411-a4a7-ab9af6ecc237" providerId="ADAL" clId="{E8F147E4-1811-4CCD-9B8C-A4E2AAF9C5CD}" dt="2023-03-09T18:16:24.005" v="18" actId="26606"/>
          <ac:spMkLst>
            <pc:docMk/>
            <pc:sldMk cId="2797041234" sldId="258"/>
            <ac:spMk id="28" creationId="{61DDE2F0-85B1-43D2-AAB7-2599C06CA158}"/>
          </ac:spMkLst>
        </pc:spChg>
        <pc:picChg chg="add del mod">
          <ac:chgData name="Abeer Ishal" userId="f411cc15-62d4-4411-a4a7-ab9af6ecc237" providerId="ADAL" clId="{E8F147E4-1811-4CCD-9B8C-A4E2AAF9C5CD}" dt="2023-03-09T18:15:02.526" v="7" actId="478"/>
          <ac:picMkLst>
            <pc:docMk/>
            <pc:sldMk cId="2797041234" sldId="258"/>
            <ac:picMk id="3" creationId="{8D84EAB0-F057-3D83-8ED4-022D8154406B}"/>
          </ac:picMkLst>
        </pc:picChg>
        <pc:picChg chg="add del mod">
          <ac:chgData name="Abeer Ishal" userId="f411cc15-62d4-4411-a4a7-ab9af6ecc237" providerId="ADAL" clId="{E8F147E4-1811-4CCD-9B8C-A4E2AAF9C5CD}" dt="2023-03-09T18:17:34.967" v="23" actId="478"/>
          <ac:picMkLst>
            <pc:docMk/>
            <pc:sldMk cId="2797041234" sldId="258"/>
            <ac:picMk id="5" creationId="{71D8EEE2-1FE0-189B-0744-AD538153766A}"/>
          </ac:picMkLst>
        </pc:picChg>
      </pc:sldChg>
      <pc:sldChg chg="addSp delSp modSp new mod setBg">
        <pc:chgData name="Abeer Ishal" userId="f411cc15-62d4-4411-a4a7-ab9af6ecc237" providerId="ADAL" clId="{E8F147E4-1811-4CCD-9B8C-A4E2AAF9C5CD}" dt="2023-03-10T17:02:51.127" v="1008" actId="20577"/>
        <pc:sldMkLst>
          <pc:docMk/>
          <pc:sldMk cId="1950135687" sldId="259"/>
        </pc:sldMkLst>
        <pc:spChg chg="del mod">
          <ac:chgData name="Abeer Ishal" userId="f411cc15-62d4-4411-a4a7-ab9af6ecc237" providerId="ADAL" clId="{E8F147E4-1811-4CCD-9B8C-A4E2AAF9C5CD}" dt="2023-03-09T19:20:04.115" v="372" actId="478"/>
          <ac:spMkLst>
            <pc:docMk/>
            <pc:sldMk cId="1950135687" sldId="259"/>
            <ac:spMk id="2" creationId="{27EF438F-B702-C2E5-FDC6-13EC4E22FC47}"/>
          </ac:spMkLst>
        </pc:spChg>
        <pc:spChg chg="del">
          <ac:chgData name="Abeer Ishal" userId="f411cc15-62d4-4411-a4a7-ab9af6ecc237" providerId="ADAL" clId="{E8F147E4-1811-4CCD-9B8C-A4E2AAF9C5CD}" dt="2023-03-09T19:14:35.678" v="317"/>
          <ac:spMkLst>
            <pc:docMk/>
            <pc:sldMk cId="1950135687" sldId="259"/>
            <ac:spMk id="3" creationId="{A65BBC05-B752-4C58-5A90-A9E8DFD99F0A}"/>
          </ac:spMkLst>
        </pc:spChg>
        <pc:spChg chg="add del">
          <ac:chgData name="Abeer Ishal" userId="f411cc15-62d4-4411-a4a7-ab9af6ecc237" providerId="ADAL" clId="{E8F147E4-1811-4CCD-9B8C-A4E2AAF9C5CD}" dt="2023-03-09T19:18:04.340" v="328" actId="478"/>
          <ac:spMkLst>
            <pc:docMk/>
            <pc:sldMk cId="1950135687" sldId="259"/>
            <ac:spMk id="6" creationId="{DEC533AB-BEA2-808F-A566-03DC009AD3C2}"/>
          </ac:spMkLst>
        </pc:spChg>
        <pc:spChg chg="add mod">
          <ac:chgData name="Abeer Ishal" userId="f411cc15-62d4-4411-a4a7-ab9af6ecc237" providerId="ADAL" clId="{E8F147E4-1811-4CCD-9B8C-A4E2AAF9C5CD}" dt="2023-03-09T19:21:32.655" v="380" actId="1076"/>
          <ac:spMkLst>
            <pc:docMk/>
            <pc:sldMk cId="1950135687" sldId="259"/>
            <ac:spMk id="7" creationId="{BBEC0DA2-F8BC-F1E2-3879-1E59A470ECB4}"/>
          </ac:spMkLst>
        </pc:spChg>
        <pc:spChg chg="add del">
          <ac:chgData name="Abeer Ishal" userId="f411cc15-62d4-4411-a4a7-ab9af6ecc237" providerId="ADAL" clId="{E8F147E4-1811-4CCD-9B8C-A4E2AAF9C5CD}" dt="2023-03-10T16:57:03.041" v="957" actId="478"/>
          <ac:spMkLst>
            <pc:docMk/>
            <pc:sldMk cId="1950135687" sldId="259"/>
            <ac:spMk id="8" creationId="{BA9D1D46-1F2C-BA7D-D959-116CAACC72D0}"/>
          </ac:spMkLst>
        </pc:spChg>
        <pc:spChg chg="add del">
          <ac:chgData name="Abeer Ishal" userId="f411cc15-62d4-4411-a4a7-ab9af6ecc237" providerId="ADAL" clId="{E8F147E4-1811-4CCD-9B8C-A4E2AAF9C5CD}" dt="2023-03-09T19:15:54.863" v="321" actId="26606"/>
          <ac:spMkLst>
            <pc:docMk/>
            <pc:sldMk cId="1950135687" sldId="259"/>
            <ac:spMk id="9" creationId="{D8230F58-8A6E-C13F-8EC4-F8422217BCCD}"/>
          </ac:spMkLst>
        </pc:spChg>
        <pc:spChg chg="add del mod">
          <ac:chgData name="Abeer Ishal" userId="f411cc15-62d4-4411-a4a7-ab9af6ecc237" providerId="ADAL" clId="{E8F147E4-1811-4CCD-9B8C-A4E2AAF9C5CD}" dt="2023-03-10T16:56:43.996" v="954" actId="478"/>
          <ac:spMkLst>
            <pc:docMk/>
            <pc:sldMk cId="1950135687" sldId="259"/>
            <ac:spMk id="10" creationId="{E60D9155-A848-9E6E-7340-E3DE173DAB10}"/>
          </ac:spMkLst>
        </pc:spChg>
        <pc:spChg chg="add del mod">
          <ac:chgData name="Abeer Ishal" userId="f411cc15-62d4-4411-a4a7-ab9af6ecc237" providerId="ADAL" clId="{E8F147E4-1811-4CCD-9B8C-A4E2AAF9C5CD}" dt="2023-03-10T16:56:55.482" v="956" actId="478"/>
          <ac:spMkLst>
            <pc:docMk/>
            <pc:sldMk cId="1950135687" sldId="259"/>
            <ac:spMk id="11" creationId="{584082F1-C176-DD2D-0E29-268080B9ED3F}"/>
          </ac:spMkLst>
        </pc:spChg>
        <pc:spChg chg="add del">
          <ac:chgData name="Abeer Ishal" userId="f411cc15-62d4-4411-a4a7-ab9af6ecc237" providerId="ADAL" clId="{E8F147E4-1811-4CCD-9B8C-A4E2AAF9C5CD}" dt="2023-03-09T19:15:54.863" v="321" actId="26606"/>
          <ac:spMkLst>
            <pc:docMk/>
            <pc:sldMk cId="1950135687" sldId="259"/>
            <ac:spMk id="12" creationId="{F4A20147-1DF8-4017-9396-B75243644F2D}"/>
          </ac:spMkLst>
        </pc:spChg>
        <pc:spChg chg="add del">
          <ac:chgData name="Abeer Ishal" userId="f411cc15-62d4-4411-a4a7-ab9af6ecc237" providerId="ADAL" clId="{E8F147E4-1811-4CCD-9B8C-A4E2AAF9C5CD}" dt="2023-03-10T16:57:18.627" v="964"/>
          <ac:spMkLst>
            <pc:docMk/>
            <pc:sldMk cId="1950135687" sldId="259"/>
            <ac:spMk id="13" creationId="{0F30F365-CD24-9886-A776-C7739BBED2F6}"/>
          </ac:spMkLst>
        </pc:spChg>
        <pc:spChg chg="add del">
          <ac:chgData name="Abeer Ishal" userId="f411cc15-62d4-4411-a4a7-ab9af6ecc237" providerId="ADAL" clId="{E8F147E4-1811-4CCD-9B8C-A4E2AAF9C5CD}" dt="2023-03-09T19:15:54.863" v="321" actId="26606"/>
          <ac:spMkLst>
            <pc:docMk/>
            <pc:sldMk cId="1950135687" sldId="259"/>
            <ac:spMk id="14" creationId="{8AB7A03C-D706-4B79-B1B8-585AD77D1CAD}"/>
          </ac:spMkLst>
        </pc:spChg>
        <pc:spChg chg="add del mod">
          <ac:chgData name="Abeer Ishal" userId="f411cc15-62d4-4411-a4a7-ab9af6ecc237" providerId="ADAL" clId="{E8F147E4-1811-4CCD-9B8C-A4E2AAF9C5CD}" dt="2023-03-10T16:57:17.933" v="963"/>
          <ac:spMkLst>
            <pc:docMk/>
            <pc:sldMk cId="1950135687" sldId="259"/>
            <ac:spMk id="15" creationId="{924FE3A9-8E78-24AD-B49E-3B2DCB30879D}"/>
          </ac:spMkLst>
        </pc:spChg>
        <pc:spChg chg="add del">
          <ac:chgData name="Abeer Ishal" userId="f411cc15-62d4-4411-a4a7-ab9af6ecc237" providerId="ADAL" clId="{E8F147E4-1811-4CCD-9B8C-A4E2AAF9C5CD}" dt="2023-03-09T19:15:54.863" v="321" actId="26606"/>
          <ac:spMkLst>
            <pc:docMk/>
            <pc:sldMk cId="1950135687" sldId="259"/>
            <ac:spMk id="16" creationId="{FAAFBB11-A278-4512-A224-DAD37776A58C}"/>
          </ac:spMkLst>
        </pc:spChg>
        <pc:spChg chg="add del mod">
          <ac:chgData name="Abeer Ishal" userId="f411cc15-62d4-4411-a4a7-ab9af6ecc237" providerId="ADAL" clId="{E8F147E4-1811-4CCD-9B8C-A4E2AAF9C5CD}" dt="2023-03-10T16:57:17.435" v="962"/>
          <ac:spMkLst>
            <pc:docMk/>
            <pc:sldMk cId="1950135687" sldId="259"/>
            <ac:spMk id="17" creationId="{A304E26F-4CAA-81DA-F85F-24CE23CCE054}"/>
          </ac:spMkLst>
        </pc:spChg>
        <pc:spChg chg="add del">
          <ac:chgData name="Abeer Ishal" userId="f411cc15-62d4-4411-a4a7-ab9af6ecc237" providerId="ADAL" clId="{E8F147E4-1811-4CCD-9B8C-A4E2AAF9C5CD}" dt="2023-03-09T19:15:54.863" v="321" actId="26606"/>
          <ac:spMkLst>
            <pc:docMk/>
            <pc:sldMk cId="1950135687" sldId="259"/>
            <ac:spMk id="18" creationId="{B5835E54-7403-48DD-A140-4503053C777F}"/>
          </ac:spMkLst>
        </pc:spChg>
        <pc:spChg chg="add del">
          <ac:chgData name="Abeer Ishal" userId="f411cc15-62d4-4411-a4a7-ab9af6ecc237" providerId="ADAL" clId="{E8F147E4-1811-4CCD-9B8C-A4E2AAF9C5CD}" dt="2023-03-09T19:16:04.155" v="323" actId="26606"/>
          <ac:spMkLst>
            <pc:docMk/>
            <pc:sldMk cId="1950135687" sldId="259"/>
            <ac:spMk id="20" creationId="{4DA561CC-7DB7-4AA9-87B9-3811F39C1F5A}"/>
          </ac:spMkLst>
        </pc:spChg>
        <pc:spChg chg="add del">
          <ac:chgData name="Abeer Ishal" userId="f411cc15-62d4-4411-a4a7-ab9af6ecc237" providerId="ADAL" clId="{E8F147E4-1811-4CCD-9B8C-A4E2AAF9C5CD}" dt="2023-03-09T19:16:04.155" v="323" actId="26606"/>
          <ac:spMkLst>
            <pc:docMk/>
            <pc:sldMk cId="1950135687" sldId="259"/>
            <ac:spMk id="21" creationId="{45DC6E1D-C896-498B-889A-09B60F768BFA}"/>
          </ac:spMkLst>
        </pc:spChg>
        <pc:spChg chg="add del">
          <ac:chgData name="Abeer Ishal" userId="f411cc15-62d4-4411-a4a7-ab9af6ecc237" providerId="ADAL" clId="{E8F147E4-1811-4CCD-9B8C-A4E2AAF9C5CD}" dt="2023-03-09T19:16:04.155" v="323" actId="26606"/>
          <ac:spMkLst>
            <pc:docMk/>
            <pc:sldMk cId="1950135687" sldId="259"/>
            <ac:spMk id="22" creationId="{96CB7586-21EA-3FFF-2E78-5411717AFFC5}"/>
          </ac:spMkLst>
        </pc:spChg>
        <pc:spChg chg="add del">
          <ac:chgData name="Abeer Ishal" userId="f411cc15-62d4-4411-a4a7-ab9af6ecc237" providerId="ADAL" clId="{E8F147E4-1811-4CCD-9B8C-A4E2AAF9C5CD}" dt="2023-03-09T19:16:04.155" v="323" actId="26606"/>
          <ac:spMkLst>
            <pc:docMk/>
            <pc:sldMk cId="1950135687" sldId="259"/>
            <ac:spMk id="23" creationId="{3AF20DFE-707C-4F5B-B34C-CD1C52A33674}"/>
          </ac:spMkLst>
        </pc:spChg>
        <pc:spChg chg="add del">
          <ac:chgData name="Abeer Ishal" userId="f411cc15-62d4-4411-a4a7-ab9af6ecc237" providerId="ADAL" clId="{E8F147E4-1811-4CCD-9B8C-A4E2AAF9C5CD}" dt="2023-03-09T19:16:04.155" v="323" actId="26606"/>
          <ac:spMkLst>
            <pc:docMk/>
            <pc:sldMk cId="1950135687" sldId="259"/>
            <ac:spMk id="24" creationId="{B5835E54-7403-48DD-A140-4503053C777F}"/>
          </ac:spMkLst>
        </pc:spChg>
        <pc:spChg chg="add">
          <ac:chgData name="Abeer Ishal" userId="f411cc15-62d4-4411-a4a7-ab9af6ecc237" providerId="ADAL" clId="{E8F147E4-1811-4CCD-9B8C-A4E2AAF9C5CD}" dt="2023-03-09T19:16:04.179" v="324" actId="26606"/>
          <ac:spMkLst>
            <pc:docMk/>
            <pc:sldMk cId="1950135687" sldId="259"/>
            <ac:spMk id="26" creationId="{F4A20147-1DF8-4017-9396-B75243644F2D}"/>
          </ac:spMkLst>
        </pc:spChg>
        <pc:spChg chg="add">
          <ac:chgData name="Abeer Ishal" userId="f411cc15-62d4-4411-a4a7-ab9af6ecc237" providerId="ADAL" clId="{E8F147E4-1811-4CCD-9B8C-A4E2AAF9C5CD}" dt="2023-03-09T19:16:04.179" v="324" actId="26606"/>
          <ac:spMkLst>
            <pc:docMk/>
            <pc:sldMk cId="1950135687" sldId="259"/>
            <ac:spMk id="27" creationId="{8AB7A03C-D706-4B79-B1B8-585AD77D1CAD}"/>
          </ac:spMkLst>
        </pc:spChg>
        <pc:spChg chg="add">
          <ac:chgData name="Abeer Ishal" userId="f411cc15-62d4-4411-a4a7-ab9af6ecc237" providerId="ADAL" clId="{E8F147E4-1811-4CCD-9B8C-A4E2AAF9C5CD}" dt="2023-03-09T19:16:04.179" v="324" actId="26606"/>
          <ac:spMkLst>
            <pc:docMk/>
            <pc:sldMk cId="1950135687" sldId="259"/>
            <ac:spMk id="28" creationId="{FAAFBB11-A278-4512-A224-DAD37776A58C}"/>
          </ac:spMkLst>
        </pc:spChg>
        <pc:spChg chg="add del mod">
          <ac:chgData name="Abeer Ishal" userId="f411cc15-62d4-4411-a4a7-ab9af6ecc237" providerId="ADAL" clId="{E8F147E4-1811-4CCD-9B8C-A4E2AAF9C5CD}" dt="2023-03-10T17:02:51.127" v="1008" actId="20577"/>
          <ac:spMkLst>
            <pc:docMk/>
            <pc:sldMk cId="1950135687" sldId="259"/>
            <ac:spMk id="29" creationId="{D8230F58-8A6E-C13F-8EC4-F8422217BCCD}"/>
          </ac:spMkLst>
        </pc:spChg>
        <pc:spChg chg="add">
          <ac:chgData name="Abeer Ishal" userId="f411cc15-62d4-4411-a4a7-ab9af6ecc237" providerId="ADAL" clId="{E8F147E4-1811-4CCD-9B8C-A4E2AAF9C5CD}" dt="2023-03-09T19:16:04.179" v="324" actId="26606"/>
          <ac:spMkLst>
            <pc:docMk/>
            <pc:sldMk cId="1950135687" sldId="259"/>
            <ac:spMk id="30" creationId="{B5835E54-7403-48DD-A140-4503053C777F}"/>
          </ac:spMkLst>
        </pc:spChg>
        <pc:picChg chg="add mod">
          <ac:chgData name="Abeer Ishal" userId="f411cc15-62d4-4411-a4a7-ab9af6ecc237" providerId="ADAL" clId="{E8F147E4-1811-4CCD-9B8C-A4E2AAF9C5CD}" dt="2023-03-09T19:23:48.471" v="381"/>
          <ac:picMkLst>
            <pc:docMk/>
            <pc:sldMk cId="1950135687" sldId="259"/>
            <ac:picMk id="5" creationId="{B1E8515E-00C8-CEBC-470A-614C9F00B370}"/>
          </ac:picMkLst>
        </pc:picChg>
      </pc:sldChg>
      <pc:sldChg chg="addSp delSp modSp new del mod setBg">
        <pc:chgData name="Abeer Ishal" userId="f411cc15-62d4-4411-a4a7-ab9af6ecc237" providerId="ADAL" clId="{E8F147E4-1811-4CCD-9B8C-A4E2AAF9C5CD}" dt="2023-03-09T18:25:03.266" v="36" actId="47"/>
        <pc:sldMkLst>
          <pc:docMk/>
          <pc:sldMk cId="2675198061" sldId="259"/>
        </pc:sldMkLst>
        <pc:spChg chg="add del">
          <ac:chgData name="Abeer Ishal" userId="f411cc15-62d4-4411-a4a7-ab9af6ecc237" providerId="ADAL" clId="{E8F147E4-1811-4CCD-9B8C-A4E2AAF9C5CD}" dt="2023-03-09T18:24:51.307" v="35" actId="26606"/>
          <ac:spMkLst>
            <pc:docMk/>
            <pc:sldMk cId="2675198061" sldId="259"/>
            <ac:spMk id="8" creationId="{BF6F8AE2-ADE1-4F2F-B0C5-43BA8AE69EC1}"/>
          </ac:spMkLst>
        </pc:spChg>
        <pc:spChg chg="add del">
          <ac:chgData name="Abeer Ishal" userId="f411cc15-62d4-4411-a4a7-ab9af6ecc237" providerId="ADAL" clId="{E8F147E4-1811-4CCD-9B8C-A4E2AAF9C5CD}" dt="2023-03-09T18:24:51.307" v="35" actId="26606"/>
          <ac:spMkLst>
            <pc:docMk/>
            <pc:sldMk cId="2675198061" sldId="259"/>
            <ac:spMk id="10" creationId="{DA022123-FBE9-472D-B98E-7D8BB7E642B8}"/>
          </ac:spMkLst>
        </pc:spChg>
        <pc:spChg chg="add del">
          <ac:chgData name="Abeer Ishal" userId="f411cc15-62d4-4411-a4a7-ab9af6ecc237" providerId="ADAL" clId="{E8F147E4-1811-4CCD-9B8C-A4E2AAF9C5CD}" dt="2023-03-09T18:24:51.307" v="35" actId="26606"/>
          <ac:spMkLst>
            <pc:docMk/>
            <pc:sldMk cId="2675198061" sldId="259"/>
            <ac:spMk id="12" creationId="{61DDE2F0-85B1-43D2-AAB7-2599C06CA158}"/>
          </ac:spMkLst>
        </pc:spChg>
        <pc:spChg chg="add">
          <ac:chgData name="Abeer Ishal" userId="f411cc15-62d4-4411-a4a7-ab9af6ecc237" providerId="ADAL" clId="{E8F147E4-1811-4CCD-9B8C-A4E2AAF9C5CD}" dt="2023-03-09T18:24:51.307" v="35" actId="26606"/>
          <ac:spMkLst>
            <pc:docMk/>
            <pc:sldMk cId="2675198061" sldId="259"/>
            <ac:spMk id="17" creationId="{BF6F8AE2-ADE1-4F2F-B0C5-43BA8AE69EC1}"/>
          </ac:spMkLst>
        </pc:spChg>
        <pc:spChg chg="add">
          <ac:chgData name="Abeer Ishal" userId="f411cc15-62d4-4411-a4a7-ab9af6ecc237" providerId="ADAL" clId="{E8F147E4-1811-4CCD-9B8C-A4E2AAF9C5CD}" dt="2023-03-09T18:24:51.307" v="35" actId="26606"/>
          <ac:spMkLst>
            <pc:docMk/>
            <pc:sldMk cId="2675198061" sldId="259"/>
            <ac:spMk id="19" creationId="{69229A89-2506-483B-9236-68D37C01B7A7}"/>
          </ac:spMkLst>
        </pc:spChg>
        <pc:picChg chg="add mod">
          <ac:chgData name="Abeer Ishal" userId="f411cc15-62d4-4411-a4a7-ab9af6ecc237" providerId="ADAL" clId="{E8F147E4-1811-4CCD-9B8C-A4E2AAF9C5CD}" dt="2023-03-09T18:24:51.307" v="35" actId="26606"/>
          <ac:picMkLst>
            <pc:docMk/>
            <pc:sldMk cId="2675198061" sldId="259"/>
            <ac:picMk id="3" creationId="{B76F889D-63A4-8EB0-DBD7-F439F7AD858E}"/>
          </ac:picMkLst>
        </pc:picChg>
      </pc:sldChg>
      <pc:sldChg chg="new del">
        <pc:chgData name="Abeer Ishal" userId="f411cc15-62d4-4411-a4a7-ab9af6ecc237" providerId="ADAL" clId="{E8F147E4-1811-4CCD-9B8C-A4E2AAF9C5CD}" dt="2023-03-09T18:18:09.049" v="28" actId="47"/>
        <pc:sldMkLst>
          <pc:docMk/>
          <pc:sldMk cId="1870057282" sldId="260"/>
        </pc:sldMkLst>
      </pc:sldChg>
      <pc:sldChg chg="addSp delSp modSp new del mod setBg">
        <pc:chgData name="Abeer Ishal" userId="f411cc15-62d4-4411-a4a7-ab9af6ecc237" providerId="ADAL" clId="{E8F147E4-1811-4CCD-9B8C-A4E2AAF9C5CD}" dt="2023-03-10T14:50:53.345" v="650" actId="47"/>
        <pc:sldMkLst>
          <pc:docMk/>
          <pc:sldMk cId="3040188499" sldId="260"/>
        </pc:sldMkLst>
        <pc:spChg chg="add mod">
          <ac:chgData name="Abeer Ishal" userId="f411cc15-62d4-4411-a4a7-ab9af6ecc237" providerId="ADAL" clId="{E8F147E4-1811-4CCD-9B8C-A4E2AAF9C5CD}" dt="2023-03-10T11:51:43.229" v="470" actId="207"/>
          <ac:spMkLst>
            <pc:docMk/>
            <pc:sldMk cId="3040188499" sldId="260"/>
            <ac:spMk id="2" creationId="{9E30CF1E-1F0C-034E-FC7B-824AEC0743EF}"/>
          </ac:spMkLst>
        </pc:spChg>
        <pc:spChg chg="add mod">
          <ac:chgData name="Abeer Ishal" userId="f411cc15-62d4-4411-a4a7-ab9af6ecc237" providerId="ADAL" clId="{E8F147E4-1811-4CCD-9B8C-A4E2AAF9C5CD}" dt="2023-03-10T11:54:39.709" v="498"/>
          <ac:spMkLst>
            <pc:docMk/>
            <pc:sldMk cId="3040188499" sldId="260"/>
            <ac:spMk id="4" creationId="{35EA1C66-2CE3-5046-E37A-99513349C70C}"/>
          </ac:spMkLst>
        </pc:spChg>
        <pc:spChg chg="add mod">
          <ac:chgData name="Abeer Ishal" userId="f411cc15-62d4-4411-a4a7-ab9af6ecc237" providerId="ADAL" clId="{E8F147E4-1811-4CCD-9B8C-A4E2AAF9C5CD}" dt="2023-03-10T11:54:39.709" v="498"/>
          <ac:spMkLst>
            <pc:docMk/>
            <pc:sldMk cId="3040188499" sldId="260"/>
            <ac:spMk id="5" creationId="{BE0FEADA-CAC9-0B31-BB81-A32E09ECBDC5}"/>
          </ac:spMkLst>
        </pc:spChg>
        <pc:spChg chg="add del mod topLvl">
          <ac:chgData name="Abeer Ishal" userId="f411cc15-62d4-4411-a4a7-ab9af6ecc237" providerId="ADAL" clId="{E8F147E4-1811-4CCD-9B8C-A4E2AAF9C5CD}" dt="2023-03-10T12:15:27.247" v="597" actId="1076"/>
          <ac:spMkLst>
            <pc:docMk/>
            <pc:sldMk cId="3040188499" sldId="260"/>
            <ac:spMk id="7" creationId="{BE62E0E6-8BE0-7F9E-4A3B-DC531879BE9F}"/>
          </ac:spMkLst>
        </pc:spChg>
        <pc:spChg chg="add mod topLvl">
          <ac:chgData name="Abeer Ishal" userId="f411cc15-62d4-4411-a4a7-ab9af6ecc237" providerId="ADAL" clId="{E8F147E4-1811-4CCD-9B8C-A4E2AAF9C5CD}" dt="2023-03-10T12:15:25.357" v="595" actId="478"/>
          <ac:spMkLst>
            <pc:docMk/>
            <pc:sldMk cId="3040188499" sldId="260"/>
            <ac:spMk id="8" creationId="{6AC1ACBC-B6D0-EDF8-63AC-10B2C4C4871B}"/>
          </ac:spMkLst>
        </pc:spChg>
        <pc:spChg chg="add mod">
          <ac:chgData name="Abeer Ishal" userId="f411cc15-62d4-4411-a4a7-ab9af6ecc237" providerId="ADAL" clId="{E8F147E4-1811-4CCD-9B8C-A4E2AAF9C5CD}" dt="2023-03-10T12:11:41.662" v="551" actId="207"/>
          <ac:spMkLst>
            <pc:docMk/>
            <pc:sldMk cId="3040188499" sldId="260"/>
            <ac:spMk id="52" creationId="{35C601D6-B541-EB83-E50B-62029C10A419}"/>
          </ac:spMkLst>
        </pc:spChg>
        <pc:spChg chg="add mod">
          <ac:chgData name="Abeer Ishal" userId="f411cc15-62d4-4411-a4a7-ab9af6ecc237" providerId="ADAL" clId="{E8F147E4-1811-4CCD-9B8C-A4E2AAF9C5CD}" dt="2023-03-10T12:11:49.305" v="553" actId="207"/>
          <ac:spMkLst>
            <pc:docMk/>
            <pc:sldMk cId="3040188499" sldId="260"/>
            <ac:spMk id="54" creationId="{6F887F92-D1AF-BBF4-B879-5CE02A2D0ACA}"/>
          </ac:spMkLst>
        </pc:spChg>
        <pc:spChg chg="add mod">
          <ac:chgData name="Abeer Ishal" userId="f411cc15-62d4-4411-a4a7-ab9af6ecc237" providerId="ADAL" clId="{E8F147E4-1811-4CCD-9B8C-A4E2AAF9C5CD}" dt="2023-03-10T12:19:30.382" v="627" actId="313"/>
          <ac:spMkLst>
            <pc:docMk/>
            <pc:sldMk cId="3040188499" sldId="260"/>
            <ac:spMk id="55" creationId="{A9FD430D-20B6-8B88-DD73-DA3F5FDD2FBE}"/>
          </ac:spMkLst>
        </pc:spChg>
        <pc:spChg chg="add mod">
          <ac:chgData name="Abeer Ishal" userId="f411cc15-62d4-4411-a4a7-ab9af6ecc237" providerId="ADAL" clId="{E8F147E4-1811-4CCD-9B8C-A4E2AAF9C5CD}" dt="2023-03-10T12:17:43.524" v="622" actId="14100"/>
          <ac:spMkLst>
            <pc:docMk/>
            <pc:sldMk cId="3040188499" sldId="260"/>
            <ac:spMk id="56" creationId="{8F1636EF-374D-C0A7-12E7-B9CD6FB2FF0B}"/>
          </ac:spMkLst>
        </pc:spChg>
        <pc:grpChg chg="add mod">
          <ac:chgData name="Abeer Ishal" userId="f411cc15-62d4-4411-a4a7-ab9af6ecc237" providerId="ADAL" clId="{E8F147E4-1811-4CCD-9B8C-A4E2AAF9C5CD}" dt="2023-03-10T11:54:39.709" v="498"/>
          <ac:grpSpMkLst>
            <pc:docMk/>
            <pc:sldMk cId="3040188499" sldId="260"/>
            <ac:grpSpMk id="3" creationId="{BCFE0312-F9D3-E7C7-9278-33FFDBAC8216}"/>
          </ac:grpSpMkLst>
        </pc:grpChg>
        <pc:grpChg chg="add del mod">
          <ac:chgData name="Abeer Ishal" userId="f411cc15-62d4-4411-a4a7-ab9af6ecc237" providerId="ADAL" clId="{E8F147E4-1811-4CCD-9B8C-A4E2AAF9C5CD}" dt="2023-03-10T12:15:44.125" v="599" actId="478"/>
          <ac:grpSpMkLst>
            <pc:docMk/>
            <pc:sldMk cId="3040188499" sldId="260"/>
            <ac:grpSpMk id="6" creationId="{B7BF9C6E-6AC8-40E2-ED35-C083D196D235}"/>
          </ac:grpSpMkLst>
        </pc:grpChg>
        <pc:picChg chg="mod">
          <ac:chgData name="Abeer Ishal" userId="f411cc15-62d4-4411-a4a7-ab9af6ecc237" providerId="ADAL" clId="{E8F147E4-1811-4CCD-9B8C-A4E2AAF9C5CD}" dt="2023-03-10T12:15:23.738" v="594" actId="1076"/>
          <ac:picMkLst>
            <pc:docMk/>
            <pc:sldMk cId="3040188499" sldId="260"/>
            <ac:picMk id="2050" creationId="{4622F69D-B475-9EFB-8F55-A9C7E282B5E9}"/>
          </ac:picMkLst>
        </pc:picChg>
        <pc:cxnChg chg="add mod">
          <ac:chgData name="Abeer Ishal" userId="f411cc15-62d4-4411-a4a7-ab9af6ecc237" providerId="ADAL" clId="{E8F147E4-1811-4CCD-9B8C-A4E2AAF9C5CD}" dt="2023-03-10T11:58:51.377" v="518" actId="14100"/>
          <ac:cxnSpMkLst>
            <pc:docMk/>
            <pc:sldMk cId="3040188499" sldId="260"/>
            <ac:cxnSpMk id="10" creationId="{83E21D71-D35E-4528-5FDF-9F3BD7F753FC}"/>
          </ac:cxnSpMkLst>
        </pc:cxnChg>
        <pc:cxnChg chg="add mod">
          <ac:chgData name="Abeer Ishal" userId="f411cc15-62d4-4411-a4a7-ab9af6ecc237" providerId="ADAL" clId="{E8F147E4-1811-4CCD-9B8C-A4E2AAF9C5CD}" dt="2023-03-10T11:58:09.139" v="513" actId="14100"/>
          <ac:cxnSpMkLst>
            <pc:docMk/>
            <pc:sldMk cId="3040188499" sldId="260"/>
            <ac:cxnSpMk id="15" creationId="{BDDA574F-7F97-0237-19DC-008942CBDD4D}"/>
          </ac:cxnSpMkLst>
        </pc:cxnChg>
        <pc:cxnChg chg="add mod">
          <ac:chgData name="Abeer Ishal" userId="f411cc15-62d4-4411-a4a7-ab9af6ecc237" providerId="ADAL" clId="{E8F147E4-1811-4CCD-9B8C-A4E2AAF9C5CD}" dt="2023-03-10T11:59:35.978" v="522" actId="14100"/>
          <ac:cxnSpMkLst>
            <pc:docMk/>
            <pc:sldMk cId="3040188499" sldId="260"/>
            <ac:cxnSpMk id="21" creationId="{DD390B9D-03F8-8570-C1D6-2077CC1D8ECD}"/>
          </ac:cxnSpMkLst>
        </pc:cxnChg>
        <pc:cxnChg chg="add mod">
          <ac:chgData name="Abeer Ishal" userId="f411cc15-62d4-4411-a4a7-ab9af6ecc237" providerId="ADAL" clId="{E8F147E4-1811-4CCD-9B8C-A4E2AAF9C5CD}" dt="2023-03-10T12:00:05.328" v="524" actId="14100"/>
          <ac:cxnSpMkLst>
            <pc:docMk/>
            <pc:sldMk cId="3040188499" sldId="260"/>
            <ac:cxnSpMk id="26" creationId="{5ACC09D8-DAD7-87C5-DB1E-4D8487649510}"/>
          </ac:cxnSpMkLst>
        </pc:cxnChg>
        <pc:cxnChg chg="add mod">
          <ac:chgData name="Abeer Ishal" userId="f411cc15-62d4-4411-a4a7-ab9af6ecc237" providerId="ADAL" clId="{E8F147E4-1811-4CCD-9B8C-A4E2AAF9C5CD}" dt="2023-03-10T12:01:54.324" v="527" actId="14100"/>
          <ac:cxnSpMkLst>
            <pc:docMk/>
            <pc:sldMk cId="3040188499" sldId="260"/>
            <ac:cxnSpMk id="29" creationId="{9213F034-6B1D-3865-A00B-176ACFD8ACA7}"/>
          </ac:cxnSpMkLst>
        </pc:cxnChg>
        <pc:cxnChg chg="add mod">
          <ac:chgData name="Abeer Ishal" userId="f411cc15-62d4-4411-a4a7-ab9af6ecc237" providerId="ADAL" clId="{E8F147E4-1811-4CCD-9B8C-A4E2AAF9C5CD}" dt="2023-03-10T12:02:06.799" v="529" actId="14100"/>
          <ac:cxnSpMkLst>
            <pc:docMk/>
            <pc:sldMk cId="3040188499" sldId="260"/>
            <ac:cxnSpMk id="32" creationId="{D0ABB7D2-6DB4-0904-4163-14296DD9B537}"/>
          </ac:cxnSpMkLst>
        </pc:cxnChg>
        <pc:cxnChg chg="add mod">
          <ac:chgData name="Abeer Ishal" userId="f411cc15-62d4-4411-a4a7-ab9af6ecc237" providerId="ADAL" clId="{E8F147E4-1811-4CCD-9B8C-A4E2AAF9C5CD}" dt="2023-03-10T12:02:15.796" v="531" actId="14100"/>
          <ac:cxnSpMkLst>
            <pc:docMk/>
            <pc:sldMk cId="3040188499" sldId="260"/>
            <ac:cxnSpMk id="35" creationId="{F8EC753B-8F41-9B29-EA57-3B4B4BD2640C}"/>
          </ac:cxnSpMkLst>
        </pc:cxnChg>
        <pc:cxnChg chg="add mod">
          <ac:chgData name="Abeer Ishal" userId="f411cc15-62d4-4411-a4a7-ab9af6ecc237" providerId="ADAL" clId="{E8F147E4-1811-4CCD-9B8C-A4E2AAF9C5CD}" dt="2023-03-10T12:02:33.492" v="533" actId="14100"/>
          <ac:cxnSpMkLst>
            <pc:docMk/>
            <pc:sldMk cId="3040188499" sldId="260"/>
            <ac:cxnSpMk id="38" creationId="{71A94EEE-598A-F997-8A36-8CA997B0C02A}"/>
          </ac:cxnSpMkLst>
        </pc:cxnChg>
        <pc:cxnChg chg="add mod">
          <ac:chgData name="Abeer Ishal" userId="f411cc15-62d4-4411-a4a7-ab9af6ecc237" providerId="ADAL" clId="{E8F147E4-1811-4CCD-9B8C-A4E2AAF9C5CD}" dt="2023-03-10T12:02:44.107" v="535" actId="14100"/>
          <ac:cxnSpMkLst>
            <pc:docMk/>
            <pc:sldMk cId="3040188499" sldId="260"/>
            <ac:cxnSpMk id="41" creationId="{E376116B-AC13-BA24-23AA-3E9A1DBD8092}"/>
          </ac:cxnSpMkLst>
        </pc:cxnChg>
        <pc:cxnChg chg="add mod">
          <ac:chgData name="Abeer Ishal" userId="f411cc15-62d4-4411-a4a7-ab9af6ecc237" providerId="ADAL" clId="{E8F147E4-1811-4CCD-9B8C-A4E2AAF9C5CD}" dt="2023-03-10T12:03:24.114" v="539" actId="14100"/>
          <ac:cxnSpMkLst>
            <pc:docMk/>
            <pc:sldMk cId="3040188499" sldId="260"/>
            <ac:cxnSpMk id="44" creationId="{439DF68C-4CDB-78E6-1CD4-81A0BF7A9341}"/>
          </ac:cxnSpMkLst>
        </pc:cxnChg>
        <pc:cxnChg chg="add mod">
          <ac:chgData name="Abeer Ishal" userId="f411cc15-62d4-4411-a4a7-ab9af6ecc237" providerId="ADAL" clId="{E8F147E4-1811-4CCD-9B8C-A4E2AAF9C5CD}" dt="2023-03-10T12:04:19.249" v="540" actId="11529"/>
          <ac:cxnSpMkLst>
            <pc:docMk/>
            <pc:sldMk cId="3040188499" sldId="260"/>
            <ac:cxnSpMk id="48" creationId="{0DC1EBC3-ECB1-1536-D8A6-2BC75A9433F6}"/>
          </ac:cxnSpMkLst>
        </pc:cxnChg>
        <pc:cxnChg chg="add">
          <ac:chgData name="Abeer Ishal" userId="f411cc15-62d4-4411-a4a7-ab9af6ecc237" providerId="ADAL" clId="{E8F147E4-1811-4CCD-9B8C-A4E2AAF9C5CD}" dt="2023-03-10T12:04:25.981" v="541" actId="11529"/>
          <ac:cxnSpMkLst>
            <pc:docMk/>
            <pc:sldMk cId="3040188499" sldId="260"/>
            <ac:cxnSpMk id="50" creationId="{5F46979C-CC00-E553-1699-3344FD04AB5B}"/>
          </ac:cxnSpMkLst>
        </pc:cxnChg>
      </pc:sldChg>
      <pc:sldChg chg="addSp delSp modSp new add del mod ord setBg">
        <pc:chgData name="Abeer Ishal" userId="f411cc15-62d4-4411-a4a7-ab9af6ecc237" providerId="ADAL" clId="{E8F147E4-1811-4CCD-9B8C-A4E2AAF9C5CD}" dt="2023-03-10T15:23:47.289" v="908" actId="47"/>
        <pc:sldMkLst>
          <pc:docMk/>
          <pc:sldMk cId="3152941600" sldId="261"/>
        </pc:sldMkLst>
        <pc:spChg chg="add del mod">
          <ac:chgData name="Abeer Ishal" userId="f411cc15-62d4-4411-a4a7-ab9af6ecc237" providerId="ADAL" clId="{E8F147E4-1811-4CCD-9B8C-A4E2AAF9C5CD}" dt="2023-03-10T14:37:52.909" v="637" actId="478"/>
          <ac:spMkLst>
            <pc:docMk/>
            <pc:sldMk cId="3152941600" sldId="261"/>
            <ac:spMk id="5" creationId="{B003C1BB-DA9C-F38D-6912-BC02891BB5A0}"/>
          </ac:spMkLst>
        </pc:spChg>
        <pc:spChg chg="add del">
          <ac:chgData name="Abeer Ishal" userId="f411cc15-62d4-4411-a4a7-ab9af6ecc237" providerId="ADAL" clId="{E8F147E4-1811-4CCD-9B8C-A4E2AAF9C5CD}" dt="2023-03-10T14:50:16.922" v="642" actId="26606"/>
          <ac:spMkLst>
            <pc:docMk/>
            <pc:sldMk cId="3152941600" sldId="261"/>
            <ac:spMk id="12" creationId="{BF6F8AE2-ADE1-4F2F-B0C5-43BA8AE69EC1}"/>
          </ac:spMkLst>
        </pc:spChg>
        <pc:spChg chg="add del">
          <ac:chgData name="Abeer Ishal" userId="f411cc15-62d4-4411-a4a7-ab9af6ecc237" providerId="ADAL" clId="{E8F147E4-1811-4CCD-9B8C-A4E2AAF9C5CD}" dt="2023-03-10T14:50:16.922" v="642" actId="26606"/>
          <ac:spMkLst>
            <pc:docMk/>
            <pc:sldMk cId="3152941600" sldId="261"/>
            <ac:spMk id="14" creationId="{1E37EDE4-F547-4885-8B81-82188146C45C}"/>
          </ac:spMkLst>
        </pc:spChg>
        <pc:spChg chg="add del">
          <ac:chgData name="Abeer Ishal" userId="f411cc15-62d4-4411-a4a7-ab9af6ecc237" providerId="ADAL" clId="{E8F147E4-1811-4CCD-9B8C-A4E2AAF9C5CD}" dt="2023-03-10T14:50:19.318" v="644" actId="26606"/>
          <ac:spMkLst>
            <pc:docMk/>
            <pc:sldMk cId="3152941600" sldId="261"/>
            <ac:spMk id="16" creationId="{69229A89-2506-483B-9236-68D37C01B7A7}"/>
          </ac:spMkLst>
        </pc:spChg>
        <pc:spChg chg="add del">
          <ac:chgData name="Abeer Ishal" userId="f411cc15-62d4-4411-a4a7-ab9af6ecc237" providerId="ADAL" clId="{E8F147E4-1811-4CCD-9B8C-A4E2AAF9C5CD}" dt="2023-03-10T14:50:19.318" v="644" actId="26606"/>
          <ac:spMkLst>
            <pc:docMk/>
            <pc:sldMk cId="3152941600" sldId="261"/>
            <ac:spMk id="17" creationId="{BF6F8AE2-ADE1-4F2F-B0C5-43BA8AE69EC1}"/>
          </ac:spMkLst>
        </pc:spChg>
        <pc:spChg chg="add del">
          <ac:chgData name="Abeer Ishal" userId="f411cc15-62d4-4411-a4a7-ab9af6ecc237" providerId="ADAL" clId="{E8F147E4-1811-4CCD-9B8C-A4E2AAF9C5CD}" dt="2023-03-10T14:50:19.318" v="644" actId="26606"/>
          <ac:spMkLst>
            <pc:docMk/>
            <pc:sldMk cId="3152941600" sldId="261"/>
            <ac:spMk id="18" creationId="{DA022123-FBE9-472D-B98E-7D8BB7E642B8}"/>
          </ac:spMkLst>
        </pc:spChg>
        <pc:spChg chg="add del">
          <ac:chgData name="Abeer Ishal" userId="f411cc15-62d4-4411-a4a7-ab9af6ecc237" providerId="ADAL" clId="{E8F147E4-1811-4CCD-9B8C-A4E2AAF9C5CD}" dt="2023-03-10T14:50:36.425" v="646" actId="26606"/>
          <ac:spMkLst>
            <pc:docMk/>
            <pc:sldMk cId="3152941600" sldId="261"/>
            <ac:spMk id="20" creationId="{BF6F8AE2-ADE1-4F2F-B0C5-43BA8AE69EC1}"/>
          </ac:spMkLst>
        </pc:spChg>
        <pc:spChg chg="add del">
          <ac:chgData name="Abeer Ishal" userId="f411cc15-62d4-4411-a4a7-ab9af6ecc237" providerId="ADAL" clId="{E8F147E4-1811-4CCD-9B8C-A4E2AAF9C5CD}" dt="2023-03-10T14:50:36.425" v="646" actId="26606"/>
          <ac:spMkLst>
            <pc:docMk/>
            <pc:sldMk cId="3152941600" sldId="261"/>
            <ac:spMk id="21" creationId="{1E37EDE4-F547-4885-8B81-82188146C45C}"/>
          </ac:spMkLst>
        </pc:spChg>
        <pc:spChg chg="add del">
          <ac:chgData name="Abeer Ishal" userId="f411cc15-62d4-4411-a4a7-ab9af6ecc237" providerId="ADAL" clId="{E8F147E4-1811-4CCD-9B8C-A4E2AAF9C5CD}" dt="2023-03-10T14:50:38.178" v="648" actId="26606"/>
          <ac:spMkLst>
            <pc:docMk/>
            <pc:sldMk cId="3152941600" sldId="261"/>
            <ac:spMk id="23" creationId="{BF6F8AE2-ADE1-4F2F-B0C5-43BA8AE69EC1}"/>
          </ac:spMkLst>
        </pc:spChg>
        <pc:spChg chg="add del">
          <ac:chgData name="Abeer Ishal" userId="f411cc15-62d4-4411-a4a7-ab9af6ecc237" providerId="ADAL" clId="{E8F147E4-1811-4CCD-9B8C-A4E2AAF9C5CD}" dt="2023-03-10T14:50:38.178" v="648" actId="26606"/>
          <ac:spMkLst>
            <pc:docMk/>
            <pc:sldMk cId="3152941600" sldId="261"/>
            <ac:spMk id="24" creationId="{DA022123-FBE9-472D-B98E-7D8BB7E642B8}"/>
          </ac:spMkLst>
        </pc:spChg>
        <pc:spChg chg="add del">
          <ac:chgData name="Abeer Ishal" userId="f411cc15-62d4-4411-a4a7-ab9af6ecc237" providerId="ADAL" clId="{E8F147E4-1811-4CCD-9B8C-A4E2AAF9C5CD}" dt="2023-03-10T14:50:38.178" v="648" actId="26606"/>
          <ac:spMkLst>
            <pc:docMk/>
            <pc:sldMk cId="3152941600" sldId="261"/>
            <ac:spMk id="25" creationId="{61DDE2F0-85B1-43D2-AAB7-2599C06CA158}"/>
          </ac:spMkLst>
        </pc:spChg>
        <pc:spChg chg="add del">
          <ac:chgData name="Abeer Ishal" userId="f411cc15-62d4-4411-a4a7-ab9af6ecc237" providerId="ADAL" clId="{E8F147E4-1811-4CCD-9B8C-A4E2AAF9C5CD}" dt="2023-03-10T14:51:30.757" v="657" actId="26606"/>
          <ac:spMkLst>
            <pc:docMk/>
            <pc:sldMk cId="3152941600" sldId="261"/>
            <ac:spMk id="27" creationId="{BF6F8AE2-ADE1-4F2F-B0C5-43BA8AE69EC1}"/>
          </ac:spMkLst>
        </pc:spChg>
        <pc:spChg chg="add del">
          <ac:chgData name="Abeer Ishal" userId="f411cc15-62d4-4411-a4a7-ab9af6ecc237" providerId="ADAL" clId="{E8F147E4-1811-4CCD-9B8C-A4E2AAF9C5CD}" dt="2023-03-10T14:51:30.757" v="657" actId="26606"/>
          <ac:spMkLst>
            <pc:docMk/>
            <pc:sldMk cId="3152941600" sldId="261"/>
            <ac:spMk id="28" creationId="{1E37EDE4-F547-4885-8B81-82188146C45C}"/>
          </ac:spMkLst>
        </pc:spChg>
        <pc:spChg chg="add del">
          <ac:chgData name="Abeer Ishal" userId="f411cc15-62d4-4411-a4a7-ab9af6ecc237" providerId="ADAL" clId="{E8F147E4-1811-4CCD-9B8C-A4E2AAF9C5CD}" dt="2023-03-10T14:51:28.472" v="654" actId="26606"/>
          <ac:spMkLst>
            <pc:docMk/>
            <pc:sldMk cId="3152941600" sldId="261"/>
            <ac:spMk id="33" creationId="{BF6F8AE2-ADE1-4F2F-B0C5-43BA8AE69EC1}"/>
          </ac:spMkLst>
        </pc:spChg>
        <pc:spChg chg="add del">
          <ac:chgData name="Abeer Ishal" userId="f411cc15-62d4-4411-a4a7-ab9af6ecc237" providerId="ADAL" clId="{E8F147E4-1811-4CCD-9B8C-A4E2AAF9C5CD}" dt="2023-03-10T14:51:28.472" v="654" actId="26606"/>
          <ac:spMkLst>
            <pc:docMk/>
            <pc:sldMk cId="3152941600" sldId="261"/>
            <ac:spMk id="35" creationId="{DA022123-FBE9-472D-B98E-7D8BB7E642B8}"/>
          </ac:spMkLst>
        </pc:spChg>
        <pc:spChg chg="add del">
          <ac:chgData name="Abeer Ishal" userId="f411cc15-62d4-4411-a4a7-ab9af6ecc237" providerId="ADAL" clId="{E8F147E4-1811-4CCD-9B8C-A4E2AAF9C5CD}" dt="2023-03-10T14:51:28.472" v="654" actId="26606"/>
          <ac:spMkLst>
            <pc:docMk/>
            <pc:sldMk cId="3152941600" sldId="261"/>
            <ac:spMk id="37" creationId="{69229A89-2506-483B-9236-68D37C01B7A7}"/>
          </ac:spMkLst>
        </pc:spChg>
        <pc:spChg chg="add del">
          <ac:chgData name="Abeer Ishal" userId="f411cc15-62d4-4411-a4a7-ab9af6ecc237" providerId="ADAL" clId="{E8F147E4-1811-4CCD-9B8C-A4E2AAF9C5CD}" dt="2023-03-10T14:51:30.733" v="656" actId="26606"/>
          <ac:spMkLst>
            <pc:docMk/>
            <pc:sldMk cId="3152941600" sldId="261"/>
            <ac:spMk id="39" creationId="{BF6F8AE2-ADE1-4F2F-B0C5-43BA8AE69EC1}"/>
          </ac:spMkLst>
        </pc:spChg>
        <pc:spChg chg="add del">
          <ac:chgData name="Abeer Ishal" userId="f411cc15-62d4-4411-a4a7-ab9af6ecc237" providerId="ADAL" clId="{E8F147E4-1811-4CCD-9B8C-A4E2AAF9C5CD}" dt="2023-03-10T14:51:30.733" v="656" actId="26606"/>
          <ac:spMkLst>
            <pc:docMk/>
            <pc:sldMk cId="3152941600" sldId="261"/>
            <ac:spMk id="40" creationId="{DA022123-FBE9-472D-B98E-7D8BB7E642B8}"/>
          </ac:spMkLst>
        </pc:spChg>
        <pc:spChg chg="add del">
          <ac:chgData name="Abeer Ishal" userId="f411cc15-62d4-4411-a4a7-ab9af6ecc237" providerId="ADAL" clId="{E8F147E4-1811-4CCD-9B8C-A4E2AAF9C5CD}" dt="2023-03-10T14:51:30.733" v="656" actId="26606"/>
          <ac:spMkLst>
            <pc:docMk/>
            <pc:sldMk cId="3152941600" sldId="261"/>
            <ac:spMk id="41" creationId="{61DDE2F0-85B1-43D2-AAB7-2599C06CA158}"/>
          </ac:spMkLst>
        </pc:spChg>
        <pc:spChg chg="add del">
          <ac:chgData name="Abeer Ishal" userId="f411cc15-62d4-4411-a4a7-ab9af6ecc237" providerId="ADAL" clId="{E8F147E4-1811-4CCD-9B8C-A4E2AAF9C5CD}" dt="2023-03-10T14:53:43.501" v="660" actId="26606"/>
          <ac:spMkLst>
            <pc:docMk/>
            <pc:sldMk cId="3152941600" sldId="261"/>
            <ac:spMk id="43" creationId="{BF6F8AE2-ADE1-4F2F-B0C5-43BA8AE69EC1}"/>
          </ac:spMkLst>
        </pc:spChg>
        <pc:spChg chg="add del">
          <ac:chgData name="Abeer Ishal" userId="f411cc15-62d4-4411-a4a7-ab9af6ecc237" providerId="ADAL" clId="{E8F147E4-1811-4CCD-9B8C-A4E2AAF9C5CD}" dt="2023-03-10T14:53:43.501" v="660" actId="26606"/>
          <ac:spMkLst>
            <pc:docMk/>
            <pc:sldMk cId="3152941600" sldId="261"/>
            <ac:spMk id="44" creationId="{1E37EDE4-F547-4885-8B81-82188146C45C}"/>
          </ac:spMkLst>
        </pc:spChg>
        <pc:spChg chg="add del">
          <ac:chgData name="Abeer Ishal" userId="f411cc15-62d4-4411-a4a7-ab9af6ecc237" providerId="ADAL" clId="{E8F147E4-1811-4CCD-9B8C-A4E2AAF9C5CD}" dt="2023-03-10T14:54:32.784" v="665" actId="26606"/>
          <ac:spMkLst>
            <pc:docMk/>
            <pc:sldMk cId="3152941600" sldId="261"/>
            <ac:spMk id="49" creationId="{BF6F8AE2-ADE1-4F2F-B0C5-43BA8AE69EC1}"/>
          </ac:spMkLst>
        </pc:spChg>
        <pc:spChg chg="add del">
          <ac:chgData name="Abeer Ishal" userId="f411cc15-62d4-4411-a4a7-ab9af6ecc237" providerId="ADAL" clId="{E8F147E4-1811-4CCD-9B8C-A4E2AAF9C5CD}" dt="2023-03-10T14:54:32.784" v="665" actId="26606"/>
          <ac:spMkLst>
            <pc:docMk/>
            <pc:sldMk cId="3152941600" sldId="261"/>
            <ac:spMk id="51" creationId="{DA022123-FBE9-472D-B98E-7D8BB7E642B8}"/>
          </ac:spMkLst>
        </pc:spChg>
        <pc:spChg chg="add del">
          <ac:chgData name="Abeer Ishal" userId="f411cc15-62d4-4411-a4a7-ab9af6ecc237" providerId="ADAL" clId="{E8F147E4-1811-4CCD-9B8C-A4E2AAF9C5CD}" dt="2023-03-10T14:54:32.784" v="665" actId="26606"/>
          <ac:spMkLst>
            <pc:docMk/>
            <pc:sldMk cId="3152941600" sldId="261"/>
            <ac:spMk id="53" creationId="{61DDE2F0-85B1-43D2-AAB7-2599C06CA158}"/>
          </ac:spMkLst>
        </pc:spChg>
        <pc:spChg chg="add del">
          <ac:chgData name="Abeer Ishal" userId="f411cc15-62d4-4411-a4a7-ab9af6ecc237" providerId="ADAL" clId="{E8F147E4-1811-4CCD-9B8C-A4E2AAF9C5CD}" dt="2023-03-10T14:54:32.754" v="664" actId="26606"/>
          <ac:spMkLst>
            <pc:docMk/>
            <pc:sldMk cId="3152941600" sldId="261"/>
            <ac:spMk id="58" creationId="{BF6F8AE2-ADE1-4F2F-B0C5-43BA8AE69EC1}"/>
          </ac:spMkLst>
        </pc:spChg>
        <pc:spChg chg="add del">
          <ac:chgData name="Abeer Ishal" userId="f411cc15-62d4-4411-a4a7-ab9af6ecc237" providerId="ADAL" clId="{E8F147E4-1811-4CCD-9B8C-A4E2AAF9C5CD}" dt="2023-03-10T14:54:32.754" v="664" actId="26606"/>
          <ac:spMkLst>
            <pc:docMk/>
            <pc:sldMk cId="3152941600" sldId="261"/>
            <ac:spMk id="60" creationId="{645D8AAA-8B30-4DA3-A631-05C6DD3BCE63}"/>
          </ac:spMkLst>
        </pc:spChg>
        <pc:spChg chg="add">
          <ac:chgData name="Abeer Ishal" userId="f411cc15-62d4-4411-a4a7-ab9af6ecc237" providerId="ADAL" clId="{E8F147E4-1811-4CCD-9B8C-A4E2AAF9C5CD}" dt="2023-03-10T14:54:32.784" v="665" actId="26606"/>
          <ac:spMkLst>
            <pc:docMk/>
            <pc:sldMk cId="3152941600" sldId="261"/>
            <ac:spMk id="62" creationId="{BF6F8AE2-ADE1-4F2F-B0C5-43BA8AE69EC1}"/>
          </ac:spMkLst>
        </pc:spChg>
        <pc:spChg chg="add">
          <ac:chgData name="Abeer Ishal" userId="f411cc15-62d4-4411-a4a7-ab9af6ecc237" providerId="ADAL" clId="{E8F147E4-1811-4CCD-9B8C-A4E2AAF9C5CD}" dt="2023-03-10T14:54:32.784" v="665" actId="26606"/>
          <ac:spMkLst>
            <pc:docMk/>
            <pc:sldMk cId="3152941600" sldId="261"/>
            <ac:spMk id="63" creationId="{1E37EDE4-F547-4885-8B81-82188146C45C}"/>
          </ac:spMkLst>
        </pc:spChg>
        <pc:graphicFrameChg chg="add del mod">
          <ac:chgData name="Abeer Ishal" userId="f411cc15-62d4-4411-a4a7-ab9af6ecc237" providerId="ADAL" clId="{E8F147E4-1811-4CCD-9B8C-A4E2AAF9C5CD}" dt="2023-03-10T14:23:16.822" v="631" actId="478"/>
          <ac:graphicFrameMkLst>
            <pc:docMk/>
            <pc:sldMk cId="3152941600" sldId="261"/>
            <ac:graphicFrameMk id="2" creationId="{174A17B9-AF94-5ACC-56F6-A8BC47AD901F}"/>
          </ac:graphicFrameMkLst>
        </pc:graphicFrameChg>
        <pc:graphicFrameChg chg="add del mod">
          <ac:chgData name="Abeer Ishal" userId="f411cc15-62d4-4411-a4a7-ab9af6ecc237" providerId="ADAL" clId="{E8F147E4-1811-4CCD-9B8C-A4E2AAF9C5CD}" dt="2023-03-10T14:37:44.773" v="634" actId="478"/>
          <ac:graphicFrameMkLst>
            <pc:docMk/>
            <pc:sldMk cId="3152941600" sldId="261"/>
            <ac:graphicFrameMk id="3" creationId="{1D5BCC8A-209C-F508-B33E-749948BCF81A}"/>
          </ac:graphicFrameMkLst>
        </pc:graphicFrameChg>
        <pc:picChg chg="add mod">
          <ac:chgData name="Abeer Ishal" userId="f411cc15-62d4-4411-a4a7-ab9af6ecc237" providerId="ADAL" clId="{E8F147E4-1811-4CCD-9B8C-A4E2AAF9C5CD}" dt="2023-03-10T15:23:46.329" v="907" actId="14861"/>
          <ac:picMkLst>
            <pc:docMk/>
            <pc:sldMk cId="3152941600" sldId="261"/>
            <ac:picMk id="7" creationId="{9A519103-C249-D8A2-B454-D94F74E044FF}"/>
          </ac:picMkLst>
        </pc:picChg>
      </pc:sldChg>
      <pc:sldChg chg="addSp modSp new mod setBg">
        <pc:chgData name="Abeer Ishal" userId="f411cc15-62d4-4411-a4a7-ab9af6ecc237" providerId="ADAL" clId="{E8F147E4-1811-4CCD-9B8C-A4E2AAF9C5CD}" dt="2023-03-10T14:56:16.583" v="683" actId="26606"/>
        <pc:sldMkLst>
          <pc:docMk/>
          <pc:sldMk cId="3857758009" sldId="262"/>
        </pc:sldMkLst>
        <pc:spChg chg="add mod">
          <ac:chgData name="Abeer Ishal" userId="f411cc15-62d4-4411-a4a7-ab9af6ecc237" providerId="ADAL" clId="{E8F147E4-1811-4CCD-9B8C-A4E2AAF9C5CD}" dt="2023-03-10T14:56:16.583" v="683" actId="26606"/>
          <ac:spMkLst>
            <pc:docMk/>
            <pc:sldMk cId="3857758009" sldId="262"/>
            <ac:spMk id="2" creationId="{5B451CC6-3E19-EBCA-A37C-648AEC3AC8EE}"/>
          </ac:spMkLst>
        </pc:spChg>
        <pc:spChg chg="add">
          <ac:chgData name="Abeer Ishal" userId="f411cc15-62d4-4411-a4a7-ab9af6ecc237" providerId="ADAL" clId="{E8F147E4-1811-4CCD-9B8C-A4E2AAF9C5CD}" dt="2023-03-10T14:56:16.583" v="683" actId="26606"/>
          <ac:spMkLst>
            <pc:docMk/>
            <pc:sldMk cId="3857758009" sldId="262"/>
            <ac:spMk id="8" creationId="{96A35EAA-ED80-4FF1-942C-82B1D483AF60}"/>
          </ac:spMkLst>
        </pc:spChg>
        <pc:spChg chg="add">
          <ac:chgData name="Abeer Ishal" userId="f411cc15-62d4-4411-a4a7-ab9af6ecc237" providerId="ADAL" clId="{E8F147E4-1811-4CCD-9B8C-A4E2AAF9C5CD}" dt="2023-03-10T14:56:16.583" v="683" actId="26606"/>
          <ac:spMkLst>
            <pc:docMk/>
            <pc:sldMk cId="3857758009" sldId="262"/>
            <ac:spMk id="10" creationId="{D415F49B-3CBC-46CF-AFB5-988852D0479E}"/>
          </ac:spMkLst>
        </pc:spChg>
        <pc:spChg chg="add">
          <ac:chgData name="Abeer Ishal" userId="f411cc15-62d4-4411-a4a7-ab9af6ecc237" providerId="ADAL" clId="{E8F147E4-1811-4CCD-9B8C-A4E2AAF9C5CD}" dt="2023-03-10T14:56:16.583" v="683" actId="26606"/>
          <ac:spMkLst>
            <pc:docMk/>
            <pc:sldMk cId="3857758009" sldId="262"/>
            <ac:spMk id="12" creationId="{83AF9C6E-31D5-480C-AE10-9BA3E4ED1A5B}"/>
          </ac:spMkLst>
        </pc:spChg>
        <pc:spChg chg="add">
          <ac:chgData name="Abeer Ishal" userId="f411cc15-62d4-4411-a4a7-ab9af6ecc237" providerId="ADAL" clId="{E8F147E4-1811-4CCD-9B8C-A4E2AAF9C5CD}" dt="2023-03-10T14:56:16.583" v="683" actId="26606"/>
          <ac:spMkLst>
            <pc:docMk/>
            <pc:sldMk cId="3857758009" sldId="262"/>
            <ac:spMk id="14" creationId="{B155D881-5851-4819-8BA3-E10CC37A9615}"/>
          </ac:spMkLst>
        </pc:spChg>
        <pc:spChg chg="add">
          <ac:chgData name="Abeer Ishal" userId="f411cc15-62d4-4411-a4a7-ab9af6ecc237" providerId="ADAL" clId="{E8F147E4-1811-4CCD-9B8C-A4E2AAF9C5CD}" dt="2023-03-10T14:56:16.583" v="683" actId="26606"/>
          <ac:spMkLst>
            <pc:docMk/>
            <pc:sldMk cId="3857758009" sldId="262"/>
            <ac:spMk id="16" creationId="{4F63EBA1-848C-4958-811B-0BEF4A0DFC54}"/>
          </ac:spMkLst>
        </pc:spChg>
        <pc:picChg chg="add">
          <ac:chgData name="Abeer Ishal" userId="f411cc15-62d4-4411-a4a7-ab9af6ecc237" providerId="ADAL" clId="{E8F147E4-1811-4CCD-9B8C-A4E2AAF9C5CD}" dt="2023-03-10T14:56:16.583" v="683" actId="26606"/>
          <ac:picMkLst>
            <pc:docMk/>
            <pc:sldMk cId="3857758009" sldId="262"/>
            <ac:picMk id="4" creationId="{D4C63618-FD0A-D4C0-1878-816D72544677}"/>
          </ac:picMkLst>
        </pc:picChg>
      </pc:sldChg>
      <pc:sldChg chg="addSp modSp new mod">
        <pc:chgData name="Abeer Ishal" userId="f411cc15-62d4-4411-a4a7-ab9af6ecc237" providerId="ADAL" clId="{E8F147E4-1811-4CCD-9B8C-A4E2AAF9C5CD}" dt="2023-03-10T14:57:46.902" v="720" actId="20577"/>
        <pc:sldMkLst>
          <pc:docMk/>
          <pc:sldMk cId="2348855897" sldId="263"/>
        </pc:sldMkLst>
        <pc:spChg chg="add mod">
          <ac:chgData name="Abeer Ishal" userId="f411cc15-62d4-4411-a4a7-ab9af6ecc237" providerId="ADAL" clId="{E8F147E4-1811-4CCD-9B8C-A4E2AAF9C5CD}" dt="2023-03-10T14:57:46.902" v="720" actId="20577"/>
          <ac:spMkLst>
            <pc:docMk/>
            <pc:sldMk cId="2348855897" sldId="263"/>
            <ac:spMk id="2" creationId="{978C7849-E312-A7BD-20B8-B6D0C4A998C9}"/>
          </ac:spMkLst>
        </pc:spChg>
      </pc:sldChg>
      <pc:sldChg chg="addSp delSp modSp new del mod setBg">
        <pc:chgData name="Abeer Ishal" userId="f411cc15-62d4-4411-a4a7-ab9af6ecc237" providerId="ADAL" clId="{E8F147E4-1811-4CCD-9B8C-A4E2AAF9C5CD}" dt="2023-03-10T15:23:37.402" v="904" actId="680"/>
        <pc:sldMkLst>
          <pc:docMk/>
          <pc:sldMk cId="2517677420" sldId="264"/>
        </pc:sldMkLst>
        <pc:spChg chg="add del">
          <ac:chgData name="Abeer Ishal" userId="f411cc15-62d4-4411-a4a7-ab9af6ecc237" providerId="ADAL" clId="{E8F147E4-1811-4CCD-9B8C-A4E2AAF9C5CD}" dt="2023-03-10T15:22:23.764" v="897" actId="26606"/>
          <ac:spMkLst>
            <pc:docMk/>
            <pc:sldMk cId="2517677420" sldId="264"/>
            <ac:spMk id="8" creationId="{D9F6AA32-13C2-415E-B4CB-5A6D2336AC4C}"/>
          </ac:spMkLst>
        </pc:spChg>
        <pc:spChg chg="add del">
          <ac:chgData name="Abeer Ishal" userId="f411cc15-62d4-4411-a4a7-ab9af6ecc237" providerId="ADAL" clId="{E8F147E4-1811-4CCD-9B8C-A4E2AAF9C5CD}" dt="2023-03-10T15:22:31.084" v="899" actId="26606"/>
          <ac:spMkLst>
            <pc:docMk/>
            <pc:sldMk cId="2517677420" sldId="264"/>
            <ac:spMk id="10" creationId="{1E37EDE4-F547-4885-8B81-82188146C45C}"/>
          </ac:spMkLst>
        </pc:spChg>
        <pc:spChg chg="add del">
          <ac:chgData name="Abeer Ishal" userId="f411cc15-62d4-4411-a4a7-ab9af6ecc237" providerId="ADAL" clId="{E8F147E4-1811-4CCD-9B8C-A4E2AAF9C5CD}" dt="2023-03-10T15:22:31.084" v="899" actId="26606"/>
          <ac:spMkLst>
            <pc:docMk/>
            <pc:sldMk cId="2517677420" sldId="264"/>
            <ac:spMk id="11" creationId="{BF6F8AE2-ADE1-4F2F-B0C5-43BA8AE69EC1}"/>
          </ac:spMkLst>
        </pc:spChg>
        <pc:spChg chg="add del">
          <ac:chgData name="Abeer Ishal" userId="f411cc15-62d4-4411-a4a7-ab9af6ecc237" providerId="ADAL" clId="{E8F147E4-1811-4CCD-9B8C-A4E2AAF9C5CD}" dt="2023-03-10T15:23:30.702" v="901" actId="26606"/>
          <ac:spMkLst>
            <pc:docMk/>
            <pc:sldMk cId="2517677420" sldId="264"/>
            <ac:spMk id="13" creationId="{D9F6AA32-13C2-415E-B4CB-5A6D2336AC4C}"/>
          </ac:spMkLst>
        </pc:spChg>
        <pc:picChg chg="add del mod">
          <ac:chgData name="Abeer Ishal" userId="f411cc15-62d4-4411-a4a7-ab9af6ecc237" providerId="ADAL" clId="{E8F147E4-1811-4CCD-9B8C-A4E2AAF9C5CD}" dt="2023-03-10T15:23:33.260" v="903"/>
          <ac:picMkLst>
            <pc:docMk/>
            <pc:sldMk cId="2517677420" sldId="264"/>
            <ac:picMk id="3" creationId="{C50DE020-B718-9EA2-A93E-8E93F4D8E7E9}"/>
          </ac:picMkLst>
        </pc:picChg>
      </pc:sldChg>
      <pc:sldChg chg="addSp delSp modSp new mod ord setBg">
        <pc:chgData name="Abeer Ishal" userId="f411cc15-62d4-4411-a4a7-ab9af6ecc237" providerId="ADAL" clId="{E8F147E4-1811-4CCD-9B8C-A4E2AAF9C5CD}" dt="2023-03-16T14:17:16.905" v="2102" actId="1035"/>
        <pc:sldMkLst>
          <pc:docMk/>
          <pc:sldMk cId="3691809018" sldId="264"/>
        </pc:sldMkLst>
        <pc:spChg chg="del">
          <ac:chgData name="Abeer Ishal" userId="f411cc15-62d4-4411-a4a7-ab9af6ecc237" providerId="ADAL" clId="{E8F147E4-1811-4CCD-9B8C-A4E2AAF9C5CD}" dt="2023-03-10T15:24:40.029" v="913" actId="26606"/>
          <ac:spMkLst>
            <pc:docMk/>
            <pc:sldMk cId="3691809018" sldId="264"/>
            <ac:spMk id="2" creationId="{99D31BA3-74E0-028E-2EB1-E38A729BE726}"/>
          </ac:spMkLst>
        </pc:spChg>
        <pc:spChg chg="del">
          <ac:chgData name="Abeer Ishal" userId="f411cc15-62d4-4411-a4a7-ab9af6ecc237" providerId="ADAL" clId="{E8F147E4-1811-4CCD-9B8C-A4E2AAF9C5CD}" dt="2023-03-10T15:24:33.243" v="910"/>
          <ac:spMkLst>
            <pc:docMk/>
            <pc:sldMk cId="3691809018" sldId="264"/>
            <ac:spMk id="3" creationId="{800FBCB7-22CF-15B3-A17B-049E9AB36B9F}"/>
          </ac:spMkLst>
        </pc:spChg>
        <pc:spChg chg="add del mod">
          <ac:chgData name="Abeer Ishal" userId="f411cc15-62d4-4411-a4a7-ab9af6ecc237" providerId="ADAL" clId="{E8F147E4-1811-4CCD-9B8C-A4E2AAF9C5CD}" dt="2023-03-16T14:17:02.442" v="2098"/>
          <ac:spMkLst>
            <pc:docMk/>
            <pc:sldMk cId="3691809018" sldId="264"/>
            <ac:spMk id="3" creationId="{D8E24286-6C4A-8AAC-2C65-85855FADBCD0}"/>
          </ac:spMkLst>
        </pc:spChg>
        <pc:spChg chg="add del">
          <ac:chgData name="Abeer Ishal" userId="f411cc15-62d4-4411-a4a7-ab9af6ecc237" providerId="ADAL" clId="{E8F147E4-1811-4CCD-9B8C-A4E2AAF9C5CD}" dt="2023-03-10T15:26:08.578" v="927" actId="26606"/>
          <ac:spMkLst>
            <pc:docMk/>
            <pc:sldMk cId="3691809018" sldId="264"/>
            <ac:spMk id="10" creationId="{D9F6AA32-13C2-415E-B4CB-5A6D2336AC4C}"/>
          </ac:spMkLst>
        </pc:spChg>
        <pc:spChg chg="add del">
          <ac:chgData name="Abeer Ishal" userId="f411cc15-62d4-4411-a4a7-ab9af6ecc237" providerId="ADAL" clId="{E8F147E4-1811-4CCD-9B8C-A4E2AAF9C5CD}" dt="2023-03-16T14:17:06.667" v="2101" actId="26606"/>
          <ac:spMkLst>
            <pc:docMk/>
            <pc:sldMk cId="3691809018" sldId="264"/>
            <ac:spMk id="15" creationId="{BF6F8AE2-ADE1-4F2F-B0C5-43BA8AE69EC1}"/>
          </ac:spMkLst>
        </pc:spChg>
        <pc:spChg chg="add del">
          <ac:chgData name="Abeer Ishal" userId="f411cc15-62d4-4411-a4a7-ab9af6ecc237" providerId="ADAL" clId="{E8F147E4-1811-4CCD-9B8C-A4E2AAF9C5CD}" dt="2023-03-16T14:17:06.667" v="2101" actId="26606"/>
          <ac:spMkLst>
            <pc:docMk/>
            <pc:sldMk cId="3691809018" sldId="264"/>
            <ac:spMk id="17" creationId="{1E37EDE4-F547-4885-8B81-82188146C45C}"/>
          </ac:spMkLst>
        </pc:spChg>
        <pc:spChg chg="add">
          <ac:chgData name="Abeer Ishal" userId="f411cc15-62d4-4411-a4a7-ab9af6ecc237" providerId="ADAL" clId="{E8F147E4-1811-4CCD-9B8C-A4E2AAF9C5CD}" dt="2023-03-16T14:17:06.667" v="2101" actId="26606"/>
          <ac:spMkLst>
            <pc:docMk/>
            <pc:sldMk cId="3691809018" sldId="264"/>
            <ac:spMk id="22" creationId="{D9F6AA32-13C2-415E-B4CB-5A6D2336AC4C}"/>
          </ac:spMkLst>
        </pc:spChg>
        <pc:picChg chg="add del mod">
          <ac:chgData name="Abeer Ishal" userId="f411cc15-62d4-4411-a4a7-ab9af6ecc237" providerId="ADAL" clId="{E8F147E4-1811-4CCD-9B8C-A4E2AAF9C5CD}" dt="2023-03-16T14:16:58.106" v="2097" actId="478"/>
          <ac:picMkLst>
            <pc:docMk/>
            <pc:sldMk cId="3691809018" sldId="264"/>
            <ac:picMk id="5" creationId="{87A44224-363B-D70E-0235-13553459A4E8}"/>
          </ac:picMkLst>
        </pc:picChg>
        <pc:picChg chg="add mod">
          <ac:chgData name="Abeer Ishal" userId="f411cc15-62d4-4411-a4a7-ab9af6ecc237" providerId="ADAL" clId="{E8F147E4-1811-4CCD-9B8C-A4E2AAF9C5CD}" dt="2023-03-16T14:17:16.905" v="2102" actId="1035"/>
          <ac:picMkLst>
            <pc:docMk/>
            <pc:sldMk cId="3691809018" sldId="264"/>
            <ac:picMk id="6" creationId="{45E400B1-4558-EAC0-D159-453DE6E25EA6}"/>
          </ac:picMkLst>
        </pc:picChg>
      </pc:sldChg>
      <pc:sldChg chg="addSp delSp modSp new mod setBg">
        <pc:chgData name="Abeer Ishal" userId="f411cc15-62d4-4411-a4a7-ab9af6ecc237" providerId="ADAL" clId="{E8F147E4-1811-4CCD-9B8C-A4E2AAF9C5CD}" dt="2023-03-12T13:57:54.797" v="1180" actId="255"/>
        <pc:sldMkLst>
          <pc:docMk/>
          <pc:sldMk cId="2847053671" sldId="265"/>
        </pc:sldMkLst>
        <pc:spChg chg="mod ord">
          <ac:chgData name="Abeer Ishal" userId="f411cc15-62d4-4411-a4a7-ab9af6ecc237" providerId="ADAL" clId="{E8F147E4-1811-4CCD-9B8C-A4E2AAF9C5CD}" dt="2023-03-12T13:53:15.642" v="1144" actId="255"/>
          <ac:spMkLst>
            <pc:docMk/>
            <pc:sldMk cId="2847053671" sldId="265"/>
            <ac:spMk id="2" creationId="{8F530DA9-7EDF-023D-8AA4-406F18B2C6AA}"/>
          </ac:spMkLst>
        </pc:spChg>
        <pc:spChg chg="del">
          <ac:chgData name="Abeer Ishal" userId="f411cc15-62d4-4411-a4a7-ab9af6ecc237" providerId="ADAL" clId="{E8F147E4-1811-4CCD-9B8C-A4E2AAF9C5CD}" dt="2023-03-10T17:04:10.799" v="1010" actId="478"/>
          <ac:spMkLst>
            <pc:docMk/>
            <pc:sldMk cId="2847053671" sldId="265"/>
            <ac:spMk id="3" creationId="{E885F0CC-0C08-65C1-C406-5CD7B5B78288}"/>
          </ac:spMkLst>
        </pc:spChg>
        <pc:spChg chg="add del mod">
          <ac:chgData name="Abeer Ishal" userId="f411cc15-62d4-4411-a4a7-ab9af6ecc237" providerId="ADAL" clId="{E8F147E4-1811-4CCD-9B8C-A4E2AAF9C5CD}" dt="2023-03-12T13:47:17.519" v="1091" actId="478"/>
          <ac:spMkLst>
            <pc:docMk/>
            <pc:sldMk cId="2847053671" sldId="265"/>
            <ac:spMk id="9" creationId="{A79BBC9B-BF2D-09E5-CBDF-5183AA596350}"/>
          </ac:spMkLst>
        </pc:spChg>
        <pc:spChg chg="add del">
          <ac:chgData name="Abeer Ishal" userId="f411cc15-62d4-4411-a4a7-ab9af6ecc237" providerId="ADAL" clId="{E8F147E4-1811-4CCD-9B8C-A4E2AAF9C5CD}" dt="2023-03-10T17:10:28.213" v="1029" actId="26606"/>
          <ac:spMkLst>
            <pc:docMk/>
            <pc:sldMk cId="2847053671" sldId="265"/>
            <ac:spMk id="10" creationId="{96A35EAA-ED80-4FF1-942C-82B1D483AF60}"/>
          </ac:spMkLst>
        </pc:spChg>
        <pc:spChg chg="add del mod">
          <ac:chgData name="Abeer Ishal" userId="f411cc15-62d4-4411-a4a7-ab9af6ecc237" providerId="ADAL" clId="{E8F147E4-1811-4CCD-9B8C-A4E2AAF9C5CD}" dt="2023-03-12T13:48:12.093" v="1098" actId="478"/>
          <ac:spMkLst>
            <pc:docMk/>
            <pc:sldMk cId="2847053671" sldId="265"/>
            <ac:spMk id="11" creationId="{D47C2A36-D00B-BA27-AF53-15D1388E7FDC}"/>
          </ac:spMkLst>
        </pc:spChg>
        <pc:spChg chg="add del">
          <ac:chgData name="Abeer Ishal" userId="f411cc15-62d4-4411-a4a7-ab9af6ecc237" providerId="ADAL" clId="{E8F147E4-1811-4CCD-9B8C-A4E2AAF9C5CD}" dt="2023-03-10T17:10:28.213" v="1029" actId="26606"/>
          <ac:spMkLst>
            <pc:docMk/>
            <pc:sldMk cId="2847053671" sldId="265"/>
            <ac:spMk id="12" creationId="{D415F49B-3CBC-46CF-AFB5-988852D0479E}"/>
          </ac:spMkLst>
        </pc:spChg>
        <pc:spChg chg="add mod">
          <ac:chgData name="Abeer Ishal" userId="f411cc15-62d4-4411-a4a7-ab9af6ecc237" providerId="ADAL" clId="{E8F147E4-1811-4CCD-9B8C-A4E2AAF9C5CD}" dt="2023-03-12T13:57:54.797" v="1180" actId="255"/>
          <ac:spMkLst>
            <pc:docMk/>
            <pc:sldMk cId="2847053671" sldId="265"/>
            <ac:spMk id="13" creationId="{AE1C8213-9641-D86F-19BF-E603A1D6FE33}"/>
          </ac:spMkLst>
        </pc:spChg>
        <pc:spChg chg="add del">
          <ac:chgData name="Abeer Ishal" userId="f411cc15-62d4-4411-a4a7-ab9af6ecc237" providerId="ADAL" clId="{E8F147E4-1811-4CCD-9B8C-A4E2AAF9C5CD}" dt="2023-03-10T17:10:28.213" v="1029" actId="26606"/>
          <ac:spMkLst>
            <pc:docMk/>
            <pc:sldMk cId="2847053671" sldId="265"/>
            <ac:spMk id="14" creationId="{D0940C6F-9A54-410C-9BCD-203E8D97FBAB}"/>
          </ac:spMkLst>
        </pc:spChg>
        <pc:spChg chg="add del">
          <ac:chgData name="Abeer Ishal" userId="f411cc15-62d4-4411-a4a7-ab9af6ecc237" providerId="ADAL" clId="{E8F147E4-1811-4CCD-9B8C-A4E2AAF9C5CD}" dt="2023-03-10T17:10:28.213" v="1029" actId="26606"/>
          <ac:spMkLst>
            <pc:docMk/>
            <pc:sldMk cId="2847053671" sldId="265"/>
            <ac:spMk id="16" creationId="{D98B472A-D6EF-4DBE-8152-4B2AA75D8A27}"/>
          </ac:spMkLst>
        </pc:spChg>
        <pc:spChg chg="add del">
          <ac:chgData name="Abeer Ishal" userId="f411cc15-62d4-4411-a4a7-ab9af6ecc237" providerId="ADAL" clId="{E8F147E4-1811-4CCD-9B8C-A4E2AAF9C5CD}" dt="2023-03-10T17:10:28.213" v="1029" actId="26606"/>
          <ac:spMkLst>
            <pc:docMk/>
            <pc:sldMk cId="2847053671" sldId="265"/>
            <ac:spMk id="18" creationId="{FB69A980-D397-4383-991D-6DC2FB1C3CC6}"/>
          </ac:spMkLst>
        </pc:spChg>
        <pc:spChg chg="add del">
          <ac:chgData name="Abeer Ishal" userId="f411cc15-62d4-4411-a4a7-ab9af6ecc237" providerId="ADAL" clId="{E8F147E4-1811-4CCD-9B8C-A4E2AAF9C5CD}" dt="2023-03-10T17:10:28.213" v="1029" actId="26606"/>
          <ac:spMkLst>
            <pc:docMk/>
            <pc:sldMk cId="2847053671" sldId="265"/>
            <ac:spMk id="20" creationId="{9752318E-D247-4ED8-8B91-ED4663F2359D}"/>
          </ac:spMkLst>
        </pc:spChg>
        <pc:spChg chg="add del">
          <ac:chgData name="Abeer Ishal" userId="f411cc15-62d4-4411-a4a7-ab9af6ecc237" providerId="ADAL" clId="{E8F147E4-1811-4CCD-9B8C-A4E2AAF9C5CD}" dt="2023-03-10T17:10:28.180" v="1028" actId="26606"/>
          <ac:spMkLst>
            <pc:docMk/>
            <pc:sldMk cId="2847053671" sldId="265"/>
            <ac:spMk id="25" creationId="{96A35EAA-ED80-4FF1-942C-82B1D483AF60}"/>
          </ac:spMkLst>
        </pc:spChg>
        <pc:spChg chg="add del">
          <ac:chgData name="Abeer Ishal" userId="f411cc15-62d4-4411-a4a7-ab9af6ecc237" providerId="ADAL" clId="{E8F147E4-1811-4CCD-9B8C-A4E2AAF9C5CD}" dt="2023-03-10T17:10:28.180" v="1028" actId="26606"/>
          <ac:spMkLst>
            <pc:docMk/>
            <pc:sldMk cId="2847053671" sldId="265"/>
            <ac:spMk id="27" creationId="{D415F49B-3CBC-46CF-AFB5-988852D0479E}"/>
          </ac:spMkLst>
        </pc:spChg>
        <pc:spChg chg="add del">
          <ac:chgData name="Abeer Ishal" userId="f411cc15-62d4-4411-a4a7-ab9af6ecc237" providerId="ADAL" clId="{E8F147E4-1811-4CCD-9B8C-A4E2AAF9C5CD}" dt="2023-03-10T17:10:28.180" v="1028" actId="26606"/>
          <ac:spMkLst>
            <pc:docMk/>
            <pc:sldMk cId="2847053671" sldId="265"/>
            <ac:spMk id="29" creationId="{94EEFA85-195E-4CA2-A3A0-D52F4225221C}"/>
          </ac:spMkLst>
        </pc:spChg>
        <pc:spChg chg="add del">
          <ac:chgData name="Abeer Ishal" userId="f411cc15-62d4-4411-a4a7-ab9af6ecc237" providerId="ADAL" clId="{E8F147E4-1811-4CCD-9B8C-A4E2AAF9C5CD}" dt="2023-03-10T17:10:28.180" v="1028" actId="26606"/>
          <ac:spMkLst>
            <pc:docMk/>
            <pc:sldMk cId="2847053671" sldId="265"/>
            <ac:spMk id="31" creationId="{8188A649-920E-42BF-99F6-BB3C05FF9780}"/>
          </ac:spMkLst>
        </pc:spChg>
        <pc:spChg chg="add del">
          <ac:chgData name="Abeer Ishal" userId="f411cc15-62d4-4411-a4a7-ab9af6ecc237" providerId="ADAL" clId="{E8F147E4-1811-4CCD-9B8C-A4E2AAF9C5CD}" dt="2023-03-10T17:10:28.180" v="1028" actId="26606"/>
          <ac:spMkLst>
            <pc:docMk/>
            <pc:sldMk cId="2847053671" sldId="265"/>
            <ac:spMk id="33" creationId="{80927061-3E14-4F98-BD4C-6C3BEB11E3EE}"/>
          </ac:spMkLst>
        </pc:spChg>
        <pc:spChg chg="add del">
          <ac:chgData name="Abeer Ishal" userId="f411cc15-62d4-4411-a4a7-ab9af6ecc237" providerId="ADAL" clId="{E8F147E4-1811-4CCD-9B8C-A4E2AAF9C5CD}" dt="2023-03-10T17:10:28.180" v="1028" actId="26606"/>
          <ac:spMkLst>
            <pc:docMk/>
            <pc:sldMk cId="2847053671" sldId="265"/>
            <ac:spMk id="35" creationId="{CBA0AE79-04A2-4A90-AA76-8E07671AECB3}"/>
          </ac:spMkLst>
        </pc:spChg>
        <pc:spChg chg="add">
          <ac:chgData name="Abeer Ishal" userId="f411cc15-62d4-4411-a4a7-ab9af6ecc237" providerId="ADAL" clId="{E8F147E4-1811-4CCD-9B8C-A4E2AAF9C5CD}" dt="2023-03-10T17:10:28.213" v="1029" actId="26606"/>
          <ac:spMkLst>
            <pc:docMk/>
            <pc:sldMk cId="2847053671" sldId="265"/>
            <ac:spMk id="37" creationId="{4BCDF6AF-237D-449E-8E15-A10B6815CBD2}"/>
          </ac:spMkLst>
        </pc:spChg>
        <pc:spChg chg="add">
          <ac:chgData name="Abeer Ishal" userId="f411cc15-62d4-4411-a4a7-ab9af6ecc237" providerId="ADAL" clId="{E8F147E4-1811-4CCD-9B8C-A4E2AAF9C5CD}" dt="2023-03-10T17:10:28.213" v="1029" actId="26606"/>
          <ac:spMkLst>
            <pc:docMk/>
            <pc:sldMk cId="2847053671" sldId="265"/>
            <ac:spMk id="38" creationId="{96A35EAA-ED80-4FF1-942C-82B1D483AF60}"/>
          </ac:spMkLst>
        </pc:spChg>
        <pc:spChg chg="add">
          <ac:chgData name="Abeer Ishal" userId="f411cc15-62d4-4411-a4a7-ab9af6ecc237" providerId="ADAL" clId="{E8F147E4-1811-4CCD-9B8C-A4E2AAF9C5CD}" dt="2023-03-10T17:10:28.213" v="1029" actId="26606"/>
          <ac:spMkLst>
            <pc:docMk/>
            <pc:sldMk cId="2847053671" sldId="265"/>
            <ac:spMk id="39" creationId="{9E325C87-B6E1-4572-AE41-9E9294456445}"/>
          </ac:spMkLst>
        </pc:spChg>
        <pc:spChg chg="add">
          <ac:chgData name="Abeer Ishal" userId="f411cc15-62d4-4411-a4a7-ab9af6ecc237" providerId="ADAL" clId="{E8F147E4-1811-4CCD-9B8C-A4E2AAF9C5CD}" dt="2023-03-10T17:10:28.213" v="1029" actId="26606"/>
          <ac:spMkLst>
            <pc:docMk/>
            <pc:sldMk cId="2847053671" sldId="265"/>
            <ac:spMk id="40" creationId="{D415F49B-3CBC-46CF-AFB5-988852D0479E}"/>
          </ac:spMkLst>
        </pc:spChg>
        <pc:spChg chg="add">
          <ac:chgData name="Abeer Ishal" userId="f411cc15-62d4-4411-a4a7-ab9af6ecc237" providerId="ADAL" clId="{E8F147E4-1811-4CCD-9B8C-A4E2AAF9C5CD}" dt="2023-03-10T17:10:28.213" v="1029" actId="26606"/>
          <ac:spMkLst>
            <pc:docMk/>
            <pc:sldMk cId="2847053671" sldId="265"/>
            <ac:spMk id="41" creationId="{266CA71F-8AD7-487D-9434-3A60A7AC769B}"/>
          </ac:spMkLst>
        </pc:spChg>
        <pc:spChg chg="add">
          <ac:chgData name="Abeer Ishal" userId="f411cc15-62d4-4411-a4a7-ab9af6ecc237" providerId="ADAL" clId="{E8F147E4-1811-4CCD-9B8C-A4E2AAF9C5CD}" dt="2023-03-10T17:10:28.213" v="1029" actId="26606"/>
          <ac:spMkLst>
            <pc:docMk/>
            <pc:sldMk cId="2847053671" sldId="265"/>
            <ac:spMk id="42" creationId="{9B9B1E06-C285-49D2-A771-15D3B01805EC}"/>
          </ac:spMkLst>
        </pc:spChg>
        <pc:spChg chg="add">
          <ac:chgData name="Abeer Ishal" userId="f411cc15-62d4-4411-a4a7-ab9af6ecc237" providerId="ADAL" clId="{E8F147E4-1811-4CCD-9B8C-A4E2AAF9C5CD}" dt="2023-03-10T17:10:28.213" v="1029" actId="26606"/>
          <ac:spMkLst>
            <pc:docMk/>
            <pc:sldMk cId="2847053671" sldId="265"/>
            <ac:spMk id="43" creationId="{DE08D492-4C34-47FE-8E31-4A8A7556F5F8}"/>
          </ac:spMkLst>
        </pc:spChg>
        <pc:spChg chg="add">
          <ac:chgData name="Abeer Ishal" userId="f411cc15-62d4-4411-a4a7-ab9af6ecc237" providerId="ADAL" clId="{E8F147E4-1811-4CCD-9B8C-A4E2AAF9C5CD}" dt="2023-03-10T17:10:28.213" v="1029" actId="26606"/>
          <ac:spMkLst>
            <pc:docMk/>
            <pc:sldMk cId="2847053671" sldId="265"/>
            <ac:spMk id="44" creationId="{9951EB28-CE95-4718-9074-7F888DCB3B48}"/>
          </ac:spMkLst>
        </pc:spChg>
        <pc:spChg chg="add">
          <ac:chgData name="Abeer Ishal" userId="f411cc15-62d4-4411-a4a7-ab9af6ecc237" providerId="ADAL" clId="{E8F147E4-1811-4CCD-9B8C-A4E2AAF9C5CD}" dt="2023-03-10T17:10:28.213" v="1029" actId="26606"/>
          <ac:spMkLst>
            <pc:docMk/>
            <pc:sldMk cId="2847053671" sldId="265"/>
            <ac:spMk id="45" creationId="{07515346-0A19-4F5E-9905-B25C5DEF52BC}"/>
          </ac:spMkLst>
        </pc:spChg>
        <pc:picChg chg="add mod">
          <ac:chgData name="Abeer Ishal" userId="f411cc15-62d4-4411-a4a7-ab9af6ecc237" providerId="ADAL" clId="{E8F147E4-1811-4CCD-9B8C-A4E2AAF9C5CD}" dt="2023-03-10T17:10:38.775" v="1032" actId="1076"/>
          <ac:picMkLst>
            <pc:docMk/>
            <pc:sldMk cId="2847053671" sldId="265"/>
            <ac:picMk id="5" creationId="{20CBF2EB-C81C-44F3-CDC5-76D90151C4CD}"/>
          </ac:picMkLst>
        </pc:picChg>
        <pc:picChg chg="add mod">
          <ac:chgData name="Abeer Ishal" userId="f411cc15-62d4-4411-a4a7-ab9af6ecc237" providerId="ADAL" clId="{E8F147E4-1811-4CCD-9B8C-A4E2AAF9C5CD}" dt="2023-03-10T17:10:42.451" v="1033" actId="1076"/>
          <ac:picMkLst>
            <pc:docMk/>
            <pc:sldMk cId="2847053671" sldId="265"/>
            <ac:picMk id="7" creationId="{5323B5E8-5CA4-6055-A7EB-D51494C44FD3}"/>
          </ac:picMkLst>
        </pc:picChg>
      </pc:sldChg>
      <pc:sldChg chg="modSp mod">
        <pc:chgData name="Abeer Ishal" userId="f411cc15-62d4-4411-a4a7-ab9af6ecc237" providerId="ADAL" clId="{E8F147E4-1811-4CCD-9B8C-A4E2AAF9C5CD}" dt="2023-03-16T14:21:27.492" v="2178" actId="20577"/>
        <pc:sldMkLst>
          <pc:docMk/>
          <pc:sldMk cId="2565049017" sldId="268"/>
        </pc:sldMkLst>
        <pc:spChg chg="mod">
          <ac:chgData name="Abeer Ishal" userId="f411cc15-62d4-4411-a4a7-ab9af6ecc237" providerId="ADAL" clId="{E8F147E4-1811-4CCD-9B8C-A4E2AAF9C5CD}" dt="2023-03-16T14:21:27.492" v="2178" actId="20577"/>
          <ac:spMkLst>
            <pc:docMk/>
            <pc:sldMk cId="2565049017" sldId="268"/>
            <ac:spMk id="3" creationId="{ABC4A0EA-8DE1-FAB4-F837-63427D57DD3F}"/>
          </ac:spMkLst>
        </pc:spChg>
      </pc:sldChg>
      <pc:sldChg chg="addSp delSp modSp mod setBg">
        <pc:chgData name="Abeer Ishal" userId="f411cc15-62d4-4411-a4a7-ab9af6ecc237" providerId="ADAL" clId="{E8F147E4-1811-4CCD-9B8C-A4E2AAF9C5CD}" dt="2023-03-16T13:55:23.016" v="2062" actId="14100"/>
        <pc:sldMkLst>
          <pc:docMk/>
          <pc:sldMk cId="801821248" sldId="269"/>
        </pc:sldMkLst>
        <pc:spChg chg="mod ord">
          <ac:chgData name="Abeer Ishal" userId="f411cc15-62d4-4411-a4a7-ab9af6ecc237" providerId="ADAL" clId="{E8F147E4-1811-4CCD-9B8C-A4E2AAF9C5CD}" dt="2023-03-16T13:55:23.016" v="2062" actId="14100"/>
          <ac:spMkLst>
            <pc:docMk/>
            <pc:sldMk cId="801821248" sldId="269"/>
            <ac:spMk id="3" creationId="{63C70BCE-4181-2E29-886D-B3DCB2487AF7}"/>
          </ac:spMkLst>
        </pc:spChg>
        <pc:spChg chg="del">
          <ac:chgData name="Abeer Ishal" userId="f411cc15-62d4-4411-a4a7-ab9af6ecc237" providerId="ADAL" clId="{E8F147E4-1811-4CCD-9B8C-A4E2AAF9C5CD}" dt="2023-03-16T13:07:43.737" v="1890" actId="26606"/>
          <ac:spMkLst>
            <pc:docMk/>
            <pc:sldMk cId="801821248" sldId="269"/>
            <ac:spMk id="40" creationId="{FAAE2DA9-9BAF-4D46-BC97-20425C5321FD}"/>
          </ac:spMkLst>
        </pc:spChg>
        <pc:spChg chg="del">
          <ac:chgData name="Abeer Ishal" userId="f411cc15-62d4-4411-a4a7-ab9af6ecc237" providerId="ADAL" clId="{E8F147E4-1811-4CCD-9B8C-A4E2AAF9C5CD}" dt="2023-03-16T13:07:43.737" v="1890" actId="26606"/>
          <ac:spMkLst>
            <pc:docMk/>
            <pc:sldMk cId="801821248" sldId="269"/>
            <ac:spMk id="41" creationId="{42D2C6CA-56BB-4A08-A1E2-342F83955EDB}"/>
          </ac:spMkLst>
        </pc:spChg>
        <pc:spChg chg="del">
          <ac:chgData name="Abeer Ishal" userId="f411cc15-62d4-4411-a4a7-ab9af6ecc237" providerId="ADAL" clId="{E8F147E4-1811-4CCD-9B8C-A4E2AAF9C5CD}" dt="2023-03-16T13:07:43.737" v="1890" actId="26606"/>
          <ac:spMkLst>
            <pc:docMk/>
            <pc:sldMk cId="801821248" sldId="269"/>
            <ac:spMk id="42" creationId="{5449D184-9D1F-4194-967E-2078F06C0090}"/>
          </ac:spMkLst>
        </pc:spChg>
        <pc:spChg chg="del">
          <ac:chgData name="Abeer Ishal" userId="f411cc15-62d4-4411-a4a7-ab9af6ecc237" providerId="ADAL" clId="{E8F147E4-1811-4CCD-9B8C-A4E2AAF9C5CD}" dt="2023-03-16T13:07:43.737" v="1890" actId="26606"/>
          <ac:spMkLst>
            <pc:docMk/>
            <pc:sldMk cId="801821248" sldId="269"/>
            <ac:spMk id="43" creationId="{CD0A91AB-7772-469C-ADBF-6BA8D81AE330}"/>
          </ac:spMkLst>
        </pc:spChg>
        <pc:spChg chg="del">
          <ac:chgData name="Abeer Ishal" userId="f411cc15-62d4-4411-a4a7-ab9af6ecc237" providerId="ADAL" clId="{E8F147E4-1811-4CCD-9B8C-A4E2AAF9C5CD}" dt="2023-03-16T13:07:43.737" v="1890" actId="26606"/>
          <ac:spMkLst>
            <pc:docMk/>
            <pc:sldMk cId="801821248" sldId="269"/>
            <ac:spMk id="44" creationId="{1AA0020E-FB7B-4A05-91FF-2F596CD42449}"/>
          </ac:spMkLst>
        </pc:spChg>
        <pc:spChg chg="del">
          <ac:chgData name="Abeer Ishal" userId="f411cc15-62d4-4411-a4a7-ab9af6ecc237" providerId="ADAL" clId="{E8F147E4-1811-4CCD-9B8C-A4E2AAF9C5CD}" dt="2023-03-16T13:07:43.737" v="1890" actId="26606"/>
          <ac:spMkLst>
            <pc:docMk/>
            <pc:sldMk cId="801821248" sldId="269"/>
            <ac:spMk id="45" creationId="{9352FC5B-DB82-4476-A73C-D8B8D940F0D3}"/>
          </ac:spMkLst>
        </pc:spChg>
        <pc:spChg chg="add">
          <ac:chgData name="Abeer Ishal" userId="f411cc15-62d4-4411-a4a7-ab9af6ecc237" providerId="ADAL" clId="{E8F147E4-1811-4CCD-9B8C-A4E2AAF9C5CD}" dt="2023-03-16T13:07:43.737" v="1890" actId="26606"/>
          <ac:spMkLst>
            <pc:docMk/>
            <pc:sldMk cId="801821248" sldId="269"/>
            <ac:spMk id="50" creationId="{FAAE2DA9-9BAF-4D46-BC97-20425C5321FD}"/>
          </ac:spMkLst>
        </pc:spChg>
        <pc:spChg chg="add">
          <ac:chgData name="Abeer Ishal" userId="f411cc15-62d4-4411-a4a7-ab9af6ecc237" providerId="ADAL" clId="{E8F147E4-1811-4CCD-9B8C-A4E2AAF9C5CD}" dt="2023-03-16T13:07:43.737" v="1890" actId="26606"/>
          <ac:spMkLst>
            <pc:docMk/>
            <pc:sldMk cId="801821248" sldId="269"/>
            <ac:spMk id="52" creationId="{42D2C6CA-56BB-4A08-A1E2-342F83955EDB}"/>
          </ac:spMkLst>
        </pc:spChg>
        <pc:spChg chg="add">
          <ac:chgData name="Abeer Ishal" userId="f411cc15-62d4-4411-a4a7-ab9af6ecc237" providerId="ADAL" clId="{E8F147E4-1811-4CCD-9B8C-A4E2AAF9C5CD}" dt="2023-03-16T13:07:43.737" v="1890" actId="26606"/>
          <ac:spMkLst>
            <pc:docMk/>
            <pc:sldMk cId="801821248" sldId="269"/>
            <ac:spMk id="54" creationId="{B20DF01A-DAD0-4D16-BEDE-ED085CCC3B73}"/>
          </ac:spMkLst>
        </pc:spChg>
        <pc:spChg chg="add">
          <ac:chgData name="Abeer Ishal" userId="f411cc15-62d4-4411-a4a7-ab9af6ecc237" providerId="ADAL" clId="{E8F147E4-1811-4CCD-9B8C-A4E2AAF9C5CD}" dt="2023-03-16T13:07:43.737" v="1890" actId="26606"/>
          <ac:spMkLst>
            <pc:docMk/>
            <pc:sldMk cId="801821248" sldId="269"/>
            <ac:spMk id="56" creationId="{A2EE1E2D-ECFB-49DE-A025-1F56F4BFB5EE}"/>
          </ac:spMkLst>
        </pc:spChg>
        <pc:spChg chg="add">
          <ac:chgData name="Abeer Ishal" userId="f411cc15-62d4-4411-a4a7-ab9af6ecc237" providerId="ADAL" clId="{E8F147E4-1811-4CCD-9B8C-A4E2AAF9C5CD}" dt="2023-03-16T13:07:43.737" v="1890" actId="26606"/>
          <ac:spMkLst>
            <pc:docMk/>
            <pc:sldMk cId="801821248" sldId="269"/>
            <ac:spMk id="58" creationId="{D79121EC-981A-4EB2-B42E-58FA5B2FF8E7}"/>
          </ac:spMkLst>
        </pc:spChg>
        <pc:picChg chg="add mod">
          <ac:chgData name="Abeer Ishal" userId="f411cc15-62d4-4411-a4a7-ab9af6ecc237" providerId="ADAL" clId="{E8F147E4-1811-4CCD-9B8C-A4E2AAF9C5CD}" dt="2023-03-16T13:08:19.690" v="1894"/>
          <ac:picMkLst>
            <pc:docMk/>
            <pc:sldMk cId="801821248" sldId="269"/>
            <ac:picMk id="4" creationId="{9DA07FE8-32CA-4148-9378-7E9A17BA3F1D}"/>
          </ac:picMkLst>
        </pc:picChg>
        <pc:picChg chg="del">
          <ac:chgData name="Abeer Ishal" userId="f411cc15-62d4-4411-a4a7-ab9af6ecc237" providerId="ADAL" clId="{E8F147E4-1811-4CCD-9B8C-A4E2AAF9C5CD}" dt="2023-03-16T13:06:54.264" v="1880" actId="478"/>
          <ac:picMkLst>
            <pc:docMk/>
            <pc:sldMk cId="801821248" sldId="269"/>
            <ac:picMk id="5" creationId="{349DCE91-5235-752C-BA0D-BEB03498EF22}"/>
          </ac:picMkLst>
        </pc:picChg>
      </pc:sldChg>
      <pc:sldChg chg="addSp delSp modSp mod setBg">
        <pc:chgData name="Abeer Ishal" userId="f411cc15-62d4-4411-a4a7-ab9af6ecc237" providerId="ADAL" clId="{E8F147E4-1811-4CCD-9B8C-A4E2AAF9C5CD}" dt="2023-03-16T14:20:14.327" v="2175" actId="20577"/>
        <pc:sldMkLst>
          <pc:docMk/>
          <pc:sldMk cId="1145607703" sldId="270"/>
        </pc:sldMkLst>
        <pc:spChg chg="mod">
          <ac:chgData name="Abeer Ishal" userId="f411cc15-62d4-4411-a4a7-ab9af6ecc237" providerId="ADAL" clId="{E8F147E4-1811-4CCD-9B8C-A4E2AAF9C5CD}" dt="2023-03-16T12:44:58.001" v="1616" actId="14100"/>
          <ac:spMkLst>
            <pc:docMk/>
            <pc:sldMk cId="1145607703" sldId="270"/>
            <ac:spMk id="2" creationId="{5CA87671-4760-5A4F-5F97-451F38490405}"/>
          </ac:spMkLst>
        </pc:spChg>
        <pc:spChg chg="add del mod">
          <ac:chgData name="Abeer Ishal" userId="f411cc15-62d4-4411-a4a7-ab9af6ecc237" providerId="ADAL" clId="{E8F147E4-1811-4CCD-9B8C-A4E2AAF9C5CD}" dt="2023-03-16T12:39:29.179" v="1381"/>
          <ac:spMkLst>
            <pc:docMk/>
            <pc:sldMk cId="1145607703" sldId="270"/>
            <ac:spMk id="4" creationId="{CCAAA7ED-9369-8D32-9B0C-3D53CAFEFE0D}"/>
          </ac:spMkLst>
        </pc:spChg>
        <pc:spChg chg="mod">
          <ac:chgData name="Abeer Ishal" userId="f411cc15-62d4-4411-a4a7-ab9af6ecc237" providerId="ADAL" clId="{E8F147E4-1811-4CCD-9B8C-A4E2AAF9C5CD}" dt="2023-03-16T14:20:14.327" v="2175" actId="20577"/>
          <ac:spMkLst>
            <pc:docMk/>
            <pc:sldMk cId="1145607703" sldId="270"/>
            <ac:spMk id="8" creationId="{4CA90F34-6BEA-C23F-A892-1BCFF3612173}"/>
          </ac:spMkLst>
        </pc:spChg>
        <pc:spChg chg="add del">
          <ac:chgData name="Abeer Ishal" userId="f411cc15-62d4-4411-a4a7-ab9af6ecc237" providerId="ADAL" clId="{E8F147E4-1811-4CCD-9B8C-A4E2AAF9C5CD}" dt="2023-03-16T12:39:24.782" v="1376" actId="26606"/>
          <ac:spMkLst>
            <pc:docMk/>
            <pc:sldMk cId="1145607703" sldId="270"/>
            <ac:spMk id="26" creationId="{96A35EAA-ED80-4FF1-942C-82B1D483AF60}"/>
          </ac:spMkLst>
        </pc:spChg>
        <pc:spChg chg="add del">
          <ac:chgData name="Abeer Ishal" userId="f411cc15-62d4-4411-a4a7-ab9af6ecc237" providerId="ADAL" clId="{E8F147E4-1811-4CCD-9B8C-A4E2AAF9C5CD}" dt="2023-03-16T12:39:24.782" v="1376" actId="26606"/>
          <ac:spMkLst>
            <pc:docMk/>
            <pc:sldMk cId="1145607703" sldId="270"/>
            <ac:spMk id="41" creationId="{D415F49B-3CBC-46CF-AFB5-988852D0479E}"/>
          </ac:spMkLst>
        </pc:spChg>
        <pc:spChg chg="add del">
          <ac:chgData name="Abeer Ishal" userId="f411cc15-62d4-4411-a4a7-ab9af6ecc237" providerId="ADAL" clId="{E8F147E4-1811-4CCD-9B8C-A4E2AAF9C5CD}" dt="2023-03-16T12:39:24.782" v="1376" actId="26606"/>
          <ac:spMkLst>
            <pc:docMk/>
            <pc:sldMk cId="1145607703" sldId="270"/>
            <ac:spMk id="42" creationId="{421117CB-D197-45F3-B441-4AC4D215E71B}"/>
          </ac:spMkLst>
        </pc:spChg>
        <pc:spChg chg="add del">
          <ac:chgData name="Abeer Ishal" userId="f411cc15-62d4-4411-a4a7-ab9af6ecc237" providerId="ADAL" clId="{E8F147E4-1811-4CCD-9B8C-A4E2AAF9C5CD}" dt="2023-03-16T12:39:24.782" v="1376" actId="26606"/>
          <ac:spMkLst>
            <pc:docMk/>
            <pc:sldMk cId="1145607703" sldId="270"/>
            <ac:spMk id="43" creationId="{4F4BB964-F5AA-45BD-906E-192DA00A90A1}"/>
          </ac:spMkLst>
        </pc:spChg>
        <pc:spChg chg="add del">
          <ac:chgData name="Abeer Ishal" userId="f411cc15-62d4-4411-a4a7-ab9af6ecc237" providerId="ADAL" clId="{E8F147E4-1811-4CCD-9B8C-A4E2AAF9C5CD}" dt="2023-03-16T12:39:24.782" v="1376" actId="26606"/>
          <ac:spMkLst>
            <pc:docMk/>
            <pc:sldMk cId="1145607703" sldId="270"/>
            <ac:spMk id="44" creationId="{45D11A2A-27EA-453B-9A61-585A893F35A0}"/>
          </ac:spMkLst>
        </pc:spChg>
        <pc:spChg chg="add del">
          <ac:chgData name="Abeer Ishal" userId="f411cc15-62d4-4411-a4a7-ab9af6ecc237" providerId="ADAL" clId="{E8F147E4-1811-4CCD-9B8C-A4E2AAF9C5CD}" dt="2023-03-16T12:18:38.764" v="1366" actId="26606"/>
          <ac:spMkLst>
            <pc:docMk/>
            <pc:sldMk cId="1145607703" sldId="270"/>
            <ac:spMk id="49" creationId="{E7B74E81-276A-4BF8-9D74-BF6C44B2E424}"/>
          </ac:spMkLst>
        </pc:spChg>
        <pc:spChg chg="add del">
          <ac:chgData name="Abeer Ishal" userId="f411cc15-62d4-4411-a4a7-ab9af6ecc237" providerId="ADAL" clId="{E8F147E4-1811-4CCD-9B8C-A4E2AAF9C5CD}" dt="2023-03-16T12:18:38.764" v="1366" actId="26606"/>
          <ac:spMkLst>
            <pc:docMk/>
            <pc:sldMk cId="1145607703" sldId="270"/>
            <ac:spMk id="51" creationId="{19C537B0-73BE-41E7-8BD7-CC603DD2BE4E}"/>
          </ac:spMkLst>
        </pc:spChg>
        <pc:spChg chg="add del">
          <ac:chgData name="Abeer Ishal" userId="f411cc15-62d4-4411-a4a7-ab9af6ecc237" providerId="ADAL" clId="{E8F147E4-1811-4CCD-9B8C-A4E2AAF9C5CD}" dt="2023-03-16T12:18:38.764" v="1366" actId="26606"/>
          <ac:spMkLst>
            <pc:docMk/>
            <pc:sldMk cId="1145607703" sldId="270"/>
            <ac:spMk id="53" creationId="{5757CFF1-20F6-4EF6-83FA-264F652F45B9}"/>
          </ac:spMkLst>
        </pc:spChg>
        <pc:spChg chg="add del">
          <ac:chgData name="Abeer Ishal" userId="f411cc15-62d4-4411-a4a7-ab9af6ecc237" providerId="ADAL" clId="{E8F147E4-1811-4CCD-9B8C-A4E2AAF9C5CD}" dt="2023-03-16T12:18:38.764" v="1366" actId="26606"/>
          <ac:spMkLst>
            <pc:docMk/>
            <pc:sldMk cId="1145607703" sldId="270"/>
            <ac:spMk id="55" creationId="{06A9A420-EBC2-475A-B5F6-1915095B1EB6}"/>
          </ac:spMkLst>
        </pc:spChg>
        <pc:spChg chg="add del">
          <ac:chgData name="Abeer Ishal" userId="f411cc15-62d4-4411-a4a7-ab9af6ecc237" providerId="ADAL" clId="{E8F147E4-1811-4CCD-9B8C-A4E2AAF9C5CD}" dt="2023-03-16T12:18:38.764" v="1366" actId="26606"/>
          <ac:spMkLst>
            <pc:docMk/>
            <pc:sldMk cId="1145607703" sldId="270"/>
            <ac:spMk id="57" creationId="{23E32A87-27EB-4E8C-A286-AC27F2A1424A}"/>
          </ac:spMkLst>
        </pc:spChg>
        <pc:spChg chg="add del">
          <ac:chgData name="Abeer Ishal" userId="f411cc15-62d4-4411-a4a7-ab9af6ecc237" providerId="ADAL" clId="{E8F147E4-1811-4CCD-9B8C-A4E2AAF9C5CD}" dt="2023-03-16T12:18:48.534" v="1368" actId="26606"/>
          <ac:spMkLst>
            <pc:docMk/>
            <pc:sldMk cId="1145607703" sldId="270"/>
            <ac:spMk id="59" creationId="{751E0511-ECC8-4FD3-A8C8-31C8C3B937BF}"/>
          </ac:spMkLst>
        </pc:spChg>
        <pc:spChg chg="add del">
          <ac:chgData name="Abeer Ishal" userId="f411cc15-62d4-4411-a4a7-ab9af6ecc237" providerId="ADAL" clId="{E8F147E4-1811-4CCD-9B8C-A4E2AAF9C5CD}" dt="2023-03-16T12:18:48.534" v="1368" actId="26606"/>
          <ac:spMkLst>
            <pc:docMk/>
            <pc:sldMk cId="1145607703" sldId="270"/>
            <ac:spMk id="60" creationId="{C382F5A8-0801-441E-9C73-D7444DC4D508}"/>
          </ac:spMkLst>
        </pc:spChg>
        <pc:spChg chg="add del">
          <ac:chgData name="Abeer Ishal" userId="f411cc15-62d4-4411-a4a7-ab9af6ecc237" providerId="ADAL" clId="{E8F147E4-1811-4CCD-9B8C-A4E2AAF9C5CD}" dt="2023-03-16T12:18:48.534" v="1368" actId="26606"/>
          <ac:spMkLst>
            <pc:docMk/>
            <pc:sldMk cId="1145607703" sldId="270"/>
            <ac:spMk id="61" creationId="{56B90F41-10EE-4D43-BBF2-CAC75FDE5CF9}"/>
          </ac:spMkLst>
        </pc:spChg>
        <pc:spChg chg="add del">
          <ac:chgData name="Abeer Ishal" userId="f411cc15-62d4-4411-a4a7-ab9af6ecc237" providerId="ADAL" clId="{E8F147E4-1811-4CCD-9B8C-A4E2AAF9C5CD}" dt="2023-03-16T12:18:55.364" v="1370" actId="26606"/>
          <ac:spMkLst>
            <pc:docMk/>
            <pc:sldMk cId="1145607703" sldId="270"/>
            <ac:spMk id="63" creationId="{3D6A03ED-7B7A-4C88-8FFC-A4D862447D4B}"/>
          </ac:spMkLst>
        </pc:spChg>
        <pc:spChg chg="add del">
          <ac:chgData name="Abeer Ishal" userId="f411cc15-62d4-4411-a4a7-ab9af6ecc237" providerId="ADAL" clId="{E8F147E4-1811-4CCD-9B8C-A4E2AAF9C5CD}" dt="2023-03-16T12:18:55.364" v="1370" actId="26606"/>
          <ac:spMkLst>
            <pc:docMk/>
            <pc:sldMk cId="1145607703" sldId="270"/>
            <ac:spMk id="64" creationId="{53975754-B125-4FFC-9140-F88A16E3D0E7}"/>
          </ac:spMkLst>
        </pc:spChg>
        <pc:spChg chg="add del">
          <ac:chgData name="Abeer Ishal" userId="f411cc15-62d4-4411-a4a7-ab9af6ecc237" providerId="ADAL" clId="{E8F147E4-1811-4CCD-9B8C-A4E2AAF9C5CD}" dt="2023-03-16T12:18:55.364" v="1370" actId="26606"/>
          <ac:spMkLst>
            <pc:docMk/>
            <pc:sldMk cId="1145607703" sldId="270"/>
            <ac:spMk id="65" creationId="{2C673667-46AA-4DF0-A85B-F7D6E52DB8DF}"/>
          </ac:spMkLst>
        </pc:spChg>
        <pc:spChg chg="add del">
          <ac:chgData name="Abeer Ishal" userId="f411cc15-62d4-4411-a4a7-ab9af6ecc237" providerId="ADAL" clId="{E8F147E4-1811-4CCD-9B8C-A4E2AAF9C5CD}" dt="2023-03-16T12:18:55.364" v="1370" actId="26606"/>
          <ac:spMkLst>
            <pc:docMk/>
            <pc:sldMk cId="1145607703" sldId="270"/>
            <ac:spMk id="66" creationId="{A6C1F2A2-D184-49FB-99E6-B2EE7A52C05B}"/>
          </ac:spMkLst>
        </pc:spChg>
        <pc:spChg chg="add del">
          <ac:chgData name="Abeer Ishal" userId="f411cc15-62d4-4411-a4a7-ab9af6ecc237" providerId="ADAL" clId="{E8F147E4-1811-4CCD-9B8C-A4E2AAF9C5CD}" dt="2023-03-16T12:39:24.782" v="1376" actId="26606"/>
          <ac:spMkLst>
            <pc:docMk/>
            <pc:sldMk cId="1145607703" sldId="270"/>
            <ac:spMk id="68" creationId="{E7B74E81-276A-4BF8-9D74-BF6C44B2E424}"/>
          </ac:spMkLst>
        </pc:spChg>
        <pc:spChg chg="add del">
          <ac:chgData name="Abeer Ishal" userId="f411cc15-62d4-4411-a4a7-ab9af6ecc237" providerId="ADAL" clId="{E8F147E4-1811-4CCD-9B8C-A4E2AAF9C5CD}" dt="2023-03-16T12:39:24.782" v="1376" actId="26606"/>
          <ac:spMkLst>
            <pc:docMk/>
            <pc:sldMk cId="1145607703" sldId="270"/>
            <ac:spMk id="69" creationId="{19C537B0-73BE-41E7-8BD7-CC603DD2BE4E}"/>
          </ac:spMkLst>
        </pc:spChg>
        <pc:spChg chg="add del">
          <ac:chgData name="Abeer Ishal" userId="f411cc15-62d4-4411-a4a7-ab9af6ecc237" providerId="ADAL" clId="{E8F147E4-1811-4CCD-9B8C-A4E2AAF9C5CD}" dt="2023-03-16T12:39:24.782" v="1376" actId="26606"/>
          <ac:spMkLst>
            <pc:docMk/>
            <pc:sldMk cId="1145607703" sldId="270"/>
            <ac:spMk id="70" creationId="{5757CFF1-20F6-4EF6-83FA-264F652F45B9}"/>
          </ac:spMkLst>
        </pc:spChg>
        <pc:spChg chg="add del">
          <ac:chgData name="Abeer Ishal" userId="f411cc15-62d4-4411-a4a7-ab9af6ecc237" providerId="ADAL" clId="{E8F147E4-1811-4CCD-9B8C-A4E2AAF9C5CD}" dt="2023-03-16T12:39:24.782" v="1376" actId="26606"/>
          <ac:spMkLst>
            <pc:docMk/>
            <pc:sldMk cId="1145607703" sldId="270"/>
            <ac:spMk id="71" creationId="{06A9A420-EBC2-475A-B5F6-1915095B1EB6}"/>
          </ac:spMkLst>
        </pc:spChg>
        <pc:spChg chg="add del">
          <ac:chgData name="Abeer Ishal" userId="f411cc15-62d4-4411-a4a7-ab9af6ecc237" providerId="ADAL" clId="{E8F147E4-1811-4CCD-9B8C-A4E2AAF9C5CD}" dt="2023-03-16T12:39:24.782" v="1376" actId="26606"/>
          <ac:spMkLst>
            <pc:docMk/>
            <pc:sldMk cId="1145607703" sldId="270"/>
            <ac:spMk id="72" creationId="{23E32A87-27EB-4E8C-A286-AC27F2A1424A}"/>
          </ac:spMkLst>
        </pc:spChg>
        <pc:picChg chg="add del mod ord">
          <ac:chgData name="Abeer Ishal" userId="f411cc15-62d4-4411-a4a7-ab9af6ecc237" providerId="ADAL" clId="{E8F147E4-1811-4CCD-9B8C-A4E2AAF9C5CD}" dt="2023-03-16T13:04:39.259" v="1879"/>
          <ac:picMkLst>
            <pc:docMk/>
            <pc:sldMk cId="1145607703" sldId="270"/>
            <ac:picMk id="6" creationId="{9F977478-C480-1AD4-2288-2AB7DB677353}"/>
          </ac:picMkLst>
        </pc:picChg>
        <pc:picChg chg="del">
          <ac:chgData name="Abeer Ishal" userId="f411cc15-62d4-4411-a4a7-ab9af6ecc237" providerId="ADAL" clId="{E8F147E4-1811-4CCD-9B8C-A4E2AAF9C5CD}" dt="2023-03-16T12:17:03.945" v="1359" actId="478"/>
          <ac:picMkLst>
            <pc:docMk/>
            <pc:sldMk cId="1145607703" sldId="270"/>
            <ac:picMk id="7" creationId="{973036B0-DC8D-C0BE-7535-C5508BFEE10A}"/>
          </ac:picMkLst>
        </pc:picChg>
      </pc:sldChg>
    </pc:docChg>
  </pc:docChgLst>
  <pc:docChgLst>
    <pc:chgData name="Abeer Ishal (2128229)" userId="f411cc15-62d4-4411-a4a7-ab9af6ecc237" providerId="ADAL" clId="{E8F147E4-1811-4CCD-9B8C-A4E2AAF9C5CD}"/>
    <pc:docChg chg="undo custSel addSld delSld modSld sldOrd">
      <pc:chgData name="Abeer Ishal (2128229)" userId="f411cc15-62d4-4411-a4a7-ab9af6ecc237" providerId="ADAL" clId="{E8F147E4-1811-4CCD-9B8C-A4E2AAF9C5CD}" dt="2023-03-15T19:22:15.113" v="2023" actId="20577"/>
      <pc:docMkLst>
        <pc:docMk/>
      </pc:docMkLst>
      <pc:sldChg chg="addSp delSp modSp mod">
        <pc:chgData name="Abeer Ishal (2128229)" userId="f411cc15-62d4-4411-a4a7-ab9af6ecc237" providerId="ADAL" clId="{E8F147E4-1811-4CCD-9B8C-A4E2AAF9C5CD}" dt="2023-03-14T19:18:37.679" v="293"/>
        <pc:sldMkLst>
          <pc:docMk/>
          <pc:sldMk cId="686645664" sldId="256"/>
        </pc:sldMkLst>
        <pc:spChg chg="mod">
          <ac:chgData name="Abeer Ishal (2128229)" userId="f411cc15-62d4-4411-a4a7-ab9af6ecc237" providerId="ADAL" clId="{E8F147E4-1811-4CCD-9B8C-A4E2AAF9C5CD}" dt="2023-03-14T19:18:36.726" v="291" actId="26606"/>
          <ac:spMkLst>
            <pc:docMk/>
            <pc:sldMk cId="686645664" sldId="256"/>
            <ac:spMk id="2" creationId="{47DEA786-C00D-E58D-B0FD-341B29B0BA8A}"/>
          </ac:spMkLst>
        </pc:spChg>
        <pc:spChg chg="mod">
          <ac:chgData name="Abeer Ishal (2128229)" userId="f411cc15-62d4-4411-a4a7-ab9af6ecc237" providerId="ADAL" clId="{E8F147E4-1811-4CCD-9B8C-A4E2AAF9C5CD}" dt="2023-03-14T19:18:36.726" v="291" actId="26606"/>
          <ac:spMkLst>
            <pc:docMk/>
            <pc:sldMk cId="686645664" sldId="256"/>
            <ac:spMk id="3" creationId="{EC81E6E3-8D85-7903-915A-5356E697AB76}"/>
          </ac:spMkLst>
        </pc:spChg>
        <pc:spChg chg="add del">
          <ac:chgData name="Abeer Ishal (2128229)" userId="f411cc15-62d4-4411-a4a7-ab9af6ecc237" providerId="ADAL" clId="{E8F147E4-1811-4CCD-9B8C-A4E2AAF9C5CD}" dt="2023-03-14T19:18:36.726" v="291" actId="26606"/>
          <ac:spMkLst>
            <pc:docMk/>
            <pc:sldMk cId="686645664" sldId="256"/>
            <ac:spMk id="16" creationId="{63A1188B-F6D0-454F-8265-790DD27A80DC}"/>
          </ac:spMkLst>
        </pc:spChg>
        <pc:spChg chg="add del">
          <ac:chgData name="Abeer Ishal (2128229)" userId="f411cc15-62d4-4411-a4a7-ab9af6ecc237" providerId="ADAL" clId="{E8F147E4-1811-4CCD-9B8C-A4E2AAF9C5CD}" dt="2023-03-14T19:18:36.726" v="291" actId="26606"/>
          <ac:spMkLst>
            <pc:docMk/>
            <pc:sldMk cId="686645664" sldId="256"/>
            <ac:spMk id="17" creationId="{E1508670-65E0-4939-8E5D-98D071CA1A36}"/>
          </ac:spMkLst>
        </pc:spChg>
        <pc:spChg chg="add del">
          <ac:chgData name="Abeer Ishal (2128229)" userId="f411cc15-62d4-4411-a4a7-ab9af6ecc237" providerId="ADAL" clId="{E8F147E4-1811-4CCD-9B8C-A4E2AAF9C5CD}" dt="2023-03-14T19:18:36.726" v="291" actId="26606"/>
          <ac:spMkLst>
            <pc:docMk/>
            <pc:sldMk cId="686645664" sldId="256"/>
            <ac:spMk id="18" creationId="{BA680864-F353-4128-88F8-98E04FD7641B}"/>
          </ac:spMkLst>
        </pc:spChg>
        <pc:spChg chg="add del">
          <ac:chgData name="Abeer Ishal (2128229)" userId="f411cc15-62d4-4411-a4a7-ab9af6ecc237" providerId="ADAL" clId="{E8F147E4-1811-4CCD-9B8C-A4E2AAF9C5CD}" dt="2023-03-14T19:18:36.726" v="291" actId="26606"/>
          <ac:spMkLst>
            <pc:docMk/>
            <pc:sldMk cId="686645664" sldId="256"/>
            <ac:spMk id="23" creationId="{C413E3EA-0697-4735-994B-169F5FA2CFE2}"/>
          </ac:spMkLst>
        </pc:spChg>
        <pc:spChg chg="add del">
          <ac:chgData name="Abeer Ishal (2128229)" userId="f411cc15-62d4-4411-a4a7-ab9af6ecc237" providerId="ADAL" clId="{E8F147E4-1811-4CCD-9B8C-A4E2AAF9C5CD}" dt="2023-03-14T19:18:36.726" v="291" actId="26606"/>
          <ac:spMkLst>
            <pc:docMk/>
            <pc:sldMk cId="686645664" sldId="256"/>
            <ac:spMk id="25" creationId="{28DE0BF7-25C7-4B9E-8892-FFD153E41F57}"/>
          </ac:spMkLst>
        </pc:spChg>
        <pc:spChg chg="add del">
          <ac:chgData name="Abeer Ishal (2128229)" userId="f411cc15-62d4-4411-a4a7-ab9af6ecc237" providerId="ADAL" clId="{E8F147E4-1811-4CCD-9B8C-A4E2AAF9C5CD}" dt="2023-03-14T19:18:36.726" v="291" actId="26606"/>
          <ac:spMkLst>
            <pc:docMk/>
            <pc:sldMk cId="686645664" sldId="256"/>
            <ac:spMk id="27" creationId="{056EE075-3641-41C0-833B-18F3EC0E3ED9}"/>
          </ac:spMkLst>
        </pc:spChg>
        <pc:spChg chg="add del">
          <ac:chgData name="Abeer Ishal (2128229)" userId="f411cc15-62d4-4411-a4a7-ab9af6ecc237" providerId="ADAL" clId="{E8F147E4-1811-4CCD-9B8C-A4E2AAF9C5CD}" dt="2023-03-14T19:18:36.726" v="291" actId="26606"/>
          <ac:spMkLst>
            <pc:docMk/>
            <pc:sldMk cId="686645664" sldId="256"/>
            <ac:spMk id="29" creationId="{37FA30FB-D390-4D34-80E7-DD860FAF7947}"/>
          </ac:spMkLst>
        </pc:spChg>
        <pc:spChg chg="add del">
          <ac:chgData name="Abeer Ishal (2128229)" userId="f411cc15-62d4-4411-a4a7-ab9af6ecc237" providerId="ADAL" clId="{E8F147E4-1811-4CCD-9B8C-A4E2AAF9C5CD}" dt="2023-03-14T19:18:36.726" v="291" actId="26606"/>
          <ac:spMkLst>
            <pc:docMk/>
            <pc:sldMk cId="686645664" sldId="256"/>
            <ac:spMk id="31" creationId="{2E21A41C-EC74-49DE-BEE5-F936A22CF065}"/>
          </ac:spMkLst>
        </pc:spChg>
        <pc:picChg chg="add del mod">
          <ac:chgData name="Abeer Ishal (2128229)" userId="f411cc15-62d4-4411-a4a7-ab9af6ecc237" providerId="ADAL" clId="{E8F147E4-1811-4CCD-9B8C-A4E2AAF9C5CD}" dt="2023-03-14T19:18:36.726" v="291" actId="26606"/>
          <ac:picMkLst>
            <pc:docMk/>
            <pc:sldMk cId="686645664" sldId="256"/>
            <ac:picMk id="5" creationId="{9ED6C3FF-85C9-DAF5-13AE-101D03E1F85C}"/>
          </ac:picMkLst>
        </pc:picChg>
        <pc:picChg chg="add del mod">
          <ac:chgData name="Abeer Ishal (2128229)" userId="f411cc15-62d4-4411-a4a7-ab9af6ecc237" providerId="ADAL" clId="{E8F147E4-1811-4CCD-9B8C-A4E2AAF9C5CD}" dt="2023-03-14T18:30:27.324" v="87"/>
          <ac:picMkLst>
            <pc:docMk/>
            <pc:sldMk cId="686645664" sldId="256"/>
            <ac:picMk id="6" creationId="{7F9221C2-01D2-2142-AFF1-DCDAA7A523C9}"/>
          </ac:picMkLst>
        </pc:picChg>
        <pc:picChg chg="add del mod ord">
          <ac:chgData name="Abeer Ishal (2128229)" userId="f411cc15-62d4-4411-a4a7-ab9af6ecc237" providerId="ADAL" clId="{E8F147E4-1811-4CCD-9B8C-A4E2AAF9C5CD}" dt="2023-03-14T19:18:37.679" v="293"/>
          <ac:picMkLst>
            <pc:docMk/>
            <pc:sldMk cId="686645664" sldId="256"/>
            <ac:picMk id="8" creationId="{A3009672-6BEB-27F0-E4D8-7864D396A5F7}"/>
          </ac:picMkLst>
        </pc:picChg>
      </pc:sldChg>
      <pc:sldChg chg="modSp mod">
        <pc:chgData name="Abeer Ishal (2128229)" userId="f411cc15-62d4-4411-a4a7-ab9af6ecc237" providerId="ADAL" clId="{E8F147E4-1811-4CCD-9B8C-A4E2AAF9C5CD}" dt="2023-03-15T11:46:54.087" v="1005" actId="20577"/>
        <pc:sldMkLst>
          <pc:docMk/>
          <pc:sldMk cId="3452495838" sldId="257"/>
        </pc:sldMkLst>
        <pc:spChg chg="mod">
          <ac:chgData name="Abeer Ishal (2128229)" userId="f411cc15-62d4-4411-a4a7-ab9af6ecc237" providerId="ADAL" clId="{E8F147E4-1811-4CCD-9B8C-A4E2AAF9C5CD}" dt="2023-03-15T10:23:19.234" v="972" actId="20577"/>
          <ac:spMkLst>
            <pc:docMk/>
            <pc:sldMk cId="3452495838" sldId="257"/>
            <ac:spMk id="2" creationId="{DD7CD3D6-3672-C8DD-FF7F-0EA20C0F1126}"/>
          </ac:spMkLst>
        </pc:spChg>
        <pc:spChg chg="mod">
          <ac:chgData name="Abeer Ishal (2128229)" userId="f411cc15-62d4-4411-a4a7-ab9af6ecc237" providerId="ADAL" clId="{E8F147E4-1811-4CCD-9B8C-A4E2AAF9C5CD}" dt="2023-03-15T11:46:54.087" v="1005" actId="20577"/>
          <ac:spMkLst>
            <pc:docMk/>
            <pc:sldMk cId="3452495838" sldId="257"/>
            <ac:spMk id="9" creationId="{27227F26-47C1-5F59-6BC1-7FAFFD17196F}"/>
          </ac:spMkLst>
        </pc:spChg>
      </pc:sldChg>
      <pc:sldChg chg="modSp mod setBg">
        <pc:chgData name="Abeer Ishal (2128229)" userId="f411cc15-62d4-4411-a4a7-ab9af6ecc237" providerId="ADAL" clId="{E8F147E4-1811-4CCD-9B8C-A4E2AAF9C5CD}" dt="2023-03-15T10:11:42.353" v="936"/>
        <pc:sldMkLst>
          <pc:docMk/>
          <pc:sldMk cId="1172525668" sldId="258"/>
        </pc:sldMkLst>
        <pc:spChg chg="mod">
          <ac:chgData name="Abeer Ishal (2128229)" userId="f411cc15-62d4-4411-a4a7-ab9af6ecc237" providerId="ADAL" clId="{E8F147E4-1811-4CCD-9B8C-A4E2AAF9C5CD}" dt="2023-03-15T09:49:44.937" v="842" actId="20577"/>
          <ac:spMkLst>
            <pc:docMk/>
            <pc:sldMk cId="1172525668" sldId="258"/>
            <ac:spMk id="14" creationId="{BC0B25FE-FCA4-CCEE-E5DD-2FE9202AF3ED}"/>
          </ac:spMkLst>
        </pc:spChg>
      </pc:sldChg>
      <pc:sldChg chg="modSp mod setBg">
        <pc:chgData name="Abeer Ishal (2128229)" userId="f411cc15-62d4-4411-a4a7-ab9af6ecc237" providerId="ADAL" clId="{E8F147E4-1811-4CCD-9B8C-A4E2AAF9C5CD}" dt="2023-03-15T19:04:13.437" v="1557" actId="20577"/>
        <pc:sldMkLst>
          <pc:docMk/>
          <pc:sldMk cId="1950135687" sldId="259"/>
        </pc:sldMkLst>
        <pc:spChg chg="mod">
          <ac:chgData name="Abeer Ishal (2128229)" userId="f411cc15-62d4-4411-a4a7-ab9af6ecc237" providerId="ADAL" clId="{E8F147E4-1811-4CCD-9B8C-A4E2AAF9C5CD}" dt="2023-03-15T10:22:54.084" v="958" actId="255"/>
          <ac:spMkLst>
            <pc:docMk/>
            <pc:sldMk cId="1950135687" sldId="259"/>
            <ac:spMk id="7" creationId="{BBEC0DA2-F8BC-F1E2-3879-1E59A470ECB4}"/>
          </ac:spMkLst>
        </pc:spChg>
        <pc:spChg chg="mod">
          <ac:chgData name="Abeer Ishal (2128229)" userId="f411cc15-62d4-4411-a4a7-ab9af6ecc237" providerId="ADAL" clId="{E8F147E4-1811-4CCD-9B8C-A4E2AAF9C5CD}" dt="2023-03-15T19:04:13.437" v="1557" actId="20577"/>
          <ac:spMkLst>
            <pc:docMk/>
            <pc:sldMk cId="1950135687" sldId="259"/>
            <ac:spMk id="29" creationId="{D8230F58-8A6E-C13F-8EC4-F8422217BCCD}"/>
          </ac:spMkLst>
        </pc:spChg>
        <pc:picChg chg="mod">
          <ac:chgData name="Abeer Ishal (2128229)" userId="f411cc15-62d4-4411-a4a7-ab9af6ecc237" providerId="ADAL" clId="{E8F147E4-1811-4CCD-9B8C-A4E2AAF9C5CD}" dt="2023-03-14T16:30:17.956" v="53"/>
          <ac:picMkLst>
            <pc:docMk/>
            <pc:sldMk cId="1950135687" sldId="259"/>
            <ac:picMk id="5" creationId="{B1E8515E-00C8-CEBC-470A-614C9F00B370}"/>
          </ac:picMkLst>
        </pc:picChg>
      </pc:sldChg>
      <pc:sldChg chg="addSp delSp modSp del mod setBg">
        <pc:chgData name="Abeer Ishal (2128229)" userId="f411cc15-62d4-4411-a4a7-ab9af6ecc237" providerId="ADAL" clId="{E8F147E4-1811-4CCD-9B8C-A4E2AAF9C5CD}" dt="2023-03-14T19:26:15.200" v="294" actId="47"/>
        <pc:sldMkLst>
          <pc:docMk/>
          <pc:sldMk cId="3857758009" sldId="262"/>
        </pc:sldMkLst>
        <pc:spChg chg="mod">
          <ac:chgData name="Abeer Ishal (2128229)" userId="f411cc15-62d4-4411-a4a7-ab9af6ecc237" providerId="ADAL" clId="{E8F147E4-1811-4CCD-9B8C-A4E2AAF9C5CD}" dt="2023-03-14T17:08:07.642" v="75" actId="26606"/>
          <ac:spMkLst>
            <pc:docMk/>
            <pc:sldMk cId="3857758009" sldId="262"/>
            <ac:spMk id="2" creationId="{5B451CC6-3E19-EBCA-A37C-648AEC3AC8EE}"/>
          </ac:spMkLst>
        </pc:spChg>
        <pc:spChg chg="add del">
          <ac:chgData name="Abeer Ishal (2128229)" userId="f411cc15-62d4-4411-a4a7-ab9af6ecc237" providerId="ADAL" clId="{E8F147E4-1811-4CCD-9B8C-A4E2AAF9C5CD}" dt="2023-03-14T17:08:07.642" v="75" actId="26606"/>
          <ac:spMkLst>
            <pc:docMk/>
            <pc:sldMk cId="3857758009" sldId="262"/>
            <ac:spMk id="8" creationId="{96A35EAA-ED80-4FF1-942C-82B1D483AF60}"/>
          </ac:spMkLst>
        </pc:spChg>
        <pc:spChg chg="add del">
          <ac:chgData name="Abeer Ishal (2128229)" userId="f411cc15-62d4-4411-a4a7-ab9af6ecc237" providerId="ADAL" clId="{E8F147E4-1811-4CCD-9B8C-A4E2AAF9C5CD}" dt="2023-03-14T17:08:07.642" v="75" actId="26606"/>
          <ac:spMkLst>
            <pc:docMk/>
            <pc:sldMk cId="3857758009" sldId="262"/>
            <ac:spMk id="10" creationId="{D415F49B-3CBC-46CF-AFB5-988852D0479E}"/>
          </ac:spMkLst>
        </pc:spChg>
        <pc:spChg chg="add del">
          <ac:chgData name="Abeer Ishal (2128229)" userId="f411cc15-62d4-4411-a4a7-ab9af6ecc237" providerId="ADAL" clId="{E8F147E4-1811-4CCD-9B8C-A4E2AAF9C5CD}" dt="2023-03-14T17:08:07.642" v="75" actId="26606"/>
          <ac:spMkLst>
            <pc:docMk/>
            <pc:sldMk cId="3857758009" sldId="262"/>
            <ac:spMk id="12" creationId="{83AF9C6E-31D5-480C-AE10-9BA3E4ED1A5B}"/>
          </ac:spMkLst>
        </pc:spChg>
        <pc:spChg chg="add del">
          <ac:chgData name="Abeer Ishal (2128229)" userId="f411cc15-62d4-4411-a4a7-ab9af6ecc237" providerId="ADAL" clId="{E8F147E4-1811-4CCD-9B8C-A4E2AAF9C5CD}" dt="2023-03-14T17:08:07.642" v="75" actId="26606"/>
          <ac:spMkLst>
            <pc:docMk/>
            <pc:sldMk cId="3857758009" sldId="262"/>
            <ac:spMk id="14" creationId="{B155D881-5851-4819-8BA3-E10CC37A9615}"/>
          </ac:spMkLst>
        </pc:spChg>
        <pc:spChg chg="add del">
          <ac:chgData name="Abeer Ishal (2128229)" userId="f411cc15-62d4-4411-a4a7-ab9af6ecc237" providerId="ADAL" clId="{E8F147E4-1811-4CCD-9B8C-A4E2AAF9C5CD}" dt="2023-03-14T17:08:07.642" v="75" actId="26606"/>
          <ac:spMkLst>
            <pc:docMk/>
            <pc:sldMk cId="3857758009" sldId="262"/>
            <ac:spMk id="16" creationId="{4F63EBA1-848C-4958-811B-0BEF4A0DFC54}"/>
          </ac:spMkLst>
        </pc:spChg>
        <pc:spChg chg="add del">
          <ac:chgData name="Abeer Ishal (2128229)" userId="f411cc15-62d4-4411-a4a7-ab9af6ecc237" providerId="ADAL" clId="{E8F147E4-1811-4CCD-9B8C-A4E2AAF9C5CD}" dt="2023-03-14T17:07:53.179" v="72" actId="26606"/>
          <ac:spMkLst>
            <pc:docMk/>
            <pc:sldMk cId="3857758009" sldId="262"/>
            <ac:spMk id="21" creationId="{96A35EAA-ED80-4FF1-942C-82B1D483AF60}"/>
          </ac:spMkLst>
        </pc:spChg>
        <pc:spChg chg="add del">
          <ac:chgData name="Abeer Ishal (2128229)" userId="f411cc15-62d4-4411-a4a7-ab9af6ecc237" providerId="ADAL" clId="{E8F147E4-1811-4CCD-9B8C-A4E2AAF9C5CD}" dt="2023-03-14T17:07:53.179" v="72" actId="26606"/>
          <ac:spMkLst>
            <pc:docMk/>
            <pc:sldMk cId="3857758009" sldId="262"/>
            <ac:spMk id="23" creationId="{D415F49B-3CBC-46CF-AFB5-988852D0479E}"/>
          </ac:spMkLst>
        </pc:spChg>
        <pc:spChg chg="add del">
          <ac:chgData name="Abeer Ishal (2128229)" userId="f411cc15-62d4-4411-a4a7-ab9af6ecc237" providerId="ADAL" clId="{E8F147E4-1811-4CCD-9B8C-A4E2AAF9C5CD}" dt="2023-03-14T17:07:53.179" v="72" actId="26606"/>
          <ac:spMkLst>
            <pc:docMk/>
            <pc:sldMk cId="3857758009" sldId="262"/>
            <ac:spMk id="25" creationId="{D0940C6F-9A54-410C-9BCD-203E8D97FBAB}"/>
          </ac:spMkLst>
        </pc:spChg>
        <pc:spChg chg="add del">
          <ac:chgData name="Abeer Ishal (2128229)" userId="f411cc15-62d4-4411-a4a7-ab9af6ecc237" providerId="ADAL" clId="{E8F147E4-1811-4CCD-9B8C-A4E2AAF9C5CD}" dt="2023-03-14T17:07:53.179" v="72" actId="26606"/>
          <ac:spMkLst>
            <pc:docMk/>
            <pc:sldMk cId="3857758009" sldId="262"/>
            <ac:spMk id="27" creationId="{D98B472A-D6EF-4DBE-8152-4B2AA75D8A27}"/>
          </ac:spMkLst>
        </pc:spChg>
        <pc:spChg chg="add del">
          <ac:chgData name="Abeer Ishal (2128229)" userId="f411cc15-62d4-4411-a4a7-ab9af6ecc237" providerId="ADAL" clId="{E8F147E4-1811-4CCD-9B8C-A4E2AAF9C5CD}" dt="2023-03-14T17:07:53.179" v="72" actId="26606"/>
          <ac:spMkLst>
            <pc:docMk/>
            <pc:sldMk cId="3857758009" sldId="262"/>
            <ac:spMk id="29" creationId="{FB69A980-D397-4383-991D-6DC2FB1C3CC6}"/>
          </ac:spMkLst>
        </pc:spChg>
        <pc:spChg chg="add del">
          <ac:chgData name="Abeer Ishal (2128229)" userId="f411cc15-62d4-4411-a4a7-ab9af6ecc237" providerId="ADAL" clId="{E8F147E4-1811-4CCD-9B8C-A4E2AAF9C5CD}" dt="2023-03-14T17:07:53.179" v="72" actId="26606"/>
          <ac:spMkLst>
            <pc:docMk/>
            <pc:sldMk cId="3857758009" sldId="262"/>
            <ac:spMk id="31" creationId="{9752318E-D247-4ED8-8B91-ED4663F2359D}"/>
          </ac:spMkLst>
        </pc:spChg>
        <pc:spChg chg="add del">
          <ac:chgData name="Abeer Ishal (2128229)" userId="f411cc15-62d4-4411-a4a7-ab9af6ecc237" providerId="ADAL" clId="{E8F147E4-1811-4CCD-9B8C-A4E2AAF9C5CD}" dt="2023-03-14T17:08:07.619" v="74" actId="26606"/>
          <ac:spMkLst>
            <pc:docMk/>
            <pc:sldMk cId="3857758009" sldId="262"/>
            <ac:spMk id="33" creationId="{96A35EAA-ED80-4FF1-942C-82B1D483AF60}"/>
          </ac:spMkLst>
        </pc:spChg>
        <pc:spChg chg="add del">
          <ac:chgData name="Abeer Ishal (2128229)" userId="f411cc15-62d4-4411-a4a7-ab9af6ecc237" providerId="ADAL" clId="{E8F147E4-1811-4CCD-9B8C-A4E2AAF9C5CD}" dt="2023-03-14T17:08:07.619" v="74" actId="26606"/>
          <ac:spMkLst>
            <pc:docMk/>
            <pc:sldMk cId="3857758009" sldId="262"/>
            <ac:spMk id="34" creationId="{D415F49B-3CBC-46CF-AFB5-988852D0479E}"/>
          </ac:spMkLst>
        </pc:spChg>
        <pc:spChg chg="add del">
          <ac:chgData name="Abeer Ishal (2128229)" userId="f411cc15-62d4-4411-a4a7-ab9af6ecc237" providerId="ADAL" clId="{E8F147E4-1811-4CCD-9B8C-A4E2AAF9C5CD}" dt="2023-03-14T17:08:07.619" v="74" actId="26606"/>
          <ac:spMkLst>
            <pc:docMk/>
            <pc:sldMk cId="3857758009" sldId="262"/>
            <ac:spMk id="35" creationId="{421117CB-D197-45F3-B441-4AC4D215E71B}"/>
          </ac:spMkLst>
        </pc:spChg>
        <pc:spChg chg="add del">
          <ac:chgData name="Abeer Ishal (2128229)" userId="f411cc15-62d4-4411-a4a7-ab9af6ecc237" providerId="ADAL" clId="{E8F147E4-1811-4CCD-9B8C-A4E2AAF9C5CD}" dt="2023-03-14T17:08:07.619" v="74" actId="26606"/>
          <ac:spMkLst>
            <pc:docMk/>
            <pc:sldMk cId="3857758009" sldId="262"/>
            <ac:spMk id="36" creationId="{E8407E26-87C7-42DE-8E90-7BD332BB1B88}"/>
          </ac:spMkLst>
        </pc:spChg>
        <pc:spChg chg="add del">
          <ac:chgData name="Abeer Ishal (2128229)" userId="f411cc15-62d4-4411-a4a7-ab9af6ecc237" providerId="ADAL" clId="{E8F147E4-1811-4CCD-9B8C-A4E2AAF9C5CD}" dt="2023-03-14T17:08:07.619" v="74" actId="26606"/>
          <ac:spMkLst>
            <pc:docMk/>
            <pc:sldMk cId="3857758009" sldId="262"/>
            <ac:spMk id="37" creationId="{1ED55459-2CBB-4DB7-B9D3-F43A3444AD0B}"/>
          </ac:spMkLst>
        </pc:spChg>
        <pc:spChg chg="add">
          <ac:chgData name="Abeer Ishal (2128229)" userId="f411cc15-62d4-4411-a4a7-ab9af6ecc237" providerId="ADAL" clId="{E8F147E4-1811-4CCD-9B8C-A4E2AAF9C5CD}" dt="2023-03-14T17:08:07.642" v="75" actId="26606"/>
          <ac:spMkLst>
            <pc:docMk/>
            <pc:sldMk cId="3857758009" sldId="262"/>
            <ac:spMk id="39" creationId="{96A35EAA-ED80-4FF1-942C-82B1D483AF60}"/>
          </ac:spMkLst>
        </pc:spChg>
        <pc:spChg chg="add">
          <ac:chgData name="Abeer Ishal (2128229)" userId="f411cc15-62d4-4411-a4a7-ab9af6ecc237" providerId="ADAL" clId="{E8F147E4-1811-4CCD-9B8C-A4E2AAF9C5CD}" dt="2023-03-14T17:08:07.642" v="75" actId="26606"/>
          <ac:spMkLst>
            <pc:docMk/>
            <pc:sldMk cId="3857758009" sldId="262"/>
            <ac:spMk id="40" creationId="{D415F49B-3CBC-46CF-AFB5-988852D0479E}"/>
          </ac:spMkLst>
        </pc:spChg>
        <pc:spChg chg="add">
          <ac:chgData name="Abeer Ishal (2128229)" userId="f411cc15-62d4-4411-a4a7-ab9af6ecc237" providerId="ADAL" clId="{E8F147E4-1811-4CCD-9B8C-A4E2AAF9C5CD}" dt="2023-03-14T17:08:07.642" v="75" actId="26606"/>
          <ac:spMkLst>
            <pc:docMk/>
            <pc:sldMk cId="3857758009" sldId="262"/>
            <ac:spMk id="41" creationId="{2EE70287-9BFB-4026-B3EA-77CEE0CA7C17}"/>
          </ac:spMkLst>
        </pc:spChg>
        <pc:spChg chg="add">
          <ac:chgData name="Abeer Ishal (2128229)" userId="f411cc15-62d4-4411-a4a7-ab9af6ecc237" providerId="ADAL" clId="{E8F147E4-1811-4CCD-9B8C-A4E2AAF9C5CD}" dt="2023-03-14T17:08:07.642" v="75" actId="26606"/>
          <ac:spMkLst>
            <pc:docMk/>
            <pc:sldMk cId="3857758009" sldId="262"/>
            <ac:spMk id="42" creationId="{C92F3533-3015-4636-9252-BFE9FD198238}"/>
          </ac:spMkLst>
        </pc:spChg>
        <pc:spChg chg="add">
          <ac:chgData name="Abeer Ishal (2128229)" userId="f411cc15-62d4-4411-a4a7-ab9af6ecc237" providerId="ADAL" clId="{E8F147E4-1811-4CCD-9B8C-A4E2AAF9C5CD}" dt="2023-03-14T17:08:07.642" v="75" actId="26606"/>
          <ac:spMkLst>
            <pc:docMk/>
            <pc:sldMk cId="3857758009" sldId="262"/>
            <ac:spMk id="43" creationId="{4BCDF6AF-237D-449E-8E15-A10B6815CBD2}"/>
          </ac:spMkLst>
        </pc:spChg>
        <pc:spChg chg="add">
          <ac:chgData name="Abeer Ishal (2128229)" userId="f411cc15-62d4-4411-a4a7-ab9af6ecc237" providerId="ADAL" clId="{E8F147E4-1811-4CCD-9B8C-A4E2AAF9C5CD}" dt="2023-03-14T17:08:07.642" v="75" actId="26606"/>
          <ac:spMkLst>
            <pc:docMk/>
            <pc:sldMk cId="3857758009" sldId="262"/>
            <ac:spMk id="44" creationId="{164D53C5-D53E-46BD-82A0-BC9C224DB126}"/>
          </ac:spMkLst>
        </pc:spChg>
        <pc:picChg chg="del">
          <ac:chgData name="Abeer Ishal (2128229)" userId="f411cc15-62d4-4411-a4a7-ab9af6ecc237" providerId="ADAL" clId="{E8F147E4-1811-4CCD-9B8C-A4E2AAF9C5CD}" dt="2023-03-14T17:06:58.068" v="70" actId="478"/>
          <ac:picMkLst>
            <pc:docMk/>
            <pc:sldMk cId="3857758009" sldId="262"/>
            <ac:picMk id="4" creationId="{D4C63618-FD0A-D4C0-1878-816D72544677}"/>
          </ac:picMkLst>
        </pc:picChg>
        <pc:picChg chg="add del mod">
          <ac:chgData name="Abeer Ishal (2128229)" userId="f411cc15-62d4-4411-a4a7-ab9af6ecc237" providerId="ADAL" clId="{E8F147E4-1811-4CCD-9B8C-A4E2AAF9C5CD}" dt="2023-03-14T17:06:45.082" v="68" actId="478"/>
          <ac:picMkLst>
            <pc:docMk/>
            <pc:sldMk cId="3857758009" sldId="262"/>
            <ac:picMk id="5" creationId="{81A71211-FD1C-107E-22A4-34532F1FD516}"/>
          </ac:picMkLst>
        </pc:picChg>
        <pc:picChg chg="add del mod">
          <ac:chgData name="Abeer Ishal (2128229)" userId="f411cc15-62d4-4411-a4a7-ab9af6ecc237" providerId="ADAL" clId="{E8F147E4-1811-4CCD-9B8C-A4E2AAF9C5CD}" dt="2023-03-14T18:31:29.441" v="93" actId="478"/>
          <ac:picMkLst>
            <pc:docMk/>
            <pc:sldMk cId="3857758009" sldId="262"/>
            <ac:picMk id="7" creationId="{2F19D3EB-9F23-48AD-BEEF-6C9C0CC4DD56}"/>
          </ac:picMkLst>
        </pc:picChg>
        <pc:picChg chg="add del mod">
          <ac:chgData name="Abeer Ishal (2128229)" userId="f411cc15-62d4-4411-a4a7-ab9af6ecc237" providerId="ADAL" clId="{E8F147E4-1811-4CCD-9B8C-A4E2AAF9C5CD}" dt="2023-03-14T18:31:30.811" v="95"/>
          <ac:picMkLst>
            <pc:docMk/>
            <pc:sldMk cId="3857758009" sldId="262"/>
            <ac:picMk id="11" creationId="{8192DF71-43FA-846B-52E6-73D7BA03BC45}"/>
          </ac:picMkLst>
        </pc:picChg>
      </pc:sldChg>
      <pc:sldChg chg="addSp delSp modSp mod setBg">
        <pc:chgData name="Abeer Ishal (2128229)" userId="f411cc15-62d4-4411-a4a7-ab9af6ecc237" providerId="ADAL" clId="{E8F147E4-1811-4CCD-9B8C-A4E2AAF9C5CD}" dt="2023-03-15T17:22:46.788" v="1356" actId="20577"/>
        <pc:sldMkLst>
          <pc:docMk/>
          <pc:sldMk cId="2348855897" sldId="263"/>
        </pc:sldMkLst>
        <pc:spChg chg="mod ord">
          <ac:chgData name="Abeer Ishal (2128229)" userId="f411cc15-62d4-4411-a4a7-ab9af6ecc237" providerId="ADAL" clId="{E8F147E4-1811-4CCD-9B8C-A4E2AAF9C5CD}" dt="2023-03-15T10:06:47.260" v="910" actId="26606"/>
          <ac:spMkLst>
            <pc:docMk/>
            <pc:sldMk cId="2348855897" sldId="263"/>
            <ac:spMk id="2" creationId="{978C7849-E312-A7BD-20B8-B6D0C4A998C9}"/>
          </ac:spMkLst>
        </pc:spChg>
        <pc:spChg chg="add del">
          <ac:chgData name="Abeer Ishal (2128229)" userId="f411cc15-62d4-4411-a4a7-ab9af6ecc237" providerId="ADAL" clId="{E8F147E4-1811-4CCD-9B8C-A4E2AAF9C5CD}" dt="2023-03-14T18:32:24.071" v="102" actId="478"/>
          <ac:spMkLst>
            <pc:docMk/>
            <pc:sldMk cId="2348855897" sldId="263"/>
            <ac:spMk id="5" creationId="{69D1E1D7-218F-E268-3FEF-8DE5CC09EEFC}"/>
          </ac:spMkLst>
        </pc:spChg>
        <pc:spChg chg="add mod ord">
          <ac:chgData name="Abeer Ishal (2128229)" userId="f411cc15-62d4-4411-a4a7-ab9af6ecc237" providerId="ADAL" clId="{E8F147E4-1811-4CCD-9B8C-A4E2AAF9C5CD}" dt="2023-03-15T17:22:46.788" v="1356" actId="20577"/>
          <ac:spMkLst>
            <pc:docMk/>
            <pc:sldMk cId="2348855897" sldId="263"/>
            <ac:spMk id="6" creationId="{3F9428DE-8707-64A7-A3DB-E8CF8F83DD22}"/>
          </ac:spMkLst>
        </pc:spChg>
        <pc:spChg chg="add del">
          <ac:chgData name="Abeer Ishal (2128229)" userId="f411cc15-62d4-4411-a4a7-ab9af6ecc237" providerId="ADAL" clId="{E8F147E4-1811-4CCD-9B8C-A4E2AAF9C5CD}" dt="2023-03-14T18:36:11.107" v="133"/>
          <ac:spMkLst>
            <pc:docMk/>
            <pc:sldMk cId="2348855897" sldId="263"/>
            <ac:spMk id="7" creationId="{FEADBF9A-DE0B-7185-E8AA-9A50786B96A6}"/>
          </ac:spMkLst>
        </pc:spChg>
        <pc:spChg chg="add del mod">
          <ac:chgData name="Abeer Ishal (2128229)" userId="f411cc15-62d4-4411-a4a7-ab9af6ecc237" providerId="ADAL" clId="{E8F147E4-1811-4CCD-9B8C-A4E2AAF9C5CD}" dt="2023-03-14T18:36:10.201" v="132"/>
          <ac:spMkLst>
            <pc:docMk/>
            <pc:sldMk cId="2348855897" sldId="263"/>
            <ac:spMk id="8" creationId="{4FAA92A2-40BC-FE24-CC6E-F77BA1CD0D9D}"/>
          </ac:spMkLst>
        </pc:spChg>
        <pc:spChg chg="add del">
          <ac:chgData name="Abeer Ishal (2128229)" userId="f411cc15-62d4-4411-a4a7-ab9af6ecc237" providerId="ADAL" clId="{E8F147E4-1811-4CCD-9B8C-A4E2AAF9C5CD}" dt="2023-03-14T15:50:52.554" v="21" actId="26606"/>
          <ac:spMkLst>
            <pc:docMk/>
            <pc:sldMk cId="2348855897" sldId="263"/>
            <ac:spMk id="9" creationId="{96A35EAA-ED80-4FF1-942C-82B1D483AF60}"/>
          </ac:spMkLst>
        </pc:spChg>
        <pc:spChg chg="add del">
          <ac:chgData name="Abeer Ishal (2128229)" userId="f411cc15-62d4-4411-a4a7-ab9af6ecc237" providerId="ADAL" clId="{E8F147E4-1811-4CCD-9B8C-A4E2AAF9C5CD}" dt="2023-03-14T15:50:52.554" v="21" actId="26606"/>
          <ac:spMkLst>
            <pc:docMk/>
            <pc:sldMk cId="2348855897" sldId="263"/>
            <ac:spMk id="11" creationId="{D415F49B-3CBC-46CF-AFB5-988852D0479E}"/>
          </ac:spMkLst>
        </pc:spChg>
        <pc:spChg chg="add del">
          <ac:chgData name="Abeer Ishal (2128229)" userId="f411cc15-62d4-4411-a4a7-ab9af6ecc237" providerId="ADAL" clId="{E8F147E4-1811-4CCD-9B8C-A4E2AAF9C5CD}" dt="2023-03-14T15:50:52.554" v="21" actId="26606"/>
          <ac:spMkLst>
            <pc:docMk/>
            <pc:sldMk cId="2348855897" sldId="263"/>
            <ac:spMk id="13" creationId="{50A218BB-CDEC-45B2-A060-8951952D99C6}"/>
          </ac:spMkLst>
        </pc:spChg>
        <pc:spChg chg="add del">
          <ac:chgData name="Abeer Ishal (2128229)" userId="f411cc15-62d4-4411-a4a7-ab9af6ecc237" providerId="ADAL" clId="{E8F147E4-1811-4CCD-9B8C-A4E2AAF9C5CD}" dt="2023-03-14T15:50:52.554" v="21" actId="26606"/>
          <ac:spMkLst>
            <pc:docMk/>
            <pc:sldMk cId="2348855897" sldId="263"/>
            <ac:spMk id="15" creationId="{E576C146-A316-4B29-B239-3B35E924FE22}"/>
          </ac:spMkLst>
        </pc:spChg>
        <pc:spChg chg="add del">
          <ac:chgData name="Abeer Ishal (2128229)" userId="f411cc15-62d4-4411-a4a7-ab9af6ecc237" providerId="ADAL" clId="{E8F147E4-1811-4CCD-9B8C-A4E2AAF9C5CD}" dt="2023-03-14T15:50:52.554" v="21" actId="26606"/>
          <ac:spMkLst>
            <pc:docMk/>
            <pc:sldMk cId="2348855897" sldId="263"/>
            <ac:spMk id="17" creationId="{47DF6756-7C2C-4660-B4F2-4287331DCE14}"/>
          </ac:spMkLst>
        </pc:spChg>
        <pc:spChg chg="add del">
          <ac:chgData name="Abeer Ishal (2128229)" userId="f411cc15-62d4-4411-a4a7-ab9af6ecc237" providerId="ADAL" clId="{E8F147E4-1811-4CCD-9B8C-A4E2AAF9C5CD}" dt="2023-03-14T15:50:58.245" v="23" actId="26606"/>
          <ac:spMkLst>
            <pc:docMk/>
            <pc:sldMk cId="2348855897" sldId="263"/>
            <ac:spMk id="19" creationId="{96A35EAA-ED80-4FF1-942C-82B1D483AF60}"/>
          </ac:spMkLst>
        </pc:spChg>
        <pc:spChg chg="add del">
          <ac:chgData name="Abeer Ishal (2128229)" userId="f411cc15-62d4-4411-a4a7-ab9af6ecc237" providerId="ADAL" clId="{E8F147E4-1811-4CCD-9B8C-A4E2AAF9C5CD}" dt="2023-03-14T15:50:58.245" v="23" actId="26606"/>
          <ac:spMkLst>
            <pc:docMk/>
            <pc:sldMk cId="2348855897" sldId="263"/>
            <ac:spMk id="20" creationId="{D415F49B-3CBC-46CF-AFB5-988852D0479E}"/>
          </ac:spMkLst>
        </pc:spChg>
        <pc:spChg chg="add del">
          <ac:chgData name="Abeer Ishal (2128229)" userId="f411cc15-62d4-4411-a4a7-ab9af6ecc237" providerId="ADAL" clId="{E8F147E4-1811-4CCD-9B8C-A4E2AAF9C5CD}" dt="2023-03-14T15:50:58.245" v="23" actId="26606"/>
          <ac:spMkLst>
            <pc:docMk/>
            <pc:sldMk cId="2348855897" sldId="263"/>
            <ac:spMk id="21" creationId="{4293528E-0CA3-4E56-B7A0-091C0AB0CBF2}"/>
          </ac:spMkLst>
        </pc:spChg>
        <pc:spChg chg="add del">
          <ac:chgData name="Abeer Ishal (2128229)" userId="f411cc15-62d4-4411-a4a7-ab9af6ecc237" providerId="ADAL" clId="{E8F147E4-1811-4CCD-9B8C-A4E2AAF9C5CD}" dt="2023-03-14T15:50:58.245" v="23" actId="26606"/>
          <ac:spMkLst>
            <pc:docMk/>
            <pc:sldMk cId="2348855897" sldId="263"/>
            <ac:spMk id="22" creationId="{F778232E-C75B-4B3C-9201-81C0775715EF}"/>
          </ac:spMkLst>
        </pc:spChg>
        <pc:spChg chg="add del">
          <ac:chgData name="Abeer Ishal (2128229)" userId="f411cc15-62d4-4411-a4a7-ab9af6ecc237" providerId="ADAL" clId="{E8F147E4-1811-4CCD-9B8C-A4E2AAF9C5CD}" dt="2023-03-14T15:50:59.796" v="25" actId="26606"/>
          <ac:spMkLst>
            <pc:docMk/>
            <pc:sldMk cId="2348855897" sldId="263"/>
            <ac:spMk id="23" creationId="{4BCDF6AF-237D-449E-8E15-A10B6815CBD2}"/>
          </ac:spMkLst>
        </pc:spChg>
        <pc:spChg chg="add del">
          <ac:chgData name="Abeer Ishal (2128229)" userId="f411cc15-62d4-4411-a4a7-ab9af6ecc237" providerId="ADAL" clId="{E8F147E4-1811-4CCD-9B8C-A4E2AAF9C5CD}" dt="2023-03-14T15:50:59.796" v="25" actId="26606"/>
          <ac:spMkLst>
            <pc:docMk/>
            <pc:sldMk cId="2348855897" sldId="263"/>
            <ac:spMk id="24" creationId="{96A35EAA-ED80-4FF1-942C-82B1D483AF60}"/>
          </ac:spMkLst>
        </pc:spChg>
        <pc:spChg chg="add del">
          <ac:chgData name="Abeer Ishal (2128229)" userId="f411cc15-62d4-4411-a4a7-ab9af6ecc237" providerId="ADAL" clId="{E8F147E4-1811-4CCD-9B8C-A4E2AAF9C5CD}" dt="2023-03-14T15:50:59.796" v="25" actId="26606"/>
          <ac:spMkLst>
            <pc:docMk/>
            <pc:sldMk cId="2348855897" sldId="263"/>
            <ac:spMk id="25" creationId="{D415F49B-3CBC-46CF-AFB5-988852D0479E}"/>
          </ac:spMkLst>
        </pc:spChg>
        <pc:spChg chg="add del">
          <ac:chgData name="Abeer Ishal (2128229)" userId="f411cc15-62d4-4411-a4a7-ab9af6ecc237" providerId="ADAL" clId="{E8F147E4-1811-4CCD-9B8C-A4E2AAF9C5CD}" dt="2023-03-14T15:50:59.796" v="25" actId="26606"/>
          <ac:spMkLst>
            <pc:docMk/>
            <pc:sldMk cId="2348855897" sldId="263"/>
            <ac:spMk id="26" creationId="{9B9B1E06-C285-49D2-A771-15D3B01805EC}"/>
          </ac:spMkLst>
        </pc:spChg>
        <pc:spChg chg="add del">
          <ac:chgData name="Abeer Ishal (2128229)" userId="f411cc15-62d4-4411-a4a7-ab9af6ecc237" providerId="ADAL" clId="{E8F147E4-1811-4CCD-9B8C-A4E2AAF9C5CD}" dt="2023-03-14T15:50:59.796" v="25" actId="26606"/>
          <ac:spMkLst>
            <pc:docMk/>
            <pc:sldMk cId="2348855897" sldId="263"/>
            <ac:spMk id="27" creationId="{7D6E2857-151A-42EA-8CF9-D6EEEAA59773}"/>
          </ac:spMkLst>
        </pc:spChg>
        <pc:spChg chg="add del">
          <ac:chgData name="Abeer Ishal (2128229)" userId="f411cc15-62d4-4411-a4a7-ab9af6ecc237" providerId="ADAL" clId="{E8F147E4-1811-4CCD-9B8C-A4E2AAF9C5CD}" dt="2023-03-14T15:50:59.796" v="25" actId="26606"/>
          <ac:spMkLst>
            <pc:docMk/>
            <pc:sldMk cId="2348855897" sldId="263"/>
            <ac:spMk id="28" creationId="{1CFA2D96-43D5-4A83-94FF-B7EA00B41EE9}"/>
          </ac:spMkLst>
        </pc:spChg>
        <pc:spChg chg="add del">
          <ac:chgData name="Abeer Ishal (2128229)" userId="f411cc15-62d4-4411-a4a7-ab9af6ecc237" providerId="ADAL" clId="{E8F147E4-1811-4CCD-9B8C-A4E2AAF9C5CD}" dt="2023-03-14T15:50:59.796" v="25" actId="26606"/>
          <ac:spMkLst>
            <pc:docMk/>
            <pc:sldMk cId="2348855897" sldId="263"/>
            <ac:spMk id="29" creationId="{DE08D492-4C34-47FE-8E31-4A8A7556F5F8}"/>
          </ac:spMkLst>
        </pc:spChg>
        <pc:spChg chg="add del">
          <ac:chgData name="Abeer Ishal (2128229)" userId="f411cc15-62d4-4411-a4a7-ab9af6ecc237" providerId="ADAL" clId="{E8F147E4-1811-4CCD-9B8C-A4E2AAF9C5CD}" dt="2023-03-14T15:50:59.796" v="25" actId="26606"/>
          <ac:spMkLst>
            <pc:docMk/>
            <pc:sldMk cId="2348855897" sldId="263"/>
            <ac:spMk id="30" creationId="{9951EB28-CE95-4718-9074-7F888DCB3B48}"/>
          </ac:spMkLst>
        </pc:spChg>
        <pc:spChg chg="add del">
          <ac:chgData name="Abeer Ishal (2128229)" userId="f411cc15-62d4-4411-a4a7-ab9af6ecc237" providerId="ADAL" clId="{E8F147E4-1811-4CCD-9B8C-A4E2AAF9C5CD}" dt="2023-03-14T15:51:10.046" v="27" actId="26606"/>
          <ac:spMkLst>
            <pc:docMk/>
            <pc:sldMk cId="2348855897" sldId="263"/>
            <ac:spMk id="32" creationId="{96A35EAA-ED80-4FF1-942C-82B1D483AF60}"/>
          </ac:spMkLst>
        </pc:spChg>
        <pc:spChg chg="add del">
          <ac:chgData name="Abeer Ishal (2128229)" userId="f411cc15-62d4-4411-a4a7-ab9af6ecc237" providerId="ADAL" clId="{E8F147E4-1811-4CCD-9B8C-A4E2AAF9C5CD}" dt="2023-03-14T15:51:10.046" v="27" actId="26606"/>
          <ac:spMkLst>
            <pc:docMk/>
            <pc:sldMk cId="2348855897" sldId="263"/>
            <ac:spMk id="33" creationId="{D415F49B-3CBC-46CF-AFB5-988852D0479E}"/>
          </ac:spMkLst>
        </pc:spChg>
        <pc:spChg chg="add del">
          <ac:chgData name="Abeer Ishal (2128229)" userId="f411cc15-62d4-4411-a4a7-ab9af6ecc237" providerId="ADAL" clId="{E8F147E4-1811-4CCD-9B8C-A4E2AAF9C5CD}" dt="2023-03-14T15:51:10.046" v="27" actId="26606"/>
          <ac:spMkLst>
            <pc:docMk/>
            <pc:sldMk cId="2348855897" sldId="263"/>
            <ac:spMk id="34" creationId="{4293528E-0CA3-4E56-B7A0-091C0AB0CBF2}"/>
          </ac:spMkLst>
        </pc:spChg>
        <pc:spChg chg="add del">
          <ac:chgData name="Abeer Ishal (2128229)" userId="f411cc15-62d4-4411-a4a7-ab9af6ecc237" providerId="ADAL" clId="{E8F147E4-1811-4CCD-9B8C-A4E2AAF9C5CD}" dt="2023-03-14T15:51:10.046" v="27" actId="26606"/>
          <ac:spMkLst>
            <pc:docMk/>
            <pc:sldMk cId="2348855897" sldId="263"/>
            <ac:spMk id="35" creationId="{F778232E-C75B-4B3C-9201-81C0775715EF}"/>
          </ac:spMkLst>
        </pc:spChg>
        <pc:spChg chg="add del">
          <ac:chgData name="Abeer Ishal (2128229)" userId="f411cc15-62d4-4411-a4a7-ab9af6ecc237" providerId="ADAL" clId="{E8F147E4-1811-4CCD-9B8C-A4E2AAF9C5CD}" dt="2023-03-14T15:51:23.669" v="31" actId="26606"/>
          <ac:spMkLst>
            <pc:docMk/>
            <pc:sldMk cId="2348855897" sldId="263"/>
            <ac:spMk id="37" creationId="{96A35EAA-ED80-4FF1-942C-82B1D483AF60}"/>
          </ac:spMkLst>
        </pc:spChg>
        <pc:spChg chg="add del">
          <ac:chgData name="Abeer Ishal (2128229)" userId="f411cc15-62d4-4411-a4a7-ab9af6ecc237" providerId="ADAL" clId="{E8F147E4-1811-4CCD-9B8C-A4E2AAF9C5CD}" dt="2023-03-14T15:51:23.669" v="31" actId="26606"/>
          <ac:spMkLst>
            <pc:docMk/>
            <pc:sldMk cId="2348855897" sldId="263"/>
            <ac:spMk id="38" creationId="{D415F49B-3CBC-46CF-AFB5-988852D0479E}"/>
          </ac:spMkLst>
        </pc:spChg>
        <pc:spChg chg="add del">
          <ac:chgData name="Abeer Ishal (2128229)" userId="f411cc15-62d4-4411-a4a7-ab9af6ecc237" providerId="ADAL" clId="{E8F147E4-1811-4CCD-9B8C-A4E2AAF9C5CD}" dt="2023-03-14T15:51:23.669" v="31" actId="26606"/>
          <ac:spMkLst>
            <pc:docMk/>
            <pc:sldMk cId="2348855897" sldId="263"/>
            <ac:spMk id="39" creationId="{421117CB-D197-45F3-B441-4AC4D215E71B}"/>
          </ac:spMkLst>
        </pc:spChg>
        <pc:spChg chg="add del">
          <ac:chgData name="Abeer Ishal (2128229)" userId="f411cc15-62d4-4411-a4a7-ab9af6ecc237" providerId="ADAL" clId="{E8F147E4-1811-4CCD-9B8C-A4E2AAF9C5CD}" dt="2023-03-14T15:51:23.669" v="31" actId="26606"/>
          <ac:spMkLst>
            <pc:docMk/>
            <pc:sldMk cId="2348855897" sldId="263"/>
            <ac:spMk id="40" creationId="{E8407E26-87C7-42DE-8E90-7BD332BB1B88}"/>
          </ac:spMkLst>
        </pc:spChg>
        <pc:spChg chg="add del">
          <ac:chgData name="Abeer Ishal (2128229)" userId="f411cc15-62d4-4411-a4a7-ab9af6ecc237" providerId="ADAL" clId="{E8F147E4-1811-4CCD-9B8C-A4E2AAF9C5CD}" dt="2023-03-14T15:51:23.669" v="31" actId="26606"/>
          <ac:spMkLst>
            <pc:docMk/>
            <pc:sldMk cId="2348855897" sldId="263"/>
            <ac:spMk id="41" creationId="{1ED55459-2CBB-4DB7-B9D3-F43A3444AD0B}"/>
          </ac:spMkLst>
        </pc:spChg>
        <pc:spChg chg="add del">
          <ac:chgData name="Abeer Ishal (2128229)" userId="f411cc15-62d4-4411-a4a7-ab9af6ecc237" providerId="ADAL" clId="{E8F147E4-1811-4CCD-9B8C-A4E2AAF9C5CD}" dt="2023-03-14T15:52:13.183" v="38" actId="26606"/>
          <ac:spMkLst>
            <pc:docMk/>
            <pc:sldMk cId="2348855897" sldId="263"/>
            <ac:spMk id="46" creationId="{96A35EAA-ED80-4FF1-942C-82B1D483AF60}"/>
          </ac:spMkLst>
        </pc:spChg>
        <pc:spChg chg="add del">
          <ac:chgData name="Abeer Ishal (2128229)" userId="f411cc15-62d4-4411-a4a7-ab9af6ecc237" providerId="ADAL" clId="{E8F147E4-1811-4CCD-9B8C-A4E2AAF9C5CD}" dt="2023-03-14T15:52:13.183" v="38" actId="26606"/>
          <ac:spMkLst>
            <pc:docMk/>
            <pc:sldMk cId="2348855897" sldId="263"/>
            <ac:spMk id="48" creationId="{D415F49B-3CBC-46CF-AFB5-988852D0479E}"/>
          </ac:spMkLst>
        </pc:spChg>
        <pc:spChg chg="add del">
          <ac:chgData name="Abeer Ishal (2128229)" userId="f411cc15-62d4-4411-a4a7-ab9af6ecc237" providerId="ADAL" clId="{E8F147E4-1811-4CCD-9B8C-A4E2AAF9C5CD}" dt="2023-03-14T15:52:13.183" v="38" actId="26606"/>
          <ac:spMkLst>
            <pc:docMk/>
            <pc:sldMk cId="2348855897" sldId="263"/>
            <ac:spMk id="50" creationId="{50A218BB-CDEC-45B2-A060-8951952D99C6}"/>
          </ac:spMkLst>
        </pc:spChg>
        <pc:spChg chg="add del">
          <ac:chgData name="Abeer Ishal (2128229)" userId="f411cc15-62d4-4411-a4a7-ab9af6ecc237" providerId="ADAL" clId="{E8F147E4-1811-4CCD-9B8C-A4E2AAF9C5CD}" dt="2023-03-14T15:52:13.183" v="38" actId="26606"/>
          <ac:spMkLst>
            <pc:docMk/>
            <pc:sldMk cId="2348855897" sldId="263"/>
            <ac:spMk id="52" creationId="{E576C146-A316-4B29-B239-3B35E924FE22}"/>
          </ac:spMkLst>
        </pc:spChg>
        <pc:spChg chg="add del">
          <ac:chgData name="Abeer Ishal (2128229)" userId="f411cc15-62d4-4411-a4a7-ab9af6ecc237" providerId="ADAL" clId="{E8F147E4-1811-4CCD-9B8C-A4E2AAF9C5CD}" dt="2023-03-14T15:52:13.183" v="38" actId="26606"/>
          <ac:spMkLst>
            <pc:docMk/>
            <pc:sldMk cId="2348855897" sldId="263"/>
            <ac:spMk id="54" creationId="{47DF6756-7C2C-4660-B4F2-4287331DCE14}"/>
          </ac:spMkLst>
        </pc:spChg>
        <pc:spChg chg="add del">
          <ac:chgData name="Abeer Ishal (2128229)" userId="f411cc15-62d4-4411-a4a7-ab9af6ecc237" providerId="ADAL" clId="{E8F147E4-1811-4CCD-9B8C-A4E2AAF9C5CD}" dt="2023-03-14T15:51:59.169" v="35" actId="26606"/>
          <ac:spMkLst>
            <pc:docMk/>
            <pc:sldMk cId="2348855897" sldId="263"/>
            <ac:spMk id="59" creationId="{96A35EAA-ED80-4FF1-942C-82B1D483AF60}"/>
          </ac:spMkLst>
        </pc:spChg>
        <pc:spChg chg="add del">
          <ac:chgData name="Abeer Ishal (2128229)" userId="f411cc15-62d4-4411-a4a7-ab9af6ecc237" providerId="ADAL" clId="{E8F147E4-1811-4CCD-9B8C-A4E2AAF9C5CD}" dt="2023-03-14T15:51:59.169" v="35" actId="26606"/>
          <ac:spMkLst>
            <pc:docMk/>
            <pc:sldMk cId="2348855897" sldId="263"/>
            <ac:spMk id="61" creationId="{D415F49B-3CBC-46CF-AFB5-988852D0479E}"/>
          </ac:spMkLst>
        </pc:spChg>
        <pc:spChg chg="add del">
          <ac:chgData name="Abeer Ishal (2128229)" userId="f411cc15-62d4-4411-a4a7-ab9af6ecc237" providerId="ADAL" clId="{E8F147E4-1811-4CCD-9B8C-A4E2AAF9C5CD}" dt="2023-03-14T15:51:59.169" v="35" actId="26606"/>
          <ac:spMkLst>
            <pc:docMk/>
            <pc:sldMk cId="2348855897" sldId="263"/>
            <ac:spMk id="63" creationId="{0B0C63E3-982C-4BBD-8447-8261AE062DDA}"/>
          </ac:spMkLst>
        </pc:spChg>
        <pc:spChg chg="add del">
          <ac:chgData name="Abeer Ishal (2128229)" userId="f411cc15-62d4-4411-a4a7-ab9af6ecc237" providerId="ADAL" clId="{E8F147E4-1811-4CCD-9B8C-A4E2AAF9C5CD}" dt="2023-03-14T15:51:59.169" v="35" actId="26606"/>
          <ac:spMkLst>
            <pc:docMk/>
            <pc:sldMk cId="2348855897" sldId="263"/>
            <ac:spMk id="65" creationId="{D1E7105B-33FE-49A2-B3D1-C73B1FE15F2E}"/>
          </ac:spMkLst>
        </pc:spChg>
        <pc:spChg chg="add del">
          <ac:chgData name="Abeer Ishal (2128229)" userId="f411cc15-62d4-4411-a4a7-ab9af6ecc237" providerId="ADAL" clId="{E8F147E4-1811-4CCD-9B8C-A4E2AAF9C5CD}" dt="2023-03-14T15:51:59.169" v="35" actId="26606"/>
          <ac:spMkLst>
            <pc:docMk/>
            <pc:sldMk cId="2348855897" sldId="263"/>
            <ac:spMk id="67" creationId="{2BCE89E7-427E-40B5-97E7-9A460CA6E0DA}"/>
          </ac:spMkLst>
        </pc:spChg>
        <pc:spChg chg="add del">
          <ac:chgData name="Abeer Ishal (2128229)" userId="f411cc15-62d4-4411-a4a7-ab9af6ecc237" providerId="ADAL" clId="{E8F147E4-1811-4CCD-9B8C-A4E2AAF9C5CD}" dt="2023-03-14T15:52:13.166" v="37" actId="26606"/>
          <ac:spMkLst>
            <pc:docMk/>
            <pc:sldMk cId="2348855897" sldId="263"/>
            <ac:spMk id="69" creationId="{96A35EAA-ED80-4FF1-942C-82B1D483AF60}"/>
          </ac:spMkLst>
        </pc:spChg>
        <pc:spChg chg="add del">
          <ac:chgData name="Abeer Ishal (2128229)" userId="f411cc15-62d4-4411-a4a7-ab9af6ecc237" providerId="ADAL" clId="{E8F147E4-1811-4CCD-9B8C-A4E2AAF9C5CD}" dt="2023-03-14T15:52:13.166" v="37" actId="26606"/>
          <ac:spMkLst>
            <pc:docMk/>
            <pc:sldMk cId="2348855897" sldId="263"/>
            <ac:spMk id="70" creationId="{D415F49B-3CBC-46CF-AFB5-988852D0479E}"/>
          </ac:spMkLst>
        </pc:spChg>
        <pc:spChg chg="add del">
          <ac:chgData name="Abeer Ishal (2128229)" userId="f411cc15-62d4-4411-a4a7-ab9af6ecc237" providerId="ADAL" clId="{E8F147E4-1811-4CCD-9B8C-A4E2AAF9C5CD}" dt="2023-03-14T15:52:13.166" v="37" actId="26606"/>
          <ac:spMkLst>
            <pc:docMk/>
            <pc:sldMk cId="2348855897" sldId="263"/>
            <ac:spMk id="71" creationId="{83AF9C6E-31D5-480C-AE10-9BA3E4ED1A5B}"/>
          </ac:spMkLst>
        </pc:spChg>
        <pc:spChg chg="add del">
          <ac:chgData name="Abeer Ishal (2128229)" userId="f411cc15-62d4-4411-a4a7-ab9af6ecc237" providerId="ADAL" clId="{E8F147E4-1811-4CCD-9B8C-A4E2AAF9C5CD}" dt="2023-03-14T15:52:13.166" v="37" actId="26606"/>
          <ac:spMkLst>
            <pc:docMk/>
            <pc:sldMk cId="2348855897" sldId="263"/>
            <ac:spMk id="72" creationId="{ED1BE14B-C94E-4A1A-B076-39CCA23043C5}"/>
          </ac:spMkLst>
        </pc:spChg>
        <pc:spChg chg="add del">
          <ac:chgData name="Abeer Ishal (2128229)" userId="f411cc15-62d4-4411-a4a7-ab9af6ecc237" providerId="ADAL" clId="{E8F147E4-1811-4CCD-9B8C-A4E2AAF9C5CD}" dt="2023-03-14T15:52:13.166" v="37" actId="26606"/>
          <ac:spMkLst>
            <pc:docMk/>
            <pc:sldMk cId="2348855897" sldId="263"/>
            <ac:spMk id="73" creationId="{504BBA99-27AB-4A46-A679-B01BBAC6803F}"/>
          </ac:spMkLst>
        </pc:spChg>
        <pc:spChg chg="add del">
          <ac:chgData name="Abeer Ishal (2128229)" userId="f411cc15-62d4-4411-a4a7-ab9af6ecc237" providerId="ADAL" clId="{E8F147E4-1811-4CCD-9B8C-A4E2AAF9C5CD}" dt="2023-03-15T10:06:47.260" v="910" actId="26606"/>
          <ac:spMkLst>
            <pc:docMk/>
            <pc:sldMk cId="2348855897" sldId="263"/>
            <ac:spMk id="75" creationId="{96A35EAA-ED80-4FF1-942C-82B1D483AF60}"/>
          </ac:spMkLst>
        </pc:spChg>
        <pc:spChg chg="add del">
          <ac:chgData name="Abeer Ishal (2128229)" userId="f411cc15-62d4-4411-a4a7-ab9af6ecc237" providerId="ADAL" clId="{E8F147E4-1811-4CCD-9B8C-A4E2AAF9C5CD}" dt="2023-03-15T10:06:47.260" v="910" actId="26606"/>
          <ac:spMkLst>
            <pc:docMk/>
            <pc:sldMk cId="2348855897" sldId="263"/>
            <ac:spMk id="76" creationId="{D415F49B-3CBC-46CF-AFB5-988852D0479E}"/>
          </ac:spMkLst>
        </pc:spChg>
        <pc:spChg chg="add del">
          <ac:chgData name="Abeer Ishal (2128229)" userId="f411cc15-62d4-4411-a4a7-ab9af6ecc237" providerId="ADAL" clId="{E8F147E4-1811-4CCD-9B8C-A4E2AAF9C5CD}" dt="2023-03-15T10:06:47.260" v="910" actId="26606"/>
          <ac:spMkLst>
            <pc:docMk/>
            <pc:sldMk cId="2348855897" sldId="263"/>
            <ac:spMk id="77" creationId="{4293528E-0CA3-4E56-B7A0-091C0AB0CBF2}"/>
          </ac:spMkLst>
        </pc:spChg>
        <pc:spChg chg="add del">
          <ac:chgData name="Abeer Ishal (2128229)" userId="f411cc15-62d4-4411-a4a7-ab9af6ecc237" providerId="ADAL" clId="{E8F147E4-1811-4CCD-9B8C-A4E2AAF9C5CD}" dt="2023-03-15T10:06:47.260" v="910" actId="26606"/>
          <ac:spMkLst>
            <pc:docMk/>
            <pc:sldMk cId="2348855897" sldId="263"/>
            <ac:spMk id="78" creationId="{F778232E-C75B-4B3C-9201-81C0775715EF}"/>
          </ac:spMkLst>
        </pc:spChg>
        <pc:spChg chg="add del">
          <ac:chgData name="Abeer Ishal (2128229)" userId="f411cc15-62d4-4411-a4a7-ab9af6ecc237" providerId="ADAL" clId="{E8F147E4-1811-4CCD-9B8C-A4E2AAF9C5CD}" dt="2023-03-15T10:06:47.260" v="910" actId="26606"/>
          <ac:spMkLst>
            <pc:docMk/>
            <pc:sldMk cId="2348855897" sldId="263"/>
            <ac:spMk id="83" creationId="{FAAE2DA9-9BAF-4D46-BC97-20425C5321FD}"/>
          </ac:spMkLst>
        </pc:spChg>
        <pc:spChg chg="add del">
          <ac:chgData name="Abeer Ishal (2128229)" userId="f411cc15-62d4-4411-a4a7-ab9af6ecc237" providerId="ADAL" clId="{E8F147E4-1811-4CCD-9B8C-A4E2AAF9C5CD}" dt="2023-03-15T10:06:47.260" v="910" actId="26606"/>
          <ac:spMkLst>
            <pc:docMk/>
            <pc:sldMk cId="2348855897" sldId="263"/>
            <ac:spMk id="85" creationId="{42D2C6CA-56BB-4A08-A1E2-342F83955EDB}"/>
          </ac:spMkLst>
        </pc:spChg>
        <pc:spChg chg="add del">
          <ac:chgData name="Abeer Ishal (2128229)" userId="f411cc15-62d4-4411-a4a7-ab9af6ecc237" providerId="ADAL" clId="{E8F147E4-1811-4CCD-9B8C-A4E2AAF9C5CD}" dt="2023-03-15T10:06:47.260" v="910" actId="26606"/>
          <ac:spMkLst>
            <pc:docMk/>
            <pc:sldMk cId="2348855897" sldId="263"/>
            <ac:spMk id="87" creationId="{E2A96188-384C-4341-9EEB-967A9341CD86}"/>
          </ac:spMkLst>
        </pc:spChg>
        <pc:spChg chg="add del">
          <ac:chgData name="Abeer Ishal (2128229)" userId="f411cc15-62d4-4411-a4a7-ab9af6ecc237" providerId="ADAL" clId="{E8F147E4-1811-4CCD-9B8C-A4E2AAF9C5CD}" dt="2023-03-15T10:06:47.260" v="910" actId="26606"/>
          <ac:spMkLst>
            <pc:docMk/>
            <pc:sldMk cId="2348855897" sldId="263"/>
            <ac:spMk id="89" creationId="{C535A640-1948-4AFD-A0B7-19AFDA955322}"/>
          </ac:spMkLst>
        </pc:spChg>
        <pc:spChg chg="add del">
          <ac:chgData name="Abeer Ishal (2128229)" userId="f411cc15-62d4-4411-a4a7-ab9af6ecc237" providerId="ADAL" clId="{E8F147E4-1811-4CCD-9B8C-A4E2AAF9C5CD}" dt="2023-03-15T10:06:47.260" v="910" actId="26606"/>
          <ac:spMkLst>
            <pc:docMk/>
            <pc:sldMk cId="2348855897" sldId="263"/>
            <ac:spMk id="91" creationId="{8937C130-01E6-4BEB-89A6-F15DD7EE94E0}"/>
          </ac:spMkLst>
        </pc:spChg>
        <pc:picChg chg="add del mod ord">
          <ac:chgData name="Abeer Ishal (2128229)" userId="f411cc15-62d4-4411-a4a7-ab9af6ecc237" providerId="ADAL" clId="{E8F147E4-1811-4CCD-9B8C-A4E2AAF9C5CD}" dt="2023-03-15T10:08:41.472" v="927" actId="478"/>
          <ac:picMkLst>
            <pc:docMk/>
            <pc:sldMk cId="2348855897" sldId="263"/>
            <ac:picMk id="4" creationId="{B2AFBFAB-81BE-764B-AD2E-A9E184FAE071}"/>
          </ac:picMkLst>
        </pc:picChg>
        <pc:picChg chg="add del mod">
          <ac:chgData name="Abeer Ishal (2128229)" userId="f411cc15-62d4-4411-a4a7-ab9af6ecc237" providerId="ADAL" clId="{E8F147E4-1811-4CCD-9B8C-A4E2AAF9C5CD}" dt="2023-03-15T10:07:58.210" v="925" actId="478"/>
          <ac:picMkLst>
            <pc:docMk/>
            <pc:sldMk cId="2348855897" sldId="263"/>
            <ac:picMk id="12" creationId="{DC8FD922-D641-8C37-60E7-E47424B280A4}"/>
          </ac:picMkLst>
        </pc:picChg>
        <pc:picChg chg="add mod">
          <ac:chgData name="Abeer Ishal (2128229)" userId="f411cc15-62d4-4411-a4a7-ab9af6ecc237" providerId="ADAL" clId="{E8F147E4-1811-4CCD-9B8C-A4E2AAF9C5CD}" dt="2023-03-15T10:09:18.214" v="934" actId="1076"/>
          <ac:picMkLst>
            <pc:docMk/>
            <pc:sldMk cId="2348855897" sldId="263"/>
            <ac:picMk id="16" creationId="{9F6C5DF7-EF12-B82F-49BF-64C06BD102D2}"/>
          </ac:picMkLst>
        </pc:picChg>
      </pc:sldChg>
      <pc:sldChg chg="addSp delSp modSp mod setBg">
        <pc:chgData name="Abeer Ishal (2128229)" userId="f411cc15-62d4-4411-a4a7-ab9af6ecc237" providerId="ADAL" clId="{E8F147E4-1811-4CCD-9B8C-A4E2AAF9C5CD}" dt="2023-03-15T12:00:20.294" v="1019" actId="2711"/>
        <pc:sldMkLst>
          <pc:docMk/>
          <pc:sldMk cId="2847053671" sldId="265"/>
        </pc:sldMkLst>
        <pc:spChg chg="mod">
          <ac:chgData name="Abeer Ishal (2128229)" userId="f411cc15-62d4-4411-a4a7-ab9af6ecc237" providerId="ADAL" clId="{E8F147E4-1811-4CCD-9B8C-A4E2AAF9C5CD}" dt="2023-03-15T09:52:53.622" v="880" actId="20577"/>
          <ac:spMkLst>
            <pc:docMk/>
            <pc:sldMk cId="2847053671" sldId="265"/>
            <ac:spMk id="2" creationId="{8F530DA9-7EDF-023D-8AA4-406F18B2C6AA}"/>
          </ac:spMkLst>
        </pc:spChg>
        <pc:spChg chg="mod ord">
          <ac:chgData name="Abeer Ishal (2128229)" userId="f411cc15-62d4-4411-a4a7-ab9af6ecc237" providerId="ADAL" clId="{E8F147E4-1811-4CCD-9B8C-A4E2AAF9C5CD}" dt="2023-03-15T12:00:20.294" v="1019" actId="2711"/>
          <ac:spMkLst>
            <pc:docMk/>
            <pc:sldMk cId="2847053671" sldId="265"/>
            <ac:spMk id="13" creationId="{AE1C8213-9641-D86F-19BF-E603A1D6FE33}"/>
          </ac:spMkLst>
        </pc:spChg>
        <pc:spChg chg="del">
          <ac:chgData name="Abeer Ishal (2128229)" userId="f411cc15-62d4-4411-a4a7-ab9af6ecc237" providerId="ADAL" clId="{E8F147E4-1811-4CCD-9B8C-A4E2AAF9C5CD}" dt="2023-03-15T09:51:35.596" v="848" actId="26606"/>
          <ac:spMkLst>
            <pc:docMk/>
            <pc:sldMk cId="2847053671" sldId="265"/>
            <ac:spMk id="37" creationId="{4BCDF6AF-237D-449E-8E15-A10B6815CBD2}"/>
          </ac:spMkLst>
        </pc:spChg>
        <pc:spChg chg="del">
          <ac:chgData name="Abeer Ishal (2128229)" userId="f411cc15-62d4-4411-a4a7-ab9af6ecc237" providerId="ADAL" clId="{E8F147E4-1811-4CCD-9B8C-A4E2AAF9C5CD}" dt="2023-03-15T09:51:35.596" v="848" actId="26606"/>
          <ac:spMkLst>
            <pc:docMk/>
            <pc:sldMk cId="2847053671" sldId="265"/>
            <ac:spMk id="38" creationId="{96A35EAA-ED80-4FF1-942C-82B1D483AF60}"/>
          </ac:spMkLst>
        </pc:spChg>
        <pc:spChg chg="del">
          <ac:chgData name="Abeer Ishal (2128229)" userId="f411cc15-62d4-4411-a4a7-ab9af6ecc237" providerId="ADAL" clId="{E8F147E4-1811-4CCD-9B8C-A4E2AAF9C5CD}" dt="2023-03-15T09:51:35.596" v="848" actId="26606"/>
          <ac:spMkLst>
            <pc:docMk/>
            <pc:sldMk cId="2847053671" sldId="265"/>
            <ac:spMk id="39" creationId="{9E325C87-B6E1-4572-AE41-9E9294456445}"/>
          </ac:spMkLst>
        </pc:spChg>
        <pc:spChg chg="del">
          <ac:chgData name="Abeer Ishal (2128229)" userId="f411cc15-62d4-4411-a4a7-ab9af6ecc237" providerId="ADAL" clId="{E8F147E4-1811-4CCD-9B8C-A4E2AAF9C5CD}" dt="2023-03-15T09:51:35.596" v="848" actId="26606"/>
          <ac:spMkLst>
            <pc:docMk/>
            <pc:sldMk cId="2847053671" sldId="265"/>
            <ac:spMk id="40" creationId="{D415F49B-3CBC-46CF-AFB5-988852D0479E}"/>
          </ac:spMkLst>
        </pc:spChg>
        <pc:spChg chg="del">
          <ac:chgData name="Abeer Ishal (2128229)" userId="f411cc15-62d4-4411-a4a7-ab9af6ecc237" providerId="ADAL" clId="{E8F147E4-1811-4CCD-9B8C-A4E2AAF9C5CD}" dt="2023-03-15T09:51:35.596" v="848" actId="26606"/>
          <ac:spMkLst>
            <pc:docMk/>
            <pc:sldMk cId="2847053671" sldId="265"/>
            <ac:spMk id="41" creationId="{266CA71F-8AD7-487D-9434-3A60A7AC769B}"/>
          </ac:spMkLst>
        </pc:spChg>
        <pc:spChg chg="del">
          <ac:chgData name="Abeer Ishal (2128229)" userId="f411cc15-62d4-4411-a4a7-ab9af6ecc237" providerId="ADAL" clId="{E8F147E4-1811-4CCD-9B8C-A4E2AAF9C5CD}" dt="2023-03-15T09:51:35.596" v="848" actId="26606"/>
          <ac:spMkLst>
            <pc:docMk/>
            <pc:sldMk cId="2847053671" sldId="265"/>
            <ac:spMk id="42" creationId="{9B9B1E06-C285-49D2-A771-15D3B01805EC}"/>
          </ac:spMkLst>
        </pc:spChg>
        <pc:spChg chg="del">
          <ac:chgData name="Abeer Ishal (2128229)" userId="f411cc15-62d4-4411-a4a7-ab9af6ecc237" providerId="ADAL" clId="{E8F147E4-1811-4CCD-9B8C-A4E2AAF9C5CD}" dt="2023-03-15T09:51:35.596" v="848" actId="26606"/>
          <ac:spMkLst>
            <pc:docMk/>
            <pc:sldMk cId="2847053671" sldId="265"/>
            <ac:spMk id="43" creationId="{DE08D492-4C34-47FE-8E31-4A8A7556F5F8}"/>
          </ac:spMkLst>
        </pc:spChg>
        <pc:spChg chg="del">
          <ac:chgData name="Abeer Ishal (2128229)" userId="f411cc15-62d4-4411-a4a7-ab9af6ecc237" providerId="ADAL" clId="{E8F147E4-1811-4CCD-9B8C-A4E2AAF9C5CD}" dt="2023-03-15T09:51:35.596" v="848" actId="26606"/>
          <ac:spMkLst>
            <pc:docMk/>
            <pc:sldMk cId="2847053671" sldId="265"/>
            <ac:spMk id="44" creationId="{9951EB28-CE95-4718-9074-7F888DCB3B48}"/>
          </ac:spMkLst>
        </pc:spChg>
        <pc:spChg chg="del">
          <ac:chgData name="Abeer Ishal (2128229)" userId="f411cc15-62d4-4411-a4a7-ab9af6ecc237" providerId="ADAL" clId="{E8F147E4-1811-4CCD-9B8C-A4E2AAF9C5CD}" dt="2023-03-15T09:51:35.596" v="848" actId="26606"/>
          <ac:spMkLst>
            <pc:docMk/>
            <pc:sldMk cId="2847053671" sldId="265"/>
            <ac:spMk id="45" creationId="{07515346-0A19-4F5E-9905-B25C5DEF52BC}"/>
          </ac:spMkLst>
        </pc:spChg>
        <pc:spChg chg="add">
          <ac:chgData name="Abeer Ishal (2128229)" userId="f411cc15-62d4-4411-a4a7-ab9af6ecc237" providerId="ADAL" clId="{E8F147E4-1811-4CCD-9B8C-A4E2AAF9C5CD}" dt="2023-03-15T09:51:35.596" v="848" actId="26606"/>
          <ac:spMkLst>
            <pc:docMk/>
            <pc:sldMk cId="2847053671" sldId="265"/>
            <ac:spMk id="50" creationId="{96B26661-BC38-4F88-8147-F51947859578}"/>
          </ac:spMkLst>
        </pc:spChg>
        <pc:spChg chg="add">
          <ac:chgData name="Abeer Ishal (2128229)" userId="f411cc15-62d4-4411-a4a7-ab9af6ecc237" providerId="ADAL" clId="{E8F147E4-1811-4CCD-9B8C-A4E2AAF9C5CD}" dt="2023-03-15T09:51:35.596" v="848" actId="26606"/>
          <ac:spMkLst>
            <pc:docMk/>
            <pc:sldMk cId="2847053671" sldId="265"/>
            <ac:spMk id="52" creationId="{1FBF2B62-1B6F-4AD6-B82B-29FB6A4B06BC}"/>
          </ac:spMkLst>
        </pc:spChg>
        <pc:spChg chg="add">
          <ac:chgData name="Abeer Ishal (2128229)" userId="f411cc15-62d4-4411-a4a7-ab9af6ecc237" providerId="ADAL" clId="{E8F147E4-1811-4CCD-9B8C-A4E2AAF9C5CD}" dt="2023-03-15T09:51:35.596" v="848" actId="26606"/>
          <ac:spMkLst>
            <pc:docMk/>
            <pc:sldMk cId="2847053671" sldId="265"/>
            <ac:spMk id="54" creationId="{BD3862F6-F725-4967-A88E-DF1AA45F65D4}"/>
          </ac:spMkLst>
        </pc:spChg>
        <pc:spChg chg="add">
          <ac:chgData name="Abeer Ishal (2128229)" userId="f411cc15-62d4-4411-a4a7-ab9af6ecc237" providerId="ADAL" clId="{E8F147E4-1811-4CCD-9B8C-A4E2AAF9C5CD}" dt="2023-03-15T09:51:35.596" v="848" actId="26606"/>
          <ac:spMkLst>
            <pc:docMk/>
            <pc:sldMk cId="2847053671" sldId="265"/>
            <ac:spMk id="56" creationId="{6A539413-A961-420D-9A07-1B1B7ECB60B7}"/>
          </ac:spMkLst>
        </pc:spChg>
        <pc:spChg chg="add">
          <ac:chgData name="Abeer Ishal (2128229)" userId="f411cc15-62d4-4411-a4a7-ab9af6ecc237" providerId="ADAL" clId="{E8F147E4-1811-4CCD-9B8C-A4E2AAF9C5CD}" dt="2023-03-15T09:51:35.596" v="848" actId="26606"/>
          <ac:spMkLst>
            <pc:docMk/>
            <pc:sldMk cId="2847053671" sldId="265"/>
            <ac:spMk id="58" creationId="{74A2871B-5B3A-43FC-8420-85C0E11EAAAD}"/>
          </ac:spMkLst>
        </pc:spChg>
        <pc:spChg chg="add">
          <ac:chgData name="Abeer Ishal (2128229)" userId="f411cc15-62d4-4411-a4a7-ab9af6ecc237" providerId="ADAL" clId="{E8F147E4-1811-4CCD-9B8C-A4E2AAF9C5CD}" dt="2023-03-15T09:51:35.596" v="848" actId="26606"/>
          <ac:spMkLst>
            <pc:docMk/>
            <pc:sldMk cId="2847053671" sldId="265"/>
            <ac:spMk id="60" creationId="{A8ACC298-108B-4368-8AE5-D50A71E10988}"/>
          </ac:spMkLst>
        </pc:spChg>
        <pc:spChg chg="add">
          <ac:chgData name="Abeer Ishal (2128229)" userId="f411cc15-62d4-4411-a4a7-ab9af6ecc237" providerId="ADAL" clId="{E8F147E4-1811-4CCD-9B8C-A4E2AAF9C5CD}" dt="2023-03-15T09:51:35.596" v="848" actId="26606"/>
          <ac:spMkLst>
            <pc:docMk/>
            <pc:sldMk cId="2847053671" sldId="265"/>
            <ac:spMk id="62" creationId="{7D8DD73D-D6D9-4F15-9936-89583FB18F05}"/>
          </ac:spMkLst>
        </pc:spChg>
        <pc:picChg chg="add mod">
          <ac:chgData name="Abeer Ishal (2128229)" userId="f411cc15-62d4-4411-a4a7-ab9af6ecc237" providerId="ADAL" clId="{E8F147E4-1811-4CCD-9B8C-A4E2AAF9C5CD}" dt="2023-03-15T09:52:10.931" v="852"/>
          <ac:picMkLst>
            <pc:docMk/>
            <pc:sldMk cId="2847053671" sldId="265"/>
            <ac:picMk id="4" creationId="{9987CDB2-3791-2B87-3D8C-DBC5A9557D8E}"/>
          </ac:picMkLst>
        </pc:picChg>
        <pc:picChg chg="del">
          <ac:chgData name="Abeer Ishal (2128229)" userId="f411cc15-62d4-4411-a4a7-ab9af6ecc237" providerId="ADAL" clId="{E8F147E4-1811-4CCD-9B8C-A4E2AAF9C5CD}" dt="2023-03-15T09:51:02.667" v="847" actId="478"/>
          <ac:picMkLst>
            <pc:docMk/>
            <pc:sldMk cId="2847053671" sldId="265"/>
            <ac:picMk id="5" creationId="{20CBF2EB-C81C-44F3-CDC5-76D90151C4CD}"/>
          </ac:picMkLst>
        </pc:picChg>
        <pc:picChg chg="mod">
          <ac:chgData name="Abeer Ishal (2128229)" userId="f411cc15-62d4-4411-a4a7-ab9af6ecc237" providerId="ADAL" clId="{E8F147E4-1811-4CCD-9B8C-A4E2AAF9C5CD}" dt="2023-03-15T09:51:54.457" v="851" actId="1076"/>
          <ac:picMkLst>
            <pc:docMk/>
            <pc:sldMk cId="2847053671" sldId="265"/>
            <ac:picMk id="7" creationId="{5323B5E8-5CA4-6055-A7EB-D51494C44FD3}"/>
          </ac:picMkLst>
        </pc:picChg>
      </pc:sldChg>
      <pc:sldChg chg="addSp modSp new del mod ord setBg">
        <pc:chgData name="Abeer Ishal (2128229)" userId="f411cc15-62d4-4411-a4a7-ab9af6ecc237" providerId="ADAL" clId="{E8F147E4-1811-4CCD-9B8C-A4E2AAF9C5CD}" dt="2023-03-14T17:09:23.668" v="77" actId="47"/>
        <pc:sldMkLst>
          <pc:docMk/>
          <pc:sldMk cId="2591984368" sldId="266"/>
        </pc:sldMkLst>
        <pc:spChg chg="add">
          <ac:chgData name="Abeer Ishal (2128229)" userId="f411cc15-62d4-4411-a4a7-ab9af6ecc237" providerId="ADAL" clId="{E8F147E4-1811-4CCD-9B8C-A4E2AAF9C5CD}" dt="2023-03-14T15:26:33.756" v="4" actId="26606"/>
          <ac:spMkLst>
            <pc:docMk/>
            <pc:sldMk cId="2591984368" sldId="266"/>
            <ac:spMk id="8" creationId="{D9F6AA32-13C2-415E-B4CB-5A6D2336AC4C}"/>
          </ac:spMkLst>
        </pc:spChg>
        <pc:picChg chg="add mod">
          <ac:chgData name="Abeer Ishal (2128229)" userId="f411cc15-62d4-4411-a4a7-ab9af6ecc237" providerId="ADAL" clId="{E8F147E4-1811-4CCD-9B8C-A4E2AAF9C5CD}" dt="2023-03-14T15:26:49.249" v="7" actId="27614"/>
          <ac:picMkLst>
            <pc:docMk/>
            <pc:sldMk cId="2591984368" sldId="266"/>
            <ac:picMk id="3" creationId="{F76EDD42-116E-F6EE-3452-D8E554A73991}"/>
          </ac:picMkLst>
        </pc:picChg>
      </pc:sldChg>
      <pc:sldChg chg="addSp delSp modSp new del mod setBg">
        <pc:chgData name="Abeer Ishal (2128229)" userId="f411cc15-62d4-4411-a4a7-ab9af6ecc237" providerId="ADAL" clId="{E8F147E4-1811-4CCD-9B8C-A4E2AAF9C5CD}" dt="2023-03-15T16:02:38.180" v="1211" actId="47"/>
        <pc:sldMkLst>
          <pc:docMk/>
          <pc:sldMk cId="146227018" sldId="267"/>
        </pc:sldMkLst>
        <pc:spChg chg="add del mod">
          <ac:chgData name="Abeer Ishal (2128229)" userId="f411cc15-62d4-4411-a4a7-ab9af6ecc237" providerId="ADAL" clId="{E8F147E4-1811-4CCD-9B8C-A4E2AAF9C5CD}" dt="2023-03-14T18:51:36.693" v="223" actId="478"/>
          <ac:spMkLst>
            <pc:docMk/>
            <pc:sldMk cId="146227018" sldId="267"/>
            <ac:spMk id="2" creationId="{6DA94384-C0FF-8DC3-EBE9-0B8BD220E3EC}"/>
          </ac:spMkLst>
        </pc:spChg>
        <pc:spChg chg="add mod ord">
          <ac:chgData name="Abeer Ishal (2128229)" userId="f411cc15-62d4-4411-a4a7-ab9af6ecc237" providerId="ADAL" clId="{E8F147E4-1811-4CCD-9B8C-A4E2AAF9C5CD}" dt="2023-03-15T16:00:56.637" v="1203" actId="21"/>
          <ac:spMkLst>
            <pc:docMk/>
            <pc:sldMk cId="146227018" sldId="267"/>
            <ac:spMk id="5" creationId="{7FF79F36-E247-7784-2627-FEBED5887BA3}"/>
          </ac:spMkLst>
        </pc:spChg>
        <pc:spChg chg="add del mod">
          <ac:chgData name="Abeer Ishal (2128229)" userId="f411cc15-62d4-4411-a4a7-ab9af6ecc237" providerId="ADAL" clId="{E8F147E4-1811-4CCD-9B8C-A4E2AAF9C5CD}" dt="2023-03-14T18:54:55.122" v="250"/>
          <ac:spMkLst>
            <pc:docMk/>
            <pc:sldMk cId="146227018" sldId="267"/>
            <ac:spMk id="8" creationId="{36636D68-27DE-8B8F-19C2-2E7782A4C6E8}"/>
          </ac:spMkLst>
        </pc:spChg>
        <pc:spChg chg="add del mod">
          <ac:chgData name="Abeer Ishal (2128229)" userId="f411cc15-62d4-4411-a4a7-ab9af6ecc237" providerId="ADAL" clId="{E8F147E4-1811-4CCD-9B8C-A4E2AAF9C5CD}" dt="2023-03-14T18:55:23.256" v="252" actId="478"/>
          <ac:spMkLst>
            <pc:docMk/>
            <pc:sldMk cId="146227018" sldId="267"/>
            <ac:spMk id="9" creationId="{88187EA8-0045-1194-E879-B63622048C00}"/>
          </ac:spMkLst>
        </pc:spChg>
        <pc:spChg chg="add del mod">
          <ac:chgData name="Abeer Ishal (2128229)" userId="f411cc15-62d4-4411-a4a7-ab9af6ecc237" providerId="ADAL" clId="{E8F147E4-1811-4CCD-9B8C-A4E2AAF9C5CD}" dt="2023-03-14T18:56:55.614" v="283"/>
          <ac:spMkLst>
            <pc:docMk/>
            <pc:sldMk cId="146227018" sldId="267"/>
            <ac:spMk id="10" creationId="{BB2CE257-CC17-72B2-49B1-79490A3479D1}"/>
          </ac:spMkLst>
        </pc:spChg>
        <pc:spChg chg="add del mod ord">
          <ac:chgData name="Abeer Ishal (2128229)" userId="f411cc15-62d4-4411-a4a7-ab9af6ecc237" providerId="ADAL" clId="{E8F147E4-1811-4CCD-9B8C-A4E2AAF9C5CD}" dt="2023-03-15T12:03:40.596" v="1038" actId="478"/>
          <ac:spMkLst>
            <pc:docMk/>
            <pc:sldMk cId="146227018" sldId="267"/>
            <ac:spMk id="11" creationId="{B8F57E4E-4318-47AE-F3A8-42B9DA6006CC}"/>
          </ac:spMkLst>
        </pc:spChg>
        <pc:spChg chg="add del">
          <ac:chgData name="Abeer Ishal (2128229)" userId="f411cc15-62d4-4411-a4a7-ab9af6ecc237" providerId="ADAL" clId="{E8F147E4-1811-4CCD-9B8C-A4E2AAF9C5CD}" dt="2023-03-14T18:53:40.078" v="236" actId="26606"/>
          <ac:spMkLst>
            <pc:docMk/>
            <pc:sldMk cId="146227018" sldId="267"/>
            <ac:spMk id="12" creationId="{FAAE2DA9-9BAF-4D46-BC97-20425C5321FD}"/>
          </ac:spMkLst>
        </pc:spChg>
        <pc:spChg chg="add del">
          <ac:chgData name="Abeer Ishal (2128229)" userId="f411cc15-62d4-4411-a4a7-ab9af6ecc237" providerId="ADAL" clId="{E8F147E4-1811-4CCD-9B8C-A4E2AAF9C5CD}" dt="2023-03-14T18:53:40.078" v="236" actId="26606"/>
          <ac:spMkLst>
            <pc:docMk/>
            <pc:sldMk cId="146227018" sldId="267"/>
            <ac:spMk id="14" creationId="{42D2C6CA-56BB-4A08-A1E2-342F83955EDB}"/>
          </ac:spMkLst>
        </pc:spChg>
        <pc:spChg chg="add del">
          <ac:chgData name="Abeer Ishal (2128229)" userId="f411cc15-62d4-4411-a4a7-ab9af6ecc237" providerId="ADAL" clId="{E8F147E4-1811-4CCD-9B8C-A4E2AAF9C5CD}" dt="2023-03-14T18:53:40.078" v="236" actId="26606"/>
          <ac:spMkLst>
            <pc:docMk/>
            <pc:sldMk cId="146227018" sldId="267"/>
            <ac:spMk id="16" creationId="{6544EF42-87F9-4466-8124-7328D49A22B4}"/>
          </ac:spMkLst>
        </pc:spChg>
        <pc:spChg chg="add del">
          <ac:chgData name="Abeer Ishal (2128229)" userId="f411cc15-62d4-4411-a4a7-ab9af6ecc237" providerId="ADAL" clId="{E8F147E4-1811-4CCD-9B8C-A4E2AAF9C5CD}" dt="2023-03-14T18:53:40.078" v="236" actId="26606"/>
          <ac:spMkLst>
            <pc:docMk/>
            <pc:sldMk cId="146227018" sldId="267"/>
            <ac:spMk id="18" creationId="{99B7B539-E79B-44C5-8319-9CE01F87F474}"/>
          </ac:spMkLst>
        </pc:spChg>
        <pc:spChg chg="add del">
          <ac:chgData name="Abeer Ishal (2128229)" userId="f411cc15-62d4-4411-a4a7-ab9af6ecc237" providerId="ADAL" clId="{E8F147E4-1811-4CCD-9B8C-A4E2AAF9C5CD}" dt="2023-03-15T09:55:41.365" v="902" actId="26606"/>
          <ac:spMkLst>
            <pc:docMk/>
            <pc:sldMk cId="146227018" sldId="267"/>
            <ac:spMk id="20" creationId="{D86169C0-6882-4BA0-92B1-590870CAE770}"/>
          </ac:spMkLst>
        </pc:spChg>
        <pc:spChg chg="add del">
          <ac:chgData name="Abeer Ishal (2128229)" userId="f411cc15-62d4-4411-a4a7-ab9af6ecc237" providerId="ADAL" clId="{E8F147E4-1811-4CCD-9B8C-A4E2AAF9C5CD}" dt="2023-03-15T09:55:41.365" v="902" actId="26606"/>
          <ac:spMkLst>
            <pc:docMk/>
            <pc:sldMk cId="146227018" sldId="267"/>
            <ac:spMk id="21" creationId="{FAAE2DA9-9BAF-4D46-BC97-20425C5321FD}"/>
          </ac:spMkLst>
        </pc:spChg>
        <pc:spChg chg="add del">
          <ac:chgData name="Abeer Ishal (2128229)" userId="f411cc15-62d4-4411-a4a7-ab9af6ecc237" providerId="ADAL" clId="{E8F147E4-1811-4CCD-9B8C-A4E2AAF9C5CD}" dt="2023-03-15T09:55:41.365" v="902" actId="26606"/>
          <ac:spMkLst>
            <pc:docMk/>
            <pc:sldMk cId="146227018" sldId="267"/>
            <ac:spMk id="22" creationId="{DCECB35C-FCFB-4B31-B3CF-A20982BE6461}"/>
          </ac:spMkLst>
        </pc:spChg>
        <pc:spChg chg="add del">
          <ac:chgData name="Abeer Ishal (2128229)" userId="f411cc15-62d4-4411-a4a7-ab9af6ecc237" providerId="ADAL" clId="{E8F147E4-1811-4CCD-9B8C-A4E2AAF9C5CD}" dt="2023-03-15T09:55:41.365" v="902" actId="26606"/>
          <ac:spMkLst>
            <pc:docMk/>
            <pc:sldMk cId="146227018" sldId="267"/>
            <ac:spMk id="23" creationId="{42D2C6CA-56BB-4A08-A1E2-342F83955EDB}"/>
          </ac:spMkLst>
        </pc:spChg>
        <pc:spChg chg="add del">
          <ac:chgData name="Abeer Ishal (2128229)" userId="f411cc15-62d4-4411-a4a7-ab9af6ecc237" providerId="ADAL" clId="{E8F147E4-1811-4CCD-9B8C-A4E2AAF9C5CD}" dt="2023-03-15T09:55:41.365" v="902" actId="26606"/>
          <ac:spMkLst>
            <pc:docMk/>
            <pc:sldMk cId="146227018" sldId="267"/>
            <ac:spMk id="24" creationId="{6544EF42-87F9-4466-8124-7328D49A22B4}"/>
          </ac:spMkLst>
        </pc:spChg>
        <pc:spChg chg="add del">
          <ac:chgData name="Abeer Ishal (2128229)" userId="f411cc15-62d4-4411-a4a7-ab9af6ecc237" providerId="ADAL" clId="{E8F147E4-1811-4CCD-9B8C-A4E2AAF9C5CD}" dt="2023-03-15T09:55:41.365" v="902" actId="26606"/>
          <ac:spMkLst>
            <pc:docMk/>
            <pc:sldMk cId="146227018" sldId="267"/>
            <ac:spMk id="25" creationId="{99B7B539-E79B-44C5-8319-9CE01F87F474}"/>
          </ac:spMkLst>
        </pc:spChg>
        <pc:spChg chg="add">
          <ac:chgData name="Abeer Ishal (2128229)" userId="f411cc15-62d4-4411-a4a7-ab9af6ecc237" providerId="ADAL" clId="{E8F147E4-1811-4CCD-9B8C-A4E2AAF9C5CD}" dt="2023-03-15T09:55:41.365" v="902" actId="26606"/>
          <ac:spMkLst>
            <pc:docMk/>
            <pc:sldMk cId="146227018" sldId="267"/>
            <ac:spMk id="30" creationId="{FAAE2DA9-9BAF-4D46-BC97-20425C5321FD}"/>
          </ac:spMkLst>
        </pc:spChg>
        <pc:spChg chg="add">
          <ac:chgData name="Abeer Ishal (2128229)" userId="f411cc15-62d4-4411-a4a7-ab9af6ecc237" providerId="ADAL" clId="{E8F147E4-1811-4CCD-9B8C-A4E2AAF9C5CD}" dt="2023-03-15T09:55:41.365" v="902" actId="26606"/>
          <ac:spMkLst>
            <pc:docMk/>
            <pc:sldMk cId="146227018" sldId="267"/>
            <ac:spMk id="32" creationId="{42D2C6CA-56BB-4A08-A1E2-342F83955EDB}"/>
          </ac:spMkLst>
        </pc:spChg>
        <pc:spChg chg="add">
          <ac:chgData name="Abeer Ishal (2128229)" userId="f411cc15-62d4-4411-a4a7-ab9af6ecc237" providerId="ADAL" clId="{E8F147E4-1811-4CCD-9B8C-A4E2AAF9C5CD}" dt="2023-03-15T09:55:41.365" v="902" actId="26606"/>
          <ac:spMkLst>
            <pc:docMk/>
            <pc:sldMk cId="146227018" sldId="267"/>
            <ac:spMk id="34" creationId="{E2A96188-384C-4341-9EEB-967A9341CD86}"/>
          </ac:spMkLst>
        </pc:spChg>
        <pc:spChg chg="add">
          <ac:chgData name="Abeer Ishal (2128229)" userId="f411cc15-62d4-4411-a4a7-ab9af6ecc237" providerId="ADAL" clId="{E8F147E4-1811-4CCD-9B8C-A4E2AAF9C5CD}" dt="2023-03-15T09:55:41.365" v="902" actId="26606"/>
          <ac:spMkLst>
            <pc:docMk/>
            <pc:sldMk cId="146227018" sldId="267"/>
            <ac:spMk id="36" creationId="{C535A640-1948-4AFD-A0B7-19AFDA955322}"/>
          </ac:spMkLst>
        </pc:spChg>
        <pc:spChg chg="add">
          <ac:chgData name="Abeer Ishal (2128229)" userId="f411cc15-62d4-4411-a4a7-ab9af6ecc237" providerId="ADAL" clId="{E8F147E4-1811-4CCD-9B8C-A4E2AAF9C5CD}" dt="2023-03-15T09:55:41.365" v="902" actId="26606"/>
          <ac:spMkLst>
            <pc:docMk/>
            <pc:sldMk cId="146227018" sldId="267"/>
            <ac:spMk id="38" creationId="{8937C130-01E6-4BEB-89A6-F15DD7EE94E0}"/>
          </ac:spMkLst>
        </pc:spChg>
        <pc:picChg chg="add del mod">
          <ac:chgData name="Abeer Ishal (2128229)" userId="f411cc15-62d4-4411-a4a7-ab9af6ecc237" providerId="ADAL" clId="{E8F147E4-1811-4CCD-9B8C-A4E2AAF9C5CD}" dt="2023-03-14T18:31:00.113" v="88" actId="478"/>
          <ac:picMkLst>
            <pc:docMk/>
            <pc:sldMk cId="146227018" sldId="267"/>
            <ac:picMk id="4" creationId="{762AC41E-FE69-4F42-2DE4-75BE0DD74D86}"/>
          </ac:picMkLst>
        </pc:picChg>
        <pc:picChg chg="add del mod">
          <ac:chgData name="Abeer Ishal (2128229)" userId="f411cc15-62d4-4411-a4a7-ab9af6ecc237" providerId="ADAL" clId="{E8F147E4-1811-4CCD-9B8C-A4E2AAF9C5CD}" dt="2023-03-15T12:03:34.082" v="1036" actId="478"/>
          <ac:picMkLst>
            <pc:docMk/>
            <pc:sldMk cId="146227018" sldId="267"/>
            <ac:picMk id="7" creationId="{1F5D973F-0930-DD05-8FAB-B3ABFFF10EB2}"/>
          </ac:picMkLst>
        </pc:picChg>
      </pc:sldChg>
      <pc:sldChg chg="addSp delSp modSp new mod setBg">
        <pc:chgData name="Abeer Ishal (2128229)" userId="f411cc15-62d4-4411-a4a7-ab9af6ecc237" providerId="ADAL" clId="{E8F147E4-1811-4CCD-9B8C-A4E2AAF9C5CD}" dt="2023-03-15T18:56:17.537" v="1431"/>
        <pc:sldMkLst>
          <pc:docMk/>
          <pc:sldMk cId="2565049017" sldId="268"/>
        </pc:sldMkLst>
        <pc:spChg chg="add del mod">
          <ac:chgData name="Abeer Ishal (2128229)" userId="f411cc15-62d4-4411-a4a7-ab9af6ecc237" providerId="ADAL" clId="{E8F147E4-1811-4CCD-9B8C-A4E2AAF9C5CD}" dt="2023-03-15T12:06:19.488" v="1118"/>
          <ac:spMkLst>
            <pc:docMk/>
            <pc:sldMk cId="2565049017" sldId="268"/>
            <ac:spMk id="2" creationId="{39B45360-8BAB-4707-DB6C-995B8FF931DA}"/>
          </ac:spMkLst>
        </pc:spChg>
        <pc:spChg chg="add mod">
          <ac:chgData name="Abeer Ishal (2128229)" userId="f411cc15-62d4-4411-a4a7-ab9af6ecc237" providerId="ADAL" clId="{E8F147E4-1811-4CCD-9B8C-A4E2AAF9C5CD}" dt="2023-03-15T17:03:41.634" v="1323" actId="20577"/>
          <ac:spMkLst>
            <pc:docMk/>
            <pc:sldMk cId="2565049017" sldId="268"/>
            <ac:spMk id="3" creationId="{ABC4A0EA-8DE1-FAB4-F837-63427D57DD3F}"/>
          </ac:spMkLst>
        </pc:spChg>
        <pc:spChg chg="add mod">
          <ac:chgData name="Abeer Ishal (2128229)" userId="f411cc15-62d4-4411-a4a7-ab9af6ecc237" providerId="ADAL" clId="{E8F147E4-1811-4CCD-9B8C-A4E2AAF9C5CD}" dt="2023-03-15T16:04:57.065" v="1232" actId="13926"/>
          <ac:spMkLst>
            <pc:docMk/>
            <pc:sldMk cId="2565049017" sldId="268"/>
            <ac:spMk id="6" creationId="{D82D2535-555C-7063-A7F3-A44ADDEA5051}"/>
          </ac:spMkLst>
        </pc:spChg>
        <pc:picChg chg="add del mod ord">
          <ac:chgData name="Abeer Ishal (2128229)" userId="f411cc15-62d4-4411-a4a7-ab9af6ecc237" providerId="ADAL" clId="{E8F147E4-1811-4CCD-9B8C-A4E2AAF9C5CD}" dt="2023-03-15T12:06:19.488" v="1116" actId="478"/>
          <ac:picMkLst>
            <pc:docMk/>
            <pc:sldMk cId="2565049017" sldId="268"/>
            <ac:picMk id="5" creationId="{BF08FB5D-A561-DC6D-E3A8-BBD19FCD1400}"/>
          </ac:picMkLst>
        </pc:picChg>
      </pc:sldChg>
      <pc:sldChg chg="addSp delSp modSp new mod setBg">
        <pc:chgData name="Abeer Ishal (2128229)" userId="f411cc15-62d4-4411-a4a7-ab9af6ecc237" providerId="ADAL" clId="{E8F147E4-1811-4CCD-9B8C-A4E2AAF9C5CD}" dt="2023-03-15T18:56:01.491" v="1430"/>
        <pc:sldMkLst>
          <pc:docMk/>
          <pc:sldMk cId="801821248" sldId="269"/>
        </pc:sldMkLst>
        <pc:spChg chg="add mod ord">
          <ac:chgData name="Abeer Ishal (2128229)" userId="f411cc15-62d4-4411-a4a7-ab9af6ecc237" providerId="ADAL" clId="{E8F147E4-1811-4CCD-9B8C-A4E2AAF9C5CD}" dt="2023-03-15T17:03:00.964" v="1319" actId="20577"/>
          <ac:spMkLst>
            <pc:docMk/>
            <pc:sldMk cId="801821248" sldId="269"/>
            <ac:spMk id="3" creationId="{63C70BCE-4181-2E29-886D-B3DCB2487AF7}"/>
          </ac:spMkLst>
        </pc:spChg>
        <pc:spChg chg="add del">
          <ac:chgData name="Abeer Ishal (2128229)" userId="f411cc15-62d4-4411-a4a7-ab9af6ecc237" providerId="ADAL" clId="{E8F147E4-1811-4CCD-9B8C-A4E2AAF9C5CD}" dt="2023-03-15T16:53:16.458" v="1273" actId="26606"/>
          <ac:spMkLst>
            <pc:docMk/>
            <pc:sldMk cId="801821248" sldId="269"/>
            <ac:spMk id="10" creationId="{FAAE2DA9-9BAF-4D46-BC97-20425C5321FD}"/>
          </ac:spMkLst>
        </pc:spChg>
        <pc:spChg chg="add del">
          <ac:chgData name="Abeer Ishal (2128229)" userId="f411cc15-62d4-4411-a4a7-ab9af6ecc237" providerId="ADAL" clId="{E8F147E4-1811-4CCD-9B8C-A4E2AAF9C5CD}" dt="2023-03-15T16:53:16.458" v="1273" actId="26606"/>
          <ac:spMkLst>
            <pc:docMk/>
            <pc:sldMk cId="801821248" sldId="269"/>
            <ac:spMk id="12" creationId="{42D2C6CA-56BB-4A08-A1E2-342F83955EDB}"/>
          </ac:spMkLst>
        </pc:spChg>
        <pc:spChg chg="add del">
          <ac:chgData name="Abeer Ishal (2128229)" userId="f411cc15-62d4-4411-a4a7-ab9af6ecc237" providerId="ADAL" clId="{E8F147E4-1811-4CCD-9B8C-A4E2AAF9C5CD}" dt="2023-03-15T16:53:16.458" v="1273" actId="26606"/>
          <ac:spMkLst>
            <pc:docMk/>
            <pc:sldMk cId="801821248" sldId="269"/>
            <ac:spMk id="14" creationId="{E2A96188-384C-4341-9EEB-967A9341CD86}"/>
          </ac:spMkLst>
        </pc:spChg>
        <pc:spChg chg="add del">
          <ac:chgData name="Abeer Ishal (2128229)" userId="f411cc15-62d4-4411-a4a7-ab9af6ecc237" providerId="ADAL" clId="{E8F147E4-1811-4CCD-9B8C-A4E2AAF9C5CD}" dt="2023-03-15T16:53:16.458" v="1273" actId="26606"/>
          <ac:spMkLst>
            <pc:docMk/>
            <pc:sldMk cId="801821248" sldId="269"/>
            <ac:spMk id="16" creationId="{280331C3-DDF5-48A9-8947-D71EAAFFAB0E}"/>
          </ac:spMkLst>
        </pc:spChg>
        <pc:spChg chg="add del">
          <ac:chgData name="Abeer Ishal (2128229)" userId="f411cc15-62d4-4411-a4a7-ab9af6ecc237" providerId="ADAL" clId="{E8F147E4-1811-4CCD-9B8C-A4E2AAF9C5CD}" dt="2023-03-15T16:53:16.458" v="1273" actId="26606"/>
          <ac:spMkLst>
            <pc:docMk/>
            <pc:sldMk cId="801821248" sldId="269"/>
            <ac:spMk id="18" creationId="{C535A640-1948-4AFD-A0B7-19AFDA955322}"/>
          </ac:spMkLst>
        </pc:spChg>
        <pc:spChg chg="add del">
          <ac:chgData name="Abeer Ishal (2128229)" userId="f411cc15-62d4-4411-a4a7-ab9af6ecc237" providerId="ADAL" clId="{E8F147E4-1811-4CCD-9B8C-A4E2AAF9C5CD}" dt="2023-03-15T16:53:18.309" v="1275" actId="26606"/>
          <ac:spMkLst>
            <pc:docMk/>
            <pc:sldMk cId="801821248" sldId="269"/>
            <ac:spMk id="20" creationId="{FAAE2DA9-9BAF-4D46-BC97-20425C5321FD}"/>
          </ac:spMkLst>
        </pc:spChg>
        <pc:spChg chg="add del">
          <ac:chgData name="Abeer Ishal (2128229)" userId="f411cc15-62d4-4411-a4a7-ab9af6ecc237" providerId="ADAL" clId="{E8F147E4-1811-4CCD-9B8C-A4E2AAF9C5CD}" dt="2023-03-15T16:53:18.309" v="1275" actId="26606"/>
          <ac:spMkLst>
            <pc:docMk/>
            <pc:sldMk cId="801821248" sldId="269"/>
            <ac:spMk id="21" creationId="{42D2C6CA-56BB-4A08-A1E2-342F83955EDB}"/>
          </ac:spMkLst>
        </pc:spChg>
        <pc:spChg chg="add del">
          <ac:chgData name="Abeer Ishal (2128229)" userId="f411cc15-62d4-4411-a4a7-ab9af6ecc237" providerId="ADAL" clId="{E8F147E4-1811-4CCD-9B8C-A4E2AAF9C5CD}" dt="2023-03-15T16:53:18.309" v="1275" actId="26606"/>
          <ac:spMkLst>
            <pc:docMk/>
            <pc:sldMk cId="801821248" sldId="269"/>
            <ac:spMk id="22" creationId="{B20DF01A-DAD0-4D16-BEDE-ED085CCC3B73}"/>
          </ac:spMkLst>
        </pc:spChg>
        <pc:spChg chg="add del">
          <ac:chgData name="Abeer Ishal (2128229)" userId="f411cc15-62d4-4411-a4a7-ab9af6ecc237" providerId="ADAL" clId="{E8F147E4-1811-4CCD-9B8C-A4E2AAF9C5CD}" dt="2023-03-15T16:53:18.309" v="1275" actId="26606"/>
          <ac:spMkLst>
            <pc:docMk/>
            <pc:sldMk cId="801821248" sldId="269"/>
            <ac:spMk id="23" creationId="{369226B0-CD1A-4DC3-9385-C668B386AAB8}"/>
          </ac:spMkLst>
        </pc:spChg>
        <pc:spChg chg="add del">
          <ac:chgData name="Abeer Ishal (2128229)" userId="f411cc15-62d4-4411-a4a7-ab9af6ecc237" providerId="ADAL" clId="{E8F147E4-1811-4CCD-9B8C-A4E2AAF9C5CD}" dt="2023-03-15T16:53:18.309" v="1275" actId="26606"/>
          <ac:spMkLst>
            <pc:docMk/>
            <pc:sldMk cId="801821248" sldId="269"/>
            <ac:spMk id="24" creationId="{6F7FF329-CA33-4304-B33D-1E52A8B67217}"/>
          </ac:spMkLst>
        </pc:spChg>
        <pc:spChg chg="add del">
          <ac:chgData name="Abeer Ishal (2128229)" userId="f411cc15-62d4-4411-a4a7-ab9af6ecc237" providerId="ADAL" clId="{E8F147E4-1811-4CCD-9B8C-A4E2AAF9C5CD}" dt="2023-03-15T16:53:25.468" v="1277" actId="26606"/>
          <ac:spMkLst>
            <pc:docMk/>
            <pc:sldMk cId="801821248" sldId="269"/>
            <ac:spMk id="26" creationId="{FAAE2DA9-9BAF-4D46-BC97-20425C5321FD}"/>
          </ac:spMkLst>
        </pc:spChg>
        <pc:spChg chg="add del">
          <ac:chgData name="Abeer Ishal (2128229)" userId="f411cc15-62d4-4411-a4a7-ab9af6ecc237" providerId="ADAL" clId="{E8F147E4-1811-4CCD-9B8C-A4E2AAF9C5CD}" dt="2023-03-15T16:53:25.468" v="1277" actId="26606"/>
          <ac:spMkLst>
            <pc:docMk/>
            <pc:sldMk cId="801821248" sldId="269"/>
            <ac:spMk id="27" creationId="{42D2C6CA-56BB-4A08-A1E2-342F83955EDB}"/>
          </ac:spMkLst>
        </pc:spChg>
        <pc:spChg chg="add del">
          <ac:chgData name="Abeer Ishal (2128229)" userId="f411cc15-62d4-4411-a4a7-ab9af6ecc237" providerId="ADAL" clId="{E8F147E4-1811-4CCD-9B8C-A4E2AAF9C5CD}" dt="2023-03-15T16:53:25.468" v="1277" actId="26606"/>
          <ac:spMkLst>
            <pc:docMk/>
            <pc:sldMk cId="801821248" sldId="269"/>
            <ac:spMk id="28" creationId="{3D6A03ED-7B7A-4C88-8FFC-A4D862447D4B}"/>
          </ac:spMkLst>
        </pc:spChg>
        <pc:spChg chg="add del">
          <ac:chgData name="Abeer Ishal (2128229)" userId="f411cc15-62d4-4411-a4a7-ab9af6ecc237" providerId="ADAL" clId="{E8F147E4-1811-4CCD-9B8C-A4E2AAF9C5CD}" dt="2023-03-15T16:53:25.468" v="1277" actId="26606"/>
          <ac:spMkLst>
            <pc:docMk/>
            <pc:sldMk cId="801821248" sldId="269"/>
            <ac:spMk id="29" creationId="{53975754-B125-4FFC-9140-F88A16E3D0E7}"/>
          </ac:spMkLst>
        </pc:spChg>
        <pc:spChg chg="add del">
          <ac:chgData name="Abeer Ishal (2128229)" userId="f411cc15-62d4-4411-a4a7-ab9af6ecc237" providerId="ADAL" clId="{E8F147E4-1811-4CCD-9B8C-A4E2AAF9C5CD}" dt="2023-03-15T16:53:25.468" v="1277" actId="26606"/>
          <ac:spMkLst>
            <pc:docMk/>
            <pc:sldMk cId="801821248" sldId="269"/>
            <ac:spMk id="30" creationId="{2C673667-46AA-4DF0-A85B-F7D6E52DB8DF}"/>
          </ac:spMkLst>
        </pc:spChg>
        <pc:spChg chg="add del">
          <ac:chgData name="Abeer Ishal (2128229)" userId="f411cc15-62d4-4411-a4a7-ab9af6ecc237" providerId="ADAL" clId="{E8F147E4-1811-4CCD-9B8C-A4E2AAF9C5CD}" dt="2023-03-15T16:53:25.468" v="1277" actId="26606"/>
          <ac:spMkLst>
            <pc:docMk/>
            <pc:sldMk cId="801821248" sldId="269"/>
            <ac:spMk id="31" creationId="{A6C1F2A2-D184-49FB-99E6-B2EE7A52C05B}"/>
          </ac:spMkLst>
        </pc:spChg>
        <pc:spChg chg="add del">
          <ac:chgData name="Abeer Ishal (2128229)" userId="f411cc15-62d4-4411-a4a7-ab9af6ecc237" providerId="ADAL" clId="{E8F147E4-1811-4CCD-9B8C-A4E2AAF9C5CD}" dt="2023-03-15T16:53:52.170" v="1279" actId="26606"/>
          <ac:spMkLst>
            <pc:docMk/>
            <pc:sldMk cId="801821248" sldId="269"/>
            <ac:spMk id="33" creationId="{FAAE2DA9-9BAF-4D46-BC97-20425C5321FD}"/>
          </ac:spMkLst>
        </pc:spChg>
        <pc:spChg chg="add del">
          <ac:chgData name="Abeer Ishal (2128229)" userId="f411cc15-62d4-4411-a4a7-ab9af6ecc237" providerId="ADAL" clId="{E8F147E4-1811-4CCD-9B8C-A4E2AAF9C5CD}" dt="2023-03-15T16:53:52.170" v="1279" actId="26606"/>
          <ac:spMkLst>
            <pc:docMk/>
            <pc:sldMk cId="801821248" sldId="269"/>
            <ac:spMk id="34" creationId="{42D2C6CA-56BB-4A08-A1E2-342F83955EDB}"/>
          </ac:spMkLst>
        </pc:spChg>
        <pc:spChg chg="add del">
          <ac:chgData name="Abeer Ishal (2128229)" userId="f411cc15-62d4-4411-a4a7-ab9af6ecc237" providerId="ADAL" clId="{E8F147E4-1811-4CCD-9B8C-A4E2AAF9C5CD}" dt="2023-03-15T16:53:52.170" v="1279" actId="26606"/>
          <ac:spMkLst>
            <pc:docMk/>
            <pc:sldMk cId="801821248" sldId="269"/>
            <ac:spMk id="35" creationId="{4DA561CC-7DB7-4AA9-87B9-3811F39C1F5A}"/>
          </ac:spMkLst>
        </pc:spChg>
        <pc:spChg chg="add del">
          <ac:chgData name="Abeer Ishal (2128229)" userId="f411cc15-62d4-4411-a4a7-ab9af6ecc237" providerId="ADAL" clId="{E8F147E4-1811-4CCD-9B8C-A4E2AAF9C5CD}" dt="2023-03-15T16:53:52.170" v="1279" actId="26606"/>
          <ac:spMkLst>
            <pc:docMk/>
            <pc:sldMk cId="801821248" sldId="269"/>
            <ac:spMk id="36" creationId="{45DC6E1D-C896-498B-889A-09B60F768BFA}"/>
          </ac:spMkLst>
        </pc:spChg>
        <pc:spChg chg="add del">
          <ac:chgData name="Abeer Ishal (2128229)" userId="f411cc15-62d4-4411-a4a7-ab9af6ecc237" providerId="ADAL" clId="{E8F147E4-1811-4CCD-9B8C-A4E2AAF9C5CD}" dt="2023-03-15T16:53:52.170" v="1279" actId="26606"/>
          <ac:spMkLst>
            <pc:docMk/>
            <pc:sldMk cId="801821248" sldId="269"/>
            <ac:spMk id="37" creationId="{3AF20DFE-707C-4F5B-B34C-CD1C52A33674}"/>
          </ac:spMkLst>
        </pc:spChg>
        <pc:spChg chg="add del">
          <ac:chgData name="Abeer Ishal (2128229)" userId="f411cc15-62d4-4411-a4a7-ab9af6ecc237" providerId="ADAL" clId="{E8F147E4-1811-4CCD-9B8C-A4E2AAF9C5CD}" dt="2023-03-15T16:53:52.170" v="1279" actId="26606"/>
          <ac:spMkLst>
            <pc:docMk/>
            <pc:sldMk cId="801821248" sldId="269"/>
            <ac:spMk id="38" creationId="{B5835E54-7403-48DD-A140-4503053C777F}"/>
          </ac:spMkLst>
        </pc:spChg>
        <pc:spChg chg="add">
          <ac:chgData name="Abeer Ishal (2128229)" userId="f411cc15-62d4-4411-a4a7-ab9af6ecc237" providerId="ADAL" clId="{E8F147E4-1811-4CCD-9B8C-A4E2AAF9C5CD}" dt="2023-03-15T16:53:52.193" v="1280" actId="26606"/>
          <ac:spMkLst>
            <pc:docMk/>
            <pc:sldMk cId="801821248" sldId="269"/>
            <ac:spMk id="40" creationId="{FAAE2DA9-9BAF-4D46-BC97-20425C5321FD}"/>
          </ac:spMkLst>
        </pc:spChg>
        <pc:spChg chg="add">
          <ac:chgData name="Abeer Ishal (2128229)" userId="f411cc15-62d4-4411-a4a7-ab9af6ecc237" providerId="ADAL" clId="{E8F147E4-1811-4CCD-9B8C-A4E2AAF9C5CD}" dt="2023-03-15T16:53:52.193" v="1280" actId="26606"/>
          <ac:spMkLst>
            <pc:docMk/>
            <pc:sldMk cId="801821248" sldId="269"/>
            <ac:spMk id="41" creationId="{42D2C6CA-56BB-4A08-A1E2-342F83955EDB}"/>
          </ac:spMkLst>
        </pc:spChg>
        <pc:spChg chg="add">
          <ac:chgData name="Abeer Ishal (2128229)" userId="f411cc15-62d4-4411-a4a7-ab9af6ecc237" providerId="ADAL" clId="{E8F147E4-1811-4CCD-9B8C-A4E2AAF9C5CD}" dt="2023-03-15T16:53:52.193" v="1280" actId="26606"/>
          <ac:spMkLst>
            <pc:docMk/>
            <pc:sldMk cId="801821248" sldId="269"/>
            <ac:spMk id="42" creationId="{5449D184-9D1F-4194-967E-2078F06C0090}"/>
          </ac:spMkLst>
        </pc:spChg>
        <pc:spChg chg="add">
          <ac:chgData name="Abeer Ishal (2128229)" userId="f411cc15-62d4-4411-a4a7-ab9af6ecc237" providerId="ADAL" clId="{E8F147E4-1811-4CCD-9B8C-A4E2AAF9C5CD}" dt="2023-03-15T16:53:52.193" v="1280" actId="26606"/>
          <ac:spMkLst>
            <pc:docMk/>
            <pc:sldMk cId="801821248" sldId="269"/>
            <ac:spMk id="43" creationId="{CD0A91AB-7772-469C-ADBF-6BA8D81AE330}"/>
          </ac:spMkLst>
        </pc:spChg>
        <pc:spChg chg="add">
          <ac:chgData name="Abeer Ishal (2128229)" userId="f411cc15-62d4-4411-a4a7-ab9af6ecc237" providerId="ADAL" clId="{E8F147E4-1811-4CCD-9B8C-A4E2AAF9C5CD}" dt="2023-03-15T16:53:52.193" v="1280" actId="26606"/>
          <ac:spMkLst>
            <pc:docMk/>
            <pc:sldMk cId="801821248" sldId="269"/>
            <ac:spMk id="44" creationId="{1AA0020E-FB7B-4A05-91FF-2F596CD42449}"/>
          </ac:spMkLst>
        </pc:spChg>
        <pc:spChg chg="add">
          <ac:chgData name="Abeer Ishal (2128229)" userId="f411cc15-62d4-4411-a4a7-ab9af6ecc237" providerId="ADAL" clId="{E8F147E4-1811-4CCD-9B8C-A4E2AAF9C5CD}" dt="2023-03-15T16:53:52.193" v="1280" actId="26606"/>
          <ac:spMkLst>
            <pc:docMk/>
            <pc:sldMk cId="801821248" sldId="269"/>
            <ac:spMk id="45" creationId="{9352FC5B-DB82-4476-A73C-D8B8D940F0D3}"/>
          </ac:spMkLst>
        </pc:spChg>
        <pc:picChg chg="add mod">
          <ac:chgData name="Abeer Ishal (2128229)" userId="f411cc15-62d4-4411-a4a7-ab9af6ecc237" providerId="ADAL" clId="{E8F147E4-1811-4CCD-9B8C-A4E2AAF9C5CD}" dt="2023-03-15T16:53:52.193" v="1280" actId="26606"/>
          <ac:picMkLst>
            <pc:docMk/>
            <pc:sldMk cId="801821248" sldId="269"/>
            <ac:picMk id="5" creationId="{349DCE91-5235-752C-BA0D-BEB03498EF22}"/>
          </ac:picMkLst>
        </pc:picChg>
      </pc:sldChg>
      <pc:sldChg chg="addSp modSp new del mod">
        <pc:chgData name="Abeer Ishal (2128229)" userId="f411cc15-62d4-4411-a4a7-ab9af6ecc237" providerId="ADAL" clId="{E8F147E4-1811-4CCD-9B8C-A4E2AAF9C5CD}" dt="2023-03-15T16:02:28.164" v="1210" actId="47"/>
        <pc:sldMkLst>
          <pc:docMk/>
          <pc:sldMk cId="3208150383" sldId="269"/>
        </pc:sldMkLst>
        <pc:spChg chg="add mod">
          <ac:chgData name="Abeer Ishal (2128229)" userId="f411cc15-62d4-4411-a4a7-ab9af6ecc237" providerId="ADAL" clId="{E8F147E4-1811-4CCD-9B8C-A4E2AAF9C5CD}" dt="2023-03-15T16:01:32.274" v="1209" actId="14100"/>
          <ac:spMkLst>
            <pc:docMk/>
            <pc:sldMk cId="3208150383" sldId="269"/>
            <ac:spMk id="3" creationId="{7826F8C0-8E17-3033-E011-415BFBA3C47C}"/>
          </ac:spMkLst>
        </pc:spChg>
      </pc:sldChg>
      <pc:sldChg chg="addSp delSp modSp new mod ord setBg">
        <pc:chgData name="Abeer Ishal (2128229)" userId="f411cc15-62d4-4411-a4a7-ab9af6ecc237" providerId="ADAL" clId="{E8F147E4-1811-4CCD-9B8C-A4E2AAF9C5CD}" dt="2023-03-15T19:22:15.113" v="2023" actId="20577"/>
        <pc:sldMkLst>
          <pc:docMk/>
          <pc:sldMk cId="1145607703" sldId="270"/>
        </pc:sldMkLst>
        <pc:spChg chg="mod ord">
          <ac:chgData name="Abeer Ishal (2128229)" userId="f411cc15-62d4-4411-a4a7-ab9af6ecc237" providerId="ADAL" clId="{E8F147E4-1811-4CCD-9B8C-A4E2AAF9C5CD}" dt="2023-03-15T19:09:19.416" v="1760" actId="27636"/>
          <ac:spMkLst>
            <pc:docMk/>
            <pc:sldMk cId="1145607703" sldId="270"/>
            <ac:spMk id="2" creationId="{5CA87671-4760-5A4F-5F97-451F38490405}"/>
          </ac:spMkLst>
        </pc:spChg>
        <pc:spChg chg="del">
          <ac:chgData name="Abeer Ishal (2128229)" userId="f411cc15-62d4-4411-a4a7-ab9af6ecc237" providerId="ADAL" clId="{E8F147E4-1811-4CCD-9B8C-A4E2AAF9C5CD}" dt="2023-03-15T18:51:15.846" v="1370"/>
          <ac:spMkLst>
            <pc:docMk/>
            <pc:sldMk cId="1145607703" sldId="270"/>
            <ac:spMk id="3" creationId="{3849994C-2CA0-B476-AD57-F6547BA8EFE2}"/>
          </ac:spMkLst>
        </pc:spChg>
        <pc:spChg chg="add mod">
          <ac:chgData name="Abeer Ishal (2128229)" userId="f411cc15-62d4-4411-a4a7-ab9af6ecc237" providerId="ADAL" clId="{E8F147E4-1811-4CCD-9B8C-A4E2AAF9C5CD}" dt="2023-03-15T19:22:15.113" v="2023" actId="20577"/>
          <ac:spMkLst>
            <pc:docMk/>
            <pc:sldMk cId="1145607703" sldId="270"/>
            <ac:spMk id="8" creationId="{4CA90F34-6BEA-C23F-A892-1BCFF3612173}"/>
          </ac:spMkLst>
        </pc:spChg>
        <pc:spChg chg="add del">
          <ac:chgData name="Abeer Ishal (2128229)" userId="f411cc15-62d4-4411-a4a7-ab9af6ecc237" providerId="ADAL" clId="{E8F147E4-1811-4CCD-9B8C-A4E2AAF9C5CD}" dt="2023-03-15T18:53:24.540" v="1377"/>
          <ac:spMkLst>
            <pc:docMk/>
            <pc:sldMk cId="1145607703" sldId="270"/>
            <ac:spMk id="9" creationId="{AD243B1E-BFA9-C31D-12A7-AFD3F8C56C1A}"/>
          </ac:spMkLst>
        </pc:spChg>
        <pc:spChg chg="add del">
          <ac:chgData name="Abeer Ishal (2128229)" userId="f411cc15-62d4-4411-a4a7-ab9af6ecc237" providerId="ADAL" clId="{E8F147E4-1811-4CCD-9B8C-A4E2AAF9C5CD}" dt="2023-03-15T18:51:45.845" v="1374" actId="26606"/>
          <ac:spMkLst>
            <pc:docMk/>
            <pc:sldMk cId="1145607703" sldId="270"/>
            <ac:spMk id="10" creationId="{96A35EAA-ED80-4FF1-942C-82B1D483AF60}"/>
          </ac:spMkLst>
        </pc:spChg>
        <pc:spChg chg="add del">
          <ac:chgData name="Abeer Ishal (2128229)" userId="f411cc15-62d4-4411-a4a7-ab9af6ecc237" providerId="ADAL" clId="{E8F147E4-1811-4CCD-9B8C-A4E2AAF9C5CD}" dt="2023-03-15T18:51:45.845" v="1374" actId="26606"/>
          <ac:spMkLst>
            <pc:docMk/>
            <pc:sldMk cId="1145607703" sldId="270"/>
            <ac:spMk id="12" creationId="{D415F49B-3CBC-46CF-AFB5-988852D0479E}"/>
          </ac:spMkLst>
        </pc:spChg>
        <pc:spChg chg="add del">
          <ac:chgData name="Abeer Ishal (2128229)" userId="f411cc15-62d4-4411-a4a7-ab9af6ecc237" providerId="ADAL" clId="{E8F147E4-1811-4CCD-9B8C-A4E2AAF9C5CD}" dt="2023-03-15T18:51:45.845" v="1374" actId="26606"/>
          <ac:spMkLst>
            <pc:docMk/>
            <pc:sldMk cId="1145607703" sldId="270"/>
            <ac:spMk id="14" creationId="{83AF9C6E-31D5-480C-AE10-9BA3E4ED1A5B}"/>
          </ac:spMkLst>
        </pc:spChg>
        <pc:spChg chg="add del">
          <ac:chgData name="Abeer Ishal (2128229)" userId="f411cc15-62d4-4411-a4a7-ab9af6ecc237" providerId="ADAL" clId="{E8F147E4-1811-4CCD-9B8C-A4E2AAF9C5CD}" dt="2023-03-15T18:51:45.845" v="1374" actId="26606"/>
          <ac:spMkLst>
            <pc:docMk/>
            <pc:sldMk cId="1145607703" sldId="270"/>
            <ac:spMk id="16" creationId="{ED1BE14B-C94E-4A1A-B076-39CCA23043C5}"/>
          </ac:spMkLst>
        </pc:spChg>
        <pc:spChg chg="add del">
          <ac:chgData name="Abeer Ishal (2128229)" userId="f411cc15-62d4-4411-a4a7-ab9af6ecc237" providerId="ADAL" clId="{E8F147E4-1811-4CCD-9B8C-A4E2AAF9C5CD}" dt="2023-03-15T18:51:45.845" v="1374" actId="26606"/>
          <ac:spMkLst>
            <pc:docMk/>
            <pc:sldMk cId="1145607703" sldId="270"/>
            <ac:spMk id="18" creationId="{504BBA99-27AB-4A46-A679-B01BBAC6803F}"/>
          </ac:spMkLst>
        </pc:spChg>
        <pc:spChg chg="add del">
          <ac:chgData name="Abeer Ishal (2128229)" userId="f411cc15-62d4-4411-a4a7-ab9af6ecc237" providerId="ADAL" clId="{E8F147E4-1811-4CCD-9B8C-A4E2AAF9C5CD}" dt="2023-03-15T18:54:27.816" v="1384" actId="26606"/>
          <ac:spMkLst>
            <pc:docMk/>
            <pc:sldMk cId="1145607703" sldId="270"/>
            <ac:spMk id="20" creationId="{6544EF42-87F9-4466-8124-7328D49A22B4}"/>
          </ac:spMkLst>
        </pc:spChg>
        <pc:spChg chg="add del">
          <ac:chgData name="Abeer Ishal (2128229)" userId="f411cc15-62d4-4411-a4a7-ab9af6ecc237" providerId="ADAL" clId="{E8F147E4-1811-4CCD-9B8C-A4E2AAF9C5CD}" dt="2023-03-15T18:54:27.816" v="1384" actId="26606"/>
          <ac:spMkLst>
            <pc:docMk/>
            <pc:sldMk cId="1145607703" sldId="270"/>
            <ac:spMk id="21" creationId="{99B7B539-E79B-44C5-8319-9CE01F87F474}"/>
          </ac:spMkLst>
        </pc:spChg>
        <pc:spChg chg="add del">
          <ac:chgData name="Abeer Ishal (2128229)" userId="f411cc15-62d4-4411-a4a7-ab9af6ecc237" providerId="ADAL" clId="{E8F147E4-1811-4CCD-9B8C-A4E2AAF9C5CD}" dt="2023-03-15T18:54:10.433" v="1381" actId="26606"/>
          <ac:spMkLst>
            <pc:docMk/>
            <pc:sldMk cId="1145607703" sldId="270"/>
            <ac:spMk id="25" creationId="{F9070C7C-2FD0-B92B-3B71-13F2E0EF94F7}"/>
          </ac:spMkLst>
        </pc:spChg>
        <pc:spChg chg="add">
          <ac:chgData name="Abeer Ishal (2128229)" userId="f411cc15-62d4-4411-a4a7-ab9af6ecc237" providerId="ADAL" clId="{E8F147E4-1811-4CCD-9B8C-A4E2AAF9C5CD}" dt="2023-03-15T18:54:27.816" v="1384" actId="26606"/>
          <ac:spMkLst>
            <pc:docMk/>
            <pc:sldMk cId="1145607703" sldId="270"/>
            <ac:spMk id="26" creationId="{96A35EAA-ED80-4FF1-942C-82B1D483AF60}"/>
          </ac:spMkLst>
        </pc:spChg>
        <pc:spChg chg="add del">
          <ac:chgData name="Abeer Ishal (2128229)" userId="f411cc15-62d4-4411-a4a7-ab9af6ecc237" providerId="ADAL" clId="{E8F147E4-1811-4CCD-9B8C-A4E2AAF9C5CD}" dt="2023-03-15T18:54:10.433" v="1381" actId="26606"/>
          <ac:spMkLst>
            <pc:docMk/>
            <pc:sldMk cId="1145607703" sldId="270"/>
            <ac:spMk id="28" creationId="{BD2A7128-270D-45DD-B0C7-24FF462228BB}"/>
          </ac:spMkLst>
        </pc:spChg>
        <pc:spChg chg="add del">
          <ac:chgData name="Abeer Ishal (2128229)" userId="f411cc15-62d4-4411-a4a7-ab9af6ecc237" providerId="ADAL" clId="{E8F147E4-1811-4CCD-9B8C-A4E2AAF9C5CD}" dt="2023-03-15T18:54:10.433" v="1381" actId="26606"/>
          <ac:spMkLst>
            <pc:docMk/>
            <pc:sldMk cId="1145607703" sldId="270"/>
            <ac:spMk id="30" creationId="{61734980-3A14-4021-8D8C-42AC55C397DE}"/>
          </ac:spMkLst>
        </pc:spChg>
        <pc:spChg chg="add del">
          <ac:chgData name="Abeer Ishal (2128229)" userId="f411cc15-62d4-4411-a4a7-ab9af6ecc237" providerId="ADAL" clId="{E8F147E4-1811-4CCD-9B8C-A4E2AAF9C5CD}" dt="2023-03-15T18:54:10.433" v="1381" actId="26606"/>
          <ac:spMkLst>
            <pc:docMk/>
            <pc:sldMk cId="1145607703" sldId="270"/>
            <ac:spMk id="32" creationId="{41D7BE2F-D450-4BB9-88A4-89117A39D0DA}"/>
          </ac:spMkLst>
        </pc:spChg>
        <pc:spChg chg="add del">
          <ac:chgData name="Abeer Ishal (2128229)" userId="f411cc15-62d4-4411-a4a7-ab9af6ecc237" providerId="ADAL" clId="{E8F147E4-1811-4CCD-9B8C-A4E2AAF9C5CD}" dt="2023-03-15T18:54:10.433" v="1381" actId="26606"/>
          <ac:spMkLst>
            <pc:docMk/>
            <pc:sldMk cId="1145607703" sldId="270"/>
            <ac:spMk id="34" creationId="{4FB6307F-6A94-41F5-B00A-92BE5D3C7DC9}"/>
          </ac:spMkLst>
        </pc:spChg>
        <pc:spChg chg="add del">
          <ac:chgData name="Abeer Ishal (2128229)" userId="f411cc15-62d4-4411-a4a7-ab9af6ecc237" providerId="ADAL" clId="{E8F147E4-1811-4CCD-9B8C-A4E2AAF9C5CD}" dt="2023-03-15T18:54:27.783" v="1383" actId="26606"/>
          <ac:spMkLst>
            <pc:docMk/>
            <pc:sldMk cId="1145607703" sldId="270"/>
            <ac:spMk id="36" creationId="{B20DF01A-DAD0-4D16-BEDE-ED085CCC3B73}"/>
          </ac:spMkLst>
        </pc:spChg>
        <pc:spChg chg="add del">
          <ac:chgData name="Abeer Ishal (2128229)" userId="f411cc15-62d4-4411-a4a7-ab9af6ecc237" providerId="ADAL" clId="{E8F147E4-1811-4CCD-9B8C-A4E2AAF9C5CD}" dt="2023-03-15T18:54:27.783" v="1383" actId="26606"/>
          <ac:spMkLst>
            <pc:docMk/>
            <pc:sldMk cId="1145607703" sldId="270"/>
            <ac:spMk id="37" creationId="{369226B0-CD1A-4DC3-9385-C668B386AAB8}"/>
          </ac:spMkLst>
        </pc:spChg>
        <pc:spChg chg="add del">
          <ac:chgData name="Abeer Ishal (2128229)" userId="f411cc15-62d4-4411-a4a7-ab9af6ecc237" providerId="ADAL" clId="{E8F147E4-1811-4CCD-9B8C-A4E2AAF9C5CD}" dt="2023-03-15T18:54:27.783" v="1383" actId="26606"/>
          <ac:spMkLst>
            <pc:docMk/>
            <pc:sldMk cId="1145607703" sldId="270"/>
            <ac:spMk id="38" creationId="{EEA66009-0005-47C5-5CBA-88EF23E50A1F}"/>
          </ac:spMkLst>
        </pc:spChg>
        <pc:spChg chg="add del">
          <ac:chgData name="Abeer Ishal (2128229)" userId="f411cc15-62d4-4411-a4a7-ab9af6ecc237" providerId="ADAL" clId="{E8F147E4-1811-4CCD-9B8C-A4E2AAF9C5CD}" dt="2023-03-15T18:54:27.783" v="1383" actId="26606"/>
          <ac:spMkLst>
            <pc:docMk/>
            <pc:sldMk cId="1145607703" sldId="270"/>
            <ac:spMk id="39" creationId="{6F7FF329-CA33-4304-B33D-1E52A8B67217}"/>
          </ac:spMkLst>
        </pc:spChg>
        <pc:spChg chg="add">
          <ac:chgData name="Abeer Ishal (2128229)" userId="f411cc15-62d4-4411-a4a7-ab9af6ecc237" providerId="ADAL" clId="{E8F147E4-1811-4CCD-9B8C-A4E2AAF9C5CD}" dt="2023-03-15T18:54:27.816" v="1384" actId="26606"/>
          <ac:spMkLst>
            <pc:docMk/>
            <pc:sldMk cId="1145607703" sldId="270"/>
            <ac:spMk id="41" creationId="{D415F49B-3CBC-46CF-AFB5-988852D0479E}"/>
          </ac:spMkLst>
        </pc:spChg>
        <pc:spChg chg="add">
          <ac:chgData name="Abeer Ishal (2128229)" userId="f411cc15-62d4-4411-a4a7-ab9af6ecc237" providerId="ADAL" clId="{E8F147E4-1811-4CCD-9B8C-A4E2AAF9C5CD}" dt="2023-03-15T18:54:27.816" v="1384" actId="26606"/>
          <ac:spMkLst>
            <pc:docMk/>
            <pc:sldMk cId="1145607703" sldId="270"/>
            <ac:spMk id="42" creationId="{421117CB-D197-45F3-B441-4AC4D215E71B}"/>
          </ac:spMkLst>
        </pc:spChg>
        <pc:spChg chg="add">
          <ac:chgData name="Abeer Ishal (2128229)" userId="f411cc15-62d4-4411-a4a7-ab9af6ecc237" providerId="ADAL" clId="{E8F147E4-1811-4CCD-9B8C-A4E2AAF9C5CD}" dt="2023-03-15T18:54:27.816" v="1384" actId="26606"/>
          <ac:spMkLst>
            <pc:docMk/>
            <pc:sldMk cId="1145607703" sldId="270"/>
            <ac:spMk id="43" creationId="{4F4BB964-F5AA-45BD-906E-192DA00A90A1}"/>
          </ac:spMkLst>
        </pc:spChg>
        <pc:spChg chg="add">
          <ac:chgData name="Abeer Ishal (2128229)" userId="f411cc15-62d4-4411-a4a7-ab9af6ecc237" providerId="ADAL" clId="{E8F147E4-1811-4CCD-9B8C-A4E2AAF9C5CD}" dt="2023-03-15T18:54:27.816" v="1384" actId="26606"/>
          <ac:spMkLst>
            <pc:docMk/>
            <pc:sldMk cId="1145607703" sldId="270"/>
            <ac:spMk id="44" creationId="{45D11A2A-27EA-453B-9A61-585A893F35A0}"/>
          </ac:spMkLst>
        </pc:spChg>
        <pc:picChg chg="add del mod">
          <ac:chgData name="Abeer Ishal (2128229)" userId="f411cc15-62d4-4411-a4a7-ab9af6ecc237" providerId="ADAL" clId="{E8F147E4-1811-4CCD-9B8C-A4E2AAF9C5CD}" dt="2023-03-15T18:51:53.681" v="1376" actId="478"/>
          <ac:picMkLst>
            <pc:docMk/>
            <pc:sldMk cId="1145607703" sldId="270"/>
            <ac:picMk id="5" creationId="{124C5809-ED53-68F3-7A01-6768CC5E73DE}"/>
          </ac:picMkLst>
        </pc:picChg>
        <pc:picChg chg="add mod">
          <ac:chgData name="Abeer Ishal (2128229)" userId="f411cc15-62d4-4411-a4a7-ab9af6ecc237" providerId="ADAL" clId="{E8F147E4-1811-4CCD-9B8C-A4E2AAF9C5CD}" dt="2023-03-15T18:54:27.816" v="1384" actId="26606"/>
          <ac:picMkLst>
            <pc:docMk/>
            <pc:sldMk cId="1145607703" sldId="270"/>
            <ac:picMk id="7" creationId="{973036B0-DC8D-C0BE-7535-C5508BFEE10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CEB0E1-13A6-4009-9402-2A81CA35D2BC}"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684AD3-782B-40EE-9833-2EA69B3F7281}" type="slidenum">
              <a:rPr lang="en-GB" smtClean="0"/>
              <a:t>‹#›</a:t>
            </a:fld>
            <a:endParaRPr lang="en-GB"/>
          </a:p>
        </p:txBody>
      </p:sp>
    </p:spTree>
    <p:extLst>
      <p:ext uri="{BB962C8B-B14F-4D97-AF65-F5344CB8AC3E}">
        <p14:creationId xmlns:p14="http://schemas.microsoft.com/office/powerpoint/2010/main" val="2934592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27443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12942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91065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66678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12189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379585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816843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6162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56073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37663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3/16/2023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598304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3/16/2023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9355523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allpapers.com/images/file/oreki-houtarou-thinking-sns83pxcac4i3xiy.jp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Arnold,%20Eden.%20(2019).%20Carmen%20Sandiego%20%5bPhotograph.%20Bleeding%20Cool.%20%22Carmen%20Sandiego%22%20Season%202%20Steals%20Back%20Our%20Hearts%20%5bSpoiler%20Review%5d%20(bleedingcool.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twitter.com/Astream15/status/1221812285057970176/photo/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20https:/staticg.sportskeeda.com/editor/2022/04/142d8-16500582081334-1920.jpg"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pinterest.co.uk/pin/hands-with-two-puzzle-pieces-abstract-background-modern-illustration-for-teamwork-partnership-relationship-conne--691372980292029365/"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i.pinimg.com/originals/35/92/02/359202b773013a36676b2b177ac6e77e.jpg"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learn.g2.com/brainstorming-infographic-idea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16/j.tsc.2020.100696" TargetMode="External"/><Relationship Id="rId3" Type="http://schemas.openxmlformats.org/officeDocument/2006/relationships/hyperlink" Target="https://staticg.sportskeeda.com/editor/2022/04/142d8-16500582081334-1920.jpg" TargetMode="External"/><Relationship Id="rId7" Type="http://schemas.openxmlformats.org/officeDocument/2006/relationships/hyperlink" Target="https://doi.org/10.1108/IJQSS-12-2017-0113" TargetMode="External"/><Relationship Id="rId2" Type="http://schemas.openxmlformats.org/officeDocument/2006/relationships/hyperlink" Target="https://bleedingcool.com/tv/carmen-sandiego-steals-back-our-hearts-with-strong-season-2-storytelling-spoiler-review/" TargetMode="External"/><Relationship Id="rId1" Type="http://schemas.openxmlformats.org/officeDocument/2006/relationships/slideLayout" Target="../slideLayouts/slideLayout7.xml"/><Relationship Id="rId6" Type="http://schemas.openxmlformats.org/officeDocument/2006/relationships/hyperlink" Target="https://doi.org/10.1016/s0016-3287(03)00147-2" TargetMode="External"/><Relationship Id="rId5" Type="http://schemas.openxmlformats.org/officeDocument/2006/relationships/hyperlink" Target="https://doi.org/10.1016/j.nepr.2020.102852" TargetMode="External"/><Relationship Id="rId10" Type="http://schemas.openxmlformats.org/officeDocument/2006/relationships/hyperlink" Target="https://twitter.com/Astream15/status/1221812285057970176/photo/1" TargetMode="External"/><Relationship Id="rId4" Type="http://schemas.openxmlformats.org/officeDocument/2006/relationships/hyperlink" Target="https://wallpapers.com/images/file/oreki-houtarou-thinking-sns83pxcac4i3xiy.jpg" TargetMode="External"/><Relationship Id="rId9" Type="http://schemas.openxmlformats.org/officeDocument/2006/relationships/hyperlink" Target="https://doi.org/10.1080/108107305909150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63A1188B-F6D0-454F-8265-790DD27A8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9ED6C3FF-85C9-DAF5-13AE-101D03E1F85C}"/>
              </a:ext>
            </a:extLst>
          </p:cNvPr>
          <p:cNvPicPr>
            <a:picLocks noChangeAspect="1"/>
          </p:cNvPicPr>
          <p:nvPr/>
        </p:nvPicPr>
        <p:blipFill rotWithShape="1">
          <a:blip r:embed="rId2">
            <a:extLst>
              <a:ext uri="{28A0092B-C50C-407E-A947-70E740481C1C}">
                <a14:useLocalDpi xmlns:a14="http://schemas.microsoft.com/office/drawing/2010/main" val="0"/>
              </a:ext>
            </a:extLst>
          </a:blip>
          <a:srcRect t="8537"/>
          <a:stretch/>
        </p:blipFill>
        <p:spPr>
          <a:xfrm>
            <a:off x="20" y="-17934"/>
            <a:ext cx="12191980" cy="6857990"/>
          </a:xfrm>
          <a:prstGeom prst="rect">
            <a:avLst/>
          </a:prstGeom>
        </p:spPr>
      </p:pic>
      <p:sp>
        <p:nvSpPr>
          <p:cNvPr id="17" name="Freeform: Shape 11">
            <a:extLst>
              <a:ext uri="{FF2B5EF4-FFF2-40B4-BE49-F238E27FC236}">
                <a16:creationId xmlns:a16="http://schemas.microsoft.com/office/drawing/2014/main" id="{E1508670-65E0-4939-8E5D-98D071CA1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43795" y="3143470"/>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solidFill>
            <a:schemeClr val="bg1"/>
          </a:solidFill>
          <a:ln w="19050" cap="flat">
            <a:noFill/>
            <a:prstDash val="solid"/>
            <a:miter/>
          </a:ln>
        </p:spPr>
        <p:txBody>
          <a:bodyPr rtlCol="0" anchor="ctr"/>
          <a:lstStyle/>
          <a:p>
            <a:endParaRPr lang="en-US"/>
          </a:p>
        </p:txBody>
      </p:sp>
      <p:sp>
        <p:nvSpPr>
          <p:cNvPr id="18" name="Freeform: Shape 13">
            <a:extLst>
              <a:ext uri="{FF2B5EF4-FFF2-40B4-BE49-F238E27FC236}">
                <a16:creationId xmlns:a16="http://schemas.microsoft.com/office/drawing/2014/main" id="{BA680864-F353-4128-88F8-98E04FD7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14767" y="3191764"/>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7DEA786-C00D-E58D-B0FD-341B29B0BA8A}"/>
              </a:ext>
            </a:extLst>
          </p:cNvPr>
          <p:cNvSpPr>
            <a:spLocks noGrp="1"/>
          </p:cNvSpPr>
          <p:nvPr>
            <p:ph type="ctrTitle"/>
          </p:nvPr>
        </p:nvSpPr>
        <p:spPr>
          <a:xfrm>
            <a:off x="413656" y="4406747"/>
            <a:ext cx="5105795" cy="1916935"/>
          </a:xfrm>
        </p:spPr>
        <p:txBody>
          <a:bodyPr anchor="b">
            <a:normAutofit/>
          </a:bodyPr>
          <a:lstStyle/>
          <a:p>
            <a:pPr>
              <a:lnSpc>
                <a:spcPct val="90000"/>
              </a:lnSpc>
            </a:pPr>
            <a:r>
              <a:rPr lang="en-GB" sz="1600" b="1">
                <a:latin typeface="Arial" panose="020B0604020202020204" pitchFamily="34" charset="0"/>
                <a:cs typeface="Arial" panose="020B0604020202020204" pitchFamily="34" charset="0"/>
              </a:rPr>
              <a:t>Student Name.: </a:t>
            </a:r>
            <a:r>
              <a:rPr lang="en-GB" sz="1600">
                <a:latin typeface="Arial" panose="020B0604020202020204" pitchFamily="34" charset="0"/>
                <a:cs typeface="Arial" panose="020B0604020202020204" pitchFamily="34" charset="0"/>
              </a:rPr>
              <a:t>Abeer Ishal</a:t>
            </a:r>
            <a:br>
              <a:rPr lang="en-GB" sz="1600">
                <a:latin typeface="Arial" panose="020B0604020202020204" pitchFamily="34" charset="0"/>
                <a:cs typeface="Arial" panose="020B0604020202020204" pitchFamily="34" charset="0"/>
              </a:rPr>
            </a:br>
            <a:r>
              <a:rPr lang="en-GB" sz="1600" b="1">
                <a:latin typeface="Arial" panose="020B0604020202020204" pitchFamily="34" charset="0"/>
                <a:cs typeface="Arial" panose="020B0604020202020204" pitchFamily="34" charset="0"/>
              </a:rPr>
              <a:t>Student Number: </a:t>
            </a:r>
            <a:r>
              <a:rPr lang="en-GB" sz="1600">
                <a:latin typeface="Arial" panose="020B0604020202020204" pitchFamily="34" charset="0"/>
                <a:cs typeface="Arial" panose="020B0604020202020204" pitchFamily="34" charset="0"/>
              </a:rPr>
              <a:t>2128229</a:t>
            </a:r>
            <a:br>
              <a:rPr lang="en-GB" sz="1600">
                <a:latin typeface="Arial" panose="020B0604020202020204" pitchFamily="34" charset="0"/>
                <a:cs typeface="Arial" panose="020B0604020202020204" pitchFamily="34" charset="0"/>
              </a:rPr>
            </a:br>
            <a:r>
              <a:rPr lang="en-GB" sz="1600" b="1">
                <a:latin typeface="Arial" panose="020B0604020202020204" pitchFamily="34" charset="0"/>
                <a:cs typeface="Arial" panose="020B0604020202020204" pitchFamily="34" charset="0"/>
              </a:rPr>
              <a:t>Lecturers Name: </a:t>
            </a:r>
            <a:r>
              <a:rPr lang="en-GB" sz="1600" i="0">
                <a:effectLst/>
                <a:latin typeface="Arial" panose="020B0604020202020204" pitchFamily="34" charset="0"/>
                <a:cs typeface="Arial" panose="020B0604020202020204" pitchFamily="34" charset="0"/>
              </a:rPr>
              <a:t>Dr.</a:t>
            </a:r>
            <a:r>
              <a:rPr lang="en-GB" sz="1600">
                <a:latin typeface="Arial" panose="020B0604020202020204" pitchFamily="34" charset="0"/>
                <a:cs typeface="Arial" panose="020B0604020202020204" pitchFamily="34" charset="0"/>
              </a:rPr>
              <a:t> </a:t>
            </a:r>
            <a:r>
              <a:rPr lang="en-GB" sz="1600" i="0">
                <a:effectLst/>
                <a:latin typeface="Arial" panose="020B0604020202020204" pitchFamily="34" charset="0"/>
                <a:cs typeface="Arial" panose="020B0604020202020204" pitchFamily="34" charset="0"/>
              </a:rPr>
              <a:t>Fouziya Farheen </a:t>
            </a:r>
            <a:br>
              <a:rPr lang="en-GB" sz="1600">
                <a:latin typeface="Arial" panose="020B0604020202020204" pitchFamily="34" charset="0"/>
                <a:cs typeface="Arial" panose="020B0604020202020204" pitchFamily="34" charset="0"/>
              </a:rPr>
            </a:br>
            <a:r>
              <a:rPr lang="en-GB" sz="1600" b="1">
                <a:latin typeface="Arial" panose="020B0604020202020204" pitchFamily="34" charset="0"/>
                <a:cs typeface="Arial" panose="020B0604020202020204" pitchFamily="34" charset="0"/>
              </a:rPr>
              <a:t>Module name: </a:t>
            </a:r>
            <a:r>
              <a:rPr lang="en-US" sz="1600" i="0">
                <a:effectLst/>
                <a:latin typeface="Arial" panose="020B0604020202020204" pitchFamily="34" charset="0"/>
                <a:cs typeface="Arial" panose="020B0604020202020204" pitchFamily="34" charset="0"/>
              </a:rPr>
              <a:t>Professional Development with H &amp; </a:t>
            </a:r>
            <a:r>
              <a:rPr lang="en-US" sz="1600">
                <a:latin typeface="Arial" panose="020B0604020202020204" pitchFamily="34" charset="0"/>
                <a:cs typeface="Arial" panose="020B0604020202020204" pitchFamily="34" charset="0"/>
              </a:rPr>
              <a:t>S </a:t>
            </a:r>
            <a:r>
              <a:rPr lang="en-US" sz="1600" i="0">
                <a:effectLst/>
                <a:latin typeface="Arial" panose="020B0604020202020204" pitchFamily="34" charset="0"/>
                <a:cs typeface="Arial" panose="020B0604020202020204" pitchFamily="34" charset="0"/>
              </a:rPr>
              <a:t>Care</a:t>
            </a:r>
            <a:br>
              <a:rPr lang="en-GB" sz="1600">
                <a:latin typeface="Arial" panose="020B0604020202020204" pitchFamily="34" charset="0"/>
                <a:cs typeface="Arial" panose="020B0604020202020204" pitchFamily="34" charset="0"/>
              </a:rPr>
            </a:br>
            <a:r>
              <a:rPr lang="en-GB" sz="1600" b="1">
                <a:latin typeface="Arial" panose="020B0604020202020204" pitchFamily="34" charset="0"/>
                <a:cs typeface="Arial" panose="020B0604020202020204" pitchFamily="34" charset="0"/>
              </a:rPr>
              <a:t>Modules code: </a:t>
            </a:r>
            <a:r>
              <a:rPr lang="en-GB" sz="1600" i="0">
                <a:effectLst/>
                <a:latin typeface="Arial" panose="020B0604020202020204" pitchFamily="34" charset="0"/>
                <a:cs typeface="Arial" panose="020B0604020202020204" pitchFamily="34" charset="0"/>
              </a:rPr>
              <a:t>LCHS4005 </a:t>
            </a:r>
            <a:br>
              <a:rPr lang="en-GB" sz="1600" b="1">
                <a:highlight>
                  <a:srgbClr val="FFFF00"/>
                </a:highlight>
                <a:latin typeface="Arial" panose="020B0604020202020204" pitchFamily="34" charset="0"/>
                <a:cs typeface="Arial" panose="020B0604020202020204" pitchFamily="34" charset="0"/>
              </a:rPr>
            </a:br>
            <a:endParaRPr lang="en-GB" sz="1600" dirty="0"/>
          </a:p>
        </p:txBody>
      </p:sp>
      <p:sp>
        <p:nvSpPr>
          <p:cNvPr id="3" name="Subtitle 2">
            <a:extLst>
              <a:ext uri="{FF2B5EF4-FFF2-40B4-BE49-F238E27FC236}">
                <a16:creationId xmlns:a16="http://schemas.microsoft.com/office/drawing/2014/main" id="{EC81E6E3-8D85-7903-915A-5356E697AB76}"/>
              </a:ext>
            </a:extLst>
          </p:cNvPr>
          <p:cNvSpPr>
            <a:spLocks noGrp="1"/>
          </p:cNvSpPr>
          <p:nvPr>
            <p:ph type="subTitle" idx="1"/>
          </p:nvPr>
        </p:nvSpPr>
        <p:spPr>
          <a:xfrm>
            <a:off x="413657" y="3428999"/>
            <a:ext cx="5472717" cy="1098933"/>
          </a:xfrm>
        </p:spPr>
        <p:txBody>
          <a:bodyPr>
            <a:normAutofit/>
          </a:bodyPr>
          <a:lstStyle/>
          <a:p>
            <a:pPr algn="ctr"/>
            <a:r>
              <a:rPr lang="en-GB" b="0" dirty="0">
                <a:highlight>
                  <a:srgbClr val="FFFF00"/>
                </a:highlight>
                <a:latin typeface="Arial" panose="020B0604020202020204" pitchFamily="34" charset="0"/>
                <a:cs typeface="Arial" panose="020B0604020202020204" pitchFamily="34" charset="0"/>
              </a:rPr>
              <a:t>Key skills presentation</a:t>
            </a:r>
          </a:p>
        </p:txBody>
      </p:sp>
    </p:spTree>
    <p:extLst>
      <p:ext uri="{BB962C8B-B14F-4D97-AF65-F5344CB8AC3E}">
        <p14:creationId xmlns:p14="http://schemas.microsoft.com/office/powerpoint/2010/main" val="686645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B26661-BC38-4F88-8147-F51947859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097BA2F-D78F-46B8-823C-CEF8613B7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4468994" y="649648"/>
            <a:ext cx="7266789" cy="5737587"/>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286" h="764135">
                <a:moveTo>
                  <a:pt x="0" y="731902"/>
                </a:moveTo>
                <a:cubicBezTo>
                  <a:pt x="133360" y="742237"/>
                  <a:pt x="234017" y="778592"/>
                  <a:pt x="373741" y="757848"/>
                </a:cubicBezTo>
                <a:cubicBezTo>
                  <a:pt x="525009" y="735390"/>
                  <a:pt x="777143" y="617807"/>
                  <a:pt x="812900" y="492088"/>
                </a:cubicBezTo>
                <a:cubicBezTo>
                  <a:pt x="848657" y="366369"/>
                  <a:pt x="839932" y="49162"/>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solidFill>
            <a:schemeClr val="bg1"/>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A8ACC298-108B-4368-8AE5-D50A71E1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4435584" y="580068"/>
            <a:ext cx="7266789" cy="5737587"/>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286" h="764135">
                <a:moveTo>
                  <a:pt x="0" y="731902"/>
                </a:moveTo>
                <a:cubicBezTo>
                  <a:pt x="133360" y="742237"/>
                  <a:pt x="234017" y="778592"/>
                  <a:pt x="373741" y="757848"/>
                </a:cubicBezTo>
                <a:cubicBezTo>
                  <a:pt x="525009" y="735390"/>
                  <a:pt x="777143" y="617807"/>
                  <a:pt x="812900" y="492088"/>
                </a:cubicBezTo>
                <a:cubicBezTo>
                  <a:pt x="848657" y="366369"/>
                  <a:pt x="839932" y="49162"/>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noFill/>
          <a:ln w="19050" cap="flat">
            <a:solidFill>
              <a:schemeClr val="tx1"/>
            </a:solidFill>
            <a:prstDash val="solid"/>
            <a:miter/>
          </a:ln>
        </p:spPr>
        <p:txBody>
          <a:bodyPr rtlCol="0" anchor="ctr"/>
          <a:lstStyle/>
          <a:p>
            <a:endParaRPr lang="en-US">
              <a:solidFill>
                <a:srgbClr val="000000"/>
              </a:solidFill>
            </a:endParaRPr>
          </a:p>
        </p:txBody>
      </p:sp>
      <p:sp>
        <p:nvSpPr>
          <p:cNvPr id="18" name="Freeform: Shape 17">
            <a:extLst>
              <a:ext uri="{FF2B5EF4-FFF2-40B4-BE49-F238E27FC236}">
                <a16:creationId xmlns:a16="http://schemas.microsoft.com/office/drawing/2014/main" id="{D87F956A-15E5-4F50-B6F3-EFC0240E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3939">
            <a:off x="515931" y="997172"/>
            <a:ext cx="5233927" cy="281792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284667 w 965396"/>
              <a:gd name="connsiteY0" fmla="*/ 704847 h 704847"/>
              <a:gd name="connsiteX1" fmla="*/ 430018 w 965396"/>
              <a:gd name="connsiteY1" fmla="*/ 616170 h 704847"/>
              <a:gd name="connsiteX2" fmla="*/ 820834 w 965396"/>
              <a:gd name="connsiteY2" fmla="*/ 527776 h 704847"/>
              <a:gd name="connsiteX3" fmla="*/ 954560 w 965396"/>
              <a:gd name="connsiteY3" fmla="*/ 236694 h 704847"/>
              <a:gd name="connsiteX4" fmla="*/ 615480 w 965396"/>
              <a:gd name="connsiteY4" fmla="*/ 8123 h 704847"/>
              <a:gd name="connsiteX5" fmla="*/ 15300 w 965396"/>
              <a:gd name="connsiteY5" fmla="*/ 226026 h 704847"/>
              <a:gd name="connsiteX6" fmla="*/ 217325 w 965396"/>
              <a:gd name="connsiteY6" fmla="*/ 630076 h 704847"/>
              <a:gd name="connsiteX7" fmla="*/ 284667 w 965396"/>
              <a:gd name="connsiteY7" fmla="*/ 704847 h 704847"/>
              <a:gd name="connsiteX0" fmla="*/ 284667 w 965565"/>
              <a:gd name="connsiteY0" fmla="*/ 696988 h 696988"/>
              <a:gd name="connsiteX1" fmla="*/ 430018 w 965565"/>
              <a:gd name="connsiteY1" fmla="*/ 608311 h 696988"/>
              <a:gd name="connsiteX2" fmla="*/ 820834 w 965565"/>
              <a:gd name="connsiteY2" fmla="*/ 519917 h 696988"/>
              <a:gd name="connsiteX3" fmla="*/ 954560 w 965565"/>
              <a:gd name="connsiteY3" fmla="*/ 228835 h 696988"/>
              <a:gd name="connsiteX4" fmla="*/ 612906 w 965565"/>
              <a:gd name="connsiteY4" fmla="*/ 9140 h 696988"/>
              <a:gd name="connsiteX5" fmla="*/ 15300 w 965565"/>
              <a:gd name="connsiteY5" fmla="*/ 218167 h 696988"/>
              <a:gd name="connsiteX6" fmla="*/ 217325 w 965565"/>
              <a:gd name="connsiteY6" fmla="*/ 622217 h 696988"/>
              <a:gd name="connsiteX7" fmla="*/ 284667 w 965565"/>
              <a:gd name="connsiteY7" fmla="*/ 696988 h 696988"/>
              <a:gd name="connsiteX0" fmla="*/ 284667 w 965565"/>
              <a:gd name="connsiteY0" fmla="*/ 688453 h 688453"/>
              <a:gd name="connsiteX1" fmla="*/ 430018 w 965565"/>
              <a:gd name="connsiteY1" fmla="*/ 599776 h 688453"/>
              <a:gd name="connsiteX2" fmla="*/ 820834 w 965565"/>
              <a:gd name="connsiteY2" fmla="*/ 511382 h 688453"/>
              <a:gd name="connsiteX3" fmla="*/ 954560 w 965565"/>
              <a:gd name="connsiteY3" fmla="*/ 220300 h 688453"/>
              <a:gd name="connsiteX4" fmla="*/ 612906 w 965565"/>
              <a:gd name="connsiteY4" fmla="*/ 605 h 688453"/>
              <a:gd name="connsiteX5" fmla="*/ 15300 w 965565"/>
              <a:gd name="connsiteY5" fmla="*/ 209632 h 688453"/>
              <a:gd name="connsiteX6" fmla="*/ 217325 w 965565"/>
              <a:gd name="connsiteY6" fmla="*/ 613682 h 688453"/>
              <a:gd name="connsiteX7" fmla="*/ 284667 w 965565"/>
              <a:gd name="connsiteY7" fmla="*/ 688453 h 688453"/>
              <a:gd name="connsiteX0" fmla="*/ 284667 w 965565"/>
              <a:gd name="connsiteY0" fmla="*/ 690861 h 690861"/>
              <a:gd name="connsiteX1" fmla="*/ 430018 w 965565"/>
              <a:gd name="connsiteY1" fmla="*/ 602184 h 690861"/>
              <a:gd name="connsiteX2" fmla="*/ 820834 w 965565"/>
              <a:gd name="connsiteY2" fmla="*/ 513790 h 690861"/>
              <a:gd name="connsiteX3" fmla="*/ 954560 w 965565"/>
              <a:gd name="connsiteY3" fmla="*/ 222708 h 690861"/>
              <a:gd name="connsiteX4" fmla="*/ 612906 w 965565"/>
              <a:gd name="connsiteY4" fmla="*/ 3013 h 690861"/>
              <a:gd name="connsiteX5" fmla="*/ 15300 w 965565"/>
              <a:gd name="connsiteY5" fmla="*/ 212040 h 690861"/>
              <a:gd name="connsiteX6" fmla="*/ 217325 w 965565"/>
              <a:gd name="connsiteY6" fmla="*/ 616090 h 690861"/>
              <a:gd name="connsiteX7" fmla="*/ 284667 w 965565"/>
              <a:gd name="connsiteY7" fmla="*/ 690861 h 690861"/>
              <a:gd name="connsiteX0" fmla="*/ 284667 w 965565"/>
              <a:gd name="connsiteY0" fmla="*/ 692730 h 692730"/>
              <a:gd name="connsiteX1" fmla="*/ 430018 w 965565"/>
              <a:gd name="connsiteY1" fmla="*/ 604053 h 692730"/>
              <a:gd name="connsiteX2" fmla="*/ 820834 w 965565"/>
              <a:gd name="connsiteY2" fmla="*/ 515659 h 692730"/>
              <a:gd name="connsiteX3" fmla="*/ 954560 w 965565"/>
              <a:gd name="connsiteY3" fmla="*/ 224577 h 692730"/>
              <a:gd name="connsiteX4" fmla="*/ 612906 w 965565"/>
              <a:gd name="connsiteY4" fmla="*/ 4882 h 692730"/>
              <a:gd name="connsiteX5" fmla="*/ 15300 w 965565"/>
              <a:gd name="connsiteY5" fmla="*/ 213909 h 692730"/>
              <a:gd name="connsiteX6" fmla="*/ 217325 w 965565"/>
              <a:gd name="connsiteY6" fmla="*/ 617959 h 692730"/>
              <a:gd name="connsiteX7" fmla="*/ 284667 w 965565"/>
              <a:gd name="connsiteY7" fmla="*/ 692730 h 692730"/>
              <a:gd name="connsiteX0" fmla="*/ 284667 w 965565"/>
              <a:gd name="connsiteY0" fmla="*/ 698077 h 698077"/>
              <a:gd name="connsiteX1" fmla="*/ 430018 w 965565"/>
              <a:gd name="connsiteY1" fmla="*/ 609400 h 698077"/>
              <a:gd name="connsiteX2" fmla="*/ 820834 w 965565"/>
              <a:gd name="connsiteY2" fmla="*/ 521006 h 698077"/>
              <a:gd name="connsiteX3" fmla="*/ 954560 w 965565"/>
              <a:gd name="connsiteY3" fmla="*/ 229924 h 698077"/>
              <a:gd name="connsiteX4" fmla="*/ 612906 w 965565"/>
              <a:gd name="connsiteY4" fmla="*/ 10229 h 698077"/>
              <a:gd name="connsiteX5" fmla="*/ 15300 w 965565"/>
              <a:gd name="connsiteY5" fmla="*/ 219256 h 698077"/>
              <a:gd name="connsiteX6" fmla="*/ 217325 w 965565"/>
              <a:gd name="connsiteY6" fmla="*/ 623306 h 698077"/>
              <a:gd name="connsiteX7" fmla="*/ 284667 w 965565"/>
              <a:gd name="connsiteY7" fmla="*/ 698077 h 698077"/>
              <a:gd name="connsiteX0" fmla="*/ 284667 w 965565"/>
              <a:gd name="connsiteY0" fmla="*/ 701303 h 701303"/>
              <a:gd name="connsiteX1" fmla="*/ 430018 w 965565"/>
              <a:gd name="connsiteY1" fmla="*/ 612626 h 701303"/>
              <a:gd name="connsiteX2" fmla="*/ 820834 w 965565"/>
              <a:gd name="connsiteY2" fmla="*/ 524232 h 701303"/>
              <a:gd name="connsiteX3" fmla="*/ 954560 w 965565"/>
              <a:gd name="connsiteY3" fmla="*/ 233150 h 701303"/>
              <a:gd name="connsiteX4" fmla="*/ 612906 w 965565"/>
              <a:gd name="connsiteY4" fmla="*/ 13455 h 701303"/>
              <a:gd name="connsiteX5" fmla="*/ 15300 w 965565"/>
              <a:gd name="connsiteY5" fmla="*/ 222482 h 701303"/>
              <a:gd name="connsiteX6" fmla="*/ 217325 w 965565"/>
              <a:gd name="connsiteY6" fmla="*/ 626532 h 701303"/>
              <a:gd name="connsiteX7" fmla="*/ 284667 w 965565"/>
              <a:gd name="connsiteY7" fmla="*/ 701303 h 701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5565" h="701303">
                <a:moveTo>
                  <a:pt x="284667" y="701303"/>
                </a:moveTo>
                <a:cubicBezTo>
                  <a:pt x="313242" y="662251"/>
                  <a:pt x="340657" y="642138"/>
                  <a:pt x="430018" y="612626"/>
                </a:cubicBezTo>
                <a:cubicBezTo>
                  <a:pt x="519379" y="583114"/>
                  <a:pt x="700342" y="609005"/>
                  <a:pt x="820834" y="524232"/>
                </a:cubicBezTo>
                <a:cubicBezTo>
                  <a:pt x="941325" y="439460"/>
                  <a:pt x="989215" y="318279"/>
                  <a:pt x="954560" y="233150"/>
                </a:cubicBezTo>
                <a:cubicBezTo>
                  <a:pt x="919905" y="148021"/>
                  <a:pt x="833587" y="34759"/>
                  <a:pt x="612906" y="13455"/>
                </a:cubicBezTo>
                <a:cubicBezTo>
                  <a:pt x="392225" y="-7849"/>
                  <a:pt x="106946" y="-37883"/>
                  <a:pt x="15300" y="222482"/>
                </a:cubicBezTo>
                <a:cubicBezTo>
                  <a:pt x="-20133" y="385550"/>
                  <a:pt x="-9465" y="552142"/>
                  <a:pt x="217325" y="626532"/>
                </a:cubicBezTo>
                <a:cubicBezTo>
                  <a:pt x="270475" y="644534"/>
                  <a:pt x="284667" y="701303"/>
                  <a:pt x="284667" y="701303"/>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D7CD3D6-3672-C8DD-FF7F-0EA20C0F1126}"/>
              </a:ext>
            </a:extLst>
          </p:cNvPr>
          <p:cNvSpPr>
            <a:spLocks noGrp="1"/>
          </p:cNvSpPr>
          <p:nvPr>
            <p:ph type="title"/>
          </p:nvPr>
        </p:nvSpPr>
        <p:spPr>
          <a:xfrm>
            <a:off x="748145" y="1421606"/>
            <a:ext cx="4602524" cy="1783966"/>
          </a:xfrm>
        </p:spPr>
        <p:txBody>
          <a:bodyPr>
            <a:normAutofit/>
          </a:bodyPr>
          <a:lstStyle/>
          <a:p>
            <a:pPr algn="ctr"/>
            <a:r>
              <a:rPr lang="en-GB" sz="2800" dirty="0">
                <a:latin typeface="Arial" panose="020B0604020202020204" pitchFamily="34" charset="0"/>
                <a:cs typeface="Arial" panose="020B0604020202020204" pitchFamily="34" charset="0"/>
              </a:rPr>
              <a:t>Introduction</a:t>
            </a:r>
          </a:p>
        </p:txBody>
      </p:sp>
      <p:sp>
        <p:nvSpPr>
          <p:cNvPr id="20" name="Freeform: Shape 19">
            <a:extLst>
              <a:ext uri="{FF2B5EF4-FFF2-40B4-BE49-F238E27FC236}">
                <a16:creationId xmlns:a16="http://schemas.microsoft.com/office/drawing/2014/main" id="{BD3862F6-F725-4967-A88E-DF1AA45F6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3939">
            <a:off x="521822" y="1067572"/>
            <a:ext cx="5233927" cy="281792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284667 w 965396"/>
              <a:gd name="connsiteY0" fmla="*/ 704847 h 704847"/>
              <a:gd name="connsiteX1" fmla="*/ 430018 w 965396"/>
              <a:gd name="connsiteY1" fmla="*/ 616170 h 704847"/>
              <a:gd name="connsiteX2" fmla="*/ 820834 w 965396"/>
              <a:gd name="connsiteY2" fmla="*/ 527776 h 704847"/>
              <a:gd name="connsiteX3" fmla="*/ 954560 w 965396"/>
              <a:gd name="connsiteY3" fmla="*/ 236694 h 704847"/>
              <a:gd name="connsiteX4" fmla="*/ 615480 w 965396"/>
              <a:gd name="connsiteY4" fmla="*/ 8123 h 704847"/>
              <a:gd name="connsiteX5" fmla="*/ 15300 w 965396"/>
              <a:gd name="connsiteY5" fmla="*/ 226026 h 704847"/>
              <a:gd name="connsiteX6" fmla="*/ 217325 w 965396"/>
              <a:gd name="connsiteY6" fmla="*/ 630076 h 704847"/>
              <a:gd name="connsiteX7" fmla="*/ 284667 w 965396"/>
              <a:gd name="connsiteY7" fmla="*/ 704847 h 704847"/>
              <a:gd name="connsiteX0" fmla="*/ 284667 w 965565"/>
              <a:gd name="connsiteY0" fmla="*/ 696988 h 696988"/>
              <a:gd name="connsiteX1" fmla="*/ 430018 w 965565"/>
              <a:gd name="connsiteY1" fmla="*/ 608311 h 696988"/>
              <a:gd name="connsiteX2" fmla="*/ 820834 w 965565"/>
              <a:gd name="connsiteY2" fmla="*/ 519917 h 696988"/>
              <a:gd name="connsiteX3" fmla="*/ 954560 w 965565"/>
              <a:gd name="connsiteY3" fmla="*/ 228835 h 696988"/>
              <a:gd name="connsiteX4" fmla="*/ 612906 w 965565"/>
              <a:gd name="connsiteY4" fmla="*/ 9140 h 696988"/>
              <a:gd name="connsiteX5" fmla="*/ 15300 w 965565"/>
              <a:gd name="connsiteY5" fmla="*/ 218167 h 696988"/>
              <a:gd name="connsiteX6" fmla="*/ 217325 w 965565"/>
              <a:gd name="connsiteY6" fmla="*/ 622217 h 696988"/>
              <a:gd name="connsiteX7" fmla="*/ 284667 w 965565"/>
              <a:gd name="connsiteY7" fmla="*/ 696988 h 696988"/>
              <a:gd name="connsiteX0" fmla="*/ 284667 w 965565"/>
              <a:gd name="connsiteY0" fmla="*/ 688453 h 688453"/>
              <a:gd name="connsiteX1" fmla="*/ 430018 w 965565"/>
              <a:gd name="connsiteY1" fmla="*/ 599776 h 688453"/>
              <a:gd name="connsiteX2" fmla="*/ 820834 w 965565"/>
              <a:gd name="connsiteY2" fmla="*/ 511382 h 688453"/>
              <a:gd name="connsiteX3" fmla="*/ 954560 w 965565"/>
              <a:gd name="connsiteY3" fmla="*/ 220300 h 688453"/>
              <a:gd name="connsiteX4" fmla="*/ 612906 w 965565"/>
              <a:gd name="connsiteY4" fmla="*/ 605 h 688453"/>
              <a:gd name="connsiteX5" fmla="*/ 15300 w 965565"/>
              <a:gd name="connsiteY5" fmla="*/ 209632 h 688453"/>
              <a:gd name="connsiteX6" fmla="*/ 217325 w 965565"/>
              <a:gd name="connsiteY6" fmla="*/ 613682 h 688453"/>
              <a:gd name="connsiteX7" fmla="*/ 284667 w 965565"/>
              <a:gd name="connsiteY7" fmla="*/ 688453 h 688453"/>
              <a:gd name="connsiteX0" fmla="*/ 284667 w 965565"/>
              <a:gd name="connsiteY0" fmla="*/ 690861 h 690861"/>
              <a:gd name="connsiteX1" fmla="*/ 430018 w 965565"/>
              <a:gd name="connsiteY1" fmla="*/ 602184 h 690861"/>
              <a:gd name="connsiteX2" fmla="*/ 820834 w 965565"/>
              <a:gd name="connsiteY2" fmla="*/ 513790 h 690861"/>
              <a:gd name="connsiteX3" fmla="*/ 954560 w 965565"/>
              <a:gd name="connsiteY3" fmla="*/ 222708 h 690861"/>
              <a:gd name="connsiteX4" fmla="*/ 612906 w 965565"/>
              <a:gd name="connsiteY4" fmla="*/ 3013 h 690861"/>
              <a:gd name="connsiteX5" fmla="*/ 15300 w 965565"/>
              <a:gd name="connsiteY5" fmla="*/ 212040 h 690861"/>
              <a:gd name="connsiteX6" fmla="*/ 217325 w 965565"/>
              <a:gd name="connsiteY6" fmla="*/ 616090 h 690861"/>
              <a:gd name="connsiteX7" fmla="*/ 284667 w 965565"/>
              <a:gd name="connsiteY7" fmla="*/ 690861 h 690861"/>
              <a:gd name="connsiteX0" fmla="*/ 284667 w 965565"/>
              <a:gd name="connsiteY0" fmla="*/ 692730 h 692730"/>
              <a:gd name="connsiteX1" fmla="*/ 430018 w 965565"/>
              <a:gd name="connsiteY1" fmla="*/ 604053 h 692730"/>
              <a:gd name="connsiteX2" fmla="*/ 820834 w 965565"/>
              <a:gd name="connsiteY2" fmla="*/ 515659 h 692730"/>
              <a:gd name="connsiteX3" fmla="*/ 954560 w 965565"/>
              <a:gd name="connsiteY3" fmla="*/ 224577 h 692730"/>
              <a:gd name="connsiteX4" fmla="*/ 612906 w 965565"/>
              <a:gd name="connsiteY4" fmla="*/ 4882 h 692730"/>
              <a:gd name="connsiteX5" fmla="*/ 15300 w 965565"/>
              <a:gd name="connsiteY5" fmla="*/ 213909 h 692730"/>
              <a:gd name="connsiteX6" fmla="*/ 217325 w 965565"/>
              <a:gd name="connsiteY6" fmla="*/ 617959 h 692730"/>
              <a:gd name="connsiteX7" fmla="*/ 284667 w 965565"/>
              <a:gd name="connsiteY7" fmla="*/ 692730 h 692730"/>
              <a:gd name="connsiteX0" fmla="*/ 284667 w 965565"/>
              <a:gd name="connsiteY0" fmla="*/ 698077 h 698077"/>
              <a:gd name="connsiteX1" fmla="*/ 430018 w 965565"/>
              <a:gd name="connsiteY1" fmla="*/ 609400 h 698077"/>
              <a:gd name="connsiteX2" fmla="*/ 820834 w 965565"/>
              <a:gd name="connsiteY2" fmla="*/ 521006 h 698077"/>
              <a:gd name="connsiteX3" fmla="*/ 954560 w 965565"/>
              <a:gd name="connsiteY3" fmla="*/ 229924 h 698077"/>
              <a:gd name="connsiteX4" fmla="*/ 612906 w 965565"/>
              <a:gd name="connsiteY4" fmla="*/ 10229 h 698077"/>
              <a:gd name="connsiteX5" fmla="*/ 15300 w 965565"/>
              <a:gd name="connsiteY5" fmla="*/ 219256 h 698077"/>
              <a:gd name="connsiteX6" fmla="*/ 217325 w 965565"/>
              <a:gd name="connsiteY6" fmla="*/ 623306 h 698077"/>
              <a:gd name="connsiteX7" fmla="*/ 284667 w 965565"/>
              <a:gd name="connsiteY7" fmla="*/ 698077 h 698077"/>
              <a:gd name="connsiteX0" fmla="*/ 284667 w 965565"/>
              <a:gd name="connsiteY0" fmla="*/ 701303 h 701303"/>
              <a:gd name="connsiteX1" fmla="*/ 430018 w 965565"/>
              <a:gd name="connsiteY1" fmla="*/ 612626 h 701303"/>
              <a:gd name="connsiteX2" fmla="*/ 820834 w 965565"/>
              <a:gd name="connsiteY2" fmla="*/ 524232 h 701303"/>
              <a:gd name="connsiteX3" fmla="*/ 954560 w 965565"/>
              <a:gd name="connsiteY3" fmla="*/ 233150 h 701303"/>
              <a:gd name="connsiteX4" fmla="*/ 612906 w 965565"/>
              <a:gd name="connsiteY4" fmla="*/ 13455 h 701303"/>
              <a:gd name="connsiteX5" fmla="*/ 15300 w 965565"/>
              <a:gd name="connsiteY5" fmla="*/ 222482 h 701303"/>
              <a:gd name="connsiteX6" fmla="*/ 217325 w 965565"/>
              <a:gd name="connsiteY6" fmla="*/ 626532 h 701303"/>
              <a:gd name="connsiteX7" fmla="*/ 284667 w 965565"/>
              <a:gd name="connsiteY7" fmla="*/ 701303 h 701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5565" h="701303">
                <a:moveTo>
                  <a:pt x="284667" y="701303"/>
                </a:moveTo>
                <a:cubicBezTo>
                  <a:pt x="313242" y="662251"/>
                  <a:pt x="340657" y="642138"/>
                  <a:pt x="430018" y="612626"/>
                </a:cubicBezTo>
                <a:cubicBezTo>
                  <a:pt x="519379" y="583114"/>
                  <a:pt x="700342" y="609005"/>
                  <a:pt x="820834" y="524232"/>
                </a:cubicBezTo>
                <a:cubicBezTo>
                  <a:pt x="941325" y="439460"/>
                  <a:pt x="989215" y="318279"/>
                  <a:pt x="954560" y="233150"/>
                </a:cubicBezTo>
                <a:cubicBezTo>
                  <a:pt x="919905" y="148021"/>
                  <a:pt x="833587" y="34759"/>
                  <a:pt x="612906" y="13455"/>
                </a:cubicBezTo>
                <a:cubicBezTo>
                  <a:pt x="392225" y="-7849"/>
                  <a:pt x="106946" y="-37883"/>
                  <a:pt x="15300" y="222482"/>
                </a:cubicBezTo>
                <a:cubicBezTo>
                  <a:pt x="-20133" y="385550"/>
                  <a:pt x="-9465" y="552142"/>
                  <a:pt x="217325" y="626532"/>
                </a:cubicBezTo>
                <a:cubicBezTo>
                  <a:pt x="270475" y="644534"/>
                  <a:pt x="284667" y="701303"/>
                  <a:pt x="284667" y="701303"/>
                </a:cubicBezTo>
                <a:close/>
              </a:path>
            </a:pathLst>
          </a:custGeom>
          <a:noFill/>
          <a:ln w="19050" cap="flat">
            <a:solidFill>
              <a:schemeClr val="tx1"/>
            </a:solidFill>
            <a:prstDash val="solid"/>
            <a:miter/>
          </a:ln>
        </p:spPr>
        <p:txBody>
          <a:bodyPr rtlCol="0" anchor="ctr"/>
          <a:lstStyle/>
          <a:p>
            <a:endParaRPr lang="en-US"/>
          </a:p>
        </p:txBody>
      </p:sp>
      <p:pic>
        <p:nvPicPr>
          <p:cNvPr id="5" name="Content Placeholder 4" descr="A person with the hands in the hair&#10;&#10;Description automatically generated with low confidence">
            <a:hlinkClick r:id="rId2"/>
            <a:extLst>
              <a:ext uri="{FF2B5EF4-FFF2-40B4-BE49-F238E27FC236}">
                <a16:creationId xmlns:a16="http://schemas.microsoft.com/office/drawing/2014/main" id="{3373F819-A0F3-AD6D-44B9-79FD37C9A999}"/>
              </a:ext>
            </a:extLst>
          </p:cNvPr>
          <p:cNvPicPr>
            <a:picLocks noChangeAspect="1"/>
          </p:cNvPicPr>
          <p:nvPr/>
        </p:nvPicPr>
        <p:blipFill rotWithShape="1">
          <a:blip r:embed="rId3">
            <a:extLst>
              <a:ext uri="{28A0092B-C50C-407E-A947-70E740481C1C}">
                <a14:useLocalDpi xmlns:a14="http://schemas.microsoft.com/office/drawing/2010/main" val="0"/>
              </a:ext>
            </a:extLst>
          </a:blip>
          <a:srcRect l="47488" r="-3" b="-3"/>
          <a:stretch/>
        </p:blipFill>
        <p:spPr>
          <a:xfrm>
            <a:off x="1737075" y="4067515"/>
            <a:ext cx="2123642" cy="1984075"/>
          </a:xfrm>
          <a:custGeom>
            <a:avLst/>
            <a:gdLst/>
            <a:ahLst/>
            <a:cxnLst/>
            <a:rect l="l" t="t" r="r" b="b"/>
            <a:pathLst>
              <a:path w="2306958" h="2155344">
                <a:moveTo>
                  <a:pt x="1234085" y="115"/>
                </a:moveTo>
                <a:cubicBezTo>
                  <a:pt x="1786461" y="-7159"/>
                  <a:pt x="2133902" y="331964"/>
                  <a:pt x="2256434" y="799252"/>
                </a:cubicBezTo>
                <a:cubicBezTo>
                  <a:pt x="2498114" y="1720928"/>
                  <a:pt x="1813698" y="2016726"/>
                  <a:pt x="1451936" y="2123161"/>
                </a:cubicBezTo>
                <a:cubicBezTo>
                  <a:pt x="1090174" y="2229596"/>
                  <a:pt x="295335" y="2089577"/>
                  <a:pt x="85863" y="1437863"/>
                </a:cubicBezTo>
                <a:cubicBezTo>
                  <a:pt x="-123610" y="786148"/>
                  <a:pt x="24223" y="283199"/>
                  <a:pt x="819174" y="63174"/>
                </a:cubicBezTo>
                <a:cubicBezTo>
                  <a:pt x="968228" y="21919"/>
                  <a:pt x="1106613" y="1793"/>
                  <a:pt x="1234085" y="115"/>
                </a:cubicBezTo>
                <a:close/>
              </a:path>
            </a:pathLst>
          </a:custGeom>
        </p:spPr>
      </p:pic>
      <p:sp>
        <p:nvSpPr>
          <p:cNvPr id="22" name="Oval 5">
            <a:extLst>
              <a:ext uri="{FF2B5EF4-FFF2-40B4-BE49-F238E27FC236}">
                <a16:creationId xmlns:a16="http://schemas.microsoft.com/office/drawing/2014/main" id="{6A539413-A961-420D-9A07-1B1B7ECB6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18407">
            <a:off x="1769566" y="4068331"/>
            <a:ext cx="2084933" cy="1982445"/>
          </a:xfrm>
          <a:custGeom>
            <a:avLst/>
            <a:gdLst>
              <a:gd name="connsiteX0" fmla="*/ 0 w 3164619"/>
              <a:gd name="connsiteY0" fmla="*/ 1529142 h 3058283"/>
              <a:gd name="connsiteX1" fmla="*/ 1582310 w 3164619"/>
              <a:gd name="connsiteY1" fmla="*/ 0 h 3058283"/>
              <a:gd name="connsiteX2" fmla="*/ 3164620 w 3164619"/>
              <a:gd name="connsiteY2" fmla="*/ 1529142 h 3058283"/>
              <a:gd name="connsiteX3" fmla="*/ 1582310 w 3164619"/>
              <a:gd name="connsiteY3" fmla="*/ 3058284 h 3058283"/>
              <a:gd name="connsiteX4" fmla="*/ 0 w 3164619"/>
              <a:gd name="connsiteY4" fmla="*/ 1529142 h 3058283"/>
              <a:gd name="connsiteX0" fmla="*/ 294 w 3164914"/>
              <a:gd name="connsiteY0" fmla="*/ 1529142 h 3058284"/>
              <a:gd name="connsiteX1" fmla="*/ 1487189 w 3164914"/>
              <a:gd name="connsiteY1" fmla="*/ 0 h 3058284"/>
              <a:gd name="connsiteX2" fmla="*/ 3164914 w 3164914"/>
              <a:gd name="connsiteY2" fmla="*/ 1529142 h 3058284"/>
              <a:gd name="connsiteX3" fmla="*/ 1582604 w 3164914"/>
              <a:gd name="connsiteY3" fmla="*/ 3058284 h 3058284"/>
              <a:gd name="connsiteX4" fmla="*/ 294 w 3164914"/>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84 w 3212512"/>
              <a:gd name="connsiteY0" fmla="*/ 1624823 h 3061381"/>
              <a:gd name="connsiteX1" fmla="*/ 1534787 w 3212512"/>
              <a:gd name="connsiteY1" fmla="*/ 265 h 3061381"/>
              <a:gd name="connsiteX2" fmla="*/ 3212512 w 3212512"/>
              <a:gd name="connsiteY2" fmla="*/ 1529407 h 3061381"/>
              <a:gd name="connsiteX3" fmla="*/ 1630202 w 3212512"/>
              <a:gd name="connsiteY3" fmla="*/ 3058549 h 3061381"/>
              <a:gd name="connsiteX4" fmla="*/ 184 w 3212512"/>
              <a:gd name="connsiteY4" fmla="*/ 1624823 h 3061381"/>
              <a:gd name="connsiteX0" fmla="*/ 335 w 3212663"/>
              <a:gd name="connsiteY0" fmla="*/ 1624823 h 3058748"/>
              <a:gd name="connsiteX1" fmla="*/ 1503133 w 3212663"/>
              <a:gd name="connsiteY1" fmla="*/ 265 h 3058748"/>
              <a:gd name="connsiteX2" fmla="*/ 3212663 w 3212663"/>
              <a:gd name="connsiteY2" fmla="*/ 1529407 h 3058748"/>
              <a:gd name="connsiteX3" fmla="*/ 1630353 w 3212663"/>
              <a:gd name="connsiteY3" fmla="*/ 3058549 h 3058748"/>
              <a:gd name="connsiteX4" fmla="*/ 335 w 3212663"/>
              <a:gd name="connsiteY4" fmla="*/ 1624823 h 3058748"/>
              <a:gd name="connsiteX0" fmla="*/ 892 w 3213220"/>
              <a:gd name="connsiteY0" fmla="*/ 1624823 h 3058748"/>
              <a:gd name="connsiteX1" fmla="*/ 1503690 w 3213220"/>
              <a:gd name="connsiteY1" fmla="*/ 265 h 3058748"/>
              <a:gd name="connsiteX2" fmla="*/ 3213220 w 3213220"/>
              <a:gd name="connsiteY2" fmla="*/ 1529407 h 3058748"/>
              <a:gd name="connsiteX3" fmla="*/ 1630910 w 3213220"/>
              <a:gd name="connsiteY3" fmla="*/ 3058549 h 3058748"/>
              <a:gd name="connsiteX4" fmla="*/ 892 w 3213220"/>
              <a:gd name="connsiteY4" fmla="*/ 1624823 h 3058748"/>
              <a:gd name="connsiteX0" fmla="*/ 4743 w 3217071"/>
              <a:gd name="connsiteY0" fmla="*/ 1624823 h 3058932"/>
              <a:gd name="connsiteX1" fmla="*/ 1507541 w 3217071"/>
              <a:gd name="connsiteY1" fmla="*/ 265 h 3058932"/>
              <a:gd name="connsiteX2" fmla="*/ 3217071 w 3217071"/>
              <a:gd name="connsiteY2" fmla="*/ 1529407 h 3058932"/>
              <a:gd name="connsiteX3" fmla="*/ 1634761 w 3217071"/>
              <a:gd name="connsiteY3" fmla="*/ 3058549 h 3058932"/>
              <a:gd name="connsiteX4" fmla="*/ 4743 w 3217071"/>
              <a:gd name="connsiteY4" fmla="*/ 1624823 h 3058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7071" h="3058932">
                <a:moveTo>
                  <a:pt x="4743" y="1624823"/>
                </a:moveTo>
                <a:cubicBezTo>
                  <a:pt x="-48265" y="653933"/>
                  <a:pt x="336049" y="16168"/>
                  <a:pt x="1507541" y="265"/>
                </a:cubicBezTo>
                <a:cubicBezTo>
                  <a:pt x="2679033" y="-15638"/>
                  <a:pt x="3217071" y="684885"/>
                  <a:pt x="3217071" y="1529407"/>
                </a:cubicBezTo>
                <a:cubicBezTo>
                  <a:pt x="3217071" y="2882813"/>
                  <a:pt x="2170149" y="3042646"/>
                  <a:pt x="1634761" y="3058549"/>
                </a:cubicBezTo>
                <a:cubicBezTo>
                  <a:pt x="1099373" y="3074452"/>
                  <a:pt x="57751" y="2595713"/>
                  <a:pt x="4743" y="162482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27227F26-47C1-5F59-6BC1-7FAFFD17196F}"/>
              </a:ext>
            </a:extLst>
          </p:cNvPr>
          <p:cNvSpPr>
            <a:spLocks noGrp="1"/>
          </p:cNvSpPr>
          <p:nvPr>
            <p:ph idx="1"/>
          </p:nvPr>
        </p:nvSpPr>
        <p:spPr>
          <a:xfrm>
            <a:off x="5739788" y="407625"/>
            <a:ext cx="5442332" cy="6016036"/>
          </a:xfrm>
        </p:spPr>
        <p:txBody>
          <a:bodyPr anchor="ctr">
            <a:normAutofit/>
          </a:bodyPr>
          <a:lstStyle/>
          <a:p>
            <a:pPr algn="ctr"/>
            <a:r>
              <a:rPr lang="en-US" sz="1800" b="0" dirty="0">
                <a:latin typeface="Arial" panose="020B0604020202020204" pitchFamily="34" charset="0"/>
                <a:cs typeface="Arial" panose="020B0604020202020204" pitchFamily="34" charset="0"/>
              </a:rPr>
              <a:t>  During this presentation, we will take a more in-depth look at academic studies that address the importance of critical thinking and problem-solving capabilities, as well as the relationship between the two. </a:t>
            </a:r>
          </a:p>
          <a:p>
            <a:pPr algn="ctr"/>
            <a:r>
              <a:rPr lang="en-US" sz="1800" b="0" dirty="0">
                <a:latin typeface="Arial" panose="020B0604020202020204" pitchFamily="34" charset="0"/>
                <a:cs typeface="Arial" panose="020B0604020202020204" pitchFamily="34" charset="0"/>
              </a:rPr>
              <a:t>  In addition, I will give examples of how utilizing these skills is beneficial according to some academic </a:t>
            </a:r>
            <a:r>
              <a:rPr lang="en-GB" sz="1800" b="0" dirty="0">
                <a:latin typeface="Arial" panose="020B0604020202020204" pitchFamily="34" charset="0"/>
                <a:cs typeface="Arial" panose="020B0604020202020204" pitchFamily="34" charset="0"/>
              </a:rPr>
              <a:t>studies</a:t>
            </a:r>
            <a:r>
              <a:rPr lang="en-US" sz="1800" b="0" dirty="0">
                <a:latin typeface="Arial" panose="020B0604020202020204" pitchFamily="34" charset="0"/>
                <a:cs typeface="Arial" panose="020B0604020202020204" pitchFamily="34" charset="0"/>
              </a:rPr>
              <a:t>, in different aspects of health and social care settings.</a:t>
            </a:r>
          </a:p>
          <a:p>
            <a:pPr algn="ctr"/>
            <a:r>
              <a:rPr lang="en-US" sz="1800" b="0" dirty="0">
                <a:latin typeface="Arial" panose="020B0604020202020204" pitchFamily="34" charset="0"/>
                <a:cs typeface="Arial" panose="020B0604020202020204" pitchFamily="34" charset="0"/>
              </a:rPr>
              <a:t> I will also make my own Ishikawa diagram example as health care assisting as a future </a:t>
            </a:r>
            <a:r>
              <a:rPr lang="en-GB" sz="1800" b="0" dirty="0">
                <a:latin typeface="Arial" panose="020B0604020202020204" pitchFamily="34" charset="0"/>
                <a:cs typeface="Arial" panose="020B0604020202020204" pitchFamily="34" charset="0"/>
              </a:rPr>
              <a:t>problem-solving</a:t>
            </a:r>
            <a:r>
              <a:rPr lang="en-US" sz="1800" b="0" dirty="0">
                <a:latin typeface="Arial" panose="020B0604020202020204" pitchFamily="34" charset="0"/>
                <a:cs typeface="Arial" panose="020B0604020202020204" pitchFamily="34" charset="0"/>
              </a:rPr>
              <a:t> tool as I will need these skills in the future as a speech therapist after I finish my </a:t>
            </a:r>
            <a:r>
              <a:rPr lang="en-GB" sz="1800" b="0" dirty="0">
                <a:latin typeface="Arial" panose="020B0604020202020204" pitchFamily="34" charset="0"/>
                <a:cs typeface="Arial" panose="020B0604020202020204" pitchFamily="34" charset="0"/>
              </a:rPr>
              <a:t>all</a:t>
            </a:r>
            <a:r>
              <a:rPr lang="en-US" sz="1800" b="0" dirty="0">
                <a:latin typeface="Arial" panose="020B0604020202020204" pitchFamily="34" charset="0"/>
                <a:cs typeface="Arial" panose="020B0604020202020204" pitchFamily="34" charset="0"/>
              </a:rPr>
              <a:t> studies.  </a:t>
            </a:r>
          </a:p>
        </p:txBody>
      </p:sp>
    </p:spTree>
    <p:extLst>
      <p:ext uri="{BB962C8B-B14F-4D97-AF65-F5344CB8AC3E}">
        <p14:creationId xmlns:p14="http://schemas.microsoft.com/office/powerpoint/2010/main" val="345249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9999"/>
        </a:solidFill>
        <a:effectLst/>
      </p:bgPr>
    </p:bg>
    <p:spTree>
      <p:nvGrpSpPr>
        <p:cNvPr id="1" name=""/>
        <p:cNvGrpSpPr/>
        <p:nvPr/>
      </p:nvGrpSpPr>
      <p:grpSpPr>
        <a:xfrm>
          <a:off x="0" y="0"/>
          <a:ext cx="0" cy="0"/>
          <a:chOff x="0" y="0"/>
          <a:chExt cx="0" cy="0"/>
        </a:xfrm>
      </p:grpSpPr>
      <p:sp useBgFill="1">
        <p:nvSpPr>
          <p:cNvPr id="26" name="Rectangle 11">
            <a:extLst>
              <a:ext uri="{FF2B5EF4-FFF2-40B4-BE49-F238E27FC236}">
                <a16:creationId xmlns:a16="http://schemas.microsoft.com/office/drawing/2014/main" id="{F4A20147-1DF8-4017-9396-B75243644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8AB7A03C-D706-4B79-B1B8-585AD77D1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647" y="472033"/>
            <a:ext cx="8856267" cy="5086727"/>
          </a:xfrm>
          <a:custGeom>
            <a:avLst/>
            <a:gdLst>
              <a:gd name="connsiteX0" fmla="*/ 3259012 w 8764350"/>
              <a:gd name="connsiteY0" fmla="*/ 2 h 4883281"/>
              <a:gd name="connsiteX1" fmla="*/ 7808335 w 8764350"/>
              <a:gd name="connsiteY1" fmla="*/ 594653 h 4883281"/>
              <a:gd name="connsiteX2" fmla="*/ 8489725 w 8764350"/>
              <a:gd name="connsiteY2" fmla="*/ 3215549 h 4883281"/>
              <a:gd name="connsiteX3" fmla="*/ 7259020 w 8764350"/>
              <a:gd name="connsiteY3" fmla="*/ 4136182 h 4883281"/>
              <a:gd name="connsiteX4" fmla="*/ 7158079 w 8764350"/>
              <a:gd name="connsiteY4" fmla="*/ 4777393 h 4883281"/>
              <a:gd name="connsiteX5" fmla="*/ 5781105 w 8764350"/>
              <a:gd name="connsiteY5" fmla="*/ 4557321 h 4883281"/>
              <a:gd name="connsiteX6" fmla="*/ 1370649 w 8764350"/>
              <a:gd name="connsiteY6" fmla="*/ 4781690 h 4883281"/>
              <a:gd name="connsiteX7" fmla="*/ 11353 w 8764350"/>
              <a:gd name="connsiteY7" fmla="*/ 2626604 h 4883281"/>
              <a:gd name="connsiteX8" fmla="*/ 1934008 w 8764350"/>
              <a:gd name="connsiteY8" fmla="*/ 120858 h 4883281"/>
              <a:gd name="connsiteX9" fmla="*/ 3259012 w 8764350"/>
              <a:gd name="connsiteY9" fmla="*/ 2 h 4883281"/>
              <a:gd name="connsiteX0" fmla="*/ 3259012 w 8764350"/>
              <a:gd name="connsiteY0" fmla="*/ 2 h 4882645"/>
              <a:gd name="connsiteX1" fmla="*/ 7808335 w 8764350"/>
              <a:gd name="connsiteY1" fmla="*/ 594653 h 4882645"/>
              <a:gd name="connsiteX2" fmla="*/ 8489725 w 8764350"/>
              <a:gd name="connsiteY2" fmla="*/ 3215549 h 4882645"/>
              <a:gd name="connsiteX3" fmla="*/ 7259020 w 8764350"/>
              <a:gd name="connsiteY3" fmla="*/ 4136182 h 4882645"/>
              <a:gd name="connsiteX4" fmla="*/ 7245828 w 8764350"/>
              <a:gd name="connsiteY4" fmla="*/ 4809310 h 4882645"/>
              <a:gd name="connsiteX5" fmla="*/ 5781105 w 8764350"/>
              <a:gd name="connsiteY5" fmla="*/ 4557321 h 4882645"/>
              <a:gd name="connsiteX6" fmla="*/ 1370649 w 8764350"/>
              <a:gd name="connsiteY6" fmla="*/ 4781690 h 4882645"/>
              <a:gd name="connsiteX7" fmla="*/ 11353 w 8764350"/>
              <a:gd name="connsiteY7" fmla="*/ 2626604 h 4882645"/>
              <a:gd name="connsiteX8" fmla="*/ 1934008 w 8764350"/>
              <a:gd name="connsiteY8" fmla="*/ 120858 h 4882645"/>
              <a:gd name="connsiteX9" fmla="*/ 3259012 w 8764350"/>
              <a:gd name="connsiteY9" fmla="*/ 2 h 4882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4350" h="4882645">
                <a:moveTo>
                  <a:pt x="3259012" y="2"/>
                </a:moveTo>
                <a:cubicBezTo>
                  <a:pt x="4858763" y="-1060"/>
                  <a:pt x="7055871" y="317235"/>
                  <a:pt x="7808335" y="594653"/>
                </a:cubicBezTo>
                <a:cubicBezTo>
                  <a:pt x="8811622" y="964544"/>
                  <a:pt x="9001190" y="2219751"/>
                  <a:pt x="8489725" y="3215549"/>
                </a:cubicBezTo>
                <a:cubicBezTo>
                  <a:pt x="8280935" y="3681978"/>
                  <a:pt x="7440966" y="3875003"/>
                  <a:pt x="7259020" y="4136182"/>
                </a:cubicBezTo>
                <a:cubicBezTo>
                  <a:pt x="6924513" y="4435250"/>
                  <a:pt x="7245828" y="4809310"/>
                  <a:pt x="7245828" y="4809310"/>
                </a:cubicBezTo>
                <a:cubicBezTo>
                  <a:pt x="6919126" y="4661742"/>
                  <a:pt x="6760301" y="4561924"/>
                  <a:pt x="5781105" y="4557321"/>
                </a:cubicBezTo>
                <a:cubicBezTo>
                  <a:pt x="4801909" y="4552718"/>
                  <a:pt x="2332269" y="5103475"/>
                  <a:pt x="1370649" y="4781690"/>
                </a:cubicBezTo>
                <a:cubicBezTo>
                  <a:pt x="409029" y="4459905"/>
                  <a:pt x="-82538" y="3403409"/>
                  <a:pt x="11353" y="2626604"/>
                </a:cubicBezTo>
                <a:cubicBezTo>
                  <a:pt x="105243" y="1849799"/>
                  <a:pt x="634508" y="459516"/>
                  <a:pt x="1934008" y="120858"/>
                </a:cubicBezTo>
                <a:cubicBezTo>
                  <a:pt x="2258884" y="36194"/>
                  <a:pt x="2725761" y="356"/>
                  <a:pt x="3259012" y="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5">
            <a:extLst>
              <a:ext uri="{FF2B5EF4-FFF2-40B4-BE49-F238E27FC236}">
                <a16:creationId xmlns:a16="http://schemas.microsoft.com/office/drawing/2014/main" id="{FAAFBB11-A278-4512-A224-DAD37776A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253" y="519374"/>
            <a:ext cx="8856267" cy="5086727"/>
          </a:xfrm>
          <a:custGeom>
            <a:avLst/>
            <a:gdLst>
              <a:gd name="connsiteX0" fmla="*/ 3259012 w 8764350"/>
              <a:gd name="connsiteY0" fmla="*/ 2 h 4883281"/>
              <a:gd name="connsiteX1" fmla="*/ 7808335 w 8764350"/>
              <a:gd name="connsiteY1" fmla="*/ 594653 h 4883281"/>
              <a:gd name="connsiteX2" fmla="*/ 8489725 w 8764350"/>
              <a:gd name="connsiteY2" fmla="*/ 3215549 h 4883281"/>
              <a:gd name="connsiteX3" fmla="*/ 7259020 w 8764350"/>
              <a:gd name="connsiteY3" fmla="*/ 4136182 h 4883281"/>
              <a:gd name="connsiteX4" fmla="*/ 7158079 w 8764350"/>
              <a:gd name="connsiteY4" fmla="*/ 4777393 h 4883281"/>
              <a:gd name="connsiteX5" fmla="*/ 5781105 w 8764350"/>
              <a:gd name="connsiteY5" fmla="*/ 4557321 h 4883281"/>
              <a:gd name="connsiteX6" fmla="*/ 1370649 w 8764350"/>
              <a:gd name="connsiteY6" fmla="*/ 4781690 h 4883281"/>
              <a:gd name="connsiteX7" fmla="*/ 11353 w 8764350"/>
              <a:gd name="connsiteY7" fmla="*/ 2626604 h 4883281"/>
              <a:gd name="connsiteX8" fmla="*/ 1934008 w 8764350"/>
              <a:gd name="connsiteY8" fmla="*/ 120858 h 4883281"/>
              <a:gd name="connsiteX9" fmla="*/ 3259012 w 8764350"/>
              <a:gd name="connsiteY9" fmla="*/ 2 h 4883281"/>
              <a:gd name="connsiteX0" fmla="*/ 3259012 w 8764350"/>
              <a:gd name="connsiteY0" fmla="*/ 2 h 4882645"/>
              <a:gd name="connsiteX1" fmla="*/ 7808335 w 8764350"/>
              <a:gd name="connsiteY1" fmla="*/ 594653 h 4882645"/>
              <a:gd name="connsiteX2" fmla="*/ 8489725 w 8764350"/>
              <a:gd name="connsiteY2" fmla="*/ 3215549 h 4882645"/>
              <a:gd name="connsiteX3" fmla="*/ 7259020 w 8764350"/>
              <a:gd name="connsiteY3" fmla="*/ 4136182 h 4882645"/>
              <a:gd name="connsiteX4" fmla="*/ 7245828 w 8764350"/>
              <a:gd name="connsiteY4" fmla="*/ 4809310 h 4882645"/>
              <a:gd name="connsiteX5" fmla="*/ 5781105 w 8764350"/>
              <a:gd name="connsiteY5" fmla="*/ 4557321 h 4882645"/>
              <a:gd name="connsiteX6" fmla="*/ 1370649 w 8764350"/>
              <a:gd name="connsiteY6" fmla="*/ 4781690 h 4882645"/>
              <a:gd name="connsiteX7" fmla="*/ 11353 w 8764350"/>
              <a:gd name="connsiteY7" fmla="*/ 2626604 h 4882645"/>
              <a:gd name="connsiteX8" fmla="*/ 1934008 w 8764350"/>
              <a:gd name="connsiteY8" fmla="*/ 120858 h 4882645"/>
              <a:gd name="connsiteX9" fmla="*/ 3259012 w 8764350"/>
              <a:gd name="connsiteY9" fmla="*/ 2 h 4882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4350" h="4882645">
                <a:moveTo>
                  <a:pt x="3259012" y="2"/>
                </a:moveTo>
                <a:cubicBezTo>
                  <a:pt x="4858763" y="-1060"/>
                  <a:pt x="7055871" y="317235"/>
                  <a:pt x="7808335" y="594653"/>
                </a:cubicBezTo>
                <a:cubicBezTo>
                  <a:pt x="8811622" y="964544"/>
                  <a:pt x="9001190" y="2219751"/>
                  <a:pt x="8489725" y="3215549"/>
                </a:cubicBezTo>
                <a:cubicBezTo>
                  <a:pt x="8280935" y="3681978"/>
                  <a:pt x="7440966" y="3875003"/>
                  <a:pt x="7259020" y="4136182"/>
                </a:cubicBezTo>
                <a:cubicBezTo>
                  <a:pt x="6924513" y="4435250"/>
                  <a:pt x="7245828" y="4809310"/>
                  <a:pt x="7245828" y="4809310"/>
                </a:cubicBezTo>
                <a:cubicBezTo>
                  <a:pt x="6919126" y="4661742"/>
                  <a:pt x="6760301" y="4561924"/>
                  <a:pt x="5781105" y="4557321"/>
                </a:cubicBezTo>
                <a:cubicBezTo>
                  <a:pt x="4801909" y="4552718"/>
                  <a:pt x="2332269" y="5103475"/>
                  <a:pt x="1370649" y="4781690"/>
                </a:cubicBezTo>
                <a:cubicBezTo>
                  <a:pt x="409029" y="4459905"/>
                  <a:pt x="-82538" y="3403409"/>
                  <a:pt x="11353" y="2626604"/>
                </a:cubicBezTo>
                <a:cubicBezTo>
                  <a:pt x="105243" y="1849799"/>
                  <a:pt x="634508" y="459516"/>
                  <a:pt x="1934008" y="120858"/>
                </a:cubicBezTo>
                <a:cubicBezTo>
                  <a:pt x="2258884" y="36194"/>
                  <a:pt x="2725761" y="356"/>
                  <a:pt x="3259012" y="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Content Placeholder 8">
            <a:extLst>
              <a:ext uri="{FF2B5EF4-FFF2-40B4-BE49-F238E27FC236}">
                <a16:creationId xmlns:a16="http://schemas.microsoft.com/office/drawing/2014/main" id="{D8230F58-8A6E-C13F-8EC4-F8422217BCCD}"/>
              </a:ext>
            </a:extLst>
          </p:cNvPr>
          <p:cNvSpPr>
            <a:spLocks noGrp="1"/>
          </p:cNvSpPr>
          <p:nvPr>
            <p:ph idx="1"/>
          </p:nvPr>
        </p:nvSpPr>
        <p:spPr>
          <a:xfrm>
            <a:off x="1931669" y="1472266"/>
            <a:ext cx="6479465" cy="3188970"/>
          </a:xfrm>
        </p:spPr>
        <p:txBody>
          <a:bodyPr anchor="t">
            <a:normAutofit/>
          </a:bodyPr>
          <a:lstStyle/>
          <a:p>
            <a:pPr algn="ctr"/>
            <a:r>
              <a:rPr lang="en-US" sz="2200" b="0" dirty="0">
                <a:effectLst/>
                <a:latin typeface="Arial Nova Light" panose="020B0304020202020204" pitchFamily="34" charset="0"/>
                <a:ea typeface="Times New Roman" panose="02020603050405020304" pitchFamily="18" charset="0"/>
                <a:cs typeface="Arial" panose="020B0604020202020204" pitchFamily="34" charset="0"/>
              </a:rPr>
              <a:t>  </a:t>
            </a:r>
            <a:r>
              <a:rPr lang="en-US" sz="2000" b="0" dirty="0">
                <a:effectLst/>
                <a:latin typeface="Arial" panose="020B0604020202020204" pitchFamily="34" charset="0"/>
                <a:ea typeface="Times New Roman" panose="02020603050405020304" pitchFamily="18" charset="0"/>
                <a:cs typeface="Arial" panose="020B0604020202020204" pitchFamily="34" charset="0"/>
              </a:rPr>
              <a:t>Having a high level of </a:t>
            </a:r>
            <a:r>
              <a:rPr lang="en-US" sz="2000" b="0" dirty="0">
                <a:latin typeface="Arial" panose="020B0604020202020204" pitchFamily="34" charset="0"/>
                <a:ea typeface="Times New Roman" panose="02020603050405020304" pitchFamily="18" charset="0"/>
                <a:cs typeface="Arial" panose="020B0604020202020204" pitchFamily="34" charset="0"/>
              </a:rPr>
              <a:t>problem-solving</a:t>
            </a:r>
            <a:r>
              <a:rPr lang="en-US" sz="2000" b="0" dirty="0">
                <a:effectLst/>
                <a:latin typeface="Arial" panose="020B0604020202020204" pitchFamily="34" charset="0"/>
                <a:ea typeface="Times New Roman" panose="02020603050405020304" pitchFamily="18" charset="0"/>
                <a:cs typeface="Arial" panose="020B0604020202020204" pitchFamily="34" charset="0"/>
              </a:rPr>
              <a:t> skills is highly linked with providing effective patient care and a fruitful professional career. Students and professional healthcare workers equally need training in critical thinking to help improve patient safety and quality of life </a:t>
            </a:r>
            <a:r>
              <a:rPr lang="en-GB" sz="2000" b="0" dirty="0">
                <a:effectLst/>
                <a:latin typeface="Arial" panose="020B0604020202020204" pitchFamily="34" charset="0"/>
                <a:ea typeface="Times New Roman" panose="02020603050405020304" pitchFamily="18" charset="0"/>
                <a:cs typeface="Arial" panose="020B0604020202020204" pitchFamily="34" charset="0"/>
              </a:rPr>
              <a:t>(</a:t>
            </a:r>
            <a:r>
              <a:rPr lang="en-GB" sz="2000" b="0" dirty="0" err="1">
                <a:effectLst/>
                <a:latin typeface="Arial" panose="020B0604020202020204" pitchFamily="34" charset="0"/>
                <a:ea typeface="Times New Roman" panose="02020603050405020304" pitchFamily="18" charset="0"/>
                <a:cs typeface="Arial" panose="020B0604020202020204" pitchFamily="34" charset="0"/>
              </a:rPr>
              <a:t>Hundial</a:t>
            </a:r>
            <a:r>
              <a:rPr lang="en-GB" sz="2000" b="0" dirty="0">
                <a:effectLst/>
                <a:latin typeface="Arial" panose="020B0604020202020204" pitchFamily="34" charset="0"/>
                <a:ea typeface="Times New Roman" panose="02020603050405020304" pitchFamily="18" charset="0"/>
                <a:cs typeface="Arial" panose="020B0604020202020204" pitchFamily="34" charset="0"/>
              </a:rPr>
              <a:t>, 2020).</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algn="ctr"/>
            <a:r>
              <a:rPr lang="en-US" sz="2000" b="0" dirty="0">
                <a:latin typeface="Arial" panose="020B0604020202020204" pitchFamily="34" charset="0"/>
                <a:cs typeface="Arial" panose="020B0604020202020204" pitchFamily="34" charset="0"/>
              </a:rPr>
              <a:t> On the following slide, I have made one fishbone illustration example to demonstrate how to respond to an unforeseen future problem.</a:t>
            </a:r>
          </a:p>
        </p:txBody>
      </p:sp>
      <p:pic>
        <p:nvPicPr>
          <p:cNvPr id="5" name="Content Placeholder 4" descr="A picture containing clipart&#10;&#10;Description automatically generated">
            <a:hlinkClick r:id="rId2"/>
            <a:extLst>
              <a:ext uri="{FF2B5EF4-FFF2-40B4-BE49-F238E27FC236}">
                <a16:creationId xmlns:a16="http://schemas.microsoft.com/office/drawing/2014/main" id="{B1E8515E-00C8-CEBC-470A-614C9F00B370}"/>
              </a:ext>
            </a:extLst>
          </p:cNvPr>
          <p:cNvPicPr>
            <a:picLocks noChangeAspect="1"/>
          </p:cNvPicPr>
          <p:nvPr/>
        </p:nvPicPr>
        <p:blipFill rotWithShape="1">
          <a:blip r:embed="rId3">
            <a:extLst>
              <a:ext uri="{28A0092B-C50C-407E-A947-70E740481C1C}">
                <a14:useLocalDpi xmlns:a14="http://schemas.microsoft.com/office/drawing/2010/main" val="0"/>
              </a:ext>
            </a:extLst>
          </a:blip>
          <a:srcRect l="2013" r="45402"/>
          <a:stretch/>
        </p:blipFill>
        <p:spPr>
          <a:xfrm>
            <a:off x="8701790" y="3958661"/>
            <a:ext cx="2229044" cy="2119473"/>
          </a:xfrm>
          <a:custGeom>
            <a:avLst/>
            <a:gdLst/>
            <a:ahLst/>
            <a:cxnLst/>
            <a:rect l="l" t="t" r="r" b="b"/>
            <a:pathLst>
              <a:path w="3217072" h="3058933">
                <a:moveTo>
                  <a:pt x="1507542" y="266"/>
                </a:moveTo>
                <a:cubicBezTo>
                  <a:pt x="2679034" y="-15637"/>
                  <a:pt x="3217072" y="684886"/>
                  <a:pt x="3217072" y="1529408"/>
                </a:cubicBezTo>
                <a:cubicBezTo>
                  <a:pt x="3217072" y="2882814"/>
                  <a:pt x="2170150" y="3042647"/>
                  <a:pt x="1634762" y="3058550"/>
                </a:cubicBezTo>
                <a:cubicBezTo>
                  <a:pt x="1099374" y="3074453"/>
                  <a:pt x="57752" y="2595714"/>
                  <a:pt x="4744" y="1624824"/>
                </a:cubicBezTo>
                <a:cubicBezTo>
                  <a:pt x="-48264" y="653934"/>
                  <a:pt x="336050" y="16169"/>
                  <a:pt x="1507542" y="266"/>
                </a:cubicBezTo>
                <a:close/>
              </a:path>
            </a:pathLst>
          </a:custGeom>
        </p:spPr>
      </p:pic>
      <p:sp>
        <p:nvSpPr>
          <p:cNvPr id="30" name="Oval 5">
            <a:extLst>
              <a:ext uri="{FF2B5EF4-FFF2-40B4-BE49-F238E27FC236}">
                <a16:creationId xmlns:a16="http://schemas.microsoft.com/office/drawing/2014/main" id="{B5835E54-7403-48DD-A140-4503053C77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1790" y="3905549"/>
            <a:ext cx="2229043" cy="2119472"/>
          </a:xfrm>
          <a:custGeom>
            <a:avLst/>
            <a:gdLst>
              <a:gd name="connsiteX0" fmla="*/ 0 w 3164619"/>
              <a:gd name="connsiteY0" fmla="*/ 1529142 h 3058283"/>
              <a:gd name="connsiteX1" fmla="*/ 1582310 w 3164619"/>
              <a:gd name="connsiteY1" fmla="*/ 0 h 3058283"/>
              <a:gd name="connsiteX2" fmla="*/ 3164620 w 3164619"/>
              <a:gd name="connsiteY2" fmla="*/ 1529142 h 3058283"/>
              <a:gd name="connsiteX3" fmla="*/ 1582310 w 3164619"/>
              <a:gd name="connsiteY3" fmla="*/ 3058284 h 3058283"/>
              <a:gd name="connsiteX4" fmla="*/ 0 w 3164619"/>
              <a:gd name="connsiteY4" fmla="*/ 1529142 h 3058283"/>
              <a:gd name="connsiteX0" fmla="*/ 294 w 3164914"/>
              <a:gd name="connsiteY0" fmla="*/ 1529142 h 3058284"/>
              <a:gd name="connsiteX1" fmla="*/ 1487189 w 3164914"/>
              <a:gd name="connsiteY1" fmla="*/ 0 h 3058284"/>
              <a:gd name="connsiteX2" fmla="*/ 3164914 w 3164914"/>
              <a:gd name="connsiteY2" fmla="*/ 1529142 h 3058284"/>
              <a:gd name="connsiteX3" fmla="*/ 1582604 w 3164914"/>
              <a:gd name="connsiteY3" fmla="*/ 3058284 h 3058284"/>
              <a:gd name="connsiteX4" fmla="*/ 294 w 3164914"/>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84 w 3212512"/>
              <a:gd name="connsiteY0" fmla="*/ 1624823 h 3061381"/>
              <a:gd name="connsiteX1" fmla="*/ 1534787 w 3212512"/>
              <a:gd name="connsiteY1" fmla="*/ 265 h 3061381"/>
              <a:gd name="connsiteX2" fmla="*/ 3212512 w 3212512"/>
              <a:gd name="connsiteY2" fmla="*/ 1529407 h 3061381"/>
              <a:gd name="connsiteX3" fmla="*/ 1630202 w 3212512"/>
              <a:gd name="connsiteY3" fmla="*/ 3058549 h 3061381"/>
              <a:gd name="connsiteX4" fmla="*/ 184 w 3212512"/>
              <a:gd name="connsiteY4" fmla="*/ 1624823 h 3061381"/>
              <a:gd name="connsiteX0" fmla="*/ 335 w 3212663"/>
              <a:gd name="connsiteY0" fmla="*/ 1624823 h 3058748"/>
              <a:gd name="connsiteX1" fmla="*/ 1503133 w 3212663"/>
              <a:gd name="connsiteY1" fmla="*/ 265 h 3058748"/>
              <a:gd name="connsiteX2" fmla="*/ 3212663 w 3212663"/>
              <a:gd name="connsiteY2" fmla="*/ 1529407 h 3058748"/>
              <a:gd name="connsiteX3" fmla="*/ 1630353 w 3212663"/>
              <a:gd name="connsiteY3" fmla="*/ 3058549 h 3058748"/>
              <a:gd name="connsiteX4" fmla="*/ 335 w 3212663"/>
              <a:gd name="connsiteY4" fmla="*/ 1624823 h 3058748"/>
              <a:gd name="connsiteX0" fmla="*/ 892 w 3213220"/>
              <a:gd name="connsiteY0" fmla="*/ 1624823 h 3058748"/>
              <a:gd name="connsiteX1" fmla="*/ 1503690 w 3213220"/>
              <a:gd name="connsiteY1" fmla="*/ 265 h 3058748"/>
              <a:gd name="connsiteX2" fmla="*/ 3213220 w 3213220"/>
              <a:gd name="connsiteY2" fmla="*/ 1529407 h 3058748"/>
              <a:gd name="connsiteX3" fmla="*/ 1630910 w 3213220"/>
              <a:gd name="connsiteY3" fmla="*/ 3058549 h 3058748"/>
              <a:gd name="connsiteX4" fmla="*/ 892 w 3213220"/>
              <a:gd name="connsiteY4" fmla="*/ 1624823 h 3058748"/>
              <a:gd name="connsiteX0" fmla="*/ 4743 w 3217071"/>
              <a:gd name="connsiteY0" fmla="*/ 1624823 h 3058932"/>
              <a:gd name="connsiteX1" fmla="*/ 1507541 w 3217071"/>
              <a:gd name="connsiteY1" fmla="*/ 265 h 3058932"/>
              <a:gd name="connsiteX2" fmla="*/ 3217071 w 3217071"/>
              <a:gd name="connsiteY2" fmla="*/ 1529407 h 3058932"/>
              <a:gd name="connsiteX3" fmla="*/ 1634761 w 3217071"/>
              <a:gd name="connsiteY3" fmla="*/ 3058549 h 3058932"/>
              <a:gd name="connsiteX4" fmla="*/ 4743 w 3217071"/>
              <a:gd name="connsiteY4" fmla="*/ 1624823 h 3058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7071" h="3058932">
                <a:moveTo>
                  <a:pt x="4743" y="1624823"/>
                </a:moveTo>
                <a:cubicBezTo>
                  <a:pt x="-48265" y="653933"/>
                  <a:pt x="336049" y="16168"/>
                  <a:pt x="1507541" y="265"/>
                </a:cubicBezTo>
                <a:cubicBezTo>
                  <a:pt x="2679033" y="-15638"/>
                  <a:pt x="3217071" y="684885"/>
                  <a:pt x="3217071" y="1529407"/>
                </a:cubicBezTo>
                <a:cubicBezTo>
                  <a:pt x="3217071" y="2882813"/>
                  <a:pt x="2170149" y="3042646"/>
                  <a:pt x="1634761" y="3058549"/>
                </a:cubicBezTo>
                <a:cubicBezTo>
                  <a:pt x="1099373" y="3074452"/>
                  <a:pt x="57751" y="2595713"/>
                  <a:pt x="4743" y="162482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Explosion: 8 Points 6">
            <a:extLst>
              <a:ext uri="{FF2B5EF4-FFF2-40B4-BE49-F238E27FC236}">
                <a16:creationId xmlns:a16="http://schemas.microsoft.com/office/drawing/2014/main" id="{BBEC0DA2-F8BC-F1E2-3879-1E59A470ECB4}"/>
              </a:ext>
            </a:extLst>
          </p:cNvPr>
          <p:cNvSpPr/>
          <p:nvPr/>
        </p:nvSpPr>
        <p:spPr>
          <a:xfrm>
            <a:off x="8897324" y="-88110"/>
            <a:ext cx="3338282" cy="1842178"/>
          </a:xfrm>
          <a:prstGeom prst="irregularSeal1">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600" b="1" dirty="0">
                <a:latin typeface="Arial" panose="020B0604020202020204" pitchFamily="34" charset="0"/>
                <a:cs typeface="Arial" panose="020B0604020202020204" pitchFamily="34" charset="0"/>
              </a:rPr>
              <a:t>Problem-Solving</a:t>
            </a:r>
          </a:p>
        </p:txBody>
      </p:sp>
    </p:spTree>
    <p:extLst>
      <p:ext uri="{BB962C8B-B14F-4D97-AF65-F5344CB8AC3E}">
        <p14:creationId xmlns:p14="http://schemas.microsoft.com/office/powerpoint/2010/main" val="1950135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9F6AA32-13C2-415E-B4CB-5A6D2336A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45E400B1-4558-EAC0-D159-453DE6E25EA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9226"/>
            <a:ext cx="12191980" cy="6857990"/>
          </a:xfrm>
          <a:prstGeom prst="rect">
            <a:avLst/>
          </a:prstGeom>
        </p:spPr>
      </p:pic>
    </p:spTree>
    <p:extLst>
      <p:ext uri="{BB962C8B-B14F-4D97-AF65-F5344CB8AC3E}">
        <p14:creationId xmlns:p14="http://schemas.microsoft.com/office/powerpoint/2010/main" val="3691809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C66FF"/>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14" name="Content Placeholder 13">
            <a:extLst>
              <a:ext uri="{FF2B5EF4-FFF2-40B4-BE49-F238E27FC236}">
                <a16:creationId xmlns:a16="http://schemas.microsoft.com/office/drawing/2014/main" id="{BC0B25FE-FCA4-CCEE-E5DD-2FE9202AF3ED}"/>
              </a:ext>
            </a:extLst>
          </p:cNvPr>
          <p:cNvSpPr>
            <a:spLocks noGrp="1"/>
          </p:cNvSpPr>
          <p:nvPr>
            <p:ph idx="1"/>
          </p:nvPr>
        </p:nvSpPr>
        <p:spPr>
          <a:xfrm>
            <a:off x="462708" y="320329"/>
            <a:ext cx="6533497" cy="6247378"/>
          </a:xfrm>
        </p:spPr>
        <p:txBody>
          <a:bodyPr>
            <a:noAutofit/>
          </a:bodyPr>
          <a:lstStyle/>
          <a:p>
            <a:pPr>
              <a:lnSpc>
                <a:spcPct val="107000"/>
              </a:lnSpc>
              <a:spcAft>
                <a:spcPts val="800"/>
              </a:spcAft>
            </a:pP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 According to </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Tang, </a:t>
            </a: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Vezzani</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Eriksson, (2020),</a:t>
            </a: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 It is possible to have a unique experience when learning how to think critically; however, there are six categories that have been recognized as facilitating the overall development of skills related to critical thinking. </a:t>
            </a:r>
            <a:r>
              <a:rPr lang="en-US" sz="2000" b="0" dirty="0">
                <a:solidFill>
                  <a:srgbClr val="2E2E2E"/>
                </a:solidFill>
                <a:latin typeface="Arial" panose="020B0604020202020204" pitchFamily="34" charset="0"/>
                <a:ea typeface="Calibri" panose="020F0502020204030204" pitchFamily="34" charset="0"/>
                <a:cs typeface="Arial" panose="020B0604020202020204" pitchFamily="34" charset="0"/>
              </a:rPr>
              <a:t>In addition,</a:t>
            </a: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 In the workforce of the 21st century, the ability to think critically is one of the most important skills that one can have. These Skills are:</a:t>
            </a:r>
            <a:endParaRPr lang="en-GB" sz="2000" b="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1. "Analyzing and Organizing," </a:t>
            </a:r>
            <a:endParaRPr lang="en-GB" sz="2000" b="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2. "Rationalizing and Discussing,“</a:t>
            </a:r>
            <a:endParaRPr lang="en-GB" sz="2000" b="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3. "Questioning and Confronting Oneself,“</a:t>
            </a:r>
            <a:endParaRPr lang="en-GB" sz="2000" b="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4. "Evaluating," </a:t>
            </a:r>
            <a:endParaRPr lang="en-GB" sz="2000" b="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5. "Taking a Position and Making Decisions," </a:t>
            </a:r>
            <a:endParaRPr lang="en-GB" sz="2000" b="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0" dirty="0">
                <a:solidFill>
                  <a:srgbClr val="2E2E2E"/>
                </a:solidFill>
                <a:effectLst/>
                <a:latin typeface="Arial" panose="020B0604020202020204" pitchFamily="34" charset="0"/>
                <a:ea typeface="Calibri" panose="020F0502020204030204" pitchFamily="34" charset="0"/>
                <a:cs typeface="Arial" panose="020B0604020202020204" pitchFamily="34" charset="0"/>
              </a:rPr>
              <a:t>6. "Acting and Compromising," among others. </a:t>
            </a:r>
            <a:endParaRPr lang="en-GB" sz="2000" b="0" dirty="0">
              <a:effectLst/>
              <a:latin typeface="Arial" panose="020B0604020202020204" pitchFamily="34" charset="0"/>
              <a:ea typeface="Calibri" panose="020F0502020204030204" pitchFamily="34" charset="0"/>
              <a:cs typeface="Arial" panose="020B0604020202020204" pitchFamily="34" charset="0"/>
            </a:endParaRPr>
          </a:p>
        </p:txBody>
      </p:sp>
      <p:pic>
        <p:nvPicPr>
          <p:cNvPr id="5" name="Content Placeholder 4" descr="A picture containing bag&#10;&#10;Description automatically generated">
            <a:hlinkClick r:id="rId2"/>
            <a:extLst>
              <a:ext uri="{FF2B5EF4-FFF2-40B4-BE49-F238E27FC236}">
                <a16:creationId xmlns:a16="http://schemas.microsoft.com/office/drawing/2014/main" id="{FB5C1A5C-CE6F-9440-8A89-0E4101F1DA0B}"/>
              </a:ext>
            </a:extLst>
          </p:cNvPr>
          <p:cNvPicPr>
            <a:picLocks noChangeAspect="1"/>
          </p:cNvPicPr>
          <p:nvPr/>
        </p:nvPicPr>
        <p:blipFill rotWithShape="1">
          <a:blip r:embed="rId3">
            <a:extLst>
              <a:ext uri="{28A0092B-C50C-407E-A947-70E740481C1C}">
                <a14:useLocalDpi xmlns:a14="http://schemas.microsoft.com/office/drawing/2010/main" val="0"/>
              </a:ext>
            </a:extLst>
          </a:blip>
          <a:srcRect r="1" b="46516"/>
          <a:stretch/>
        </p:blipFill>
        <p:spPr>
          <a:xfrm>
            <a:off x="7722253" y="2465821"/>
            <a:ext cx="4110419" cy="3908335"/>
          </a:xfrm>
          <a:prstGeom prst="rect">
            <a:avLst/>
          </a:prstGeom>
        </p:spPr>
      </p:pic>
      <p:sp>
        <p:nvSpPr>
          <p:cNvPr id="43" name="Freeform: Shape 42">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sp>
        <p:nvSpPr>
          <p:cNvPr id="12" name="Arrow: Left 11">
            <a:extLst>
              <a:ext uri="{FF2B5EF4-FFF2-40B4-BE49-F238E27FC236}">
                <a16:creationId xmlns:a16="http://schemas.microsoft.com/office/drawing/2014/main" id="{5EC10C66-F686-9CC5-7212-8833EEAB0EB4}"/>
              </a:ext>
            </a:extLst>
          </p:cNvPr>
          <p:cNvSpPr/>
          <p:nvPr/>
        </p:nvSpPr>
        <p:spPr>
          <a:xfrm>
            <a:off x="7355533" y="320329"/>
            <a:ext cx="3900414" cy="1661648"/>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800" u="sng">
                <a:latin typeface="The Hand Black" panose="020B0604020202020204" pitchFamily="66" charset="0"/>
                <a:cs typeface="Arial" panose="020B0604020202020204" pitchFamily="34" charset="0"/>
              </a:rPr>
              <a:t>Critical Thinking.</a:t>
            </a:r>
            <a:endParaRPr lang="en-US" sz="4800" u="sng" dirty="0">
              <a:latin typeface="The Hand Black" panose="020B0604020202020204" pitchFamily="66" charset="0"/>
              <a:cs typeface="Arial" panose="020B0604020202020204" pitchFamily="34" charset="0"/>
            </a:endParaRPr>
          </a:p>
        </p:txBody>
      </p:sp>
    </p:spTree>
    <p:extLst>
      <p:ext uri="{BB962C8B-B14F-4D97-AF65-F5344CB8AC3E}">
        <p14:creationId xmlns:p14="http://schemas.microsoft.com/office/powerpoint/2010/main" val="1172525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96B26661-BC38-4F88-8147-F51947859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1FBF2B62-1B6F-4AD6-B82B-29FB6A4B06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3939">
            <a:off x="1078252" y="1013340"/>
            <a:ext cx="5411045" cy="2805442"/>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284667 w 965396"/>
              <a:gd name="connsiteY0" fmla="*/ 704847 h 704847"/>
              <a:gd name="connsiteX1" fmla="*/ 430018 w 965396"/>
              <a:gd name="connsiteY1" fmla="*/ 616170 h 704847"/>
              <a:gd name="connsiteX2" fmla="*/ 820834 w 965396"/>
              <a:gd name="connsiteY2" fmla="*/ 527776 h 704847"/>
              <a:gd name="connsiteX3" fmla="*/ 954560 w 965396"/>
              <a:gd name="connsiteY3" fmla="*/ 236694 h 704847"/>
              <a:gd name="connsiteX4" fmla="*/ 615480 w 965396"/>
              <a:gd name="connsiteY4" fmla="*/ 8123 h 704847"/>
              <a:gd name="connsiteX5" fmla="*/ 15300 w 965396"/>
              <a:gd name="connsiteY5" fmla="*/ 226026 h 704847"/>
              <a:gd name="connsiteX6" fmla="*/ 217325 w 965396"/>
              <a:gd name="connsiteY6" fmla="*/ 630076 h 704847"/>
              <a:gd name="connsiteX7" fmla="*/ 284667 w 965396"/>
              <a:gd name="connsiteY7" fmla="*/ 704847 h 704847"/>
              <a:gd name="connsiteX0" fmla="*/ 284667 w 965565"/>
              <a:gd name="connsiteY0" fmla="*/ 696988 h 696988"/>
              <a:gd name="connsiteX1" fmla="*/ 430018 w 965565"/>
              <a:gd name="connsiteY1" fmla="*/ 608311 h 696988"/>
              <a:gd name="connsiteX2" fmla="*/ 820834 w 965565"/>
              <a:gd name="connsiteY2" fmla="*/ 519917 h 696988"/>
              <a:gd name="connsiteX3" fmla="*/ 954560 w 965565"/>
              <a:gd name="connsiteY3" fmla="*/ 228835 h 696988"/>
              <a:gd name="connsiteX4" fmla="*/ 612906 w 965565"/>
              <a:gd name="connsiteY4" fmla="*/ 9140 h 696988"/>
              <a:gd name="connsiteX5" fmla="*/ 15300 w 965565"/>
              <a:gd name="connsiteY5" fmla="*/ 218167 h 696988"/>
              <a:gd name="connsiteX6" fmla="*/ 217325 w 965565"/>
              <a:gd name="connsiteY6" fmla="*/ 622217 h 696988"/>
              <a:gd name="connsiteX7" fmla="*/ 284667 w 965565"/>
              <a:gd name="connsiteY7" fmla="*/ 696988 h 696988"/>
              <a:gd name="connsiteX0" fmla="*/ 284667 w 965565"/>
              <a:gd name="connsiteY0" fmla="*/ 688453 h 688453"/>
              <a:gd name="connsiteX1" fmla="*/ 430018 w 965565"/>
              <a:gd name="connsiteY1" fmla="*/ 599776 h 688453"/>
              <a:gd name="connsiteX2" fmla="*/ 820834 w 965565"/>
              <a:gd name="connsiteY2" fmla="*/ 511382 h 688453"/>
              <a:gd name="connsiteX3" fmla="*/ 954560 w 965565"/>
              <a:gd name="connsiteY3" fmla="*/ 220300 h 688453"/>
              <a:gd name="connsiteX4" fmla="*/ 612906 w 965565"/>
              <a:gd name="connsiteY4" fmla="*/ 605 h 688453"/>
              <a:gd name="connsiteX5" fmla="*/ 15300 w 965565"/>
              <a:gd name="connsiteY5" fmla="*/ 209632 h 688453"/>
              <a:gd name="connsiteX6" fmla="*/ 217325 w 965565"/>
              <a:gd name="connsiteY6" fmla="*/ 613682 h 688453"/>
              <a:gd name="connsiteX7" fmla="*/ 284667 w 965565"/>
              <a:gd name="connsiteY7" fmla="*/ 688453 h 688453"/>
              <a:gd name="connsiteX0" fmla="*/ 284667 w 965565"/>
              <a:gd name="connsiteY0" fmla="*/ 690861 h 690861"/>
              <a:gd name="connsiteX1" fmla="*/ 430018 w 965565"/>
              <a:gd name="connsiteY1" fmla="*/ 602184 h 690861"/>
              <a:gd name="connsiteX2" fmla="*/ 820834 w 965565"/>
              <a:gd name="connsiteY2" fmla="*/ 513790 h 690861"/>
              <a:gd name="connsiteX3" fmla="*/ 954560 w 965565"/>
              <a:gd name="connsiteY3" fmla="*/ 222708 h 690861"/>
              <a:gd name="connsiteX4" fmla="*/ 612906 w 965565"/>
              <a:gd name="connsiteY4" fmla="*/ 3013 h 690861"/>
              <a:gd name="connsiteX5" fmla="*/ 15300 w 965565"/>
              <a:gd name="connsiteY5" fmla="*/ 212040 h 690861"/>
              <a:gd name="connsiteX6" fmla="*/ 217325 w 965565"/>
              <a:gd name="connsiteY6" fmla="*/ 616090 h 690861"/>
              <a:gd name="connsiteX7" fmla="*/ 284667 w 965565"/>
              <a:gd name="connsiteY7" fmla="*/ 690861 h 690861"/>
              <a:gd name="connsiteX0" fmla="*/ 284667 w 965565"/>
              <a:gd name="connsiteY0" fmla="*/ 692730 h 692730"/>
              <a:gd name="connsiteX1" fmla="*/ 430018 w 965565"/>
              <a:gd name="connsiteY1" fmla="*/ 604053 h 692730"/>
              <a:gd name="connsiteX2" fmla="*/ 820834 w 965565"/>
              <a:gd name="connsiteY2" fmla="*/ 515659 h 692730"/>
              <a:gd name="connsiteX3" fmla="*/ 954560 w 965565"/>
              <a:gd name="connsiteY3" fmla="*/ 224577 h 692730"/>
              <a:gd name="connsiteX4" fmla="*/ 612906 w 965565"/>
              <a:gd name="connsiteY4" fmla="*/ 4882 h 692730"/>
              <a:gd name="connsiteX5" fmla="*/ 15300 w 965565"/>
              <a:gd name="connsiteY5" fmla="*/ 213909 h 692730"/>
              <a:gd name="connsiteX6" fmla="*/ 217325 w 965565"/>
              <a:gd name="connsiteY6" fmla="*/ 617959 h 692730"/>
              <a:gd name="connsiteX7" fmla="*/ 284667 w 965565"/>
              <a:gd name="connsiteY7" fmla="*/ 692730 h 692730"/>
              <a:gd name="connsiteX0" fmla="*/ 284667 w 965565"/>
              <a:gd name="connsiteY0" fmla="*/ 698077 h 698077"/>
              <a:gd name="connsiteX1" fmla="*/ 430018 w 965565"/>
              <a:gd name="connsiteY1" fmla="*/ 609400 h 698077"/>
              <a:gd name="connsiteX2" fmla="*/ 820834 w 965565"/>
              <a:gd name="connsiteY2" fmla="*/ 521006 h 698077"/>
              <a:gd name="connsiteX3" fmla="*/ 954560 w 965565"/>
              <a:gd name="connsiteY3" fmla="*/ 229924 h 698077"/>
              <a:gd name="connsiteX4" fmla="*/ 612906 w 965565"/>
              <a:gd name="connsiteY4" fmla="*/ 10229 h 698077"/>
              <a:gd name="connsiteX5" fmla="*/ 15300 w 965565"/>
              <a:gd name="connsiteY5" fmla="*/ 219256 h 698077"/>
              <a:gd name="connsiteX6" fmla="*/ 217325 w 965565"/>
              <a:gd name="connsiteY6" fmla="*/ 623306 h 698077"/>
              <a:gd name="connsiteX7" fmla="*/ 284667 w 965565"/>
              <a:gd name="connsiteY7" fmla="*/ 698077 h 698077"/>
              <a:gd name="connsiteX0" fmla="*/ 284667 w 965565"/>
              <a:gd name="connsiteY0" fmla="*/ 701303 h 701303"/>
              <a:gd name="connsiteX1" fmla="*/ 430018 w 965565"/>
              <a:gd name="connsiteY1" fmla="*/ 612626 h 701303"/>
              <a:gd name="connsiteX2" fmla="*/ 820834 w 965565"/>
              <a:gd name="connsiteY2" fmla="*/ 524232 h 701303"/>
              <a:gd name="connsiteX3" fmla="*/ 954560 w 965565"/>
              <a:gd name="connsiteY3" fmla="*/ 233150 h 701303"/>
              <a:gd name="connsiteX4" fmla="*/ 612906 w 965565"/>
              <a:gd name="connsiteY4" fmla="*/ 13455 h 701303"/>
              <a:gd name="connsiteX5" fmla="*/ 15300 w 965565"/>
              <a:gd name="connsiteY5" fmla="*/ 222482 h 701303"/>
              <a:gd name="connsiteX6" fmla="*/ 217325 w 965565"/>
              <a:gd name="connsiteY6" fmla="*/ 626532 h 701303"/>
              <a:gd name="connsiteX7" fmla="*/ 284667 w 965565"/>
              <a:gd name="connsiteY7" fmla="*/ 701303 h 701303"/>
              <a:gd name="connsiteX0" fmla="*/ 304497 w 985395"/>
              <a:gd name="connsiteY0" fmla="*/ 692240 h 692240"/>
              <a:gd name="connsiteX1" fmla="*/ 449848 w 985395"/>
              <a:gd name="connsiteY1" fmla="*/ 603563 h 692240"/>
              <a:gd name="connsiteX2" fmla="*/ 840664 w 985395"/>
              <a:gd name="connsiteY2" fmla="*/ 515169 h 692240"/>
              <a:gd name="connsiteX3" fmla="*/ 974390 w 985395"/>
              <a:gd name="connsiteY3" fmla="*/ 224087 h 692240"/>
              <a:gd name="connsiteX4" fmla="*/ 632736 w 985395"/>
              <a:gd name="connsiteY4" fmla="*/ 4392 h 692240"/>
              <a:gd name="connsiteX5" fmla="*/ 12026 w 985395"/>
              <a:gd name="connsiteY5" fmla="*/ 215274 h 692240"/>
              <a:gd name="connsiteX6" fmla="*/ 237155 w 985395"/>
              <a:gd name="connsiteY6" fmla="*/ 617469 h 692240"/>
              <a:gd name="connsiteX7" fmla="*/ 304497 w 985395"/>
              <a:gd name="connsiteY7" fmla="*/ 692240 h 692240"/>
              <a:gd name="connsiteX0" fmla="*/ 315765 w 996663"/>
              <a:gd name="connsiteY0" fmla="*/ 693412 h 693412"/>
              <a:gd name="connsiteX1" fmla="*/ 461116 w 996663"/>
              <a:gd name="connsiteY1" fmla="*/ 604735 h 693412"/>
              <a:gd name="connsiteX2" fmla="*/ 851932 w 996663"/>
              <a:gd name="connsiteY2" fmla="*/ 516341 h 693412"/>
              <a:gd name="connsiteX3" fmla="*/ 985658 w 996663"/>
              <a:gd name="connsiteY3" fmla="*/ 225259 h 693412"/>
              <a:gd name="connsiteX4" fmla="*/ 644004 w 996663"/>
              <a:gd name="connsiteY4" fmla="*/ 5564 h 693412"/>
              <a:gd name="connsiteX5" fmla="*/ 10662 w 996663"/>
              <a:gd name="connsiteY5" fmla="*/ 212120 h 693412"/>
              <a:gd name="connsiteX6" fmla="*/ 248423 w 996663"/>
              <a:gd name="connsiteY6" fmla="*/ 618641 h 693412"/>
              <a:gd name="connsiteX7" fmla="*/ 315765 w 996663"/>
              <a:gd name="connsiteY7" fmla="*/ 693412 h 693412"/>
              <a:gd name="connsiteX0" fmla="*/ 315765 w 996663"/>
              <a:gd name="connsiteY0" fmla="*/ 698196 h 698196"/>
              <a:gd name="connsiteX1" fmla="*/ 461116 w 996663"/>
              <a:gd name="connsiteY1" fmla="*/ 609519 h 698196"/>
              <a:gd name="connsiteX2" fmla="*/ 851932 w 996663"/>
              <a:gd name="connsiteY2" fmla="*/ 521125 h 698196"/>
              <a:gd name="connsiteX3" fmla="*/ 985658 w 996663"/>
              <a:gd name="connsiteY3" fmla="*/ 230043 h 698196"/>
              <a:gd name="connsiteX4" fmla="*/ 644004 w 996663"/>
              <a:gd name="connsiteY4" fmla="*/ 10348 h 698196"/>
              <a:gd name="connsiteX5" fmla="*/ 10662 w 996663"/>
              <a:gd name="connsiteY5" fmla="*/ 216904 h 698196"/>
              <a:gd name="connsiteX6" fmla="*/ 248423 w 996663"/>
              <a:gd name="connsiteY6" fmla="*/ 623425 h 698196"/>
              <a:gd name="connsiteX7" fmla="*/ 315765 w 996663"/>
              <a:gd name="connsiteY7" fmla="*/ 698196 h 698196"/>
              <a:gd name="connsiteX0" fmla="*/ 316803 w 997701"/>
              <a:gd name="connsiteY0" fmla="*/ 698196 h 698196"/>
              <a:gd name="connsiteX1" fmla="*/ 462154 w 997701"/>
              <a:gd name="connsiteY1" fmla="*/ 609519 h 698196"/>
              <a:gd name="connsiteX2" fmla="*/ 852970 w 997701"/>
              <a:gd name="connsiteY2" fmla="*/ 521125 h 698196"/>
              <a:gd name="connsiteX3" fmla="*/ 986696 w 997701"/>
              <a:gd name="connsiteY3" fmla="*/ 230043 h 698196"/>
              <a:gd name="connsiteX4" fmla="*/ 645042 w 997701"/>
              <a:gd name="connsiteY4" fmla="*/ 10348 h 698196"/>
              <a:gd name="connsiteX5" fmla="*/ 11700 w 997701"/>
              <a:gd name="connsiteY5" fmla="*/ 216904 h 698196"/>
              <a:gd name="connsiteX6" fmla="*/ 239643 w 997701"/>
              <a:gd name="connsiteY6" fmla="*/ 612389 h 698196"/>
              <a:gd name="connsiteX7" fmla="*/ 316803 w 997701"/>
              <a:gd name="connsiteY7" fmla="*/ 698196 h 698196"/>
              <a:gd name="connsiteX0" fmla="*/ 317342 w 998240"/>
              <a:gd name="connsiteY0" fmla="*/ 698196 h 698196"/>
              <a:gd name="connsiteX1" fmla="*/ 462693 w 998240"/>
              <a:gd name="connsiteY1" fmla="*/ 609519 h 698196"/>
              <a:gd name="connsiteX2" fmla="*/ 853509 w 998240"/>
              <a:gd name="connsiteY2" fmla="*/ 521125 h 698196"/>
              <a:gd name="connsiteX3" fmla="*/ 987235 w 998240"/>
              <a:gd name="connsiteY3" fmla="*/ 230043 h 698196"/>
              <a:gd name="connsiteX4" fmla="*/ 645581 w 998240"/>
              <a:gd name="connsiteY4" fmla="*/ 10348 h 698196"/>
              <a:gd name="connsiteX5" fmla="*/ 12239 w 998240"/>
              <a:gd name="connsiteY5" fmla="*/ 216904 h 698196"/>
              <a:gd name="connsiteX6" fmla="*/ 235600 w 998240"/>
              <a:gd name="connsiteY6" fmla="*/ 598262 h 698196"/>
              <a:gd name="connsiteX7" fmla="*/ 317342 w 998240"/>
              <a:gd name="connsiteY7" fmla="*/ 698196 h 69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8240" h="698196">
                <a:moveTo>
                  <a:pt x="317342" y="698196"/>
                </a:moveTo>
                <a:cubicBezTo>
                  <a:pt x="345917" y="659144"/>
                  <a:pt x="373332" y="639031"/>
                  <a:pt x="462693" y="609519"/>
                </a:cubicBezTo>
                <a:cubicBezTo>
                  <a:pt x="552054" y="580007"/>
                  <a:pt x="733017" y="605898"/>
                  <a:pt x="853509" y="521125"/>
                </a:cubicBezTo>
                <a:cubicBezTo>
                  <a:pt x="974000" y="436353"/>
                  <a:pt x="1021890" y="315172"/>
                  <a:pt x="987235" y="230043"/>
                </a:cubicBezTo>
                <a:cubicBezTo>
                  <a:pt x="952580" y="144914"/>
                  <a:pt x="815345" y="23398"/>
                  <a:pt x="645581" y="10348"/>
                </a:cubicBezTo>
                <a:cubicBezTo>
                  <a:pt x="475817" y="-2702"/>
                  <a:pt x="103885" y="-43461"/>
                  <a:pt x="12239" y="216904"/>
                </a:cubicBezTo>
                <a:cubicBezTo>
                  <a:pt x="-23194" y="379972"/>
                  <a:pt x="8810" y="523872"/>
                  <a:pt x="235600" y="598262"/>
                </a:cubicBezTo>
                <a:cubicBezTo>
                  <a:pt x="288750" y="616264"/>
                  <a:pt x="317342" y="698196"/>
                  <a:pt x="317342" y="698196"/>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D3862F6-F725-4967-A88E-DF1AA45F6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3939">
            <a:off x="1123479" y="943645"/>
            <a:ext cx="5411045" cy="2805442"/>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284667 w 965396"/>
              <a:gd name="connsiteY0" fmla="*/ 704847 h 704847"/>
              <a:gd name="connsiteX1" fmla="*/ 430018 w 965396"/>
              <a:gd name="connsiteY1" fmla="*/ 616170 h 704847"/>
              <a:gd name="connsiteX2" fmla="*/ 820834 w 965396"/>
              <a:gd name="connsiteY2" fmla="*/ 527776 h 704847"/>
              <a:gd name="connsiteX3" fmla="*/ 954560 w 965396"/>
              <a:gd name="connsiteY3" fmla="*/ 236694 h 704847"/>
              <a:gd name="connsiteX4" fmla="*/ 615480 w 965396"/>
              <a:gd name="connsiteY4" fmla="*/ 8123 h 704847"/>
              <a:gd name="connsiteX5" fmla="*/ 15300 w 965396"/>
              <a:gd name="connsiteY5" fmla="*/ 226026 h 704847"/>
              <a:gd name="connsiteX6" fmla="*/ 217325 w 965396"/>
              <a:gd name="connsiteY6" fmla="*/ 630076 h 704847"/>
              <a:gd name="connsiteX7" fmla="*/ 284667 w 965396"/>
              <a:gd name="connsiteY7" fmla="*/ 704847 h 704847"/>
              <a:gd name="connsiteX0" fmla="*/ 284667 w 965565"/>
              <a:gd name="connsiteY0" fmla="*/ 696988 h 696988"/>
              <a:gd name="connsiteX1" fmla="*/ 430018 w 965565"/>
              <a:gd name="connsiteY1" fmla="*/ 608311 h 696988"/>
              <a:gd name="connsiteX2" fmla="*/ 820834 w 965565"/>
              <a:gd name="connsiteY2" fmla="*/ 519917 h 696988"/>
              <a:gd name="connsiteX3" fmla="*/ 954560 w 965565"/>
              <a:gd name="connsiteY3" fmla="*/ 228835 h 696988"/>
              <a:gd name="connsiteX4" fmla="*/ 612906 w 965565"/>
              <a:gd name="connsiteY4" fmla="*/ 9140 h 696988"/>
              <a:gd name="connsiteX5" fmla="*/ 15300 w 965565"/>
              <a:gd name="connsiteY5" fmla="*/ 218167 h 696988"/>
              <a:gd name="connsiteX6" fmla="*/ 217325 w 965565"/>
              <a:gd name="connsiteY6" fmla="*/ 622217 h 696988"/>
              <a:gd name="connsiteX7" fmla="*/ 284667 w 965565"/>
              <a:gd name="connsiteY7" fmla="*/ 696988 h 696988"/>
              <a:gd name="connsiteX0" fmla="*/ 284667 w 965565"/>
              <a:gd name="connsiteY0" fmla="*/ 688453 h 688453"/>
              <a:gd name="connsiteX1" fmla="*/ 430018 w 965565"/>
              <a:gd name="connsiteY1" fmla="*/ 599776 h 688453"/>
              <a:gd name="connsiteX2" fmla="*/ 820834 w 965565"/>
              <a:gd name="connsiteY2" fmla="*/ 511382 h 688453"/>
              <a:gd name="connsiteX3" fmla="*/ 954560 w 965565"/>
              <a:gd name="connsiteY3" fmla="*/ 220300 h 688453"/>
              <a:gd name="connsiteX4" fmla="*/ 612906 w 965565"/>
              <a:gd name="connsiteY4" fmla="*/ 605 h 688453"/>
              <a:gd name="connsiteX5" fmla="*/ 15300 w 965565"/>
              <a:gd name="connsiteY5" fmla="*/ 209632 h 688453"/>
              <a:gd name="connsiteX6" fmla="*/ 217325 w 965565"/>
              <a:gd name="connsiteY6" fmla="*/ 613682 h 688453"/>
              <a:gd name="connsiteX7" fmla="*/ 284667 w 965565"/>
              <a:gd name="connsiteY7" fmla="*/ 688453 h 688453"/>
              <a:gd name="connsiteX0" fmla="*/ 284667 w 965565"/>
              <a:gd name="connsiteY0" fmla="*/ 690861 h 690861"/>
              <a:gd name="connsiteX1" fmla="*/ 430018 w 965565"/>
              <a:gd name="connsiteY1" fmla="*/ 602184 h 690861"/>
              <a:gd name="connsiteX2" fmla="*/ 820834 w 965565"/>
              <a:gd name="connsiteY2" fmla="*/ 513790 h 690861"/>
              <a:gd name="connsiteX3" fmla="*/ 954560 w 965565"/>
              <a:gd name="connsiteY3" fmla="*/ 222708 h 690861"/>
              <a:gd name="connsiteX4" fmla="*/ 612906 w 965565"/>
              <a:gd name="connsiteY4" fmla="*/ 3013 h 690861"/>
              <a:gd name="connsiteX5" fmla="*/ 15300 w 965565"/>
              <a:gd name="connsiteY5" fmla="*/ 212040 h 690861"/>
              <a:gd name="connsiteX6" fmla="*/ 217325 w 965565"/>
              <a:gd name="connsiteY6" fmla="*/ 616090 h 690861"/>
              <a:gd name="connsiteX7" fmla="*/ 284667 w 965565"/>
              <a:gd name="connsiteY7" fmla="*/ 690861 h 690861"/>
              <a:gd name="connsiteX0" fmla="*/ 284667 w 965565"/>
              <a:gd name="connsiteY0" fmla="*/ 692730 h 692730"/>
              <a:gd name="connsiteX1" fmla="*/ 430018 w 965565"/>
              <a:gd name="connsiteY1" fmla="*/ 604053 h 692730"/>
              <a:gd name="connsiteX2" fmla="*/ 820834 w 965565"/>
              <a:gd name="connsiteY2" fmla="*/ 515659 h 692730"/>
              <a:gd name="connsiteX3" fmla="*/ 954560 w 965565"/>
              <a:gd name="connsiteY3" fmla="*/ 224577 h 692730"/>
              <a:gd name="connsiteX4" fmla="*/ 612906 w 965565"/>
              <a:gd name="connsiteY4" fmla="*/ 4882 h 692730"/>
              <a:gd name="connsiteX5" fmla="*/ 15300 w 965565"/>
              <a:gd name="connsiteY5" fmla="*/ 213909 h 692730"/>
              <a:gd name="connsiteX6" fmla="*/ 217325 w 965565"/>
              <a:gd name="connsiteY6" fmla="*/ 617959 h 692730"/>
              <a:gd name="connsiteX7" fmla="*/ 284667 w 965565"/>
              <a:gd name="connsiteY7" fmla="*/ 692730 h 692730"/>
              <a:gd name="connsiteX0" fmla="*/ 284667 w 965565"/>
              <a:gd name="connsiteY0" fmla="*/ 698077 h 698077"/>
              <a:gd name="connsiteX1" fmla="*/ 430018 w 965565"/>
              <a:gd name="connsiteY1" fmla="*/ 609400 h 698077"/>
              <a:gd name="connsiteX2" fmla="*/ 820834 w 965565"/>
              <a:gd name="connsiteY2" fmla="*/ 521006 h 698077"/>
              <a:gd name="connsiteX3" fmla="*/ 954560 w 965565"/>
              <a:gd name="connsiteY3" fmla="*/ 229924 h 698077"/>
              <a:gd name="connsiteX4" fmla="*/ 612906 w 965565"/>
              <a:gd name="connsiteY4" fmla="*/ 10229 h 698077"/>
              <a:gd name="connsiteX5" fmla="*/ 15300 w 965565"/>
              <a:gd name="connsiteY5" fmla="*/ 219256 h 698077"/>
              <a:gd name="connsiteX6" fmla="*/ 217325 w 965565"/>
              <a:gd name="connsiteY6" fmla="*/ 623306 h 698077"/>
              <a:gd name="connsiteX7" fmla="*/ 284667 w 965565"/>
              <a:gd name="connsiteY7" fmla="*/ 698077 h 698077"/>
              <a:gd name="connsiteX0" fmla="*/ 284667 w 965565"/>
              <a:gd name="connsiteY0" fmla="*/ 701303 h 701303"/>
              <a:gd name="connsiteX1" fmla="*/ 430018 w 965565"/>
              <a:gd name="connsiteY1" fmla="*/ 612626 h 701303"/>
              <a:gd name="connsiteX2" fmla="*/ 820834 w 965565"/>
              <a:gd name="connsiteY2" fmla="*/ 524232 h 701303"/>
              <a:gd name="connsiteX3" fmla="*/ 954560 w 965565"/>
              <a:gd name="connsiteY3" fmla="*/ 233150 h 701303"/>
              <a:gd name="connsiteX4" fmla="*/ 612906 w 965565"/>
              <a:gd name="connsiteY4" fmla="*/ 13455 h 701303"/>
              <a:gd name="connsiteX5" fmla="*/ 15300 w 965565"/>
              <a:gd name="connsiteY5" fmla="*/ 222482 h 701303"/>
              <a:gd name="connsiteX6" fmla="*/ 217325 w 965565"/>
              <a:gd name="connsiteY6" fmla="*/ 626532 h 701303"/>
              <a:gd name="connsiteX7" fmla="*/ 284667 w 965565"/>
              <a:gd name="connsiteY7" fmla="*/ 701303 h 701303"/>
              <a:gd name="connsiteX0" fmla="*/ 304497 w 985395"/>
              <a:gd name="connsiteY0" fmla="*/ 692240 h 692240"/>
              <a:gd name="connsiteX1" fmla="*/ 449848 w 985395"/>
              <a:gd name="connsiteY1" fmla="*/ 603563 h 692240"/>
              <a:gd name="connsiteX2" fmla="*/ 840664 w 985395"/>
              <a:gd name="connsiteY2" fmla="*/ 515169 h 692240"/>
              <a:gd name="connsiteX3" fmla="*/ 974390 w 985395"/>
              <a:gd name="connsiteY3" fmla="*/ 224087 h 692240"/>
              <a:gd name="connsiteX4" fmla="*/ 632736 w 985395"/>
              <a:gd name="connsiteY4" fmla="*/ 4392 h 692240"/>
              <a:gd name="connsiteX5" fmla="*/ 12026 w 985395"/>
              <a:gd name="connsiteY5" fmla="*/ 215274 h 692240"/>
              <a:gd name="connsiteX6" fmla="*/ 237155 w 985395"/>
              <a:gd name="connsiteY6" fmla="*/ 617469 h 692240"/>
              <a:gd name="connsiteX7" fmla="*/ 304497 w 985395"/>
              <a:gd name="connsiteY7" fmla="*/ 692240 h 692240"/>
              <a:gd name="connsiteX0" fmla="*/ 315765 w 996663"/>
              <a:gd name="connsiteY0" fmla="*/ 693412 h 693412"/>
              <a:gd name="connsiteX1" fmla="*/ 461116 w 996663"/>
              <a:gd name="connsiteY1" fmla="*/ 604735 h 693412"/>
              <a:gd name="connsiteX2" fmla="*/ 851932 w 996663"/>
              <a:gd name="connsiteY2" fmla="*/ 516341 h 693412"/>
              <a:gd name="connsiteX3" fmla="*/ 985658 w 996663"/>
              <a:gd name="connsiteY3" fmla="*/ 225259 h 693412"/>
              <a:gd name="connsiteX4" fmla="*/ 644004 w 996663"/>
              <a:gd name="connsiteY4" fmla="*/ 5564 h 693412"/>
              <a:gd name="connsiteX5" fmla="*/ 10662 w 996663"/>
              <a:gd name="connsiteY5" fmla="*/ 212120 h 693412"/>
              <a:gd name="connsiteX6" fmla="*/ 248423 w 996663"/>
              <a:gd name="connsiteY6" fmla="*/ 618641 h 693412"/>
              <a:gd name="connsiteX7" fmla="*/ 315765 w 996663"/>
              <a:gd name="connsiteY7" fmla="*/ 693412 h 693412"/>
              <a:gd name="connsiteX0" fmla="*/ 315765 w 996663"/>
              <a:gd name="connsiteY0" fmla="*/ 698196 h 698196"/>
              <a:gd name="connsiteX1" fmla="*/ 461116 w 996663"/>
              <a:gd name="connsiteY1" fmla="*/ 609519 h 698196"/>
              <a:gd name="connsiteX2" fmla="*/ 851932 w 996663"/>
              <a:gd name="connsiteY2" fmla="*/ 521125 h 698196"/>
              <a:gd name="connsiteX3" fmla="*/ 985658 w 996663"/>
              <a:gd name="connsiteY3" fmla="*/ 230043 h 698196"/>
              <a:gd name="connsiteX4" fmla="*/ 644004 w 996663"/>
              <a:gd name="connsiteY4" fmla="*/ 10348 h 698196"/>
              <a:gd name="connsiteX5" fmla="*/ 10662 w 996663"/>
              <a:gd name="connsiteY5" fmla="*/ 216904 h 698196"/>
              <a:gd name="connsiteX6" fmla="*/ 248423 w 996663"/>
              <a:gd name="connsiteY6" fmla="*/ 623425 h 698196"/>
              <a:gd name="connsiteX7" fmla="*/ 315765 w 996663"/>
              <a:gd name="connsiteY7" fmla="*/ 698196 h 698196"/>
              <a:gd name="connsiteX0" fmla="*/ 316803 w 997701"/>
              <a:gd name="connsiteY0" fmla="*/ 698196 h 698196"/>
              <a:gd name="connsiteX1" fmla="*/ 462154 w 997701"/>
              <a:gd name="connsiteY1" fmla="*/ 609519 h 698196"/>
              <a:gd name="connsiteX2" fmla="*/ 852970 w 997701"/>
              <a:gd name="connsiteY2" fmla="*/ 521125 h 698196"/>
              <a:gd name="connsiteX3" fmla="*/ 986696 w 997701"/>
              <a:gd name="connsiteY3" fmla="*/ 230043 h 698196"/>
              <a:gd name="connsiteX4" fmla="*/ 645042 w 997701"/>
              <a:gd name="connsiteY4" fmla="*/ 10348 h 698196"/>
              <a:gd name="connsiteX5" fmla="*/ 11700 w 997701"/>
              <a:gd name="connsiteY5" fmla="*/ 216904 h 698196"/>
              <a:gd name="connsiteX6" fmla="*/ 239643 w 997701"/>
              <a:gd name="connsiteY6" fmla="*/ 612389 h 698196"/>
              <a:gd name="connsiteX7" fmla="*/ 316803 w 997701"/>
              <a:gd name="connsiteY7" fmla="*/ 698196 h 698196"/>
              <a:gd name="connsiteX0" fmla="*/ 317342 w 998240"/>
              <a:gd name="connsiteY0" fmla="*/ 698196 h 698196"/>
              <a:gd name="connsiteX1" fmla="*/ 462693 w 998240"/>
              <a:gd name="connsiteY1" fmla="*/ 609519 h 698196"/>
              <a:gd name="connsiteX2" fmla="*/ 853509 w 998240"/>
              <a:gd name="connsiteY2" fmla="*/ 521125 h 698196"/>
              <a:gd name="connsiteX3" fmla="*/ 987235 w 998240"/>
              <a:gd name="connsiteY3" fmla="*/ 230043 h 698196"/>
              <a:gd name="connsiteX4" fmla="*/ 645581 w 998240"/>
              <a:gd name="connsiteY4" fmla="*/ 10348 h 698196"/>
              <a:gd name="connsiteX5" fmla="*/ 12239 w 998240"/>
              <a:gd name="connsiteY5" fmla="*/ 216904 h 698196"/>
              <a:gd name="connsiteX6" fmla="*/ 235600 w 998240"/>
              <a:gd name="connsiteY6" fmla="*/ 598262 h 698196"/>
              <a:gd name="connsiteX7" fmla="*/ 317342 w 998240"/>
              <a:gd name="connsiteY7" fmla="*/ 698196 h 69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8240" h="698196">
                <a:moveTo>
                  <a:pt x="317342" y="698196"/>
                </a:moveTo>
                <a:cubicBezTo>
                  <a:pt x="345917" y="659144"/>
                  <a:pt x="373332" y="639031"/>
                  <a:pt x="462693" y="609519"/>
                </a:cubicBezTo>
                <a:cubicBezTo>
                  <a:pt x="552054" y="580007"/>
                  <a:pt x="733017" y="605898"/>
                  <a:pt x="853509" y="521125"/>
                </a:cubicBezTo>
                <a:cubicBezTo>
                  <a:pt x="974000" y="436353"/>
                  <a:pt x="1021890" y="315172"/>
                  <a:pt x="987235" y="230043"/>
                </a:cubicBezTo>
                <a:cubicBezTo>
                  <a:pt x="952580" y="144914"/>
                  <a:pt x="815345" y="23398"/>
                  <a:pt x="645581" y="10348"/>
                </a:cubicBezTo>
                <a:cubicBezTo>
                  <a:pt x="475817" y="-2702"/>
                  <a:pt x="103885" y="-43461"/>
                  <a:pt x="12239" y="216904"/>
                </a:cubicBezTo>
                <a:cubicBezTo>
                  <a:pt x="-23194" y="379972"/>
                  <a:pt x="8810" y="523872"/>
                  <a:pt x="235600" y="598262"/>
                </a:cubicBezTo>
                <a:cubicBezTo>
                  <a:pt x="288750" y="616264"/>
                  <a:pt x="317342" y="698196"/>
                  <a:pt x="317342" y="698196"/>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8F530DA9-7EDF-023D-8AA4-406F18B2C6AA}"/>
              </a:ext>
            </a:extLst>
          </p:cNvPr>
          <p:cNvSpPr>
            <a:spLocks noGrp="1"/>
          </p:cNvSpPr>
          <p:nvPr>
            <p:ph type="title"/>
          </p:nvPr>
        </p:nvSpPr>
        <p:spPr>
          <a:xfrm>
            <a:off x="1397358" y="1410238"/>
            <a:ext cx="4550760" cy="1783236"/>
          </a:xfrm>
        </p:spPr>
        <p:txBody>
          <a:bodyPr vert="horz" lIns="91440" tIns="45720" rIns="91440" bIns="45720" rtlCol="0" anchor="ctr">
            <a:normAutofit fontScale="90000"/>
          </a:bodyPr>
          <a:lstStyle/>
          <a:p>
            <a:pPr algn="ctr">
              <a:lnSpc>
                <a:spcPct val="90000"/>
              </a:lnSpc>
            </a:pPr>
            <a:r>
              <a:rPr lang="en-US" sz="1800" b="0" kern="1200" spc="100" baseline="0" dirty="0">
                <a:solidFill>
                  <a:schemeClr val="tx1"/>
                </a:solidFill>
                <a:effectLst/>
                <a:latin typeface="Arial" panose="020B0604020202020204" pitchFamily="34" charset="0"/>
                <a:cs typeface="Arial" panose="020B0604020202020204" pitchFamily="34" charset="0"/>
              </a:rPr>
              <a:t>Having a high level of critical thinking skills is highly linked with providing effective patient care and a fruitful professional career. Students and professional healthcare workers equally need training in critical thinking to help improve patient safety and quality life (</a:t>
            </a:r>
            <a:r>
              <a:rPr lang="en-US" sz="1800" b="0" kern="1200" spc="100" baseline="0" dirty="0" err="1">
                <a:solidFill>
                  <a:schemeClr val="tx1"/>
                </a:solidFill>
                <a:effectLst/>
                <a:latin typeface="Arial" panose="020B0604020202020204" pitchFamily="34" charset="0"/>
                <a:cs typeface="Arial" panose="020B0604020202020204" pitchFamily="34" charset="0"/>
              </a:rPr>
              <a:t>Hundial</a:t>
            </a:r>
            <a:r>
              <a:rPr lang="en-US" sz="1800" b="0" kern="1200" spc="100" baseline="0" dirty="0">
                <a:solidFill>
                  <a:schemeClr val="tx1"/>
                </a:solidFill>
                <a:effectLst/>
                <a:latin typeface="Arial" panose="020B0604020202020204" pitchFamily="34" charset="0"/>
                <a:cs typeface="Arial" panose="020B0604020202020204" pitchFamily="34" charset="0"/>
              </a:rPr>
              <a:t>, 2020).</a:t>
            </a:r>
            <a:br>
              <a:rPr lang="en-US" sz="1600" b="1" kern="1200" spc="100" baseline="0" dirty="0">
                <a:solidFill>
                  <a:schemeClr val="tx1"/>
                </a:solidFill>
                <a:effectLst/>
                <a:latin typeface="+mj-lt"/>
                <a:ea typeface="+mj-ea"/>
                <a:cs typeface="+mj-cs"/>
              </a:rPr>
            </a:br>
            <a:endParaRPr lang="en-US" sz="1600" b="1" kern="1200" spc="100" baseline="0" dirty="0">
              <a:solidFill>
                <a:schemeClr val="tx1"/>
              </a:solidFill>
              <a:latin typeface="+mj-lt"/>
              <a:ea typeface="+mj-ea"/>
              <a:cs typeface="+mj-cs"/>
            </a:endParaRPr>
          </a:p>
        </p:txBody>
      </p:sp>
      <p:pic>
        <p:nvPicPr>
          <p:cNvPr id="7" name="Picture 6" descr="A picture containing text&#10;&#10;Description automatically generated">
            <a:hlinkClick r:id="rId2"/>
            <a:extLst>
              <a:ext uri="{FF2B5EF4-FFF2-40B4-BE49-F238E27FC236}">
                <a16:creationId xmlns:a16="http://schemas.microsoft.com/office/drawing/2014/main" id="{5323B5E8-5CA4-6055-A7EB-D51494C44FD3}"/>
              </a:ext>
            </a:extLst>
          </p:cNvPr>
          <p:cNvPicPr>
            <a:picLocks noChangeAspect="1"/>
          </p:cNvPicPr>
          <p:nvPr/>
        </p:nvPicPr>
        <p:blipFill rotWithShape="1">
          <a:blip r:embed="rId3">
            <a:extLst>
              <a:ext uri="{28A0092B-C50C-407E-A947-70E740481C1C}">
                <a14:useLocalDpi xmlns:a14="http://schemas.microsoft.com/office/drawing/2010/main" val="0"/>
              </a:ext>
            </a:extLst>
          </a:blip>
          <a:srcRect l="18022" r="21769" b="-4"/>
          <a:stretch/>
        </p:blipFill>
        <p:spPr>
          <a:xfrm>
            <a:off x="3844904" y="3926926"/>
            <a:ext cx="2097928" cy="1960051"/>
          </a:xfrm>
          <a:custGeom>
            <a:avLst/>
            <a:gdLst/>
            <a:ahLst/>
            <a:cxnLst/>
            <a:rect l="l" t="t" r="r" b="b"/>
            <a:pathLst>
              <a:path w="2306958" h="2155344">
                <a:moveTo>
                  <a:pt x="1234085" y="115"/>
                </a:moveTo>
                <a:cubicBezTo>
                  <a:pt x="1786461" y="-7159"/>
                  <a:pt x="2133902" y="331964"/>
                  <a:pt x="2256434" y="799252"/>
                </a:cubicBezTo>
                <a:cubicBezTo>
                  <a:pt x="2498114" y="1720928"/>
                  <a:pt x="1813698" y="2016726"/>
                  <a:pt x="1451936" y="2123161"/>
                </a:cubicBezTo>
                <a:cubicBezTo>
                  <a:pt x="1090174" y="2229596"/>
                  <a:pt x="295335" y="2089577"/>
                  <a:pt x="85863" y="1437863"/>
                </a:cubicBezTo>
                <a:cubicBezTo>
                  <a:pt x="-123610" y="786148"/>
                  <a:pt x="24223" y="283199"/>
                  <a:pt x="819174" y="63174"/>
                </a:cubicBezTo>
                <a:cubicBezTo>
                  <a:pt x="968228" y="21919"/>
                  <a:pt x="1106613" y="1793"/>
                  <a:pt x="1234085" y="115"/>
                </a:cubicBezTo>
                <a:close/>
              </a:path>
            </a:pathLst>
          </a:custGeom>
        </p:spPr>
      </p:pic>
      <p:sp>
        <p:nvSpPr>
          <p:cNvPr id="56" name="Oval 5">
            <a:extLst>
              <a:ext uri="{FF2B5EF4-FFF2-40B4-BE49-F238E27FC236}">
                <a16:creationId xmlns:a16="http://schemas.microsoft.com/office/drawing/2014/main" id="{6A539413-A961-420D-9A07-1B1B7ECB6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18407">
            <a:off x="1539536" y="4322755"/>
            <a:ext cx="2059687" cy="1958440"/>
          </a:xfrm>
          <a:custGeom>
            <a:avLst/>
            <a:gdLst>
              <a:gd name="connsiteX0" fmla="*/ 0 w 3164619"/>
              <a:gd name="connsiteY0" fmla="*/ 1529142 h 3058283"/>
              <a:gd name="connsiteX1" fmla="*/ 1582310 w 3164619"/>
              <a:gd name="connsiteY1" fmla="*/ 0 h 3058283"/>
              <a:gd name="connsiteX2" fmla="*/ 3164620 w 3164619"/>
              <a:gd name="connsiteY2" fmla="*/ 1529142 h 3058283"/>
              <a:gd name="connsiteX3" fmla="*/ 1582310 w 3164619"/>
              <a:gd name="connsiteY3" fmla="*/ 3058284 h 3058283"/>
              <a:gd name="connsiteX4" fmla="*/ 0 w 3164619"/>
              <a:gd name="connsiteY4" fmla="*/ 1529142 h 3058283"/>
              <a:gd name="connsiteX0" fmla="*/ 294 w 3164914"/>
              <a:gd name="connsiteY0" fmla="*/ 1529142 h 3058284"/>
              <a:gd name="connsiteX1" fmla="*/ 1487189 w 3164914"/>
              <a:gd name="connsiteY1" fmla="*/ 0 h 3058284"/>
              <a:gd name="connsiteX2" fmla="*/ 3164914 w 3164914"/>
              <a:gd name="connsiteY2" fmla="*/ 1529142 h 3058284"/>
              <a:gd name="connsiteX3" fmla="*/ 1582604 w 3164914"/>
              <a:gd name="connsiteY3" fmla="*/ 3058284 h 3058284"/>
              <a:gd name="connsiteX4" fmla="*/ 294 w 3164914"/>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84 w 3212512"/>
              <a:gd name="connsiteY0" fmla="*/ 1624823 h 3061381"/>
              <a:gd name="connsiteX1" fmla="*/ 1534787 w 3212512"/>
              <a:gd name="connsiteY1" fmla="*/ 265 h 3061381"/>
              <a:gd name="connsiteX2" fmla="*/ 3212512 w 3212512"/>
              <a:gd name="connsiteY2" fmla="*/ 1529407 h 3061381"/>
              <a:gd name="connsiteX3" fmla="*/ 1630202 w 3212512"/>
              <a:gd name="connsiteY3" fmla="*/ 3058549 h 3061381"/>
              <a:gd name="connsiteX4" fmla="*/ 184 w 3212512"/>
              <a:gd name="connsiteY4" fmla="*/ 1624823 h 3061381"/>
              <a:gd name="connsiteX0" fmla="*/ 335 w 3212663"/>
              <a:gd name="connsiteY0" fmla="*/ 1624823 h 3058748"/>
              <a:gd name="connsiteX1" fmla="*/ 1503133 w 3212663"/>
              <a:gd name="connsiteY1" fmla="*/ 265 h 3058748"/>
              <a:gd name="connsiteX2" fmla="*/ 3212663 w 3212663"/>
              <a:gd name="connsiteY2" fmla="*/ 1529407 h 3058748"/>
              <a:gd name="connsiteX3" fmla="*/ 1630353 w 3212663"/>
              <a:gd name="connsiteY3" fmla="*/ 3058549 h 3058748"/>
              <a:gd name="connsiteX4" fmla="*/ 335 w 3212663"/>
              <a:gd name="connsiteY4" fmla="*/ 1624823 h 3058748"/>
              <a:gd name="connsiteX0" fmla="*/ 892 w 3213220"/>
              <a:gd name="connsiteY0" fmla="*/ 1624823 h 3058748"/>
              <a:gd name="connsiteX1" fmla="*/ 1503690 w 3213220"/>
              <a:gd name="connsiteY1" fmla="*/ 265 h 3058748"/>
              <a:gd name="connsiteX2" fmla="*/ 3213220 w 3213220"/>
              <a:gd name="connsiteY2" fmla="*/ 1529407 h 3058748"/>
              <a:gd name="connsiteX3" fmla="*/ 1630910 w 3213220"/>
              <a:gd name="connsiteY3" fmla="*/ 3058549 h 3058748"/>
              <a:gd name="connsiteX4" fmla="*/ 892 w 3213220"/>
              <a:gd name="connsiteY4" fmla="*/ 1624823 h 3058748"/>
              <a:gd name="connsiteX0" fmla="*/ 4743 w 3217071"/>
              <a:gd name="connsiteY0" fmla="*/ 1624823 h 3058932"/>
              <a:gd name="connsiteX1" fmla="*/ 1507541 w 3217071"/>
              <a:gd name="connsiteY1" fmla="*/ 265 h 3058932"/>
              <a:gd name="connsiteX2" fmla="*/ 3217071 w 3217071"/>
              <a:gd name="connsiteY2" fmla="*/ 1529407 h 3058932"/>
              <a:gd name="connsiteX3" fmla="*/ 1634761 w 3217071"/>
              <a:gd name="connsiteY3" fmla="*/ 3058549 h 3058932"/>
              <a:gd name="connsiteX4" fmla="*/ 4743 w 3217071"/>
              <a:gd name="connsiteY4" fmla="*/ 1624823 h 3058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7071" h="3058932">
                <a:moveTo>
                  <a:pt x="4743" y="1624823"/>
                </a:moveTo>
                <a:cubicBezTo>
                  <a:pt x="-48265" y="653933"/>
                  <a:pt x="336049" y="16168"/>
                  <a:pt x="1507541" y="265"/>
                </a:cubicBezTo>
                <a:cubicBezTo>
                  <a:pt x="2679033" y="-15638"/>
                  <a:pt x="3217071" y="684885"/>
                  <a:pt x="3217071" y="1529407"/>
                </a:cubicBezTo>
                <a:cubicBezTo>
                  <a:pt x="3217071" y="2882813"/>
                  <a:pt x="2170149" y="3042646"/>
                  <a:pt x="1634761" y="3058549"/>
                </a:cubicBezTo>
                <a:cubicBezTo>
                  <a:pt x="1099373" y="3074452"/>
                  <a:pt x="57751" y="2595713"/>
                  <a:pt x="4743" y="162482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graphical user interface&#10;&#10;Description automatically generated">
            <a:hlinkClick r:id="rId4"/>
            <a:extLst>
              <a:ext uri="{FF2B5EF4-FFF2-40B4-BE49-F238E27FC236}">
                <a16:creationId xmlns:a16="http://schemas.microsoft.com/office/drawing/2014/main" id="{9987CDB2-3791-2B87-3D8C-DBC5A9557D8E}"/>
              </a:ext>
            </a:extLst>
          </p:cNvPr>
          <p:cNvPicPr>
            <a:picLocks noChangeAspect="1"/>
          </p:cNvPicPr>
          <p:nvPr/>
        </p:nvPicPr>
        <p:blipFill rotWithShape="1">
          <a:blip r:embed="rId5">
            <a:extLst>
              <a:ext uri="{28A0092B-C50C-407E-A947-70E740481C1C}">
                <a14:useLocalDpi xmlns:a14="http://schemas.microsoft.com/office/drawing/2010/main" val="0"/>
              </a:ext>
            </a:extLst>
          </a:blip>
          <a:srcRect l="9483" r="17871" b="-5"/>
          <a:stretch/>
        </p:blipFill>
        <p:spPr>
          <a:xfrm>
            <a:off x="1557416" y="4291997"/>
            <a:ext cx="2023925" cy="2019956"/>
          </a:xfrm>
          <a:custGeom>
            <a:avLst/>
            <a:gdLst/>
            <a:ahLst/>
            <a:cxnLst/>
            <a:rect l="l" t="t" r="r" b="b"/>
            <a:pathLst>
              <a:path w="2249498" h="2245087">
                <a:moveTo>
                  <a:pt x="1054130" y="195"/>
                </a:moveTo>
                <a:cubicBezTo>
                  <a:pt x="1873282" y="-11477"/>
                  <a:pt x="2249498" y="502668"/>
                  <a:pt x="2249498" y="1122500"/>
                </a:cubicBezTo>
                <a:cubicBezTo>
                  <a:pt x="2249498" y="2115826"/>
                  <a:pt x="1517451" y="2233134"/>
                  <a:pt x="1143087" y="2244806"/>
                </a:cubicBezTo>
                <a:cubicBezTo>
                  <a:pt x="768723" y="2256478"/>
                  <a:pt x="40382" y="1905110"/>
                  <a:pt x="3317" y="1192530"/>
                </a:cubicBezTo>
                <a:cubicBezTo>
                  <a:pt x="-33748" y="479951"/>
                  <a:pt x="234978" y="11867"/>
                  <a:pt x="1054130" y="195"/>
                </a:cubicBezTo>
                <a:close/>
              </a:path>
            </a:pathLst>
          </a:custGeom>
        </p:spPr>
      </p:pic>
      <p:sp>
        <p:nvSpPr>
          <p:cNvPr id="58" name="Oval 5">
            <a:extLst>
              <a:ext uri="{FF2B5EF4-FFF2-40B4-BE49-F238E27FC236}">
                <a16:creationId xmlns:a16="http://schemas.microsoft.com/office/drawing/2014/main" id="{74A2871B-5B3A-43FC-8420-85C0E11EA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9235" y="3946853"/>
            <a:ext cx="2023925" cy="2019956"/>
          </a:xfrm>
          <a:custGeom>
            <a:avLst/>
            <a:gdLst>
              <a:gd name="connsiteX0" fmla="*/ 0 w 3164619"/>
              <a:gd name="connsiteY0" fmla="*/ 1529142 h 3058283"/>
              <a:gd name="connsiteX1" fmla="*/ 1582310 w 3164619"/>
              <a:gd name="connsiteY1" fmla="*/ 0 h 3058283"/>
              <a:gd name="connsiteX2" fmla="*/ 3164620 w 3164619"/>
              <a:gd name="connsiteY2" fmla="*/ 1529142 h 3058283"/>
              <a:gd name="connsiteX3" fmla="*/ 1582310 w 3164619"/>
              <a:gd name="connsiteY3" fmla="*/ 3058284 h 3058283"/>
              <a:gd name="connsiteX4" fmla="*/ 0 w 3164619"/>
              <a:gd name="connsiteY4" fmla="*/ 1529142 h 3058283"/>
              <a:gd name="connsiteX0" fmla="*/ 294 w 3164914"/>
              <a:gd name="connsiteY0" fmla="*/ 1529142 h 3058284"/>
              <a:gd name="connsiteX1" fmla="*/ 1487189 w 3164914"/>
              <a:gd name="connsiteY1" fmla="*/ 0 h 3058284"/>
              <a:gd name="connsiteX2" fmla="*/ 3164914 w 3164914"/>
              <a:gd name="connsiteY2" fmla="*/ 1529142 h 3058284"/>
              <a:gd name="connsiteX3" fmla="*/ 1582604 w 3164914"/>
              <a:gd name="connsiteY3" fmla="*/ 3058284 h 3058284"/>
              <a:gd name="connsiteX4" fmla="*/ 294 w 3164914"/>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84 w 3212512"/>
              <a:gd name="connsiteY0" fmla="*/ 1624823 h 3061381"/>
              <a:gd name="connsiteX1" fmla="*/ 1534787 w 3212512"/>
              <a:gd name="connsiteY1" fmla="*/ 265 h 3061381"/>
              <a:gd name="connsiteX2" fmla="*/ 3212512 w 3212512"/>
              <a:gd name="connsiteY2" fmla="*/ 1529407 h 3061381"/>
              <a:gd name="connsiteX3" fmla="*/ 1630202 w 3212512"/>
              <a:gd name="connsiteY3" fmla="*/ 3058549 h 3061381"/>
              <a:gd name="connsiteX4" fmla="*/ 184 w 3212512"/>
              <a:gd name="connsiteY4" fmla="*/ 1624823 h 3061381"/>
              <a:gd name="connsiteX0" fmla="*/ 335 w 3212663"/>
              <a:gd name="connsiteY0" fmla="*/ 1624823 h 3058748"/>
              <a:gd name="connsiteX1" fmla="*/ 1503133 w 3212663"/>
              <a:gd name="connsiteY1" fmla="*/ 265 h 3058748"/>
              <a:gd name="connsiteX2" fmla="*/ 3212663 w 3212663"/>
              <a:gd name="connsiteY2" fmla="*/ 1529407 h 3058748"/>
              <a:gd name="connsiteX3" fmla="*/ 1630353 w 3212663"/>
              <a:gd name="connsiteY3" fmla="*/ 3058549 h 3058748"/>
              <a:gd name="connsiteX4" fmla="*/ 335 w 3212663"/>
              <a:gd name="connsiteY4" fmla="*/ 1624823 h 3058748"/>
              <a:gd name="connsiteX0" fmla="*/ 892 w 3213220"/>
              <a:gd name="connsiteY0" fmla="*/ 1624823 h 3058748"/>
              <a:gd name="connsiteX1" fmla="*/ 1503690 w 3213220"/>
              <a:gd name="connsiteY1" fmla="*/ 265 h 3058748"/>
              <a:gd name="connsiteX2" fmla="*/ 3213220 w 3213220"/>
              <a:gd name="connsiteY2" fmla="*/ 1529407 h 3058748"/>
              <a:gd name="connsiteX3" fmla="*/ 1630910 w 3213220"/>
              <a:gd name="connsiteY3" fmla="*/ 3058549 h 3058748"/>
              <a:gd name="connsiteX4" fmla="*/ 892 w 3213220"/>
              <a:gd name="connsiteY4" fmla="*/ 1624823 h 3058748"/>
              <a:gd name="connsiteX0" fmla="*/ 4743 w 3217071"/>
              <a:gd name="connsiteY0" fmla="*/ 1624823 h 3058932"/>
              <a:gd name="connsiteX1" fmla="*/ 1507541 w 3217071"/>
              <a:gd name="connsiteY1" fmla="*/ 265 h 3058932"/>
              <a:gd name="connsiteX2" fmla="*/ 3217071 w 3217071"/>
              <a:gd name="connsiteY2" fmla="*/ 1529407 h 3058932"/>
              <a:gd name="connsiteX3" fmla="*/ 1634761 w 3217071"/>
              <a:gd name="connsiteY3" fmla="*/ 3058549 h 3058932"/>
              <a:gd name="connsiteX4" fmla="*/ 4743 w 3217071"/>
              <a:gd name="connsiteY4" fmla="*/ 1624823 h 3058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7071" h="3058932">
                <a:moveTo>
                  <a:pt x="4743" y="1624823"/>
                </a:moveTo>
                <a:cubicBezTo>
                  <a:pt x="-48265" y="653933"/>
                  <a:pt x="336049" y="16168"/>
                  <a:pt x="1507541" y="265"/>
                </a:cubicBezTo>
                <a:cubicBezTo>
                  <a:pt x="2679033" y="-15638"/>
                  <a:pt x="3217071" y="684885"/>
                  <a:pt x="3217071" y="1529407"/>
                </a:cubicBezTo>
                <a:cubicBezTo>
                  <a:pt x="3217071" y="2882813"/>
                  <a:pt x="2170149" y="3042646"/>
                  <a:pt x="1634761" y="3058549"/>
                </a:cubicBezTo>
                <a:cubicBezTo>
                  <a:pt x="1099373" y="3074452"/>
                  <a:pt x="57751" y="2595713"/>
                  <a:pt x="4743" y="162482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A8ACC298-108B-4368-8AE5-D50A71E1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98079" y="199786"/>
            <a:ext cx="5624647" cy="552858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solidFill>
            <a:schemeClr val="bg1"/>
          </a:solidFill>
          <a:ln w="19050" cap="flat">
            <a:noFill/>
            <a:prstDash val="solid"/>
            <a:miter/>
          </a:ln>
        </p:spPr>
        <p:txBody>
          <a:bodyPr rtlCol="0" anchor="ctr"/>
          <a:lstStyle/>
          <a:p>
            <a:endParaRPr lang="en-US">
              <a:solidFill>
                <a:srgbClr val="000000"/>
              </a:solidFill>
            </a:endParaRPr>
          </a:p>
        </p:txBody>
      </p:sp>
      <p:sp>
        <p:nvSpPr>
          <p:cNvPr id="13" name="TextBox 12">
            <a:extLst>
              <a:ext uri="{FF2B5EF4-FFF2-40B4-BE49-F238E27FC236}">
                <a16:creationId xmlns:a16="http://schemas.microsoft.com/office/drawing/2014/main" id="{AE1C8213-9641-D86F-19BF-E603A1D6FE33}"/>
              </a:ext>
            </a:extLst>
          </p:cNvPr>
          <p:cNvSpPr txBox="1"/>
          <p:nvPr/>
        </p:nvSpPr>
        <p:spPr>
          <a:xfrm>
            <a:off x="7338256" y="1055754"/>
            <a:ext cx="3886397" cy="3980373"/>
          </a:xfrm>
          <a:prstGeom prst="rect">
            <a:avLst/>
          </a:prstGeom>
        </p:spPr>
        <p:txBody>
          <a:bodyPr vert="horz" lIns="91440" tIns="45720" rIns="91440" bIns="45720" rtlCol="0" anchor="ctr">
            <a:normAutofit lnSpcReduction="10000"/>
          </a:bodyPr>
          <a:lstStyle/>
          <a:p>
            <a:pPr algn="ctr">
              <a:spcAft>
                <a:spcPts val="600"/>
              </a:spcAft>
            </a:pPr>
            <a:r>
              <a:rPr lang="en-US" spc="50" dirty="0">
                <a:latin typeface="Arial" panose="020B0604020202020204" pitchFamily="34" charset="0"/>
                <a:cs typeface="Arial" panose="020B0604020202020204" pitchFamily="34" charset="0"/>
              </a:rPr>
              <a:t>According to </a:t>
            </a:r>
            <a:r>
              <a:rPr lang="en-US" spc="50" dirty="0" err="1">
                <a:latin typeface="Arial" panose="020B0604020202020204" pitchFamily="34" charset="0"/>
                <a:cs typeface="Arial" panose="020B0604020202020204" pitchFamily="34" charset="0"/>
              </a:rPr>
              <a:t>Hundail</a:t>
            </a:r>
            <a:r>
              <a:rPr lang="en-US" spc="50" dirty="0">
                <a:latin typeface="Arial" panose="020B0604020202020204" pitchFamily="34" charset="0"/>
                <a:cs typeface="Arial" panose="020B0604020202020204" pitchFamily="34" charset="0"/>
              </a:rPr>
              <a:t> (2020), critical thinking and clinical decision-making have been extensively studied, but new acute care nurses have few tools to improve these skills.</a:t>
            </a:r>
          </a:p>
          <a:p>
            <a:pPr algn="ctr">
              <a:spcAft>
                <a:spcPts val="600"/>
              </a:spcAft>
            </a:pPr>
            <a:r>
              <a:rPr lang="en-US" spc="50" dirty="0">
                <a:latin typeface="Arial" panose="020B0604020202020204" pitchFamily="34" charset="0"/>
                <a:cs typeface="Arial" panose="020B0604020202020204" pitchFamily="34" charset="0"/>
              </a:rPr>
              <a:t>Critical thinking requires hindsight, according to this study. The past, its causes, and its effects must be carefully analyzed in decision-making because one cannot build a firm future without a framework in the past (</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MacKay and McKiernan, 2004)</a:t>
            </a:r>
            <a:r>
              <a:rPr lang="en-US" spc="50" dirty="0">
                <a:latin typeface="Arial" panose="020B0604020202020204" pitchFamily="34" charset="0"/>
                <a:cs typeface="Arial" panose="020B0604020202020204" pitchFamily="34" charset="0"/>
              </a:rPr>
              <a:t>.</a:t>
            </a:r>
          </a:p>
        </p:txBody>
      </p:sp>
      <p:sp>
        <p:nvSpPr>
          <p:cNvPr id="62" name="Freeform: Shape 61">
            <a:extLst>
              <a:ext uri="{FF2B5EF4-FFF2-40B4-BE49-F238E27FC236}">
                <a16:creationId xmlns:a16="http://schemas.microsoft.com/office/drawing/2014/main" id="{7D8DD73D-D6D9-4F15-9936-89583FB18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57736" y="240131"/>
            <a:ext cx="5624647" cy="552858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noFill/>
          <a:ln w="19050" cap="flat">
            <a:solidFill>
              <a:schemeClr val="tx1"/>
            </a:solidFill>
            <a:prstDash val="solid"/>
            <a:miter/>
          </a:ln>
        </p:spPr>
        <p:txBody>
          <a:bodyPr rtlCol="0" anchor="ctr"/>
          <a:lstStyle/>
          <a:p>
            <a:endParaRPr lang="en-US">
              <a:solidFill>
                <a:srgbClr val="000000"/>
              </a:solidFill>
            </a:endParaRPr>
          </a:p>
        </p:txBody>
      </p:sp>
    </p:spTree>
    <p:extLst>
      <p:ext uri="{BB962C8B-B14F-4D97-AF65-F5344CB8AC3E}">
        <p14:creationId xmlns:p14="http://schemas.microsoft.com/office/powerpoint/2010/main" val="2847053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FF99"/>
        </a:solidFill>
        <a:effectLst/>
      </p:bgPr>
    </p:bg>
    <p:spTree>
      <p:nvGrpSpPr>
        <p:cNvPr id="1" name=""/>
        <p:cNvGrpSpPr/>
        <p:nvPr/>
      </p:nvGrpSpPr>
      <p:grpSpPr>
        <a:xfrm>
          <a:off x="0" y="0"/>
          <a:ext cx="0" cy="0"/>
          <a:chOff x="0" y="0"/>
          <a:chExt cx="0" cy="0"/>
        </a:xfrm>
      </p:grpSpPr>
      <p:sp>
        <p:nvSpPr>
          <p:cNvPr id="75" name="Freeform: Shape 5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76" name="Freeform: Shape 6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77" name="Rectangle 62">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78C7849-E312-A7BD-20B8-B6D0C4A998C9}"/>
              </a:ext>
            </a:extLst>
          </p:cNvPr>
          <p:cNvSpPr txBox="1"/>
          <p:nvPr/>
        </p:nvSpPr>
        <p:spPr>
          <a:xfrm>
            <a:off x="766940" y="4976537"/>
            <a:ext cx="10658121" cy="875980"/>
          </a:xfrm>
          <a:prstGeom prst="rect">
            <a:avLst/>
          </a:prstGeom>
        </p:spPr>
        <p:txBody>
          <a:bodyPr vert="horz" lIns="91440" tIns="45720" rIns="91440" bIns="45720" rtlCol="0" anchor="ctr">
            <a:normAutofit/>
          </a:bodyPr>
          <a:lstStyle/>
          <a:p>
            <a:pPr algn="ctr">
              <a:spcBef>
                <a:spcPct val="0"/>
              </a:spcBef>
              <a:spcAft>
                <a:spcPts val="600"/>
              </a:spcAft>
            </a:pPr>
            <a:endParaRPr lang="en-US" sz="4800" b="1" spc="100" dirty="0">
              <a:latin typeface="+mj-lt"/>
              <a:ea typeface="+mj-ea"/>
              <a:cs typeface="+mj-cs"/>
            </a:endParaRPr>
          </a:p>
        </p:txBody>
      </p:sp>
      <p:sp>
        <p:nvSpPr>
          <p:cNvPr id="78" name="Freeform: Shape 64">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3465" y="285712"/>
            <a:ext cx="11603735" cy="4395864"/>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8439" h="6433552">
                <a:moveTo>
                  <a:pt x="7149875" y="6433518"/>
                </a:moveTo>
                <a:cubicBezTo>
                  <a:pt x="6975114" y="6433129"/>
                  <a:pt x="6756136" y="6429491"/>
                  <a:pt x="6560587" y="6424418"/>
                </a:cubicBezTo>
                <a:lnTo>
                  <a:pt x="995539" y="6393888"/>
                </a:lnTo>
                <a:lnTo>
                  <a:pt x="7757" y="6365104"/>
                </a:lnTo>
                <a:cubicBezTo>
                  <a:pt x="-20334" y="4216169"/>
                  <a:pt x="35849" y="2148514"/>
                  <a:pt x="49895" y="40219"/>
                </a:cubicBezTo>
                <a:lnTo>
                  <a:pt x="241539" y="0"/>
                </a:lnTo>
                <a:lnTo>
                  <a:pt x="6439076" y="28166"/>
                </a:lnTo>
                <a:cubicBezTo>
                  <a:pt x="6939139" y="58697"/>
                  <a:pt x="7296327" y="28165"/>
                  <a:pt x="7639227" y="58697"/>
                </a:cubicBezTo>
                <a:cubicBezTo>
                  <a:pt x="7744002" y="2124631"/>
                  <a:pt x="7663040" y="4999637"/>
                  <a:pt x="7567789" y="6302294"/>
                </a:cubicBezTo>
                <a:cubicBezTo>
                  <a:pt x="7559599" y="6462331"/>
                  <a:pt x="7566387" y="6409966"/>
                  <a:pt x="7402081" y="6430320"/>
                </a:cubicBezTo>
                <a:cubicBezTo>
                  <a:pt x="7343671" y="6432816"/>
                  <a:pt x="7254732" y="6433752"/>
                  <a:pt x="7149875" y="643351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Rectangle 5">
            <a:extLst>
              <a:ext uri="{FF2B5EF4-FFF2-40B4-BE49-F238E27FC236}">
                <a16:creationId xmlns:a16="http://schemas.microsoft.com/office/drawing/2014/main" id="{3F9428DE-8707-64A7-A3DB-E8CF8F83DD22}"/>
              </a:ext>
            </a:extLst>
          </p:cNvPr>
          <p:cNvSpPr/>
          <p:nvPr/>
        </p:nvSpPr>
        <p:spPr>
          <a:xfrm>
            <a:off x="1123720" y="4835396"/>
            <a:ext cx="10209721" cy="1884893"/>
          </a:xfrm>
          <a:prstGeom prst="rect">
            <a:avLst/>
          </a:prstGeom>
          <a:solidFill>
            <a:schemeClr val="tx2">
              <a:lumMod val="10000"/>
              <a:lumOff val="90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800" b="1" dirty="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Within the realms of health and social care, the </a:t>
            </a:r>
            <a:r>
              <a:rPr lang="en-US" sz="1800" b="1" dirty="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utilisation</a:t>
            </a:r>
            <a:r>
              <a:rPr lang="en-US" sz="1800" b="1" dirty="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of laughter and </a:t>
            </a:r>
            <a:r>
              <a:rPr lang="en-US" sz="1800" b="1" dirty="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humour</a:t>
            </a:r>
            <a:r>
              <a:rPr lang="en-US" sz="1800" b="1" dirty="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as a method of communication and a release valve for built-up anxiousness is generally </a:t>
            </a:r>
            <a:r>
              <a:rPr lang="en-US" sz="1800" b="1" dirty="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recognised</a:t>
            </a:r>
            <a:r>
              <a:rPr lang="en-US" sz="1800" b="1" dirty="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as a successful strategy due to the nature of the work. </a:t>
            </a:r>
            <a:r>
              <a:rPr lang="en-GB" sz="1800" b="1" dirty="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a:t>
            </a:r>
            <a:r>
              <a:rPr lang="en-GB" sz="1800" b="1" dirty="0">
                <a:solidFill>
                  <a:schemeClr val="tx2">
                    <a:lumMod val="90000"/>
                    <a:lumOff val="10000"/>
                  </a:schemeClr>
                </a:solidFill>
                <a:effectLst/>
                <a:latin typeface="Arial" panose="020B0604020202020204" pitchFamily="34" charset="0"/>
                <a:ea typeface="Times New Roman" panose="02020603050405020304" pitchFamily="18" charset="0"/>
                <a:cs typeface="Arial" panose="020B0604020202020204" pitchFamily="34" charset="0"/>
              </a:rPr>
              <a:t>Wanzer, Booth-Butterfield and Booth-Butterfield, 2005</a:t>
            </a:r>
            <a:r>
              <a:rPr lang="en-GB" sz="1800" b="1" dirty="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a:t>
            </a:r>
          </a:p>
          <a:p>
            <a:pPr algn="ctr"/>
            <a:r>
              <a:rPr lang="en-GB" b="1" dirty="0">
                <a:solidFill>
                  <a:schemeClr val="tx2">
                    <a:lumMod val="90000"/>
                    <a:lumOff val="10000"/>
                  </a:schemeClr>
                </a:solidFill>
                <a:latin typeface="Arial" panose="020B0604020202020204" pitchFamily="34" charset="0"/>
                <a:ea typeface="Calibri" panose="020F0502020204030204" pitchFamily="34" charset="0"/>
                <a:cs typeface="Arial" panose="020B0604020202020204" pitchFamily="34" charset="0"/>
              </a:rPr>
              <a:t> </a:t>
            </a:r>
            <a:r>
              <a:rPr lang="en-GB" sz="1800" b="1" dirty="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Good communication is essential to problem-solving and critical thinking.</a:t>
            </a:r>
            <a:endParaRPr lang="en-GB" sz="2000" b="1" dirty="0">
              <a:solidFill>
                <a:schemeClr val="tx2">
                  <a:lumMod val="90000"/>
                  <a:lumOff val="10000"/>
                </a:schemeClr>
              </a:solidFill>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9F6C5DF7-EF12-B82F-49BF-64C06BD102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935" y="177198"/>
            <a:ext cx="11525508" cy="4436877"/>
          </a:xfrm>
          <a:prstGeom prst="rect">
            <a:avLst/>
          </a:prstGeom>
        </p:spPr>
      </p:pic>
    </p:spTree>
    <p:extLst>
      <p:ext uri="{BB962C8B-B14F-4D97-AF65-F5344CB8AC3E}">
        <p14:creationId xmlns:p14="http://schemas.microsoft.com/office/powerpoint/2010/main" val="2348855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FAAE2DA9-9BAF-4D46-BC97-20425C532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42D2C6CA-56BB-4A08-A1E2-342F83955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4" name="Rectangle 53">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A2EE1E2D-ECFB-49DE-A025-1F56F4BF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530" y="650821"/>
            <a:ext cx="5675176" cy="5572420"/>
          </a:xfrm>
          <a:custGeom>
            <a:avLst/>
            <a:gdLst>
              <a:gd name="connsiteX0" fmla="*/ 3054021 w 5812746"/>
              <a:gd name="connsiteY0" fmla="*/ 1231 h 5528040"/>
              <a:gd name="connsiteX1" fmla="*/ 3457269 w 5812746"/>
              <a:gd name="connsiteY1" fmla="*/ 26605 h 5528040"/>
              <a:gd name="connsiteX2" fmla="*/ 5044657 w 5812746"/>
              <a:gd name="connsiteY2" fmla="*/ 762351 h 5528040"/>
              <a:gd name="connsiteX3" fmla="*/ 5796943 w 5812746"/>
              <a:gd name="connsiteY3" fmla="*/ 3658506 h 5528040"/>
              <a:gd name="connsiteX4" fmla="*/ 4954141 w 5812746"/>
              <a:gd name="connsiteY4" fmla="*/ 5012740 h 5528040"/>
              <a:gd name="connsiteX5" fmla="*/ 2691747 w 5812746"/>
              <a:gd name="connsiteY5" fmla="*/ 5525878 h 5528040"/>
              <a:gd name="connsiteX6" fmla="*/ 851096 w 5812746"/>
              <a:gd name="connsiteY6" fmla="*/ 4850742 h 5528040"/>
              <a:gd name="connsiteX7" fmla="*/ 140681 w 5812746"/>
              <a:gd name="connsiteY7" fmla="*/ 2645192 h 5528040"/>
              <a:gd name="connsiteX8" fmla="*/ 359594 w 5812746"/>
              <a:gd name="connsiteY8" fmla="*/ 1360849 h 5528040"/>
              <a:gd name="connsiteX9" fmla="*/ 446887 w 5812746"/>
              <a:gd name="connsiteY9" fmla="*/ 1002123 h 5528040"/>
              <a:gd name="connsiteX10" fmla="*/ 19774 w 5812746"/>
              <a:gd name="connsiteY10" fmla="*/ 765364 h 5528040"/>
              <a:gd name="connsiteX11" fmla="*/ 1117899 w 5812746"/>
              <a:gd name="connsiteY11" fmla="*/ 432351 h 5528040"/>
              <a:gd name="connsiteX12" fmla="*/ 1876138 w 5812746"/>
              <a:gd name="connsiteY12" fmla="*/ 213732 h 5528040"/>
              <a:gd name="connsiteX13" fmla="*/ 3054021 w 5812746"/>
              <a:gd name="connsiteY13" fmla="*/ 1231 h 5528040"/>
              <a:gd name="connsiteX0" fmla="*/ 3054021 w 5812746"/>
              <a:gd name="connsiteY0" fmla="*/ 1231 h 5528040"/>
              <a:gd name="connsiteX1" fmla="*/ 3602604 w 5812746"/>
              <a:gd name="connsiteY1" fmla="*/ 26605 h 5528040"/>
              <a:gd name="connsiteX2" fmla="*/ 5044657 w 5812746"/>
              <a:gd name="connsiteY2" fmla="*/ 762351 h 5528040"/>
              <a:gd name="connsiteX3" fmla="*/ 5796943 w 5812746"/>
              <a:gd name="connsiteY3" fmla="*/ 3658506 h 5528040"/>
              <a:gd name="connsiteX4" fmla="*/ 4954141 w 5812746"/>
              <a:gd name="connsiteY4" fmla="*/ 5012740 h 5528040"/>
              <a:gd name="connsiteX5" fmla="*/ 2691747 w 5812746"/>
              <a:gd name="connsiteY5" fmla="*/ 5525878 h 5528040"/>
              <a:gd name="connsiteX6" fmla="*/ 851096 w 5812746"/>
              <a:gd name="connsiteY6" fmla="*/ 4850742 h 5528040"/>
              <a:gd name="connsiteX7" fmla="*/ 140681 w 5812746"/>
              <a:gd name="connsiteY7" fmla="*/ 2645192 h 5528040"/>
              <a:gd name="connsiteX8" fmla="*/ 359594 w 5812746"/>
              <a:gd name="connsiteY8" fmla="*/ 1360849 h 5528040"/>
              <a:gd name="connsiteX9" fmla="*/ 446887 w 5812746"/>
              <a:gd name="connsiteY9" fmla="*/ 1002123 h 5528040"/>
              <a:gd name="connsiteX10" fmla="*/ 19774 w 5812746"/>
              <a:gd name="connsiteY10" fmla="*/ 765364 h 5528040"/>
              <a:gd name="connsiteX11" fmla="*/ 1117899 w 5812746"/>
              <a:gd name="connsiteY11" fmla="*/ 432351 h 5528040"/>
              <a:gd name="connsiteX12" fmla="*/ 1876138 w 5812746"/>
              <a:gd name="connsiteY12" fmla="*/ 213732 h 5528040"/>
              <a:gd name="connsiteX13" fmla="*/ 3054021 w 5812746"/>
              <a:gd name="connsiteY13" fmla="*/ 1231 h 5528040"/>
              <a:gd name="connsiteX0" fmla="*/ 1876138 w 5812746"/>
              <a:gd name="connsiteY0" fmla="*/ 209741 h 5524049"/>
              <a:gd name="connsiteX1" fmla="*/ 3602604 w 5812746"/>
              <a:gd name="connsiteY1" fmla="*/ 22614 h 5524049"/>
              <a:gd name="connsiteX2" fmla="*/ 5044657 w 5812746"/>
              <a:gd name="connsiteY2" fmla="*/ 758360 h 5524049"/>
              <a:gd name="connsiteX3" fmla="*/ 5796943 w 5812746"/>
              <a:gd name="connsiteY3" fmla="*/ 3654515 h 5524049"/>
              <a:gd name="connsiteX4" fmla="*/ 4954141 w 5812746"/>
              <a:gd name="connsiteY4" fmla="*/ 5008749 h 5524049"/>
              <a:gd name="connsiteX5" fmla="*/ 2691747 w 5812746"/>
              <a:gd name="connsiteY5" fmla="*/ 5521887 h 5524049"/>
              <a:gd name="connsiteX6" fmla="*/ 851096 w 5812746"/>
              <a:gd name="connsiteY6" fmla="*/ 4846751 h 5524049"/>
              <a:gd name="connsiteX7" fmla="*/ 140681 w 5812746"/>
              <a:gd name="connsiteY7" fmla="*/ 2641201 h 5524049"/>
              <a:gd name="connsiteX8" fmla="*/ 359594 w 5812746"/>
              <a:gd name="connsiteY8" fmla="*/ 1356858 h 5524049"/>
              <a:gd name="connsiteX9" fmla="*/ 446887 w 5812746"/>
              <a:gd name="connsiteY9" fmla="*/ 998132 h 5524049"/>
              <a:gd name="connsiteX10" fmla="*/ 19774 w 5812746"/>
              <a:gd name="connsiteY10" fmla="*/ 761373 h 5524049"/>
              <a:gd name="connsiteX11" fmla="*/ 1117899 w 5812746"/>
              <a:gd name="connsiteY11" fmla="*/ 428360 h 5524049"/>
              <a:gd name="connsiteX12" fmla="*/ 1876138 w 5812746"/>
              <a:gd name="connsiteY12" fmla="*/ 209741 h 5524049"/>
              <a:gd name="connsiteX0" fmla="*/ 1876138 w 5812746"/>
              <a:gd name="connsiteY0" fmla="*/ 209741 h 5527442"/>
              <a:gd name="connsiteX1" fmla="*/ 3602604 w 5812746"/>
              <a:gd name="connsiteY1" fmla="*/ 22614 h 5527442"/>
              <a:gd name="connsiteX2" fmla="*/ 5044657 w 5812746"/>
              <a:gd name="connsiteY2" fmla="*/ 758360 h 5527442"/>
              <a:gd name="connsiteX3" fmla="*/ 5796943 w 5812746"/>
              <a:gd name="connsiteY3" fmla="*/ 3654515 h 5527442"/>
              <a:gd name="connsiteX4" fmla="*/ 4978741 w 5812746"/>
              <a:gd name="connsiteY4" fmla="*/ 5080951 h 5527442"/>
              <a:gd name="connsiteX5" fmla="*/ 2691747 w 5812746"/>
              <a:gd name="connsiteY5" fmla="*/ 5521887 h 5527442"/>
              <a:gd name="connsiteX6" fmla="*/ 851096 w 5812746"/>
              <a:gd name="connsiteY6" fmla="*/ 4846751 h 5527442"/>
              <a:gd name="connsiteX7" fmla="*/ 140681 w 5812746"/>
              <a:gd name="connsiteY7" fmla="*/ 2641201 h 5527442"/>
              <a:gd name="connsiteX8" fmla="*/ 359594 w 5812746"/>
              <a:gd name="connsiteY8" fmla="*/ 1356858 h 5527442"/>
              <a:gd name="connsiteX9" fmla="*/ 446887 w 5812746"/>
              <a:gd name="connsiteY9" fmla="*/ 998132 h 5527442"/>
              <a:gd name="connsiteX10" fmla="*/ 19774 w 5812746"/>
              <a:gd name="connsiteY10" fmla="*/ 761373 h 5527442"/>
              <a:gd name="connsiteX11" fmla="*/ 1117899 w 5812746"/>
              <a:gd name="connsiteY11" fmla="*/ 428360 h 5527442"/>
              <a:gd name="connsiteX12" fmla="*/ 1876138 w 5812746"/>
              <a:gd name="connsiteY12" fmla="*/ 209741 h 5527442"/>
              <a:gd name="connsiteX0" fmla="*/ 1868107 w 5804715"/>
              <a:gd name="connsiteY0" fmla="*/ 209741 h 5527442"/>
              <a:gd name="connsiteX1" fmla="*/ 3594573 w 5804715"/>
              <a:gd name="connsiteY1" fmla="*/ 22614 h 5527442"/>
              <a:gd name="connsiteX2" fmla="*/ 5036626 w 5804715"/>
              <a:gd name="connsiteY2" fmla="*/ 758360 h 5527442"/>
              <a:gd name="connsiteX3" fmla="*/ 5788912 w 5804715"/>
              <a:gd name="connsiteY3" fmla="*/ 3654515 h 5527442"/>
              <a:gd name="connsiteX4" fmla="*/ 4970710 w 5804715"/>
              <a:gd name="connsiteY4" fmla="*/ 5080951 h 5527442"/>
              <a:gd name="connsiteX5" fmla="*/ 2683716 w 5804715"/>
              <a:gd name="connsiteY5" fmla="*/ 5521887 h 5527442"/>
              <a:gd name="connsiteX6" fmla="*/ 843065 w 5804715"/>
              <a:gd name="connsiteY6" fmla="*/ 4846751 h 5527442"/>
              <a:gd name="connsiteX7" fmla="*/ 132650 w 5804715"/>
              <a:gd name="connsiteY7" fmla="*/ 2641201 h 5527442"/>
              <a:gd name="connsiteX8" fmla="*/ 351563 w 5804715"/>
              <a:gd name="connsiteY8" fmla="*/ 1356858 h 5527442"/>
              <a:gd name="connsiteX9" fmla="*/ 438856 w 5804715"/>
              <a:gd name="connsiteY9" fmla="*/ 998132 h 5527442"/>
              <a:gd name="connsiteX10" fmla="*/ 11743 w 5804715"/>
              <a:gd name="connsiteY10" fmla="*/ 761373 h 5527442"/>
              <a:gd name="connsiteX11" fmla="*/ 1109868 w 5804715"/>
              <a:gd name="connsiteY11" fmla="*/ 428360 h 5527442"/>
              <a:gd name="connsiteX12" fmla="*/ 1868107 w 5804715"/>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948185 w 5808362"/>
              <a:gd name="connsiteY0" fmla="*/ 196960 h 5529615"/>
              <a:gd name="connsiteX1" fmla="*/ 3598220 w 5808362"/>
              <a:gd name="connsiteY1" fmla="*/ 24787 h 5529615"/>
              <a:gd name="connsiteX2" fmla="*/ 5040273 w 5808362"/>
              <a:gd name="connsiteY2" fmla="*/ 760533 h 5529615"/>
              <a:gd name="connsiteX3" fmla="*/ 5792559 w 5808362"/>
              <a:gd name="connsiteY3" fmla="*/ 3656688 h 5529615"/>
              <a:gd name="connsiteX4" fmla="*/ 4974357 w 5808362"/>
              <a:gd name="connsiteY4" fmla="*/ 5083124 h 5529615"/>
              <a:gd name="connsiteX5" fmla="*/ 2687363 w 5808362"/>
              <a:gd name="connsiteY5" fmla="*/ 5524060 h 5529615"/>
              <a:gd name="connsiteX6" fmla="*/ 846712 w 5808362"/>
              <a:gd name="connsiteY6" fmla="*/ 4848924 h 5529615"/>
              <a:gd name="connsiteX7" fmla="*/ 136297 w 5808362"/>
              <a:gd name="connsiteY7" fmla="*/ 2643374 h 5529615"/>
              <a:gd name="connsiteX8" fmla="*/ 355210 w 5808362"/>
              <a:gd name="connsiteY8" fmla="*/ 1359031 h 5529615"/>
              <a:gd name="connsiteX9" fmla="*/ 442503 w 5808362"/>
              <a:gd name="connsiteY9" fmla="*/ 1000305 h 5529615"/>
              <a:gd name="connsiteX10" fmla="*/ 15390 w 5808362"/>
              <a:gd name="connsiteY10" fmla="*/ 763546 h 5529615"/>
              <a:gd name="connsiteX11" fmla="*/ 1113515 w 5808362"/>
              <a:gd name="connsiteY11" fmla="*/ 430533 h 5529615"/>
              <a:gd name="connsiteX12" fmla="*/ 1948185 w 5808362"/>
              <a:gd name="connsiteY12" fmla="*/ 196960 h 5529615"/>
              <a:gd name="connsiteX0" fmla="*/ 1948185 w 5808362"/>
              <a:gd name="connsiteY0" fmla="*/ 203971 h 5536626"/>
              <a:gd name="connsiteX1" fmla="*/ 3598220 w 5808362"/>
              <a:gd name="connsiteY1" fmla="*/ 31798 h 5536626"/>
              <a:gd name="connsiteX2" fmla="*/ 5040273 w 5808362"/>
              <a:gd name="connsiteY2" fmla="*/ 767544 h 5536626"/>
              <a:gd name="connsiteX3" fmla="*/ 5792559 w 5808362"/>
              <a:gd name="connsiteY3" fmla="*/ 3663699 h 5536626"/>
              <a:gd name="connsiteX4" fmla="*/ 4974357 w 5808362"/>
              <a:gd name="connsiteY4" fmla="*/ 5090135 h 5536626"/>
              <a:gd name="connsiteX5" fmla="*/ 2687363 w 5808362"/>
              <a:gd name="connsiteY5" fmla="*/ 5531071 h 5536626"/>
              <a:gd name="connsiteX6" fmla="*/ 846712 w 5808362"/>
              <a:gd name="connsiteY6" fmla="*/ 4855935 h 5536626"/>
              <a:gd name="connsiteX7" fmla="*/ 136297 w 5808362"/>
              <a:gd name="connsiteY7" fmla="*/ 2650385 h 5536626"/>
              <a:gd name="connsiteX8" fmla="*/ 355210 w 5808362"/>
              <a:gd name="connsiteY8" fmla="*/ 1366042 h 5536626"/>
              <a:gd name="connsiteX9" fmla="*/ 442503 w 5808362"/>
              <a:gd name="connsiteY9" fmla="*/ 1007316 h 5536626"/>
              <a:gd name="connsiteX10" fmla="*/ 15390 w 5808362"/>
              <a:gd name="connsiteY10" fmla="*/ 770557 h 5536626"/>
              <a:gd name="connsiteX11" fmla="*/ 1113515 w 5808362"/>
              <a:gd name="connsiteY11" fmla="*/ 437544 h 5536626"/>
              <a:gd name="connsiteX12" fmla="*/ 1948185 w 5808362"/>
              <a:gd name="connsiteY12" fmla="*/ 203971 h 5536626"/>
              <a:gd name="connsiteX0" fmla="*/ 1948185 w 5808362"/>
              <a:gd name="connsiteY0" fmla="*/ 203971 h 5536626"/>
              <a:gd name="connsiteX1" fmla="*/ 3598220 w 5808362"/>
              <a:gd name="connsiteY1" fmla="*/ 31798 h 5536626"/>
              <a:gd name="connsiteX2" fmla="*/ 5040273 w 5808362"/>
              <a:gd name="connsiteY2" fmla="*/ 767544 h 5536626"/>
              <a:gd name="connsiteX3" fmla="*/ 5792559 w 5808362"/>
              <a:gd name="connsiteY3" fmla="*/ 3663699 h 5536626"/>
              <a:gd name="connsiteX4" fmla="*/ 4974357 w 5808362"/>
              <a:gd name="connsiteY4" fmla="*/ 5090135 h 5536626"/>
              <a:gd name="connsiteX5" fmla="*/ 2687363 w 5808362"/>
              <a:gd name="connsiteY5" fmla="*/ 5531071 h 5536626"/>
              <a:gd name="connsiteX6" fmla="*/ 846712 w 5808362"/>
              <a:gd name="connsiteY6" fmla="*/ 4855935 h 5536626"/>
              <a:gd name="connsiteX7" fmla="*/ 136297 w 5808362"/>
              <a:gd name="connsiteY7" fmla="*/ 2650385 h 5536626"/>
              <a:gd name="connsiteX8" fmla="*/ 355210 w 5808362"/>
              <a:gd name="connsiteY8" fmla="*/ 1366042 h 5536626"/>
              <a:gd name="connsiteX9" fmla="*/ 442503 w 5808362"/>
              <a:gd name="connsiteY9" fmla="*/ 1007316 h 5536626"/>
              <a:gd name="connsiteX10" fmla="*/ 15390 w 5808362"/>
              <a:gd name="connsiteY10" fmla="*/ 770557 h 5536626"/>
              <a:gd name="connsiteX11" fmla="*/ 1113515 w 5808362"/>
              <a:gd name="connsiteY11" fmla="*/ 437544 h 5536626"/>
              <a:gd name="connsiteX12" fmla="*/ 1948185 w 5808362"/>
              <a:gd name="connsiteY12" fmla="*/ 203971 h 5536626"/>
              <a:gd name="connsiteX0" fmla="*/ 1956093 w 5816270"/>
              <a:gd name="connsiteY0" fmla="*/ 203971 h 5536626"/>
              <a:gd name="connsiteX1" fmla="*/ 3606128 w 5816270"/>
              <a:gd name="connsiteY1" fmla="*/ 31798 h 5536626"/>
              <a:gd name="connsiteX2" fmla="*/ 5048181 w 5816270"/>
              <a:gd name="connsiteY2" fmla="*/ 767544 h 5536626"/>
              <a:gd name="connsiteX3" fmla="*/ 5800467 w 5816270"/>
              <a:gd name="connsiteY3" fmla="*/ 3663699 h 5536626"/>
              <a:gd name="connsiteX4" fmla="*/ 4982265 w 5816270"/>
              <a:gd name="connsiteY4" fmla="*/ 5090135 h 5536626"/>
              <a:gd name="connsiteX5" fmla="*/ 2695271 w 5816270"/>
              <a:gd name="connsiteY5" fmla="*/ 5531071 h 5536626"/>
              <a:gd name="connsiteX6" fmla="*/ 854620 w 5816270"/>
              <a:gd name="connsiteY6" fmla="*/ 4855935 h 5536626"/>
              <a:gd name="connsiteX7" fmla="*/ 144205 w 5816270"/>
              <a:gd name="connsiteY7" fmla="*/ 2650385 h 5536626"/>
              <a:gd name="connsiteX8" fmla="*/ 363118 w 5816270"/>
              <a:gd name="connsiteY8" fmla="*/ 1366042 h 5536626"/>
              <a:gd name="connsiteX9" fmla="*/ 450411 w 5816270"/>
              <a:gd name="connsiteY9" fmla="*/ 1007316 h 5536626"/>
              <a:gd name="connsiteX10" fmla="*/ 23298 w 5816270"/>
              <a:gd name="connsiteY10" fmla="*/ 770557 h 5536626"/>
              <a:gd name="connsiteX11" fmla="*/ 1090851 w 5816270"/>
              <a:gd name="connsiteY11" fmla="*/ 482410 h 5536626"/>
              <a:gd name="connsiteX12" fmla="*/ 1956093 w 5816270"/>
              <a:gd name="connsiteY12" fmla="*/ 203971 h 5536626"/>
              <a:gd name="connsiteX0" fmla="*/ 1956093 w 5820396"/>
              <a:gd name="connsiteY0" fmla="*/ 203971 h 5536626"/>
              <a:gd name="connsiteX1" fmla="*/ 3606128 w 5820396"/>
              <a:gd name="connsiteY1" fmla="*/ 31798 h 5536626"/>
              <a:gd name="connsiteX2" fmla="*/ 5048181 w 5820396"/>
              <a:gd name="connsiteY2" fmla="*/ 767544 h 5536626"/>
              <a:gd name="connsiteX3" fmla="*/ 5800467 w 5820396"/>
              <a:gd name="connsiteY3" fmla="*/ 3663699 h 5536626"/>
              <a:gd name="connsiteX4" fmla="*/ 4982265 w 5820396"/>
              <a:gd name="connsiteY4" fmla="*/ 5090135 h 5536626"/>
              <a:gd name="connsiteX5" fmla="*/ 2695271 w 5820396"/>
              <a:gd name="connsiteY5" fmla="*/ 5531071 h 5536626"/>
              <a:gd name="connsiteX6" fmla="*/ 854620 w 5820396"/>
              <a:gd name="connsiteY6" fmla="*/ 4855935 h 5536626"/>
              <a:gd name="connsiteX7" fmla="*/ 144205 w 5820396"/>
              <a:gd name="connsiteY7" fmla="*/ 2650385 h 5536626"/>
              <a:gd name="connsiteX8" fmla="*/ 363118 w 5820396"/>
              <a:gd name="connsiteY8" fmla="*/ 1366042 h 5536626"/>
              <a:gd name="connsiteX9" fmla="*/ 450411 w 5820396"/>
              <a:gd name="connsiteY9" fmla="*/ 1007316 h 5536626"/>
              <a:gd name="connsiteX10" fmla="*/ 23298 w 5820396"/>
              <a:gd name="connsiteY10" fmla="*/ 770557 h 5536626"/>
              <a:gd name="connsiteX11" fmla="*/ 1090851 w 5820396"/>
              <a:gd name="connsiteY11" fmla="*/ 482410 h 5536626"/>
              <a:gd name="connsiteX12" fmla="*/ 1956093 w 5820396"/>
              <a:gd name="connsiteY12" fmla="*/ 203971 h 5536626"/>
              <a:gd name="connsiteX0" fmla="*/ 1956093 w 5823792"/>
              <a:gd name="connsiteY0" fmla="*/ 203971 h 5536626"/>
              <a:gd name="connsiteX1" fmla="*/ 3606128 w 5823792"/>
              <a:gd name="connsiteY1" fmla="*/ 31798 h 5536626"/>
              <a:gd name="connsiteX2" fmla="*/ 5122050 w 5823792"/>
              <a:gd name="connsiteY2" fmla="*/ 767544 h 5536626"/>
              <a:gd name="connsiteX3" fmla="*/ 5800467 w 5823792"/>
              <a:gd name="connsiteY3" fmla="*/ 3663699 h 5536626"/>
              <a:gd name="connsiteX4" fmla="*/ 4982265 w 5823792"/>
              <a:gd name="connsiteY4" fmla="*/ 5090135 h 5536626"/>
              <a:gd name="connsiteX5" fmla="*/ 2695271 w 5823792"/>
              <a:gd name="connsiteY5" fmla="*/ 5531071 h 5536626"/>
              <a:gd name="connsiteX6" fmla="*/ 854620 w 5823792"/>
              <a:gd name="connsiteY6" fmla="*/ 4855935 h 5536626"/>
              <a:gd name="connsiteX7" fmla="*/ 144205 w 5823792"/>
              <a:gd name="connsiteY7" fmla="*/ 2650385 h 5536626"/>
              <a:gd name="connsiteX8" fmla="*/ 363118 w 5823792"/>
              <a:gd name="connsiteY8" fmla="*/ 1366042 h 5536626"/>
              <a:gd name="connsiteX9" fmla="*/ 450411 w 5823792"/>
              <a:gd name="connsiteY9" fmla="*/ 1007316 h 5536626"/>
              <a:gd name="connsiteX10" fmla="*/ 23298 w 5823792"/>
              <a:gd name="connsiteY10" fmla="*/ 770557 h 5536626"/>
              <a:gd name="connsiteX11" fmla="*/ 1090851 w 5823792"/>
              <a:gd name="connsiteY11" fmla="*/ 482410 h 5536626"/>
              <a:gd name="connsiteX12" fmla="*/ 1956093 w 5823792"/>
              <a:gd name="connsiteY12" fmla="*/ 203971 h 5536626"/>
              <a:gd name="connsiteX0" fmla="*/ 1956093 w 5824968"/>
              <a:gd name="connsiteY0" fmla="*/ 203971 h 5536626"/>
              <a:gd name="connsiteX1" fmla="*/ 3606128 w 5824968"/>
              <a:gd name="connsiteY1" fmla="*/ 31798 h 5536626"/>
              <a:gd name="connsiteX2" fmla="*/ 5143156 w 5824968"/>
              <a:gd name="connsiteY2" fmla="*/ 767544 h 5536626"/>
              <a:gd name="connsiteX3" fmla="*/ 5800467 w 5824968"/>
              <a:gd name="connsiteY3" fmla="*/ 3663699 h 5536626"/>
              <a:gd name="connsiteX4" fmla="*/ 4982265 w 5824968"/>
              <a:gd name="connsiteY4" fmla="*/ 5090135 h 5536626"/>
              <a:gd name="connsiteX5" fmla="*/ 2695271 w 5824968"/>
              <a:gd name="connsiteY5" fmla="*/ 5531071 h 5536626"/>
              <a:gd name="connsiteX6" fmla="*/ 854620 w 5824968"/>
              <a:gd name="connsiteY6" fmla="*/ 4855935 h 5536626"/>
              <a:gd name="connsiteX7" fmla="*/ 144205 w 5824968"/>
              <a:gd name="connsiteY7" fmla="*/ 2650385 h 5536626"/>
              <a:gd name="connsiteX8" fmla="*/ 363118 w 5824968"/>
              <a:gd name="connsiteY8" fmla="*/ 1366042 h 5536626"/>
              <a:gd name="connsiteX9" fmla="*/ 450411 w 5824968"/>
              <a:gd name="connsiteY9" fmla="*/ 1007316 h 5536626"/>
              <a:gd name="connsiteX10" fmla="*/ 23298 w 5824968"/>
              <a:gd name="connsiteY10" fmla="*/ 770557 h 5536626"/>
              <a:gd name="connsiteX11" fmla="*/ 1090851 w 5824968"/>
              <a:gd name="connsiteY11" fmla="*/ 482410 h 5536626"/>
              <a:gd name="connsiteX12" fmla="*/ 1956093 w 5824968"/>
              <a:gd name="connsiteY12" fmla="*/ 203971 h 5536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24968" h="5536626">
                <a:moveTo>
                  <a:pt x="1956093" y="203971"/>
                </a:moveTo>
                <a:cubicBezTo>
                  <a:pt x="2416071" y="69049"/>
                  <a:pt x="3074951" y="-62131"/>
                  <a:pt x="3606128" y="31798"/>
                </a:cubicBezTo>
                <a:cubicBezTo>
                  <a:pt x="4137305" y="125727"/>
                  <a:pt x="4839706" y="167149"/>
                  <a:pt x="5143156" y="767544"/>
                </a:cubicBezTo>
                <a:cubicBezTo>
                  <a:pt x="5627086" y="1597283"/>
                  <a:pt x="5913211" y="2337425"/>
                  <a:pt x="5800467" y="3663699"/>
                </a:cubicBezTo>
                <a:cubicBezTo>
                  <a:pt x="5666002" y="4275467"/>
                  <a:pt x="5499798" y="4778906"/>
                  <a:pt x="4982265" y="5090135"/>
                </a:cubicBezTo>
                <a:cubicBezTo>
                  <a:pt x="4464732" y="5401364"/>
                  <a:pt x="3383212" y="5570104"/>
                  <a:pt x="2695271" y="5531071"/>
                </a:cubicBezTo>
                <a:cubicBezTo>
                  <a:pt x="2007330" y="5492038"/>
                  <a:pt x="1608792" y="5694368"/>
                  <a:pt x="854620" y="4855935"/>
                </a:cubicBezTo>
                <a:cubicBezTo>
                  <a:pt x="420570" y="4381493"/>
                  <a:pt x="226122" y="3232034"/>
                  <a:pt x="144205" y="2650385"/>
                </a:cubicBezTo>
                <a:cubicBezTo>
                  <a:pt x="62288" y="2068737"/>
                  <a:pt x="190669" y="1906259"/>
                  <a:pt x="363118" y="1366042"/>
                </a:cubicBezTo>
                <a:cubicBezTo>
                  <a:pt x="405188" y="1271625"/>
                  <a:pt x="414881" y="1073979"/>
                  <a:pt x="450411" y="1007316"/>
                </a:cubicBezTo>
                <a:cubicBezTo>
                  <a:pt x="196957" y="697531"/>
                  <a:pt x="-83442" y="858041"/>
                  <a:pt x="23298" y="770557"/>
                </a:cubicBezTo>
                <a:cubicBezTo>
                  <a:pt x="130038" y="683073"/>
                  <a:pt x="441219" y="545955"/>
                  <a:pt x="1090851" y="482410"/>
                </a:cubicBezTo>
                <a:cubicBezTo>
                  <a:pt x="1390577" y="430872"/>
                  <a:pt x="1631276" y="330982"/>
                  <a:pt x="1956093" y="20397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Diagram&#10;&#10;Description automatically generated">
            <a:hlinkClick r:id="rId2"/>
            <a:extLst>
              <a:ext uri="{FF2B5EF4-FFF2-40B4-BE49-F238E27FC236}">
                <a16:creationId xmlns:a16="http://schemas.microsoft.com/office/drawing/2014/main" id="{9DA07FE8-32CA-4148-9378-7E9A17BA3F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833" y="694727"/>
            <a:ext cx="5309237" cy="5362865"/>
          </a:xfrm>
          <a:prstGeom prst="rect">
            <a:avLst/>
          </a:prstGeom>
        </p:spPr>
      </p:pic>
      <p:sp>
        <p:nvSpPr>
          <p:cNvPr id="3" name="TextBox 2">
            <a:extLst>
              <a:ext uri="{FF2B5EF4-FFF2-40B4-BE49-F238E27FC236}">
                <a16:creationId xmlns:a16="http://schemas.microsoft.com/office/drawing/2014/main" id="{63C70BCE-4181-2E29-886D-B3DCB2487AF7}"/>
              </a:ext>
            </a:extLst>
          </p:cNvPr>
          <p:cNvSpPr txBox="1"/>
          <p:nvPr/>
        </p:nvSpPr>
        <p:spPr>
          <a:xfrm>
            <a:off x="6662057" y="1227909"/>
            <a:ext cx="4650377" cy="4567328"/>
          </a:xfrm>
          <a:prstGeom prst="rect">
            <a:avLst/>
          </a:prstGeom>
        </p:spPr>
        <p:txBody>
          <a:bodyPr vert="horz" lIns="91440" tIns="45720" rIns="91440" bIns="45720" rtlCol="0">
            <a:noAutofit/>
          </a:bodyPr>
          <a:lstStyle/>
          <a:p>
            <a:pPr algn="ctr">
              <a:spcAft>
                <a:spcPts val="600"/>
              </a:spcAft>
            </a:pPr>
            <a:r>
              <a:rPr lang="en-US" sz="2000" spc="50" dirty="0">
                <a:latin typeface="Arial" panose="020B0604020202020204" pitchFamily="34" charset="0"/>
                <a:cs typeface="Arial" panose="020B0604020202020204" pitchFamily="34" charset="0"/>
              </a:rPr>
              <a:t>The way we approach problems in the future is influenced by what we know now. Looking back shapes future predictions </a:t>
            </a:r>
            <a:r>
              <a:rPr lang="en-US" sz="2000" spc="50" dirty="0">
                <a:effectLst/>
                <a:latin typeface="Arial" panose="020B0604020202020204" pitchFamily="34" charset="0"/>
                <a:cs typeface="Arial" panose="020B0604020202020204" pitchFamily="34" charset="0"/>
              </a:rPr>
              <a:t>(MacKay and McKiernan, 2004)</a:t>
            </a:r>
            <a:r>
              <a:rPr lang="en-US" sz="2000" spc="50" dirty="0">
                <a:latin typeface="Arial" panose="020B0604020202020204" pitchFamily="34" charset="0"/>
                <a:cs typeface="Arial" panose="020B0604020202020204" pitchFamily="34" charset="0"/>
              </a:rPr>
              <a:t>.  Hindsight influences future decisions involving critical thinking and problem-solving.</a:t>
            </a:r>
          </a:p>
          <a:p>
            <a:pPr algn="ctr">
              <a:spcAft>
                <a:spcPts val="600"/>
              </a:spcAft>
            </a:pPr>
            <a:r>
              <a:rPr lang="en-US" sz="2000" spc="50" dirty="0">
                <a:latin typeface="Arial" panose="020B0604020202020204" pitchFamily="34" charset="0"/>
                <a:cs typeface="Arial" panose="020B0604020202020204" pitchFamily="34" charset="0"/>
              </a:rPr>
              <a:t>~</a:t>
            </a:r>
          </a:p>
          <a:p>
            <a:pPr algn="ctr">
              <a:spcAft>
                <a:spcPts val="600"/>
              </a:spcAft>
            </a:pPr>
            <a:r>
              <a:rPr lang="en-US" sz="2000" spc="50" dirty="0">
                <a:latin typeface="Arial" panose="020B0604020202020204" pitchFamily="34" charset="0"/>
                <a:cs typeface="Arial" panose="020B0604020202020204" pitchFamily="34" charset="0"/>
              </a:rPr>
              <a:t>--The perks of participating in a brainstorming session with your peers are one of the most effective methods to generate new ways of thinking (Ibrahim, H, 2021).</a:t>
            </a:r>
          </a:p>
        </p:txBody>
      </p:sp>
      <p:sp>
        <p:nvSpPr>
          <p:cNvPr id="58" name="Freeform: Shape 57">
            <a:extLst>
              <a:ext uri="{FF2B5EF4-FFF2-40B4-BE49-F238E27FC236}">
                <a16:creationId xmlns:a16="http://schemas.microsoft.com/office/drawing/2014/main" id="{D79121EC-981A-4EB2-B42E-58FA5B2FF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2704" y="694112"/>
            <a:ext cx="5675176" cy="5572420"/>
          </a:xfrm>
          <a:custGeom>
            <a:avLst/>
            <a:gdLst>
              <a:gd name="connsiteX0" fmla="*/ 3054021 w 5812746"/>
              <a:gd name="connsiteY0" fmla="*/ 1231 h 5528040"/>
              <a:gd name="connsiteX1" fmla="*/ 3457269 w 5812746"/>
              <a:gd name="connsiteY1" fmla="*/ 26605 h 5528040"/>
              <a:gd name="connsiteX2" fmla="*/ 5044657 w 5812746"/>
              <a:gd name="connsiteY2" fmla="*/ 762351 h 5528040"/>
              <a:gd name="connsiteX3" fmla="*/ 5796943 w 5812746"/>
              <a:gd name="connsiteY3" fmla="*/ 3658506 h 5528040"/>
              <a:gd name="connsiteX4" fmla="*/ 4954141 w 5812746"/>
              <a:gd name="connsiteY4" fmla="*/ 5012740 h 5528040"/>
              <a:gd name="connsiteX5" fmla="*/ 2691747 w 5812746"/>
              <a:gd name="connsiteY5" fmla="*/ 5525878 h 5528040"/>
              <a:gd name="connsiteX6" fmla="*/ 851096 w 5812746"/>
              <a:gd name="connsiteY6" fmla="*/ 4850742 h 5528040"/>
              <a:gd name="connsiteX7" fmla="*/ 140681 w 5812746"/>
              <a:gd name="connsiteY7" fmla="*/ 2645192 h 5528040"/>
              <a:gd name="connsiteX8" fmla="*/ 359594 w 5812746"/>
              <a:gd name="connsiteY8" fmla="*/ 1360849 h 5528040"/>
              <a:gd name="connsiteX9" fmla="*/ 446887 w 5812746"/>
              <a:gd name="connsiteY9" fmla="*/ 1002123 h 5528040"/>
              <a:gd name="connsiteX10" fmla="*/ 19774 w 5812746"/>
              <a:gd name="connsiteY10" fmla="*/ 765364 h 5528040"/>
              <a:gd name="connsiteX11" fmla="*/ 1117899 w 5812746"/>
              <a:gd name="connsiteY11" fmla="*/ 432351 h 5528040"/>
              <a:gd name="connsiteX12" fmla="*/ 1876138 w 5812746"/>
              <a:gd name="connsiteY12" fmla="*/ 213732 h 5528040"/>
              <a:gd name="connsiteX13" fmla="*/ 3054021 w 5812746"/>
              <a:gd name="connsiteY13" fmla="*/ 1231 h 5528040"/>
              <a:gd name="connsiteX0" fmla="*/ 3054021 w 5812746"/>
              <a:gd name="connsiteY0" fmla="*/ 1231 h 5528040"/>
              <a:gd name="connsiteX1" fmla="*/ 3602604 w 5812746"/>
              <a:gd name="connsiteY1" fmla="*/ 26605 h 5528040"/>
              <a:gd name="connsiteX2" fmla="*/ 5044657 w 5812746"/>
              <a:gd name="connsiteY2" fmla="*/ 762351 h 5528040"/>
              <a:gd name="connsiteX3" fmla="*/ 5796943 w 5812746"/>
              <a:gd name="connsiteY3" fmla="*/ 3658506 h 5528040"/>
              <a:gd name="connsiteX4" fmla="*/ 4954141 w 5812746"/>
              <a:gd name="connsiteY4" fmla="*/ 5012740 h 5528040"/>
              <a:gd name="connsiteX5" fmla="*/ 2691747 w 5812746"/>
              <a:gd name="connsiteY5" fmla="*/ 5525878 h 5528040"/>
              <a:gd name="connsiteX6" fmla="*/ 851096 w 5812746"/>
              <a:gd name="connsiteY6" fmla="*/ 4850742 h 5528040"/>
              <a:gd name="connsiteX7" fmla="*/ 140681 w 5812746"/>
              <a:gd name="connsiteY7" fmla="*/ 2645192 h 5528040"/>
              <a:gd name="connsiteX8" fmla="*/ 359594 w 5812746"/>
              <a:gd name="connsiteY8" fmla="*/ 1360849 h 5528040"/>
              <a:gd name="connsiteX9" fmla="*/ 446887 w 5812746"/>
              <a:gd name="connsiteY9" fmla="*/ 1002123 h 5528040"/>
              <a:gd name="connsiteX10" fmla="*/ 19774 w 5812746"/>
              <a:gd name="connsiteY10" fmla="*/ 765364 h 5528040"/>
              <a:gd name="connsiteX11" fmla="*/ 1117899 w 5812746"/>
              <a:gd name="connsiteY11" fmla="*/ 432351 h 5528040"/>
              <a:gd name="connsiteX12" fmla="*/ 1876138 w 5812746"/>
              <a:gd name="connsiteY12" fmla="*/ 213732 h 5528040"/>
              <a:gd name="connsiteX13" fmla="*/ 3054021 w 5812746"/>
              <a:gd name="connsiteY13" fmla="*/ 1231 h 5528040"/>
              <a:gd name="connsiteX0" fmla="*/ 1876138 w 5812746"/>
              <a:gd name="connsiteY0" fmla="*/ 209741 h 5524049"/>
              <a:gd name="connsiteX1" fmla="*/ 3602604 w 5812746"/>
              <a:gd name="connsiteY1" fmla="*/ 22614 h 5524049"/>
              <a:gd name="connsiteX2" fmla="*/ 5044657 w 5812746"/>
              <a:gd name="connsiteY2" fmla="*/ 758360 h 5524049"/>
              <a:gd name="connsiteX3" fmla="*/ 5796943 w 5812746"/>
              <a:gd name="connsiteY3" fmla="*/ 3654515 h 5524049"/>
              <a:gd name="connsiteX4" fmla="*/ 4954141 w 5812746"/>
              <a:gd name="connsiteY4" fmla="*/ 5008749 h 5524049"/>
              <a:gd name="connsiteX5" fmla="*/ 2691747 w 5812746"/>
              <a:gd name="connsiteY5" fmla="*/ 5521887 h 5524049"/>
              <a:gd name="connsiteX6" fmla="*/ 851096 w 5812746"/>
              <a:gd name="connsiteY6" fmla="*/ 4846751 h 5524049"/>
              <a:gd name="connsiteX7" fmla="*/ 140681 w 5812746"/>
              <a:gd name="connsiteY7" fmla="*/ 2641201 h 5524049"/>
              <a:gd name="connsiteX8" fmla="*/ 359594 w 5812746"/>
              <a:gd name="connsiteY8" fmla="*/ 1356858 h 5524049"/>
              <a:gd name="connsiteX9" fmla="*/ 446887 w 5812746"/>
              <a:gd name="connsiteY9" fmla="*/ 998132 h 5524049"/>
              <a:gd name="connsiteX10" fmla="*/ 19774 w 5812746"/>
              <a:gd name="connsiteY10" fmla="*/ 761373 h 5524049"/>
              <a:gd name="connsiteX11" fmla="*/ 1117899 w 5812746"/>
              <a:gd name="connsiteY11" fmla="*/ 428360 h 5524049"/>
              <a:gd name="connsiteX12" fmla="*/ 1876138 w 5812746"/>
              <a:gd name="connsiteY12" fmla="*/ 209741 h 5524049"/>
              <a:gd name="connsiteX0" fmla="*/ 1876138 w 5812746"/>
              <a:gd name="connsiteY0" fmla="*/ 209741 h 5527442"/>
              <a:gd name="connsiteX1" fmla="*/ 3602604 w 5812746"/>
              <a:gd name="connsiteY1" fmla="*/ 22614 h 5527442"/>
              <a:gd name="connsiteX2" fmla="*/ 5044657 w 5812746"/>
              <a:gd name="connsiteY2" fmla="*/ 758360 h 5527442"/>
              <a:gd name="connsiteX3" fmla="*/ 5796943 w 5812746"/>
              <a:gd name="connsiteY3" fmla="*/ 3654515 h 5527442"/>
              <a:gd name="connsiteX4" fmla="*/ 4978741 w 5812746"/>
              <a:gd name="connsiteY4" fmla="*/ 5080951 h 5527442"/>
              <a:gd name="connsiteX5" fmla="*/ 2691747 w 5812746"/>
              <a:gd name="connsiteY5" fmla="*/ 5521887 h 5527442"/>
              <a:gd name="connsiteX6" fmla="*/ 851096 w 5812746"/>
              <a:gd name="connsiteY6" fmla="*/ 4846751 h 5527442"/>
              <a:gd name="connsiteX7" fmla="*/ 140681 w 5812746"/>
              <a:gd name="connsiteY7" fmla="*/ 2641201 h 5527442"/>
              <a:gd name="connsiteX8" fmla="*/ 359594 w 5812746"/>
              <a:gd name="connsiteY8" fmla="*/ 1356858 h 5527442"/>
              <a:gd name="connsiteX9" fmla="*/ 446887 w 5812746"/>
              <a:gd name="connsiteY9" fmla="*/ 998132 h 5527442"/>
              <a:gd name="connsiteX10" fmla="*/ 19774 w 5812746"/>
              <a:gd name="connsiteY10" fmla="*/ 761373 h 5527442"/>
              <a:gd name="connsiteX11" fmla="*/ 1117899 w 5812746"/>
              <a:gd name="connsiteY11" fmla="*/ 428360 h 5527442"/>
              <a:gd name="connsiteX12" fmla="*/ 1876138 w 5812746"/>
              <a:gd name="connsiteY12" fmla="*/ 209741 h 5527442"/>
              <a:gd name="connsiteX0" fmla="*/ 1868107 w 5804715"/>
              <a:gd name="connsiteY0" fmla="*/ 209741 h 5527442"/>
              <a:gd name="connsiteX1" fmla="*/ 3594573 w 5804715"/>
              <a:gd name="connsiteY1" fmla="*/ 22614 h 5527442"/>
              <a:gd name="connsiteX2" fmla="*/ 5036626 w 5804715"/>
              <a:gd name="connsiteY2" fmla="*/ 758360 h 5527442"/>
              <a:gd name="connsiteX3" fmla="*/ 5788912 w 5804715"/>
              <a:gd name="connsiteY3" fmla="*/ 3654515 h 5527442"/>
              <a:gd name="connsiteX4" fmla="*/ 4970710 w 5804715"/>
              <a:gd name="connsiteY4" fmla="*/ 5080951 h 5527442"/>
              <a:gd name="connsiteX5" fmla="*/ 2683716 w 5804715"/>
              <a:gd name="connsiteY5" fmla="*/ 5521887 h 5527442"/>
              <a:gd name="connsiteX6" fmla="*/ 843065 w 5804715"/>
              <a:gd name="connsiteY6" fmla="*/ 4846751 h 5527442"/>
              <a:gd name="connsiteX7" fmla="*/ 132650 w 5804715"/>
              <a:gd name="connsiteY7" fmla="*/ 2641201 h 5527442"/>
              <a:gd name="connsiteX8" fmla="*/ 351563 w 5804715"/>
              <a:gd name="connsiteY8" fmla="*/ 1356858 h 5527442"/>
              <a:gd name="connsiteX9" fmla="*/ 438856 w 5804715"/>
              <a:gd name="connsiteY9" fmla="*/ 998132 h 5527442"/>
              <a:gd name="connsiteX10" fmla="*/ 11743 w 5804715"/>
              <a:gd name="connsiteY10" fmla="*/ 761373 h 5527442"/>
              <a:gd name="connsiteX11" fmla="*/ 1109868 w 5804715"/>
              <a:gd name="connsiteY11" fmla="*/ 428360 h 5527442"/>
              <a:gd name="connsiteX12" fmla="*/ 1868107 w 5804715"/>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948185 w 5808362"/>
              <a:gd name="connsiteY0" fmla="*/ 196960 h 5529615"/>
              <a:gd name="connsiteX1" fmla="*/ 3598220 w 5808362"/>
              <a:gd name="connsiteY1" fmla="*/ 24787 h 5529615"/>
              <a:gd name="connsiteX2" fmla="*/ 5040273 w 5808362"/>
              <a:gd name="connsiteY2" fmla="*/ 760533 h 5529615"/>
              <a:gd name="connsiteX3" fmla="*/ 5792559 w 5808362"/>
              <a:gd name="connsiteY3" fmla="*/ 3656688 h 5529615"/>
              <a:gd name="connsiteX4" fmla="*/ 4974357 w 5808362"/>
              <a:gd name="connsiteY4" fmla="*/ 5083124 h 5529615"/>
              <a:gd name="connsiteX5" fmla="*/ 2687363 w 5808362"/>
              <a:gd name="connsiteY5" fmla="*/ 5524060 h 5529615"/>
              <a:gd name="connsiteX6" fmla="*/ 846712 w 5808362"/>
              <a:gd name="connsiteY6" fmla="*/ 4848924 h 5529615"/>
              <a:gd name="connsiteX7" fmla="*/ 136297 w 5808362"/>
              <a:gd name="connsiteY7" fmla="*/ 2643374 h 5529615"/>
              <a:gd name="connsiteX8" fmla="*/ 355210 w 5808362"/>
              <a:gd name="connsiteY8" fmla="*/ 1359031 h 5529615"/>
              <a:gd name="connsiteX9" fmla="*/ 442503 w 5808362"/>
              <a:gd name="connsiteY9" fmla="*/ 1000305 h 5529615"/>
              <a:gd name="connsiteX10" fmla="*/ 15390 w 5808362"/>
              <a:gd name="connsiteY10" fmla="*/ 763546 h 5529615"/>
              <a:gd name="connsiteX11" fmla="*/ 1113515 w 5808362"/>
              <a:gd name="connsiteY11" fmla="*/ 430533 h 5529615"/>
              <a:gd name="connsiteX12" fmla="*/ 1948185 w 5808362"/>
              <a:gd name="connsiteY12" fmla="*/ 196960 h 5529615"/>
              <a:gd name="connsiteX0" fmla="*/ 1948185 w 5808362"/>
              <a:gd name="connsiteY0" fmla="*/ 203971 h 5536626"/>
              <a:gd name="connsiteX1" fmla="*/ 3598220 w 5808362"/>
              <a:gd name="connsiteY1" fmla="*/ 31798 h 5536626"/>
              <a:gd name="connsiteX2" fmla="*/ 5040273 w 5808362"/>
              <a:gd name="connsiteY2" fmla="*/ 767544 h 5536626"/>
              <a:gd name="connsiteX3" fmla="*/ 5792559 w 5808362"/>
              <a:gd name="connsiteY3" fmla="*/ 3663699 h 5536626"/>
              <a:gd name="connsiteX4" fmla="*/ 4974357 w 5808362"/>
              <a:gd name="connsiteY4" fmla="*/ 5090135 h 5536626"/>
              <a:gd name="connsiteX5" fmla="*/ 2687363 w 5808362"/>
              <a:gd name="connsiteY5" fmla="*/ 5531071 h 5536626"/>
              <a:gd name="connsiteX6" fmla="*/ 846712 w 5808362"/>
              <a:gd name="connsiteY6" fmla="*/ 4855935 h 5536626"/>
              <a:gd name="connsiteX7" fmla="*/ 136297 w 5808362"/>
              <a:gd name="connsiteY7" fmla="*/ 2650385 h 5536626"/>
              <a:gd name="connsiteX8" fmla="*/ 355210 w 5808362"/>
              <a:gd name="connsiteY8" fmla="*/ 1366042 h 5536626"/>
              <a:gd name="connsiteX9" fmla="*/ 442503 w 5808362"/>
              <a:gd name="connsiteY9" fmla="*/ 1007316 h 5536626"/>
              <a:gd name="connsiteX10" fmla="*/ 15390 w 5808362"/>
              <a:gd name="connsiteY10" fmla="*/ 770557 h 5536626"/>
              <a:gd name="connsiteX11" fmla="*/ 1113515 w 5808362"/>
              <a:gd name="connsiteY11" fmla="*/ 437544 h 5536626"/>
              <a:gd name="connsiteX12" fmla="*/ 1948185 w 5808362"/>
              <a:gd name="connsiteY12" fmla="*/ 203971 h 5536626"/>
              <a:gd name="connsiteX0" fmla="*/ 1948185 w 5808362"/>
              <a:gd name="connsiteY0" fmla="*/ 203971 h 5536626"/>
              <a:gd name="connsiteX1" fmla="*/ 3598220 w 5808362"/>
              <a:gd name="connsiteY1" fmla="*/ 31798 h 5536626"/>
              <a:gd name="connsiteX2" fmla="*/ 5040273 w 5808362"/>
              <a:gd name="connsiteY2" fmla="*/ 767544 h 5536626"/>
              <a:gd name="connsiteX3" fmla="*/ 5792559 w 5808362"/>
              <a:gd name="connsiteY3" fmla="*/ 3663699 h 5536626"/>
              <a:gd name="connsiteX4" fmla="*/ 4974357 w 5808362"/>
              <a:gd name="connsiteY4" fmla="*/ 5090135 h 5536626"/>
              <a:gd name="connsiteX5" fmla="*/ 2687363 w 5808362"/>
              <a:gd name="connsiteY5" fmla="*/ 5531071 h 5536626"/>
              <a:gd name="connsiteX6" fmla="*/ 846712 w 5808362"/>
              <a:gd name="connsiteY6" fmla="*/ 4855935 h 5536626"/>
              <a:gd name="connsiteX7" fmla="*/ 136297 w 5808362"/>
              <a:gd name="connsiteY7" fmla="*/ 2650385 h 5536626"/>
              <a:gd name="connsiteX8" fmla="*/ 355210 w 5808362"/>
              <a:gd name="connsiteY8" fmla="*/ 1366042 h 5536626"/>
              <a:gd name="connsiteX9" fmla="*/ 442503 w 5808362"/>
              <a:gd name="connsiteY9" fmla="*/ 1007316 h 5536626"/>
              <a:gd name="connsiteX10" fmla="*/ 15390 w 5808362"/>
              <a:gd name="connsiteY10" fmla="*/ 770557 h 5536626"/>
              <a:gd name="connsiteX11" fmla="*/ 1113515 w 5808362"/>
              <a:gd name="connsiteY11" fmla="*/ 437544 h 5536626"/>
              <a:gd name="connsiteX12" fmla="*/ 1948185 w 5808362"/>
              <a:gd name="connsiteY12" fmla="*/ 203971 h 5536626"/>
              <a:gd name="connsiteX0" fmla="*/ 1956093 w 5816270"/>
              <a:gd name="connsiteY0" fmla="*/ 203971 h 5536626"/>
              <a:gd name="connsiteX1" fmla="*/ 3606128 w 5816270"/>
              <a:gd name="connsiteY1" fmla="*/ 31798 h 5536626"/>
              <a:gd name="connsiteX2" fmla="*/ 5048181 w 5816270"/>
              <a:gd name="connsiteY2" fmla="*/ 767544 h 5536626"/>
              <a:gd name="connsiteX3" fmla="*/ 5800467 w 5816270"/>
              <a:gd name="connsiteY3" fmla="*/ 3663699 h 5536626"/>
              <a:gd name="connsiteX4" fmla="*/ 4982265 w 5816270"/>
              <a:gd name="connsiteY4" fmla="*/ 5090135 h 5536626"/>
              <a:gd name="connsiteX5" fmla="*/ 2695271 w 5816270"/>
              <a:gd name="connsiteY5" fmla="*/ 5531071 h 5536626"/>
              <a:gd name="connsiteX6" fmla="*/ 854620 w 5816270"/>
              <a:gd name="connsiteY6" fmla="*/ 4855935 h 5536626"/>
              <a:gd name="connsiteX7" fmla="*/ 144205 w 5816270"/>
              <a:gd name="connsiteY7" fmla="*/ 2650385 h 5536626"/>
              <a:gd name="connsiteX8" fmla="*/ 363118 w 5816270"/>
              <a:gd name="connsiteY8" fmla="*/ 1366042 h 5536626"/>
              <a:gd name="connsiteX9" fmla="*/ 450411 w 5816270"/>
              <a:gd name="connsiteY9" fmla="*/ 1007316 h 5536626"/>
              <a:gd name="connsiteX10" fmla="*/ 23298 w 5816270"/>
              <a:gd name="connsiteY10" fmla="*/ 770557 h 5536626"/>
              <a:gd name="connsiteX11" fmla="*/ 1090851 w 5816270"/>
              <a:gd name="connsiteY11" fmla="*/ 482410 h 5536626"/>
              <a:gd name="connsiteX12" fmla="*/ 1956093 w 5816270"/>
              <a:gd name="connsiteY12" fmla="*/ 203971 h 5536626"/>
              <a:gd name="connsiteX0" fmla="*/ 1956093 w 5820396"/>
              <a:gd name="connsiteY0" fmla="*/ 203971 h 5536626"/>
              <a:gd name="connsiteX1" fmla="*/ 3606128 w 5820396"/>
              <a:gd name="connsiteY1" fmla="*/ 31798 h 5536626"/>
              <a:gd name="connsiteX2" fmla="*/ 5048181 w 5820396"/>
              <a:gd name="connsiteY2" fmla="*/ 767544 h 5536626"/>
              <a:gd name="connsiteX3" fmla="*/ 5800467 w 5820396"/>
              <a:gd name="connsiteY3" fmla="*/ 3663699 h 5536626"/>
              <a:gd name="connsiteX4" fmla="*/ 4982265 w 5820396"/>
              <a:gd name="connsiteY4" fmla="*/ 5090135 h 5536626"/>
              <a:gd name="connsiteX5" fmla="*/ 2695271 w 5820396"/>
              <a:gd name="connsiteY5" fmla="*/ 5531071 h 5536626"/>
              <a:gd name="connsiteX6" fmla="*/ 854620 w 5820396"/>
              <a:gd name="connsiteY6" fmla="*/ 4855935 h 5536626"/>
              <a:gd name="connsiteX7" fmla="*/ 144205 w 5820396"/>
              <a:gd name="connsiteY7" fmla="*/ 2650385 h 5536626"/>
              <a:gd name="connsiteX8" fmla="*/ 363118 w 5820396"/>
              <a:gd name="connsiteY8" fmla="*/ 1366042 h 5536626"/>
              <a:gd name="connsiteX9" fmla="*/ 450411 w 5820396"/>
              <a:gd name="connsiteY9" fmla="*/ 1007316 h 5536626"/>
              <a:gd name="connsiteX10" fmla="*/ 23298 w 5820396"/>
              <a:gd name="connsiteY10" fmla="*/ 770557 h 5536626"/>
              <a:gd name="connsiteX11" fmla="*/ 1090851 w 5820396"/>
              <a:gd name="connsiteY11" fmla="*/ 482410 h 5536626"/>
              <a:gd name="connsiteX12" fmla="*/ 1956093 w 5820396"/>
              <a:gd name="connsiteY12" fmla="*/ 203971 h 5536626"/>
              <a:gd name="connsiteX0" fmla="*/ 1956093 w 5823792"/>
              <a:gd name="connsiteY0" fmla="*/ 203971 h 5536626"/>
              <a:gd name="connsiteX1" fmla="*/ 3606128 w 5823792"/>
              <a:gd name="connsiteY1" fmla="*/ 31798 h 5536626"/>
              <a:gd name="connsiteX2" fmla="*/ 5122050 w 5823792"/>
              <a:gd name="connsiteY2" fmla="*/ 767544 h 5536626"/>
              <a:gd name="connsiteX3" fmla="*/ 5800467 w 5823792"/>
              <a:gd name="connsiteY3" fmla="*/ 3663699 h 5536626"/>
              <a:gd name="connsiteX4" fmla="*/ 4982265 w 5823792"/>
              <a:gd name="connsiteY4" fmla="*/ 5090135 h 5536626"/>
              <a:gd name="connsiteX5" fmla="*/ 2695271 w 5823792"/>
              <a:gd name="connsiteY5" fmla="*/ 5531071 h 5536626"/>
              <a:gd name="connsiteX6" fmla="*/ 854620 w 5823792"/>
              <a:gd name="connsiteY6" fmla="*/ 4855935 h 5536626"/>
              <a:gd name="connsiteX7" fmla="*/ 144205 w 5823792"/>
              <a:gd name="connsiteY7" fmla="*/ 2650385 h 5536626"/>
              <a:gd name="connsiteX8" fmla="*/ 363118 w 5823792"/>
              <a:gd name="connsiteY8" fmla="*/ 1366042 h 5536626"/>
              <a:gd name="connsiteX9" fmla="*/ 450411 w 5823792"/>
              <a:gd name="connsiteY9" fmla="*/ 1007316 h 5536626"/>
              <a:gd name="connsiteX10" fmla="*/ 23298 w 5823792"/>
              <a:gd name="connsiteY10" fmla="*/ 770557 h 5536626"/>
              <a:gd name="connsiteX11" fmla="*/ 1090851 w 5823792"/>
              <a:gd name="connsiteY11" fmla="*/ 482410 h 5536626"/>
              <a:gd name="connsiteX12" fmla="*/ 1956093 w 5823792"/>
              <a:gd name="connsiteY12" fmla="*/ 203971 h 5536626"/>
              <a:gd name="connsiteX0" fmla="*/ 1956093 w 5824968"/>
              <a:gd name="connsiteY0" fmla="*/ 203971 h 5536626"/>
              <a:gd name="connsiteX1" fmla="*/ 3606128 w 5824968"/>
              <a:gd name="connsiteY1" fmla="*/ 31798 h 5536626"/>
              <a:gd name="connsiteX2" fmla="*/ 5143156 w 5824968"/>
              <a:gd name="connsiteY2" fmla="*/ 767544 h 5536626"/>
              <a:gd name="connsiteX3" fmla="*/ 5800467 w 5824968"/>
              <a:gd name="connsiteY3" fmla="*/ 3663699 h 5536626"/>
              <a:gd name="connsiteX4" fmla="*/ 4982265 w 5824968"/>
              <a:gd name="connsiteY4" fmla="*/ 5090135 h 5536626"/>
              <a:gd name="connsiteX5" fmla="*/ 2695271 w 5824968"/>
              <a:gd name="connsiteY5" fmla="*/ 5531071 h 5536626"/>
              <a:gd name="connsiteX6" fmla="*/ 854620 w 5824968"/>
              <a:gd name="connsiteY6" fmla="*/ 4855935 h 5536626"/>
              <a:gd name="connsiteX7" fmla="*/ 144205 w 5824968"/>
              <a:gd name="connsiteY7" fmla="*/ 2650385 h 5536626"/>
              <a:gd name="connsiteX8" fmla="*/ 363118 w 5824968"/>
              <a:gd name="connsiteY8" fmla="*/ 1366042 h 5536626"/>
              <a:gd name="connsiteX9" fmla="*/ 450411 w 5824968"/>
              <a:gd name="connsiteY9" fmla="*/ 1007316 h 5536626"/>
              <a:gd name="connsiteX10" fmla="*/ 23298 w 5824968"/>
              <a:gd name="connsiteY10" fmla="*/ 770557 h 5536626"/>
              <a:gd name="connsiteX11" fmla="*/ 1090851 w 5824968"/>
              <a:gd name="connsiteY11" fmla="*/ 482410 h 5536626"/>
              <a:gd name="connsiteX12" fmla="*/ 1956093 w 5824968"/>
              <a:gd name="connsiteY12" fmla="*/ 203971 h 5536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24968" h="5536626">
                <a:moveTo>
                  <a:pt x="1956093" y="203971"/>
                </a:moveTo>
                <a:cubicBezTo>
                  <a:pt x="2416071" y="69049"/>
                  <a:pt x="3074951" y="-62131"/>
                  <a:pt x="3606128" y="31798"/>
                </a:cubicBezTo>
                <a:cubicBezTo>
                  <a:pt x="4137305" y="125727"/>
                  <a:pt x="4839706" y="167149"/>
                  <a:pt x="5143156" y="767544"/>
                </a:cubicBezTo>
                <a:cubicBezTo>
                  <a:pt x="5627086" y="1597283"/>
                  <a:pt x="5913211" y="2337425"/>
                  <a:pt x="5800467" y="3663699"/>
                </a:cubicBezTo>
                <a:cubicBezTo>
                  <a:pt x="5666002" y="4275467"/>
                  <a:pt x="5499798" y="4778906"/>
                  <a:pt x="4982265" y="5090135"/>
                </a:cubicBezTo>
                <a:cubicBezTo>
                  <a:pt x="4464732" y="5401364"/>
                  <a:pt x="3383212" y="5570104"/>
                  <a:pt x="2695271" y="5531071"/>
                </a:cubicBezTo>
                <a:cubicBezTo>
                  <a:pt x="2007330" y="5492038"/>
                  <a:pt x="1608792" y="5694368"/>
                  <a:pt x="854620" y="4855935"/>
                </a:cubicBezTo>
                <a:cubicBezTo>
                  <a:pt x="420570" y="4381493"/>
                  <a:pt x="226122" y="3232034"/>
                  <a:pt x="144205" y="2650385"/>
                </a:cubicBezTo>
                <a:cubicBezTo>
                  <a:pt x="62288" y="2068737"/>
                  <a:pt x="190669" y="1906259"/>
                  <a:pt x="363118" y="1366042"/>
                </a:cubicBezTo>
                <a:cubicBezTo>
                  <a:pt x="405188" y="1271625"/>
                  <a:pt x="414881" y="1073979"/>
                  <a:pt x="450411" y="1007316"/>
                </a:cubicBezTo>
                <a:cubicBezTo>
                  <a:pt x="196957" y="697531"/>
                  <a:pt x="-83442" y="858041"/>
                  <a:pt x="23298" y="770557"/>
                </a:cubicBezTo>
                <a:cubicBezTo>
                  <a:pt x="130038" y="683073"/>
                  <a:pt x="441219" y="545955"/>
                  <a:pt x="1090851" y="482410"/>
                </a:cubicBezTo>
                <a:cubicBezTo>
                  <a:pt x="1390577" y="430872"/>
                  <a:pt x="1631276" y="330982"/>
                  <a:pt x="1956093" y="203971"/>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01821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9933"/>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41" name="Freeform: Shape 27">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42" name="Rectangle 29">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1">
            <a:extLst>
              <a:ext uri="{FF2B5EF4-FFF2-40B4-BE49-F238E27FC236}">
                <a16:creationId xmlns:a16="http://schemas.microsoft.com/office/drawing/2014/main" id="{4F4BB964-F5AA-45BD-906E-192DA00A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64605" y="1208504"/>
            <a:ext cx="4728955" cy="4459758"/>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solidFill>
            <a:schemeClr val="bg1"/>
          </a:solidFill>
          <a:ln w="19050" cap="flat">
            <a:noFill/>
            <a:prstDash val="solid"/>
            <a:miter/>
          </a:ln>
        </p:spPr>
        <p:txBody>
          <a:bodyPr wrap="square" rtlCol="0" anchor="ctr">
            <a:noAutofit/>
          </a:bodyPr>
          <a:lstStyle/>
          <a:p>
            <a:endParaRPr lang="en-US"/>
          </a:p>
        </p:txBody>
      </p:sp>
      <p:sp>
        <p:nvSpPr>
          <p:cNvPr id="44" name="Freeform: Shape 33">
            <a:extLst>
              <a:ext uri="{FF2B5EF4-FFF2-40B4-BE49-F238E27FC236}">
                <a16:creationId xmlns:a16="http://schemas.microsoft.com/office/drawing/2014/main" id="{45D11A2A-27EA-453B-9A61-585A893F3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608530" y="1152366"/>
            <a:ext cx="4728955" cy="4459758"/>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noFill/>
          <a:ln w="19050" cap="flat">
            <a:solidFill>
              <a:schemeClr val="tx1"/>
            </a:solid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CA87671-4760-5A4F-5F97-451F38490405}"/>
              </a:ext>
            </a:extLst>
          </p:cNvPr>
          <p:cNvSpPr>
            <a:spLocks noGrp="1"/>
          </p:cNvSpPr>
          <p:nvPr>
            <p:ph type="title"/>
          </p:nvPr>
        </p:nvSpPr>
        <p:spPr>
          <a:xfrm>
            <a:off x="826265" y="827123"/>
            <a:ext cx="3933022" cy="919065"/>
          </a:xfrm>
        </p:spPr>
        <p:txBody>
          <a:bodyPr vert="horz" lIns="91440" tIns="45720" rIns="91440" bIns="45720" rtlCol="0" anchor="b">
            <a:normAutofit/>
          </a:bodyPr>
          <a:lstStyle/>
          <a:p>
            <a:pPr algn="ctr"/>
            <a:r>
              <a:rPr lang="en-US" dirty="0"/>
              <a:t>conclusion</a:t>
            </a:r>
          </a:p>
        </p:txBody>
      </p:sp>
      <p:sp>
        <p:nvSpPr>
          <p:cNvPr id="8" name="TextBox 7">
            <a:extLst>
              <a:ext uri="{FF2B5EF4-FFF2-40B4-BE49-F238E27FC236}">
                <a16:creationId xmlns:a16="http://schemas.microsoft.com/office/drawing/2014/main" id="{4CA90F34-6BEA-C23F-A892-1BCFF3612173}"/>
              </a:ext>
            </a:extLst>
          </p:cNvPr>
          <p:cNvSpPr txBox="1"/>
          <p:nvPr/>
        </p:nvSpPr>
        <p:spPr>
          <a:xfrm>
            <a:off x="826265" y="1802326"/>
            <a:ext cx="3933021" cy="4278094"/>
          </a:xfrm>
          <a:prstGeom prst="rect">
            <a:avLst/>
          </a:prstGeom>
          <a:noFill/>
        </p:spPr>
        <p:txBody>
          <a:bodyPr wrap="square" rtlCol="0">
            <a:spAutoFit/>
          </a:bodyPr>
          <a:lstStyle/>
          <a:p>
            <a:r>
              <a:rPr lang="en-US" sz="1600" dirty="0">
                <a:latin typeface="Airal"/>
              </a:rPr>
              <a:t>  According to the findings of the studies that were presented in this presentation, the ability to think critically and solve problems is an important skill to have in the field of health and social care in order to improve the general quality of life of patients. One study showed there is a need for these skills to be improved.</a:t>
            </a:r>
          </a:p>
          <a:p>
            <a:r>
              <a:rPr lang="en-US" sz="1600" dirty="0">
                <a:latin typeface="Airal"/>
              </a:rPr>
              <a:t> Retrospective reflection improves </a:t>
            </a:r>
            <a:r>
              <a:rPr lang="en-GB" sz="1600" dirty="0">
                <a:latin typeface="Airal"/>
              </a:rPr>
              <a:t>the mentioned skills as hindsight gives an insight into what to improve and solve</a:t>
            </a:r>
            <a:r>
              <a:rPr lang="en-US" sz="1600" dirty="0">
                <a:latin typeface="Airal"/>
              </a:rPr>
              <a:t>. Also, Workplace dialogue and wit in the health and social care settings improve overall </a:t>
            </a:r>
            <a:r>
              <a:rPr lang="en-GB" sz="1600" dirty="0">
                <a:latin typeface="Airal"/>
              </a:rPr>
              <a:t>communications and relives some of the stress that they experience in their day-to-day line of work. </a:t>
            </a:r>
          </a:p>
          <a:p>
            <a:endParaRPr lang="en-GB" sz="1600" dirty="0">
              <a:latin typeface="Airal"/>
            </a:endParaRPr>
          </a:p>
        </p:txBody>
      </p:sp>
      <p:pic>
        <p:nvPicPr>
          <p:cNvPr id="6" name="Content Placeholder 5" descr="A picture containing map&#10;&#10;Description automatically generated">
            <a:hlinkClick r:id="rId2"/>
            <a:extLst>
              <a:ext uri="{FF2B5EF4-FFF2-40B4-BE49-F238E27FC236}">
                <a16:creationId xmlns:a16="http://schemas.microsoft.com/office/drawing/2014/main" id="{9F977478-C480-1AD4-2288-2AB7DB67735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59620" y="1524651"/>
            <a:ext cx="5389252" cy="3827463"/>
          </a:xfrm>
        </p:spPr>
      </p:pic>
    </p:spTree>
    <p:extLst>
      <p:ext uri="{BB962C8B-B14F-4D97-AF65-F5344CB8AC3E}">
        <p14:creationId xmlns:p14="http://schemas.microsoft.com/office/powerpoint/2010/main" val="1145607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5FED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C4A0EA-8DE1-FAB4-F837-63427D57DD3F}"/>
              </a:ext>
            </a:extLst>
          </p:cNvPr>
          <p:cNvSpPr txBox="1"/>
          <p:nvPr/>
        </p:nvSpPr>
        <p:spPr>
          <a:xfrm rot="10800000" flipH="1" flipV="1">
            <a:off x="508428" y="1475570"/>
            <a:ext cx="11345721" cy="4685257"/>
          </a:xfrm>
          <a:prstGeom prst="rect">
            <a:avLst/>
          </a:prstGeom>
          <a:noFill/>
        </p:spPr>
        <p:txBody>
          <a:bodyPr wrap="square" rtlCol="0">
            <a:spAutoFit/>
          </a:bodyPr>
          <a:lstStyle/>
          <a:p>
            <a:pPr>
              <a:lnSpc>
                <a:spcPct val="90000"/>
              </a:lnSpc>
              <a:spcAft>
                <a:spcPts val="800"/>
              </a:spcAft>
            </a:pPr>
            <a:r>
              <a:rPr lang="en-US" sz="1200" b="1" spc="50" dirty="0">
                <a:effectLst/>
                <a:latin typeface="Arial" panose="020B0604020202020204" pitchFamily="34" charset="0"/>
                <a:cs typeface="Arial" panose="020B0604020202020204" pitchFamily="34" charset="0"/>
              </a:rPr>
              <a:t>  Arnold, </a:t>
            </a:r>
            <a:r>
              <a:rPr lang="en-US" sz="1200" b="1" spc="50" dirty="0">
                <a:latin typeface="Arial" panose="020B0604020202020204" pitchFamily="34" charset="0"/>
                <a:cs typeface="Arial" panose="020B0604020202020204" pitchFamily="34" charset="0"/>
              </a:rPr>
              <a:t>E</a:t>
            </a:r>
            <a:r>
              <a:rPr lang="en-US" sz="1200" b="1" spc="50" dirty="0">
                <a:effectLst/>
                <a:latin typeface="Arial" panose="020B0604020202020204" pitchFamily="34" charset="0"/>
                <a:cs typeface="Arial" panose="020B0604020202020204" pitchFamily="34" charset="0"/>
              </a:rPr>
              <a:t>. (2019). </a:t>
            </a:r>
            <a:r>
              <a:rPr lang="en-US" sz="1200" b="1" i="1" spc="50" dirty="0">
                <a:effectLst/>
                <a:latin typeface="Arial" panose="020B0604020202020204" pitchFamily="34" charset="0"/>
                <a:cs typeface="Arial" panose="020B0604020202020204" pitchFamily="34" charset="0"/>
              </a:rPr>
              <a:t>Carmen </a:t>
            </a:r>
            <a:r>
              <a:rPr lang="en-US" sz="1200" b="1" i="1" spc="50" dirty="0" err="1">
                <a:effectLst/>
                <a:latin typeface="Arial" panose="020B0604020202020204" pitchFamily="34" charset="0"/>
                <a:cs typeface="Arial" panose="020B0604020202020204" pitchFamily="34" charset="0"/>
              </a:rPr>
              <a:t>Sandiego</a:t>
            </a:r>
            <a:r>
              <a:rPr lang="en-US" sz="1200" b="1" spc="50" dirty="0">
                <a:effectLst/>
                <a:latin typeface="Arial" panose="020B0604020202020204" pitchFamily="34" charset="0"/>
                <a:cs typeface="Arial" panose="020B0604020202020204" pitchFamily="34" charset="0"/>
              </a:rPr>
              <a:t> [Photograph. Bleeding Cool. </a:t>
            </a:r>
            <a:r>
              <a:rPr lang="en-US" sz="1200" b="1" u="sng" spc="50" dirty="0">
                <a:effectLst/>
                <a:latin typeface="Arial" panose="020B0604020202020204" pitchFamily="34" charset="0"/>
                <a:cs typeface="Arial" panose="020B0604020202020204" pitchFamily="34" charset="0"/>
                <a:hlinkClick r:id="rId2"/>
              </a:rPr>
              <a:t>"Carmen </a:t>
            </a:r>
            <a:r>
              <a:rPr lang="en-US" sz="1200" b="1" u="sng" spc="50" dirty="0" err="1">
                <a:effectLst/>
                <a:latin typeface="Arial" panose="020B0604020202020204" pitchFamily="34" charset="0"/>
                <a:cs typeface="Arial" panose="020B0604020202020204" pitchFamily="34" charset="0"/>
                <a:hlinkClick r:id="rId2"/>
              </a:rPr>
              <a:t>Sandiego</a:t>
            </a:r>
            <a:r>
              <a:rPr lang="en-US" sz="1200" b="1" u="sng" spc="50" dirty="0">
                <a:effectLst/>
                <a:latin typeface="Arial" panose="020B0604020202020204" pitchFamily="34" charset="0"/>
                <a:cs typeface="Arial" panose="020B0604020202020204" pitchFamily="34" charset="0"/>
                <a:hlinkClick r:id="rId2"/>
              </a:rPr>
              <a:t>" Season 2 Steals Back Our Hearts [Spoiler Review] (bleedingcool.com)</a:t>
            </a:r>
            <a:endParaRPr lang="en-US" sz="1200" b="1" spc="50" dirty="0">
              <a:effectLst/>
              <a:latin typeface="Arial" panose="020B0604020202020204" pitchFamily="34" charset="0"/>
              <a:cs typeface="Arial" panose="020B0604020202020204" pitchFamily="34" charset="0"/>
            </a:endParaRPr>
          </a:p>
          <a:p>
            <a:pPr>
              <a:lnSpc>
                <a:spcPct val="90000"/>
              </a:lnSpc>
              <a:spcAft>
                <a:spcPts val="800"/>
              </a:spcAft>
            </a:pPr>
            <a:r>
              <a:rPr lang="en-US" sz="1200" b="1" spc="50" dirty="0">
                <a:effectLst/>
                <a:latin typeface="Arial" panose="020B0604020202020204" pitchFamily="34" charset="0"/>
                <a:cs typeface="Arial" panose="020B0604020202020204" pitchFamily="34" charset="0"/>
              </a:rPr>
              <a:t>  </a:t>
            </a:r>
            <a:r>
              <a:rPr lang="en-US" sz="1200" b="1" spc="50" dirty="0" err="1">
                <a:effectLst/>
                <a:latin typeface="Arial" panose="020B0604020202020204" pitchFamily="34" charset="0"/>
                <a:cs typeface="Arial" panose="020B0604020202020204" pitchFamily="34" charset="0"/>
              </a:rPr>
              <a:t>Corvington</a:t>
            </a:r>
            <a:r>
              <a:rPr lang="en-US" sz="1200" b="1" spc="50" dirty="0">
                <a:effectLst/>
                <a:latin typeface="Arial" panose="020B0604020202020204" pitchFamily="34" charset="0"/>
                <a:cs typeface="Arial" panose="020B0604020202020204" pitchFamily="34" charset="0"/>
              </a:rPr>
              <a:t>, J. (2022).  </a:t>
            </a:r>
            <a:r>
              <a:rPr lang="en-US" sz="1200" b="1" i="1" spc="50" dirty="0">
                <a:effectLst/>
                <a:latin typeface="Arial" panose="020B0604020202020204" pitchFamily="34" charset="0"/>
                <a:cs typeface="Arial" panose="020B0604020202020204" pitchFamily="34" charset="0"/>
              </a:rPr>
              <a:t>The Disastrous Life of Saiki K </a:t>
            </a:r>
            <a:r>
              <a:rPr lang="en-US" sz="1200" b="1" spc="50" dirty="0">
                <a:effectLst/>
                <a:latin typeface="Arial" panose="020B0604020202020204" pitchFamily="34" charset="0"/>
                <a:cs typeface="Arial" panose="020B0604020202020204" pitchFamily="34" charset="0"/>
              </a:rPr>
              <a:t>[photograph]. Sports </a:t>
            </a:r>
            <a:r>
              <a:rPr lang="en-US" sz="1200" b="1" spc="50" dirty="0" err="1">
                <a:effectLst/>
                <a:latin typeface="Arial" panose="020B0604020202020204" pitchFamily="34" charset="0"/>
                <a:cs typeface="Arial" panose="020B0604020202020204" pitchFamily="34" charset="0"/>
              </a:rPr>
              <a:t>Keeda</a:t>
            </a:r>
            <a:r>
              <a:rPr lang="en-US" sz="1200" b="1" spc="50" dirty="0">
                <a:effectLst/>
                <a:latin typeface="Arial" panose="020B0604020202020204" pitchFamily="34" charset="0"/>
                <a:cs typeface="Arial" panose="020B0604020202020204" pitchFamily="34" charset="0"/>
              </a:rPr>
              <a:t>. </a:t>
            </a:r>
            <a:r>
              <a:rPr lang="en-US" sz="1200" b="1" u="sng" spc="50" dirty="0">
                <a:effectLst/>
                <a:latin typeface="Arial" panose="020B0604020202020204" pitchFamily="34" charset="0"/>
                <a:cs typeface="Arial" panose="020B0604020202020204" pitchFamily="34" charset="0"/>
                <a:hlinkClick r:id="rId3"/>
              </a:rPr>
              <a:t>https://staticg.sportskeeda.com/editor/2022/04/142d8-16500582081334-1920.jpg</a:t>
            </a:r>
            <a:r>
              <a:rPr lang="en-US" sz="1200" b="1" spc="50" dirty="0">
                <a:effectLst/>
                <a:latin typeface="Arial" panose="020B0604020202020204" pitchFamily="34" charset="0"/>
                <a:cs typeface="Arial" panose="020B0604020202020204" pitchFamily="34" charset="0"/>
              </a:rPr>
              <a:t> </a:t>
            </a:r>
          </a:p>
          <a:p>
            <a:pPr>
              <a:lnSpc>
                <a:spcPct val="90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Ibrahim, H. (2021) ‘</a:t>
            </a:r>
            <a:r>
              <a:rPr lang="en-US" sz="1200" b="1" dirty="0">
                <a:effectLst/>
                <a:latin typeface="Arial" panose="020B0604020202020204" pitchFamily="34" charset="0"/>
                <a:ea typeface="Calibri" panose="020F0502020204030204" pitchFamily="34" charset="0"/>
                <a:cs typeface="Arial" panose="020B0604020202020204" pitchFamily="34" charset="0"/>
              </a:rPr>
              <a:t>The impact of E-brain storming (individual, collective) in the development of educational design and scientific thinking skills of graduate students</a:t>
            </a:r>
            <a:r>
              <a:rPr lang="en-GB" sz="1200" b="1" dirty="0">
                <a:effectLst/>
                <a:latin typeface="Arial" panose="020B0604020202020204" pitchFamily="34" charset="0"/>
                <a:ea typeface="Calibri" panose="020F0502020204030204" pitchFamily="34" charset="0"/>
                <a:cs typeface="Arial" panose="020B0604020202020204" pitchFamily="34" charset="0"/>
              </a:rPr>
              <a:t>’</a:t>
            </a:r>
            <a:r>
              <a:rPr lang="en-GB" sz="1200" b="1" i="1" dirty="0">
                <a:effectLst/>
                <a:latin typeface="Arial" panose="020B0604020202020204" pitchFamily="34" charset="0"/>
                <a:ea typeface="Calibri" panose="020F0502020204030204" pitchFamily="34" charset="0"/>
                <a:cs typeface="Arial" panose="020B0604020202020204" pitchFamily="34" charset="0"/>
              </a:rPr>
              <a:t>. Journal of entrepreneurship education</a:t>
            </a:r>
            <a:r>
              <a:rPr lang="en-GB" sz="1200" b="1" dirty="0">
                <a:effectLst/>
                <a:latin typeface="Arial" panose="020B0604020202020204" pitchFamily="34" charset="0"/>
                <a:ea typeface="Calibri" panose="020F0502020204030204" pitchFamily="34" charset="0"/>
                <a:cs typeface="Arial" panose="020B0604020202020204" pitchFamily="34" charset="0"/>
              </a:rPr>
              <a:t>, 24(1), pp. 1–17.</a:t>
            </a:r>
            <a:endParaRPr lang="en-US" sz="1200" b="1" spc="50" dirty="0">
              <a:effectLst/>
              <a:latin typeface="Arial" panose="020B0604020202020204" pitchFamily="34" charset="0"/>
              <a:cs typeface="Arial" panose="020B0604020202020204" pitchFamily="34" charset="0"/>
            </a:endParaRPr>
          </a:p>
          <a:p>
            <a:pPr>
              <a:lnSpc>
                <a:spcPct val="90000"/>
              </a:lnSpc>
              <a:spcAft>
                <a:spcPts val="800"/>
              </a:spcAft>
            </a:pPr>
            <a:r>
              <a:rPr lang="en-US" sz="1200" b="1" spc="50" dirty="0">
                <a:effectLst/>
                <a:latin typeface="Arial" panose="020B0604020202020204" pitchFamily="34" charset="0"/>
                <a:cs typeface="Arial" panose="020B0604020202020204" pitchFamily="34" charset="0"/>
              </a:rPr>
              <a:t>  </a:t>
            </a:r>
            <a:r>
              <a:rPr lang="en-US" sz="1200" b="1" spc="50" dirty="0" err="1">
                <a:effectLst/>
                <a:latin typeface="Arial" panose="020B0604020202020204" pitchFamily="34" charset="0"/>
                <a:cs typeface="Arial" panose="020B0604020202020204" pitchFamily="34" charset="0"/>
              </a:rPr>
              <a:t>Houtarou</a:t>
            </a:r>
            <a:r>
              <a:rPr lang="en-US" sz="1200" b="1" spc="50" dirty="0">
                <a:effectLst/>
                <a:latin typeface="Arial" panose="020B0604020202020204" pitchFamily="34" charset="0"/>
                <a:cs typeface="Arial" panose="020B0604020202020204" pitchFamily="34" charset="0"/>
              </a:rPr>
              <a:t> H, O. </a:t>
            </a:r>
            <a:r>
              <a:rPr lang="en-US" sz="1200" b="1" i="1" spc="50" dirty="0">
                <a:effectLst/>
                <a:latin typeface="Arial" panose="020B0604020202020204" pitchFamily="34" charset="0"/>
                <a:cs typeface="Arial" panose="020B0604020202020204" pitchFamily="34" charset="0"/>
              </a:rPr>
              <a:t>Thinking Deeply And Pinching His Chin </a:t>
            </a:r>
            <a:r>
              <a:rPr lang="en-US" sz="1200" b="1" spc="50" dirty="0">
                <a:effectLst/>
                <a:latin typeface="Arial" panose="020B0604020202020204" pitchFamily="34" charset="0"/>
                <a:cs typeface="Arial" panose="020B0604020202020204" pitchFamily="34" charset="0"/>
              </a:rPr>
              <a:t>[Photograph]</a:t>
            </a:r>
            <a:r>
              <a:rPr lang="en-US" sz="1200" b="1" i="1" spc="50" dirty="0">
                <a:effectLst/>
                <a:latin typeface="Arial" panose="020B0604020202020204" pitchFamily="34" charset="0"/>
                <a:cs typeface="Arial" panose="020B0604020202020204" pitchFamily="34" charset="0"/>
              </a:rPr>
              <a:t>.</a:t>
            </a:r>
            <a:r>
              <a:rPr lang="en-US" sz="1200" b="1" spc="50" dirty="0">
                <a:effectLst/>
                <a:latin typeface="Arial" panose="020B0604020202020204" pitchFamily="34" charset="0"/>
                <a:cs typeface="Arial" panose="020B0604020202020204" pitchFamily="34" charset="0"/>
              </a:rPr>
              <a:t> Wallpapers. </a:t>
            </a:r>
            <a:r>
              <a:rPr lang="en-US" sz="1200" b="1" u="sng" spc="50" dirty="0">
                <a:effectLst/>
                <a:latin typeface="Arial" panose="020B0604020202020204" pitchFamily="34" charset="0"/>
                <a:cs typeface="Arial" panose="020B0604020202020204" pitchFamily="34" charset="0"/>
                <a:hlinkClick r:id="rId4"/>
              </a:rPr>
              <a:t>https://wallpapers.com/images/file/oreki-houtarou-thinking-sns83pxcac4i3xiy.jpg</a:t>
            </a:r>
            <a:endParaRPr lang="en-US" sz="1200" b="1" u="sng" spc="50" dirty="0">
              <a:effectLst/>
              <a:latin typeface="Arial" panose="020B0604020202020204" pitchFamily="34" charset="0"/>
              <a:cs typeface="Arial" panose="020B0604020202020204" pitchFamily="34" charset="0"/>
            </a:endParaRPr>
          </a:p>
          <a:p>
            <a:pPr>
              <a:lnSpc>
                <a:spcPct val="107000"/>
              </a:lnSpc>
              <a:spcAft>
                <a:spcPts val="800"/>
              </a:spcAft>
            </a:pPr>
            <a:r>
              <a:rPr lang="en-GB" sz="1200" b="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t>
            </a:r>
            <a:r>
              <a:rPr lang="en-GB" sz="1200" b="1"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Hundial</a:t>
            </a:r>
            <a:r>
              <a:rPr lang="en-GB" sz="1200" b="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H. (2020) ‘The Safe Care </a:t>
            </a:r>
            <a:r>
              <a:rPr lang="en-GB" sz="1200" b="1"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Framework</a:t>
            </a:r>
            <a:r>
              <a:rPr lang="en-GB" sz="1200" b="1" baseline="300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TM</a:t>
            </a:r>
            <a:r>
              <a:rPr lang="en-GB" sz="1200" b="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 practical tool for critical thinking’, </a:t>
            </a:r>
            <a:r>
              <a:rPr lang="en-GB" sz="1200" b="1"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Nurse education in practice</a:t>
            </a:r>
            <a:r>
              <a:rPr lang="en-GB" sz="1200" b="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48, pp. 102852–102852. Available at</a:t>
            </a:r>
            <a:r>
              <a:rPr lang="en-GB" sz="1200" b="1" dirty="0">
                <a:solidFill>
                  <a:srgbClr val="3A3A3A"/>
                </a:solidFill>
                <a:effectLst/>
                <a:latin typeface="Arial" panose="020B0604020202020204" pitchFamily="34" charset="0"/>
                <a:ea typeface="Calibri" panose="020F0502020204030204" pitchFamily="34" charset="0"/>
                <a:cs typeface="Arial" panose="020B0604020202020204" pitchFamily="34" charset="0"/>
              </a:rPr>
              <a:t>: </a:t>
            </a:r>
            <a:r>
              <a:rPr lang="en-GB" sz="1200" b="1" u="sng" dirty="0">
                <a:solidFill>
                  <a:srgbClr val="3A3A3A"/>
                </a:solidFill>
                <a:effectLst/>
                <a:latin typeface="Arial" panose="020B0604020202020204" pitchFamily="34" charset="0"/>
                <a:ea typeface="Calibri" panose="020F0502020204030204" pitchFamily="34" charset="0"/>
                <a:cs typeface="Arial" panose="020B0604020202020204" pitchFamily="34" charset="0"/>
                <a:hlinkClick r:id="rId5"/>
              </a:rPr>
              <a:t>https://doi.org/10.1016/j.nepr.2020.102852</a:t>
            </a:r>
            <a:r>
              <a:rPr lang="en-GB" sz="1200" b="1" dirty="0">
                <a:solidFill>
                  <a:srgbClr val="3A3A3A"/>
                </a:solidFill>
                <a:effectLst/>
                <a:latin typeface="Arial" panose="020B0604020202020204" pitchFamily="34" charset="0"/>
                <a:ea typeface="Calibri" panose="020F0502020204030204" pitchFamily="34" charset="0"/>
                <a:cs typeface="Arial" panose="020B0604020202020204" pitchFamily="34" charset="0"/>
              </a:rPr>
              <a:t>. </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   MacKay, R.B. and McKiernan, P. (2004) ‘The role of hindsight in Foresight: Refining strategic reasoning,’ </a:t>
            </a:r>
            <a:r>
              <a:rPr lang="en-GB" sz="1200" b="1" i="1" dirty="0">
                <a:effectLst/>
                <a:latin typeface="Arial" panose="020B0604020202020204" pitchFamily="34" charset="0"/>
                <a:ea typeface="Times New Roman" panose="02020603050405020304" pitchFamily="18" charset="0"/>
                <a:cs typeface="Arial" panose="020B0604020202020204" pitchFamily="34" charset="0"/>
              </a:rPr>
              <a:t>Futures</a:t>
            </a:r>
            <a:r>
              <a:rPr lang="en-GB" sz="1200" b="1" dirty="0">
                <a:effectLst/>
                <a:latin typeface="Arial" panose="020B0604020202020204" pitchFamily="34" charset="0"/>
                <a:ea typeface="Times New Roman" panose="02020603050405020304" pitchFamily="18" charset="0"/>
                <a:cs typeface="Arial" panose="020B0604020202020204" pitchFamily="34" charset="0"/>
              </a:rPr>
              <a:t>, 36(2), pp. 161–179. Available at: </a:t>
            </a:r>
            <a:r>
              <a:rPr lang="en-GB" sz="1200" b="1"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https://doi.org/10.1016/s0016-3287(03)00147-2</a:t>
            </a:r>
            <a:r>
              <a:rPr lang="en-GB" sz="1200" b="1" dirty="0">
                <a:effectLst/>
                <a:latin typeface="Arial" panose="020B0604020202020204" pitchFamily="34" charset="0"/>
                <a:ea typeface="Times New Roman" panose="02020603050405020304" pitchFamily="18" charset="0"/>
                <a:cs typeface="Arial" panose="020B0604020202020204" pitchFamily="34" charset="0"/>
              </a:rPr>
              <a:t> </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Suárez-Barraza, M.F. and Rodríguez-González, F.G. (2019) ‘Cornerstone root causes through the analysis of the Ishikawa diagram, is it possible to find them?: A first research approach, </a:t>
            </a:r>
            <a:r>
              <a:rPr lang="en-GB" sz="1200" b="1" i="1" dirty="0">
                <a:effectLst/>
                <a:latin typeface="Arial" panose="020B0604020202020204" pitchFamily="34" charset="0"/>
                <a:ea typeface="Times New Roman" panose="02020603050405020304" pitchFamily="18" charset="0"/>
                <a:cs typeface="Arial" panose="020B0604020202020204" pitchFamily="34" charset="0"/>
              </a:rPr>
              <a:t>International Journal of Quality and Service Sciences</a:t>
            </a:r>
            <a:r>
              <a:rPr lang="en-GB" sz="1200" b="1" dirty="0">
                <a:effectLst/>
                <a:latin typeface="Arial" panose="020B0604020202020204" pitchFamily="34" charset="0"/>
                <a:ea typeface="Times New Roman" panose="02020603050405020304" pitchFamily="18" charset="0"/>
                <a:cs typeface="Arial" panose="020B0604020202020204" pitchFamily="34" charset="0"/>
              </a:rPr>
              <a:t>, 11(2), pp. 302-316. Available at: </a:t>
            </a:r>
            <a:r>
              <a:rPr lang="en-GB" sz="1200" b="1"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https://doi.org/10.1108/IJQSS-12-2017-0113</a:t>
            </a:r>
            <a:r>
              <a:rPr lang="en-GB" sz="1200" b="1"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spcAft>
                <a:spcPts val="800"/>
              </a:spcAft>
            </a:pPr>
            <a:r>
              <a:rPr lang="en-GB" sz="12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Tang, T., </a:t>
            </a:r>
            <a:r>
              <a:rPr lang="en-GB" sz="12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Vezzani</a:t>
            </a:r>
            <a:r>
              <a:rPr lang="en-GB" sz="12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V. and Eriksson, V., 2020. ’Developing critical thinking, collective creativity skills and problem solving through playful design jams’. </a:t>
            </a:r>
            <a:r>
              <a:rPr lang="en-GB" sz="1200" b="1" i="1" dirty="0">
                <a:effectLst/>
                <a:latin typeface="Arial" panose="020B0604020202020204" pitchFamily="34" charset="0"/>
                <a:ea typeface="Calibri" panose="020F0502020204030204" pitchFamily="34" charset="0"/>
                <a:cs typeface="Arial" panose="020B0604020202020204" pitchFamily="34" charset="0"/>
              </a:rPr>
              <a:t>Thinking Skills and Creativity</a:t>
            </a:r>
            <a:r>
              <a:rPr lang="en-GB" sz="1200" b="1" dirty="0">
                <a:effectLst/>
                <a:latin typeface="Arial" panose="020B0604020202020204" pitchFamily="34" charset="0"/>
                <a:ea typeface="Calibri" panose="020F0502020204030204" pitchFamily="34" charset="0"/>
                <a:cs typeface="Arial" panose="020B0604020202020204" pitchFamily="34" charset="0"/>
              </a:rPr>
              <a:t>, </a:t>
            </a:r>
            <a:r>
              <a:rPr lang="en-GB" sz="1200" b="1" i="1" dirty="0">
                <a:effectLst/>
                <a:latin typeface="Arial" panose="020B0604020202020204" pitchFamily="34" charset="0"/>
                <a:ea typeface="Calibri" panose="020F0502020204030204" pitchFamily="34" charset="0"/>
                <a:cs typeface="Arial" panose="020B0604020202020204" pitchFamily="34" charset="0"/>
              </a:rPr>
              <a:t>37</a:t>
            </a:r>
            <a:r>
              <a:rPr lang="en-GB" sz="1200" b="1" dirty="0">
                <a:effectLst/>
                <a:latin typeface="Arial" panose="020B0604020202020204" pitchFamily="34" charset="0"/>
                <a:ea typeface="Calibri" panose="020F0502020204030204" pitchFamily="34" charset="0"/>
                <a:cs typeface="Arial" panose="020B0604020202020204" pitchFamily="34" charset="0"/>
              </a:rPr>
              <a:t>, pp.100696. </a:t>
            </a:r>
            <a:r>
              <a:rPr lang="en-GB" sz="1200" b="1"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200" b="1"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https://doi.org/10.1016/j.tsc.2020.100696</a:t>
            </a:r>
            <a:r>
              <a:rPr lang="en-GB" sz="1200" b="1" dirty="0">
                <a:effectLst/>
                <a:latin typeface="Arial" panose="020B0604020202020204" pitchFamily="34" charset="0"/>
                <a:ea typeface="Times New Roman" panose="02020603050405020304" pitchFamily="18" charset="0"/>
                <a:cs typeface="Arial" panose="020B0604020202020204" pitchFamily="34" charset="0"/>
              </a:rPr>
              <a:t>.</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  Wanzer, M., Booth-Butterfield, M. and Booth-Butterfield, S. (2005) ‘If we didn’t use </a:t>
            </a:r>
            <a:r>
              <a:rPr lang="en-GB" sz="1200" b="1" dirty="0" err="1">
                <a:effectLst/>
                <a:latin typeface="Arial" panose="020B0604020202020204" pitchFamily="34" charset="0"/>
                <a:ea typeface="Times New Roman" panose="02020603050405020304" pitchFamily="18" charset="0"/>
                <a:cs typeface="Arial" panose="020B0604020202020204" pitchFamily="34" charset="0"/>
              </a:rPr>
              <a:t>humor</a:t>
            </a:r>
            <a:r>
              <a:rPr lang="en-GB" sz="1200" b="1" dirty="0">
                <a:effectLst/>
                <a:latin typeface="Arial" panose="020B0604020202020204" pitchFamily="34" charset="0"/>
                <a:ea typeface="Times New Roman" panose="02020603050405020304" pitchFamily="18" charset="0"/>
                <a:cs typeface="Arial" panose="020B0604020202020204" pitchFamily="34" charset="0"/>
              </a:rPr>
              <a:t>, we’d cry’: Humorous coping communication in health care settings. </a:t>
            </a:r>
            <a:r>
              <a:rPr lang="en-GB" sz="1200" b="1" i="1" dirty="0">
                <a:effectLst/>
                <a:latin typeface="Arial" panose="020B0604020202020204" pitchFamily="34" charset="0"/>
                <a:ea typeface="Times New Roman" panose="02020603050405020304" pitchFamily="18" charset="0"/>
                <a:cs typeface="Arial" panose="020B0604020202020204" pitchFamily="34" charset="0"/>
              </a:rPr>
              <a:t>Journal of Health Communication</a:t>
            </a:r>
            <a:r>
              <a:rPr lang="en-GB" sz="1200" b="1" dirty="0">
                <a:effectLst/>
                <a:latin typeface="Arial" panose="020B0604020202020204" pitchFamily="34" charset="0"/>
                <a:ea typeface="Times New Roman" panose="02020603050405020304" pitchFamily="18" charset="0"/>
                <a:cs typeface="Arial" panose="020B0604020202020204" pitchFamily="34" charset="0"/>
              </a:rPr>
              <a:t>, 10(2). pp. </a:t>
            </a:r>
            <a:r>
              <a:rPr lang="en-GB" sz="1200" b="1" dirty="0">
                <a:solidFill>
                  <a:srgbClr val="333333"/>
                </a:solidFill>
                <a:effectLst/>
                <a:latin typeface="Arial" panose="020B0604020202020204" pitchFamily="34" charset="0"/>
                <a:ea typeface="Calibri" panose="020F0502020204030204" pitchFamily="34" charset="0"/>
                <a:cs typeface="Arial" panose="020B0604020202020204" pitchFamily="34" charset="0"/>
              </a:rPr>
              <a:t>105–125</a:t>
            </a:r>
            <a:r>
              <a:rPr lang="en-GB" sz="1200" b="1"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b="1"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https://doi.org/10.1080/10810730590915092</a:t>
            </a:r>
            <a:r>
              <a:rPr lang="en-GB" sz="1200" b="1" dirty="0">
                <a:effectLst/>
                <a:latin typeface="Arial" panose="020B0604020202020204" pitchFamily="34" charset="0"/>
                <a:ea typeface="Times New Roman" panose="02020603050405020304" pitchFamily="18" charset="0"/>
                <a:cs typeface="Arial" panose="020B0604020202020204" pitchFamily="34" charset="0"/>
              </a:rPr>
              <a:t>. </a:t>
            </a:r>
            <a:endParaRPr lang="en-US" sz="1200" b="1" u="sng" spc="50" dirty="0">
              <a:effectLst/>
              <a:latin typeface="Arial" panose="020B0604020202020204" pitchFamily="34" charset="0"/>
              <a:cs typeface="Arial" panose="020B0604020202020204" pitchFamily="34" charset="0"/>
            </a:endParaRPr>
          </a:p>
          <a:p>
            <a:pPr>
              <a:lnSpc>
                <a:spcPct val="90000"/>
              </a:lnSpc>
              <a:spcAft>
                <a:spcPts val="800"/>
              </a:spcAft>
            </a:pPr>
            <a:r>
              <a:rPr lang="en-US" sz="1200" b="1" spc="50" dirty="0">
                <a:effectLst/>
                <a:latin typeface="Arial" panose="020B0604020202020204" pitchFamily="34" charset="0"/>
                <a:cs typeface="Arial" panose="020B0604020202020204" pitchFamily="34" charset="0"/>
              </a:rPr>
              <a:t>  Wu, H. (2020). </a:t>
            </a:r>
            <a:r>
              <a:rPr lang="en-US" sz="1200" b="1" i="1" spc="50" dirty="0">
                <a:effectLst/>
                <a:latin typeface="Arial" panose="020B0604020202020204" pitchFamily="34" charset="0"/>
                <a:cs typeface="Arial" panose="020B0604020202020204" pitchFamily="34" charset="0"/>
              </a:rPr>
              <a:t>The first surgery in the battlefield </a:t>
            </a:r>
            <a:r>
              <a:rPr lang="en-US" sz="1200" b="1" spc="50" dirty="0">
                <a:effectLst/>
                <a:latin typeface="Arial" panose="020B0604020202020204" pitchFamily="34" charset="0"/>
                <a:cs typeface="Arial" panose="020B0604020202020204" pitchFamily="34" charset="0"/>
              </a:rPr>
              <a:t>[Photograph]</a:t>
            </a:r>
            <a:r>
              <a:rPr lang="en-US" sz="1200" b="1" i="1" spc="50" dirty="0">
                <a:effectLst/>
                <a:latin typeface="Arial" panose="020B0604020202020204" pitchFamily="34" charset="0"/>
                <a:cs typeface="Arial" panose="020B0604020202020204" pitchFamily="34" charset="0"/>
              </a:rPr>
              <a:t>.</a:t>
            </a:r>
            <a:r>
              <a:rPr lang="en-US" sz="1200" b="1" spc="50" dirty="0">
                <a:effectLst/>
                <a:latin typeface="Arial" panose="020B0604020202020204" pitchFamily="34" charset="0"/>
                <a:cs typeface="Arial" panose="020B0604020202020204" pitchFamily="34" charset="0"/>
              </a:rPr>
              <a:t>Twitter. </a:t>
            </a:r>
            <a:r>
              <a:rPr lang="en-US" sz="1200" b="1" u="sng" spc="50" dirty="0">
                <a:effectLst/>
                <a:latin typeface="Arial" panose="020B0604020202020204" pitchFamily="34" charset="0"/>
                <a:cs typeface="Arial" panose="020B0604020202020204" pitchFamily="34" charset="0"/>
                <a:hlinkClick r:id="rId10"/>
              </a:rPr>
              <a:t>https://twitter.com/Astream15/status/1221812285057970176/photo/1</a:t>
            </a:r>
            <a:endParaRPr lang="en-US" sz="1200" b="1" spc="50" dirty="0">
              <a:latin typeface="Arial" panose="020B0604020202020204" pitchFamily="34" charset="0"/>
              <a:cs typeface="Arial" panose="020B0604020202020204" pitchFamily="34" charset="0"/>
            </a:endParaRPr>
          </a:p>
        </p:txBody>
      </p:sp>
      <p:sp>
        <p:nvSpPr>
          <p:cNvPr id="6" name="Star: 5 Points 5">
            <a:extLst>
              <a:ext uri="{FF2B5EF4-FFF2-40B4-BE49-F238E27FC236}">
                <a16:creationId xmlns:a16="http://schemas.microsoft.com/office/drawing/2014/main" id="{D82D2535-555C-7063-A7F3-A44ADDEA5051}"/>
              </a:ext>
            </a:extLst>
          </p:cNvPr>
          <p:cNvSpPr/>
          <p:nvPr/>
        </p:nvSpPr>
        <p:spPr>
          <a:xfrm>
            <a:off x="3933022" y="-52241"/>
            <a:ext cx="3833870" cy="1344058"/>
          </a:xfrm>
          <a:prstGeom prst="star5">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highlight>
                  <a:srgbClr val="00FFFF"/>
                </a:highlight>
                <a:latin typeface="Arial" panose="020B0604020202020204" pitchFamily="34" charset="0"/>
                <a:cs typeface="Arial" panose="020B0604020202020204" pitchFamily="34" charset="0"/>
              </a:rPr>
              <a:t>Reference </a:t>
            </a:r>
          </a:p>
        </p:txBody>
      </p:sp>
    </p:spTree>
    <p:extLst>
      <p:ext uri="{BB962C8B-B14F-4D97-AF65-F5344CB8AC3E}">
        <p14:creationId xmlns:p14="http://schemas.microsoft.com/office/powerpoint/2010/main" val="2565049017"/>
      </p:ext>
    </p:extLst>
  </p:cSld>
  <p:clrMapOvr>
    <a:masterClrMapping/>
  </p:clrMapOvr>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9" ma:contentTypeDescription="Create a new document." ma:contentTypeScope="" ma:versionID="3b7fcc922dc0315d207f67417616ca39">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7cf9891173a7ede1027b075efa4ffd89"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0C7D1670-C6C6-401D-A3BC-99910E271C2A}">
  <ds:schemaRefs>
    <ds:schemaRef ds:uri="http://schemas.microsoft.com/sharepoint/v3/contenttype/forms"/>
  </ds:schemaRefs>
</ds:datastoreItem>
</file>

<file path=customXml/itemProps2.xml><?xml version="1.0" encoding="utf-8"?>
<ds:datastoreItem xmlns:ds="http://schemas.openxmlformats.org/officeDocument/2006/customXml" ds:itemID="{DC70809F-CF4E-4C0A-BB50-817C4D59FD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A3F2CFD-BB84-460C-A27D-7B87531797A8}">
  <ds:schemaRefs>
    <ds:schemaRef ds:uri="http://schemas.openxmlformats.org/package/2006/metadata/core-properties"/>
    <ds:schemaRef ds:uri="http://schemas.microsoft.com/office/2006/documentManagement/types"/>
    <ds:schemaRef ds:uri="http://purl.org/dc/dcmitype/"/>
    <ds:schemaRef ds:uri="http://purl.org/dc/elements/1.1/"/>
    <ds:schemaRef ds:uri="01059ada-d055-41df-ae87-635bd8b92658"/>
    <ds:schemaRef ds:uri="http://www.w3.org/XML/1998/namespace"/>
    <ds:schemaRef ds:uri="5c225c8a-d58b-4f92-9659-fc93657787ef"/>
    <ds:schemaRef ds:uri="http://schemas.microsoft.com/office/2006/metadata/properties"/>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1170</Words>
  <Application>Microsoft Office PowerPoint</Application>
  <PresentationFormat>Widescreen</PresentationFormat>
  <Paragraphs>39</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Airal</vt:lpstr>
      <vt:lpstr>Arial</vt:lpstr>
      <vt:lpstr>Arial Nova Light</vt:lpstr>
      <vt:lpstr>Calibri</vt:lpstr>
      <vt:lpstr>The Hand</vt:lpstr>
      <vt:lpstr>The Hand Black</vt:lpstr>
      <vt:lpstr>The Serif Hand</vt:lpstr>
      <vt:lpstr>ChitchatVTI</vt:lpstr>
      <vt:lpstr>Student Name.: Abeer Ishal Student Number: 2128229 Lecturers Name: Dr. Fouziya Farheen  Module name: Professional Development with H &amp; S Care Modules code: LCHS4005  </vt:lpstr>
      <vt:lpstr>Introduction</vt:lpstr>
      <vt:lpstr>PowerPoint Presentation</vt:lpstr>
      <vt:lpstr>PowerPoint Presentation</vt:lpstr>
      <vt:lpstr>PowerPoint Presentation</vt:lpstr>
      <vt:lpstr>Having a high level of critical thinking skills is highly linked with providing effective patient care and a fruitful professional career. Students and professional healthcare workers equally need training in critical thinking to help improve patient safety and quality life (Hundial, 2020). </vt:lpstr>
      <vt:lpstr>PowerPoint Presentation</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Abeer Ishal Student Number: 2128229 Lecturers Name: Dr. Fouziya Farheen  Module name: Professional Development with H &amp; S Care Modules code: LCHS4005  </dc:title>
  <dc:creator>Abeer Ishal (2128229)</dc:creator>
  <cp:lastModifiedBy>Abeer Ishal (2128229)</cp:lastModifiedBy>
  <cp:revision>1</cp:revision>
  <dcterms:created xsi:type="dcterms:W3CDTF">2023-03-09T11:41:04Z</dcterms:created>
  <dcterms:modified xsi:type="dcterms:W3CDTF">2023-03-16T14:24:12Z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