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31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809" autoAdjust="0"/>
    <p:restoredTop sz="94660"/>
  </p:normalViewPr>
  <p:slideViewPr>
    <p:cSldViewPr snapToGrid="0">
      <p:cViewPr varScale="1">
        <p:scale>
          <a:sx n="85" d="100"/>
          <a:sy n="85" d="100"/>
        </p:scale>
        <p:origin x="14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06F94-9F8C-4F7F-91D5-2A6C1CA043F6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2BE76-0826-4094-AD19-02F3CF280E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11620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06F94-9F8C-4F7F-91D5-2A6C1CA043F6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2BE76-0826-4094-AD19-02F3CF280E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00819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06F94-9F8C-4F7F-91D5-2A6C1CA043F6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2BE76-0826-4094-AD19-02F3CF280E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15124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06F94-9F8C-4F7F-91D5-2A6C1CA043F6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2BE76-0826-4094-AD19-02F3CF280E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67045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06F94-9F8C-4F7F-91D5-2A6C1CA043F6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2BE76-0826-4094-AD19-02F3CF280E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14158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06F94-9F8C-4F7F-91D5-2A6C1CA043F6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2BE76-0826-4094-AD19-02F3CF280E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21573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06F94-9F8C-4F7F-91D5-2A6C1CA043F6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2BE76-0826-4094-AD19-02F3CF280E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15429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06F94-9F8C-4F7F-91D5-2A6C1CA043F6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2BE76-0826-4094-AD19-02F3CF280E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42717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06F94-9F8C-4F7F-91D5-2A6C1CA043F6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2BE76-0826-4094-AD19-02F3CF280E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73290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06F94-9F8C-4F7F-91D5-2A6C1CA043F6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2BE76-0826-4094-AD19-02F3CF280E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9335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06F94-9F8C-4F7F-91D5-2A6C1CA043F6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2BE76-0826-4094-AD19-02F3CF280EB7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3076588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06F94-9F8C-4F7F-91D5-2A6C1CA043F6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2BE76-0826-4094-AD19-02F3CF280E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67710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06F94-9F8C-4F7F-91D5-2A6C1CA043F6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2BE76-0826-4094-AD19-02F3CF280EB7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787582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06F94-9F8C-4F7F-91D5-2A6C1CA043F6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2BE76-0826-4094-AD19-02F3CF280E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05912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06F94-9F8C-4F7F-91D5-2A6C1CA043F6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2BE76-0826-4094-AD19-02F3CF280E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01446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06F94-9F8C-4F7F-91D5-2A6C1CA043F6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2BE76-0826-4094-AD19-02F3CF280E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76719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C06F94-9F8C-4F7F-91D5-2A6C1CA043F6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782BE76-0826-4094-AD19-02F3CF280E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94339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32" r:id="rId1"/>
    <p:sldLayoutId id="2147484033" r:id="rId2"/>
    <p:sldLayoutId id="2147484034" r:id="rId3"/>
    <p:sldLayoutId id="2147484035" r:id="rId4"/>
    <p:sldLayoutId id="2147484036" r:id="rId5"/>
    <p:sldLayoutId id="2147484037" r:id="rId6"/>
    <p:sldLayoutId id="2147484038" r:id="rId7"/>
    <p:sldLayoutId id="2147484039" r:id="rId8"/>
    <p:sldLayoutId id="2147484040" r:id="rId9"/>
    <p:sldLayoutId id="2147484041" r:id="rId10"/>
    <p:sldLayoutId id="2147484042" r:id="rId11"/>
    <p:sldLayoutId id="2147484043" r:id="rId12"/>
    <p:sldLayoutId id="2147484044" r:id="rId13"/>
    <p:sldLayoutId id="2147484045" r:id="rId14"/>
    <p:sldLayoutId id="2147484046" r:id="rId15"/>
    <p:sldLayoutId id="2147484047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B415268-E044-40A4-9DC0-84E12133DB11}"/>
              </a:ext>
            </a:extLst>
          </p:cNvPr>
          <p:cNvSpPr/>
          <p:nvPr/>
        </p:nvSpPr>
        <p:spPr>
          <a:xfrm>
            <a:off x="136477" y="122830"/>
            <a:ext cx="11941791" cy="66784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400" b="1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7 STEPS OF DESIGN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b="1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STEP 1: Commitment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 must make a commitment to yourself to do the best job you can. Get rid of any negative feeling you might have toward the project.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b="1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STEP 2: Analysis 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sz="1600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First Read Through</a:t>
            </a:r>
            <a:endParaRPr lang="en-GB" sz="1600" u="sng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Read for fun.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Gain a general understanding of the storyline.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ctr"/>
            <a:r>
              <a:rPr lang="en-GB" sz="1600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Find out character relationships.</a:t>
            </a:r>
          </a:p>
          <a:p>
            <a:pPr lvl="0" algn="ctr"/>
            <a:r>
              <a:rPr lang="en-GB" sz="1600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Your emotional response to the play.</a:t>
            </a:r>
            <a:endParaRPr lang="en-GB" sz="1600" dirty="0">
              <a:solidFill>
                <a:prstClr val="black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sz="16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sz="1600" b="1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Analysis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sz="1600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Second Read Through</a:t>
            </a:r>
            <a:endParaRPr lang="en-GB" sz="1600" u="sng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Look for moments &amp; incidents within the play that stimulate your imagination.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Look for clues to: time of day, time of year and the place/environment in which the characters live.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Remember no idea is insignificant at this point.</a:t>
            </a:r>
          </a:p>
          <a:p>
            <a:pPr algn="ctr">
              <a:spcAft>
                <a:spcPts val="0"/>
              </a:spcAft>
            </a:pP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sz="1600" b="1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Analysis</a:t>
            </a:r>
          </a:p>
          <a:p>
            <a:pPr algn="ctr">
              <a:spcAft>
                <a:spcPts val="0"/>
              </a:spcAft>
            </a:pPr>
            <a:r>
              <a:rPr lang="en-GB" sz="1600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Third Read Through</a:t>
            </a:r>
          </a:p>
          <a:p>
            <a:pPr algn="ctr">
              <a:spcAft>
                <a:spcPts val="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Look for mechanical information.</a:t>
            </a:r>
          </a:p>
          <a:p>
            <a:pPr algn="ctr">
              <a:spcAft>
                <a:spcPts val="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Scene Changes.</a:t>
            </a:r>
          </a:p>
          <a:p>
            <a:pPr algn="ctr">
              <a:spcAft>
                <a:spcPts val="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Doors, Windows, Furniture, Rocks, and Trees.</a:t>
            </a:r>
          </a:p>
          <a:p>
            <a:pPr algn="ctr">
              <a:spcAft>
                <a:spcPts val="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Special Effects/Staging</a:t>
            </a:r>
          </a:p>
          <a:p>
            <a:pPr algn="ctr">
              <a:spcAft>
                <a:spcPts val="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Consider budget.</a:t>
            </a:r>
          </a:p>
          <a:p>
            <a:pPr algn="ctr">
              <a:spcAft>
                <a:spcPts val="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Ask Questions?</a:t>
            </a:r>
          </a:p>
        </p:txBody>
      </p:sp>
    </p:spTree>
    <p:extLst>
      <p:ext uri="{BB962C8B-B14F-4D97-AF65-F5344CB8AC3E}">
        <p14:creationId xmlns:p14="http://schemas.microsoft.com/office/powerpoint/2010/main" val="13142056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B415268-E044-40A4-9DC0-84E12133DB11}"/>
              </a:ext>
            </a:extLst>
          </p:cNvPr>
          <p:cNvSpPr/>
          <p:nvPr/>
        </p:nvSpPr>
        <p:spPr>
          <a:xfrm>
            <a:off x="136477" y="122830"/>
            <a:ext cx="11941791" cy="64940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</a:pPr>
            <a:r>
              <a:rPr lang="en-GB" b="1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STEP 3: Research</a:t>
            </a:r>
          </a:p>
          <a:p>
            <a:pPr algn="ctr">
              <a:spcAft>
                <a:spcPts val="0"/>
              </a:spcAft>
            </a:pPr>
            <a:r>
              <a:rPr lang="en-GB" sz="1600" b="1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(Historical)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Look for social and cultural norms of the time period.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Important dates from the time.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Painting, Architecture and Photographs.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Magazines/Periodicals and Advertisements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Clothing and people.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Others Theatre Production photos.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sz="1600" b="1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(Conceptual)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Finding multiple solutions for the problem.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Colour and texture.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Creating an idea from a feeling.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sz="16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b="1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STEP 4: Incubation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Allowing time for your ideas to grow.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Set aside your work and let the ideas you have gathered develop.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 must employ good time management and do not procrastinate.</a:t>
            </a:r>
          </a:p>
          <a:p>
            <a:pPr algn="ctr">
              <a:spcAft>
                <a:spcPts val="0"/>
              </a:spcAft>
            </a:pP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sz="16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GB" b="1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STEP 5: Selection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‘The sifting process’.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Taking all the ideas and solutions and making the best choice for the production.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selection process is finished when the director &amp;/or you feel your ideas fit the concept.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1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1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endParaRPr lang="en-GB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56039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B415268-E044-40A4-9DC0-84E12133DB11}"/>
              </a:ext>
            </a:extLst>
          </p:cNvPr>
          <p:cNvSpPr/>
          <p:nvPr/>
        </p:nvSpPr>
        <p:spPr>
          <a:xfrm>
            <a:off x="136477" y="122830"/>
            <a:ext cx="11941791" cy="65248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</a:pPr>
            <a:endParaRPr lang="en-GB" sz="1600" b="1" u="sng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>
              <a:spcAft>
                <a:spcPts val="0"/>
              </a:spcAft>
            </a:pPr>
            <a:r>
              <a:rPr lang="en-GB" b="1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STEP 6: Implementation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Stop planning and </a:t>
            </a:r>
            <a:r>
              <a:rPr lang="en-GB" sz="16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start doing!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This is the point when designers create: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Renderings/Sketches, Models/Marquette's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Lighting and Sound Plots etc…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b="1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STEP 7: Evaluation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This is the time to review your method and your choices.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Not a time to pat yourself on the back, but instead a time to make the connection between what worked and what did not.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 willing to accept criticism as a helpful and educational tool.</a:t>
            </a:r>
          </a:p>
          <a:p>
            <a:pPr>
              <a:spcAft>
                <a:spcPts val="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spcAft>
                <a:spcPts val="0"/>
              </a:spcAft>
            </a:pPr>
            <a:r>
              <a:rPr lang="en-GB" sz="2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*Puppet Design:</a:t>
            </a:r>
          </a:p>
          <a:p>
            <a:pPr>
              <a:spcAft>
                <a:spcPts val="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Has a clearly defined purpose, character and personality. The character of a puppet can be expressed through it’s aesthetic/physical features or through how it moves. </a:t>
            </a:r>
          </a:p>
          <a:p>
            <a:pPr>
              <a:spcAft>
                <a:spcPts val="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spcAft>
                <a:spcPts val="0"/>
              </a:spcAft>
            </a:pPr>
            <a:r>
              <a:rPr lang="en-GB" sz="2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*Costume Design: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Gives visual narrative through the language of clothing. Enhances a character.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spcAft>
                <a:spcPts val="0"/>
              </a:spcAft>
            </a:pPr>
            <a:r>
              <a:rPr lang="en-GB" sz="2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*Set Design: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(Scenic) Reveals time and place - the setting; sets tone; establish mood and atmosphere; first thing audience sees upon walking in.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08594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84</TotalTime>
  <Words>468</Words>
  <Application>Microsoft Office PowerPoint</Application>
  <PresentationFormat>Widescreen</PresentationFormat>
  <Paragraphs>71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Calibri</vt:lpstr>
      <vt:lpstr>Trebuchet MS</vt:lpstr>
      <vt:lpstr>Wingdings 3</vt:lpstr>
      <vt:lpstr>Facet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Beth Tearle</dc:creator>
  <cp:lastModifiedBy>Beth Tearle</cp:lastModifiedBy>
  <cp:revision>14</cp:revision>
  <dcterms:created xsi:type="dcterms:W3CDTF">2020-03-29T21:38:13Z</dcterms:created>
  <dcterms:modified xsi:type="dcterms:W3CDTF">2020-03-30T14:46:59Z</dcterms:modified>
</cp:coreProperties>
</file>