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8"/>
  </p:notesMasterIdLst>
  <p:sldIdLst>
    <p:sldId id="275" r:id="rId2"/>
    <p:sldId id="256" r:id="rId3"/>
    <p:sldId id="318" r:id="rId4"/>
    <p:sldId id="296" r:id="rId5"/>
    <p:sldId id="306" r:id="rId6"/>
    <p:sldId id="307" r:id="rId7"/>
    <p:sldId id="308" r:id="rId8"/>
    <p:sldId id="319" r:id="rId9"/>
    <p:sldId id="309" r:id="rId10"/>
    <p:sldId id="310" r:id="rId11"/>
    <p:sldId id="311" r:id="rId12"/>
    <p:sldId id="313" r:id="rId13"/>
    <p:sldId id="314" r:id="rId14"/>
    <p:sldId id="347" r:id="rId15"/>
    <p:sldId id="316" r:id="rId16"/>
    <p:sldId id="315" r:id="rId17"/>
    <p:sldId id="320" r:id="rId18"/>
    <p:sldId id="346" r:id="rId19"/>
    <p:sldId id="284" r:id="rId20"/>
    <p:sldId id="297" r:id="rId21"/>
    <p:sldId id="298" r:id="rId22"/>
    <p:sldId id="299" r:id="rId23"/>
    <p:sldId id="300" r:id="rId24"/>
    <p:sldId id="301" r:id="rId25"/>
    <p:sldId id="302" r:id="rId26"/>
    <p:sldId id="303" r:id="rId27"/>
    <p:sldId id="304" r:id="rId28"/>
    <p:sldId id="305" r:id="rId29"/>
    <p:sldId id="348" r:id="rId30"/>
    <p:sldId id="344" r:id="rId31"/>
    <p:sldId id="345" r:id="rId32"/>
    <p:sldId id="321" r:id="rId33"/>
    <p:sldId id="337" r:id="rId34"/>
    <p:sldId id="287" r:id="rId35"/>
    <p:sldId id="323" r:id="rId36"/>
    <p:sldId id="324" r:id="rId37"/>
    <p:sldId id="342" r:id="rId38"/>
    <p:sldId id="350" r:id="rId39"/>
    <p:sldId id="325" r:id="rId40"/>
    <p:sldId id="326" r:id="rId41"/>
    <p:sldId id="288" r:id="rId42"/>
    <p:sldId id="328" r:id="rId43"/>
    <p:sldId id="289" r:id="rId44"/>
    <p:sldId id="329" r:id="rId45"/>
    <p:sldId id="290" r:id="rId46"/>
    <p:sldId id="330" r:id="rId47"/>
    <p:sldId id="291" r:id="rId48"/>
    <p:sldId id="331" r:id="rId49"/>
    <p:sldId id="292" r:id="rId50"/>
    <p:sldId id="332" r:id="rId51"/>
    <p:sldId id="293" r:id="rId52"/>
    <p:sldId id="333" r:id="rId53"/>
    <p:sldId id="294" r:id="rId54"/>
    <p:sldId id="334" r:id="rId55"/>
    <p:sldId id="327" r:id="rId56"/>
    <p:sldId id="336" r:id="rId5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9708"/>
    <a:srgbClr val="F56F0B"/>
    <a:srgbClr val="3B111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829460-EC8A-455C-A966-1CAC4999E87B}" v="574" dt="2025-03-27T01:42:49.7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58" d="100"/>
          <a:sy n="58" d="100"/>
        </p:scale>
        <p:origin x="988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61" Type="http://schemas.openxmlformats.org/officeDocument/2006/relationships/theme" Target="theme/theme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microsoft.com/office/2015/10/relationships/revisionInfo" Target="revisionInfo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 Jones (Gnoll Primary School)" userId="31fcb9af-4fcd-416a-86de-926b64424638" providerId="ADAL" clId="{EA829460-EC8A-455C-A966-1CAC4999E87B}"/>
    <pc:docChg chg="undo custSel addSld delSld modSld sldOrd">
      <pc:chgData name="J Jones (Gnoll Primary School)" userId="31fcb9af-4fcd-416a-86de-926b64424638" providerId="ADAL" clId="{EA829460-EC8A-455C-A966-1CAC4999E87B}" dt="2025-03-27T01:48:48.213" v="8191" actId="20577"/>
      <pc:docMkLst>
        <pc:docMk/>
      </pc:docMkLst>
      <pc:sldChg chg="addSp delSp modSp mod modAnim modNotesTx">
        <pc:chgData name="J Jones (Gnoll Primary School)" userId="31fcb9af-4fcd-416a-86de-926b64424638" providerId="ADAL" clId="{EA829460-EC8A-455C-A966-1CAC4999E87B}" dt="2025-03-27T00:24:34.343" v="7600"/>
        <pc:sldMkLst>
          <pc:docMk/>
          <pc:sldMk cId="1231865930" sldId="256"/>
        </pc:sldMkLst>
        <pc:spChg chg="add del">
          <ac:chgData name="J Jones (Gnoll Primary School)" userId="31fcb9af-4fcd-416a-86de-926b64424638" providerId="ADAL" clId="{EA829460-EC8A-455C-A966-1CAC4999E87B}" dt="2025-03-27T00:23:20.864" v="7544" actId="478"/>
          <ac:spMkLst>
            <pc:docMk/>
            <pc:sldMk cId="1231865930" sldId="256"/>
            <ac:spMk id="2" creationId="{7C46878A-851C-BBF1-8BD3-C250B876B8F0}"/>
          </ac:spMkLst>
        </pc:spChg>
        <pc:spChg chg="mod">
          <ac:chgData name="J Jones (Gnoll Primary School)" userId="31fcb9af-4fcd-416a-86de-926b64424638" providerId="ADAL" clId="{EA829460-EC8A-455C-A966-1CAC4999E87B}" dt="2025-03-25T13:06:01.749" v="432" actId="1076"/>
          <ac:spMkLst>
            <pc:docMk/>
            <pc:sldMk cId="1231865930" sldId="256"/>
            <ac:spMk id="4" creationId="{5A5704FB-32B6-C734-A38D-D8DA3BC170B8}"/>
          </ac:spMkLst>
        </pc:spChg>
        <pc:spChg chg="add mod">
          <ac:chgData name="J Jones (Gnoll Primary School)" userId="31fcb9af-4fcd-416a-86de-926b64424638" providerId="ADAL" clId="{EA829460-EC8A-455C-A966-1CAC4999E87B}" dt="2025-03-27T00:23:41.639" v="7549" actId="208"/>
          <ac:spMkLst>
            <pc:docMk/>
            <pc:sldMk cId="1231865930" sldId="256"/>
            <ac:spMk id="5" creationId="{36D8F9D8-0341-DDA6-7081-32C7AC877388}"/>
          </ac:spMkLst>
        </pc:spChg>
        <pc:spChg chg="add mod">
          <ac:chgData name="J Jones (Gnoll Primary School)" userId="31fcb9af-4fcd-416a-86de-926b64424638" providerId="ADAL" clId="{EA829460-EC8A-455C-A966-1CAC4999E87B}" dt="2025-03-27T00:24:19.726" v="7598" actId="1076"/>
          <ac:spMkLst>
            <pc:docMk/>
            <pc:sldMk cId="1231865930" sldId="256"/>
            <ac:spMk id="9" creationId="{E4BA2BF2-F5EE-9269-4210-A9BD46F4967B}"/>
          </ac:spMkLst>
        </pc:spChg>
        <pc:picChg chg="add mod ord modCrop">
          <ac:chgData name="J Jones (Gnoll Primary School)" userId="31fcb9af-4fcd-416a-86de-926b64424638" providerId="ADAL" clId="{EA829460-EC8A-455C-A966-1CAC4999E87B}" dt="2025-03-25T13:06:15.968" v="434" actId="732"/>
          <ac:picMkLst>
            <pc:docMk/>
            <pc:sldMk cId="1231865930" sldId="256"/>
            <ac:picMk id="3" creationId="{F55ADCE2-8191-487A-42FF-FF19F41518B3}"/>
          </ac:picMkLst>
        </pc:picChg>
        <pc:picChg chg="add mod modCrop">
          <ac:chgData name="J Jones (Gnoll Primary School)" userId="31fcb9af-4fcd-416a-86de-926b64424638" providerId="ADAL" clId="{EA829460-EC8A-455C-A966-1CAC4999E87B}" dt="2025-03-25T13:06:08.693" v="433" actId="732"/>
          <ac:picMkLst>
            <pc:docMk/>
            <pc:sldMk cId="1231865930" sldId="256"/>
            <ac:picMk id="6" creationId="{99C94B2E-86CB-BCAF-9619-8A62C6EA6101}"/>
          </ac:picMkLst>
        </pc:picChg>
        <pc:picChg chg="add del mod modCrop">
          <ac:chgData name="J Jones (Gnoll Primary School)" userId="31fcb9af-4fcd-416a-86de-926b64424638" providerId="ADAL" clId="{EA829460-EC8A-455C-A966-1CAC4999E87B}" dt="2025-03-25T13:06:46.156" v="457" actId="1037"/>
          <ac:picMkLst>
            <pc:docMk/>
            <pc:sldMk cId="1231865930" sldId="256"/>
            <ac:picMk id="7" creationId="{FB09C5D1-239B-8BD5-964B-44CD10B63AE3}"/>
          </ac:picMkLst>
        </pc:picChg>
        <pc:picChg chg="add mod modCrop">
          <ac:chgData name="J Jones (Gnoll Primary School)" userId="31fcb9af-4fcd-416a-86de-926b64424638" providerId="ADAL" clId="{EA829460-EC8A-455C-A966-1CAC4999E87B}" dt="2025-03-25T13:06:27.689" v="436" actId="732"/>
          <ac:picMkLst>
            <pc:docMk/>
            <pc:sldMk cId="1231865930" sldId="256"/>
            <ac:picMk id="8" creationId="{AB2E3C1B-4C05-7CA9-4C2C-9B9EA16684A2}"/>
          </ac:picMkLst>
        </pc:picChg>
      </pc:sldChg>
      <pc:sldChg chg="modSp del mod">
        <pc:chgData name="J Jones (Gnoll Primary School)" userId="31fcb9af-4fcd-416a-86de-926b64424638" providerId="ADAL" clId="{EA829460-EC8A-455C-A966-1CAC4999E87B}" dt="2025-03-25T16:49:02.912" v="1309" actId="47"/>
        <pc:sldMkLst>
          <pc:docMk/>
          <pc:sldMk cId="1471884318" sldId="257"/>
        </pc:sldMkLst>
      </pc:sldChg>
      <pc:sldChg chg="modSp mod">
        <pc:chgData name="J Jones (Gnoll Primary School)" userId="31fcb9af-4fcd-416a-86de-926b64424638" providerId="ADAL" clId="{EA829460-EC8A-455C-A966-1CAC4999E87B}" dt="2025-03-27T01:42:53.757" v="8087" actId="113"/>
        <pc:sldMkLst>
          <pc:docMk/>
          <pc:sldMk cId="576440527" sldId="275"/>
        </pc:sldMkLst>
        <pc:graphicFrameChg chg="modGraphic">
          <ac:chgData name="J Jones (Gnoll Primary School)" userId="31fcb9af-4fcd-416a-86de-926b64424638" providerId="ADAL" clId="{EA829460-EC8A-455C-A966-1CAC4999E87B}" dt="2025-03-26T22:39:56.654" v="6758" actId="20577"/>
          <ac:graphicFrameMkLst>
            <pc:docMk/>
            <pc:sldMk cId="576440527" sldId="275"/>
            <ac:graphicFrameMk id="3" creationId="{482790EE-B599-86D3-D033-57D5F1757F04}"/>
          </ac:graphicFrameMkLst>
        </pc:graphicFrameChg>
        <pc:graphicFrameChg chg="modGraphic">
          <ac:chgData name="J Jones (Gnoll Primary School)" userId="31fcb9af-4fcd-416a-86de-926b64424638" providerId="ADAL" clId="{EA829460-EC8A-455C-A966-1CAC4999E87B}" dt="2025-03-26T18:29:14.036" v="4705" actId="113"/>
          <ac:graphicFrameMkLst>
            <pc:docMk/>
            <pc:sldMk cId="576440527" sldId="275"/>
            <ac:graphicFrameMk id="4" creationId="{7B1E6C42-EFA2-D762-4F69-D3185BC952BB}"/>
          </ac:graphicFrameMkLst>
        </pc:graphicFrameChg>
        <pc:graphicFrameChg chg="mod modGraphic">
          <ac:chgData name="J Jones (Gnoll Primary School)" userId="31fcb9af-4fcd-416a-86de-926b64424638" providerId="ADAL" clId="{EA829460-EC8A-455C-A966-1CAC4999E87B}" dt="2025-03-27T01:42:53.757" v="8087" actId="113"/>
          <ac:graphicFrameMkLst>
            <pc:docMk/>
            <pc:sldMk cId="576440527" sldId="275"/>
            <ac:graphicFrameMk id="6" creationId="{996A5E25-0E64-8DAC-5294-0D622B69C6BB}"/>
          </ac:graphicFrameMkLst>
        </pc:graphicFrameChg>
        <pc:graphicFrameChg chg="modGraphic">
          <ac:chgData name="J Jones (Gnoll Primary School)" userId="31fcb9af-4fcd-416a-86de-926b64424638" providerId="ADAL" clId="{EA829460-EC8A-455C-A966-1CAC4999E87B}" dt="2025-03-26T23:42:59.060" v="6995" actId="20577"/>
          <ac:graphicFrameMkLst>
            <pc:docMk/>
            <pc:sldMk cId="576440527" sldId="275"/>
            <ac:graphicFrameMk id="7" creationId="{93588440-FE43-EB4C-D8E1-7D21073CD94E}"/>
          </ac:graphicFrameMkLst>
        </pc:graphicFrameChg>
      </pc:sldChg>
      <pc:sldChg chg="modSp add del mod">
        <pc:chgData name="J Jones (Gnoll Primary School)" userId="31fcb9af-4fcd-416a-86de-926b64424638" providerId="ADAL" clId="{EA829460-EC8A-455C-A966-1CAC4999E87B}" dt="2025-03-25T18:39:58.383" v="2757" actId="47"/>
        <pc:sldMkLst>
          <pc:docMk/>
          <pc:sldMk cId="4096738771" sldId="276"/>
        </pc:sldMkLst>
      </pc:sldChg>
      <pc:sldChg chg="modSp del mod">
        <pc:chgData name="J Jones (Gnoll Primary School)" userId="31fcb9af-4fcd-416a-86de-926b64424638" providerId="ADAL" clId="{EA829460-EC8A-455C-A966-1CAC4999E87B}" dt="2025-03-25T16:49:03.337" v="1310" actId="47"/>
        <pc:sldMkLst>
          <pc:docMk/>
          <pc:sldMk cId="2444457246" sldId="277"/>
        </pc:sldMkLst>
      </pc:sldChg>
      <pc:sldChg chg="modSp del mod">
        <pc:chgData name="J Jones (Gnoll Primary School)" userId="31fcb9af-4fcd-416a-86de-926b64424638" providerId="ADAL" clId="{EA829460-EC8A-455C-A966-1CAC4999E87B}" dt="2025-03-25T16:29:19.641" v="918" actId="47"/>
        <pc:sldMkLst>
          <pc:docMk/>
          <pc:sldMk cId="3164719388" sldId="278"/>
        </pc:sldMkLst>
      </pc:sldChg>
      <pc:sldChg chg="modSp del mod">
        <pc:chgData name="J Jones (Gnoll Primary School)" userId="31fcb9af-4fcd-416a-86de-926b64424638" providerId="ADAL" clId="{EA829460-EC8A-455C-A966-1CAC4999E87B}" dt="2025-03-25T16:49:03.729" v="1311" actId="47"/>
        <pc:sldMkLst>
          <pc:docMk/>
          <pc:sldMk cId="3266687468" sldId="279"/>
        </pc:sldMkLst>
      </pc:sldChg>
      <pc:sldChg chg="modSp del mod">
        <pc:chgData name="J Jones (Gnoll Primary School)" userId="31fcb9af-4fcd-416a-86de-926b64424638" providerId="ADAL" clId="{EA829460-EC8A-455C-A966-1CAC4999E87B}" dt="2025-03-25T16:49:04.059" v="1312" actId="47"/>
        <pc:sldMkLst>
          <pc:docMk/>
          <pc:sldMk cId="2154837352" sldId="280"/>
        </pc:sldMkLst>
      </pc:sldChg>
      <pc:sldChg chg="del">
        <pc:chgData name="J Jones (Gnoll Primary School)" userId="31fcb9af-4fcd-416a-86de-926b64424638" providerId="ADAL" clId="{EA829460-EC8A-455C-A966-1CAC4999E87B}" dt="2025-03-25T16:49:04.466" v="1313" actId="47"/>
        <pc:sldMkLst>
          <pc:docMk/>
          <pc:sldMk cId="2010557186" sldId="281"/>
        </pc:sldMkLst>
      </pc:sldChg>
      <pc:sldChg chg="del">
        <pc:chgData name="J Jones (Gnoll Primary School)" userId="31fcb9af-4fcd-416a-86de-926b64424638" providerId="ADAL" clId="{EA829460-EC8A-455C-A966-1CAC4999E87B}" dt="2025-03-25T16:49:05.013" v="1314" actId="47"/>
        <pc:sldMkLst>
          <pc:docMk/>
          <pc:sldMk cId="2859967860" sldId="282"/>
        </pc:sldMkLst>
      </pc:sldChg>
      <pc:sldChg chg="del">
        <pc:chgData name="J Jones (Gnoll Primary School)" userId="31fcb9af-4fcd-416a-86de-926b64424638" providerId="ADAL" clId="{EA829460-EC8A-455C-A966-1CAC4999E87B}" dt="2025-03-25T16:48:47.215" v="1304" actId="47"/>
        <pc:sldMkLst>
          <pc:docMk/>
          <pc:sldMk cId="792807697" sldId="283"/>
        </pc:sldMkLst>
      </pc:sldChg>
      <pc:sldChg chg="addSp modSp new add del mod modAnim">
        <pc:chgData name="J Jones (Gnoll Primary School)" userId="31fcb9af-4fcd-416a-86de-926b64424638" providerId="ADAL" clId="{EA829460-EC8A-455C-A966-1CAC4999E87B}" dt="2025-03-26T23:43:21.245" v="7012" actId="1076"/>
        <pc:sldMkLst>
          <pc:docMk/>
          <pc:sldMk cId="2911905983" sldId="284"/>
        </pc:sldMkLst>
        <pc:spChg chg="add mod">
          <ac:chgData name="J Jones (Gnoll Primary School)" userId="31fcb9af-4fcd-416a-86de-926b64424638" providerId="ADAL" clId="{EA829460-EC8A-455C-A966-1CAC4999E87B}" dt="2025-03-26T23:43:21.245" v="7012" actId="1076"/>
          <ac:spMkLst>
            <pc:docMk/>
            <pc:sldMk cId="2911905983" sldId="284"/>
            <ac:spMk id="2" creationId="{C6502167-51CA-5016-EBD2-A291E679B19C}"/>
          </ac:spMkLst>
        </pc:spChg>
        <pc:spChg chg="add mod">
          <ac:chgData name="J Jones (Gnoll Primary School)" userId="31fcb9af-4fcd-416a-86de-926b64424638" providerId="ADAL" clId="{EA829460-EC8A-455C-A966-1CAC4999E87B}" dt="2025-03-25T16:09:35.961" v="511" actId="20577"/>
          <ac:spMkLst>
            <pc:docMk/>
            <pc:sldMk cId="2911905983" sldId="284"/>
            <ac:spMk id="3" creationId="{9B5774CA-E8B9-B601-1572-F444E52DC537}"/>
          </ac:spMkLst>
        </pc:spChg>
        <pc:spChg chg="add mod">
          <ac:chgData name="J Jones (Gnoll Primary School)" userId="31fcb9af-4fcd-416a-86de-926b64424638" providerId="ADAL" clId="{EA829460-EC8A-455C-A966-1CAC4999E87B}" dt="2025-03-25T16:18:12.129" v="869" actId="207"/>
          <ac:spMkLst>
            <pc:docMk/>
            <pc:sldMk cId="2911905983" sldId="284"/>
            <ac:spMk id="5" creationId="{CB9953E0-94BA-D2EA-5826-0D37C19627D2}"/>
          </ac:spMkLst>
        </pc:spChg>
        <pc:spChg chg="add mod">
          <ac:chgData name="J Jones (Gnoll Primary School)" userId="31fcb9af-4fcd-416a-86de-926b64424638" providerId="ADAL" clId="{EA829460-EC8A-455C-A966-1CAC4999E87B}" dt="2025-03-25T16:28:49.855" v="898" actId="14100"/>
          <ac:spMkLst>
            <pc:docMk/>
            <pc:sldMk cId="2911905983" sldId="284"/>
            <ac:spMk id="6" creationId="{7A110ECC-3CE5-9168-E80F-B8FBA78D7AC4}"/>
          </ac:spMkLst>
        </pc:spChg>
        <pc:spChg chg="add mod">
          <ac:chgData name="J Jones (Gnoll Primary School)" userId="31fcb9af-4fcd-416a-86de-926b64424638" providerId="ADAL" clId="{EA829460-EC8A-455C-A966-1CAC4999E87B}" dt="2025-03-25T16:29:05.662" v="910" actId="1076"/>
          <ac:spMkLst>
            <pc:docMk/>
            <pc:sldMk cId="2911905983" sldId="284"/>
            <ac:spMk id="8" creationId="{276B76B8-D491-9ED6-5284-26D87991A15E}"/>
          </ac:spMkLst>
        </pc:spChg>
        <pc:spChg chg="add mod">
          <ac:chgData name="J Jones (Gnoll Primary School)" userId="31fcb9af-4fcd-416a-86de-926b64424638" providerId="ADAL" clId="{EA829460-EC8A-455C-A966-1CAC4999E87B}" dt="2025-03-25T16:17:53.596" v="865" actId="2711"/>
          <ac:spMkLst>
            <pc:docMk/>
            <pc:sldMk cId="2911905983" sldId="284"/>
            <ac:spMk id="9" creationId="{22112200-9DBC-4FD9-AFE7-325D22471B7C}"/>
          </ac:spMkLst>
        </pc:spChg>
        <pc:spChg chg="add mod">
          <ac:chgData name="J Jones (Gnoll Primary School)" userId="31fcb9af-4fcd-416a-86de-926b64424638" providerId="ADAL" clId="{EA829460-EC8A-455C-A966-1CAC4999E87B}" dt="2025-03-25T16:29:14.606" v="917" actId="1076"/>
          <ac:spMkLst>
            <pc:docMk/>
            <pc:sldMk cId="2911905983" sldId="284"/>
            <ac:spMk id="11" creationId="{8CCC10B2-0CE0-0C54-A99D-D604BDBEFA58}"/>
          </ac:spMkLst>
        </pc:spChg>
        <pc:spChg chg="add mod">
          <ac:chgData name="J Jones (Gnoll Primary School)" userId="31fcb9af-4fcd-416a-86de-926b64424638" providerId="ADAL" clId="{EA829460-EC8A-455C-A966-1CAC4999E87B}" dt="2025-03-26T20:15:50.302" v="4829" actId="1076"/>
          <ac:spMkLst>
            <pc:docMk/>
            <pc:sldMk cId="2911905983" sldId="284"/>
            <ac:spMk id="12" creationId="{479740B6-30D9-3575-60F1-74D74D8CB5F6}"/>
          </ac:spMkLst>
        </pc:spChg>
        <pc:picChg chg="add mod">
          <ac:chgData name="J Jones (Gnoll Primary School)" userId="31fcb9af-4fcd-416a-86de-926b64424638" providerId="ADAL" clId="{EA829460-EC8A-455C-A966-1CAC4999E87B}" dt="2025-03-25T16:28:51.880" v="899" actId="1076"/>
          <ac:picMkLst>
            <pc:docMk/>
            <pc:sldMk cId="2911905983" sldId="284"/>
            <ac:picMk id="10" creationId="{4D4B21A6-8F2E-6BE3-4F78-8ADCD6BBA287}"/>
          </ac:picMkLst>
        </pc:picChg>
        <pc:cxnChg chg="add mod">
          <ac:chgData name="J Jones (Gnoll Primary School)" userId="31fcb9af-4fcd-416a-86de-926b64424638" providerId="ADAL" clId="{EA829460-EC8A-455C-A966-1CAC4999E87B}" dt="2025-03-23T17:15:26.316" v="42" actId="1582"/>
          <ac:cxnSpMkLst>
            <pc:docMk/>
            <pc:sldMk cId="2911905983" sldId="284"/>
            <ac:cxnSpMk id="4" creationId="{37C784AA-B9EE-97D9-0787-2896D2CDE1C2}"/>
          </ac:cxnSpMkLst>
        </pc:cxnChg>
        <pc:cxnChg chg="add mod">
          <ac:chgData name="J Jones (Gnoll Primary School)" userId="31fcb9af-4fcd-416a-86de-926b64424638" providerId="ADAL" clId="{EA829460-EC8A-455C-A966-1CAC4999E87B}" dt="2025-03-23T17:15:38.766" v="46" actId="1076"/>
          <ac:cxnSpMkLst>
            <pc:docMk/>
            <pc:sldMk cId="2911905983" sldId="284"/>
            <ac:cxnSpMk id="7" creationId="{52A90EB9-8FD8-A945-3700-DAE19E90886D}"/>
          </ac:cxnSpMkLst>
        </pc:cxnChg>
      </pc:sldChg>
      <pc:sldChg chg="addSp modSp new del mod">
        <pc:chgData name="J Jones (Gnoll Primary School)" userId="31fcb9af-4fcd-416a-86de-926b64424638" providerId="ADAL" clId="{EA829460-EC8A-455C-A966-1CAC4999E87B}" dt="2025-03-25T19:49:38.567" v="2976" actId="47"/>
        <pc:sldMkLst>
          <pc:docMk/>
          <pc:sldMk cId="2594841307" sldId="285"/>
        </pc:sldMkLst>
      </pc:sldChg>
      <pc:sldChg chg="addSp modSp new del mod">
        <pc:chgData name="J Jones (Gnoll Primary School)" userId="31fcb9af-4fcd-416a-86de-926b64424638" providerId="ADAL" clId="{EA829460-EC8A-455C-A966-1CAC4999E87B}" dt="2025-03-25T19:49:43.908" v="2977" actId="47"/>
        <pc:sldMkLst>
          <pc:docMk/>
          <pc:sldMk cId="1432968213" sldId="286"/>
        </pc:sldMkLst>
      </pc:sldChg>
      <pc:sldChg chg="new del">
        <pc:chgData name="J Jones (Gnoll Primary School)" userId="31fcb9af-4fcd-416a-86de-926b64424638" providerId="ADAL" clId="{EA829460-EC8A-455C-A966-1CAC4999E87B}" dt="2025-03-23T17:18:11.359" v="65" actId="47"/>
        <pc:sldMkLst>
          <pc:docMk/>
          <pc:sldMk cId="2633750989" sldId="286"/>
        </pc:sldMkLst>
      </pc:sldChg>
      <pc:sldChg chg="addSp delSp modSp new mod setBg">
        <pc:chgData name="J Jones (Gnoll Primary School)" userId="31fcb9af-4fcd-416a-86de-926b64424638" providerId="ADAL" clId="{EA829460-EC8A-455C-A966-1CAC4999E87B}" dt="2025-03-27T01:25:50.797" v="7815" actId="1076"/>
        <pc:sldMkLst>
          <pc:docMk/>
          <pc:sldMk cId="2762288818" sldId="287"/>
        </pc:sldMkLst>
        <pc:spChg chg="add del mod">
          <ac:chgData name="J Jones (Gnoll Primary School)" userId="31fcb9af-4fcd-416a-86de-926b64424638" providerId="ADAL" clId="{EA829460-EC8A-455C-A966-1CAC4999E87B}" dt="2025-03-27T01:25:38.468" v="7802" actId="478"/>
          <ac:spMkLst>
            <pc:docMk/>
            <pc:sldMk cId="2762288818" sldId="287"/>
            <ac:spMk id="3" creationId="{715A8875-757A-4D80-FC3D-045E0B8C88DC}"/>
          </ac:spMkLst>
        </pc:spChg>
        <pc:spChg chg="add mod">
          <ac:chgData name="J Jones (Gnoll Primary School)" userId="31fcb9af-4fcd-416a-86de-926b64424638" providerId="ADAL" clId="{EA829460-EC8A-455C-A966-1CAC4999E87B}" dt="2025-03-27T01:25:50.797" v="7815" actId="1076"/>
          <ac:spMkLst>
            <pc:docMk/>
            <pc:sldMk cId="2762288818" sldId="287"/>
            <ac:spMk id="4" creationId="{4DC077C2-8EE6-B856-54FD-CC48E5035D88}"/>
          </ac:spMkLst>
        </pc:spChg>
        <pc:spChg chg="add">
          <ac:chgData name="J Jones (Gnoll Primary School)" userId="31fcb9af-4fcd-416a-86de-926b64424638" providerId="ADAL" clId="{EA829460-EC8A-455C-A966-1CAC4999E87B}" dt="2025-03-25T15:51:40.026" v="462" actId="26606"/>
          <ac:spMkLst>
            <pc:docMk/>
            <pc:sldMk cId="2762288818" sldId="287"/>
            <ac:spMk id="10" creationId="{9B8B49ED-6693-497D-8823-F50F891E8DBC}"/>
          </ac:spMkLst>
        </pc:spChg>
        <pc:spChg chg="add">
          <ac:chgData name="J Jones (Gnoll Primary School)" userId="31fcb9af-4fcd-416a-86de-926b64424638" providerId="ADAL" clId="{EA829460-EC8A-455C-A966-1CAC4999E87B}" dt="2025-03-25T15:51:40.026" v="462" actId="26606"/>
          <ac:spMkLst>
            <pc:docMk/>
            <pc:sldMk cId="2762288818" sldId="287"/>
            <ac:spMk id="12" creationId="{8DCD3BD4-4F32-431E-A9C3-8D2DA60CD7D8}"/>
          </ac:spMkLst>
        </pc:spChg>
        <pc:spChg chg="add">
          <ac:chgData name="J Jones (Gnoll Primary School)" userId="31fcb9af-4fcd-416a-86de-926b64424638" providerId="ADAL" clId="{EA829460-EC8A-455C-A966-1CAC4999E87B}" dt="2025-03-25T15:51:40.026" v="462" actId="26606"/>
          <ac:spMkLst>
            <pc:docMk/>
            <pc:sldMk cId="2762288818" sldId="287"/>
            <ac:spMk id="14" creationId="{336AAC24-A98C-465E-AFEE-69D698E77330}"/>
          </ac:spMkLst>
        </pc:spChg>
        <pc:picChg chg="add mod">
          <ac:chgData name="J Jones (Gnoll Primary School)" userId="31fcb9af-4fcd-416a-86de-926b64424638" providerId="ADAL" clId="{EA829460-EC8A-455C-A966-1CAC4999E87B}" dt="2025-03-25T15:51:45.240" v="463" actId="27614"/>
          <ac:picMkLst>
            <pc:docMk/>
            <pc:sldMk cId="2762288818" sldId="287"/>
            <ac:picMk id="5" creationId="{2B96F0FA-6DEF-075D-546C-2041845BEB64}"/>
          </ac:picMkLst>
        </pc:picChg>
      </pc:sldChg>
      <pc:sldChg chg="addSp delSp modSp new mod modAnim">
        <pc:chgData name="J Jones (Gnoll Primary School)" userId="31fcb9af-4fcd-416a-86de-926b64424638" providerId="ADAL" clId="{EA829460-EC8A-455C-A966-1CAC4999E87B}" dt="2025-03-27T01:31:36.597" v="7857" actId="20577"/>
        <pc:sldMkLst>
          <pc:docMk/>
          <pc:sldMk cId="3306343995" sldId="288"/>
        </pc:sldMkLst>
        <pc:spChg chg="add mod">
          <ac:chgData name="J Jones (Gnoll Primary School)" userId="31fcb9af-4fcd-416a-86de-926b64424638" providerId="ADAL" clId="{EA829460-EC8A-455C-A966-1CAC4999E87B}" dt="2025-03-27T01:31:36.597" v="7857" actId="20577"/>
          <ac:spMkLst>
            <pc:docMk/>
            <pc:sldMk cId="3306343995" sldId="288"/>
            <ac:spMk id="4" creationId="{E94C986B-2108-D415-91EE-3BC0F0B22601}"/>
          </ac:spMkLst>
        </pc:spChg>
        <pc:spChg chg="add mod">
          <ac:chgData name="J Jones (Gnoll Primary School)" userId="31fcb9af-4fcd-416a-86de-926b64424638" providerId="ADAL" clId="{EA829460-EC8A-455C-A966-1CAC4999E87B}" dt="2025-03-25T21:19:19.987" v="4407" actId="1076"/>
          <ac:spMkLst>
            <pc:docMk/>
            <pc:sldMk cId="3306343995" sldId="288"/>
            <ac:spMk id="5" creationId="{C54D968B-7F30-0F24-ABF5-B6A0AD50BD01}"/>
          </ac:spMkLst>
        </pc:spChg>
        <pc:spChg chg="add mod">
          <ac:chgData name="J Jones (Gnoll Primary School)" userId="31fcb9af-4fcd-416a-86de-926b64424638" providerId="ADAL" clId="{EA829460-EC8A-455C-A966-1CAC4999E87B}" dt="2025-03-25T20:30:06.539" v="3461" actId="1076"/>
          <ac:spMkLst>
            <pc:docMk/>
            <pc:sldMk cId="3306343995" sldId="288"/>
            <ac:spMk id="8" creationId="{C40E0AEA-B14D-6234-EC1A-B04141C40C9E}"/>
          </ac:spMkLst>
        </pc:spChg>
        <pc:spChg chg="add mod">
          <ac:chgData name="J Jones (Gnoll Primary School)" userId="31fcb9af-4fcd-416a-86de-926b64424638" providerId="ADAL" clId="{EA829460-EC8A-455C-A966-1CAC4999E87B}" dt="2025-03-25T20:30:32.759" v="3468" actId="1036"/>
          <ac:spMkLst>
            <pc:docMk/>
            <pc:sldMk cId="3306343995" sldId="288"/>
            <ac:spMk id="9" creationId="{536BBDFC-510A-F998-87E6-550D73905273}"/>
          </ac:spMkLst>
        </pc:spChg>
        <pc:spChg chg="add mod">
          <ac:chgData name="J Jones (Gnoll Primary School)" userId="31fcb9af-4fcd-416a-86de-926b64424638" providerId="ADAL" clId="{EA829460-EC8A-455C-A966-1CAC4999E87B}" dt="2025-03-25T20:30:30.688" v="3467" actId="1036"/>
          <ac:spMkLst>
            <pc:docMk/>
            <pc:sldMk cId="3306343995" sldId="288"/>
            <ac:spMk id="10" creationId="{178E507D-356C-4E13-872C-75FE2D374D29}"/>
          </ac:spMkLst>
        </pc:spChg>
        <pc:picChg chg="add mod modCrop">
          <ac:chgData name="J Jones (Gnoll Primary School)" userId="31fcb9af-4fcd-416a-86de-926b64424638" providerId="ADAL" clId="{EA829460-EC8A-455C-A966-1CAC4999E87B}" dt="2025-03-25T12:36:25.674" v="356" actId="732"/>
          <ac:picMkLst>
            <pc:docMk/>
            <pc:sldMk cId="3306343995" sldId="288"/>
            <ac:picMk id="3" creationId="{DDBB159C-E38C-6D96-C52A-B3190972E679}"/>
          </ac:picMkLst>
        </pc:picChg>
      </pc:sldChg>
      <pc:sldChg chg="addSp modSp new mod setBg modAnim">
        <pc:chgData name="J Jones (Gnoll Primary School)" userId="31fcb9af-4fcd-416a-86de-926b64424638" providerId="ADAL" clId="{EA829460-EC8A-455C-A966-1CAC4999E87B}" dt="2025-03-27T01:31:41.460" v="7865" actId="20577"/>
        <pc:sldMkLst>
          <pc:docMk/>
          <pc:sldMk cId="3817285206" sldId="289"/>
        </pc:sldMkLst>
        <pc:spChg chg="add mod">
          <ac:chgData name="J Jones (Gnoll Primary School)" userId="31fcb9af-4fcd-416a-86de-926b64424638" providerId="ADAL" clId="{EA829460-EC8A-455C-A966-1CAC4999E87B}" dt="2025-03-27T01:31:41.460" v="7865" actId="20577"/>
          <ac:spMkLst>
            <pc:docMk/>
            <pc:sldMk cId="3817285206" sldId="289"/>
            <ac:spMk id="4" creationId="{223A833C-B16D-1826-6811-8CA6CC99C4DC}"/>
          </ac:spMkLst>
        </pc:spChg>
        <pc:spChg chg="add mod">
          <ac:chgData name="J Jones (Gnoll Primary School)" userId="31fcb9af-4fcd-416a-86de-926b64424638" providerId="ADAL" clId="{EA829460-EC8A-455C-A966-1CAC4999E87B}" dt="2025-03-25T21:20:15.028" v="4424" actId="1076"/>
          <ac:spMkLst>
            <pc:docMk/>
            <pc:sldMk cId="3817285206" sldId="289"/>
            <ac:spMk id="5" creationId="{DC9AECDA-2493-B467-2B34-7F9A9B9908C3}"/>
          </ac:spMkLst>
        </pc:spChg>
        <pc:spChg chg="add mod">
          <ac:chgData name="J Jones (Gnoll Primary School)" userId="31fcb9af-4fcd-416a-86de-926b64424638" providerId="ADAL" clId="{EA829460-EC8A-455C-A966-1CAC4999E87B}" dt="2025-03-25T20:31:25.666" v="3475"/>
          <ac:spMkLst>
            <pc:docMk/>
            <pc:sldMk cId="3817285206" sldId="289"/>
            <ac:spMk id="6" creationId="{3CEEA6E1-A512-7D96-95E0-0E73D6A77ED1}"/>
          </ac:spMkLst>
        </pc:spChg>
        <pc:spChg chg="add mod">
          <ac:chgData name="J Jones (Gnoll Primary School)" userId="31fcb9af-4fcd-416a-86de-926b64424638" providerId="ADAL" clId="{EA829460-EC8A-455C-A966-1CAC4999E87B}" dt="2025-03-25T20:31:29.281" v="3476"/>
          <ac:spMkLst>
            <pc:docMk/>
            <pc:sldMk cId="3817285206" sldId="289"/>
            <ac:spMk id="7" creationId="{11E2F639-1F65-F2D7-BCC8-66152B2913BA}"/>
          </ac:spMkLst>
        </pc:spChg>
        <pc:spChg chg="add mod">
          <ac:chgData name="J Jones (Gnoll Primary School)" userId="31fcb9af-4fcd-416a-86de-926b64424638" providerId="ADAL" clId="{EA829460-EC8A-455C-A966-1CAC4999E87B}" dt="2025-03-25T20:31:34.930" v="3479"/>
          <ac:spMkLst>
            <pc:docMk/>
            <pc:sldMk cId="3817285206" sldId="289"/>
            <ac:spMk id="8" creationId="{D53A1DD8-9198-023F-2FD6-598A827EF074}"/>
          </ac:spMkLst>
        </pc:spChg>
        <pc:picChg chg="add mod">
          <ac:chgData name="J Jones (Gnoll Primary School)" userId="31fcb9af-4fcd-416a-86de-926b64424638" providerId="ADAL" clId="{EA829460-EC8A-455C-A966-1CAC4999E87B}" dt="2025-03-25T12:37:20.382" v="360" actId="27614"/>
          <ac:picMkLst>
            <pc:docMk/>
            <pc:sldMk cId="3817285206" sldId="289"/>
            <ac:picMk id="3" creationId="{1E21D7FF-028A-2600-627B-0C90B487E0F3}"/>
          </ac:picMkLst>
        </pc:picChg>
      </pc:sldChg>
      <pc:sldChg chg="addSp modSp new mod setBg modAnim">
        <pc:chgData name="J Jones (Gnoll Primary School)" userId="31fcb9af-4fcd-416a-86de-926b64424638" providerId="ADAL" clId="{EA829460-EC8A-455C-A966-1CAC4999E87B}" dt="2025-03-27T01:31:46.675" v="7873" actId="20577"/>
        <pc:sldMkLst>
          <pc:docMk/>
          <pc:sldMk cId="2027260201" sldId="290"/>
        </pc:sldMkLst>
        <pc:spChg chg="add mod">
          <ac:chgData name="J Jones (Gnoll Primary School)" userId="31fcb9af-4fcd-416a-86de-926b64424638" providerId="ADAL" clId="{EA829460-EC8A-455C-A966-1CAC4999E87B}" dt="2025-03-27T01:31:46.675" v="7873" actId="20577"/>
          <ac:spMkLst>
            <pc:docMk/>
            <pc:sldMk cId="2027260201" sldId="290"/>
            <ac:spMk id="4" creationId="{3FF7F550-281F-42EA-B11C-5F6D8239A08C}"/>
          </ac:spMkLst>
        </pc:spChg>
        <pc:spChg chg="add mod">
          <ac:chgData name="J Jones (Gnoll Primary School)" userId="31fcb9af-4fcd-416a-86de-926b64424638" providerId="ADAL" clId="{EA829460-EC8A-455C-A966-1CAC4999E87B}" dt="2025-03-25T21:21:05.735" v="4439" actId="1076"/>
          <ac:spMkLst>
            <pc:docMk/>
            <pc:sldMk cId="2027260201" sldId="290"/>
            <ac:spMk id="5" creationId="{E97EC92F-4A89-3248-AABA-2D374BD3563C}"/>
          </ac:spMkLst>
        </pc:spChg>
        <pc:spChg chg="add mod">
          <ac:chgData name="J Jones (Gnoll Primary School)" userId="31fcb9af-4fcd-416a-86de-926b64424638" providerId="ADAL" clId="{EA829460-EC8A-455C-A966-1CAC4999E87B}" dt="2025-03-25T20:31:45.462" v="3481"/>
          <ac:spMkLst>
            <pc:docMk/>
            <pc:sldMk cId="2027260201" sldId="290"/>
            <ac:spMk id="6" creationId="{1ABF22F2-A40C-36A6-AC67-5CE848877FD2}"/>
          </ac:spMkLst>
        </pc:spChg>
        <pc:spChg chg="add mod">
          <ac:chgData name="J Jones (Gnoll Primary School)" userId="31fcb9af-4fcd-416a-86de-926b64424638" providerId="ADAL" clId="{EA829460-EC8A-455C-A966-1CAC4999E87B}" dt="2025-03-25T20:31:49.077" v="3482"/>
          <ac:spMkLst>
            <pc:docMk/>
            <pc:sldMk cId="2027260201" sldId="290"/>
            <ac:spMk id="7" creationId="{42529736-7AF1-AFFD-BDBE-CEFC3DEF09EC}"/>
          </ac:spMkLst>
        </pc:spChg>
        <pc:spChg chg="add mod">
          <ac:chgData name="J Jones (Gnoll Primary School)" userId="31fcb9af-4fcd-416a-86de-926b64424638" providerId="ADAL" clId="{EA829460-EC8A-455C-A966-1CAC4999E87B}" dt="2025-03-25T20:31:52.746" v="3483"/>
          <ac:spMkLst>
            <pc:docMk/>
            <pc:sldMk cId="2027260201" sldId="290"/>
            <ac:spMk id="8" creationId="{49909225-CC6E-89DC-4B31-7BCF8DA37162}"/>
          </ac:spMkLst>
        </pc:spChg>
        <pc:picChg chg="add mod">
          <ac:chgData name="J Jones (Gnoll Primary School)" userId="31fcb9af-4fcd-416a-86de-926b64424638" providerId="ADAL" clId="{EA829460-EC8A-455C-A966-1CAC4999E87B}" dt="2025-03-25T12:38:05.786" v="367" actId="1076"/>
          <ac:picMkLst>
            <pc:docMk/>
            <pc:sldMk cId="2027260201" sldId="290"/>
            <ac:picMk id="3" creationId="{D88B96E5-6BF2-9783-8A2C-6CA559ABF789}"/>
          </ac:picMkLst>
        </pc:picChg>
      </pc:sldChg>
      <pc:sldChg chg="addSp modSp new mod modAnim">
        <pc:chgData name="J Jones (Gnoll Primary School)" userId="31fcb9af-4fcd-416a-86de-926b64424638" providerId="ADAL" clId="{EA829460-EC8A-455C-A966-1CAC4999E87B}" dt="2025-03-27T01:31:51.052" v="7881" actId="20577"/>
        <pc:sldMkLst>
          <pc:docMk/>
          <pc:sldMk cId="2299815510" sldId="291"/>
        </pc:sldMkLst>
        <pc:spChg chg="add mod">
          <ac:chgData name="J Jones (Gnoll Primary School)" userId="31fcb9af-4fcd-416a-86de-926b64424638" providerId="ADAL" clId="{EA829460-EC8A-455C-A966-1CAC4999E87B}" dt="2025-03-27T01:31:51.052" v="7881" actId="20577"/>
          <ac:spMkLst>
            <pc:docMk/>
            <pc:sldMk cId="2299815510" sldId="291"/>
            <ac:spMk id="4" creationId="{FFA7B1F1-5A1F-C697-DE42-BBC6FE3824C3}"/>
          </ac:spMkLst>
        </pc:spChg>
        <pc:spChg chg="add mod">
          <ac:chgData name="J Jones (Gnoll Primary School)" userId="31fcb9af-4fcd-416a-86de-926b64424638" providerId="ADAL" clId="{EA829460-EC8A-455C-A966-1CAC4999E87B}" dt="2025-03-25T21:22:37.231" v="4453" actId="1076"/>
          <ac:spMkLst>
            <pc:docMk/>
            <pc:sldMk cId="2299815510" sldId="291"/>
            <ac:spMk id="5" creationId="{5DDA90BE-6B27-6FE0-8B0D-1ACB445492B4}"/>
          </ac:spMkLst>
        </pc:spChg>
        <pc:spChg chg="add mod">
          <ac:chgData name="J Jones (Gnoll Primary School)" userId="31fcb9af-4fcd-416a-86de-926b64424638" providerId="ADAL" clId="{EA829460-EC8A-455C-A966-1CAC4999E87B}" dt="2025-03-25T20:32:03.129" v="3485"/>
          <ac:spMkLst>
            <pc:docMk/>
            <pc:sldMk cId="2299815510" sldId="291"/>
            <ac:spMk id="6" creationId="{2CF2A0E5-DDF4-68C1-52B8-83245B9E1485}"/>
          </ac:spMkLst>
        </pc:spChg>
        <pc:spChg chg="add mod">
          <ac:chgData name="J Jones (Gnoll Primary School)" userId="31fcb9af-4fcd-416a-86de-926b64424638" providerId="ADAL" clId="{EA829460-EC8A-455C-A966-1CAC4999E87B}" dt="2025-03-25T20:32:08.475" v="3486"/>
          <ac:spMkLst>
            <pc:docMk/>
            <pc:sldMk cId="2299815510" sldId="291"/>
            <ac:spMk id="7" creationId="{4D33DE92-050D-F5A3-358A-EEC5F873F27B}"/>
          </ac:spMkLst>
        </pc:spChg>
        <pc:spChg chg="add mod">
          <ac:chgData name="J Jones (Gnoll Primary School)" userId="31fcb9af-4fcd-416a-86de-926b64424638" providerId="ADAL" clId="{EA829460-EC8A-455C-A966-1CAC4999E87B}" dt="2025-03-25T20:32:12.397" v="3487"/>
          <ac:spMkLst>
            <pc:docMk/>
            <pc:sldMk cId="2299815510" sldId="291"/>
            <ac:spMk id="8" creationId="{14CCE501-A6E4-A3B7-0211-C48CFB5CB222}"/>
          </ac:spMkLst>
        </pc:spChg>
        <pc:picChg chg="add mod">
          <ac:chgData name="J Jones (Gnoll Primary School)" userId="31fcb9af-4fcd-416a-86de-926b64424638" providerId="ADAL" clId="{EA829460-EC8A-455C-A966-1CAC4999E87B}" dt="2025-03-25T12:39:23.757" v="374" actId="1076"/>
          <ac:picMkLst>
            <pc:docMk/>
            <pc:sldMk cId="2299815510" sldId="291"/>
            <ac:picMk id="3" creationId="{4D2BAE77-9333-4EB0-FAC9-3C0E419B19F0}"/>
          </ac:picMkLst>
        </pc:picChg>
      </pc:sldChg>
      <pc:sldChg chg="addSp modSp new mod setBg modAnim">
        <pc:chgData name="J Jones (Gnoll Primary School)" userId="31fcb9af-4fcd-416a-86de-926b64424638" providerId="ADAL" clId="{EA829460-EC8A-455C-A966-1CAC4999E87B}" dt="2025-03-27T01:31:57.100" v="7891" actId="20577"/>
        <pc:sldMkLst>
          <pc:docMk/>
          <pc:sldMk cId="1947800643" sldId="292"/>
        </pc:sldMkLst>
        <pc:spChg chg="add mod">
          <ac:chgData name="J Jones (Gnoll Primary School)" userId="31fcb9af-4fcd-416a-86de-926b64424638" providerId="ADAL" clId="{EA829460-EC8A-455C-A966-1CAC4999E87B}" dt="2025-03-27T01:31:57.100" v="7891" actId="20577"/>
          <ac:spMkLst>
            <pc:docMk/>
            <pc:sldMk cId="1947800643" sldId="292"/>
            <ac:spMk id="4" creationId="{908046DD-340A-14C3-8045-2E56B32AAFEE}"/>
          </ac:spMkLst>
        </pc:spChg>
        <pc:spChg chg="add mod">
          <ac:chgData name="J Jones (Gnoll Primary School)" userId="31fcb9af-4fcd-416a-86de-926b64424638" providerId="ADAL" clId="{EA829460-EC8A-455C-A966-1CAC4999E87B}" dt="2025-03-25T21:23:42.743" v="4478" actId="1076"/>
          <ac:spMkLst>
            <pc:docMk/>
            <pc:sldMk cId="1947800643" sldId="292"/>
            <ac:spMk id="5" creationId="{A09B85FA-98C3-3B0E-64FE-13C65E275D75}"/>
          </ac:spMkLst>
        </pc:spChg>
        <pc:spChg chg="add mod">
          <ac:chgData name="J Jones (Gnoll Primary School)" userId="31fcb9af-4fcd-416a-86de-926b64424638" providerId="ADAL" clId="{EA829460-EC8A-455C-A966-1CAC4999E87B}" dt="2025-03-25T20:32:21.230" v="3489"/>
          <ac:spMkLst>
            <pc:docMk/>
            <pc:sldMk cId="1947800643" sldId="292"/>
            <ac:spMk id="6" creationId="{5654E905-B868-AF4C-B494-D3480F05B91D}"/>
          </ac:spMkLst>
        </pc:spChg>
        <pc:spChg chg="add mod">
          <ac:chgData name="J Jones (Gnoll Primary School)" userId="31fcb9af-4fcd-416a-86de-926b64424638" providerId="ADAL" clId="{EA829460-EC8A-455C-A966-1CAC4999E87B}" dt="2025-03-25T20:32:24.711" v="3490"/>
          <ac:spMkLst>
            <pc:docMk/>
            <pc:sldMk cId="1947800643" sldId="292"/>
            <ac:spMk id="7" creationId="{569C8644-234C-C136-D5B3-83B28B96EFCA}"/>
          </ac:spMkLst>
        </pc:spChg>
        <pc:spChg chg="add mod">
          <ac:chgData name="J Jones (Gnoll Primary School)" userId="31fcb9af-4fcd-416a-86de-926b64424638" providerId="ADAL" clId="{EA829460-EC8A-455C-A966-1CAC4999E87B}" dt="2025-03-25T20:32:28.690" v="3491"/>
          <ac:spMkLst>
            <pc:docMk/>
            <pc:sldMk cId="1947800643" sldId="292"/>
            <ac:spMk id="8" creationId="{6D7E0E23-2B30-834F-9671-48B91446A547}"/>
          </ac:spMkLst>
        </pc:spChg>
        <pc:picChg chg="add mod">
          <ac:chgData name="J Jones (Gnoll Primary School)" userId="31fcb9af-4fcd-416a-86de-926b64424638" providerId="ADAL" clId="{EA829460-EC8A-455C-A966-1CAC4999E87B}" dt="2025-03-25T12:40:10.455" v="381" actId="1076"/>
          <ac:picMkLst>
            <pc:docMk/>
            <pc:sldMk cId="1947800643" sldId="292"/>
            <ac:picMk id="3" creationId="{E0DFAE41-7145-B029-BFFF-4B718FBD6A75}"/>
          </ac:picMkLst>
        </pc:picChg>
      </pc:sldChg>
      <pc:sldChg chg="addSp modSp new mod setBg modAnim">
        <pc:chgData name="J Jones (Gnoll Primary School)" userId="31fcb9af-4fcd-416a-86de-926b64424638" providerId="ADAL" clId="{EA829460-EC8A-455C-A966-1CAC4999E87B}" dt="2025-03-27T01:32:02.771" v="7899" actId="20577"/>
        <pc:sldMkLst>
          <pc:docMk/>
          <pc:sldMk cId="3958038679" sldId="293"/>
        </pc:sldMkLst>
        <pc:spChg chg="add mod">
          <ac:chgData name="J Jones (Gnoll Primary School)" userId="31fcb9af-4fcd-416a-86de-926b64424638" providerId="ADAL" clId="{EA829460-EC8A-455C-A966-1CAC4999E87B}" dt="2025-03-27T01:32:02.771" v="7899" actId="20577"/>
          <ac:spMkLst>
            <pc:docMk/>
            <pc:sldMk cId="3958038679" sldId="293"/>
            <ac:spMk id="4" creationId="{5764DA89-07D1-EB40-B59F-34818270C12A}"/>
          </ac:spMkLst>
        </pc:spChg>
        <pc:spChg chg="add mod">
          <ac:chgData name="J Jones (Gnoll Primary School)" userId="31fcb9af-4fcd-416a-86de-926b64424638" providerId="ADAL" clId="{EA829460-EC8A-455C-A966-1CAC4999E87B}" dt="2025-03-25T21:24:32.846" v="4493" actId="1076"/>
          <ac:spMkLst>
            <pc:docMk/>
            <pc:sldMk cId="3958038679" sldId="293"/>
            <ac:spMk id="5" creationId="{F93925D5-97F9-795E-34D0-E4D264D40D68}"/>
          </ac:spMkLst>
        </pc:spChg>
        <pc:spChg chg="add mod">
          <ac:chgData name="J Jones (Gnoll Primary School)" userId="31fcb9af-4fcd-416a-86de-926b64424638" providerId="ADAL" clId="{EA829460-EC8A-455C-A966-1CAC4999E87B}" dt="2025-03-25T20:32:38.472" v="3493"/>
          <ac:spMkLst>
            <pc:docMk/>
            <pc:sldMk cId="3958038679" sldId="293"/>
            <ac:spMk id="6" creationId="{8FC6B734-388E-4FF6-D90A-60DF428EEDE4}"/>
          </ac:spMkLst>
        </pc:spChg>
        <pc:spChg chg="add mod">
          <ac:chgData name="J Jones (Gnoll Primary School)" userId="31fcb9af-4fcd-416a-86de-926b64424638" providerId="ADAL" clId="{EA829460-EC8A-455C-A966-1CAC4999E87B}" dt="2025-03-25T20:32:42.019" v="3494"/>
          <ac:spMkLst>
            <pc:docMk/>
            <pc:sldMk cId="3958038679" sldId="293"/>
            <ac:spMk id="7" creationId="{80D899E9-07A3-4759-F7FE-ED5D49A362C2}"/>
          </ac:spMkLst>
        </pc:spChg>
        <pc:spChg chg="add mod">
          <ac:chgData name="J Jones (Gnoll Primary School)" userId="31fcb9af-4fcd-416a-86de-926b64424638" providerId="ADAL" clId="{EA829460-EC8A-455C-A966-1CAC4999E87B}" dt="2025-03-25T20:32:46.852" v="3495"/>
          <ac:spMkLst>
            <pc:docMk/>
            <pc:sldMk cId="3958038679" sldId="293"/>
            <ac:spMk id="8" creationId="{DDB7A014-839A-79DE-24D5-89D250E7F386}"/>
          </ac:spMkLst>
        </pc:spChg>
        <pc:picChg chg="add mod">
          <ac:chgData name="J Jones (Gnoll Primary School)" userId="31fcb9af-4fcd-416a-86de-926b64424638" providerId="ADAL" clId="{EA829460-EC8A-455C-A966-1CAC4999E87B}" dt="2025-03-25T12:41:23.269" v="384" actId="26606"/>
          <ac:picMkLst>
            <pc:docMk/>
            <pc:sldMk cId="3958038679" sldId="293"/>
            <ac:picMk id="3" creationId="{BF0894C4-A3B0-924F-433C-3E3ACA7737CF}"/>
          </ac:picMkLst>
        </pc:picChg>
      </pc:sldChg>
      <pc:sldChg chg="addSp delSp modSp new mod setBg modAnim">
        <pc:chgData name="J Jones (Gnoll Primary School)" userId="31fcb9af-4fcd-416a-86de-926b64424638" providerId="ADAL" clId="{EA829460-EC8A-455C-A966-1CAC4999E87B}" dt="2025-03-27T01:32:08.673" v="7907" actId="20577"/>
        <pc:sldMkLst>
          <pc:docMk/>
          <pc:sldMk cId="717522130" sldId="294"/>
        </pc:sldMkLst>
        <pc:spChg chg="add mod">
          <ac:chgData name="J Jones (Gnoll Primary School)" userId="31fcb9af-4fcd-416a-86de-926b64424638" providerId="ADAL" clId="{EA829460-EC8A-455C-A966-1CAC4999E87B}" dt="2025-03-27T01:32:08.673" v="7907" actId="20577"/>
          <ac:spMkLst>
            <pc:docMk/>
            <pc:sldMk cId="717522130" sldId="294"/>
            <ac:spMk id="4" creationId="{FAA56D28-B1AF-7B98-DC40-8E92A20592A6}"/>
          </ac:spMkLst>
        </pc:spChg>
        <pc:spChg chg="add mod">
          <ac:chgData name="J Jones (Gnoll Primary School)" userId="31fcb9af-4fcd-416a-86de-926b64424638" providerId="ADAL" clId="{EA829460-EC8A-455C-A966-1CAC4999E87B}" dt="2025-03-25T21:25:31.997" v="4512" actId="1076"/>
          <ac:spMkLst>
            <pc:docMk/>
            <pc:sldMk cId="717522130" sldId="294"/>
            <ac:spMk id="5" creationId="{909B41A6-CE61-167D-98E9-91993155500F}"/>
          </ac:spMkLst>
        </pc:spChg>
        <pc:spChg chg="add mod">
          <ac:chgData name="J Jones (Gnoll Primary School)" userId="31fcb9af-4fcd-416a-86de-926b64424638" providerId="ADAL" clId="{EA829460-EC8A-455C-A966-1CAC4999E87B}" dt="2025-03-25T20:33:20.681" v="3504" actId="14100"/>
          <ac:spMkLst>
            <pc:docMk/>
            <pc:sldMk cId="717522130" sldId="294"/>
            <ac:spMk id="6" creationId="{7069B1CC-1BAB-CF1F-1F07-8F886736A1BA}"/>
          </ac:spMkLst>
        </pc:spChg>
        <pc:spChg chg="add mod">
          <ac:chgData name="J Jones (Gnoll Primary School)" userId="31fcb9af-4fcd-416a-86de-926b64424638" providerId="ADAL" clId="{EA829460-EC8A-455C-A966-1CAC4999E87B}" dt="2025-03-25T20:33:34.965" v="3512" actId="14100"/>
          <ac:spMkLst>
            <pc:docMk/>
            <pc:sldMk cId="717522130" sldId="294"/>
            <ac:spMk id="8" creationId="{299EFD45-096D-F57C-C689-0B83FD87332D}"/>
          </ac:spMkLst>
        </pc:spChg>
        <pc:spChg chg="add mod">
          <ac:chgData name="J Jones (Gnoll Primary School)" userId="31fcb9af-4fcd-416a-86de-926b64424638" providerId="ADAL" clId="{EA829460-EC8A-455C-A966-1CAC4999E87B}" dt="2025-03-25T20:33:29.531" v="3510" actId="1037"/>
          <ac:spMkLst>
            <pc:docMk/>
            <pc:sldMk cId="717522130" sldId="294"/>
            <ac:spMk id="9" creationId="{F0679EF6-C6E1-3659-E0FB-E117231FC247}"/>
          </ac:spMkLst>
        </pc:spChg>
        <pc:picChg chg="add mod">
          <ac:chgData name="J Jones (Gnoll Primary School)" userId="31fcb9af-4fcd-416a-86de-926b64424638" providerId="ADAL" clId="{EA829460-EC8A-455C-A966-1CAC4999E87B}" dt="2025-03-25T12:43:39.021" v="389" actId="1076"/>
          <ac:picMkLst>
            <pc:docMk/>
            <pc:sldMk cId="717522130" sldId="294"/>
            <ac:picMk id="3" creationId="{EBE9BCE6-48F5-1103-1B4F-371253FA5870}"/>
          </ac:picMkLst>
        </pc:picChg>
      </pc:sldChg>
      <pc:sldChg chg="new del">
        <pc:chgData name="J Jones (Gnoll Primary School)" userId="31fcb9af-4fcd-416a-86de-926b64424638" providerId="ADAL" clId="{EA829460-EC8A-455C-A966-1CAC4999E87B}" dt="2025-03-25T20:33:37.641" v="3513" actId="47"/>
        <pc:sldMkLst>
          <pc:docMk/>
          <pc:sldMk cId="3269783876" sldId="295"/>
        </pc:sldMkLst>
      </pc:sldChg>
      <pc:sldChg chg="addSp modSp new mod">
        <pc:chgData name="J Jones (Gnoll Primary School)" userId="31fcb9af-4fcd-416a-86de-926b64424638" providerId="ADAL" clId="{EA829460-EC8A-455C-A966-1CAC4999E87B}" dt="2025-03-25T17:18:47.614" v="1342" actId="1038"/>
        <pc:sldMkLst>
          <pc:docMk/>
          <pc:sldMk cId="3368553216" sldId="296"/>
        </pc:sldMkLst>
        <pc:spChg chg="add mod">
          <ac:chgData name="J Jones (Gnoll Primary School)" userId="31fcb9af-4fcd-416a-86de-926b64424638" providerId="ADAL" clId="{EA829460-EC8A-455C-A966-1CAC4999E87B}" dt="2025-03-25T17:18:11.561" v="1317" actId="1076"/>
          <ac:spMkLst>
            <pc:docMk/>
            <pc:sldMk cId="3368553216" sldId="296"/>
            <ac:spMk id="2" creationId="{B3456B25-CA43-F39B-D34A-301501026C72}"/>
          </ac:spMkLst>
        </pc:spChg>
        <pc:spChg chg="add mod">
          <ac:chgData name="J Jones (Gnoll Primary School)" userId="31fcb9af-4fcd-416a-86de-926b64424638" providerId="ADAL" clId="{EA829460-EC8A-455C-A966-1CAC4999E87B}" dt="2025-03-25T17:18:33.571" v="1329" actId="1076"/>
          <ac:spMkLst>
            <pc:docMk/>
            <pc:sldMk cId="3368553216" sldId="296"/>
            <ac:spMk id="3" creationId="{C68D8E6A-A0CD-210B-3B0E-25E057E10E59}"/>
          </ac:spMkLst>
        </pc:spChg>
        <pc:spChg chg="add mod">
          <ac:chgData name="J Jones (Gnoll Primary School)" userId="31fcb9af-4fcd-416a-86de-926b64424638" providerId="ADAL" clId="{EA829460-EC8A-455C-A966-1CAC4999E87B}" dt="2025-03-25T17:18:41.372" v="1337" actId="1076"/>
          <ac:spMkLst>
            <pc:docMk/>
            <pc:sldMk cId="3368553216" sldId="296"/>
            <ac:spMk id="5" creationId="{07926DF5-3324-4966-07E9-D5039BED258F}"/>
          </ac:spMkLst>
        </pc:spChg>
        <pc:picChg chg="add mod">
          <ac:chgData name="J Jones (Gnoll Primary School)" userId="31fcb9af-4fcd-416a-86de-926b64424638" providerId="ADAL" clId="{EA829460-EC8A-455C-A966-1CAC4999E87B}" dt="2025-03-25T17:18:47.614" v="1342" actId="1038"/>
          <ac:picMkLst>
            <pc:docMk/>
            <pc:sldMk cId="3368553216" sldId="296"/>
            <ac:picMk id="4" creationId="{5F767F75-F17A-D309-9EA5-2C7DF6FC08F4}"/>
          </ac:picMkLst>
        </pc:picChg>
      </pc:sldChg>
      <pc:sldChg chg="addSp delSp modSp new mod">
        <pc:chgData name="J Jones (Gnoll Primary School)" userId="31fcb9af-4fcd-416a-86de-926b64424638" providerId="ADAL" clId="{EA829460-EC8A-455C-A966-1CAC4999E87B}" dt="2025-03-26T23:43:30.593" v="7046" actId="20577"/>
        <pc:sldMkLst>
          <pc:docMk/>
          <pc:sldMk cId="961302669" sldId="297"/>
        </pc:sldMkLst>
        <pc:spChg chg="add mod">
          <ac:chgData name="J Jones (Gnoll Primary School)" userId="31fcb9af-4fcd-416a-86de-926b64424638" providerId="ADAL" clId="{EA829460-EC8A-455C-A966-1CAC4999E87B}" dt="2025-03-26T23:43:30.593" v="7046" actId="20577"/>
          <ac:spMkLst>
            <pc:docMk/>
            <pc:sldMk cId="961302669" sldId="297"/>
            <ac:spMk id="4" creationId="{A1B9A380-064B-0F50-8C19-4F939B3B6CAC}"/>
          </ac:spMkLst>
        </pc:spChg>
        <pc:spChg chg="add mod">
          <ac:chgData name="J Jones (Gnoll Primary School)" userId="31fcb9af-4fcd-416a-86de-926b64424638" providerId="ADAL" clId="{EA829460-EC8A-455C-A966-1CAC4999E87B}" dt="2025-03-25T16:29:58.923" v="934" actId="1038"/>
          <ac:spMkLst>
            <pc:docMk/>
            <pc:sldMk cId="961302669" sldId="297"/>
            <ac:spMk id="6" creationId="{381DB11F-5F14-5881-80D2-533BACB06B5F}"/>
          </ac:spMkLst>
        </pc:spChg>
        <pc:spChg chg="add mod">
          <ac:chgData name="J Jones (Gnoll Primary School)" userId="31fcb9af-4fcd-416a-86de-926b64424638" providerId="ADAL" clId="{EA829460-EC8A-455C-A966-1CAC4999E87B}" dt="2025-03-25T16:30:51.121" v="962" actId="1076"/>
          <ac:spMkLst>
            <pc:docMk/>
            <pc:sldMk cId="961302669" sldId="297"/>
            <ac:spMk id="8" creationId="{FC767EE4-1E5C-5A38-9340-82A27D5F0108}"/>
          </ac:spMkLst>
        </pc:spChg>
        <pc:spChg chg="add mod">
          <ac:chgData name="J Jones (Gnoll Primary School)" userId="31fcb9af-4fcd-416a-86de-926b64424638" providerId="ADAL" clId="{EA829460-EC8A-455C-A966-1CAC4999E87B}" dt="2025-03-25T16:30:43.010" v="955" actId="1035"/>
          <ac:spMkLst>
            <pc:docMk/>
            <pc:sldMk cId="961302669" sldId="297"/>
            <ac:spMk id="9" creationId="{24C03AA6-CCF4-034C-13EC-9D1179F2C178}"/>
          </ac:spMkLst>
        </pc:spChg>
        <pc:picChg chg="add mod">
          <ac:chgData name="J Jones (Gnoll Primary School)" userId="31fcb9af-4fcd-416a-86de-926b64424638" providerId="ADAL" clId="{EA829460-EC8A-455C-A966-1CAC4999E87B}" dt="2025-03-25T16:30:32.342" v="948" actId="1038"/>
          <ac:picMkLst>
            <pc:docMk/>
            <pc:sldMk cId="961302669" sldId="297"/>
            <ac:picMk id="7" creationId="{44049FA8-7F57-9990-A9BF-7D5EAA53C569}"/>
          </ac:picMkLst>
        </pc:picChg>
      </pc:sldChg>
      <pc:sldChg chg="addSp delSp modSp new mod modAnim">
        <pc:chgData name="J Jones (Gnoll Primary School)" userId="31fcb9af-4fcd-416a-86de-926b64424638" providerId="ADAL" clId="{EA829460-EC8A-455C-A966-1CAC4999E87B}" dt="2025-03-26T23:43:41.327" v="7049" actId="20577"/>
        <pc:sldMkLst>
          <pc:docMk/>
          <pc:sldMk cId="3040584488" sldId="298"/>
        </pc:sldMkLst>
        <pc:spChg chg="add mod">
          <ac:chgData name="J Jones (Gnoll Primary School)" userId="31fcb9af-4fcd-416a-86de-926b64424638" providerId="ADAL" clId="{EA829460-EC8A-455C-A966-1CAC4999E87B}" dt="2025-03-26T23:43:41.327" v="7049" actId="20577"/>
          <ac:spMkLst>
            <pc:docMk/>
            <pc:sldMk cId="3040584488" sldId="298"/>
            <ac:spMk id="2" creationId="{1EBD4324-5C9C-CC9D-5D7F-6DA478564BA8}"/>
          </ac:spMkLst>
        </pc:spChg>
        <pc:spChg chg="add mod">
          <ac:chgData name="J Jones (Gnoll Primary School)" userId="31fcb9af-4fcd-416a-86de-926b64424638" providerId="ADAL" clId="{EA829460-EC8A-455C-A966-1CAC4999E87B}" dt="2025-03-25T16:31:08.690" v="966" actId="1076"/>
          <ac:spMkLst>
            <pc:docMk/>
            <pc:sldMk cId="3040584488" sldId="298"/>
            <ac:spMk id="3" creationId="{543AC865-6CE0-39F6-54EA-92B050D80002}"/>
          </ac:spMkLst>
        </pc:spChg>
        <pc:spChg chg="add mod">
          <ac:chgData name="J Jones (Gnoll Primary School)" userId="31fcb9af-4fcd-416a-86de-926b64424638" providerId="ADAL" clId="{EA829460-EC8A-455C-A966-1CAC4999E87B}" dt="2025-03-26T20:20:23.936" v="4843" actId="20577"/>
          <ac:spMkLst>
            <pc:docMk/>
            <pc:sldMk cId="3040584488" sldId="298"/>
            <ac:spMk id="6" creationId="{96C478BF-7531-037D-63C6-A5BDC6BE2A0A}"/>
          </ac:spMkLst>
        </pc:spChg>
        <pc:spChg chg="add mod">
          <ac:chgData name="J Jones (Gnoll Primary School)" userId="31fcb9af-4fcd-416a-86de-926b64424638" providerId="ADAL" clId="{EA829460-EC8A-455C-A966-1CAC4999E87B}" dt="2025-03-25T16:32:15.054" v="989" actId="1076"/>
          <ac:spMkLst>
            <pc:docMk/>
            <pc:sldMk cId="3040584488" sldId="298"/>
            <ac:spMk id="7" creationId="{4C1BA9F2-AE3A-8228-A938-FEAED6F6B2B2}"/>
          </ac:spMkLst>
        </pc:spChg>
        <pc:spChg chg="add mod">
          <ac:chgData name="J Jones (Gnoll Primary School)" userId="31fcb9af-4fcd-416a-86de-926b64424638" providerId="ADAL" clId="{EA829460-EC8A-455C-A966-1CAC4999E87B}" dt="2025-03-26T20:20:56.839" v="4849" actId="1076"/>
          <ac:spMkLst>
            <pc:docMk/>
            <pc:sldMk cId="3040584488" sldId="298"/>
            <ac:spMk id="9" creationId="{E3105B74-27E8-CC37-8512-CD5B878A2413}"/>
          </ac:spMkLst>
        </pc:spChg>
        <pc:spChg chg="add mod">
          <ac:chgData name="J Jones (Gnoll Primary School)" userId="31fcb9af-4fcd-416a-86de-926b64424638" providerId="ADAL" clId="{EA829460-EC8A-455C-A966-1CAC4999E87B}" dt="2025-03-26T20:21:09.549" v="4860" actId="1076"/>
          <ac:spMkLst>
            <pc:docMk/>
            <pc:sldMk cId="3040584488" sldId="298"/>
            <ac:spMk id="10" creationId="{6CA9F3D3-0A60-283B-4D16-51A17FCC90A1}"/>
          </ac:spMkLst>
        </pc:spChg>
        <pc:picChg chg="add mod">
          <ac:chgData name="J Jones (Gnoll Primary School)" userId="31fcb9af-4fcd-416a-86de-926b64424638" providerId="ADAL" clId="{EA829460-EC8A-455C-A966-1CAC4999E87B}" dt="2025-03-25T16:31:20.837" v="969" actId="1076"/>
          <ac:picMkLst>
            <pc:docMk/>
            <pc:sldMk cId="3040584488" sldId="298"/>
            <ac:picMk id="4" creationId="{C70A727F-0C13-F71A-60CD-E32E1F745090}"/>
          </ac:picMkLst>
        </pc:picChg>
        <pc:cxnChg chg="add mod">
          <ac:chgData name="J Jones (Gnoll Primary School)" userId="31fcb9af-4fcd-416a-86de-926b64424638" providerId="ADAL" clId="{EA829460-EC8A-455C-A966-1CAC4999E87B}" dt="2025-03-26T20:20:42.208" v="4845" actId="1076"/>
          <ac:cxnSpMkLst>
            <pc:docMk/>
            <pc:sldMk cId="3040584488" sldId="298"/>
            <ac:cxnSpMk id="5" creationId="{92155BBD-1402-771B-D18A-C4551185F63F}"/>
          </ac:cxnSpMkLst>
        </pc:cxnChg>
        <pc:cxnChg chg="add mod">
          <ac:chgData name="J Jones (Gnoll Primary School)" userId="31fcb9af-4fcd-416a-86de-926b64424638" providerId="ADAL" clId="{EA829460-EC8A-455C-A966-1CAC4999E87B}" dt="2025-03-26T20:20:46.506" v="4847" actId="1076"/>
          <ac:cxnSpMkLst>
            <pc:docMk/>
            <pc:sldMk cId="3040584488" sldId="298"/>
            <ac:cxnSpMk id="8" creationId="{A087AB6E-7594-52FB-AE8A-A6AD12159D31}"/>
          </ac:cxnSpMkLst>
        </pc:cxnChg>
      </pc:sldChg>
      <pc:sldChg chg="addSp modSp new mod">
        <pc:chgData name="J Jones (Gnoll Primary School)" userId="31fcb9af-4fcd-416a-86de-926b64424638" providerId="ADAL" clId="{EA829460-EC8A-455C-A966-1CAC4999E87B}" dt="2025-03-26T23:43:48.056" v="7051" actId="404"/>
        <pc:sldMkLst>
          <pc:docMk/>
          <pc:sldMk cId="614756576" sldId="299"/>
        </pc:sldMkLst>
        <pc:spChg chg="add mod">
          <ac:chgData name="J Jones (Gnoll Primary School)" userId="31fcb9af-4fcd-416a-86de-926b64424638" providerId="ADAL" clId="{EA829460-EC8A-455C-A966-1CAC4999E87B}" dt="2025-03-26T23:43:48.056" v="7051" actId="404"/>
          <ac:spMkLst>
            <pc:docMk/>
            <pc:sldMk cId="614756576" sldId="299"/>
            <ac:spMk id="2" creationId="{C5103AE1-CC25-769C-009B-5693866AA51F}"/>
          </ac:spMkLst>
        </pc:spChg>
        <pc:spChg chg="add mod">
          <ac:chgData name="J Jones (Gnoll Primary School)" userId="31fcb9af-4fcd-416a-86de-926b64424638" providerId="ADAL" clId="{EA829460-EC8A-455C-A966-1CAC4999E87B}" dt="2025-03-25T16:34:14.788" v="998" actId="14100"/>
          <ac:spMkLst>
            <pc:docMk/>
            <pc:sldMk cId="614756576" sldId="299"/>
            <ac:spMk id="5" creationId="{A051955F-9D6B-A77C-050E-799D0F9CFA4C}"/>
          </ac:spMkLst>
        </pc:spChg>
        <pc:spChg chg="add mod">
          <ac:chgData name="J Jones (Gnoll Primary School)" userId="31fcb9af-4fcd-416a-86de-926b64424638" providerId="ADAL" clId="{EA829460-EC8A-455C-A966-1CAC4999E87B}" dt="2025-03-25T16:35:01.795" v="1031" actId="1037"/>
          <ac:spMkLst>
            <pc:docMk/>
            <pc:sldMk cId="614756576" sldId="299"/>
            <ac:spMk id="6" creationId="{422ED0CB-EDA6-A36B-F620-BE43E5ECC03F}"/>
          </ac:spMkLst>
        </pc:spChg>
        <pc:spChg chg="add mod">
          <ac:chgData name="J Jones (Gnoll Primary School)" userId="31fcb9af-4fcd-416a-86de-926b64424638" providerId="ADAL" clId="{EA829460-EC8A-455C-A966-1CAC4999E87B}" dt="2025-03-25T16:39:10.748" v="1049" actId="403"/>
          <ac:spMkLst>
            <pc:docMk/>
            <pc:sldMk cId="614756576" sldId="299"/>
            <ac:spMk id="7" creationId="{8B8C1CD2-68DC-00F9-FF41-DB58835B967A}"/>
          </ac:spMkLst>
        </pc:spChg>
        <pc:picChg chg="add mod ord">
          <ac:chgData name="J Jones (Gnoll Primary School)" userId="31fcb9af-4fcd-416a-86de-926b64424638" providerId="ADAL" clId="{EA829460-EC8A-455C-A966-1CAC4999E87B}" dt="2025-03-25T16:34:36.449" v="1013" actId="1035"/>
          <ac:picMkLst>
            <pc:docMk/>
            <pc:sldMk cId="614756576" sldId="299"/>
            <ac:picMk id="4" creationId="{3A337DE2-8278-00CA-D077-2D170403DAD1}"/>
          </ac:picMkLst>
        </pc:picChg>
      </pc:sldChg>
      <pc:sldChg chg="addSp modSp new mod">
        <pc:chgData name="J Jones (Gnoll Primary School)" userId="31fcb9af-4fcd-416a-86de-926b64424638" providerId="ADAL" clId="{EA829460-EC8A-455C-A966-1CAC4999E87B}" dt="2025-03-26T23:43:52.354" v="7052"/>
        <pc:sldMkLst>
          <pc:docMk/>
          <pc:sldMk cId="2860409793" sldId="300"/>
        </pc:sldMkLst>
        <pc:spChg chg="add mod">
          <ac:chgData name="J Jones (Gnoll Primary School)" userId="31fcb9af-4fcd-416a-86de-926b64424638" providerId="ADAL" clId="{EA829460-EC8A-455C-A966-1CAC4999E87B}" dt="2025-03-26T23:43:52.354" v="7052"/>
          <ac:spMkLst>
            <pc:docMk/>
            <pc:sldMk cId="2860409793" sldId="300"/>
            <ac:spMk id="2" creationId="{2EDFAD01-DB13-3CBF-4A85-7FE91EC65A21}"/>
          </ac:spMkLst>
        </pc:spChg>
        <pc:spChg chg="add mod">
          <ac:chgData name="J Jones (Gnoll Primary School)" userId="31fcb9af-4fcd-416a-86de-926b64424638" providerId="ADAL" clId="{EA829460-EC8A-455C-A966-1CAC4999E87B}" dt="2025-03-25T16:39:53.342" v="1053" actId="1076"/>
          <ac:spMkLst>
            <pc:docMk/>
            <pc:sldMk cId="2860409793" sldId="300"/>
            <ac:spMk id="3" creationId="{3A349851-F919-C9C9-088C-A4D4C10E6FD8}"/>
          </ac:spMkLst>
        </pc:spChg>
        <pc:spChg chg="add mod">
          <ac:chgData name="J Jones (Gnoll Primary School)" userId="31fcb9af-4fcd-416a-86de-926b64424638" providerId="ADAL" clId="{EA829460-EC8A-455C-A966-1CAC4999E87B}" dt="2025-03-25T16:40:29.267" v="1064" actId="1076"/>
          <ac:spMkLst>
            <pc:docMk/>
            <pc:sldMk cId="2860409793" sldId="300"/>
            <ac:spMk id="5" creationId="{44089166-95C7-156B-ECAA-751288A5A3AE}"/>
          </ac:spMkLst>
        </pc:spChg>
        <pc:spChg chg="add mod">
          <ac:chgData name="J Jones (Gnoll Primary School)" userId="31fcb9af-4fcd-416a-86de-926b64424638" providerId="ADAL" clId="{EA829460-EC8A-455C-A966-1CAC4999E87B}" dt="2025-03-25T16:40:43.438" v="1071" actId="1076"/>
          <ac:spMkLst>
            <pc:docMk/>
            <pc:sldMk cId="2860409793" sldId="300"/>
            <ac:spMk id="6" creationId="{15971052-F030-5E1A-F142-95921700DA9A}"/>
          </ac:spMkLst>
        </pc:spChg>
        <pc:picChg chg="add mod ord">
          <ac:chgData name="J Jones (Gnoll Primary School)" userId="31fcb9af-4fcd-416a-86de-926b64424638" providerId="ADAL" clId="{EA829460-EC8A-455C-A966-1CAC4999E87B}" dt="2025-03-25T16:40:13.150" v="1057" actId="1076"/>
          <ac:picMkLst>
            <pc:docMk/>
            <pc:sldMk cId="2860409793" sldId="300"/>
            <ac:picMk id="4" creationId="{329E4F64-BB6C-4D8D-D75F-F37A32078EF9}"/>
          </ac:picMkLst>
        </pc:picChg>
      </pc:sldChg>
      <pc:sldChg chg="addSp modSp new mod">
        <pc:chgData name="J Jones (Gnoll Primary School)" userId="31fcb9af-4fcd-416a-86de-926b64424638" providerId="ADAL" clId="{EA829460-EC8A-455C-A966-1CAC4999E87B}" dt="2025-03-26T23:44:06.369" v="7057" actId="1076"/>
        <pc:sldMkLst>
          <pc:docMk/>
          <pc:sldMk cId="1030545368" sldId="301"/>
        </pc:sldMkLst>
        <pc:spChg chg="add mod">
          <ac:chgData name="J Jones (Gnoll Primary School)" userId="31fcb9af-4fcd-416a-86de-926b64424638" providerId="ADAL" clId="{EA829460-EC8A-455C-A966-1CAC4999E87B}" dt="2025-03-26T23:44:06.369" v="7057" actId="1076"/>
          <ac:spMkLst>
            <pc:docMk/>
            <pc:sldMk cId="1030545368" sldId="301"/>
            <ac:spMk id="2" creationId="{65333183-048E-0C60-E233-7C5493AC79DE}"/>
          </ac:spMkLst>
        </pc:spChg>
        <pc:spChg chg="add mod">
          <ac:chgData name="J Jones (Gnoll Primary School)" userId="31fcb9af-4fcd-416a-86de-926b64424638" providerId="ADAL" clId="{EA829460-EC8A-455C-A966-1CAC4999E87B}" dt="2025-03-25T16:42:08.828" v="1117" actId="1038"/>
          <ac:spMkLst>
            <pc:docMk/>
            <pc:sldMk cId="1030545368" sldId="301"/>
            <ac:spMk id="3" creationId="{0E60A98E-7BD8-B286-451C-F18DF3C628C5}"/>
          </ac:spMkLst>
        </pc:spChg>
        <pc:spChg chg="add mod">
          <ac:chgData name="J Jones (Gnoll Primary School)" userId="31fcb9af-4fcd-416a-86de-926b64424638" providerId="ADAL" clId="{EA829460-EC8A-455C-A966-1CAC4999E87B}" dt="2025-03-25T16:42:16.928" v="1134" actId="1035"/>
          <ac:spMkLst>
            <pc:docMk/>
            <pc:sldMk cId="1030545368" sldId="301"/>
            <ac:spMk id="5" creationId="{459843D0-4DFC-274E-7BC5-F4F8E8D9575E}"/>
          </ac:spMkLst>
        </pc:spChg>
        <pc:picChg chg="add mod">
          <ac:chgData name="J Jones (Gnoll Primary School)" userId="31fcb9af-4fcd-416a-86de-926b64424638" providerId="ADAL" clId="{EA829460-EC8A-455C-A966-1CAC4999E87B}" dt="2025-03-25T16:42:12.180" v="1127" actId="1035"/>
          <ac:picMkLst>
            <pc:docMk/>
            <pc:sldMk cId="1030545368" sldId="301"/>
            <ac:picMk id="4" creationId="{08C493F0-4ABA-0E88-FB40-DB04DF0E0199}"/>
          </ac:picMkLst>
        </pc:picChg>
      </pc:sldChg>
      <pc:sldChg chg="addSp delSp modSp new mod">
        <pc:chgData name="J Jones (Gnoll Primary School)" userId="31fcb9af-4fcd-416a-86de-926b64424638" providerId="ADAL" clId="{EA829460-EC8A-455C-A966-1CAC4999E87B}" dt="2025-03-26T23:44:13.198" v="7058"/>
        <pc:sldMkLst>
          <pc:docMk/>
          <pc:sldMk cId="32599188" sldId="302"/>
        </pc:sldMkLst>
        <pc:spChg chg="add mod">
          <ac:chgData name="J Jones (Gnoll Primary School)" userId="31fcb9af-4fcd-416a-86de-926b64424638" providerId="ADAL" clId="{EA829460-EC8A-455C-A966-1CAC4999E87B}" dt="2025-03-26T23:44:13.198" v="7058"/>
          <ac:spMkLst>
            <pc:docMk/>
            <pc:sldMk cId="32599188" sldId="302"/>
            <ac:spMk id="3" creationId="{4E63021D-3DCF-0E80-BF52-78B0593DB032}"/>
          </ac:spMkLst>
        </pc:spChg>
        <pc:spChg chg="add mod">
          <ac:chgData name="J Jones (Gnoll Primary School)" userId="31fcb9af-4fcd-416a-86de-926b64424638" providerId="ADAL" clId="{EA829460-EC8A-455C-A966-1CAC4999E87B}" dt="2025-03-25T16:42:39.980" v="1140" actId="14100"/>
          <ac:spMkLst>
            <pc:docMk/>
            <pc:sldMk cId="32599188" sldId="302"/>
            <ac:spMk id="4" creationId="{DEECCD8A-FBD7-D68A-E67A-7FC1F51C5D77}"/>
          </ac:spMkLst>
        </pc:spChg>
        <pc:spChg chg="add mod">
          <ac:chgData name="J Jones (Gnoll Primary School)" userId="31fcb9af-4fcd-416a-86de-926b64424638" providerId="ADAL" clId="{EA829460-EC8A-455C-A966-1CAC4999E87B}" dt="2025-03-25T16:43:10.066" v="1152" actId="1076"/>
          <ac:spMkLst>
            <pc:docMk/>
            <pc:sldMk cId="32599188" sldId="302"/>
            <ac:spMk id="6" creationId="{F893B269-25AA-5A5A-779E-D1BC0F523290}"/>
          </ac:spMkLst>
        </pc:spChg>
        <pc:spChg chg="add mod">
          <ac:chgData name="J Jones (Gnoll Primary School)" userId="31fcb9af-4fcd-416a-86de-926b64424638" providerId="ADAL" clId="{EA829460-EC8A-455C-A966-1CAC4999E87B}" dt="2025-03-25T16:43:35.545" v="1185" actId="403"/>
          <ac:spMkLst>
            <pc:docMk/>
            <pc:sldMk cId="32599188" sldId="302"/>
            <ac:spMk id="7" creationId="{3C21F9D1-2244-2F6C-71BD-712C6D32A9AF}"/>
          </ac:spMkLst>
        </pc:spChg>
        <pc:picChg chg="add mod">
          <ac:chgData name="J Jones (Gnoll Primary School)" userId="31fcb9af-4fcd-416a-86de-926b64424638" providerId="ADAL" clId="{EA829460-EC8A-455C-A966-1CAC4999E87B}" dt="2025-03-25T16:43:18.338" v="1173" actId="1037"/>
          <ac:picMkLst>
            <pc:docMk/>
            <pc:sldMk cId="32599188" sldId="302"/>
            <ac:picMk id="5" creationId="{4D238E63-CC9E-28B2-B24F-9C576E9783F3}"/>
          </ac:picMkLst>
        </pc:picChg>
      </pc:sldChg>
      <pc:sldChg chg="addSp delSp modSp new mod">
        <pc:chgData name="J Jones (Gnoll Primary School)" userId="31fcb9af-4fcd-416a-86de-926b64424638" providerId="ADAL" clId="{EA829460-EC8A-455C-A966-1CAC4999E87B}" dt="2025-03-26T23:44:16.606" v="7059"/>
        <pc:sldMkLst>
          <pc:docMk/>
          <pc:sldMk cId="1734503661" sldId="303"/>
        </pc:sldMkLst>
        <pc:spChg chg="add mod">
          <ac:chgData name="J Jones (Gnoll Primary School)" userId="31fcb9af-4fcd-416a-86de-926b64424638" providerId="ADAL" clId="{EA829460-EC8A-455C-A966-1CAC4999E87B}" dt="2025-03-26T23:44:16.606" v="7059"/>
          <ac:spMkLst>
            <pc:docMk/>
            <pc:sldMk cId="1734503661" sldId="303"/>
            <ac:spMk id="4" creationId="{7280FCF6-9A58-7D48-33BA-BB8AF3F60500}"/>
          </ac:spMkLst>
        </pc:spChg>
        <pc:spChg chg="add mod">
          <ac:chgData name="J Jones (Gnoll Primary School)" userId="31fcb9af-4fcd-416a-86de-926b64424638" providerId="ADAL" clId="{EA829460-EC8A-455C-A966-1CAC4999E87B}" dt="2025-03-25T16:44:01.618" v="1186"/>
          <ac:spMkLst>
            <pc:docMk/>
            <pc:sldMk cId="1734503661" sldId="303"/>
            <ac:spMk id="5" creationId="{3C28366A-894F-FDAF-A4B7-F6A6A1D40FB9}"/>
          </ac:spMkLst>
        </pc:spChg>
        <pc:spChg chg="add mod">
          <ac:chgData name="J Jones (Gnoll Primary School)" userId="31fcb9af-4fcd-416a-86de-926b64424638" providerId="ADAL" clId="{EA829460-EC8A-455C-A966-1CAC4999E87B}" dt="2025-03-25T16:44:01.618" v="1186"/>
          <ac:spMkLst>
            <pc:docMk/>
            <pc:sldMk cId="1734503661" sldId="303"/>
            <ac:spMk id="7" creationId="{FB8697D9-5011-A739-8CAA-5E2609B5B5D9}"/>
          </ac:spMkLst>
        </pc:spChg>
        <pc:spChg chg="add mod">
          <ac:chgData name="J Jones (Gnoll Primary School)" userId="31fcb9af-4fcd-416a-86de-926b64424638" providerId="ADAL" clId="{EA829460-EC8A-455C-A966-1CAC4999E87B}" dt="2025-03-25T16:44:01.618" v="1186"/>
          <ac:spMkLst>
            <pc:docMk/>
            <pc:sldMk cId="1734503661" sldId="303"/>
            <ac:spMk id="8" creationId="{8261E245-B9F4-C5DB-BBC6-B6070A667452}"/>
          </ac:spMkLst>
        </pc:spChg>
        <pc:picChg chg="add mod">
          <ac:chgData name="J Jones (Gnoll Primary School)" userId="31fcb9af-4fcd-416a-86de-926b64424638" providerId="ADAL" clId="{EA829460-EC8A-455C-A966-1CAC4999E87B}" dt="2025-03-25T16:44:01.618" v="1186"/>
          <ac:picMkLst>
            <pc:docMk/>
            <pc:sldMk cId="1734503661" sldId="303"/>
            <ac:picMk id="6" creationId="{1BD0C3CC-5ABB-5900-447D-8BF268C24B19}"/>
          </ac:picMkLst>
        </pc:picChg>
      </pc:sldChg>
      <pc:sldChg chg="addSp delSp modSp new mod">
        <pc:chgData name="J Jones (Gnoll Primary School)" userId="31fcb9af-4fcd-416a-86de-926b64424638" providerId="ADAL" clId="{EA829460-EC8A-455C-A966-1CAC4999E87B}" dt="2025-03-26T23:44:19.820" v="7060"/>
        <pc:sldMkLst>
          <pc:docMk/>
          <pc:sldMk cId="2012013037" sldId="304"/>
        </pc:sldMkLst>
        <pc:spChg chg="add mod">
          <ac:chgData name="J Jones (Gnoll Primary School)" userId="31fcb9af-4fcd-416a-86de-926b64424638" providerId="ADAL" clId="{EA829460-EC8A-455C-A966-1CAC4999E87B}" dt="2025-03-26T23:44:19.820" v="7060"/>
          <ac:spMkLst>
            <pc:docMk/>
            <pc:sldMk cId="2012013037" sldId="304"/>
            <ac:spMk id="2" creationId="{DECCA7DA-04F7-80F2-0844-17BD0D8FE628}"/>
          </ac:spMkLst>
        </pc:spChg>
        <pc:spChg chg="add mod">
          <ac:chgData name="J Jones (Gnoll Primary School)" userId="31fcb9af-4fcd-416a-86de-926b64424638" providerId="ADAL" clId="{EA829460-EC8A-455C-A966-1CAC4999E87B}" dt="2025-03-25T17:26:38.764" v="1386" actId="34136"/>
          <ac:spMkLst>
            <pc:docMk/>
            <pc:sldMk cId="2012013037" sldId="304"/>
            <ac:spMk id="5" creationId="{9BD44111-E0AB-30AC-AD24-32EE198F603F}"/>
          </ac:spMkLst>
        </pc:spChg>
        <pc:spChg chg="add mod">
          <ac:chgData name="J Jones (Gnoll Primary School)" userId="31fcb9af-4fcd-416a-86de-926b64424638" providerId="ADAL" clId="{EA829460-EC8A-455C-A966-1CAC4999E87B}" dt="2025-03-25T16:45:10.603" v="1223" actId="1037"/>
          <ac:spMkLst>
            <pc:docMk/>
            <pc:sldMk cId="2012013037" sldId="304"/>
            <ac:spMk id="7" creationId="{789D3DAB-B0AF-C1F1-23AD-E403EF46B4CD}"/>
          </ac:spMkLst>
        </pc:spChg>
        <pc:spChg chg="add mod">
          <ac:chgData name="J Jones (Gnoll Primary School)" userId="31fcb9af-4fcd-416a-86de-926b64424638" providerId="ADAL" clId="{EA829460-EC8A-455C-A966-1CAC4999E87B}" dt="2025-03-25T16:45:53.096" v="1242" actId="20577"/>
          <ac:spMkLst>
            <pc:docMk/>
            <pc:sldMk cId="2012013037" sldId="304"/>
            <ac:spMk id="8" creationId="{E5D79FA6-04E6-FFEC-33D0-4FD0A8369BFA}"/>
          </ac:spMkLst>
        </pc:spChg>
        <pc:picChg chg="add mod ord">
          <ac:chgData name="J Jones (Gnoll Primary School)" userId="31fcb9af-4fcd-416a-86de-926b64424638" providerId="ADAL" clId="{EA829460-EC8A-455C-A966-1CAC4999E87B}" dt="2025-03-25T16:45:21.607" v="1232" actId="1038"/>
          <ac:picMkLst>
            <pc:docMk/>
            <pc:sldMk cId="2012013037" sldId="304"/>
            <ac:picMk id="4" creationId="{877A8EA6-E48C-34AF-A20F-295C3975C608}"/>
          </ac:picMkLst>
        </pc:picChg>
      </pc:sldChg>
      <pc:sldChg chg="addSp modSp new mod">
        <pc:chgData name="J Jones (Gnoll Primary School)" userId="31fcb9af-4fcd-416a-86de-926b64424638" providerId="ADAL" clId="{EA829460-EC8A-455C-A966-1CAC4999E87B}" dt="2025-03-26T23:44:26.734" v="7062" actId="404"/>
        <pc:sldMkLst>
          <pc:docMk/>
          <pc:sldMk cId="775614233" sldId="305"/>
        </pc:sldMkLst>
        <pc:spChg chg="add mod">
          <ac:chgData name="J Jones (Gnoll Primary School)" userId="31fcb9af-4fcd-416a-86de-926b64424638" providerId="ADAL" clId="{EA829460-EC8A-455C-A966-1CAC4999E87B}" dt="2025-03-26T23:44:26.734" v="7062" actId="404"/>
          <ac:spMkLst>
            <pc:docMk/>
            <pc:sldMk cId="775614233" sldId="305"/>
            <ac:spMk id="2" creationId="{5E63D9C3-40CE-CE3D-FE6A-181880BF2627}"/>
          </ac:spMkLst>
        </pc:spChg>
        <pc:spChg chg="add mod">
          <ac:chgData name="J Jones (Gnoll Primary School)" userId="31fcb9af-4fcd-416a-86de-926b64424638" providerId="ADAL" clId="{EA829460-EC8A-455C-A966-1CAC4999E87B}" dt="2025-03-25T16:47:12.349" v="1250" actId="207"/>
          <ac:spMkLst>
            <pc:docMk/>
            <pc:sldMk cId="775614233" sldId="305"/>
            <ac:spMk id="3" creationId="{A8FDB6DA-86AE-55E2-4063-40BD7DF146FD}"/>
          </ac:spMkLst>
        </pc:spChg>
        <pc:spChg chg="add mod">
          <ac:chgData name="J Jones (Gnoll Primary School)" userId="31fcb9af-4fcd-416a-86de-926b64424638" providerId="ADAL" clId="{EA829460-EC8A-455C-A966-1CAC4999E87B}" dt="2025-03-25T16:47:38.229" v="1273" actId="20577"/>
          <ac:spMkLst>
            <pc:docMk/>
            <pc:sldMk cId="775614233" sldId="305"/>
            <ac:spMk id="6" creationId="{8A2728BA-2779-4BD8-A207-62C26CA5480A}"/>
          </ac:spMkLst>
        </pc:spChg>
        <pc:spChg chg="add mod">
          <ac:chgData name="J Jones (Gnoll Primary School)" userId="31fcb9af-4fcd-416a-86de-926b64424638" providerId="ADAL" clId="{EA829460-EC8A-455C-A966-1CAC4999E87B}" dt="2025-03-25T16:48:06.276" v="1303" actId="1036"/>
          <ac:spMkLst>
            <pc:docMk/>
            <pc:sldMk cId="775614233" sldId="305"/>
            <ac:spMk id="7" creationId="{E5E8980B-CFAB-35E6-A963-1BF3CFE2180C}"/>
          </ac:spMkLst>
        </pc:spChg>
        <pc:picChg chg="add mod ord">
          <ac:chgData name="J Jones (Gnoll Primary School)" userId="31fcb9af-4fcd-416a-86de-926b64424638" providerId="ADAL" clId="{EA829460-EC8A-455C-A966-1CAC4999E87B}" dt="2025-03-25T16:47:21.322" v="1269" actId="1035"/>
          <ac:picMkLst>
            <pc:docMk/>
            <pc:sldMk cId="775614233" sldId="305"/>
            <ac:picMk id="5" creationId="{799EA3F1-E736-7777-143E-6F458B66F88A}"/>
          </ac:picMkLst>
        </pc:picChg>
      </pc:sldChg>
      <pc:sldChg chg="addSp modSp new mod">
        <pc:chgData name="J Jones (Gnoll Primary School)" userId="31fcb9af-4fcd-416a-86de-926b64424638" providerId="ADAL" clId="{EA829460-EC8A-455C-A966-1CAC4999E87B}" dt="2025-03-26T19:01:59.305" v="4787" actId="20577"/>
        <pc:sldMkLst>
          <pc:docMk/>
          <pc:sldMk cId="3949753254" sldId="306"/>
        </pc:sldMkLst>
        <pc:spChg chg="add mod">
          <ac:chgData name="J Jones (Gnoll Primary School)" userId="31fcb9af-4fcd-416a-86de-926b64424638" providerId="ADAL" clId="{EA829460-EC8A-455C-A966-1CAC4999E87B}" dt="2025-03-25T17:19:13.649" v="1346" actId="208"/>
          <ac:spMkLst>
            <pc:docMk/>
            <pc:sldMk cId="3949753254" sldId="306"/>
            <ac:spMk id="2" creationId="{6EB15F12-2203-D308-9B23-A063C57898EF}"/>
          </ac:spMkLst>
        </pc:spChg>
        <pc:spChg chg="add mod">
          <ac:chgData name="J Jones (Gnoll Primary School)" userId="31fcb9af-4fcd-416a-86de-926b64424638" providerId="ADAL" clId="{EA829460-EC8A-455C-A966-1CAC4999E87B}" dt="2025-03-26T19:01:59.305" v="4787" actId="20577"/>
          <ac:spMkLst>
            <pc:docMk/>
            <pc:sldMk cId="3949753254" sldId="306"/>
            <ac:spMk id="4" creationId="{A25C1E56-A472-8049-EDE7-59546EC0F055}"/>
          </ac:spMkLst>
        </pc:spChg>
        <pc:spChg chg="add mod">
          <ac:chgData name="J Jones (Gnoll Primary School)" userId="31fcb9af-4fcd-416a-86de-926b64424638" providerId="ADAL" clId="{EA829460-EC8A-455C-A966-1CAC4999E87B}" dt="2025-03-25T17:27:36.699" v="1407" actId="1076"/>
          <ac:spMkLst>
            <pc:docMk/>
            <pc:sldMk cId="3949753254" sldId="306"/>
            <ac:spMk id="5" creationId="{EA5852C8-7DEE-8826-2C4B-894ED0FE715B}"/>
          </ac:spMkLst>
        </pc:spChg>
        <pc:picChg chg="add mod">
          <ac:chgData name="J Jones (Gnoll Primary School)" userId="31fcb9af-4fcd-416a-86de-926b64424638" providerId="ADAL" clId="{EA829460-EC8A-455C-A966-1CAC4999E87B}" dt="2025-03-25T17:27:30.231" v="1400" actId="1076"/>
          <ac:picMkLst>
            <pc:docMk/>
            <pc:sldMk cId="3949753254" sldId="306"/>
            <ac:picMk id="3" creationId="{8CAF9147-5CA4-55AD-4725-97DA14C468C1}"/>
          </ac:picMkLst>
        </pc:picChg>
      </pc:sldChg>
      <pc:sldChg chg="addSp delSp modSp new mod">
        <pc:chgData name="J Jones (Gnoll Primary School)" userId="31fcb9af-4fcd-416a-86de-926b64424638" providerId="ADAL" clId="{EA829460-EC8A-455C-A966-1CAC4999E87B}" dt="2025-03-25T17:30:44.760" v="1448" actId="208"/>
        <pc:sldMkLst>
          <pc:docMk/>
          <pc:sldMk cId="619503837" sldId="307"/>
        </pc:sldMkLst>
        <pc:spChg chg="add mod">
          <ac:chgData name="J Jones (Gnoll Primary School)" userId="31fcb9af-4fcd-416a-86de-926b64424638" providerId="ADAL" clId="{EA829460-EC8A-455C-A966-1CAC4999E87B}" dt="2025-03-25T17:30:07.406" v="1427" actId="1076"/>
          <ac:spMkLst>
            <pc:docMk/>
            <pc:sldMk cId="619503837" sldId="307"/>
            <ac:spMk id="3" creationId="{39F6E965-496B-92A5-C0C3-E1EE2AE6822E}"/>
          </ac:spMkLst>
        </pc:spChg>
        <pc:spChg chg="add mod">
          <ac:chgData name="J Jones (Gnoll Primary School)" userId="31fcb9af-4fcd-416a-86de-926b64424638" providerId="ADAL" clId="{EA829460-EC8A-455C-A966-1CAC4999E87B}" dt="2025-03-25T17:30:11.736" v="1431" actId="403"/>
          <ac:spMkLst>
            <pc:docMk/>
            <pc:sldMk cId="619503837" sldId="307"/>
            <ac:spMk id="4" creationId="{2CA28D93-BF03-BF2F-D8E9-0797B6735C3B}"/>
          </ac:spMkLst>
        </pc:spChg>
        <pc:spChg chg="add mod">
          <ac:chgData name="J Jones (Gnoll Primary School)" userId="31fcb9af-4fcd-416a-86de-926b64424638" providerId="ADAL" clId="{EA829460-EC8A-455C-A966-1CAC4999E87B}" dt="2025-03-25T17:30:21.464" v="1438" actId="1076"/>
          <ac:spMkLst>
            <pc:docMk/>
            <pc:sldMk cId="619503837" sldId="307"/>
            <ac:spMk id="6" creationId="{B3AB0914-8583-6116-EE71-5C470035051D}"/>
          </ac:spMkLst>
        </pc:spChg>
        <pc:spChg chg="add mod">
          <ac:chgData name="J Jones (Gnoll Primary School)" userId="31fcb9af-4fcd-416a-86de-926b64424638" providerId="ADAL" clId="{EA829460-EC8A-455C-A966-1CAC4999E87B}" dt="2025-03-25T17:30:44.760" v="1448" actId="208"/>
          <ac:spMkLst>
            <pc:docMk/>
            <pc:sldMk cId="619503837" sldId="307"/>
            <ac:spMk id="7" creationId="{BC25363B-E296-9269-32B2-B5C34DB9C374}"/>
          </ac:spMkLst>
        </pc:spChg>
        <pc:picChg chg="add mod">
          <ac:chgData name="J Jones (Gnoll Primary School)" userId="31fcb9af-4fcd-416a-86de-926b64424638" providerId="ADAL" clId="{EA829460-EC8A-455C-A966-1CAC4999E87B}" dt="2025-03-25T17:29:57.639" v="1421" actId="1076"/>
          <ac:picMkLst>
            <pc:docMk/>
            <pc:sldMk cId="619503837" sldId="307"/>
            <ac:picMk id="5" creationId="{7A25E6E4-EBA2-5129-D51A-DA37F3221871}"/>
          </ac:picMkLst>
        </pc:picChg>
      </pc:sldChg>
      <pc:sldChg chg="addSp modSp new mod">
        <pc:chgData name="J Jones (Gnoll Primary School)" userId="31fcb9af-4fcd-416a-86de-926b64424638" providerId="ADAL" clId="{EA829460-EC8A-455C-A966-1CAC4999E87B}" dt="2025-03-25T17:31:20.182" v="1469" actId="403"/>
        <pc:sldMkLst>
          <pc:docMk/>
          <pc:sldMk cId="2298948219" sldId="308"/>
        </pc:sldMkLst>
        <pc:spChg chg="add mod">
          <ac:chgData name="J Jones (Gnoll Primary School)" userId="31fcb9af-4fcd-416a-86de-926b64424638" providerId="ADAL" clId="{EA829460-EC8A-455C-A966-1CAC4999E87B}" dt="2025-03-25T17:20:29.257" v="1359" actId="14100"/>
          <ac:spMkLst>
            <pc:docMk/>
            <pc:sldMk cId="2298948219" sldId="308"/>
            <ac:spMk id="2" creationId="{C452AD0D-DF7B-BD70-20DF-A7F9B1CA9730}"/>
          </ac:spMkLst>
        </pc:spChg>
        <pc:spChg chg="add mod">
          <ac:chgData name="J Jones (Gnoll Primary School)" userId="31fcb9af-4fcd-416a-86de-926b64424638" providerId="ADAL" clId="{EA829460-EC8A-455C-A966-1CAC4999E87B}" dt="2025-03-25T17:31:20.182" v="1469" actId="403"/>
          <ac:spMkLst>
            <pc:docMk/>
            <pc:sldMk cId="2298948219" sldId="308"/>
            <ac:spMk id="4" creationId="{42F7422F-2442-2889-5676-AD8B0538AF1D}"/>
          </ac:spMkLst>
        </pc:spChg>
        <pc:spChg chg="add mod">
          <ac:chgData name="J Jones (Gnoll Primary School)" userId="31fcb9af-4fcd-416a-86de-926b64424638" providerId="ADAL" clId="{EA829460-EC8A-455C-A966-1CAC4999E87B}" dt="2025-03-25T17:31:15.201" v="1461" actId="403"/>
          <ac:spMkLst>
            <pc:docMk/>
            <pc:sldMk cId="2298948219" sldId="308"/>
            <ac:spMk id="5" creationId="{E2D04F3C-FA2E-66DC-B939-39572D08B0D4}"/>
          </ac:spMkLst>
        </pc:spChg>
        <pc:picChg chg="add mod">
          <ac:chgData name="J Jones (Gnoll Primary School)" userId="31fcb9af-4fcd-416a-86de-926b64424638" providerId="ADAL" clId="{EA829460-EC8A-455C-A966-1CAC4999E87B}" dt="2025-03-25T17:31:11.092" v="1454" actId="1076"/>
          <ac:picMkLst>
            <pc:docMk/>
            <pc:sldMk cId="2298948219" sldId="308"/>
            <ac:picMk id="3" creationId="{27F69E7A-AADB-1310-85D7-EFAB65DB34C3}"/>
          </ac:picMkLst>
        </pc:picChg>
      </pc:sldChg>
      <pc:sldChg chg="addSp modSp new mod">
        <pc:chgData name="J Jones (Gnoll Primary School)" userId="31fcb9af-4fcd-416a-86de-926b64424638" providerId="ADAL" clId="{EA829460-EC8A-455C-A966-1CAC4999E87B}" dt="2025-03-25T17:32:10.657" v="1501" actId="1036"/>
        <pc:sldMkLst>
          <pc:docMk/>
          <pc:sldMk cId="4215475130" sldId="309"/>
        </pc:sldMkLst>
        <pc:spChg chg="add mod">
          <ac:chgData name="J Jones (Gnoll Primary School)" userId="31fcb9af-4fcd-416a-86de-926b64424638" providerId="ADAL" clId="{EA829460-EC8A-455C-A966-1CAC4999E87B}" dt="2025-03-25T17:25:30.671" v="1368" actId="1076"/>
          <ac:spMkLst>
            <pc:docMk/>
            <pc:sldMk cId="4215475130" sldId="309"/>
            <ac:spMk id="2" creationId="{ECE006FF-22A6-9EAA-21D9-7280C70A296D}"/>
          </ac:spMkLst>
        </pc:spChg>
        <pc:spChg chg="add mod">
          <ac:chgData name="J Jones (Gnoll Primary School)" userId="31fcb9af-4fcd-416a-86de-926b64424638" providerId="ADAL" clId="{EA829460-EC8A-455C-A966-1CAC4999E87B}" dt="2025-03-25T17:31:43.213" v="1478" actId="1076"/>
          <ac:spMkLst>
            <pc:docMk/>
            <pc:sldMk cId="4215475130" sldId="309"/>
            <ac:spMk id="4" creationId="{6591EF62-71E1-9626-FB8A-00B86880E1F0}"/>
          </ac:spMkLst>
        </pc:spChg>
        <pc:spChg chg="add mod">
          <ac:chgData name="J Jones (Gnoll Primary School)" userId="31fcb9af-4fcd-416a-86de-926b64424638" providerId="ADAL" clId="{EA829460-EC8A-455C-A966-1CAC4999E87B}" dt="2025-03-25T17:32:10.657" v="1501" actId="1036"/>
          <ac:spMkLst>
            <pc:docMk/>
            <pc:sldMk cId="4215475130" sldId="309"/>
            <ac:spMk id="5" creationId="{9508670F-E82B-6601-FFDD-3CBC52CD35BC}"/>
          </ac:spMkLst>
        </pc:spChg>
        <pc:picChg chg="add mod">
          <ac:chgData name="J Jones (Gnoll Primary School)" userId="31fcb9af-4fcd-416a-86de-926b64424638" providerId="ADAL" clId="{EA829460-EC8A-455C-A966-1CAC4999E87B}" dt="2025-03-25T17:31:57.557" v="1481" actId="1076"/>
          <ac:picMkLst>
            <pc:docMk/>
            <pc:sldMk cId="4215475130" sldId="309"/>
            <ac:picMk id="3" creationId="{72FB3B11-FC6B-480E-77A4-BCBD7C386AA8}"/>
          </ac:picMkLst>
        </pc:picChg>
      </pc:sldChg>
      <pc:sldChg chg="addSp modSp new mod">
        <pc:chgData name="J Jones (Gnoll Primary School)" userId="31fcb9af-4fcd-416a-86de-926b64424638" providerId="ADAL" clId="{EA829460-EC8A-455C-A966-1CAC4999E87B}" dt="2025-03-25T17:33:35.910" v="1519" actId="1076"/>
        <pc:sldMkLst>
          <pc:docMk/>
          <pc:sldMk cId="347601529" sldId="310"/>
        </pc:sldMkLst>
        <pc:spChg chg="add mod">
          <ac:chgData name="J Jones (Gnoll Primary School)" userId="31fcb9af-4fcd-416a-86de-926b64424638" providerId="ADAL" clId="{EA829460-EC8A-455C-A966-1CAC4999E87B}" dt="2025-03-25T17:25:52.728" v="1374" actId="14100"/>
          <ac:spMkLst>
            <pc:docMk/>
            <pc:sldMk cId="347601529" sldId="310"/>
            <ac:spMk id="2" creationId="{5699B824-11AF-A523-F0E4-AAD7E9A31A4D}"/>
          </ac:spMkLst>
        </pc:spChg>
        <pc:spChg chg="add mod">
          <ac:chgData name="J Jones (Gnoll Primary School)" userId="31fcb9af-4fcd-416a-86de-926b64424638" providerId="ADAL" clId="{EA829460-EC8A-455C-A966-1CAC4999E87B}" dt="2025-03-25T17:32:46.742" v="1513" actId="1076"/>
          <ac:spMkLst>
            <pc:docMk/>
            <pc:sldMk cId="347601529" sldId="310"/>
            <ac:spMk id="4" creationId="{EB2FD23E-D224-105E-D9CE-B010928429CA}"/>
          </ac:spMkLst>
        </pc:spChg>
        <pc:picChg chg="add mod">
          <ac:chgData name="J Jones (Gnoll Primary School)" userId="31fcb9af-4fcd-416a-86de-926b64424638" providerId="ADAL" clId="{EA829460-EC8A-455C-A966-1CAC4999E87B}" dt="2025-03-25T17:33:35.910" v="1519" actId="1076"/>
          <ac:picMkLst>
            <pc:docMk/>
            <pc:sldMk cId="347601529" sldId="310"/>
            <ac:picMk id="3" creationId="{0A5464E5-5168-4D71-EE7B-98A1D2CDC89C}"/>
          </ac:picMkLst>
        </pc:picChg>
      </pc:sldChg>
      <pc:sldChg chg="addSp modSp new mod">
        <pc:chgData name="J Jones (Gnoll Primary School)" userId="31fcb9af-4fcd-416a-86de-926b64424638" providerId="ADAL" clId="{EA829460-EC8A-455C-A966-1CAC4999E87B}" dt="2025-03-25T17:34:20.396" v="1541" actId="403"/>
        <pc:sldMkLst>
          <pc:docMk/>
          <pc:sldMk cId="295913962" sldId="311"/>
        </pc:sldMkLst>
        <pc:spChg chg="add mod">
          <ac:chgData name="J Jones (Gnoll Primary School)" userId="31fcb9af-4fcd-416a-86de-926b64424638" providerId="ADAL" clId="{EA829460-EC8A-455C-A966-1CAC4999E87B}" dt="2025-03-25T17:26:09.809" v="1379" actId="1076"/>
          <ac:spMkLst>
            <pc:docMk/>
            <pc:sldMk cId="295913962" sldId="311"/>
            <ac:spMk id="2" creationId="{94BB6619-DAAA-613C-96DB-BB66130DA666}"/>
          </ac:spMkLst>
        </pc:spChg>
        <pc:spChg chg="add mod">
          <ac:chgData name="J Jones (Gnoll Primary School)" userId="31fcb9af-4fcd-416a-86de-926b64424638" providerId="ADAL" clId="{EA829460-EC8A-455C-A966-1CAC4999E87B}" dt="2025-03-25T17:34:20.396" v="1541" actId="403"/>
          <ac:spMkLst>
            <pc:docMk/>
            <pc:sldMk cId="295913962" sldId="311"/>
            <ac:spMk id="4" creationId="{14216524-97FA-FA8B-CCA3-360890036F2A}"/>
          </ac:spMkLst>
        </pc:spChg>
        <pc:spChg chg="add mod">
          <ac:chgData name="J Jones (Gnoll Primary School)" userId="31fcb9af-4fcd-416a-86de-926b64424638" providerId="ADAL" clId="{EA829460-EC8A-455C-A966-1CAC4999E87B}" dt="2025-03-25T17:34:14.608" v="1535" actId="1076"/>
          <ac:spMkLst>
            <pc:docMk/>
            <pc:sldMk cId="295913962" sldId="311"/>
            <ac:spMk id="5" creationId="{4C9FFD75-0C65-3FEA-B953-660821EAB18E}"/>
          </ac:spMkLst>
        </pc:spChg>
        <pc:picChg chg="add mod">
          <ac:chgData name="J Jones (Gnoll Primary School)" userId="31fcb9af-4fcd-416a-86de-926b64424638" providerId="ADAL" clId="{EA829460-EC8A-455C-A966-1CAC4999E87B}" dt="2025-03-25T17:34:11.825" v="1534" actId="1076"/>
          <ac:picMkLst>
            <pc:docMk/>
            <pc:sldMk cId="295913962" sldId="311"/>
            <ac:picMk id="3" creationId="{297B2AED-C8D1-1C16-6A33-6543BBB91B46}"/>
          </ac:picMkLst>
        </pc:picChg>
      </pc:sldChg>
      <pc:sldChg chg="addSp modSp new del mod">
        <pc:chgData name="J Jones (Gnoll Primary School)" userId="31fcb9af-4fcd-416a-86de-926b64424638" providerId="ADAL" clId="{EA829460-EC8A-455C-A966-1CAC4999E87B}" dt="2025-03-25T17:34:49.580" v="1554" actId="47"/>
        <pc:sldMkLst>
          <pc:docMk/>
          <pc:sldMk cId="3284762881" sldId="312"/>
        </pc:sldMkLst>
      </pc:sldChg>
      <pc:sldChg chg="addSp modSp new mod">
        <pc:chgData name="J Jones (Gnoll Primary School)" userId="31fcb9af-4fcd-416a-86de-926b64424638" providerId="ADAL" clId="{EA829460-EC8A-455C-A966-1CAC4999E87B}" dt="2025-03-25T17:35:52.426" v="1577" actId="1076"/>
        <pc:sldMkLst>
          <pc:docMk/>
          <pc:sldMk cId="3193544024" sldId="313"/>
        </pc:sldMkLst>
        <pc:spChg chg="add mod">
          <ac:chgData name="J Jones (Gnoll Primary School)" userId="31fcb9af-4fcd-416a-86de-926b64424638" providerId="ADAL" clId="{EA829460-EC8A-455C-A966-1CAC4999E87B}" dt="2025-03-25T17:26:50.018" v="1390" actId="1076"/>
          <ac:spMkLst>
            <pc:docMk/>
            <pc:sldMk cId="3193544024" sldId="313"/>
            <ac:spMk id="2" creationId="{3103132E-3B57-5A4E-7783-9660EBE8886A}"/>
          </ac:spMkLst>
        </pc:spChg>
        <pc:spChg chg="add mod">
          <ac:chgData name="J Jones (Gnoll Primary School)" userId="31fcb9af-4fcd-416a-86de-926b64424638" providerId="ADAL" clId="{EA829460-EC8A-455C-A966-1CAC4999E87B}" dt="2025-03-25T17:35:44.561" v="1575" actId="1076"/>
          <ac:spMkLst>
            <pc:docMk/>
            <pc:sldMk cId="3193544024" sldId="313"/>
            <ac:spMk id="4" creationId="{4137CAB9-D8C6-4887-2955-B2CE51BC0144}"/>
          </ac:spMkLst>
        </pc:spChg>
        <pc:spChg chg="add mod">
          <ac:chgData name="J Jones (Gnoll Primary School)" userId="31fcb9af-4fcd-416a-86de-926b64424638" providerId="ADAL" clId="{EA829460-EC8A-455C-A966-1CAC4999E87B}" dt="2025-03-25T17:35:36.825" v="1568" actId="1076"/>
          <ac:spMkLst>
            <pc:docMk/>
            <pc:sldMk cId="3193544024" sldId="313"/>
            <ac:spMk id="5" creationId="{9D371315-2D9E-5112-19B6-838DDA919C90}"/>
          </ac:spMkLst>
        </pc:spChg>
        <pc:picChg chg="add mod">
          <ac:chgData name="J Jones (Gnoll Primary School)" userId="31fcb9af-4fcd-416a-86de-926b64424638" providerId="ADAL" clId="{EA829460-EC8A-455C-A966-1CAC4999E87B}" dt="2025-03-25T17:35:52.426" v="1577" actId="1076"/>
          <ac:picMkLst>
            <pc:docMk/>
            <pc:sldMk cId="3193544024" sldId="313"/>
            <ac:picMk id="3" creationId="{FA5CED09-4220-C355-3DA7-D37BDE7C2D6A}"/>
          </ac:picMkLst>
        </pc:picChg>
      </pc:sldChg>
      <pc:sldChg chg="addSp modSp new mod">
        <pc:chgData name="J Jones (Gnoll Primary School)" userId="31fcb9af-4fcd-416a-86de-926b64424638" providerId="ADAL" clId="{EA829460-EC8A-455C-A966-1CAC4999E87B}" dt="2025-03-25T17:36:28.922" v="1599" actId="1037"/>
        <pc:sldMkLst>
          <pc:docMk/>
          <pc:sldMk cId="3443585334" sldId="314"/>
        </pc:sldMkLst>
        <pc:spChg chg="add mod">
          <ac:chgData name="J Jones (Gnoll Primary School)" userId="31fcb9af-4fcd-416a-86de-926b64424638" providerId="ADAL" clId="{EA829460-EC8A-455C-A966-1CAC4999E87B}" dt="2025-03-25T17:27:09.734" v="1396" actId="208"/>
          <ac:spMkLst>
            <pc:docMk/>
            <pc:sldMk cId="3443585334" sldId="314"/>
            <ac:spMk id="2" creationId="{7477301B-973D-B669-59DB-6EC3B18893CD}"/>
          </ac:spMkLst>
        </pc:spChg>
        <pc:spChg chg="add mod">
          <ac:chgData name="J Jones (Gnoll Primary School)" userId="31fcb9af-4fcd-416a-86de-926b64424638" providerId="ADAL" clId="{EA829460-EC8A-455C-A966-1CAC4999E87B}" dt="2025-03-25T17:36:24.666" v="1596" actId="403"/>
          <ac:spMkLst>
            <pc:docMk/>
            <pc:sldMk cId="3443585334" sldId="314"/>
            <ac:spMk id="4" creationId="{44368FC9-3D9C-1059-4EF8-CBAAE7C976B0}"/>
          </ac:spMkLst>
        </pc:spChg>
        <pc:spChg chg="add mod">
          <ac:chgData name="J Jones (Gnoll Primary School)" userId="31fcb9af-4fcd-416a-86de-926b64424638" providerId="ADAL" clId="{EA829460-EC8A-455C-A966-1CAC4999E87B}" dt="2025-03-25T17:36:14.764" v="1586" actId="1076"/>
          <ac:spMkLst>
            <pc:docMk/>
            <pc:sldMk cId="3443585334" sldId="314"/>
            <ac:spMk id="5" creationId="{C9900F8D-CD48-1B02-1D3D-70DBA6DDD5FC}"/>
          </ac:spMkLst>
        </pc:spChg>
        <pc:picChg chg="add mod">
          <ac:chgData name="J Jones (Gnoll Primary School)" userId="31fcb9af-4fcd-416a-86de-926b64424638" providerId="ADAL" clId="{EA829460-EC8A-455C-A966-1CAC4999E87B}" dt="2025-03-25T17:36:28.922" v="1599" actId="1037"/>
          <ac:picMkLst>
            <pc:docMk/>
            <pc:sldMk cId="3443585334" sldId="314"/>
            <ac:picMk id="3" creationId="{44241787-FE98-9673-B881-6958EAD8D64C}"/>
          </ac:picMkLst>
        </pc:picChg>
      </pc:sldChg>
      <pc:sldChg chg="addSp delSp modSp new mod">
        <pc:chgData name="J Jones (Gnoll Primary School)" userId="31fcb9af-4fcd-416a-86de-926b64424638" providerId="ADAL" clId="{EA829460-EC8A-455C-A966-1CAC4999E87B}" dt="2025-03-27T01:04:35.544" v="7770" actId="20577"/>
        <pc:sldMkLst>
          <pc:docMk/>
          <pc:sldMk cId="1086350476" sldId="315"/>
        </pc:sldMkLst>
        <pc:spChg chg="add mod">
          <ac:chgData name="J Jones (Gnoll Primary School)" userId="31fcb9af-4fcd-416a-86de-926b64424638" providerId="ADAL" clId="{EA829460-EC8A-455C-A966-1CAC4999E87B}" dt="2025-03-25T17:43:31.852" v="1742" actId="20577"/>
          <ac:spMkLst>
            <pc:docMk/>
            <pc:sldMk cId="1086350476" sldId="315"/>
            <ac:spMk id="10" creationId="{9464C18B-A2CA-1DE8-92D4-87754E92A85B}"/>
          </ac:spMkLst>
        </pc:spChg>
        <pc:spChg chg="add mod">
          <ac:chgData name="J Jones (Gnoll Primary School)" userId="31fcb9af-4fcd-416a-86de-926b64424638" providerId="ADAL" clId="{EA829460-EC8A-455C-A966-1CAC4999E87B}" dt="2025-03-26T19:33:53.180" v="4799" actId="20577"/>
          <ac:spMkLst>
            <pc:docMk/>
            <pc:sldMk cId="1086350476" sldId="315"/>
            <ac:spMk id="13" creationId="{E61005AE-92F0-8678-C56F-5BBD090145C3}"/>
          </ac:spMkLst>
        </pc:spChg>
        <pc:spChg chg="add mod">
          <ac:chgData name="J Jones (Gnoll Primary School)" userId="31fcb9af-4fcd-416a-86de-926b64424638" providerId="ADAL" clId="{EA829460-EC8A-455C-A966-1CAC4999E87B}" dt="2025-03-27T01:04:35.544" v="7770" actId="20577"/>
          <ac:spMkLst>
            <pc:docMk/>
            <pc:sldMk cId="1086350476" sldId="315"/>
            <ac:spMk id="14" creationId="{943AC095-526B-AC68-D721-B60EFAB2F747}"/>
          </ac:spMkLst>
        </pc:spChg>
        <pc:spChg chg="add mod">
          <ac:chgData name="J Jones (Gnoll Primary School)" userId="31fcb9af-4fcd-416a-86de-926b64424638" providerId="ADAL" clId="{EA829460-EC8A-455C-A966-1CAC4999E87B}" dt="2025-03-26T12:22:02.248" v="4616" actId="20577"/>
          <ac:spMkLst>
            <pc:docMk/>
            <pc:sldMk cId="1086350476" sldId="315"/>
            <ac:spMk id="15" creationId="{976D5B65-139C-3E66-7D82-0CA910515715}"/>
          </ac:spMkLst>
        </pc:spChg>
        <pc:spChg chg="add mod">
          <ac:chgData name="J Jones (Gnoll Primary School)" userId="31fcb9af-4fcd-416a-86de-926b64424638" providerId="ADAL" clId="{EA829460-EC8A-455C-A966-1CAC4999E87B}" dt="2025-03-25T18:01:52.029" v="2303" actId="1076"/>
          <ac:spMkLst>
            <pc:docMk/>
            <pc:sldMk cId="1086350476" sldId="315"/>
            <ac:spMk id="16" creationId="{3BE90CBB-D692-3A83-C354-D8AB492B68A1}"/>
          </ac:spMkLst>
        </pc:spChg>
        <pc:spChg chg="add mod">
          <ac:chgData name="J Jones (Gnoll Primary School)" userId="31fcb9af-4fcd-416a-86de-926b64424638" providerId="ADAL" clId="{EA829460-EC8A-455C-A966-1CAC4999E87B}" dt="2025-03-25T18:01:56.972" v="2304" actId="1076"/>
          <ac:spMkLst>
            <pc:docMk/>
            <pc:sldMk cId="1086350476" sldId="315"/>
            <ac:spMk id="17" creationId="{A3609ECA-1CE2-CD97-11A1-47D6D6139EFD}"/>
          </ac:spMkLst>
        </pc:spChg>
        <pc:spChg chg="add mod">
          <ac:chgData name="J Jones (Gnoll Primary School)" userId="31fcb9af-4fcd-416a-86de-926b64424638" providerId="ADAL" clId="{EA829460-EC8A-455C-A966-1CAC4999E87B}" dt="2025-03-26T19:34:29.418" v="4801" actId="1076"/>
          <ac:spMkLst>
            <pc:docMk/>
            <pc:sldMk cId="1086350476" sldId="315"/>
            <ac:spMk id="18" creationId="{A4C2EFD7-2120-A782-F24C-CE7B2F9891E8}"/>
          </ac:spMkLst>
        </pc:spChg>
        <pc:picChg chg="add mod">
          <ac:chgData name="J Jones (Gnoll Primary School)" userId="31fcb9af-4fcd-416a-86de-926b64424638" providerId="ADAL" clId="{EA829460-EC8A-455C-A966-1CAC4999E87B}" dt="2025-03-26T19:25:36.287" v="4790" actId="1076"/>
          <ac:picMkLst>
            <pc:docMk/>
            <pc:sldMk cId="1086350476" sldId="315"/>
            <ac:picMk id="2" creationId="{18911A00-D093-42D5-B5AC-AB0A349EF0A1}"/>
          </ac:picMkLst>
        </pc:picChg>
        <pc:picChg chg="add mod">
          <ac:chgData name="J Jones (Gnoll Primary School)" userId="31fcb9af-4fcd-416a-86de-926b64424638" providerId="ADAL" clId="{EA829460-EC8A-455C-A966-1CAC4999E87B}" dt="2025-03-25T18:03:52.696" v="2311" actId="1076"/>
          <ac:picMkLst>
            <pc:docMk/>
            <pc:sldMk cId="1086350476" sldId="315"/>
            <ac:picMk id="1026" creationId="{125E6901-001A-01B6-437B-CFADC15C7DB6}"/>
          </ac:picMkLst>
        </pc:picChg>
        <pc:cxnChg chg="add mod">
          <ac:chgData name="J Jones (Gnoll Primary School)" userId="31fcb9af-4fcd-416a-86de-926b64424638" providerId="ADAL" clId="{EA829460-EC8A-455C-A966-1CAC4999E87B}" dt="2025-03-25T18:04:36.825" v="2343" actId="1037"/>
          <ac:cxnSpMkLst>
            <pc:docMk/>
            <pc:sldMk cId="1086350476" sldId="315"/>
            <ac:cxnSpMk id="20" creationId="{4757C6FC-A7E1-BB4F-B206-93D6C0755B35}"/>
          </ac:cxnSpMkLst>
        </pc:cxnChg>
        <pc:cxnChg chg="add mod">
          <ac:chgData name="J Jones (Gnoll Primary School)" userId="31fcb9af-4fcd-416a-86de-926b64424638" providerId="ADAL" clId="{EA829460-EC8A-455C-A966-1CAC4999E87B}" dt="2025-03-25T18:04:55.725" v="2352" actId="1036"/>
          <ac:cxnSpMkLst>
            <pc:docMk/>
            <pc:sldMk cId="1086350476" sldId="315"/>
            <ac:cxnSpMk id="24" creationId="{6BB7C00B-AFE7-AB48-6AC6-9AFF9C63F1B1}"/>
          </ac:cxnSpMkLst>
        </pc:cxnChg>
        <pc:cxnChg chg="add mod">
          <ac:chgData name="J Jones (Gnoll Primary School)" userId="31fcb9af-4fcd-416a-86de-926b64424638" providerId="ADAL" clId="{EA829460-EC8A-455C-A966-1CAC4999E87B}" dt="2025-03-25T18:05:11.506" v="2358" actId="14100"/>
          <ac:cxnSpMkLst>
            <pc:docMk/>
            <pc:sldMk cId="1086350476" sldId="315"/>
            <ac:cxnSpMk id="25" creationId="{2ED334C7-D355-967B-C180-23CCE09AF912}"/>
          </ac:cxnSpMkLst>
        </pc:cxnChg>
      </pc:sldChg>
      <pc:sldChg chg="addSp delSp modSp new mod ord">
        <pc:chgData name="J Jones (Gnoll Primary School)" userId="31fcb9af-4fcd-416a-86de-926b64424638" providerId="ADAL" clId="{EA829460-EC8A-455C-A966-1CAC4999E87B}" dt="2025-03-27T01:01:23.895" v="7706" actId="20577"/>
        <pc:sldMkLst>
          <pc:docMk/>
          <pc:sldMk cId="4032778300" sldId="316"/>
        </pc:sldMkLst>
        <pc:spChg chg="add mod">
          <ac:chgData name="J Jones (Gnoll Primary School)" userId="31fcb9af-4fcd-416a-86de-926b64424638" providerId="ADAL" clId="{EA829460-EC8A-455C-A966-1CAC4999E87B}" dt="2025-03-25T18:13:08.655" v="2442" actId="1076"/>
          <ac:spMkLst>
            <pc:docMk/>
            <pc:sldMk cId="4032778300" sldId="316"/>
            <ac:spMk id="2" creationId="{8AE540E4-A830-93D2-338C-4C0DEBBC9EB7}"/>
          </ac:spMkLst>
        </pc:spChg>
        <pc:spChg chg="add mod">
          <ac:chgData name="J Jones (Gnoll Primary School)" userId="31fcb9af-4fcd-416a-86de-926b64424638" providerId="ADAL" clId="{EA829460-EC8A-455C-A966-1CAC4999E87B}" dt="2025-03-25T18:13:13.420" v="2444" actId="1076"/>
          <ac:spMkLst>
            <pc:docMk/>
            <pc:sldMk cId="4032778300" sldId="316"/>
            <ac:spMk id="3" creationId="{DF8B0581-7A2A-9075-7043-6823F7D47BC0}"/>
          </ac:spMkLst>
        </pc:spChg>
        <pc:spChg chg="add mod">
          <ac:chgData name="J Jones (Gnoll Primary School)" userId="31fcb9af-4fcd-416a-86de-926b64424638" providerId="ADAL" clId="{EA829460-EC8A-455C-A966-1CAC4999E87B}" dt="2025-03-25T18:16:56.015" v="2624" actId="404"/>
          <ac:spMkLst>
            <pc:docMk/>
            <pc:sldMk cId="4032778300" sldId="316"/>
            <ac:spMk id="5" creationId="{342F3139-E5FF-E71E-1CCE-EB90142D523F}"/>
          </ac:spMkLst>
        </pc:spChg>
        <pc:spChg chg="add mod">
          <ac:chgData name="J Jones (Gnoll Primary School)" userId="31fcb9af-4fcd-416a-86de-926b64424638" providerId="ADAL" clId="{EA829460-EC8A-455C-A966-1CAC4999E87B}" dt="2025-03-25T18:12:59.334" v="2439" actId="1076"/>
          <ac:spMkLst>
            <pc:docMk/>
            <pc:sldMk cId="4032778300" sldId="316"/>
            <ac:spMk id="6" creationId="{9B38E1C8-7F1E-3290-1533-F0168CA0F8A0}"/>
          </ac:spMkLst>
        </pc:spChg>
        <pc:spChg chg="add mod">
          <ac:chgData name="J Jones (Gnoll Primary School)" userId="31fcb9af-4fcd-416a-86de-926b64424638" providerId="ADAL" clId="{EA829460-EC8A-455C-A966-1CAC4999E87B}" dt="2025-03-27T01:01:23.895" v="7706" actId="20577"/>
          <ac:spMkLst>
            <pc:docMk/>
            <pc:sldMk cId="4032778300" sldId="316"/>
            <ac:spMk id="7" creationId="{780B9F19-5DDA-8FA4-4FB1-604EDE021CAB}"/>
          </ac:spMkLst>
        </pc:spChg>
        <pc:spChg chg="add mod">
          <ac:chgData name="J Jones (Gnoll Primary School)" userId="31fcb9af-4fcd-416a-86de-926b64424638" providerId="ADAL" clId="{EA829460-EC8A-455C-A966-1CAC4999E87B}" dt="2025-03-25T18:17:05.041" v="2625" actId="404"/>
          <ac:spMkLst>
            <pc:docMk/>
            <pc:sldMk cId="4032778300" sldId="316"/>
            <ac:spMk id="9" creationId="{7E577E28-923F-6B05-1647-28F5BC03DA2E}"/>
          </ac:spMkLst>
        </pc:spChg>
        <pc:spChg chg="add mod">
          <ac:chgData name="J Jones (Gnoll Primary School)" userId="31fcb9af-4fcd-416a-86de-926b64424638" providerId="ADAL" clId="{EA829460-EC8A-455C-A966-1CAC4999E87B}" dt="2025-03-25T18:13:50.526" v="2457" actId="1076"/>
          <ac:spMkLst>
            <pc:docMk/>
            <pc:sldMk cId="4032778300" sldId="316"/>
            <ac:spMk id="15" creationId="{7065BDBF-8047-0530-7351-36AFDFF8368A}"/>
          </ac:spMkLst>
        </pc:spChg>
        <pc:spChg chg="add mod">
          <ac:chgData name="J Jones (Gnoll Primary School)" userId="31fcb9af-4fcd-416a-86de-926b64424638" providerId="ADAL" clId="{EA829460-EC8A-455C-A966-1CAC4999E87B}" dt="2025-03-25T18:16:02.459" v="2586" actId="1076"/>
          <ac:spMkLst>
            <pc:docMk/>
            <pc:sldMk cId="4032778300" sldId="316"/>
            <ac:spMk id="16" creationId="{B49492CE-0488-5BAE-58C2-9475ACF01B3D}"/>
          </ac:spMkLst>
        </pc:spChg>
        <pc:spChg chg="add mod">
          <ac:chgData name="J Jones (Gnoll Primary School)" userId="31fcb9af-4fcd-416a-86de-926b64424638" providerId="ADAL" clId="{EA829460-EC8A-455C-A966-1CAC4999E87B}" dt="2025-03-25T18:14:55.394" v="2538" actId="208"/>
          <ac:spMkLst>
            <pc:docMk/>
            <pc:sldMk cId="4032778300" sldId="316"/>
            <ac:spMk id="17" creationId="{1BD45A20-09DC-3662-A1FE-8691919DF8BF}"/>
          </ac:spMkLst>
        </pc:spChg>
        <pc:spChg chg="add mod">
          <ac:chgData name="J Jones (Gnoll Primary School)" userId="31fcb9af-4fcd-416a-86de-926b64424638" providerId="ADAL" clId="{EA829460-EC8A-455C-A966-1CAC4999E87B}" dt="2025-03-25T18:15:11.603" v="2552" actId="1038"/>
          <ac:spMkLst>
            <pc:docMk/>
            <pc:sldMk cId="4032778300" sldId="316"/>
            <ac:spMk id="19" creationId="{1BB04C5C-40A2-C0AD-0DD4-0D37856126A8}"/>
          </ac:spMkLst>
        </pc:spChg>
        <pc:spChg chg="add mod">
          <ac:chgData name="J Jones (Gnoll Primary School)" userId="31fcb9af-4fcd-416a-86de-926b64424638" providerId="ADAL" clId="{EA829460-EC8A-455C-A966-1CAC4999E87B}" dt="2025-03-25T18:15:25.840" v="2573" actId="1037"/>
          <ac:spMkLst>
            <pc:docMk/>
            <pc:sldMk cId="4032778300" sldId="316"/>
            <ac:spMk id="20" creationId="{3797AD46-7E90-82C9-E331-BD54B9F5154F}"/>
          </ac:spMkLst>
        </pc:spChg>
        <pc:spChg chg="add mod">
          <ac:chgData name="J Jones (Gnoll Primary School)" userId="31fcb9af-4fcd-416a-86de-926b64424638" providerId="ADAL" clId="{EA829460-EC8A-455C-A966-1CAC4999E87B}" dt="2025-03-25T18:16:09.413" v="2593" actId="1036"/>
          <ac:spMkLst>
            <pc:docMk/>
            <pc:sldMk cId="4032778300" sldId="316"/>
            <ac:spMk id="21" creationId="{444565C8-E67B-C2DE-DB8D-34037BE2937A}"/>
          </ac:spMkLst>
        </pc:spChg>
        <pc:spChg chg="add mod">
          <ac:chgData name="J Jones (Gnoll Primary School)" userId="31fcb9af-4fcd-416a-86de-926b64424638" providerId="ADAL" clId="{EA829460-EC8A-455C-A966-1CAC4999E87B}" dt="2025-03-25T18:16:51.599" v="2622" actId="404"/>
          <ac:spMkLst>
            <pc:docMk/>
            <pc:sldMk cId="4032778300" sldId="316"/>
            <ac:spMk id="23" creationId="{7EF937B5-6EAF-F684-05FA-C29D5CB4F72F}"/>
          </ac:spMkLst>
        </pc:spChg>
        <pc:spChg chg="add mod">
          <ac:chgData name="J Jones (Gnoll Primary School)" userId="31fcb9af-4fcd-416a-86de-926b64424638" providerId="ADAL" clId="{EA829460-EC8A-455C-A966-1CAC4999E87B}" dt="2025-03-25T18:16:36.401" v="2612" actId="1076"/>
          <ac:spMkLst>
            <pc:docMk/>
            <pc:sldMk cId="4032778300" sldId="316"/>
            <ac:spMk id="25" creationId="{EA453D73-C26A-FD4F-A220-439F8FE12935}"/>
          </ac:spMkLst>
        </pc:spChg>
        <pc:spChg chg="add mod">
          <ac:chgData name="J Jones (Gnoll Primary School)" userId="31fcb9af-4fcd-416a-86de-926b64424638" providerId="ADAL" clId="{EA829460-EC8A-455C-A966-1CAC4999E87B}" dt="2025-03-25T18:16:45.530" v="2621" actId="1076"/>
          <ac:spMkLst>
            <pc:docMk/>
            <pc:sldMk cId="4032778300" sldId="316"/>
            <ac:spMk id="26" creationId="{109EA651-D6E4-F550-9558-ED9B07AE85D2}"/>
          </ac:spMkLst>
        </pc:spChg>
        <pc:spChg chg="add mod">
          <ac:chgData name="J Jones (Gnoll Primary School)" userId="31fcb9af-4fcd-416a-86de-926b64424638" providerId="ADAL" clId="{EA829460-EC8A-455C-A966-1CAC4999E87B}" dt="2025-03-25T18:17:53.060" v="2633" actId="14100"/>
          <ac:spMkLst>
            <pc:docMk/>
            <pc:sldMk cId="4032778300" sldId="316"/>
            <ac:spMk id="27" creationId="{4B119EEC-AD4A-582F-3AF7-E96DC75EDE46}"/>
          </ac:spMkLst>
        </pc:spChg>
        <pc:spChg chg="add mod">
          <ac:chgData name="J Jones (Gnoll Primary School)" userId="31fcb9af-4fcd-416a-86de-926b64424638" providerId="ADAL" clId="{EA829460-EC8A-455C-A966-1CAC4999E87B}" dt="2025-03-25T18:18:11.225" v="2647" actId="1038"/>
          <ac:spMkLst>
            <pc:docMk/>
            <pc:sldMk cId="4032778300" sldId="316"/>
            <ac:spMk id="29" creationId="{5DB4E1BB-EC90-EA41-966D-53DE1637549A}"/>
          </ac:spMkLst>
        </pc:spChg>
        <pc:spChg chg="add mod">
          <ac:chgData name="J Jones (Gnoll Primary School)" userId="31fcb9af-4fcd-416a-86de-926b64424638" providerId="ADAL" clId="{EA829460-EC8A-455C-A966-1CAC4999E87B}" dt="2025-03-25T18:18:23.807" v="2658" actId="1038"/>
          <ac:spMkLst>
            <pc:docMk/>
            <pc:sldMk cId="4032778300" sldId="316"/>
            <ac:spMk id="30" creationId="{B56EF388-C759-E8A5-9932-80628546C05B}"/>
          </ac:spMkLst>
        </pc:spChg>
        <pc:spChg chg="add mod">
          <ac:chgData name="J Jones (Gnoll Primary School)" userId="31fcb9af-4fcd-416a-86de-926b64424638" providerId="ADAL" clId="{EA829460-EC8A-455C-A966-1CAC4999E87B}" dt="2025-03-25T18:18:56.653" v="2670" actId="14100"/>
          <ac:spMkLst>
            <pc:docMk/>
            <pc:sldMk cId="4032778300" sldId="316"/>
            <ac:spMk id="31" creationId="{CFB3CCBE-1CE1-53FC-3ADB-5138D00B93E0}"/>
          </ac:spMkLst>
        </pc:spChg>
        <pc:spChg chg="add mod">
          <ac:chgData name="J Jones (Gnoll Primary School)" userId="31fcb9af-4fcd-416a-86de-926b64424638" providerId="ADAL" clId="{EA829460-EC8A-455C-A966-1CAC4999E87B}" dt="2025-03-25T18:19:16.559" v="2692" actId="1036"/>
          <ac:spMkLst>
            <pc:docMk/>
            <pc:sldMk cId="4032778300" sldId="316"/>
            <ac:spMk id="33" creationId="{3ACA7358-6AC7-4EFA-CB34-5F9289DDE5B9}"/>
          </ac:spMkLst>
        </pc:spChg>
        <pc:spChg chg="add mod">
          <ac:chgData name="J Jones (Gnoll Primary School)" userId="31fcb9af-4fcd-416a-86de-926b64424638" providerId="ADAL" clId="{EA829460-EC8A-455C-A966-1CAC4999E87B}" dt="2025-03-25T18:19:30.596" v="2696" actId="1076"/>
          <ac:spMkLst>
            <pc:docMk/>
            <pc:sldMk cId="4032778300" sldId="316"/>
            <ac:spMk id="35" creationId="{3F4B6559-AABE-5FB5-A9B1-8227F06EA181}"/>
          </ac:spMkLst>
        </pc:spChg>
        <pc:spChg chg="add mod">
          <ac:chgData name="J Jones (Gnoll Primary School)" userId="31fcb9af-4fcd-416a-86de-926b64424638" providerId="ADAL" clId="{EA829460-EC8A-455C-A966-1CAC4999E87B}" dt="2025-03-25T18:19:43.073" v="2700" actId="1076"/>
          <ac:spMkLst>
            <pc:docMk/>
            <pc:sldMk cId="4032778300" sldId="316"/>
            <ac:spMk id="37" creationId="{E7AB21EB-8D77-25BF-72F3-CC6819C90C8E}"/>
          </ac:spMkLst>
        </pc:spChg>
        <pc:spChg chg="add mod">
          <ac:chgData name="J Jones (Gnoll Primary School)" userId="31fcb9af-4fcd-416a-86de-926b64424638" providerId="ADAL" clId="{EA829460-EC8A-455C-A966-1CAC4999E87B}" dt="2025-03-25T18:19:56.076" v="2703" actId="1076"/>
          <ac:spMkLst>
            <pc:docMk/>
            <pc:sldMk cId="4032778300" sldId="316"/>
            <ac:spMk id="38" creationId="{19C49FD9-ABEB-9AF3-EA37-5F065B5F5F62}"/>
          </ac:spMkLst>
        </pc:spChg>
        <pc:spChg chg="add mod">
          <ac:chgData name="J Jones (Gnoll Primary School)" userId="31fcb9af-4fcd-416a-86de-926b64424638" providerId="ADAL" clId="{EA829460-EC8A-455C-A966-1CAC4999E87B}" dt="2025-03-25T18:20:13.105" v="2716" actId="1076"/>
          <ac:spMkLst>
            <pc:docMk/>
            <pc:sldMk cId="4032778300" sldId="316"/>
            <ac:spMk id="39" creationId="{FDBB481A-8AA5-2CF3-75BC-52EC1D2A4807}"/>
          </ac:spMkLst>
        </pc:spChg>
        <pc:spChg chg="add mod">
          <ac:chgData name="J Jones (Gnoll Primary School)" userId="31fcb9af-4fcd-416a-86de-926b64424638" providerId="ADAL" clId="{EA829460-EC8A-455C-A966-1CAC4999E87B}" dt="2025-03-25T18:20:45.980" v="2723" actId="208"/>
          <ac:spMkLst>
            <pc:docMk/>
            <pc:sldMk cId="4032778300" sldId="316"/>
            <ac:spMk id="40" creationId="{19C8CC27-CCB4-CE8F-3BAC-8A589A98322C}"/>
          </ac:spMkLst>
        </pc:spChg>
        <pc:spChg chg="add mod">
          <ac:chgData name="J Jones (Gnoll Primary School)" userId="31fcb9af-4fcd-416a-86de-926b64424638" providerId="ADAL" clId="{EA829460-EC8A-455C-A966-1CAC4999E87B}" dt="2025-03-25T18:39:39.336" v="2754" actId="1076"/>
          <ac:spMkLst>
            <pc:docMk/>
            <pc:sldMk cId="4032778300" sldId="316"/>
            <ac:spMk id="44" creationId="{AF4A03CF-5321-3B22-D7E8-D8FCE8EF1F03}"/>
          </ac:spMkLst>
        </pc:spChg>
        <pc:spChg chg="add mod">
          <ac:chgData name="J Jones (Gnoll Primary School)" userId="31fcb9af-4fcd-416a-86de-926b64424638" providerId="ADAL" clId="{EA829460-EC8A-455C-A966-1CAC4999E87B}" dt="2025-03-25T18:39:26.120" v="2743" actId="1036"/>
          <ac:spMkLst>
            <pc:docMk/>
            <pc:sldMk cId="4032778300" sldId="316"/>
            <ac:spMk id="45" creationId="{08552DCF-F9A2-9061-C0DD-10DE9578F2F6}"/>
          </ac:spMkLst>
        </pc:spChg>
        <pc:spChg chg="add mod">
          <ac:chgData name="J Jones (Gnoll Primary School)" userId="31fcb9af-4fcd-416a-86de-926b64424638" providerId="ADAL" clId="{EA829460-EC8A-455C-A966-1CAC4999E87B}" dt="2025-03-25T18:56:49.018" v="2885" actId="208"/>
          <ac:spMkLst>
            <pc:docMk/>
            <pc:sldMk cId="4032778300" sldId="316"/>
            <ac:spMk id="46" creationId="{E05F0C1F-6465-96B4-F10C-3FAD890EC247}"/>
          </ac:spMkLst>
        </pc:spChg>
        <pc:spChg chg="add mod">
          <ac:chgData name="J Jones (Gnoll Primary School)" userId="31fcb9af-4fcd-416a-86de-926b64424638" providerId="ADAL" clId="{EA829460-EC8A-455C-A966-1CAC4999E87B}" dt="2025-03-25T18:57:19.286" v="2889" actId="1076"/>
          <ac:spMkLst>
            <pc:docMk/>
            <pc:sldMk cId="4032778300" sldId="316"/>
            <ac:spMk id="48" creationId="{F7E32F85-75C3-DF1C-BBC9-F9832FECA87F}"/>
          </ac:spMkLst>
        </pc:spChg>
        <pc:spChg chg="add mod">
          <ac:chgData name="J Jones (Gnoll Primary School)" userId="31fcb9af-4fcd-416a-86de-926b64424638" providerId="ADAL" clId="{EA829460-EC8A-455C-A966-1CAC4999E87B}" dt="2025-03-25T18:57:13.288" v="2887" actId="1076"/>
          <ac:spMkLst>
            <pc:docMk/>
            <pc:sldMk cId="4032778300" sldId="316"/>
            <ac:spMk id="49" creationId="{BB6FA284-A1D3-F214-25F6-610A46E0E2D7}"/>
          </ac:spMkLst>
        </pc:spChg>
        <pc:picChg chg="add mod">
          <ac:chgData name="J Jones (Gnoll Primary School)" userId="31fcb9af-4fcd-416a-86de-926b64424638" providerId="ADAL" clId="{EA829460-EC8A-455C-A966-1CAC4999E87B}" dt="2025-03-25T18:13:11.425" v="2443" actId="1076"/>
          <ac:picMkLst>
            <pc:docMk/>
            <pc:sldMk cId="4032778300" sldId="316"/>
            <ac:picMk id="4" creationId="{3C44F04A-40B4-757F-5BCF-CA50B8CC8B47}"/>
          </ac:picMkLst>
        </pc:picChg>
        <pc:picChg chg="add mod">
          <ac:chgData name="J Jones (Gnoll Primary School)" userId="31fcb9af-4fcd-416a-86de-926b64424638" providerId="ADAL" clId="{EA829460-EC8A-455C-A966-1CAC4999E87B}" dt="2025-03-25T18:13:01.738" v="2440" actId="1076"/>
          <ac:picMkLst>
            <pc:docMk/>
            <pc:sldMk cId="4032778300" sldId="316"/>
            <ac:picMk id="8" creationId="{7A5DFFDF-A27B-79B0-8792-B19E04689BE9}"/>
          </ac:picMkLst>
        </pc:picChg>
        <pc:picChg chg="add mod">
          <ac:chgData name="J Jones (Gnoll Primary School)" userId="31fcb9af-4fcd-416a-86de-926b64424638" providerId="ADAL" clId="{EA829460-EC8A-455C-A966-1CAC4999E87B}" dt="2025-03-25T18:15:19.684" v="2563" actId="1038"/>
          <ac:picMkLst>
            <pc:docMk/>
            <pc:sldMk cId="4032778300" sldId="316"/>
            <ac:picMk id="18" creationId="{85144B4F-AEDF-F5E6-DDED-4E27C2193BB5}"/>
          </ac:picMkLst>
        </pc:picChg>
        <pc:picChg chg="add mod">
          <ac:chgData name="J Jones (Gnoll Primary School)" userId="31fcb9af-4fcd-416a-86de-926b64424638" providerId="ADAL" clId="{EA829460-EC8A-455C-A966-1CAC4999E87B}" dt="2025-03-25T18:15:58.144" v="2584" actId="1076"/>
          <ac:picMkLst>
            <pc:docMk/>
            <pc:sldMk cId="4032778300" sldId="316"/>
            <ac:picMk id="22" creationId="{294D483A-E420-5BC4-8F59-47F7BCCDD5EF}"/>
          </ac:picMkLst>
        </pc:picChg>
        <pc:picChg chg="add mod">
          <ac:chgData name="J Jones (Gnoll Primary School)" userId="31fcb9af-4fcd-416a-86de-926b64424638" providerId="ADAL" clId="{EA829460-EC8A-455C-A966-1CAC4999E87B}" dt="2025-03-25T18:16:38.209" v="2617" actId="1038"/>
          <ac:picMkLst>
            <pc:docMk/>
            <pc:sldMk cId="4032778300" sldId="316"/>
            <ac:picMk id="24" creationId="{93AFCE4A-5730-2BC5-8766-B8D005929550}"/>
          </ac:picMkLst>
        </pc:picChg>
        <pc:picChg chg="add mod">
          <ac:chgData name="J Jones (Gnoll Primary School)" userId="31fcb9af-4fcd-416a-86de-926b64424638" providerId="ADAL" clId="{EA829460-EC8A-455C-A966-1CAC4999E87B}" dt="2025-03-25T18:17:56.251" v="2634" actId="1076"/>
          <ac:picMkLst>
            <pc:docMk/>
            <pc:sldMk cId="4032778300" sldId="316"/>
            <ac:picMk id="28" creationId="{1C0932E3-8C72-55CC-55BC-18080EFF3753}"/>
          </ac:picMkLst>
        </pc:picChg>
        <pc:picChg chg="add mod">
          <ac:chgData name="J Jones (Gnoll Primary School)" userId="31fcb9af-4fcd-416a-86de-926b64424638" providerId="ADAL" clId="{EA829460-EC8A-455C-A966-1CAC4999E87B}" dt="2025-03-25T18:19:08.681" v="2672" actId="1076"/>
          <ac:picMkLst>
            <pc:docMk/>
            <pc:sldMk cId="4032778300" sldId="316"/>
            <ac:picMk id="32" creationId="{EB31A41C-BC5E-781A-5D2B-528486D94099}"/>
          </ac:picMkLst>
        </pc:picChg>
        <pc:picChg chg="add mod">
          <ac:chgData name="J Jones (Gnoll Primary School)" userId="31fcb9af-4fcd-416a-86de-926b64424638" providerId="ADAL" clId="{EA829460-EC8A-455C-A966-1CAC4999E87B}" dt="2025-03-25T18:19:35.638" v="2698" actId="1076"/>
          <ac:picMkLst>
            <pc:docMk/>
            <pc:sldMk cId="4032778300" sldId="316"/>
            <ac:picMk id="36" creationId="{466CC6C0-D4C9-3013-659B-F67E9981A1A4}"/>
          </ac:picMkLst>
        </pc:picChg>
        <pc:picChg chg="add mod">
          <ac:chgData name="J Jones (Gnoll Primary School)" userId="31fcb9af-4fcd-416a-86de-926b64424638" providerId="ADAL" clId="{EA829460-EC8A-455C-A966-1CAC4999E87B}" dt="2025-03-25T18:42:05.604" v="2779" actId="1076"/>
          <ac:picMkLst>
            <pc:docMk/>
            <pc:sldMk cId="4032778300" sldId="316"/>
            <ac:picMk id="42" creationId="{5C8FAA4A-09AA-6721-E98C-0B99B0B505C4}"/>
          </ac:picMkLst>
        </pc:picChg>
        <pc:picChg chg="add mod">
          <ac:chgData name="J Jones (Gnoll Primary School)" userId="31fcb9af-4fcd-416a-86de-926b64424638" providerId="ADAL" clId="{EA829460-EC8A-455C-A966-1CAC4999E87B}" dt="2025-03-25T18:57:16.822" v="2888" actId="1076"/>
          <ac:picMkLst>
            <pc:docMk/>
            <pc:sldMk cId="4032778300" sldId="316"/>
            <ac:picMk id="47" creationId="{77E7B53E-4058-C8B4-082A-5B6D731570F8}"/>
          </ac:picMkLst>
        </pc:picChg>
      </pc:sldChg>
      <pc:sldChg chg="addSp new del">
        <pc:chgData name="J Jones (Gnoll Primary School)" userId="31fcb9af-4fcd-416a-86de-926b64424638" providerId="ADAL" clId="{EA829460-EC8A-455C-A966-1CAC4999E87B}" dt="2025-03-25T18:45:52.474" v="2785" actId="47"/>
        <pc:sldMkLst>
          <pc:docMk/>
          <pc:sldMk cId="90041724" sldId="317"/>
        </pc:sldMkLst>
      </pc:sldChg>
      <pc:sldChg chg="addSp modSp new del mod">
        <pc:chgData name="J Jones (Gnoll Primary School)" userId="31fcb9af-4fcd-416a-86de-926b64424638" providerId="ADAL" clId="{EA829460-EC8A-455C-A966-1CAC4999E87B}" dt="2025-03-25T18:41:05.584" v="2775" actId="47"/>
        <pc:sldMkLst>
          <pc:docMk/>
          <pc:sldMk cId="4092228749" sldId="317"/>
        </pc:sldMkLst>
      </pc:sldChg>
      <pc:sldChg chg="addSp delSp modSp add mod">
        <pc:chgData name="J Jones (Gnoll Primary School)" userId="31fcb9af-4fcd-416a-86de-926b64424638" providerId="ADAL" clId="{EA829460-EC8A-455C-A966-1CAC4999E87B}" dt="2025-03-25T18:47:45.776" v="2821" actId="1076"/>
        <pc:sldMkLst>
          <pc:docMk/>
          <pc:sldMk cId="3832028643" sldId="318"/>
        </pc:sldMkLst>
        <pc:spChg chg="add mod">
          <ac:chgData name="J Jones (Gnoll Primary School)" userId="31fcb9af-4fcd-416a-86de-926b64424638" providerId="ADAL" clId="{EA829460-EC8A-455C-A966-1CAC4999E87B}" dt="2025-03-25T18:47:45.776" v="2821" actId="1076"/>
          <ac:spMkLst>
            <pc:docMk/>
            <pc:sldMk cId="3832028643" sldId="318"/>
            <ac:spMk id="5" creationId="{BC788CE0-2C87-FB60-88B5-4EC7932F3DFE}"/>
          </ac:spMkLst>
        </pc:spChg>
        <pc:picChg chg="add mod">
          <ac:chgData name="J Jones (Gnoll Primary School)" userId="31fcb9af-4fcd-416a-86de-926b64424638" providerId="ADAL" clId="{EA829460-EC8A-455C-A966-1CAC4999E87B}" dt="2025-03-25T18:46:07.328" v="2790" actId="1076"/>
          <ac:picMkLst>
            <pc:docMk/>
            <pc:sldMk cId="3832028643" sldId="318"/>
            <ac:picMk id="2" creationId="{546A57DB-5F62-BD7C-73F6-105C62145BBC}"/>
          </ac:picMkLst>
        </pc:picChg>
      </pc:sldChg>
      <pc:sldChg chg="addSp modSp new mod">
        <pc:chgData name="J Jones (Gnoll Primary School)" userId="31fcb9af-4fcd-416a-86de-926b64424638" providerId="ADAL" clId="{EA829460-EC8A-455C-A966-1CAC4999E87B}" dt="2025-03-25T18:49:03.466" v="2845" actId="20577"/>
        <pc:sldMkLst>
          <pc:docMk/>
          <pc:sldMk cId="2168808667" sldId="319"/>
        </pc:sldMkLst>
        <pc:spChg chg="add mod">
          <ac:chgData name="J Jones (Gnoll Primary School)" userId="31fcb9af-4fcd-416a-86de-926b64424638" providerId="ADAL" clId="{EA829460-EC8A-455C-A966-1CAC4999E87B}" dt="2025-03-25T18:48:42.246" v="2823"/>
          <ac:spMkLst>
            <pc:docMk/>
            <pc:sldMk cId="2168808667" sldId="319"/>
            <ac:spMk id="2" creationId="{F5C54AE1-AA53-5119-689A-9E7B804B3ED5}"/>
          </ac:spMkLst>
        </pc:spChg>
        <pc:spChg chg="add mod">
          <ac:chgData name="J Jones (Gnoll Primary School)" userId="31fcb9af-4fcd-416a-86de-926b64424638" providerId="ADAL" clId="{EA829460-EC8A-455C-A966-1CAC4999E87B}" dt="2025-03-25T18:48:52.748" v="2825"/>
          <ac:spMkLst>
            <pc:docMk/>
            <pc:sldMk cId="2168808667" sldId="319"/>
            <ac:spMk id="4" creationId="{A3EBEF7C-2C87-AA05-E0C0-7E97EAFF169C}"/>
          </ac:spMkLst>
        </pc:spChg>
        <pc:spChg chg="add mod">
          <ac:chgData name="J Jones (Gnoll Primary School)" userId="31fcb9af-4fcd-416a-86de-926b64424638" providerId="ADAL" clId="{EA829460-EC8A-455C-A966-1CAC4999E87B}" dt="2025-03-25T18:49:03.466" v="2845" actId="20577"/>
          <ac:spMkLst>
            <pc:docMk/>
            <pc:sldMk cId="2168808667" sldId="319"/>
            <ac:spMk id="5" creationId="{A6743562-0518-A9BD-FB11-89B0F8E593AC}"/>
          </ac:spMkLst>
        </pc:spChg>
        <pc:picChg chg="add mod">
          <ac:chgData name="J Jones (Gnoll Primary School)" userId="31fcb9af-4fcd-416a-86de-926b64424638" providerId="ADAL" clId="{EA829460-EC8A-455C-A966-1CAC4999E87B}" dt="2025-03-25T18:48:46.889" v="2824"/>
          <ac:picMkLst>
            <pc:docMk/>
            <pc:sldMk cId="2168808667" sldId="319"/>
            <ac:picMk id="3" creationId="{2FB864F4-021D-150F-6CA9-8890EDDA0113}"/>
          </ac:picMkLst>
        </pc:picChg>
      </pc:sldChg>
      <pc:sldChg chg="addSp modSp new mod">
        <pc:chgData name="J Jones (Gnoll Primary School)" userId="31fcb9af-4fcd-416a-86de-926b64424638" providerId="ADAL" clId="{EA829460-EC8A-455C-A966-1CAC4999E87B}" dt="2025-03-25T18:54:51.898" v="2872" actId="20577"/>
        <pc:sldMkLst>
          <pc:docMk/>
          <pc:sldMk cId="3051754451" sldId="320"/>
        </pc:sldMkLst>
        <pc:spChg chg="add mod">
          <ac:chgData name="J Jones (Gnoll Primary School)" userId="31fcb9af-4fcd-416a-86de-926b64424638" providerId="ADAL" clId="{EA829460-EC8A-455C-A966-1CAC4999E87B}" dt="2025-03-25T18:54:51.898" v="2872" actId="20577"/>
          <ac:spMkLst>
            <pc:docMk/>
            <pc:sldMk cId="3051754451" sldId="320"/>
            <ac:spMk id="7" creationId="{A7F2EC1C-0694-D0AA-0D62-429D0233100F}"/>
          </ac:spMkLst>
        </pc:spChg>
        <pc:picChg chg="add mod">
          <ac:chgData name="J Jones (Gnoll Primary School)" userId="31fcb9af-4fcd-416a-86de-926b64424638" providerId="ADAL" clId="{EA829460-EC8A-455C-A966-1CAC4999E87B}" dt="2025-03-25T18:49:35.010" v="2849"/>
          <ac:picMkLst>
            <pc:docMk/>
            <pc:sldMk cId="3051754451" sldId="320"/>
            <ac:picMk id="2" creationId="{625AB0B9-0FEA-661B-D4E7-4544A1168FF0}"/>
          </ac:picMkLst>
        </pc:picChg>
        <pc:picChg chg="add mod">
          <ac:chgData name="J Jones (Gnoll Primary School)" userId="31fcb9af-4fcd-416a-86de-926b64424638" providerId="ADAL" clId="{EA829460-EC8A-455C-A966-1CAC4999E87B}" dt="2025-03-25T18:49:49.280" v="2850"/>
          <ac:picMkLst>
            <pc:docMk/>
            <pc:sldMk cId="3051754451" sldId="320"/>
            <ac:picMk id="3" creationId="{0485A0B2-F35B-7282-5284-39174F4301E2}"/>
          </ac:picMkLst>
        </pc:picChg>
        <pc:picChg chg="add mod">
          <ac:chgData name="J Jones (Gnoll Primary School)" userId="31fcb9af-4fcd-416a-86de-926b64424638" providerId="ADAL" clId="{EA829460-EC8A-455C-A966-1CAC4999E87B}" dt="2025-03-25T18:49:49.280" v="2850"/>
          <ac:picMkLst>
            <pc:docMk/>
            <pc:sldMk cId="3051754451" sldId="320"/>
            <ac:picMk id="4" creationId="{10B53F90-75C6-D343-E995-BEFAEDAD7EA0}"/>
          </ac:picMkLst>
        </pc:picChg>
        <pc:picChg chg="add mod">
          <ac:chgData name="J Jones (Gnoll Primary School)" userId="31fcb9af-4fcd-416a-86de-926b64424638" providerId="ADAL" clId="{EA829460-EC8A-455C-A966-1CAC4999E87B}" dt="2025-03-25T18:49:49.280" v="2850"/>
          <ac:picMkLst>
            <pc:docMk/>
            <pc:sldMk cId="3051754451" sldId="320"/>
            <ac:picMk id="5" creationId="{C56A5A1C-CBF4-FC5F-35FB-4D2F83F9EAA5}"/>
          </ac:picMkLst>
        </pc:picChg>
        <pc:picChg chg="add mod">
          <ac:chgData name="J Jones (Gnoll Primary School)" userId="31fcb9af-4fcd-416a-86de-926b64424638" providerId="ADAL" clId="{EA829460-EC8A-455C-A966-1CAC4999E87B}" dt="2025-03-25T18:49:49.280" v="2850"/>
          <ac:picMkLst>
            <pc:docMk/>
            <pc:sldMk cId="3051754451" sldId="320"/>
            <ac:picMk id="6" creationId="{01113D14-84D9-F44A-FEBB-957A1555FBA3}"/>
          </ac:picMkLst>
        </pc:picChg>
      </pc:sldChg>
      <pc:sldChg chg="addSp delSp modSp new mod ord">
        <pc:chgData name="J Jones (Gnoll Primary School)" userId="31fcb9af-4fcd-416a-86de-926b64424638" providerId="ADAL" clId="{EA829460-EC8A-455C-A966-1CAC4999E87B}" dt="2025-03-26T20:44:27.039" v="5013"/>
        <pc:sldMkLst>
          <pc:docMk/>
          <pc:sldMk cId="4176603439" sldId="321"/>
        </pc:sldMkLst>
        <pc:spChg chg="add mod">
          <ac:chgData name="J Jones (Gnoll Primary School)" userId="31fcb9af-4fcd-416a-86de-926b64424638" providerId="ADAL" clId="{EA829460-EC8A-455C-A966-1CAC4999E87B}" dt="2025-03-26T20:24:38.416" v="4866" actId="20577"/>
          <ac:spMkLst>
            <pc:docMk/>
            <pc:sldMk cId="4176603439" sldId="321"/>
            <ac:spMk id="2" creationId="{24BB45B7-72FF-C826-7102-87D727AFCB26}"/>
          </ac:spMkLst>
        </pc:spChg>
        <pc:spChg chg="add mod">
          <ac:chgData name="J Jones (Gnoll Primary School)" userId="31fcb9af-4fcd-416a-86de-926b64424638" providerId="ADAL" clId="{EA829460-EC8A-455C-A966-1CAC4999E87B}" dt="2025-03-25T19:47:27.324" v="2974" actId="1076"/>
          <ac:spMkLst>
            <pc:docMk/>
            <pc:sldMk cId="4176603439" sldId="321"/>
            <ac:spMk id="3" creationId="{1F95C508-FEC8-77AD-3D21-CF09E86AC915}"/>
          </ac:spMkLst>
        </pc:spChg>
        <pc:picChg chg="add mod">
          <ac:chgData name="J Jones (Gnoll Primary School)" userId="31fcb9af-4fcd-416a-86de-926b64424638" providerId="ADAL" clId="{EA829460-EC8A-455C-A966-1CAC4999E87B}" dt="2025-03-26T20:25:14.651" v="4869" actId="1076"/>
          <ac:picMkLst>
            <pc:docMk/>
            <pc:sldMk cId="4176603439" sldId="321"/>
            <ac:picMk id="4" creationId="{C4060B25-4B81-1C9B-358D-11C338035407}"/>
          </ac:picMkLst>
        </pc:picChg>
        <pc:picChg chg="add mod">
          <ac:chgData name="J Jones (Gnoll Primary School)" userId="31fcb9af-4fcd-416a-86de-926b64424638" providerId="ADAL" clId="{EA829460-EC8A-455C-A966-1CAC4999E87B}" dt="2025-03-25T19:47:28.899" v="2975" actId="1076"/>
          <ac:picMkLst>
            <pc:docMk/>
            <pc:sldMk cId="4176603439" sldId="321"/>
            <ac:picMk id="7" creationId="{9A61E3BD-EBD8-56DF-2DBD-4A464F41204E}"/>
          </ac:picMkLst>
        </pc:picChg>
      </pc:sldChg>
      <pc:sldChg chg="new del">
        <pc:chgData name="J Jones (Gnoll Primary School)" userId="31fcb9af-4fcd-416a-86de-926b64424638" providerId="ADAL" clId="{EA829460-EC8A-455C-A966-1CAC4999E87B}" dt="2025-03-25T19:51:50.776" v="3035" actId="47"/>
        <pc:sldMkLst>
          <pc:docMk/>
          <pc:sldMk cId="1770884536" sldId="322"/>
        </pc:sldMkLst>
      </pc:sldChg>
      <pc:sldChg chg="addSp modSp add mod">
        <pc:chgData name="J Jones (Gnoll Primary School)" userId="31fcb9af-4fcd-416a-86de-926b64424638" providerId="ADAL" clId="{EA829460-EC8A-455C-A966-1CAC4999E87B}" dt="2025-03-27T01:29:18.361" v="7846" actId="20577"/>
        <pc:sldMkLst>
          <pc:docMk/>
          <pc:sldMk cId="4081757747" sldId="323"/>
        </pc:sldMkLst>
        <pc:spChg chg="add mod">
          <ac:chgData name="J Jones (Gnoll Primary School)" userId="31fcb9af-4fcd-416a-86de-926b64424638" providerId="ADAL" clId="{EA829460-EC8A-455C-A966-1CAC4999E87B}" dt="2025-03-25T19:53:43.639" v="3057" actId="207"/>
          <ac:spMkLst>
            <pc:docMk/>
            <pc:sldMk cId="4081757747" sldId="323"/>
            <ac:spMk id="4" creationId="{EE143BAB-0069-6E34-687F-5D9395909EAF}"/>
          </ac:spMkLst>
        </pc:spChg>
        <pc:spChg chg="mod">
          <ac:chgData name="J Jones (Gnoll Primary School)" userId="31fcb9af-4fcd-416a-86de-926b64424638" providerId="ADAL" clId="{EA829460-EC8A-455C-A966-1CAC4999E87B}" dt="2025-03-26T21:14:19.730" v="5268" actId="207"/>
          <ac:spMkLst>
            <pc:docMk/>
            <pc:sldMk cId="4081757747" sldId="323"/>
            <ac:spMk id="5" creationId="{E89D9587-8478-7B75-D6EB-2EFF6A3F5431}"/>
          </ac:spMkLst>
        </pc:spChg>
        <pc:spChg chg="add mod">
          <ac:chgData name="J Jones (Gnoll Primary School)" userId="31fcb9af-4fcd-416a-86de-926b64424638" providerId="ADAL" clId="{EA829460-EC8A-455C-A966-1CAC4999E87B}" dt="2025-03-27T01:29:18.361" v="7846" actId="20577"/>
          <ac:spMkLst>
            <pc:docMk/>
            <pc:sldMk cId="4081757747" sldId="323"/>
            <ac:spMk id="9" creationId="{3B6CA578-18E8-9FEC-007A-5FD114D87DDA}"/>
          </ac:spMkLst>
        </pc:spChg>
      </pc:sldChg>
      <pc:sldChg chg="addSp delSp modSp new mod">
        <pc:chgData name="J Jones (Gnoll Primary School)" userId="31fcb9af-4fcd-416a-86de-926b64424638" providerId="ADAL" clId="{EA829460-EC8A-455C-A966-1CAC4999E87B}" dt="2025-03-27T01:48:48.213" v="8191" actId="20577"/>
        <pc:sldMkLst>
          <pc:docMk/>
          <pc:sldMk cId="1796989325" sldId="324"/>
        </pc:sldMkLst>
        <pc:spChg chg="add mod">
          <ac:chgData name="J Jones (Gnoll Primary School)" userId="31fcb9af-4fcd-416a-86de-926b64424638" providerId="ADAL" clId="{EA829460-EC8A-455C-A966-1CAC4999E87B}" dt="2025-03-25T19:52:01.479" v="3047" actId="20577"/>
          <ac:spMkLst>
            <pc:docMk/>
            <pc:sldMk cId="1796989325" sldId="324"/>
            <ac:spMk id="2" creationId="{BF828EBF-65E9-5529-8173-99ED4CADB81A}"/>
          </ac:spMkLst>
        </pc:spChg>
        <pc:spChg chg="add del mod">
          <ac:chgData name="J Jones (Gnoll Primary School)" userId="31fcb9af-4fcd-416a-86de-926b64424638" providerId="ADAL" clId="{EA829460-EC8A-455C-A966-1CAC4999E87B}" dt="2025-03-26T21:37:30.685" v="5584" actId="478"/>
          <ac:spMkLst>
            <pc:docMk/>
            <pc:sldMk cId="1796989325" sldId="324"/>
            <ac:spMk id="3" creationId="{783DF5C4-A91B-E3E8-F595-10D290ADE0DA}"/>
          </ac:spMkLst>
        </pc:spChg>
        <pc:spChg chg="add del mod">
          <ac:chgData name="J Jones (Gnoll Primary School)" userId="31fcb9af-4fcd-416a-86de-926b64424638" providerId="ADAL" clId="{EA829460-EC8A-455C-A966-1CAC4999E87B}" dt="2025-03-26T21:39:26.308" v="5808" actId="478"/>
          <ac:spMkLst>
            <pc:docMk/>
            <pc:sldMk cId="1796989325" sldId="324"/>
            <ac:spMk id="4" creationId="{1FCE576C-47A5-347D-862A-F92ABC9475CB}"/>
          </ac:spMkLst>
        </pc:spChg>
        <pc:spChg chg="add del mod">
          <ac:chgData name="J Jones (Gnoll Primary School)" userId="31fcb9af-4fcd-416a-86de-926b64424638" providerId="ADAL" clId="{EA829460-EC8A-455C-A966-1CAC4999E87B}" dt="2025-03-26T21:39:09.454" v="5805" actId="478"/>
          <ac:spMkLst>
            <pc:docMk/>
            <pc:sldMk cId="1796989325" sldId="324"/>
            <ac:spMk id="5" creationId="{27C3F017-BE3D-E405-5E8C-A4E516B00B4A}"/>
          </ac:spMkLst>
        </pc:spChg>
        <pc:spChg chg="add del mod">
          <ac:chgData name="J Jones (Gnoll Primary School)" userId="31fcb9af-4fcd-416a-86de-926b64424638" providerId="ADAL" clId="{EA829460-EC8A-455C-A966-1CAC4999E87B}" dt="2025-03-26T21:38:30.363" v="5695" actId="478"/>
          <ac:spMkLst>
            <pc:docMk/>
            <pc:sldMk cId="1796989325" sldId="324"/>
            <ac:spMk id="6" creationId="{C9D99E60-8FE8-214A-AE48-5EFA402C5A13}"/>
          </ac:spMkLst>
        </pc:spChg>
        <pc:spChg chg="add del mod">
          <ac:chgData name="J Jones (Gnoll Primary School)" userId="31fcb9af-4fcd-416a-86de-926b64424638" providerId="ADAL" clId="{EA829460-EC8A-455C-A966-1CAC4999E87B}" dt="2025-03-26T21:39:42.560" v="5818" actId="478"/>
          <ac:spMkLst>
            <pc:docMk/>
            <pc:sldMk cId="1796989325" sldId="324"/>
            <ac:spMk id="7" creationId="{1AB449D0-BF4D-B634-8265-408DF2618A3B}"/>
          </ac:spMkLst>
        </pc:spChg>
        <pc:spChg chg="add del mod">
          <ac:chgData name="J Jones (Gnoll Primary School)" userId="31fcb9af-4fcd-416a-86de-926b64424638" providerId="ADAL" clId="{EA829460-EC8A-455C-A966-1CAC4999E87B}" dt="2025-03-26T21:39:31.767" v="5810" actId="478"/>
          <ac:spMkLst>
            <pc:docMk/>
            <pc:sldMk cId="1796989325" sldId="324"/>
            <ac:spMk id="8" creationId="{FB2B7AEC-6916-38F1-935F-6A9CE90EBBDE}"/>
          </ac:spMkLst>
        </pc:spChg>
        <pc:spChg chg="add del mod">
          <ac:chgData name="J Jones (Gnoll Primary School)" userId="31fcb9af-4fcd-416a-86de-926b64424638" providerId="ADAL" clId="{EA829460-EC8A-455C-A966-1CAC4999E87B}" dt="2025-03-26T21:39:14.331" v="5806" actId="478"/>
          <ac:spMkLst>
            <pc:docMk/>
            <pc:sldMk cId="1796989325" sldId="324"/>
            <ac:spMk id="9" creationId="{060DDA7B-4AFB-5B71-E672-46A71608B682}"/>
          </ac:spMkLst>
        </pc:spChg>
        <pc:spChg chg="add del mod">
          <ac:chgData name="J Jones (Gnoll Primary School)" userId="31fcb9af-4fcd-416a-86de-926b64424638" providerId="ADAL" clId="{EA829460-EC8A-455C-A966-1CAC4999E87B}" dt="2025-03-26T21:40:20.084" v="5828" actId="478"/>
          <ac:spMkLst>
            <pc:docMk/>
            <pc:sldMk cId="1796989325" sldId="324"/>
            <ac:spMk id="10" creationId="{48FE6AE1-032E-1955-C5D5-A6A5E5D863E2}"/>
          </ac:spMkLst>
        </pc:spChg>
        <pc:spChg chg="add del mod">
          <ac:chgData name="J Jones (Gnoll Primary School)" userId="31fcb9af-4fcd-416a-86de-926b64424638" providerId="ADAL" clId="{EA829460-EC8A-455C-A966-1CAC4999E87B}" dt="2025-03-26T21:40:22.001" v="5829" actId="478"/>
          <ac:spMkLst>
            <pc:docMk/>
            <pc:sldMk cId="1796989325" sldId="324"/>
            <ac:spMk id="11" creationId="{35B3F370-DCD7-8197-4D88-6EC24B0B3649}"/>
          </ac:spMkLst>
        </pc:spChg>
        <pc:spChg chg="add mod">
          <ac:chgData name="J Jones (Gnoll Primary School)" userId="31fcb9af-4fcd-416a-86de-926b64424638" providerId="ADAL" clId="{EA829460-EC8A-455C-A966-1CAC4999E87B}" dt="2025-03-27T01:48:48.213" v="8191" actId="20577"/>
          <ac:spMkLst>
            <pc:docMk/>
            <pc:sldMk cId="1796989325" sldId="324"/>
            <ac:spMk id="13" creationId="{6FE6D0FE-6C84-5D6C-C004-58C8565961E9}"/>
          </ac:spMkLst>
        </pc:spChg>
        <pc:spChg chg="add mod">
          <ac:chgData name="J Jones (Gnoll Primary School)" userId="31fcb9af-4fcd-416a-86de-926b64424638" providerId="ADAL" clId="{EA829460-EC8A-455C-A966-1CAC4999E87B}" dt="2025-03-27T01:48:36.949" v="8182" actId="1076"/>
          <ac:spMkLst>
            <pc:docMk/>
            <pc:sldMk cId="1796989325" sldId="324"/>
            <ac:spMk id="14" creationId="{E7C9773A-FF56-D1F0-B38F-7A23E9C569CA}"/>
          </ac:spMkLst>
        </pc:spChg>
        <pc:picChg chg="add mod">
          <ac:chgData name="J Jones (Gnoll Primary School)" userId="31fcb9af-4fcd-416a-86de-926b64424638" providerId="ADAL" clId="{EA829460-EC8A-455C-A966-1CAC4999E87B}" dt="2025-03-25T21:35:46.298" v="4562" actId="14100"/>
          <ac:picMkLst>
            <pc:docMk/>
            <pc:sldMk cId="1796989325" sldId="324"/>
            <ac:picMk id="12" creationId="{E602DAE3-FDB3-3CB5-C26E-47CE03C21DFD}"/>
          </ac:picMkLst>
        </pc:picChg>
      </pc:sldChg>
      <pc:sldChg chg="addSp modSp new mod setBg">
        <pc:chgData name="J Jones (Gnoll Primary School)" userId="31fcb9af-4fcd-416a-86de-926b64424638" providerId="ADAL" clId="{EA829460-EC8A-455C-A966-1CAC4999E87B}" dt="2025-03-25T20:29:27.649" v="3448" actId="790"/>
        <pc:sldMkLst>
          <pc:docMk/>
          <pc:sldMk cId="4260822274" sldId="325"/>
        </pc:sldMkLst>
        <pc:spChg chg="add mod">
          <ac:chgData name="J Jones (Gnoll Primary School)" userId="31fcb9af-4fcd-416a-86de-926b64424638" providerId="ADAL" clId="{EA829460-EC8A-455C-A966-1CAC4999E87B}" dt="2025-03-25T20:29:27.649" v="3448" actId="790"/>
          <ac:spMkLst>
            <pc:docMk/>
            <pc:sldMk cId="4260822274" sldId="325"/>
            <ac:spMk id="2" creationId="{0A137B50-A869-0A9F-6F02-AFBDD7071089}"/>
          </ac:spMkLst>
        </pc:spChg>
        <pc:spChg chg="add mod">
          <ac:chgData name="J Jones (Gnoll Primary School)" userId="31fcb9af-4fcd-416a-86de-926b64424638" providerId="ADAL" clId="{EA829460-EC8A-455C-A966-1CAC4999E87B}" dt="2025-03-25T20:29:27.649" v="3448" actId="790"/>
          <ac:spMkLst>
            <pc:docMk/>
            <pc:sldMk cId="4260822274" sldId="325"/>
            <ac:spMk id="3" creationId="{A5C179F9-C079-7935-FB0A-D45425FD4971}"/>
          </ac:spMkLst>
        </pc:spChg>
        <pc:spChg chg="add mod">
          <ac:chgData name="J Jones (Gnoll Primary School)" userId="31fcb9af-4fcd-416a-86de-926b64424638" providerId="ADAL" clId="{EA829460-EC8A-455C-A966-1CAC4999E87B}" dt="2025-03-25T20:29:27.649" v="3448" actId="790"/>
          <ac:spMkLst>
            <pc:docMk/>
            <pc:sldMk cId="4260822274" sldId="325"/>
            <ac:spMk id="3079" creationId="{47942995-B07F-4636-9A06-C6A104B260A8}"/>
          </ac:spMkLst>
        </pc:spChg>
        <pc:spChg chg="mod">
          <ac:chgData name="J Jones (Gnoll Primary School)" userId="31fcb9af-4fcd-416a-86de-926b64424638" providerId="ADAL" clId="{EA829460-EC8A-455C-A966-1CAC4999E87B}" dt="2025-03-25T20:29:27.649" v="3448" actId="790"/>
          <ac:spMkLst>
            <pc:docMk/>
            <pc:sldMk cId="4260822274" sldId="325"/>
            <ac:spMk id="3082" creationId="{F19A4A0F-1B59-4DB0-9764-D10936E98770}"/>
          </ac:spMkLst>
        </pc:spChg>
        <pc:spChg chg="mod">
          <ac:chgData name="J Jones (Gnoll Primary School)" userId="31fcb9af-4fcd-416a-86de-926b64424638" providerId="ADAL" clId="{EA829460-EC8A-455C-A966-1CAC4999E87B}" dt="2025-03-25T20:29:27.649" v="3448" actId="790"/>
          <ac:spMkLst>
            <pc:docMk/>
            <pc:sldMk cId="4260822274" sldId="325"/>
            <ac:spMk id="3083" creationId="{F399A70F-F8CD-4992-9EF5-6CF15472E73F}"/>
          </ac:spMkLst>
        </pc:spChg>
        <pc:spChg chg="mod">
          <ac:chgData name="J Jones (Gnoll Primary School)" userId="31fcb9af-4fcd-416a-86de-926b64424638" providerId="ADAL" clId="{EA829460-EC8A-455C-A966-1CAC4999E87B}" dt="2025-03-25T20:29:27.649" v="3448" actId="790"/>
          <ac:spMkLst>
            <pc:docMk/>
            <pc:sldMk cId="4260822274" sldId="325"/>
            <ac:spMk id="3084" creationId="{48F4FEDC-6D80-458C-A665-075D9B9500FD}"/>
          </ac:spMkLst>
        </pc:spChg>
        <pc:spChg chg="add mod">
          <ac:chgData name="J Jones (Gnoll Primary School)" userId="31fcb9af-4fcd-416a-86de-926b64424638" providerId="ADAL" clId="{EA829460-EC8A-455C-A966-1CAC4999E87B}" dt="2025-03-25T20:29:27.649" v="3448" actId="790"/>
          <ac:spMkLst>
            <pc:docMk/>
            <pc:sldMk cId="4260822274" sldId="325"/>
            <ac:spMk id="3086" creationId="{B81933D1-5615-42C7-9C0B-4EB7105CCE2D}"/>
          </ac:spMkLst>
        </pc:spChg>
        <pc:spChg chg="add mod">
          <ac:chgData name="J Jones (Gnoll Primary School)" userId="31fcb9af-4fcd-416a-86de-926b64424638" providerId="ADAL" clId="{EA829460-EC8A-455C-A966-1CAC4999E87B}" dt="2025-03-25T20:29:27.649" v="3448" actId="790"/>
          <ac:spMkLst>
            <pc:docMk/>
            <pc:sldMk cId="4260822274" sldId="325"/>
            <ac:spMk id="3088" creationId="{19C9EAEA-39D0-4B0E-A0EB-51E7B26740B1}"/>
          </ac:spMkLst>
        </pc:spChg>
        <pc:grpChg chg="add">
          <ac:chgData name="J Jones (Gnoll Primary School)" userId="31fcb9af-4fcd-416a-86de-926b64424638" providerId="ADAL" clId="{EA829460-EC8A-455C-A966-1CAC4999E87B}" dt="2025-03-25T20:07:51.926" v="3430" actId="26606"/>
          <ac:grpSpMkLst>
            <pc:docMk/>
            <pc:sldMk cId="4260822274" sldId="325"/>
            <ac:grpSpMk id="3081" creationId="{032D8612-31EB-44CF-A1D0-14FD4C705424}"/>
          </ac:grpSpMkLst>
        </pc:grpChg>
        <pc:picChg chg="add mod">
          <ac:chgData name="J Jones (Gnoll Primary School)" userId="31fcb9af-4fcd-416a-86de-926b64424638" providerId="ADAL" clId="{EA829460-EC8A-455C-A966-1CAC4999E87B}" dt="2025-03-25T20:07:51.926" v="3430" actId="26606"/>
          <ac:picMkLst>
            <pc:docMk/>
            <pc:sldMk cId="4260822274" sldId="325"/>
            <ac:picMk id="3074" creationId="{214E3B00-5E8C-D124-BD88-35C9ED53DEF2}"/>
          </ac:picMkLst>
        </pc:picChg>
      </pc:sldChg>
      <pc:sldChg chg="addSp modSp new mod setBg">
        <pc:chgData name="J Jones (Gnoll Primary School)" userId="31fcb9af-4fcd-416a-86de-926b64424638" providerId="ADAL" clId="{EA829460-EC8A-455C-A966-1CAC4999E87B}" dt="2025-03-25T21:18:47.437" v="4403" actId="1076"/>
        <pc:sldMkLst>
          <pc:docMk/>
          <pc:sldMk cId="4094580421" sldId="326"/>
        </pc:sldMkLst>
        <pc:spChg chg="add mod">
          <ac:chgData name="J Jones (Gnoll Primary School)" userId="31fcb9af-4fcd-416a-86de-926b64424638" providerId="ADAL" clId="{EA829460-EC8A-455C-A966-1CAC4999E87B}" dt="2025-03-25T20:31:06.517" v="3473" actId="122"/>
          <ac:spMkLst>
            <pc:docMk/>
            <pc:sldMk cId="4094580421" sldId="326"/>
            <ac:spMk id="2" creationId="{FD82CEEA-725F-25A9-22A4-92B2CC985FD5}"/>
          </ac:spMkLst>
        </pc:spChg>
        <pc:spChg chg="add">
          <ac:chgData name="J Jones (Gnoll Primary School)" userId="31fcb9af-4fcd-416a-86de-926b64424638" providerId="ADAL" clId="{EA829460-EC8A-455C-A966-1CAC4999E87B}" dt="2025-03-25T20:31:02.205" v="3472" actId="26606"/>
          <ac:spMkLst>
            <pc:docMk/>
            <pc:sldMk cId="4094580421" sldId="326"/>
            <ac:spMk id="8" creationId="{9B7AD9F6-8CE7-4299-8FC6-328F4DCD3FF9}"/>
          </ac:spMkLst>
        </pc:spChg>
        <pc:spChg chg="add">
          <ac:chgData name="J Jones (Gnoll Primary School)" userId="31fcb9af-4fcd-416a-86de-926b64424638" providerId="ADAL" clId="{EA829460-EC8A-455C-A966-1CAC4999E87B}" dt="2025-03-25T20:31:02.205" v="3472" actId="26606"/>
          <ac:spMkLst>
            <pc:docMk/>
            <pc:sldMk cId="4094580421" sldId="326"/>
            <ac:spMk id="10" creationId="{F49775AF-8896-43EE-92C6-83497D6DC56F}"/>
          </ac:spMkLst>
        </pc:spChg>
        <pc:picChg chg="add mod">
          <ac:chgData name="J Jones (Gnoll Primary School)" userId="31fcb9af-4fcd-416a-86de-926b64424638" providerId="ADAL" clId="{EA829460-EC8A-455C-A966-1CAC4999E87B}" dt="2025-03-25T21:18:47.437" v="4403" actId="1076"/>
          <ac:picMkLst>
            <pc:docMk/>
            <pc:sldMk cId="4094580421" sldId="326"/>
            <ac:picMk id="3" creationId="{6908A590-D42D-1946-ADC4-96C5DC7736E8}"/>
          </ac:picMkLst>
        </pc:picChg>
      </pc:sldChg>
      <pc:sldChg chg="addSp delSp modSp new mod">
        <pc:chgData name="J Jones (Gnoll Primary School)" userId="31fcb9af-4fcd-416a-86de-926b64424638" providerId="ADAL" clId="{EA829460-EC8A-455C-A966-1CAC4999E87B}" dt="2025-03-26T12:28:51.428" v="4657" actId="20577"/>
        <pc:sldMkLst>
          <pc:docMk/>
          <pc:sldMk cId="1435281436" sldId="327"/>
        </pc:sldMkLst>
        <pc:spChg chg="add mod">
          <ac:chgData name="J Jones (Gnoll Primary School)" userId="31fcb9af-4fcd-416a-86de-926b64424638" providerId="ADAL" clId="{EA829460-EC8A-455C-A966-1CAC4999E87B}" dt="2025-03-25T21:02:43.149" v="3865" actId="404"/>
          <ac:spMkLst>
            <pc:docMk/>
            <pc:sldMk cId="1435281436" sldId="327"/>
            <ac:spMk id="2" creationId="{CAFA1F69-5C2D-B94C-DFD8-F7329F2E42B5}"/>
          </ac:spMkLst>
        </pc:spChg>
        <pc:spChg chg="add mod">
          <ac:chgData name="J Jones (Gnoll Primary School)" userId="31fcb9af-4fcd-416a-86de-926b64424638" providerId="ADAL" clId="{EA829460-EC8A-455C-A966-1CAC4999E87B}" dt="2025-03-25T21:11:03.815" v="4184" actId="14100"/>
          <ac:spMkLst>
            <pc:docMk/>
            <pc:sldMk cId="1435281436" sldId="327"/>
            <ac:spMk id="3" creationId="{EF79870B-DB84-7A6F-DE76-67968A13E4F7}"/>
          </ac:spMkLst>
        </pc:spChg>
        <pc:spChg chg="add mod">
          <ac:chgData name="J Jones (Gnoll Primary School)" userId="31fcb9af-4fcd-416a-86de-926b64424638" providerId="ADAL" clId="{EA829460-EC8A-455C-A966-1CAC4999E87B}" dt="2025-03-25T21:10:54.379" v="4180" actId="1076"/>
          <ac:spMkLst>
            <pc:docMk/>
            <pc:sldMk cId="1435281436" sldId="327"/>
            <ac:spMk id="4" creationId="{07543278-C8FD-44F8-4157-C8B087452457}"/>
          </ac:spMkLst>
        </pc:spChg>
        <pc:spChg chg="add mod">
          <ac:chgData name="J Jones (Gnoll Primary School)" userId="31fcb9af-4fcd-416a-86de-926b64424638" providerId="ADAL" clId="{EA829460-EC8A-455C-A966-1CAC4999E87B}" dt="2025-03-25T21:11:06.979" v="4185" actId="1076"/>
          <ac:spMkLst>
            <pc:docMk/>
            <pc:sldMk cId="1435281436" sldId="327"/>
            <ac:spMk id="5" creationId="{3322A963-EEE8-0B64-F365-6E054023F9C7}"/>
          </ac:spMkLst>
        </pc:spChg>
        <pc:spChg chg="add mod">
          <ac:chgData name="J Jones (Gnoll Primary School)" userId="31fcb9af-4fcd-416a-86de-926b64424638" providerId="ADAL" clId="{EA829460-EC8A-455C-A966-1CAC4999E87B}" dt="2025-03-25T21:11:12.647" v="4186" actId="1076"/>
          <ac:spMkLst>
            <pc:docMk/>
            <pc:sldMk cId="1435281436" sldId="327"/>
            <ac:spMk id="6" creationId="{86A13B1A-2F84-6E77-6AFD-32AADA1FEDB1}"/>
          </ac:spMkLst>
        </pc:spChg>
        <pc:spChg chg="add mod">
          <ac:chgData name="J Jones (Gnoll Primary School)" userId="31fcb9af-4fcd-416a-86de-926b64424638" providerId="ADAL" clId="{EA829460-EC8A-455C-A966-1CAC4999E87B}" dt="2025-03-26T12:28:51.428" v="4657" actId="20577"/>
          <ac:spMkLst>
            <pc:docMk/>
            <pc:sldMk cId="1435281436" sldId="327"/>
            <ac:spMk id="7" creationId="{A3D31760-B9B3-D4C5-E0D9-BF589BBEFBF1}"/>
          </ac:spMkLst>
        </pc:spChg>
        <pc:spChg chg="add mod">
          <ac:chgData name="J Jones (Gnoll Primary School)" userId="31fcb9af-4fcd-416a-86de-926b64424638" providerId="ADAL" clId="{EA829460-EC8A-455C-A966-1CAC4999E87B}" dt="2025-03-25T21:10:43.924" v="4177" actId="1076"/>
          <ac:spMkLst>
            <pc:docMk/>
            <pc:sldMk cId="1435281436" sldId="327"/>
            <ac:spMk id="8" creationId="{D02D0EFD-EB2C-0174-DEBD-D0D0633E7D54}"/>
          </ac:spMkLst>
        </pc:spChg>
        <pc:spChg chg="add mod">
          <ac:chgData name="J Jones (Gnoll Primary School)" userId="31fcb9af-4fcd-416a-86de-926b64424638" providerId="ADAL" clId="{EA829460-EC8A-455C-A966-1CAC4999E87B}" dt="2025-03-25T21:10:49.987" v="4179" actId="1076"/>
          <ac:spMkLst>
            <pc:docMk/>
            <pc:sldMk cId="1435281436" sldId="327"/>
            <ac:spMk id="9" creationId="{79F9E638-06DF-4788-4FB3-916E10661C58}"/>
          </ac:spMkLst>
        </pc:spChg>
        <pc:spChg chg="add mod">
          <ac:chgData name="J Jones (Gnoll Primary School)" userId="31fcb9af-4fcd-416a-86de-926b64424638" providerId="ADAL" clId="{EA829460-EC8A-455C-A966-1CAC4999E87B}" dt="2025-03-25T21:10:37.915" v="4175" actId="1076"/>
          <ac:spMkLst>
            <pc:docMk/>
            <pc:sldMk cId="1435281436" sldId="327"/>
            <ac:spMk id="10" creationId="{A3F1B026-F6E9-9EE0-0226-3C7BF140E3DB}"/>
          </ac:spMkLst>
        </pc:spChg>
        <pc:spChg chg="add mod">
          <ac:chgData name="J Jones (Gnoll Primary School)" userId="31fcb9af-4fcd-416a-86de-926b64424638" providerId="ADAL" clId="{EA829460-EC8A-455C-A966-1CAC4999E87B}" dt="2025-03-25T21:10:40.683" v="4176" actId="1076"/>
          <ac:spMkLst>
            <pc:docMk/>
            <pc:sldMk cId="1435281436" sldId="327"/>
            <ac:spMk id="11" creationId="{C0F8B181-5B89-F14A-8355-1F59ACE2D250}"/>
          </ac:spMkLst>
        </pc:spChg>
        <pc:spChg chg="add mod">
          <ac:chgData name="J Jones (Gnoll Primary School)" userId="31fcb9af-4fcd-416a-86de-926b64424638" providerId="ADAL" clId="{EA829460-EC8A-455C-A966-1CAC4999E87B}" dt="2025-03-25T21:11:17.880" v="4188" actId="14100"/>
          <ac:spMkLst>
            <pc:docMk/>
            <pc:sldMk cId="1435281436" sldId="327"/>
            <ac:spMk id="12" creationId="{C52449B7-41C7-DF0B-58AE-EFDB05F755FC}"/>
          </ac:spMkLst>
        </pc:spChg>
        <pc:spChg chg="add mod">
          <ac:chgData name="J Jones (Gnoll Primary School)" userId="31fcb9af-4fcd-416a-86de-926b64424638" providerId="ADAL" clId="{EA829460-EC8A-455C-A966-1CAC4999E87B}" dt="2025-03-25T21:16:09.041" v="4360" actId="115"/>
          <ac:spMkLst>
            <pc:docMk/>
            <pc:sldMk cId="1435281436" sldId="327"/>
            <ac:spMk id="13" creationId="{D19A5562-359A-F00F-8CC4-EB6A19EA4DFF}"/>
          </ac:spMkLst>
        </pc:spChg>
        <pc:spChg chg="add mod">
          <ac:chgData name="J Jones (Gnoll Primary School)" userId="31fcb9af-4fcd-416a-86de-926b64424638" providerId="ADAL" clId="{EA829460-EC8A-455C-A966-1CAC4999E87B}" dt="2025-03-25T21:18:06.683" v="4399" actId="1076"/>
          <ac:spMkLst>
            <pc:docMk/>
            <pc:sldMk cId="1435281436" sldId="327"/>
            <ac:spMk id="14" creationId="{E26F3AD9-2C08-50F4-5274-E68B34FCFDC0}"/>
          </ac:spMkLst>
        </pc:spChg>
        <pc:spChg chg="add mod">
          <ac:chgData name="J Jones (Gnoll Primary School)" userId="31fcb9af-4fcd-416a-86de-926b64424638" providerId="ADAL" clId="{EA829460-EC8A-455C-A966-1CAC4999E87B}" dt="2025-03-25T21:18:03.610" v="4398" actId="1076"/>
          <ac:spMkLst>
            <pc:docMk/>
            <pc:sldMk cId="1435281436" sldId="327"/>
            <ac:spMk id="15" creationId="{14900EDE-2F1F-ECFD-556F-742E2E8EBEB4}"/>
          </ac:spMkLst>
        </pc:spChg>
        <pc:spChg chg="add mod">
          <ac:chgData name="J Jones (Gnoll Primary School)" userId="31fcb9af-4fcd-416a-86de-926b64424638" providerId="ADAL" clId="{EA829460-EC8A-455C-A966-1CAC4999E87B}" dt="2025-03-25T21:18:08.995" v="4400" actId="1076"/>
          <ac:spMkLst>
            <pc:docMk/>
            <pc:sldMk cId="1435281436" sldId="327"/>
            <ac:spMk id="19" creationId="{AA0ACC18-37CB-FC3C-0C77-0B50701C813B}"/>
          </ac:spMkLst>
        </pc:spChg>
        <pc:spChg chg="add mod">
          <ac:chgData name="J Jones (Gnoll Primary School)" userId="31fcb9af-4fcd-416a-86de-926b64424638" providerId="ADAL" clId="{EA829460-EC8A-455C-A966-1CAC4999E87B}" dt="2025-03-25T21:17:36.318" v="4391" actId="1076"/>
          <ac:spMkLst>
            <pc:docMk/>
            <pc:sldMk cId="1435281436" sldId="327"/>
            <ac:spMk id="20" creationId="{C7694DC3-B87C-5D5F-CD39-4C65E3989783}"/>
          </ac:spMkLst>
        </pc:spChg>
        <pc:spChg chg="add mod">
          <ac:chgData name="J Jones (Gnoll Primary School)" userId="31fcb9af-4fcd-416a-86de-926b64424638" providerId="ADAL" clId="{EA829460-EC8A-455C-A966-1CAC4999E87B}" dt="2025-03-25T21:17:40.562" v="4392" actId="1076"/>
          <ac:spMkLst>
            <pc:docMk/>
            <pc:sldMk cId="1435281436" sldId="327"/>
            <ac:spMk id="21" creationId="{A76D42CA-354A-2FC9-6756-DD0A3FF97E97}"/>
          </ac:spMkLst>
        </pc:spChg>
        <pc:picChg chg="add mod">
          <ac:chgData name="J Jones (Gnoll Primary School)" userId="31fcb9af-4fcd-416a-86de-926b64424638" providerId="ADAL" clId="{EA829460-EC8A-455C-A966-1CAC4999E87B}" dt="2025-03-25T21:15:39.310" v="4359" actId="1076"/>
          <ac:picMkLst>
            <pc:docMk/>
            <pc:sldMk cId="1435281436" sldId="327"/>
            <ac:picMk id="9218" creationId="{1D128378-FE06-7D52-A6CC-8E8A53773CF8}"/>
          </ac:picMkLst>
        </pc:picChg>
      </pc:sldChg>
      <pc:sldChg chg="addSp modSp new mod">
        <pc:chgData name="J Jones (Gnoll Primary School)" userId="31fcb9af-4fcd-416a-86de-926b64424638" providerId="ADAL" clId="{EA829460-EC8A-455C-A966-1CAC4999E87B}" dt="2025-03-25T21:19:57.139" v="4419" actId="403"/>
        <pc:sldMkLst>
          <pc:docMk/>
          <pc:sldMk cId="647931598" sldId="328"/>
        </pc:sldMkLst>
        <pc:spChg chg="add mod">
          <ac:chgData name="J Jones (Gnoll Primary School)" userId="31fcb9af-4fcd-416a-86de-926b64424638" providerId="ADAL" clId="{EA829460-EC8A-455C-A966-1CAC4999E87B}" dt="2025-03-25T21:19:44.825" v="4412" actId="1076"/>
          <ac:spMkLst>
            <pc:docMk/>
            <pc:sldMk cId="647931598" sldId="328"/>
            <ac:spMk id="3" creationId="{AD66A062-9FF5-83B6-D2F3-DAE50CF6053A}"/>
          </ac:spMkLst>
        </pc:spChg>
        <pc:spChg chg="add mod">
          <ac:chgData name="J Jones (Gnoll Primary School)" userId="31fcb9af-4fcd-416a-86de-926b64424638" providerId="ADAL" clId="{EA829460-EC8A-455C-A966-1CAC4999E87B}" dt="2025-03-25T21:19:57.139" v="4419" actId="403"/>
          <ac:spMkLst>
            <pc:docMk/>
            <pc:sldMk cId="647931598" sldId="328"/>
            <ac:spMk id="5" creationId="{46C66A43-1D89-CA25-BD8F-FC96B5463E5A}"/>
          </ac:spMkLst>
        </pc:spChg>
        <pc:spChg chg="add mod">
          <ac:chgData name="J Jones (Gnoll Primary School)" userId="31fcb9af-4fcd-416a-86de-926b64424638" providerId="ADAL" clId="{EA829460-EC8A-455C-A966-1CAC4999E87B}" dt="2025-03-25T21:19:53.185" v="4416" actId="1076"/>
          <ac:spMkLst>
            <pc:docMk/>
            <pc:sldMk cId="647931598" sldId="328"/>
            <ac:spMk id="6" creationId="{C16A2113-255C-8791-5B91-3BF0A526D2D1}"/>
          </ac:spMkLst>
        </pc:spChg>
        <pc:picChg chg="add mod">
          <ac:chgData name="J Jones (Gnoll Primary School)" userId="31fcb9af-4fcd-416a-86de-926b64424638" providerId="ADAL" clId="{EA829460-EC8A-455C-A966-1CAC4999E87B}" dt="2025-03-25T21:19:23.622" v="4408" actId="1076"/>
          <ac:picMkLst>
            <pc:docMk/>
            <pc:sldMk cId="647931598" sldId="328"/>
            <ac:picMk id="2" creationId="{3DE712D6-2082-2832-DC74-72DF581B50F7}"/>
          </ac:picMkLst>
        </pc:picChg>
        <pc:picChg chg="add mod">
          <ac:chgData name="J Jones (Gnoll Primary School)" userId="31fcb9af-4fcd-416a-86de-926b64424638" providerId="ADAL" clId="{EA829460-EC8A-455C-A966-1CAC4999E87B}" dt="2025-03-25T21:19:51.262" v="4415" actId="1076"/>
          <ac:picMkLst>
            <pc:docMk/>
            <pc:sldMk cId="647931598" sldId="328"/>
            <ac:picMk id="4" creationId="{312DB99F-5DCA-2743-E5E7-EF57BAF15DCA}"/>
          </ac:picMkLst>
        </pc:picChg>
      </pc:sldChg>
      <pc:sldChg chg="addSp modSp new mod">
        <pc:chgData name="J Jones (Gnoll Primary School)" userId="31fcb9af-4fcd-416a-86de-926b64424638" providerId="ADAL" clId="{EA829460-EC8A-455C-A966-1CAC4999E87B}" dt="2025-03-25T21:20:48.861" v="4432" actId="1076"/>
        <pc:sldMkLst>
          <pc:docMk/>
          <pc:sldMk cId="1049580836" sldId="329"/>
        </pc:sldMkLst>
        <pc:spChg chg="add mod">
          <ac:chgData name="J Jones (Gnoll Primary School)" userId="31fcb9af-4fcd-416a-86de-926b64424638" providerId="ADAL" clId="{EA829460-EC8A-455C-A966-1CAC4999E87B}" dt="2025-03-25T21:20:40.790" v="4429" actId="1076"/>
          <ac:spMkLst>
            <pc:docMk/>
            <pc:sldMk cId="1049580836" sldId="329"/>
            <ac:spMk id="3" creationId="{C6A1B57E-037A-1BEA-E871-C0EA5B57349E}"/>
          </ac:spMkLst>
        </pc:spChg>
        <pc:spChg chg="add mod">
          <ac:chgData name="J Jones (Gnoll Primary School)" userId="31fcb9af-4fcd-416a-86de-926b64424638" providerId="ADAL" clId="{EA829460-EC8A-455C-A966-1CAC4999E87B}" dt="2025-03-25T21:20:45.930" v="4431" actId="1076"/>
          <ac:spMkLst>
            <pc:docMk/>
            <pc:sldMk cId="1049580836" sldId="329"/>
            <ac:spMk id="5" creationId="{DFFFB5AE-CDDE-B4D6-8A4A-6A90B3A4090E}"/>
          </ac:spMkLst>
        </pc:spChg>
        <pc:spChg chg="add mod">
          <ac:chgData name="J Jones (Gnoll Primary School)" userId="31fcb9af-4fcd-416a-86de-926b64424638" providerId="ADAL" clId="{EA829460-EC8A-455C-A966-1CAC4999E87B}" dt="2025-03-25T21:20:48.861" v="4432" actId="1076"/>
          <ac:spMkLst>
            <pc:docMk/>
            <pc:sldMk cId="1049580836" sldId="329"/>
            <ac:spMk id="6" creationId="{2831839B-A9F7-9649-D47D-561C3C0BE5CA}"/>
          </ac:spMkLst>
        </pc:spChg>
        <pc:picChg chg="add mod">
          <ac:chgData name="J Jones (Gnoll Primary School)" userId="31fcb9af-4fcd-416a-86de-926b64424638" providerId="ADAL" clId="{EA829460-EC8A-455C-A966-1CAC4999E87B}" dt="2025-03-25T21:20:20.388" v="4425" actId="1076"/>
          <ac:picMkLst>
            <pc:docMk/>
            <pc:sldMk cId="1049580836" sldId="329"/>
            <ac:picMk id="2" creationId="{0FA2EE9A-ED7E-71BC-27BC-7853E659F681}"/>
          </ac:picMkLst>
        </pc:picChg>
        <pc:picChg chg="add mod">
          <ac:chgData name="J Jones (Gnoll Primary School)" userId="31fcb9af-4fcd-416a-86de-926b64424638" providerId="ADAL" clId="{EA829460-EC8A-455C-A966-1CAC4999E87B}" dt="2025-03-25T21:20:42.774" v="4430" actId="1076"/>
          <ac:picMkLst>
            <pc:docMk/>
            <pc:sldMk cId="1049580836" sldId="329"/>
            <ac:picMk id="4" creationId="{5F90441B-6726-C96A-6897-969F52266BD3}"/>
          </ac:picMkLst>
        </pc:picChg>
      </pc:sldChg>
      <pc:sldChg chg="addSp modSp new mod">
        <pc:chgData name="J Jones (Gnoll Primary School)" userId="31fcb9af-4fcd-416a-86de-926b64424638" providerId="ADAL" clId="{EA829460-EC8A-455C-A966-1CAC4999E87B}" dt="2025-03-25T21:21:32.190" v="4446" actId="1076"/>
        <pc:sldMkLst>
          <pc:docMk/>
          <pc:sldMk cId="2050282361" sldId="330"/>
        </pc:sldMkLst>
        <pc:spChg chg="add mod">
          <ac:chgData name="J Jones (Gnoll Primary School)" userId="31fcb9af-4fcd-416a-86de-926b64424638" providerId="ADAL" clId="{EA829460-EC8A-455C-A966-1CAC4999E87B}" dt="2025-03-25T21:21:25.058" v="4442" actId="14100"/>
          <ac:spMkLst>
            <pc:docMk/>
            <pc:sldMk cId="2050282361" sldId="330"/>
            <ac:spMk id="3" creationId="{908FBB23-9B80-E202-88F2-105276DDFD6F}"/>
          </ac:spMkLst>
        </pc:spChg>
        <pc:spChg chg="add mod">
          <ac:chgData name="J Jones (Gnoll Primary School)" userId="31fcb9af-4fcd-416a-86de-926b64424638" providerId="ADAL" clId="{EA829460-EC8A-455C-A966-1CAC4999E87B}" dt="2025-03-25T21:21:32.190" v="4446" actId="1076"/>
          <ac:spMkLst>
            <pc:docMk/>
            <pc:sldMk cId="2050282361" sldId="330"/>
            <ac:spMk id="5" creationId="{464EF6E2-03AC-A2B6-3733-2B87029B9499}"/>
          </ac:spMkLst>
        </pc:spChg>
        <pc:picChg chg="add mod">
          <ac:chgData name="J Jones (Gnoll Primary School)" userId="31fcb9af-4fcd-416a-86de-926b64424638" providerId="ADAL" clId="{EA829460-EC8A-455C-A966-1CAC4999E87B}" dt="2025-03-25T21:21:01.809" v="4438" actId="1076"/>
          <ac:picMkLst>
            <pc:docMk/>
            <pc:sldMk cId="2050282361" sldId="330"/>
            <ac:picMk id="2" creationId="{A4BB9F74-971E-09B1-925E-8BC46FF4F64B}"/>
          </ac:picMkLst>
        </pc:picChg>
        <pc:picChg chg="add mod">
          <ac:chgData name="J Jones (Gnoll Primary School)" userId="31fcb9af-4fcd-416a-86de-926b64424638" providerId="ADAL" clId="{EA829460-EC8A-455C-A966-1CAC4999E87B}" dt="2025-03-25T21:21:29.538" v="4445" actId="1076"/>
          <ac:picMkLst>
            <pc:docMk/>
            <pc:sldMk cId="2050282361" sldId="330"/>
            <ac:picMk id="4" creationId="{E584DBDE-FE85-E7C0-B7A9-31AA3AEA5401}"/>
          </ac:picMkLst>
        </pc:picChg>
      </pc:sldChg>
      <pc:sldChg chg="addSp modSp new mod">
        <pc:chgData name="J Jones (Gnoll Primary School)" userId="31fcb9af-4fcd-416a-86de-926b64424638" providerId="ADAL" clId="{EA829460-EC8A-455C-A966-1CAC4999E87B}" dt="2025-03-25T21:23:25.163" v="4470" actId="1076"/>
        <pc:sldMkLst>
          <pc:docMk/>
          <pc:sldMk cId="2578229595" sldId="331"/>
        </pc:sldMkLst>
        <pc:spChg chg="add mod">
          <ac:chgData name="J Jones (Gnoll Primary School)" userId="31fcb9af-4fcd-416a-86de-926b64424638" providerId="ADAL" clId="{EA829460-EC8A-455C-A966-1CAC4999E87B}" dt="2025-03-25T21:23:04.054" v="4459" actId="1076"/>
          <ac:spMkLst>
            <pc:docMk/>
            <pc:sldMk cId="2578229595" sldId="331"/>
            <ac:spMk id="3" creationId="{C1FB2973-61DB-CF26-276B-B0C9816C55A8}"/>
          </ac:spMkLst>
        </pc:spChg>
        <pc:spChg chg="add mod">
          <ac:chgData name="J Jones (Gnoll Primary School)" userId="31fcb9af-4fcd-416a-86de-926b64424638" providerId="ADAL" clId="{EA829460-EC8A-455C-A966-1CAC4999E87B}" dt="2025-03-25T21:23:08.385" v="4461" actId="1076"/>
          <ac:spMkLst>
            <pc:docMk/>
            <pc:sldMk cId="2578229595" sldId="331"/>
            <ac:spMk id="5" creationId="{AEE25525-030F-F8B3-DFE7-ABA932A19018}"/>
          </ac:spMkLst>
        </pc:spChg>
        <pc:spChg chg="add mod">
          <ac:chgData name="J Jones (Gnoll Primary School)" userId="31fcb9af-4fcd-416a-86de-926b64424638" providerId="ADAL" clId="{EA829460-EC8A-455C-A966-1CAC4999E87B}" dt="2025-03-25T21:23:25.163" v="4470" actId="1076"/>
          <ac:spMkLst>
            <pc:docMk/>
            <pc:sldMk cId="2578229595" sldId="331"/>
            <ac:spMk id="6" creationId="{2ABF32DA-6B65-280C-1695-5EF123AFF7DB}"/>
          </ac:spMkLst>
        </pc:spChg>
        <pc:picChg chg="add mod">
          <ac:chgData name="J Jones (Gnoll Primary School)" userId="31fcb9af-4fcd-416a-86de-926b64424638" providerId="ADAL" clId="{EA829460-EC8A-455C-A966-1CAC4999E87B}" dt="2025-03-25T21:22:32.993" v="4452" actId="1076"/>
          <ac:picMkLst>
            <pc:docMk/>
            <pc:sldMk cId="2578229595" sldId="331"/>
            <ac:picMk id="2" creationId="{AD59EF22-F28C-0FA6-0E74-F943DE8100BA}"/>
          </ac:picMkLst>
        </pc:picChg>
        <pc:picChg chg="add mod">
          <ac:chgData name="J Jones (Gnoll Primary School)" userId="31fcb9af-4fcd-416a-86de-926b64424638" providerId="ADAL" clId="{EA829460-EC8A-455C-A966-1CAC4999E87B}" dt="2025-03-25T21:23:18.418" v="4466" actId="1076"/>
          <ac:picMkLst>
            <pc:docMk/>
            <pc:sldMk cId="2578229595" sldId="331"/>
            <ac:picMk id="4" creationId="{FB573B0E-85BE-6256-4140-8011CF999140}"/>
          </ac:picMkLst>
        </pc:picChg>
      </pc:sldChg>
      <pc:sldChg chg="addSp modSp new mod">
        <pc:chgData name="J Jones (Gnoll Primary School)" userId="31fcb9af-4fcd-416a-86de-926b64424638" providerId="ADAL" clId="{EA829460-EC8A-455C-A966-1CAC4999E87B}" dt="2025-03-25T21:24:14.963" v="4487" actId="1076"/>
        <pc:sldMkLst>
          <pc:docMk/>
          <pc:sldMk cId="4179059852" sldId="332"/>
        </pc:sldMkLst>
        <pc:spChg chg="add mod">
          <ac:chgData name="J Jones (Gnoll Primary School)" userId="31fcb9af-4fcd-416a-86de-926b64424638" providerId="ADAL" clId="{EA829460-EC8A-455C-A966-1CAC4999E87B}" dt="2025-03-25T21:24:04.305" v="4482" actId="1076"/>
          <ac:spMkLst>
            <pc:docMk/>
            <pc:sldMk cId="4179059852" sldId="332"/>
            <ac:spMk id="3" creationId="{9C983D73-B986-13D2-416B-26C194DDD9B3}"/>
          </ac:spMkLst>
        </pc:spChg>
        <pc:spChg chg="add mod">
          <ac:chgData name="J Jones (Gnoll Primary School)" userId="31fcb9af-4fcd-416a-86de-926b64424638" providerId="ADAL" clId="{EA829460-EC8A-455C-A966-1CAC4999E87B}" dt="2025-03-25T21:24:06.930" v="4483" actId="1076"/>
          <ac:spMkLst>
            <pc:docMk/>
            <pc:sldMk cId="4179059852" sldId="332"/>
            <ac:spMk id="5" creationId="{C267AA34-F75A-FEA2-9299-38982461F667}"/>
          </ac:spMkLst>
        </pc:spChg>
        <pc:spChg chg="add mod">
          <ac:chgData name="J Jones (Gnoll Primary School)" userId="31fcb9af-4fcd-416a-86de-926b64424638" providerId="ADAL" clId="{EA829460-EC8A-455C-A966-1CAC4999E87B}" dt="2025-03-25T21:24:14.963" v="4487" actId="1076"/>
          <ac:spMkLst>
            <pc:docMk/>
            <pc:sldMk cId="4179059852" sldId="332"/>
            <ac:spMk id="6" creationId="{588F7A70-74EF-B3F1-D99F-841DF648179C}"/>
          </ac:spMkLst>
        </pc:spChg>
        <pc:picChg chg="add mod">
          <ac:chgData name="J Jones (Gnoll Primary School)" userId="31fcb9af-4fcd-416a-86de-926b64424638" providerId="ADAL" clId="{EA829460-EC8A-455C-A966-1CAC4999E87B}" dt="2025-03-25T21:23:38.220" v="4477" actId="1076"/>
          <ac:picMkLst>
            <pc:docMk/>
            <pc:sldMk cId="4179059852" sldId="332"/>
            <ac:picMk id="2" creationId="{0CEC6BA7-612F-DD3C-A594-0FB05448D086}"/>
          </ac:picMkLst>
        </pc:picChg>
        <pc:picChg chg="add mod">
          <ac:chgData name="J Jones (Gnoll Primary School)" userId="31fcb9af-4fcd-416a-86de-926b64424638" providerId="ADAL" clId="{EA829460-EC8A-455C-A966-1CAC4999E87B}" dt="2025-03-25T21:24:12.150" v="4486" actId="1076"/>
          <ac:picMkLst>
            <pc:docMk/>
            <pc:sldMk cId="4179059852" sldId="332"/>
            <ac:picMk id="4" creationId="{596C6B96-DB6F-956F-1D92-1F6224EE19F0}"/>
          </ac:picMkLst>
        </pc:picChg>
      </pc:sldChg>
      <pc:sldChg chg="addSp modSp new mod">
        <pc:chgData name="J Jones (Gnoll Primary School)" userId="31fcb9af-4fcd-416a-86de-926b64424638" providerId="ADAL" clId="{EA829460-EC8A-455C-A966-1CAC4999E87B}" dt="2025-03-25T21:26:18.508" v="4526" actId="1076"/>
        <pc:sldMkLst>
          <pc:docMk/>
          <pc:sldMk cId="3893761293" sldId="333"/>
        </pc:sldMkLst>
        <pc:spChg chg="add mod">
          <ac:chgData name="J Jones (Gnoll Primary School)" userId="31fcb9af-4fcd-416a-86de-926b64424638" providerId="ADAL" clId="{EA829460-EC8A-455C-A966-1CAC4999E87B}" dt="2025-03-25T21:25:03.532" v="4501" actId="1076"/>
          <ac:spMkLst>
            <pc:docMk/>
            <pc:sldMk cId="3893761293" sldId="333"/>
            <ac:spMk id="3" creationId="{9D20501A-C029-F648-6D97-B2E9808B068A}"/>
          </ac:spMkLst>
        </pc:spChg>
        <pc:spChg chg="add mod">
          <ac:chgData name="J Jones (Gnoll Primary School)" userId="31fcb9af-4fcd-416a-86de-926b64424638" providerId="ADAL" clId="{EA829460-EC8A-455C-A966-1CAC4999E87B}" dt="2025-03-25T21:25:06.795" v="4502" actId="1076"/>
          <ac:spMkLst>
            <pc:docMk/>
            <pc:sldMk cId="3893761293" sldId="333"/>
            <ac:spMk id="4" creationId="{6854B166-25BC-92C4-4CF5-0518AB26CE7E}"/>
          </ac:spMkLst>
        </pc:spChg>
        <pc:spChg chg="add mod">
          <ac:chgData name="J Jones (Gnoll Primary School)" userId="31fcb9af-4fcd-416a-86de-926b64424638" providerId="ADAL" clId="{EA829460-EC8A-455C-A966-1CAC4999E87B}" dt="2025-03-25T21:25:15.799" v="4506" actId="1076"/>
          <ac:spMkLst>
            <pc:docMk/>
            <pc:sldMk cId="3893761293" sldId="333"/>
            <ac:spMk id="6" creationId="{72484B20-409F-528B-0FE1-2C678C03C2C1}"/>
          </ac:spMkLst>
        </pc:spChg>
        <pc:picChg chg="add mod">
          <ac:chgData name="J Jones (Gnoll Primary School)" userId="31fcb9af-4fcd-416a-86de-926b64424638" providerId="ADAL" clId="{EA829460-EC8A-455C-A966-1CAC4999E87B}" dt="2025-03-25T21:26:18.508" v="4526" actId="1076"/>
          <ac:picMkLst>
            <pc:docMk/>
            <pc:sldMk cId="3893761293" sldId="333"/>
            <ac:picMk id="2" creationId="{EDE412FB-3D6F-9184-D174-0AC5C35D6FF3}"/>
          </ac:picMkLst>
        </pc:picChg>
        <pc:picChg chg="add mod">
          <ac:chgData name="J Jones (Gnoll Primary School)" userId="31fcb9af-4fcd-416a-86de-926b64424638" providerId="ADAL" clId="{EA829460-EC8A-455C-A966-1CAC4999E87B}" dt="2025-03-25T21:25:11.968" v="4505" actId="1076"/>
          <ac:picMkLst>
            <pc:docMk/>
            <pc:sldMk cId="3893761293" sldId="333"/>
            <ac:picMk id="5" creationId="{4BA552D3-A4CA-7249-36B5-9CF695A48E16}"/>
          </ac:picMkLst>
        </pc:picChg>
      </pc:sldChg>
      <pc:sldChg chg="addSp modSp new mod">
        <pc:chgData name="J Jones (Gnoll Primary School)" userId="31fcb9af-4fcd-416a-86de-926b64424638" providerId="ADAL" clId="{EA829460-EC8A-455C-A966-1CAC4999E87B}" dt="2025-03-25T21:26:38.676" v="4533" actId="1076"/>
        <pc:sldMkLst>
          <pc:docMk/>
          <pc:sldMk cId="2865107217" sldId="334"/>
        </pc:sldMkLst>
        <pc:spChg chg="add mod">
          <ac:chgData name="J Jones (Gnoll Primary School)" userId="31fcb9af-4fcd-416a-86de-926b64424638" providerId="ADAL" clId="{EA829460-EC8A-455C-A966-1CAC4999E87B}" dt="2025-03-25T21:26:30.647" v="4530" actId="1076"/>
          <ac:spMkLst>
            <pc:docMk/>
            <pc:sldMk cId="2865107217" sldId="334"/>
            <ac:spMk id="3" creationId="{E54F7E66-59A9-5733-16C2-3B4F8584CB27}"/>
          </ac:spMkLst>
        </pc:spChg>
        <pc:spChg chg="add mod">
          <ac:chgData name="J Jones (Gnoll Primary School)" userId="31fcb9af-4fcd-416a-86de-926b64424638" providerId="ADAL" clId="{EA829460-EC8A-455C-A966-1CAC4999E87B}" dt="2025-03-25T21:26:37.190" v="4532" actId="1076"/>
          <ac:spMkLst>
            <pc:docMk/>
            <pc:sldMk cId="2865107217" sldId="334"/>
            <ac:spMk id="5" creationId="{617893CC-379F-8334-9FDC-13FEF8966194}"/>
          </ac:spMkLst>
        </pc:spChg>
        <pc:spChg chg="add mod">
          <ac:chgData name="J Jones (Gnoll Primary School)" userId="31fcb9af-4fcd-416a-86de-926b64424638" providerId="ADAL" clId="{EA829460-EC8A-455C-A966-1CAC4999E87B}" dt="2025-03-25T21:26:33.833" v="4531" actId="1076"/>
          <ac:spMkLst>
            <pc:docMk/>
            <pc:sldMk cId="2865107217" sldId="334"/>
            <ac:spMk id="6" creationId="{9A9BC166-3794-B47D-760D-C4E9DD7ECC46}"/>
          </ac:spMkLst>
        </pc:spChg>
        <pc:picChg chg="add mod">
          <ac:chgData name="J Jones (Gnoll Primary School)" userId="31fcb9af-4fcd-416a-86de-926b64424638" providerId="ADAL" clId="{EA829460-EC8A-455C-A966-1CAC4999E87B}" dt="2025-03-25T21:26:38.676" v="4533" actId="1076"/>
          <ac:picMkLst>
            <pc:docMk/>
            <pc:sldMk cId="2865107217" sldId="334"/>
            <ac:picMk id="2" creationId="{5858F084-376C-1286-42E1-E9BEBD952BD8}"/>
          </ac:picMkLst>
        </pc:picChg>
        <pc:picChg chg="add mod">
          <ac:chgData name="J Jones (Gnoll Primary School)" userId="31fcb9af-4fcd-416a-86de-926b64424638" providerId="ADAL" clId="{EA829460-EC8A-455C-A966-1CAC4999E87B}" dt="2025-03-25T21:26:25.417" v="4528" actId="1076"/>
          <ac:picMkLst>
            <pc:docMk/>
            <pc:sldMk cId="2865107217" sldId="334"/>
            <ac:picMk id="4" creationId="{1C2692AF-EB6F-F850-2D82-0D98FE6BC070}"/>
          </ac:picMkLst>
        </pc:picChg>
      </pc:sldChg>
      <pc:sldChg chg="addSp modSp new del">
        <pc:chgData name="J Jones (Gnoll Primary School)" userId="31fcb9af-4fcd-416a-86de-926b64424638" providerId="ADAL" clId="{EA829460-EC8A-455C-A966-1CAC4999E87B}" dt="2025-03-25T21:28:25.042" v="4541" actId="47"/>
        <pc:sldMkLst>
          <pc:docMk/>
          <pc:sldMk cId="3772599638" sldId="335"/>
        </pc:sldMkLst>
      </pc:sldChg>
      <pc:sldChg chg="addSp modSp add mod">
        <pc:chgData name="J Jones (Gnoll Primary School)" userId="31fcb9af-4fcd-416a-86de-926b64424638" providerId="ADAL" clId="{EA829460-EC8A-455C-A966-1CAC4999E87B}" dt="2025-03-26T12:30:51.381" v="4658" actId="20577"/>
        <pc:sldMkLst>
          <pc:docMk/>
          <pc:sldMk cId="962955256" sldId="336"/>
        </pc:sldMkLst>
        <pc:spChg chg="mod">
          <ac:chgData name="J Jones (Gnoll Primary School)" userId="31fcb9af-4fcd-416a-86de-926b64424638" providerId="ADAL" clId="{EA829460-EC8A-455C-A966-1CAC4999E87B}" dt="2025-03-25T21:28:33.553" v="4542" actId="1076"/>
          <ac:spMkLst>
            <pc:docMk/>
            <pc:sldMk cId="962955256" sldId="336"/>
            <ac:spMk id="2" creationId="{3CE0497E-A223-91A8-496E-505E9B2013B0}"/>
          </ac:spMkLst>
        </pc:spChg>
        <pc:spChg chg="mod">
          <ac:chgData name="J Jones (Gnoll Primary School)" userId="31fcb9af-4fcd-416a-86de-926b64424638" providerId="ADAL" clId="{EA829460-EC8A-455C-A966-1CAC4999E87B}" dt="2025-03-26T12:30:51.381" v="4658" actId="20577"/>
          <ac:spMkLst>
            <pc:docMk/>
            <pc:sldMk cId="962955256" sldId="336"/>
            <ac:spMk id="7" creationId="{1E1EF5B5-40D6-9112-FDBF-3608DF209FF0}"/>
          </ac:spMkLst>
        </pc:spChg>
        <pc:spChg chg="add mod">
          <ac:chgData name="J Jones (Gnoll Primary School)" userId="31fcb9af-4fcd-416a-86de-926b64424638" providerId="ADAL" clId="{EA829460-EC8A-455C-A966-1CAC4999E87B}" dt="2025-03-25T21:29:09.719" v="4552"/>
          <ac:spMkLst>
            <pc:docMk/>
            <pc:sldMk cId="962955256" sldId="336"/>
            <ac:spMk id="10" creationId="{10B82460-B887-BFC0-4AF5-B9D10BFEBBB8}"/>
          </ac:spMkLst>
        </pc:spChg>
        <pc:spChg chg="mod">
          <ac:chgData name="J Jones (Gnoll Primary School)" userId="31fcb9af-4fcd-416a-86de-926b64424638" providerId="ADAL" clId="{EA829460-EC8A-455C-A966-1CAC4999E87B}" dt="2025-03-25T21:28:33.553" v="4542" actId="1076"/>
          <ac:spMkLst>
            <pc:docMk/>
            <pc:sldMk cId="962955256" sldId="336"/>
            <ac:spMk id="15" creationId="{90127706-7DBD-F09D-E228-11D33F3F472F}"/>
          </ac:spMkLst>
        </pc:spChg>
        <pc:spChg chg="mod">
          <ac:chgData name="J Jones (Gnoll Primary School)" userId="31fcb9af-4fcd-416a-86de-926b64424638" providerId="ADAL" clId="{EA829460-EC8A-455C-A966-1CAC4999E87B}" dt="2025-03-25T21:28:33.553" v="4542" actId="1076"/>
          <ac:spMkLst>
            <pc:docMk/>
            <pc:sldMk cId="962955256" sldId="336"/>
            <ac:spMk id="16" creationId="{578AC7D7-D331-125B-F62F-DB50C2B0F6C6}"/>
          </ac:spMkLst>
        </pc:spChg>
        <pc:spChg chg="mod">
          <ac:chgData name="J Jones (Gnoll Primary School)" userId="31fcb9af-4fcd-416a-86de-926b64424638" providerId="ADAL" clId="{EA829460-EC8A-455C-A966-1CAC4999E87B}" dt="2025-03-25T21:28:33.553" v="4542" actId="1076"/>
          <ac:spMkLst>
            <pc:docMk/>
            <pc:sldMk cId="962955256" sldId="336"/>
            <ac:spMk id="19" creationId="{9A26C10B-1713-6CCA-3A2A-D17EC28D377B}"/>
          </ac:spMkLst>
        </pc:spChg>
        <pc:spChg chg="mod">
          <ac:chgData name="J Jones (Gnoll Primary School)" userId="31fcb9af-4fcd-416a-86de-926b64424638" providerId="ADAL" clId="{EA829460-EC8A-455C-A966-1CAC4999E87B}" dt="2025-03-25T21:28:33.553" v="4542" actId="1076"/>
          <ac:spMkLst>
            <pc:docMk/>
            <pc:sldMk cId="962955256" sldId="336"/>
            <ac:spMk id="23" creationId="{A4E5C88A-AC26-FDA1-24F2-F5B6F0FFAF7C}"/>
          </ac:spMkLst>
        </pc:spChg>
        <pc:spChg chg="mod">
          <ac:chgData name="J Jones (Gnoll Primary School)" userId="31fcb9af-4fcd-416a-86de-926b64424638" providerId="ADAL" clId="{EA829460-EC8A-455C-A966-1CAC4999E87B}" dt="2025-03-25T21:28:33.553" v="4542" actId="1076"/>
          <ac:spMkLst>
            <pc:docMk/>
            <pc:sldMk cId="962955256" sldId="336"/>
            <ac:spMk id="26" creationId="{F77D5EC6-C23E-EACE-3AC6-EEB84A9C0E58}"/>
          </ac:spMkLst>
        </pc:spChg>
        <pc:spChg chg="mod">
          <ac:chgData name="J Jones (Gnoll Primary School)" userId="31fcb9af-4fcd-416a-86de-926b64424638" providerId="ADAL" clId="{EA829460-EC8A-455C-A966-1CAC4999E87B}" dt="2025-03-25T21:28:33.553" v="4542" actId="1076"/>
          <ac:spMkLst>
            <pc:docMk/>
            <pc:sldMk cId="962955256" sldId="336"/>
            <ac:spMk id="27" creationId="{537F9F98-7588-2878-73B1-F4187C815864}"/>
          </ac:spMkLst>
        </pc:spChg>
        <pc:spChg chg="mod">
          <ac:chgData name="J Jones (Gnoll Primary School)" userId="31fcb9af-4fcd-416a-86de-926b64424638" providerId="ADAL" clId="{EA829460-EC8A-455C-A966-1CAC4999E87B}" dt="2025-03-25T21:28:33.553" v="4542" actId="1076"/>
          <ac:spMkLst>
            <pc:docMk/>
            <pc:sldMk cId="962955256" sldId="336"/>
            <ac:spMk id="29" creationId="{2774449E-DFC8-6AC8-D5A5-B9C7C48E55CF}"/>
          </ac:spMkLst>
        </pc:spChg>
        <pc:spChg chg="mod">
          <ac:chgData name="J Jones (Gnoll Primary School)" userId="31fcb9af-4fcd-416a-86de-926b64424638" providerId="ADAL" clId="{EA829460-EC8A-455C-A966-1CAC4999E87B}" dt="2025-03-25T21:28:33.553" v="4542" actId="1076"/>
          <ac:spMkLst>
            <pc:docMk/>
            <pc:sldMk cId="962955256" sldId="336"/>
            <ac:spMk id="33" creationId="{F21B568F-B22A-0137-3715-91E1E57B84AA}"/>
          </ac:spMkLst>
        </pc:spChg>
        <pc:spChg chg="mod">
          <ac:chgData name="J Jones (Gnoll Primary School)" userId="31fcb9af-4fcd-416a-86de-926b64424638" providerId="ADAL" clId="{EA829460-EC8A-455C-A966-1CAC4999E87B}" dt="2025-03-25T21:28:56.896" v="4549" actId="1076"/>
          <ac:spMkLst>
            <pc:docMk/>
            <pc:sldMk cId="962955256" sldId="336"/>
            <ac:spMk id="35" creationId="{40C96E56-9ED8-5257-975C-5CB1C35487C7}"/>
          </ac:spMkLst>
        </pc:spChg>
        <pc:spChg chg="mod">
          <ac:chgData name="J Jones (Gnoll Primary School)" userId="31fcb9af-4fcd-416a-86de-926b64424638" providerId="ADAL" clId="{EA829460-EC8A-455C-A966-1CAC4999E87B}" dt="2025-03-25T21:28:58.812" v="4550" actId="1076"/>
          <ac:spMkLst>
            <pc:docMk/>
            <pc:sldMk cId="962955256" sldId="336"/>
            <ac:spMk id="37" creationId="{7F5F9281-6724-3C9D-3CD2-FC1EEB869386}"/>
          </ac:spMkLst>
        </pc:spChg>
        <pc:spChg chg="mod">
          <ac:chgData name="J Jones (Gnoll Primary School)" userId="31fcb9af-4fcd-416a-86de-926b64424638" providerId="ADAL" clId="{EA829460-EC8A-455C-A966-1CAC4999E87B}" dt="2025-03-25T21:29:02.998" v="4551" actId="1076"/>
          <ac:spMkLst>
            <pc:docMk/>
            <pc:sldMk cId="962955256" sldId="336"/>
            <ac:spMk id="38" creationId="{3B1592B1-8E9E-69DF-5AB1-1FF6EEC5B95F}"/>
          </ac:spMkLst>
        </pc:spChg>
        <pc:picChg chg="mod">
          <ac:chgData name="J Jones (Gnoll Primary School)" userId="31fcb9af-4fcd-416a-86de-926b64424638" providerId="ADAL" clId="{EA829460-EC8A-455C-A966-1CAC4999E87B}" dt="2025-03-25T21:28:39.718" v="4544" actId="1076"/>
          <ac:picMkLst>
            <pc:docMk/>
            <pc:sldMk cId="962955256" sldId="336"/>
            <ac:picMk id="36" creationId="{A7562998-1E8A-A556-B1B6-7A831960FC65}"/>
          </ac:picMkLst>
        </pc:picChg>
        <pc:picChg chg="mod">
          <ac:chgData name="J Jones (Gnoll Primary School)" userId="31fcb9af-4fcd-416a-86de-926b64424638" providerId="ADAL" clId="{EA829460-EC8A-455C-A966-1CAC4999E87B}" dt="2025-03-25T21:28:37.222" v="4543" actId="1076"/>
          <ac:picMkLst>
            <pc:docMk/>
            <pc:sldMk cId="962955256" sldId="336"/>
            <ac:picMk id="42" creationId="{9284016D-BD70-A2C3-AA95-40F8FF09AB37}"/>
          </ac:picMkLst>
        </pc:picChg>
      </pc:sldChg>
      <pc:sldChg chg="addSp modSp new mod setBg modAnim">
        <pc:chgData name="J Jones (Gnoll Primary School)" userId="31fcb9af-4fcd-416a-86de-926b64424638" providerId="ADAL" clId="{EA829460-EC8A-455C-A966-1CAC4999E87B}" dt="2025-03-27T01:22:02.193" v="7801"/>
        <pc:sldMkLst>
          <pc:docMk/>
          <pc:sldMk cId="2399804131" sldId="337"/>
        </pc:sldMkLst>
        <pc:spChg chg="add mod">
          <ac:chgData name="J Jones (Gnoll Primary School)" userId="31fcb9af-4fcd-416a-86de-926b64424638" providerId="ADAL" clId="{EA829460-EC8A-455C-A966-1CAC4999E87B}" dt="2025-03-27T01:20:51.973" v="7786" actId="207"/>
          <ac:spMkLst>
            <pc:docMk/>
            <pc:sldMk cId="2399804131" sldId="337"/>
            <ac:spMk id="8" creationId="{1DED25B6-9A83-E57C-3523-A678E50F92AA}"/>
          </ac:spMkLst>
        </pc:spChg>
        <pc:spChg chg="add mod">
          <ac:chgData name="J Jones (Gnoll Primary School)" userId="31fcb9af-4fcd-416a-86de-926b64424638" providerId="ADAL" clId="{EA829460-EC8A-455C-A966-1CAC4999E87B}" dt="2025-03-27T01:21:06.707" v="7789" actId="208"/>
          <ac:spMkLst>
            <pc:docMk/>
            <pc:sldMk cId="2399804131" sldId="337"/>
            <ac:spMk id="9" creationId="{E8823295-4480-BDEC-0E45-F6D23F41D9D1}"/>
          </ac:spMkLst>
        </pc:spChg>
        <pc:picChg chg="add mod ord">
          <ac:chgData name="J Jones (Gnoll Primary School)" userId="31fcb9af-4fcd-416a-86de-926b64424638" providerId="ADAL" clId="{EA829460-EC8A-455C-A966-1CAC4999E87B}" dt="2025-03-26T20:35:17.622" v="4885" actId="1076"/>
          <ac:picMkLst>
            <pc:docMk/>
            <pc:sldMk cId="2399804131" sldId="337"/>
            <ac:picMk id="3" creationId="{788C72F0-3627-B304-F5A8-640708FC52A1}"/>
          </ac:picMkLst>
        </pc:picChg>
        <pc:picChg chg="add mod">
          <ac:chgData name="J Jones (Gnoll Primary School)" userId="31fcb9af-4fcd-416a-86de-926b64424638" providerId="ADAL" clId="{EA829460-EC8A-455C-A966-1CAC4999E87B}" dt="2025-03-26T20:35:26.230" v="4888" actId="14100"/>
          <ac:picMkLst>
            <pc:docMk/>
            <pc:sldMk cId="2399804131" sldId="337"/>
            <ac:picMk id="5" creationId="{29EB4A2D-32E7-4CA9-A35F-94EDD1EF9B76}"/>
          </ac:picMkLst>
        </pc:picChg>
        <pc:cxnChg chg="add mod">
          <ac:chgData name="J Jones (Gnoll Primary School)" userId="31fcb9af-4fcd-416a-86de-926b64424638" providerId="ADAL" clId="{EA829460-EC8A-455C-A966-1CAC4999E87B}" dt="2025-03-26T20:58:45.376" v="5029" actId="1582"/>
          <ac:cxnSpMkLst>
            <pc:docMk/>
            <pc:sldMk cId="2399804131" sldId="337"/>
            <ac:cxnSpMk id="7" creationId="{EB085825-F4C2-CEE1-2474-0DACF408796C}"/>
          </ac:cxnSpMkLst>
        </pc:cxnChg>
      </pc:sldChg>
      <pc:sldChg chg="addSp modSp new del mod">
        <pc:chgData name="J Jones (Gnoll Primary School)" userId="31fcb9af-4fcd-416a-86de-926b64424638" providerId="ADAL" clId="{EA829460-EC8A-455C-A966-1CAC4999E87B}" dt="2025-03-25T21:35:49.793" v="4563" actId="47"/>
        <pc:sldMkLst>
          <pc:docMk/>
          <pc:sldMk cId="2803796678" sldId="337"/>
        </pc:sldMkLst>
      </pc:sldChg>
      <pc:sldChg chg="addSp delSp modSp new del mod">
        <pc:chgData name="J Jones (Gnoll Primary School)" userId="31fcb9af-4fcd-416a-86de-926b64424638" providerId="ADAL" clId="{EA829460-EC8A-455C-A966-1CAC4999E87B}" dt="2025-03-26T20:38:01.436" v="4911" actId="47"/>
        <pc:sldMkLst>
          <pc:docMk/>
          <pc:sldMk cId="2057121528" sldId="338"/>
        </pc:sldMkLst>
        <pc:spChg chg="add del mod">
          <ac:chgData name="J Jones (Gnoll Primary School)" userId="31fcb9af-4fcd-416a-86de-926b64424638" providerId="ADAL" clId="{EA829460-EC8A-455C-A966-1CAC4999E87B}" dt="2025-03-26T20:37:54.711" v="4909" actId="478"/>
          <ac:spMkLst>
            <pc:docMk/>
            <pc:sldMk cId="2057121528" sldId="338"/>
            <ac:spMk id="2" creationId="{E7C9FF4C-A6F6-8CBD-6077-62B03B6184DC}"/>
          </ac:spMkLst>
        </pc:spChg>
      </pc:sldChg>
      <pc:sldChg chg="addSp delSp modSp add del mod delAnim modAnim">
        <pc:chgData name="J Jones (Gnoll Primary School)" userId="31fcb9af-4fcd-416a-86de-926b64424638" providerId="ADAL" clId="{EA829460-EC8A-455C-A966-1CAC4999E87B}" dt="2025-03-26T23:45:45.062" v="7093" actId="47"/>
        <pc:sldMkLst>
          <pc:docMk/>
          <pc:sldMk cId="3291390309" sldId="339"/>
        </pc:sldMkLst>
        <pc:spChg chg="del mod">
          <ac:chgData name="J Jones (Gnoll Primary School)" userId="31fcb9af-4fcd-416a-86de-926b64424638" providerId="ADAL" clId="{EA829460-EC8A-455C-A966-1CAC4999E87B}" dt="2025-03-26T23:45:08.388" v="7083" actId="478"/>
          <ac:spMkLst>
            <pc:docMk/>
            <pc:sldMk cId="3291390309" sldId="339"/>
            <ac:spMk id="2" creationId="{75430F39-09CD-07DE-5ABA-F588CA4A3A4B}"/>
          </ac:spMkLst>
        </pc:spChg>
        <pc:spChg chg="del">
          <ac:chgData name="J Jones (Gnoll Primary School)" userId="31fcb9af-4fcd-416a-86de-926b64424638" providerId="ADAL" clId="{EA829460-EC8A-455C-A966-1CAC4999E87B}" dt="2025-03-26T23:45:11.725" v="7085" actId="478"/>
          <ac:spMkLst>
            <pc:docMk/>
            <pc:sldMk cId="3291390309" sldId="339"/>
            <ac:spMk id="3" creationId="{BF246D9A-EAE0-D18C-2215-C2310C6AF212}"/>
          </ac:spMkLst>
        </pc:spChg>
        <pc:spChg chg="add mod">
          <ac:chgData name="J Jones (Gnoll Primary School)" userId="31fcb9af-4fcd-416a-86de-926b64424638" providerId="ADAL" clId="{EA829460-EC8A-455C-A966-1CAC4999E87B}" dt="2025-03-26T23:45:05.326" v="7082" actId="20577"/>
          <ac:spMkLst>
            <pc:docMk/>
            <pc:sldMk cId="3291390309" sldId="339"/>
            <ac:spMk id="4" creationId="{9C5BA45C-0534-A007-F1EE-3ACC0473D35E}"/>
          </ac:spMkLst>
        </pc:spChg>
        <pc:spChg chg="del mod">
          <ac:chgData name="J Jones (Gnoll Primary School)" userId="31fcb9af-4fcd-416a-86de-926b64424638" providerId="ADAL" clId="{EA829460-EC8A-455C-A966-1CAC4999E87B}" dt="2025-03-26T23:45:14.825" v="7088" actId="478"/>
          <ac:spMkLst>
            <pc:docMk/>
            <pc:sldMk cId="3291390309" sldId="339"/>
            <ac:spMk id="6" creationId="{D9391FA4-AB8C-0E62-6F68-675281D63B38}"/>
          </ac:spMkLst>
        </pc:spChg>
        <pc:spChg chg="del">
          <ac:chgData name="J Jones (Gnoll Primary School)" userId="31fcb9af-4fcd-416a-86de-926b64424638" providerId="ADAL" clId="{EA829460-EC8A-455C-A966-1CAC4999E87B}" dt="2025-03-26T23:45:16.652" v="7089" actId="478"/>
          <ac:spMkLst>
            <pc:docMk/>
            <pc:sldMk cId="3291390309" sldId="339"/>
            <ac:spMk id="7" creationId="{73F1E77A-9375-74C5-3345-FF9667133712}"/>
          </ac:spMkLst>
        </pc:spChg>
        <pc:spChg chg="add del mod">
          <ac:chgData name="J Jones (Gnoll Primary School)" userId="31fcb9af-4fcd-416a-86de-926b64424638" providerId="ADAL" clId="{EA829460-EC8A-455C-A966-1CAC4999E87B}" dt="2025-03-26T23:45:10.292" v="7084" actId="478"/>
          <ac:spMkLst>
            <pc:docMk/>
            <pc:sldMk cId="3291390309" sldId="339"/>
            <ac:spMk id="8" creationId="{E9F35670-DC5C-4943-409E-8699EE5049E7}"/>
          </ac:spMkLst>
        </pc:spChg>
        <pc:spChg chg="add mod">
          <ac:chgData name="J Jones (Gnoll Primary School)" userId="31fcb9af-4fcd-416a-86de-926b64424638" providerId="ADAL" clId="{EA829460-EC8A-455C-A966-1CAC4999E87B}" dt="2025-03-26T20:44:06.814" v="5011" actId="1076"/>
          <ac:spMkLst>
            <pc:docMk/>
            <pc:sldMk cId="3291390309" sldId="339"/>
            <ac:spMk id="11" creationId="{70F9C350-7935-E464-50AB-9AC0D1103558}"/>
          </ac:spMkLst>
        </pc:spChg>
        <pc:picChg chg="del">
          <ac:chgData name="J Jones (Gnoll Primary School)" userId="31fcb9af-4fcd-416a-86de-926b64424638" providerId="ADAL" clId="{EA829460-EC8A-455C-A966-1CAC4999E87B}" dt="2025-03-26T23:45:12.558" v="7086" actId="478"/>
          <ac:picMkLst>
            <pc:docMk/>
            <pc:sldMk cId="3291390309" sldId="339"/>
            <ac:picMk id="5" creationId="{A13D5D4B-38F0-DFEC-298E-7DEA185A96FB}"/>
          </ac:picMkLst>
        </pc:picChg>
        <pc:cxnChg chg="add mod">
          <ac:chgData name="J Jones (Gnoll Primary School)" userId="31fcb9af-4fcd-416a-86de-926b64424638" providerId="ADAL" clId="{EA829460-EC8A-455C-A966-1CAC4999E87B}" dt="2025-03-26T20:44:04.730" v="5010" actId="14100"/>
          <ac:cxnSpMkLst>
            <pc:docMk/>
            <pc:sldMk cId="3291390309" sldId="339"/>
            <ac:cxnSpMk id="10" creationId="{230B53E2-05CF-E483-571F-0A4631A4EF76}"/>
          </ac:cxnSpMkLst>
        </pc:cxnChg>
      </pc:sldChg>
      <pc:sldChg chg="new del">
        <pc:chgData name="J Jones (Gnoll Primary School)" userId="31fcb9af-4fcd-416a-86de-926b64424638" providerId="ADAL" clId="{EA829460-EC8A-455C-A966-1CAC4999E87B}" dt="2025-03-26T20:41:43.260" v="4981" actId="47"/>
        <pc:sldMkLst>
          <pc:docMk/>
          <pc:sldMk cId="2169960205" sldId="340"/>
        </pc:sldMkLst>
      </pc:sldChg>
      <pc:sldChg chg="addSp modSp add del mod ord modAnim">
        <pc:chgData name="J Jones (Gnoll Primary School)" userId="31fcb9af-4fcd-416a-86de-926b64424638" providerId="ADAL" clId="{EA829460-EC8A-455C-A966-1CAC4999E87B}" dt="2025-03-26T23:48:50.668" v="7210" actId="47"/>
        <pc:sldMkLst>
          <pc:docMk/>
          <pc:sldMk cId="1988533634" sldId="341"/>
        </pc:sldMkLst>
        <pc:spChg chg="add mod">
          <ac:chgData name="J Jones (Gnoll Primary School)" userId="31fcb9af-4fcd-416a-86de-926b64424638" providerId="ADAL" clId="{EA829460-EC8A-455C-A966-1CAC4999E87B}" dt="2025-03-26T20:45:55.827" v="5025" actId="1076"/>
          <ac:spMkLst>
            <pc:docMk/>
            <pc:sldMk cId="1988533634" sldId="341"/>
            <ac:spMk id="3" creationId="{03335B67-209C-569C-0FC9-F867C88E0FB2}"/>
          </ac:spMkLst>
        </pc:spChg>
        <pc:spChg chg="add mod">
          <ac:chgData name="J Jones (Gnoll Primary School)" userId="31fcb9af-4fcd-416a-86de-926b64424638" providerId="ADAL" clId="{EA829460-EC8A-455C-A966-1CAC4999E87B}" dt="2025-03-26T20:41:53.987" v="4983"/>
          <ac:spMkLst>
            <pc:docMk/>
            <pc:sldMk cId="1988533634" sldId="341"/>
            <ac:spMk id="6" creationId="{524667E3-E849-6D1E-246A-D68354D56B3B}"/>
          </ac:spMkLst>
        </pc:spChg>
      </pc:sldChg>
      <pc:sldChg chg="addSp modSp new mod">
        <pc:chgData name="J Jones (Gnoll Primary School)" userId="31fcb9af-4fcd-416a-86de-926b64424638" providerId="ADAL" clId="{EA829460-EC8A-455C-A966-1CAC4999E87B}" dt="2025-03-27T01:30:08.046" v="7849" actId="207"/>
        <pc:sldMkLst>
          <pc:docMk/>
          <pc:sldMk cId="3004477866" sldId="342"/>
        </pc:sldMkLst>
        <pc:spChg chg="add mod">
          <ac:chgData name="J Jones (Gnoll Primary School)" userId="31fcb9af-4fcd-416a-86de-926b64424638" providerId="ADAL" clId="{EA829460-EC8A-455C-A966-1CAC4999E87B}" dt="2025-03-26T21:24:31.807" v="5297" actId="207"/>
          <ac:spMkLst>
            <pc:docMk/>
            <pc:sldMk cId="3004477866" sldId="342"/>
            <ac:spMk id="3" creationId="{EF232A33-E63F-D50B-6F21-11F05582A56D}"/>
          </ac:spMkLst>
        </pc:spChg>
        <pc:spChg chg="add mod">
          <ac:chgData name="J Jones (Gnoll Primary School)" userId="31fcb9af-4fcd-416a-86de-926b64424638" providerId="ADAL" clId="{EA829460-EC8A-455C-A966-1CAC4999E87B}" dt="2025-03-26T21:25:34.851" v="5304" actId="1076"/>
          <ac:spMkLst>
            <pc:docMk/>
            <pc:sldMk cId="3004477866" sldId="342"/>
            <ac:spMk id="5" creationId="{10C8B6D5-9989-7E54-72CF-5D75B565CFA1}"/>
          </ac:spMkLst>
        </pc:spChg>
        <pc:spChg chg="add mod">
          <ac:chgData name="J Jones (Gnoll Primary School)" userId="31fcb9af-4fcd-416a-86de-926b64424638" providerId="ADAL" clId="{EA829460-EC8A-455C-A966-1CAC4999E87B}" dt="2025-03-27T01:29:59.491" v="7847" actId="207"/>
          <ac:spMkLst>
            <pc:docMk/>
            <pc:sldMk cId="3004477866" sldId="342"/>
            <ac:spMk id="10" creationId="{322AAB95-2C3B-25D6-EFED-0E15A2CA571D}"/>
          </ac:spMkLst>
        </pc:spChg>
        <pc:spChg chg="add mod">
          <ac:chgData name="J Jones (Gnoll Primary School)" userId="31fcb9af-4fcd-416a-86de-926b64424638" providerId="ADAL" clId="{EA829460-EC8A-455C-A966-1CAC4999E87B}" dt="2025-03-26T21:27:35.653" v="5425" actId="1038"/>
          <ac:spMkLst>
            <pc:docMk/>
            <pc:sldMk cId="3004477866" sldId="342"/>
            <ac:spMk id="12" creationId="{24AB36C1-0A06-5BC9-8AE0-9ADA49B62444}"/>
          </ac:spMkLst>
        </pc:spChg>
        <pc:spChg chg="add mod">
          <ac:chgData name="J Jones (Gnoll Primary School)" userId="31fcb9af-4fcd-416a-86de-926b64424638" providerId="ADAL" clId="{EA829460-EC8A-455C-A966-1CAC4999E87B}" dt="2025-03-27T01:30:08.046" v="7849" actId="207"/>
          <ac:spMkLst>
            <pc:docMk/>
            <pc:sldMk cId="3004477866" sldId="342"/>
            <ac:spMk id="15" creationId="{B67529F3-DB9F-E07A-648F-2DDF3C593645}"/>
          </ac:spMkLst>
        </pc:spChg>
        <pc:spChg chg="add mod">
          <ac:chgData name="J Jones (Gnoll Primary School)" userId="31fcb9af-4fcd-416a-86de-926b64424638" providerId="ADAL" clId="{EA829460-EC8A-455C-A966-1CAC4999E87B}" dt="2025-03-26T21:40:14.355" v="5827" actId="14100"/>
          <ac:spMkLst>
            <pc:docMk/>
            <pc:sldMk cId="3004477866" sldId="342"/>
            <ac:spMk id="16" creationId="{37B8F91A-4CB0-73A7-E19D-9A045A171AD8}"/>
          </ac:spMkLst>
        </pc:spChg>
        <pc:spChg chg="add mod">
          <ac:chgData name="J Jones (Gnoll Primary School)" userId="31fcb9af-4fcd-416a-86de-926b64424638" providerId="ADAL" clId="{EA829460-EC8A-455C-A966-1CAC4999E87B}" dt="2025-03-26T21:40:06.060" v="5824" actId="403"/>
          <ac:spMkLst>
            <pc:docMk/>
            <pc:sldMk cId="3004477866" sldId="342"/>
            <ac:spMk id="17" creationId="{065636F1-DB24-BB2B-95C7-7336A656C534}"/>
          </ac:spMkLst>
        </pc:spChg>
        <pc:picChg chg="add mod">
          <ac:chgData name="J Jones (Gnoll Primary School)" userId="31fcb9af-4fcd-416a-86de-926b64424638" providerId="ADAL" clId="{EA829460-EC8A-455C-A966-1CAC4999E87B}" dt="2025-03-26T21:23:56.025" v="5282" actId="1076"/>
          <ac:picMkLst>
            <pc:docMk/>
            <pc:sldMk cId="3004477866" sldId="342"/>
            <ac:picMk id="2" creationId="{D8DDA735-1E1E-C16B-7AFE-EFBE60F389C5}"/>
          </ac:picMkLst>
        </pc:picChg>
        <pc:picChg chg="add mod">
          <ac:chgData name="J Jones (Gnoll Primary School)" userId="31fcb9af-4fcd-416a-86de-926b64424638" providerId="ADAL" clId="{EA829460-EC8A-455C-A966-1CAC4999E87B}" dt="2025-03-26T21:25:25.555" v="5301" actId="1076"/>
          <ac:picMkLst>
            <pc:docMk/>
            <pc:sldMk cId="3004477866" sldId="342"/>
            <ac:picMk id="4" creationId="{0060FA31-FF90-B45E-F6B5-B3CB0A4F5545}"/>
          </ac:picMkLst>
        </pc:picChg>
        <pc:picChg chg="add mod">
          <ac:chgData name="J Jones (Gnoll Primary School)" userId="31fcb9af-4fcd-416a-86de-926b64424638" providerId="ADAL" clId="{EA829460-EC8A-455C-A966-1CAC4999E87B}" dt="2025-03-26T21:27:29.085" v="5419" actId="1076"/>
          <ac:picMkLst>
            <pc:docMk/>
            <pc:sldMk cId="3004477866" sldId="342"/>
            <ac:picMk id="11" creationId="{A587ABB8-22A6-86D4-A44B-F0BD980F3A11}"/>
          </ac:picMkLst>
        </pc:picChg>
        <pc:cxnChg chg="add mod">
          <ac:chgData name="J Jones (Gnoll Primary School)" userId="31fcb9af-4fcd-416a-86de-926b64424638" providerId="ADAL" clId="{EA829460-EC8A-455C-A966-1CAC4999E87B}" dt="2025-03-26T21:25:59.769" v="5311" actId="1582"/>
          <ac:cxnSpMkLst>
            <pc:docMk/>
            <pc:sldMk cId="3004477866" sldId="342"/>
            <ac:cxnSpMk id="7" creationId="{68158A90-2242-17DB-CF17-ED521F91D136}"/>
          </ac:cxnSpMkLst>
        </pc:cxnChg>
        <pc:cxnChg chg="add mod">
          <ac:chgData name="J Jones (Gnoll Primary School)" userId="31fcb9af-4fcd-416a-86de-926b64424638" providerId="ADAL" clId="{EA829460-EC8A-455C-A966-1CAC4999E87B}" dt="2025-03-26T21:27:44.537" v="5428" actId="14100"/>
          <ac:cxnSpMkLst>
            <pc:docMk/>
            <pc:sldMk cId="3004477866" sldId="342"/>
            <ac:cxnSpMk id="13" creationId="{AA62BA29-E6F9-2AFD-858A-5205E8AA513C}"/>
          </ac:cxnSpMkLst>
        </pc:cxnChg>
      </pc:sldChg>
      <pc:sldChg chg="addSp modSp new del mod">
        <pc:chgData name="J Jones (Gnoll Primary School)" userId="31fcb9af-4fcd-416a-86de-926b64424638" providerId="ADAL" clId="{EA829460-EC8A-455C-A966-1CAC4999E87B}" dt="2025-03-26T23:55:08.691" v="7357" actId="47"/>
        <pc:sldMkLst>
          <pc:docMk/>
          <pc:sldMk cId="1443157427" sldId="343"/>
        </pc:sldMkLst>
        <pc:spChg chg="add mod">
          <ac:chgData name="J Jones (Gnoll Primary School)" userId="31fcb9af-4fcd-416a-86de-926b64424638" providerId="ADAL" clId="{EA829460-EC8A-455C-A966-1CAC4999E87B}" dt="2025-03-26T23:41:14.575" v="6885" actId="1076"/>
          <ac:spMkLst>
            <pc:docMk/>
            <pc:sldMk cId="1443157427" sldId="343"/>
            <ac:spMk id="2" creationId="{49F13EC3-28B5-52FE-BCDC-27E948B40740}"/>
          </ac:spMkLst>
        </pc:spChg>
      </pc:sldChg>
      <pc:sldChg chg="addSp delSp modSp add mod delAnim modAnim">
        <pc:chgData name="J Jones (Gnoll Primary School)" userId="31fcb9af-4fcd-416a-86de-926b64424638" providerId="ADAL" clId="{EA829460-EC8A-455C-A966-1CAC4999E87B}" dt="2025-03-26T23:48:33.299" v="7209" actId="20577"/>
        <pc:sldMkLst>
          <pc:docMk/>
          <pc:sldMk cId="3772830533" sldId="344"/>
        </pc:sldMkLst>
        <pc:spChg chg="mod">
          <ac:chgData name="J Jones (Gnoll Primary School)" userId="31fcb9af-4fcd-416a-86de-926b64424638" providerId="ADAL" clId="{EA829460-EC8A-455C-A966-1CAC4999E87B}" dt="2025-03-26T23:47:48.476" v="7199" actId="207"/>
          <ac:spMkLst>
            <pc:docMk/>
            <pc:sldMk cId="3772830533" sldId="344"/>
            <ac:spMk id="2" creationId="{9152837F-95CB-8D9D-AD8C-59E0DCF6C1EF}"/>
          </ac:spMkLst>
        </pc:spChg>
        <pc:spChg chg="del">
          <ac:chgData name="J Jones (Gnoll Primary School)" userId="31fcb9af-4fcd-416a-86de-926b64424638" providerId="ADAL" clId="{EA829460-EC8A-455C-A966-1CAC4999E87B}" dt="2025-03-26T23:45:36.888" v="7091" actId="478"/>
          <ac:spMkLst>
            <pc:docMk/>
            <pc:sldMk cId="3772830533" sldId="344"/>
            <ac:spMk id="3" creationId="{40F99982-3C1C-EA2B-1530-BCC10442069B}"/>
          </ac:spMkLst>
        </pc:spChg>
        <pc:spChg chg="del">
          <ac:chgData name="J Jones (Gnoll Primary School)" userId="31fcb9af-4fcd-416a-86de-926b64424638" providerId="ADAL" clId="{EA829460-EC8A-455C-A966-1CAC4999E87B}" dt="2025-03-26T23:45:54.185" v="7095" actId="478"/>
          <ac:spMkLst>
            <pc:docMk/>
            <pc:sldMk cId="3772830533" sldId="344"/>
            <ac:spMk id="5" creationId="{166C8E48-A6DB-BEB4-A97F-0E1A8F76333C}"/>
          </ac:spMkLst>
        </pc:spChg>
        <pc:spChg chg="mod">
          <ac:chgData name="J Jones (Gnoll Primary School)" userId="31fcb9af-4fcd-416a-86de-926b64424638" providerId="ADAL" clId="{EA829460-EC8A-455C-A966-1CAC4999E87B}" dt="2025-03-26T23:47:11.445" v="7178" actId="1076"/>
          <ac:spMkLst>
            <pc:docMk/>
            <pc:sldMk cId="3772830533" sldId="344"/>
            <ac:spMk id="9" creationId="{C3B7012A-316D-252E-1964-9C6D9A09919A}"/>
          </ac:spMkLst>
        </pc:spChg>
        <pc:spChg chg="mod">
          <ac:chgData name="J Jones (Gnoll Primary School)" userId="31fcb9af-4fcd-416a-86de-926b64424638" providerId="ADAL" clId="{EA829460-EC8A-455C-A966-1CAC4999E87B}" dt="2025-03-26T23:48:25.768" v="7206" actId="207"/>
          <ac:spMkLst>
            <pc:docMk/>
            <pc:sldMk cId="3772830533" sldId="344"/>
            <ac:spMk id="12" creationId="{88E4E2C4-AFCF-7D08-8B03-AA32C7E54A4E}"/>
          </ac:spMkLst>
        </pc:spChg>
        <pc:spChg chg="add mod">
          <ac:chgData name="J Jones (Gnoll Primary School)" userId="31fcb9af-4fcd-416a-86de-926b64424638" providerId="ADAL" clId="{EA829460-EC8A-455C-A966-1CAC4999E87B}" dt="2025-03-26T23:45:41.261" v="7092"/>
          <ac:spMkLst>
            <pc:docMk/>
            <pc:sldMk cId="3772830533" sldId="344"/>
            <ac:spMk id="13" creationId="{D08734AC-822C-B9D1-160E-CA6E4516BC43}"/>
          </ac:spMkLst>
        </pc:spChg>
        <pc:spChg chg="add mod">
          <ac:chgData name="J Jones (Gnoll Primary School)" userId="31fcb9af-4fcd-416a-86de-926b64424638" providerId="ADAL" clId="{EA829460-EC8A-455C-A966-1CAC4999E87B}" dt="2025-03-26T23:47:52.338" v="7200" actId="207"/>
          <ac:spMkLst>
            <pc:docMk/>
            <pc:sldMk cId="3772830533" sldId="344"/>
            <ac:spMk id="17" creationId="{F46031EF-16B6-A123-B9AC-30D49DF317F3}"/>
          </ac:spMkLst>
        </pc:spChg>
        <pc:spChg chg="add mod">
          <ac:chgData name="J Jones (Gnoll Primary School)" userId="31fcb9af-4fcd-416a-86de-926b64424638" providerId="ADAL" clId="{EA829460-EC8A-455C-A966-1CAC4999E87B}" dt="2025-03-26T23:48:33.299" v="7209" actId="20577"/>
          <ac:spMkLst>
            <pc:docMk/>
            <pc:sldMk cId="3772830533" sldId="344"/>
            <ac:spMk id="21" creationId="{104A4CE3-F2A5-F13E-50B3-2911BAE38C63}"/>
          </ac:spMkLst>
        </pc:spChg>
        <pc:cxnChg chg="del">
          <ac:chgData name="J Jones (Gnoll Primary School)" userId="31fcb9af-4fcd-416a-86de-926b64424638" providerId="ADAL" clId="{EA829460-EC8A-455C-A966-1CAC4999E87B}" dt="2025-03-26T23:45:52.227" v="7094" actId="478"/>
          <ac:cxnSpMkLst>
            <pc:docMk/>
            <pc:sldMk cId="3772830533" sldId="344"/>
            <ac:cxnSpMk id="4" creationId="{4F04598C-AFA3-0D0F-664F-729B7654013F}"/>
          </ac:cxnSpMkLst>
        </pc:cxnChg>
        <pc:cxnChg chg="mod">
          <ac:chgData name="J Jones (Gnoll Primary School)" userId="31fcb9af-4fcd-416a-86de-926b64424638" providerId="ADAL" clId="{EA829460-EC8A-455C-A966-1CAC4999E87B}" dt="2025-03-26T23:47:04.879" v="7174" actId="14100"/>
          <ac:cxnSpMkLst>
            <pc:docMk/>
            <pc:sldMk cId="3772830533" sldId="344"/>
            <ac:cxnSpMk id="7" creationId="{FD8C5EA3-FE4F-284A-DA61-E6C394C428F1}"/>
          </ac:cxnSpMkLst>
        </pc:cxnChg>
        <pc:cxnChg chg="add mod">
          <ac:chgData name="J Jones (Gnoll Primary School)" userId="31fcb9af-4fcd-416a-86de-926b64424638" providerId="ADAL" clId="{EA829460-EC8A-455C-A966-1CAC4999E87B}" dt="2025-03-26T23:47:43.992" v="7198" actId="1076"/>
          <ac:cxnSpMkLst>
            <pc:docMk/>
            <pc:sldMk cId="3772830533" sldId="344"/>
            <ac:cxnSpMk id="18" creationId="{BC61AF1A-D1F4-45C3-DB9D-809A9EB643BB}"/>
          </ac:cxnSpMkLst>
        </pc:cxnChg>
        <pc:cxnChg chg="add mod">
          <ac:chgData name="J Jones (Gnoll Primary School)" userId="31fcb9af-4fcd-416a-86de-926b64424638" providerId="ADAL" clId="{EA829460-EC8A-455C-A966-1CAC4999E87B}" dt="2025-03-26T23:48:20.119" v="7205" actId="1076"/>
          <ac:cxnSpMkLst>
            <pc:docMk/>
            <pc:sldMk cId="3772830533" sldId="344"/>
            <ac:cxnSpMk id="20" creationId="{3B8D6F55-22B2-E63A-B3FC-8258DFE241FE}"/>
          </ac:cxnSpMkLst>
        </pc:cxnChg>
      </pc:sldChg>
      <pc:sldChg chg="addSp modSp add mod modAnim">
        <pc:chgData name="J Jones (Gnoll Primary School)" userId="31fcb9af-4fcd-416a-86de-926b64424638" providerId="ADAL" clId="{EA829460-EC8A-455C-A966-1CAC4999E87B}" dt="2025-03-26T23:53:10.470" v="7356" actId="207"/>
        <pc:sldMkLst>
          <pc:docMk/>
          <pc:sldMk cId="2998337565" sldId="345"/>
        </pc:sldMkLst>
        <pc:spChg chg="mod">
          <ac:chgData name="J Jones (Gnoll Primary School)" userId="31fcb9af-4fcd-416a-86de-926b64424638" providerId="ADAL" clId="{EA829460-EC8A-455C-A966-1CAC4999E87B}" dt="2025-03-26T23:53:10.470" v="7356" actId="207"/>
          <ac:spMkLst>
            <pc:docMk/>
            <pc:sldMk cId="2998337565" sldId="345"/>
            <ac:spMk id="2" creationId="{8FFD154E-459A-BB97-E32D-D0F54477233B}"/>
          </ac:spMkLst>
        </pc:spChg>
        <pc:spChg chg="add mod">
          <ac:chgData name="J Jones (Gnoll Primary School)" userId="31fcb9af-4fcd-416a-86de-926b64424638" providerId="ADAL" clId="{EA829460-EC8A-455C-A966-1CAC4999E87B}" dt="2025-03-26T23:51:26.574" v="7287"/>
          <ac:spMkLst>
            <pc:docMk/>
            <pc:sldMk cId="2998337565" sldId="345"/>
            <ac:spMk id="3" creationId="{94DAD50E-E031-1496-8FAD-831DB1440D01}"/>
          </ac:spMkLst>
        </pc:spChg>
        <pc:spChg chg="add mod">
          <ac:chgData name="J Jones (Gnoll Primary School)" userId="31fcb9af-4fcd-416a-86de-926b64424638" providerId="ADAL" clId="{EA829460-EC8A-455C-A966-1CAC4999E87B}" dt="2025-03-26T23:52:34.204" v="7345" actId="1076"/>
          <ac:spMkLst>
            <pc:docMk/>
            <pc:sldMk cId="2998337565" sldId="345"/>
            <ac:spMk id="9" creationId="{F449609F-016C-1B81-8D00-47B9C46DA756}"/>
          </ac:spMkLst>
        </pc:spChg>
        <pc:spChg chg="add mod">
          <ac:chgData name="J Jones (Gnoll Primary School)" userId="31fcb9af-4fcd-416a-86de-926b64424638" providerId="ADAL" clId="{EA829460-EC8A-455C-A966-1CAC4999E87B}" dt="2025-03-26T23:52:47.514" v="7350" actId="404"/>
          <ac:spMkLst>
            <pc:docMk/>
            <pc:sldMk cId="2998337565" sldId="345"/>
            <ac:spMk id="11" creationId="{CC5EF52E-8983-C220-6685-83D045535F1C}"/>
          </ac:spMkLst>
        </pc:spChg>
        <pc:spChg chg="add mod">
          <ac:chgData name="J Jones (Gnoll Primary School)" userId="31fcb9af-4fcd-416a-86de-926b64424638" providerId="ADAL" clId="{EA829460-EC8A-455C-A966-1CAC4999E87B}" dt="2025-03-26T23:53:05.001" v="7355" actId="404"/>
          <ac:spMkLst>
            <pc:docMk/>
            <pc:sldMk cId="2998337565" sldId="345"/>
            <ac:spMk id="13" creationId="{C6D916A6-E3FF-39F0-DBF5-81C9BA00804B}"/>
          </ac:spMkLst>
        </pc:spChg>
        <pc:cxnChg chg="add mod">
          <ac:chgData name="J Jones (Gnoll Primary School)" userId="31fcb9af-4fcd-416a-86de-926b64424638" providerId="ADAL" clId="{EA829460-EC8A-455C-A966-1CAC4999E87B}" dt="2025-03-26T23:52:27.977" v="7343" actId="1076"/>
          <ac:cxnSpMkLst>
            <pc:docMk/>
            <pc:sldMk cId="2998337565" sldId="345"/>
            <ac:cxnSpMk id="8" creationId="{B78CB646-63AE-91A1-5ABE-DEB3180584DD}"/>
          </ac:cxnSpMkLst>
        </pc:cxnChg>
        <pc:cxnChg chg="add mod">
          <ac:chgData name="J Jones (Gnoll Primary School)" userId="31fcb9af-4fcd-416a-86de-926b64424638" providerId="ADAL" clId="{EA829460-EC8A-455C-A966-1CAC4999E87B}" dt="2025-03-26T23:52:39.860" v="7347" actId="1076"/>
          <ac:cxnSpMkLst>
            <pc:docMk/>
            <pc:sldMk cId="2998337565" sldId="345"/>
            <ac:cxnSpMk id="10" creationId="{B86CE73F-CE1B-E79D-DFED-4E11395EBD3A}"/>
          </ac:cxnSpMkLst>
        </pc:cxnChg>
        <pc:cxnChg chg="add mod">
          <ac:chgData name="J Jones (Gnoll Primary School)" userId="31fcb9af-4fcd-416a-86de-926b64424638" providerId="ADAL" clId="{EA829460-EC8A-455C-A966-1CAC4999E87B}" dt="2025-03-26T23:52:56.030" v="7352" actId="1076"/>
          <ac:cxnSpMkLst>
            <pc:docMk/>
            <pc:sldMk cId="2998337565" sldId="345"/>
            <ac:cxnSpMk id="12" creationId="{B7C226B5-E24C-68ED-6556-6728611526CD}"/>
          </ac:cxnSpMkLst>
        </pc:cxnChg>
      </pc:sldChg>
      <pc:sldChg chg="modSp add del mod">
        <pc:chgData name="J Jones (Gnoll Primary School)" userId="31fcb9af-4fcd-416a-86de-926b64424638" providerId="ADAL" clId="{EA829460-EC8A-455C-A966-1CAC4999E87B}" dt="2025-03-26T23:50:24.396" v="7285" actId="47"/>
        <pc:sldMkLst>
          <pc:docMk/>
          <pc:sldMk cId="3171778412" sldId="345"/>
        </pc:sldMkLst>
        <pc:spChg chg="mod">
          <ac:chgData name="J Jones (Gnoll Primary School)" userId="31fcb9af-4fcd-416a-86de-926b64424638" providerId="ADAL" clId="{EA829460-EC8A-455C-A966-1CAC4999E87B}" dt="2025-03-26T23:50:19.076" v="7284" actId="207"/>
          <ac:spMkLst>
            <pc:docMk/>
            <pc:sldMk cId="3171778412" sldId="345"/>
            <ac:spMk id="3" creationId="{BD5DF60C-C1CA-2412-C9FC-B07BC394CFCF}"/>
          </ac:spMkLst>
        </pc:spChg>
      </pc:sldChg>
      <pc:sldChg chg="addSp modSp new mod modAnim">
        <pc:chgData name="J Jones (Gnoll Primary School)" userId="31fcb9af-4fcd-416a-86de-926b64424638" providerId="ADAL" clId="{EA829460-EC8A-455C-A966-1CAC4999E87B}" dt="2025-03-27T00:41:11.330" v="7699"/>
        <pc:sldMkLst>
          <pc:docMk/>
          <pc:sldMk cId="3408351720" sldId="346"/>
        </pc:sldMkLst>
        <pc:spChg chg="add mod ord">
          <ac:chgData name="J Jones (Gnoll Primary School)" userId="31fcb9af-4fcd-416a-86de-926b64424638" providerId="ADAL" clId="{EA829460-EC8A-455C-A966-1CAC4999E87B}" dt="2025-03-27T00:39:08.856" v="7666" actId="404"/>
          <ac:spMkLst>
            <pc:docMk/>
            <pc:sldMk cId="3408351720" sldId="346"/>
            <ac:spMk id="2" creationId="{A443540A-C040-E0C3-14FF-4200DFF56CF7}"/>
          </ac:spMkLst>
        </pc:spChg>
        <pc:spChg chg="add mod">
          <ac:chgData name="J Jones (Gnoll Primary School)" userId="31fcb9af-4fcd-416a-86de-926b64424638" providerId="ADAL" clId="{EA829460-EC8A-455C-A966-1CAC4999E87B}" dt="2025-03-27T00:39:29.898" v="7693" actId="208"/>
          <ac:spMkLst>
            <pc:docMk/>
            <pc:sldMk cId="3408351720" sldId="346"/>
            <ac:spMk id="3" creationId="{05EC6932-2EC4-150D-608A-73FDCBF46908}"/>
          </ac:spMkLst>
        </pc:spChg>
        <pc:spChg chg="add mod">
          <ac:chgData name="J Jones (Gnoll Primary School)" userId="31fcb9af-4fcd-416a-86de-926b64424638" providerId="ADAL" clId="{EA829460-EC8A-455C-A966-1CAC4999E87B}" dt="2025-03-27T00:39:41.059" v="7694" actId="20577"/>
          <ac:spMkLst>
            <pc:docMk/>
            <pc:sldMk cId="3408351720" sldId="346"/>
            <ac:spMk id="4" creationId="{DD39CCC4-EDA9-5DCC-C5AA-46DED62BC2BA}"/>
          </ac:spMkLst>
        </pc:spChg>
      </pc:sldChg>
      <pc:sldChg chg="addSp modSp new mod">
        <pc:chgData name="J Jones (Gnoll Primary School)" userId="31fcb9af-4fcd-416a-86de-926b64424638" providerId="ADAL" clId="{EA829460-EC8A-455C-A966-1CAC4999E87B}" dt="2025-03-27T01:03:12.711" v="7735" actId="1076"/>
        <pc:sldMkLst>
          <pc:docMk/>
          <pc:sldMk cId="2935921216" sldId="347"/>
        </pc:sldMkLst>
        <pc:spChg chg="add mod">
          <ac:chgData name="J Jones (Gnoll Primary School)" userId="31fcb9af-4fcd-416a-86de-926b64424638" providerId="ADAL" clId="{EA829460-EC8A-455C-A966-1CAC4999E87B}" dt="2025-03-27T01:03:08.431" v="7734" actId="1076"/>
          <ac:spMkLst>
            <pc:docMk/>
            <pc:sldMk cId="2935921216" sldId="347"/>
            <ac:spMk id="2" creationId="{108829FB-8E5D-8459-FFBB-2BA9F0B4098C}"/>
          </ac:spMkLst>
        </pc:spChg>
        <pc:spChg chg="add mod">
          <ac:chgData name="J Jones (Gnoll Primary School)" userId="31fcb9af-4fcd-416a-86de-926b64424638" providerId="ADAL" clId="{EA829460-EC8A-455C-A966-1CAC4999E87B}" dt="2025-03-27T01:03:12.711" v="7735" actId="1076"/>
          <ac:spMkLst>
            <pc:docMk/>
            <pc:sldMk cId="2935921216" sldId="347"/>
            <ac:spMk id="4" creationId="{96FA7AB4-6B65-4006-A030-B96136B69FB3}"/>
          </ac:spMkLst>
        </pc:spChg>
        <pc:spChg chg="add mod">
          <ac:chgData name="J Jones (Gnoll Primary School)" userId="31fcb9af-4fcd-416a-86de-926b64424638" providerId="ADAL" clId="{EA829460-EC8A-455C-A966-1CAC4999E87B}" dt="2025-03-27T01:02:49.895" v="7726" actId="403"/>
          <ac:spMkLst>
            <pc:docMk/>
            <pc:sldMk cId="2935921216" sldId="347"/>
            <ac:spMk id="5" creationId="{D3AAA895-04BE-5AD0-2696-79209060625C}"/>
          </ac:spMkLst>
        </pc:spChg>
        <pc:picChg chg="add mod">
          <ac:chgData name="J Jones (Gnoll Primary School)" userId="31fcb9af-4fcd-416a-86de-926b64424638" providerId="ADAL" clId="{EA829460-EC8A-455C-A966-1CAC4999E87B}" dt="2025-03-27T01:02:53.973" v="7729" actId="1076"/>
          <ac:picMkLst>
            <pc:docMk/>
            <pc:sldMk cId="2935921216" sldId="347"/>
            <ac:picMk id="3" creationId="{B4E49A5E-720F-C263-2E66-04CA1A0ADE04}"/>
          </ac:picMkLst>
        </pc:picChg>
      </pc:sldChg>
      <pc:sldChg chg="addSp modSp new mod modAnim">
        <pc:chgData name="J Jones (Gnoll Primary School)" userId="31fcb9af-4fcd-416a-86de-926b64424638" providerId="ADAL" clId="{EA829460-EC8A-455C-A966-1CAC4999E87B}" dt="2025-03-27T01:17:45.358" v="7781"/>
        <pc:sldMkLst>
          <pc:docMk/>
          <pc:sldMk cId="1092127863" sldId="348"/>
        </pc:sldMkLst>
        <pc:spChg chg="add mod">
          <ac:chgData name="J Jones (Gnoll Primary School)" userId="31fcb9af-4fcd-416a-86de-926b64424638" providerId="ADAL" clId="{EA829460-EC8A-455C-A966-1CAC4999E87B}" dt="2025-03-27T01:13:53.078" v="7774" actId="14100"/>
          <ac:spMkLst>
            <pc:docMk/>
            <pc:sldMk cId="1092127863" sldId="348"/>
            <ac:spMk id="3" creationId="{868818E0-8CBB-FE7B-2041-98C927E8AAB1}"/>
          </ac:spMkLst>
        </pc:spChg>
        <pc:spChg chg="add mod">
          <ac:chgData name="J Jones (Gnoll Primary School)" userId="31fcb9af-4fcd-416a-86de-926b64424638" providerId="ADAL" clId="{EA829460-EC8A-455C-A966-1CAC4999E87B}" dt="2025-03-27T01:14:01.126" v="7779" actId="1076"/>
          <ac:spMkLst>
            <pc:docMk/>
            <pc:sldMk cId="1092127863" sldId="348"/>
            <ac:spMk id="4" creationId="{6906BACB-B04A-9CA1-8316-A680175D83DE}"/>
          </ac:spMkLst>
        </pc:spChg>
        <pc:picChg chg="add mod">
          <ac:chgData name="J Jones (Gnoll Primary School)" userId="31fcb9af-4fcd-416a-86de-926b64424638" providerId="ADAL" clId="{EA829460-EC8A-455C-A966-1CAC4999E87B}" dt="2025-03-27T01:13:30.871" v="7772"/>
          <ac:picMkLst>
            <pc:docMk/>
            <pc:sldMk cId="1092127863" sldId="348"/>
            <ac:picMk id="2" creationId="{7B1EA27F-0DE0-7ABF-011A-30942EA0E442}"/>
          </ac:picMkLst>
        </pc:picChg>
        <pc:picChg chg="add mod">
          <ac:chgData name="J Jones (Gnoll Primary School)" userId="31fcb9af-4fcd-416a-86de-926b64424638" providerId="ADAL" clId="{EA829460-EC8A-455C-A966-1CAC4999E87B}" dt="2025-03-27T01:14:13.544" v="7780"/>
          <ac:picMkLst>
            <pc:docMk/>
            <pc:sldMk cId="1092127863" sldId="348"/>
            <ac:picMk id="5" creationId="{156A9497-5DDD-2028-1EB1-B5371C2229B1}"/>
          </ac:picMkLst>
        </pc:picChg>
        <pc:picChg chg="add mod">
          <ac:chgData name="J Jones (Gnoll Primary School)" userId="31fcb9af-4fcd-416a-86de-926b64424638" providerId="ADAL" clId="{EA829460-EC8A-455C-A966-1CAC4999E87B}" dt="2025-03-27T01:14:13.544" v="7780"/>
          <ac:picMkLst>
            <pc:docMk/>
            <pc:sldMk cId="1092127863" sldId="348"/>
            <ac:picMk id="6" creationId="{00E2F446-7B50-2F26-56E8-8329E6BECFDA}"/>
          </ac:picMkLst>
        </pc:picChg>
        <pc:picChg chg="add mod">
          <ac:chgData name="J Jones (Gnoll Primary School)" userId="31fcb9af-4fcd-416a-86de-926b64424638" providerId="ADAL" clId="{EA829460-EC8A-455C-A966-1CAC4999E87B}" dt="2025-03-27T01:14:13.544" v="7780"/>
          <ac:picMkLst>
            <pc:docMk/>
            <pc:sldMk cId="1092127863" sldId="348"/>
            <ac:picMk id="7" creationId="{99F83AF1-4598-C297-5EA0-55219752EA91}"/>
          </ac:picMkLst>
        </pc:picChg>
        <pc:picChg chg="add mod">
          <ac:chgData name="J Jones (Gnoll Primary School)" userId="31fcb9af-4fcd-416a-86de-926b64424638" providerId="ADAL" clId="{EA829460-EC8A-455C-A966-1CAC4999E87B}" dt="2025-03-27T01:14:13.544" v="7780"/>
          <ac:picMkLst>
            <pc:docMk/>
            <pc:sldMk cId="1092127863" sldId="348"/>
            <ac:picMk id="8" creationId="{F55EEF78-E3C2-F07F-970A-D5C0AC223EC7}"/>
          </ac:picMkLst>
        </pc:picChg>
      </pc:sldChg>
      <pc:sldChg chg="new del">
        <pc:chgData name="J Jones (Gnoll Primary School)" userId="31fcb9af-4fcd-416a-86de-926b64424638" providerId="ADAL" clId="{EA829460-EC8A-455C-A966-1CAC4999E87B}" dt="2025-03-27T01:32:42.917" v="7913" actId="47"/>
        <pc:sldMkLst>
          <pc:docMk/>
          <pc:sldMk cId="4283745474" sldId="349"/>
        </pc:sldMkLst>
      </pc:sldChg>
      <pc:sldChg chg="addSp delSp modSp add mod ord">
        <pc:chgData name="J Jones (Gnoll Primary School)" userId="31fcb9af-4fcd-416a-86de-926b64424638" providerId="ADAL" clId="{EA829460-EC8A-455C-A966-1CAC4999E87B}" dt="2025-03-27T01:38:04.977" v="8085" actId="1076"/>
        <pc:sldMkLst>
          <pc:docMk/>
          <pc:sldMk cId="561114617" sldId="350"/>
        </pc:sldMkLst>
        <pc:spChg chg="add mod">
          <ac:chgData name="J Jones (Gnoll Primary School)" userId="31fcb9af-4fcd-416a-86de-926b64424638" providerId="ADAL" clId="{EA829460-EC8A-455C-A966-1CAC4999E87B}" dt="2025-03-27T01:34:53.175" v="7956" actId="14100"/>
          <ac:spMkLst>
            <pc:docMk/>
            <pc:sldMk cId="561114617" sldId="350"/>
            <ac:spMk id="2" creationId="{538F1316-D0C3-879C-CAC9-06FE90C1DEDC}"/>
          </ac:spMkLst>
        </pc:spChg>
        <pc:spChg chg="add mod">
          <ac:chgData name="J Jones (Gnoll Primary School)" userId="31fcb9af-4fcd-416a-86de-926b64424638" providerId="ADAL" clId="{EA829460-EC8A-455C-A966-1CAC4999E87B}" dt="2025-03-27T01:35:16.357" v="7963" actId="404"/>
          <ac:spMkLst>
            <pc:docMk/>
            <pc:sldMk cId="561114617" sldId="350"/>
            <ac:spMk id="3" creationId="{7263FE39-8BA7-1F15-9507-D0C6C4F546B2}"/>
          </ac:spMkLst>
        </pc:spChg>
        <pc:spChg chg="add mod">
          <ac:chgData name="J Jones (Gnoll Primary School)" userId="31fcb9af-4fcd-416a-86de-926b64424638" providerId="ADAL" clId="{EA829460-EC8A-455C-A966-1CAC4999E87B}" dt="2025-03-27T01:38:04.977" v="8085" actId="1076"/>
          <ac:spMkLst>
            <pc:docMk/>
            <pc:sldMk cId="561114617" sldId="350"/>
            <ac:spMk id="8" creationId="{5376AF70-7C8D-57EA-E276-1171D2F10576}"/>
          </ac:spMkLst>
        </pc:spChg>
        <pc:spChg chg="add mod">
          <ac:chgData name="J Jones (Gnoll Primary School)" userId="31fcb9af-4fcd-416a-86de-926b64424638" providerId="ADAL" clId="{EA829460-EC8A-455C-A966-1CAC4999E87B}" dt="2025-03-27T01:37:58.682" v="8083" actId="1076"/>
          <ac:spMkLst>
            <pc:docMk/>
            <pc:sldMk cId="561114617" sldId="350"/>
            <ac:spMk id="23" creationId="{04C3E653-1CD6-783F-B821-F76217702C17}"/>
          </ac:spMkLst>
        </pc:spChg>
        <pc:spChg chg="add mod">
          <ac:chgData name="J Jones (Gnoll Primary School)" userId="31fcb9af-4fcd-416a-86de-926b64424638" providerId="ADAL" clId="{EA829460-EC8A-455C-A966-1CAC4999E87B}" dt="2025-03-27T01:38:02.576" v="8084" actId="1076"/>
          <ac:spMkLst>
            <pc:docMk/>
            <pc:sldMk cId="561114617" sldId="350"/>
            <ac:spMk id="24" creationId="{473DB0F7-B516-6D0D-AB36-D941A8831F0E}"/>
          </ac:spMkLst>
        </pc:spChg>
        <pc:spChg chg="mod">
          <ac:chgData name="J Jones (Gnoll Primary School)" userId="31fcb9af-4fcd-416a-86de-926b64424638" providerId="ADAL" clId="{EA829460-EC8A-455C-A966-1CAC4999E87B}" dt="2025-03-27T01:34:48.252" v="7954" actId="14100"/>
          <ac:spMkLst>
            <pc:docMk/>
            <pc:sldMk cId="561114617" sldId="350"/>
            <ac:spMk id="32" creationId="{DB15D32A-5068-CF7E-11C4-440C7216068B}"/>
          </ac:spMkLst>
        </pc:spChg>
        <pc:spChg chg="mod">
          <ac:chgData name="J Jones (Gnoll Primary School)" userId="31fcb9af-4fcd-416a-86de-926b64424638" providerId="ADAL" clId="{EA829460-EC8A-455C-A966-1CAC4999E87B}" dt="2025-03-27T01:34:44.994" v="7953" actId="1076"/>
          <ac:spMkLst>
            <pc:docMk/>
            <pc:sldMk cId="561114617" sldId="350"/>
            <ac:spMk id="34" creationId="{8EDED16E-D7C9-D6E0-0866-1AC421CCA0BD}"/>
          </ac:spMkLst>
        </pc:spChg>
        <pc:spChg chg="add del mod">
          <ac:chgData name="J Jones (Gnoll Primary School)" userId="31fcb9af-4fcd-416a-86de-926b64424638" providerId="ADAL" clId="{EA829460-EC8A-455C-A966-1CAC4999E87B}" dt="2025-03-27T01:37:46.187" v="8081" actId="478"/>
          <ac:spMkLst>
            <pc:docMk/>
            <pc:sldMk cId="561114617" sldId="350"/>
            <ac:spMk id="35" creationId="{F2B0C3F2-6E01-45AE-F9EE-39BE3D6489AD}"/>
          </ac:spMkLst>
        </pc:spChg>
        <pc:picChg chg="del">
          <ac:chgData name="J Jones (Gnoll Primary School)" userId="31fcb9af-4fcd-416a-86de-926b64424638" providerId="ADAL" clId="{EA829460-EC8A-455C-A966-1CAC4999E87B}" dt="2025-03-27T01:32:40.494" v="7912" actId="478"/>
          <ac:picMkLst>
            <pc:docMk/>
            <pc:sldMk cId="561114617" sldId="350"/>
            <ac:picMk id="10" creationId="{2A37223A-2FDA-8E37-C41C-D6D059634343}"/>
          </ac:picMkLst>
        </pc:picChg>
        <pc:picChg chg="mod">
          <ac:chgData name="J Jones (Gnoll Primary School)" userId="31fcb9af-4fcd-416a-86de-926b64424638" providerId="ADAL" clId="{EA829460-EC8A-455C-A966-1CAC4999E87B}" dt="2025-03-27T01:35:09.794" v="7958" actId="1076"/>
          <ac:picMkLst>
            <pc:docMk/>
            <pc:sldMk cId="561114617" sldId="350"/>
            <ac:picMk id="25" creationId="{C63A3815-96C7-6D3C-9AA5-F41CBA8F60D7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278743-1AD7-41D2-B4F3-01E4E43451E4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C68E47-6FD5-4FAB-B6F4-669BC386D6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9538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C4761C-D12F-493E-B7AE-7EAA1ED54B2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0473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Rydyn</a:t>
            </a:r>
            <a:r>
              <a:rPr lang="en-US" dirty="0"/>
              <a:t> </a:t>
            </a:r>
            <a:r>
              <a:rPr lang="en-US" dirty="0" err="1"/>
              <a:t>ni’n</a:t>
            </a:r>
            <a:r>
              <a:rPr lang="en-US" dirty="0"/>
              <a:t> </a:t>
            </a:r>
            <a:r>
              <a:rPr lang="en-US" dirty="0" err="1"/>
              <a:t>mynd</a:t>
            </a:r>
            <a:r>
              <a:rPr lang="en-US" dirty="0"/>
              <a:t> i </a:t>
            </a:r>
            <a:r>
              <a:rPr lang="en-US" dirty="0" err="1"/>
              <a:t>barhau</a:t>
            </a:r>
            <a:r>
              <a:rPr lang="en-US" dirty="0"/>
              <a:t> i </a:t>
            </a:r>
            <a:r>
              <a:rPr lang="en-US" dirty="0" err="1"/>
              <a:t>ddysgu</a:t>
            </a:r>
            <a:r>
              <a:rPr lang="en-US" dirty="0"/>
              <a:t> am ‘</a:t>
            </a:r>
            <a:r>
              <a:rPr lang="en-US" dirty="0" err="1"/>
              <a:t>Hawliau</a:t>
            </a:r>
            <a:r>
              <a:rPr lang="en-US" dirty="0"/>
              <a:t> Plant’, </a:t>
            </a:r>
            <a:r>
              <a:rPr lang="en-US" dirty="0" err="1"/>
              <a:t>ond</a:t>
            </a:r>
            <a:r>
              <a:rPr lang="en-US" dirty="0"/>
              <a:t> yn </a:t>
            </a:r>
            <a:r>
              <a:rPr lang="en-US" dirty="0" err="1"/>
              <a:t>gyntaf</a:t>
            </a:r>
            <a:r>
              <a:rPr lang="en-US" dirty="0"/>
              <a:t>, </a:t>
            </a:r>
            <a:r>
              <a:rPr lang="en-US" dirty="0" err="1"/>
              <a:t>dw</a:t>
            </a:r>
            <a:r>
              <a:rPr lang="en-US" dirty="0"/>
              <a:t> i </a:t>
            </a:r>
            <a:r>
              <a:rPr lang="en-US" dirty="0" err="1"/>
              <a:t>eisiau</a:t>
            </a:r>
            <a:r>
              <a:rPr lang="en-US" dirty="0"/>
              <a:t> i </a:t>
            </a:r>
            <a:r>
              <a:rPr lang="en-US" dirty="0" err="1"/>
              <a:t>gyflwyno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C68E47-6FD5-4FAB-B6F4-669BC386D68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7965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55B964-F3F7-9628-5741-842FC67672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3F740D-0CD6-B985-9CB1-D9AC7EFCBA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0474D3-9435-F545-90BB-493F47F192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4E4BA-09F1-44A9-9354-F2B6A85E8D2E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C3558-300C-0108-8868-70E0BBBAFB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0C63AD-A648-66C3-D324-0FA78EEC22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9D924-0C18-4E91-80F0-72A75C7AB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686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0E2BD-1E8B-E73F-75E5-327647D107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7AAACD-08CA-DF70-4FC2-A4501C2788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FD35B1-60E5-0DF3-8678-F7DCEA2729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4E4BA-09F1-44A9-9354-F2B6A85E8D2E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7D01E5-DDFB-1304-3F1C-67B73B742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8ECAC7-FC0B-3C5A-9916-7F529B821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9D924-0C18-4E91-80F0-72A75C7AB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0140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94C58-A452-4DF1-9AD4-9A9059408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35F385-7B43-4F61-DF25-66A30817C4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3F58FB-F375-EE6C-689A-EA4182FEC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4E4BA-09F1-44A9-9354-F2B6A85E8D2E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17E188-C39A-A5BA-61A1-5CBA8ADE81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B3DF4C-3F19-5678-6344-D52DFE106C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9D924-0C18-4E91-80F0-72A75C7AB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907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9D21B-2A1B-76ED-B0E2-2FA47716F8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29E7D-83B0-1C03-280C-A747C24D77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D53921-0F62-270E-B798-7BC06D2A5E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A87CB-24DC-FFE6-E33D-708C70C1F2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4E4BA-09F1-44A9-9354-F2B6A85E8D2E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263389-3956-7D37-8862-DBF3B60D4A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DA50DC-DD26-5BC7-A79A-78921366A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9D924-0C18-4E91-80F0-72A75C7AB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006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08AB65-65DD-B0B0-9A1C-77164073C6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E6F890-9F38-B8C1-5134-FCFAC5B00C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284702-5D73-7B21-8E98-F63BEF4777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1C01B0F-2719-5A50-62E5-63D4E8A9AB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16064-C476-47A6-ACB9-5720AE4C35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5B666CE-29D4-DA87-65FC-71B0F6097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4E4BA-09F1-44A9-9354-F2B6A85E8D2E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8BC91A-1AE1-836C-C9A5-1EB414F14C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20B19-76DA-0561-C45E-554111157C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9D924-0C18-4E91-80F0-72A75C7AB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9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8DDF8-452C-1F7B-FEC8-CA1AF39517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AAE910B-EF76-0ADC-2BD2-F10F90491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4E4BA-09F1-44A9-9354-F2B6A85E8D2E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8D2BA9-AEE5-1462-302E-A86A57AE28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07416-D00A-79F2-DB8B-1F5CF83C03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9D924-0C18-4E91-80F0-72A75C7AB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3451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794892-98CF-8D7B-CC8A-CC2345BB78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4E4BA-09F1-44A9-9354-F2B6A85E8D2E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3F72DE9-63EF-2993-0173-F08E4DA14D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F428CD-74AD-8BDB-467D-3708CDD51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9D924-0C18-4E91-80F0-72A75C7AB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069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B6A39-D016-FA1A-1FC5-47B9FDA284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D0C4D7-69C0-823A-2FF9-3DDAAB257C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AC5F77-4D98-0185-926D-629DBF5BE2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7EDD6F-556E-7EFF-C6CD-3890FF7DFE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4E4BA-09F1-44A9-9354-F2B6A85E8D2E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C9EA5B-C8C2-B4FA-0943-90492F4F02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6729FD-5524-7E77-8145-8C5CCD3A25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9D924-0C18-4E91-80F0-72A75C7AB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8354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07737-81E0-366B-315B-6C5E3229CD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DBE5837-6CDD-2482-9C41-D83A12CE8A6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AE6295-9D87-827A-09D7-6CEC606682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404DB8-1043-D37E-E7BA-330D8B811B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4E4BA-09F1-44A9-9354-F2B6A85E8D2E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93A27E-1B2B-9EC0-9FD9-F0EFDE5068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34703D-5AAD-9941-B760-01398475A9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9D924-0C18-4E91-80F0-72A75C7AB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37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BBAB0-3D24-37C4-92C4-B107836C9C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6011CB-2579-E17F-DE96-C431B81685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5A8EE4-4791-61AD-E8F6-282DC593E9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4E4BA-09F1-44A9-9354-F2B6A85E8D2E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A46237-0375-0262-CB1F-FF5323563E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8D000E-3443-C386-B3DE-1B7A18F1F3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9D924-0C18-4E91-80F0-72A75C7AB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8196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59C4E03-CCB9-EE55-63EF-5BF3FD0F503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86417B-4767-5500-2F0B-27ED409947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6D105F-96CF-5ACF-3301-14EE61EA2E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4E4BA-09F1-44A9-9354-F2B6A85E8D2E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34442F-0BED-34BD-B974-79D6486D7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3B6FD0-EC90-F2EC-08FD-5439E502FB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9D924-0C18-4E91-80F0-72A75C7AB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4843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8B2FEDD-F874-DD9F-43B4-F8EA0F365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247928-F12B-9E99-A46D-1224B5114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EEFA17-BD34-D820-C639-22B7395A25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614E4BA-09F1-44A9-9354-F2B6A85E8D2E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1A3970-2C3A-7CFF-D265-934CF676CFD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1DE258-3968-D299-04A3-E577F92C98D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E39D924-0C18-4E91-80F0-72A75C7AB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549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4.png"/><Relationship Id="rId7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0.png"/><Relationship Id="rId5" Type="http://schemas.openxmlformats.org/officeDocument/2006/relationships/image" Target="../media/image5.png"/><Relationship Id="rId10" Type="http://schemas.openxmlformats.org/officeDocument/2006/relationships/image" Target="../media/image11.png"/><Relationship Id="rId4" Type="http://schemas.openxmlformats.org/officeDocument/2006/relationships/image" Target="../media/image7.png"/><Relationship Id="rId9" Type="http://schemas.openxmlformats.org/officeDocument/2006/relationships/image" Target="../media/image1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ordwall.net/resource/89239448/hawliau-plant-dylair-plant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jpe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3.png"/><Relationship Id="rId7" Type="http://schemas.openxmlformats.org/officeDocument/2006/relationships/image" Target="../media/image25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jpeg"/><Relationship Id="rId5" Type="http://schemas.openxmlformats.org/officeDocument/2006/relationships/image" Target="../media/image24.png"/><Relationship Id="rId10" Type="http://schemas.openxmlformats.org/officeDocument/2006/relationships/image" Target="../media/image28.jpeg"/><Relationship Id="rId4" Type="http://schemas.openxmlformats.org/officeDocument/2006/relationships/image" Target="../media/image21.jpeg"/><Relationship Id="rId9" Type="http://schemas.openxmlformats.org/officeDocument/2006/relationships/image" Target="../media/image27.jpe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4.png"/><Relationship Id="rId7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0.png"/><Relationship Id="rId5" Type="http://schemas.openxmlformats.org/officeDocument/2006/relationships/image" Target="../media/image5.png"/><Relationship Id="rId10" Type="http://schemas.openxmlformats.org/officeDocument/2006/relationships/image" Target="../media/image11.png"/><Relationship Id="rId4" Type="http://schemas.openxmlformats.org/officeDocument/2006/relationships/image" Target="../media/image7.png"/><Relationship Id="rId9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5928205"/>
              </p:ext>
            </p:extLst>
          </p:nvPr>
        </p:nvGraphicFramePr>
        <p:xfrm>
          <a:off x="400478" y="5953952"/>
          <a:ext cx="5223946" cy="64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223946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63695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/>
                        <a:t>Ynganu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8" y="242939"/>
            <a:ext cx="70510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/>
              <a:t>Enw: </a:t>
            </a:r>
            <a:r>
              <a:rPr lang="cy-GB" dirty="0"/>
              <a:t>                             Joanna </a:t>
            </a:r>
            <a:r>
              <a:rPr lang="cy-GB" dirty="0" err="1"/>
              <a:t>Banfield</a:t>
            </a:r>
            <a:endParaRPr lang="cy-GB" dirty="0"/>
          </a:p>
          <a:p>
            <a:r>
              <a:rPr lang="cy-GB" b="1" dirty="0"/>
              <a:t>Teitl y wers: </a:t>
            </a:r>
            <a:r>
              <a:rPr lang="cy-GB" dirty="0"/>
              <a:t>	 </a:t>
            </a:r>
            <a:r>
              <a:rPr lang="en-GB" dirty="0" err="1">
                <a:solidFill>
                  <a:srgbClr val="1F1F1F"/>
                </a:solidFill>
                <a:latin typeface="Arial" panose="020B0604020202020204" pitchFamily="34" charset="0"/>
              </a:rPr>
              <a:t>D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yniaethau</a:t>
            </a:r>
            <a:endParaRPr lang="cy-GB" dirty="0"/>
          </a:p>
          <a:p>
            <a:r>
              <a:rPr lang="cy-GB" b="1" dirty="0"/>
              <a:t>Nod y wers:</a:t>
            </a:r>
            <a:r>
              <a:rPr lang="cy-GB" dirty="0"/>
              <a:t>	 Hawliau plant</a:t>
            </a:r>
          </a:p>
          <a:p>
            <a:r>
              <a:rPr lang="cy-GB" b="1" dirty="0"/>
              <a:t>Blwyddyn:</a:t>
            </a:r>
            <a:r>
              <a:rPr lang="cy-GB" dirty="0"/>
              <a:t>	 3 / 4 (PS2)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7337271"/>
              </p:ext>
            </p:extLst>
          </p:nvPr>
        </p:nvGraphicFramePr>
        <p:xfrm>
          <a:off x="5843343" y="135711"/>
          <a:ext cx="6099236" cy="658005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9236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5045277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  <a:endParaRPr lang="cy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Drilio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- Yn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gyntaf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adolygu’r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deg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hawl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plant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b="0" kern="1200" cap="none" spc="0" dirty="0">
                        <a:ln w="0"/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Nesaf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chwarae'r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gêm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‘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Dyfalu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fy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mhartneriaid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chwech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’ i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adolygu'r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hawliau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plant.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Cofiwch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i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ddefnyddio'r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patrwm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‘Oes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cerdyn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______’ yr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orffen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y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cwestiwn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a ‘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oes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neu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nac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oes’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i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ateb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y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cwestiwn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Wedyn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cyflwyno’r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patrwm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newydd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‘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Dylai’r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plant…’. Mae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rhaid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i fi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siarad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am y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rheolau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 Er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enghraifft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‘T.M ar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ôl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person bob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amser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’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b="0" kern="1200" cap="none" spc="0" dirty="0">
                        <a:ln w="0"/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Nesaf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cyflawnwch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y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frawddeg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 Yr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hawliau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plant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gyda'r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rheswm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b="0" kern="1200" cap="none" spc="0" dirty="0">
                        <a:ln w="0"/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Ac yn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olaf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–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Creuwch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tref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newydd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ar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gyfer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Riley a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ffrindiau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b="0" kern="1200" cap="none" spc="0" dirty="0">
                        <a:ln w="0"/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Ymarfer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–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Chwaraewch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y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cwis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i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adolygu’r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hawliau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plant.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534773">
                <a:tc>
                  <a:txBody>
                    <a:bodyPr/>
                    <a:lstStyle/>
                    <a:p>
                      <a:r>
                        <a:rPr lang="cy-GB" sz="1600" b="1" dirty="0"/>
                        <a:t>Geirfa:</a:t>
                      </a:r>
                    </a:p>
                    <a:p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7774681"/>
              </p:ext>
            </p:extLst>
          </p:nvPr>
        </p:nvGraphicFramePr>
        <p:xfrm>
          <a:off x="400478" y="1705978"/>
          <a:ext cx="5223946" cy="430930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223946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174898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0" dirty="0"/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/>
                        <a:t>Dylai’r plant...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0" dirty="0"/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/>
                        <a:t>...achos mae’n bwysig i...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49898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endParaRPr lang="cy-GB" dirty="0"/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/>
                        <a:t>Hawliau plant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0" dirty="0"/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/>
                        <a:t>Beth ydy hawliau?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0" dirty="0"/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/>
                        <a:t>Lleoedd yn y dref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82790EE-B599-86D3-D033-57D5F1757F0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0891523"/>
              </p:ext>
            </p:extLst>
          </p:nvPr>
        </p:nvGraphicFramePr>
        <p:xfrm>
          <a:off x="5853506" y="5583111"/>
          <a:ext cx="6089074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22577">
                  <a:extLst>
                    <a:ext uri="{9D8B030D-6E8A-4147-A177-3AD203B41FA5}">
                      <a16:colId xmlns:a16="http://schemas.microsoft.com/office/drawing/2014/main" val="1598597561"/>
                    </a:ext>
                  </a:extLst>
                </a:gridCol>
                <a:gridCol w="822577">
                  <a:extLst>
                    <a:ext uri="{9D8B030D-6E8A-4147-A177-3AD203B41FA5}">
                      <a16:colId xmlns:a16="http://schemas.microsoft.com/office/drawing/2014/main" val="4129100543"/>
                    </a:ext>
                  </a:extLst>
                </a:gridCol>
                <a:gridCol w="654686">
                  <a:extLst>
                    <a:ext uri="{9D8B030D-6E8A-4147-A177-3AD203B41FA5}">
                      <a16:colId xmlns:a16="http://schemas.microsoft.com/office/drawing/2014/main" val="2088662296"/>
                    </a:ext>
                  </a:extLst>
                </a:gridCol>
                <a:gridCol w="807774">
                  <a:extLst>
                    <a:ext uri="{9D8B030D-6E8A-4147-A177-3AD203B41FA5}">
                      <a16:colId xmlns:a16="http://schemas.microsoft.com/office/drawing/2014/main" val="3873546742"/>
                    </a:ext>
                  </a:extLst>
                </a:gridCol>
                <a:gridCol w="863600">
                  <a:extLst>
                    <a:ext uri="{9D8B030D-6E8A-4147-A177-3AD203B41FA5}">
                      <a16:colId xmlns:a16="http://schemas.microsoft.com/office/drawing/2014/main" val="3374194882"/>
                    </a:ext>
                  </a:extLst>
                </a:gridCol>
                <a:gridCol w="995680">
                  <a:extLst>
                    <a:ext uri="{9D8B030D-6E8A-4147-A177-3AD203B41FA5}">
                      <a16:colId xmlns:a16="http://schemas.microsoft.com/office/drawing/2014/main" val="3735994757"/>
                    </a:ext>
                  </a:extLst>
                </a:gridCol>
                <a:gridCol w="1122180">
                  <a:extLst>
                    <a:ext uri="{9D8B030D-6E8A-4147-A177-3AD203B41FA5}">
                      <a16:colId xmlns:a16="http://schemas.microsoft.com/office/drawing/2014/main" val="41635366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100" dirty="0" err="1"/>
                        <a:t>hawliau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50" dirty="0" err="1"/>
                        <a:t>hawl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dirty="0"/>
                        <a:t>plant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50" dirty="0" err="1"/>
                        <a:t>dylen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dirty="0" err="1"/>
                        <a:t>dylai’r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dirty="0"/>
                        <a:t>achos mae’n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dirty="0" err="1"/>
                        <a:t>gwahaniaethau</a:t>
                      </a:r>
                      <a:endParaRPr lang="en-GB" sz="1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17827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100" dirty="0" err="1"/>
                        <a:t>holl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dirty="0" err="1"/>
                        <a:t>cefnogi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dirty="0" err="1"/>
                        <a:t>dyfalu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dirty="0" err="1"/>
                        <a:t>ymchwil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dirty="0" err="1"/>
                        <a:t>ymuno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dirty="0" err="1"/>
                        <a:t>hunaniaeth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dirty="0" err="1"/>
                        <a:t>diogel</a:t>
                      </a:r>
                      <a:endParaRPr lang="en-GB" sz="1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28660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A5704FB-32B6-C734-A38D-D8DA3BC170B8}"/>
              </a:ext>
            </a:extLst>
          </p:cNvPr>
          <p:cNvSpPr/>
          <p:nvPr/>
        </p:nvSpPr>
        <p:spPr>
          <a:xfrm>
            <a:off x="3021419" y="2496650"/>
            <a:ext cx="6510115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8000" dirty="0" err="1">
                <a:solidFill>
                  <a:srgbClr val="00B0F0"/>
                </a:solidFill>
                <a:latin typeface="Comic Sans MS" panose="030F0702030302020204" pitchFamily="66" charset="0"/>
              </a:rPr>
              <a:t>H</a:t>
            </a:r>
            <a:r>
              <a:rPr lang="en-GB" sz="8000" b="0" i="0" dirty="0" err="1">
                <a:solidFill>
                  <a:srgbClr val="00B0F0"/>
                </a:solidFill>
                <a:effectLst/>
                <a:latin typeface="Comic Sans MS" panose="030F0702030302020204" pitchFamily="66" charset="0"/>
              </a:rPr>
              <a:t>awliau</a:t>
            </a:r>
            <a:r>
              <a:rPr lang="en-GB" sz="8000" b="0" i="0" dirty="0">
                <a:solidFill>
                  <a:srgbClr val="00B0F0"/>
                </a:solidFill>
                <a:effectLst/>
                <a:latin typeface="Comic Sans MS" panose="030F0702030302020204" pitchFamily="66" charset="0"/>
              </a:rPr>
              <a:t> plant</a:t>
            </a:r>
            <a:endParaRPr lang="en-GB" sz="8000" b="0" cap="none" spc="0" dirty="0">
              <a:ln w="0"/>
              <a:solidFill>
                <a:srgbClr val="00B0F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9C94B2E-86CB-BCAF-9619-8A62C6EA610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 l="803" t="10210" b="60869"/>
          <a:stretch/>
        </p:blipFill>
        <p:spPr>
          <a:xfrm rot="16200000">
            <a:off x="-3189249" y="3189249"/>
            <a:ext cx="6858000" cy="47950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55ADCE2-8191-487A-42FF-FF19F41518B3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</a:blip>
          <a:srcRect l="803" t="10210" r="-1" b="65577"/>
          <a:stretch/>
        </p:blipFill>
        <p:spPr>
          <a:xfrm>
            <a:off x="0" y="0"/>
            <a:ext cx="12192000" cy="40144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B09C5D1-239B-8BD5-964B-44CD10B63AE3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 l="-576" t="-43597" r="1378" b="63127"/>
          <a:stretch/>
        </p:blipFill>
        <p:spPr>
          <a:xfrm rot="10800000">
            <a:off x="80117" y="6382484"/>
            <a:ext cx="12192000" cy="133416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B2E3C1B-4C05-7CA9-4C2C-9B9EA16684A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 l="400" t="8226" r="402" b="62853"/>
          <a:stretch/>
        </p:blipFill>
        <p:spPr>
          <a:xfrm rot="5400000">
            <a:off x="8545181" y="3161370"/>
            <a:ext cx="6858000" cy="479504"/>
          </a:xfrm>
          <a:prstGeom prst="rect">
            <a:avLst/>
          </a:prstGeom>
        </p:spPr>
      </p:pic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id="{36D8F9D8-0341-DDA6-7081-32C7AC877388}"/>
              </a:ext>
            </a:extLst>
          </p:cNvPr>
          <p:cNvSpPr/>
          <p:nvPr/>
        </p:nvSpPr>
        <p:spPr>
          <a:xfrm>
            <a:off x="8949935" y="625635"/>
            <a:ext cx="2383972" cy="1926771"/>
          </a:xfrm>
          <a:prstGeom prst="cloudCallout">
            <a:avLst>
              <a:gd name="adj1" fmla="val -75171"/>
              <a:gd name="adj2" fmla="val 52895"/>
            </a:avLst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4BA2BF2-F5EE-9269-4210-A9BD46F4967B}"/>
              </a:ext>
            </a:extLst>
          </p:cNvPr>
          <p:cNvSpPr/>
          <p:nvPr/>
        </p:nvSpPr>
        <p:spPr>
          <a:xfrm>
            <a:off x="9171420" y="1053311"/>
            <a:ext cx="1766830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Pam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mae</a:t>
            </a:r>
            <a:r>
              <a:rPr lang="en-GB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</a:p>
          <a:p>
            <a:pPr algn="ctr"/>
            <a:r>
              <a:rPr lang="en-GB" sz="2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Hawliau</a:t>
            </a:r>
            <a:r>
              <a:rPr lang="en-GB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plant</a:t>
            </a:r>
          </a:p>
          <a:p>
            <a:pPr algn="ctr"/>
            <a:r>
              <a:rPr lang="en-GB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yn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bwysig</a:t>
            </a:r>
            <a:r>
              <a:rPr lang="en-GB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231865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4AE429-464E-A0BE-4E28-799161A3B8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3A11858-7A19-1A3F-EA80-C01C1738AB2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l="803" t="10210" b="60869"/>
          <a:stretch/>
        </p:blipFill>
        <p:spPr>
          <a:xfrm rot="16200000">
            <a:off x="-3189249" y="3189249"/>
            <a:ext cx="6858000" cy="47950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F77C9ED-821D-D027-6B83-8CA3F37D265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</a:blip>
          <a:srcRect l="803" t="10210" r="-1" b="65577"/>
          <a:stretch/>
        </p:blipFill>
        <p:spPr>
          <a:xfrm>
            <a:off x="0" y="0"/>
            <a:ext cx="12192000" cy="40144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92378F3-41F7-BAFD-9902-E4D7FBBEDC5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l="-576" t="-43597" r="1378" b="63127"/>
          <a:stretch/>
        </p:blipFill>
        <p:spPr>
          <a:xfrm rot="10800000">
            <a:off x="80117" y="6382484"/>
            <a:ext cx="12192000" cy="133416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A7ADF62-D688-50FF-E131-102BE0E9F64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l="400" t="8226" r="402" b="62853"/>
          <a:stretch/>
        </p:blipFill>
        <p:spPr>
          <a:xfrm rot="5400000">
            <a:off x="8545181" y="3161370"/>
            <a:ext cx="6858000" cy="479504"/>
          </a:xfrm>
          <a:prstGeom prst="rect">
            <a:avLst/>
          </a:prstGeom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546A57DB-5F62-BD7C-73F6-105C62145B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5400" y="1002864"/>
            <a:ext cx="3799839" cy="4852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C788CE0-2C87-FB60-88B5-4EC7932F3DFE}"/>
              </a:ext>
            </a:extLst>
          </p:cNvPr>
          <p:cNvSpPr/>
          <p:nvPr/>
        </p:nvSpPr>
        <p:spPr>
          <a:xfrm>
            <a:off x="5831136" y="2828835"/>
            <a:ext cx="509626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</a:t>
            </a:r>
            <a:r>
              <a:rPr lang="en-GB" sz="72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yma</a:t>
            </a:r>
            <a:r>
              <a:rPr lang="en-GB" sz="720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Riley!</a:t>
            </a:r>
            <a:endParaRPr lang="en-GB" sz="72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20286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B3456B25-CA43-F39B-D34A-301501026C72}"/>
              </a:ext>
            </a:extLst>
          </p:cNvPr>
          <p:cNvSpPr>
            <a:spLocks/>
          </p:cNvSpPr>
          <p:nvPr/>
        </p:nvSpPr>
        <p:spPr>
          <a:xfrm>
            <a:off x="3066610" y="235849"/>
            <a:ext cx="6609019" cy="6260717"/>
          </a:xfrm>
          <a:prstGeom prst="round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68D8E6A-A0CD-210B-3B0E-25E057E10E59}"/>
              </a:ext>
            </a:extLst>
          </p:cNvPr>
          <p:cNvSpPr>
            <a:spLocks/>
          </p:cNvSpPr>
          <p:nvPr/>
        </p:nvSpPr>
        <p:spPr>
          <a:xfrm>
            <a:off x="5244047" y="4686198"/>
            <a:ext cx="2254143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8800" b="0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Enw</a:t>
            </a:r>
            <a:endParaRPr lang="en-GB" sz="88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767F75-F17A-D309-9EA5-2C7DF6FC0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594" y="523081"/>
            <a:ext cx="3211578" cy="3960946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7926DF5-3324-4966-07E9-D5039BED258F}"/>
              </a:ext>
            </a:extLst>
          </p:cNvPr>
          <p:cNvSpPr>
            <a:spLocks/>
          </p:cNvSpPr>
          <p:nvPr/>
        </p:nvSpPr>
        <p:spPr>
          <a:xfrm>
            <a:off x="8228233" y="361434"/>
            <a:ext cx="81144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7</a:t>
            </a:r>
            <a:endParaRPr lang="en-GB" sz="80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85532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6EB15F12-2203-D308-9B23-A063C57898EF}"/>
              </a:ext>
            </a:extLst>
          </p:cNvPr>
          <p:cNvSpPr>
            <a:spLocks/>
          </p:cNvSpPr>
          <p:nvPr/>
        </p:nvSpPr>
        <p:spPr>
          <a:xfrm>
            <a:off x="3066610" y="235849"/>
            <a:ext cx="6609019" cy="6260717"/>
          </a:xfrm>
          <a:prstGeom prst="roundRect">
            <a:avLst/>
          </a:prstGeom>
          <a:solidFill>
            <a:schemeClr val="tx2">
              <a:lumMod val="75000"/>
              <a:lumOff val="25000"/>
            </a:schemeClr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CAF9147-5CA4-55AD-4725-97DA14C468C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656" t="3504" r="1895"/>
          <a:stretch/>
        </p:blipFill>
        <p:spPr>
          <a:xfrm>
            <a:off x="4716778" y="713813"/>
            <a:ext cx="3393899" cy="3342944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25C1E56-A472-8049-EDE7-59546EC0F055}"/>
              </a:ext>
            </a:extLst>
          </p:cNvPr>
          <p:cNvSpPr/>
          <p:nvPr/>
        </p:nvSpPr>
        <p:spPr>
          <a:xfrm>
            <a:off x="4691813" y="4399498"/>
            <a:ext cx="3358612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Byw</a:t>
            </a:r>
            <a:r>
              <a:rPr lang="en-US" sz="54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US" sz="540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gyda</a:t>
            </a:r>
            <a:r>
              <a:rPr lang="en-US" sz="54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</a:p>
          <a:p>
            <a:pPr algn="ctr"/>
            <a:r>
              <a:rPr lang="en-US" sz="540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theulu</a:t>
            </a:r>
            <a:endParaRPr lang="en-GB" sz="54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A5852C8-7DEE-8826-2C4B-894ED0FE715B}"/>
              </a:ext>
            </a:extLst>
          </p:cNvPr>
          <p:cNvSpPr/>
          <p:nvPr/>
        </p:nvSpPr>
        <p:spPr>
          <a:xfrm>
            <a:off x="8374672" y="427164"/>
            <a:ext cx="81144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5</a:t>
            </a:r>
            <a:endParaRPr lang="en-GB" sz="80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97532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39F6E965-496B-92A5-C0C3-E1EE2AE6822E}"/>
              </a:ext>
            </a:extLst>
          </p:cNvPr>
          <p:cNvSpPr>
            <a:spLocks/>
          </p:cNvSpPr>
          <p:nvPr/>
        </p:nvSpPr>
        <p:spPr>
          <a:xfrm flipH="1">
            <a:off x="2870788" y="325864"/>
            <a:ext cx="6911162" cy="6206272"/>
          </a:xfrm>
          <a:prstGeom prst="roundRect">
            <a:avLst/>
          </a:prstGeom>
          <a:solidFill>
            <a:srgbClr val="3B1113"/>
          </a:solidFill>
          <a:ln>
            <a:solidFill>
              <a:srgbClr val="5A1A1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CA28D93-BF03-BF2F-D8E9-0797B6735C3B}"/>
              </a:ext>
            </a:extLst>
          </p:cNvPr>
          <p:cNvSpPr/>
          <p:nvPr/>
        </p:nvSpPr>
        <p:spPr>
          <a:xfrm>
            <a:off x="4722496" y="4621589"/>
            <a:ext cx="3207746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Mynd </a:t>
            </a:r>
            <a:r>
              <a:rPr lang="en-US" sz="540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i’r</a:t>
            </a:r>
            <a:r>
              <a:rPr lang="en-US" sz="54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</a:p>
          <a:p>
            <a:pPr algn="ctr"/>
            <a:r>
              <a:rPr lang="en-US" sz="540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ysgol</a:t>
            </a:r>
            <a:endParaRPr lang="en-GB" sz="54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25E6E4-EBA2-5129-D51A-DA37F32218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148" t="4414" r="7910"/>
          <a:stretch/>
        </p:blipFill>
        <p:spPr>
          <a:xfrm>
            <a:off x="5147799" y="639437"/>
            <a:ext cx="2357141" cy="3668579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3AB0914-8583-6116-EE71-5C470035051D}"/>
              </a:ext>
            </a:extLst>
          </p:cNvPr>
          <p:cNvSpPr/>
          <p:nvPr/>
        </p:nvSpPr>
        <p:spPr>
          <a:xfrm>
            <a:off x="7930242" y="482085"/>
            <a:ext cx="1543289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72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28</a:t>
            </a:r>
            <a:endParaRPr lang="en-GB" sz="72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C25363B-E296-9269-32B2-B5C34DB9C374}"/>
              </a:ext>
            </a:extLst>
          </p:cNvPr>
          <p:cNvSpPr>
            <a:spLocks/>
          </p:cNvSpPr>
          <p:nvPr/>
        </p:nvSpPr>
        <p:spPr>
          <a:xfrm flipH="1">
            <a:off x="7325958" y="575642"/>
            <a:ext cx="698207" cy="797643"/>
          </a:xfrm>
          <a:prstGeom prst="roundRect">
            <a:avLst/>
          </a:prstGeom>
          <a:solidFill>
            <a:srgbClr val="3B1113"/>
          </a:solidFill>
          <a:ln>
            <a:solidFill>
              <a:srgbClr val="3B111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95038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C452AD0D-DF7B-BD70-20DF-A7F9B1CA9730}"/>
              </a:ext>
            </a:extLst>
          </p:cNvPr>
          <p:cNvSpPr>
            <a:spLocks/>
          </p:cNvSpPr>
          <p:nvPr/>
        </p:nvSpPr>
        <p:spPr>
          <a:xfrm>
            <a:off x="2712168" y="205186"/>
            <a:ext cx="6580688" cy="6110553"/>
          </a:xfrm>
          <a:prstGeom prst="roundRect">
            <a:avLst/>
          </a:prstGeom>
          <a:solidFill>
            <a:srgbClr val="E878B0"/>
          </a:solidFill>
          <a:ln>
            <a:solidFill>
              <a:srgbClr val="E878B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7F69E7A-AADB-1310-85D7-EFAB65DB34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5037" y="547577"/>
            <a:ext cx="4441925" cy="378548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2F7422F-2442-2889-5676-AD8B0538AF1D}"/>
              </a:ext>
            </a:extLst>
          </p:cNvPr>
          <p:cNvSpPr/>
          <p:nvPr/>
        </p:nvSpPr>
        <p:spPr>
          <a:xfrm>
            <a:off x="7708463" y="643271"/>
            <a:ext cx="1217000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6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24</a:t>
            </a:r>
            <a:endParaRPr lang="en-GB" sz="66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2D04F3C-FA2E-66DC-B939-39572D08B0D4}"/>
              </a:ext>
            </a:extLst>
          </p:cNvPr>
          <p:cNvSpPr/>
          <p:nvPr/>
        </p:nvSpPr>
        <p:spPr>
          <a:xfrm>
            <a:off x="4643006" y="5133167"/>
            <a:ext cx="2719014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0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Iechyd</a:t>
            </a:r>
            <a:endParaRPr lang="en-GB" sz="60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89482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F5C54AE1-AA53-5119-689A-9E7B804B3ED5}"/>
              </a:ext>
            </a:extLst>
          </p:cNvPr>
          <p:cNvSpPr>
            <a:spLocks/>
          </p:cNvSpPr>
          <p:nvPr/>
        </p:nvSpPr>
        <p:spPr>
          <a:xfrm>
            <a:off x="2712168" y="205186"/>
            <a:ext cx="6580688" cy="6110553"/>
          </a:xfrm>
          <a:prstGeom prst="roundRect">
            <a:avLst/>
          </a:prstGeom>
          <a:solidFill>
            <a:srgbClr val="E878B0"/>
          </a:solidFill>
          <a:ln>
            <a:solidFill>
              <a:srgbClr val="E878B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B864F4-021D-150F-6CA9-8890EDDA01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5037" y="547577"/>
            <a:ext cx="4441925" cy="378548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3EBEF7C-2C87-AA05-E0C0-7E97EAFF169C}"/>
              </a:ext>
            </a:extLst>
          </p:cNvPr>
          <p:cNvSpPr/>
          <p:nvPr/>
        </p:nvSpPr>
        <p:spPr>
          <a:xfrm>
            <a:off x="7708463" y="643271"/>
            <a:ext cx="1217000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6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24</a:t>
            </a:r>
            <a:endParaRPr lang="en-GB" sz="66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6743562-0518-A9BD-FB11-89B0F8E593AC}"/>
              </a:ext>
            </a:extLst>
          </p:cNvPr>
          <p:cNvSpPr/>
          <p:nvPr/>
        </p:nvSpPr>
        <p:spPr>
          <a:xfrm>
            <a:off x="3715673" y="5133167"/>
            <a:ext cx="4573688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000" b="0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Bwyta’n</a:t>
            </a:r>
            <a:r>
              <a:rPr lang="en-US" sz="60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US" sz="6000" b="0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iach</a:t>
            </a:r>
            <a:endParaRPr lang="en-GB" sz="60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88086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CE006FF-22A6-9EAA-21D9-7280C70A296D}"/>
              </a:ext>
            </a:extLst>
          </p:cNvPr>
          <p:cNvSpPr>
            <a:spLocks/>
          </p:cNvSpPr>
          <p:nvPr/>
        </p:nvSpPr>
        <p:spPr>
          <a:xfrm>
            <a:off x="2863702" y="358866"/>
            <a:ext cx="6464596" cy="6140267"/>
          </a:xfrm>
          <a:prstGeom prst="roundRect">
            <a:avLst/>
          </a:prstGeom>
          <a:solidFill>
            <a:srgbClr val="A2008B"/>
          </a:solidFill>
          <a:ln>
            <a:solidFill>
              <a:srgbClr val="5A1A1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FB3B11-FC6B-480E-77A4-BCBD7C386A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1191" y="1299323"/>
            <a:ext cx="3129616" cy="377465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591EF62-71E1-9626-FB8A-00B86880E1F0}"/>
              </a:ext>
            </a:extLst>
          </p:cNvPr>
          <p:cNvSpPr/>
          <p:nvPr/>
        </p:nvSpPr>
        <p:spPr>
          <a:xfrm>
            <a:off x="4346963" y="5233661"/>
            <a:ext cx="3498073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60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Chwarae</a:t>
            </a:r>
            <a:endParaRPr lang="en-GB" sz="66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508670F-E82B-6601-FFDD-3CBC52CD35BC}"/>
              </a:ext>
            </a:extLst>
          </p:cNvPr>
          <p:cNvSpPr/>
          <p:nvPr/>
        </p:nvSpPr>
        <p:spPr>
          <a:xfrm>
            <a:off x="7910848" y="617735"/>
            <a:ext cx="1082348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6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31</a:t>
            </a:r>
            <a:endParaRPr lang="en-GB" sz="66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54751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5699B824-11AF-A523-F0E4-AAD7E9A31A4D}"/>
              </a:ext>
            </a:extLst>
          </p:cNvPr>
          <p:cNvSpPr/>
          <p:nvPr/>
        </p:nvSpPr>
        <p:spPr>
          <a:xfrm>
            <a:off x="2861197" y="272435"/>
            <a:ext cx="6516719" cy="6313130"/>
          </a:xfrm>
          <a:prstGeom prst="roundRect">
            <a:avLst/>
          </a:prstGeom>
          <a:solidFill>
            <a:srgbClr val="F46C6C"/>
          </a:solidFill>
          <a:ln>
            <a:solidFill>
              <a:srgbClr val="F68A8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A5464E5-5168-4D71-EE7B-98A1D2CDC8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4911" y="1008826"/>
            <a:ext cx="3467000" cy="3362468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B2FD23E-D224-105E-D9CE-B010928429CA}"/>
              </a:ext>
            </a:extLst>
          </p:cNvPr>
          <p:cNvSpPr/>
          <p:nvPr/>
        </p:nvSpPr>
        <p:spPr>
          <a:xfrm>
            <a:off x="4110185" y="4682383"/>
            <a:ext cx="4316453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Defnyddio</a:t>
            </a:r>
            <a:r>
              <a:rPr lang="en-US" sz="54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</a:p>
          <a:p>
            <a:pPr algn="ctr"/>
            <a:r>
              <a:rPr lang="en-US" sz="5400" b="0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cyfrifiadur</a:t>
            </a:r>
            <a:endParaRPr lang="en-GB" sz="54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6015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94BB6619-DAAA-613C-96DB-BB66130DA666}"/>
              </a:ext>
            </a:extLst>
          </p:cNvPr>
          <p:cNvSpPr/>
          <p:nvPr/>
        </p:nvSpPr>
        <p:spPr>
          <a:xfrm>
            <a:off x="2810539" y="386866"/>
            <a:ext cx="6570922" cy="6084267"/>
          </a:xfrm>
          <a:prstGeom prst="roundRect">
            <a:avLst/>
          </a:prstGeom>
          <a:solidFill>
            <a:srgbClr val="E7C51D"/>
          </a:solidFill>
          <a:ln>
            <a:solidFill>
              <a:srgbClr val="E7C51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7B2AED-C8D1-1C16-6A33-6543BBB91B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328" y="804469"/>
            <a:ext cx="2619343" cy="3320294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4216524-97FA-FA8B-CCA3-360890036F2A}"/>
              </a:ext>
            </a:extLst>
          </p:cNvPr>
          <p:cNvSpPr/>
          <p:nvPr/>
        </p:nvSpPr>
        <p:spPr>
          <a:xfrm>
            <a:off x="7759243" y="804469"/>
            <a:ext cx="1382750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6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15</a:t>
            </a:r>
            <a:endParaRPr lang="en-GB" sz="66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C9FFD75-0C65-3FEA-B953-660821EAB18E}"/>
              </a:ext>
            </a:extLst>
          </p:cNvPr>
          <p:cNvSpPr/>
          <p:nvPr/>
        </p:nvSpPr>
        <p:spPr>
          <a:xfrm>
            <a:off x="4432755" y="4328452"/>
            <a:ext cx="3326488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0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Ymuno</a:t>
            </a:r>
            <a:r>
              <a:rPr lang="en-US" sz="60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â </a:t>
            </a:r>
          </a:p>
          <a:p>
            <a:pPr algn="ctr"/>
            <a:r>
              <a:rPr lang="en-US" sz="6000" b="0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chlwb</a:t>
            </a:r>
            <a:endParaRPr lang="en-GB" sz="60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9139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3103132E-3B57-5A4E-7783-9660EBE8886A}"/>
              </a:ext>
            </a:extLst>
          </p:cNvPr>
          <p:cNvSpPr>
            <a:spLocks/>
          </p:cNvSpPr>
          <p:nvPr/>
        </p:nvSpPr>
        <p:spPr>
          <a:xfrm>
            <a:off x="2656799" y="501314"/>
            <a:ext cx="6878401" cy="5855371"/>
          </a:xfrm>
          <a:prstGeom prst="roundRect">
            <a:avLst/>
          </a:prstGeom>
          <a:solidFill>
            <a:srgbClr val="C00000"/>
          </a:solidFill>
          <a:ln>
            <a:solidFill>
              <a:srgbClr val="E878B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A5CED09-4220-C355-3DA7-D37BDE7C2D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6772" y="1768183"/>
            <a:ext cx="4158263" cy="287068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137CAB9-D8C6-4887-2955-B2CE51BC0144}"/>
              </a:ext>
            </a:extLst>
          </p:cNvPr>
          <p:cNvSpPr/>
          <p:nvPr/>
        </p:nvSpPr>
        <p:spPr>
          <a:xfrm>
            <a:off x="8170638" y="844853"/>
            <a:ext cx="10310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30</a:t>
            </a:r>
            <a:endParaRPr lang="en-GB" sz="54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D371315-2D9E-5112-19B6-838DDA919C90}"/>
              </a:ext>
            </a:extLst>
          </p:cNvPr>
          <p:cNvSpPr/>
          <p:nvPr/>
        </p:nvSpPr>
        <p:spPr>
          <a:xfrm>
            <a:off x="4993773" y="4885049"/>
            <a:ext cx="2204451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6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Iaith</a:t>
            </a:r>
            <a:endParaRPr lang="en-GB" sz="66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35440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7477301B-973D-B669-59DB-6EC3B18893CD}"/>
              </a:ext>
            </a:extLst>
          </p:cNvPr>
          <p:cNvSpPr>
            <a:spLocks/>
          </p:cNvSpPr>
          <p:nvPr/>
        </p:nvSpPr>
        <p:spPr>
          <a:xfrm>
            <a:off x="2709963" y="405621"/>
            <a:ext cx="6772074" cy="6046757"/>
          </a:xfrm>
          <a:prstGeom prst="roundRect">
            <a:avLst/>
          </a:prstGeom>
          <a:solidFill>
            <a:srgbClr val="F56F0B"/>
          </a:solidFill>
          <a:ln>
            <a:solidFill>
              <a:srgbClr val="F56F0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4241787-FE98-9673-B881-6958EAD8D6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1017" y="1453050"/>
            <a:ext cx="3031601" cy="354040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4368FC9-3D9C-1059-4EF8-CBAAE7C976B0}"/>
              </a:ext>
            </a:extLst>
          </p:cNvPr>
          <p:cNvSpPr/>
          <p:nvPr/>
        </p:nvSpPr>
        <p:spPr>
          <a:xfrm>
            <a:off x="8398705" y="719587"/>
            <a:ext cx="654346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0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2</a:t>
            </a:r>
            <a:endParaRPr lang="en-GB" sz="60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9900F8D-CD48-1B02-1D3D-70DBA6DDD5FC}"/>
              </a:ext>
            </a:extLst>
          </p:cNvPr>
          <p:cNvSpPr/>
          <p:nvPr/>
        </p:nvSpPr>
        <p:spPr>
          <a:xfrm>
            <a:off x="4066267" y="5307416"/>
            <a:ext cx="4442242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b="0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Gwahaniaethau</a:t>
            </a:r>
            <a:endParaRPr lang="en-GB" sz="48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35853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108829FB-8E5D-8459-FFBB-2BA9F0B4098C}"/>
              </a:ext>
            </a:extLst>
          </p:cNvPr>
          <p:cNvSpPr/>
          <p:nvPr/>
        </p:nvSpPr>
        <p:spPr>
          <a:xfrm>
            <a:off x="3116104" y="384581"/>
            <a:ext cx="6295848" cy="5892895"/>
          </a:xfrm>
          <a:prstGeom prst="roundRect">
            <a:avLst/>
          </a:prstGeom>
          <a:solidFill>
            <a:srgbClr val="592183"/>
          </a:solidFill>
          <a:ln>
            <a:solidFill>
              <a:srgbClr val="59218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4E49A5E-720F-C263-2E66-04CA1A0ADE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6494" y="745106"/>
            <a:ext cx="2495069" cy="328715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6FA7AB4-6B65-4006-A030-B96136B69FB3}"/>
              </a:ext>
            </a:extLst>
          </p:cNvPr>
          <p:cNvSpPr/>
          <p:nvPr/>
        </p:nvSpPr>
        <p:spPr>
          <a:xfrm>
            <a:off x="2905785" y="4739369"/>
            <a:ext cx="6716486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800" b="0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Cadw’n</a:t>
            </a:r>
            <a:r>
              <a:rPr lang="en-US" sz="48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US" sz="4800" b="0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ddiogel</a:t>
            </a:r>
            <a:endParaRPr lang="en-GB" sz="48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3AAA895-04BE-5AD0-2696-79209060625C}"/>
              </a:ext>
            </a:extLst>
          </p:cNvPr>
          <p:cNvSpPr/>
          <p:nvPr/>
        </p:nvSpPr>
        <p:spPr>
          <a:xfrm>
            <a:off x="8374917" y="952359"/>
            <a:ext cx="64633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11</a:t>
            </a:r>
            <a:endParaRPr lang="en-GB" sz="40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59212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8AE540E4-A830-93D2-338C-4C0DEBBC9EB7}"/>
              </a:ext>
            </a:extLst>
          </p:cNvPr>
          <p:cNvSpPr>
            <a:spLocks/>
          </p:cNvSpPr>
          <p:nvPr/>
        </p:nvSpPr>
        <p:spPr>
          <a:xfrm>
            <a:off x="450998" y="445688"/>
            <a:ext cx="1936065" cy="2122340"/>
          </a:xfrm>
          <a:prstGeom prst="round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F8B0581-7A2A-9075-7043-6823F7D47BC0}"/>
              </a:ext>
            </a:extLst>
          </p:cNvPr>
          <p:cNvSpPr>
            <a:spLocks/>
          </p:cNvSpPr>
          <p:nvPr/>
        </p:nvSpPr>
        <p:spPr>
          <a:xfrm>
            <a:off x="710506" y="1861288"/>
            <a:ext cx="1417047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600" b="0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Enw</a:t>
            </a:r>
            <a:endParaRPr lang="en-GB" sz="36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C44F04A-40B4-757F-5BCF-CA50B8CC8B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1115" y="528734"/>
            <a:ext cx="942850" cy="1162849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42F3139-E5FF-E71E-1CCE-EB90142D523F}"/>
              </a:ext>
            </a:extLst>
          </p:cNvPr>
          <p:cNvSpPr>
            <a:spLocks/>
          </p:cNvSpPr>
          <p:nvPr/>
        </p:nvSpPr>
        <p:spPr>
          <a:xfrm>
            <a:off x="1967264" y="562070"/>
            <a:ext cx="387886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7</a:t>
            </a:r>
            <a:endParaRPr lang="en-GB" sz="32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9B38E1C8-7F1E-3290-1533-F0168CA0F8A0}"/>
              </a:ext>
            </a:extLst>
          </p:cNvPr>
          <p:cNvSpPr/>
          <p:nvPr/>
        </p:nvSpPr>
        <p:spPr>
          <a:xfrm>
            <a:off x="462015" y="3286480"/>
            <a:ext cx="1936065" cy="2122340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80B9F19-5DDA-8FA4-4FB1-604EDE021CAB}"/>
              </a:ext>
            </a:extLst>
          </p:cNvPr>
          <p:cNvSpPr/>
          <p:nvPr/>
        </p:nvSpPr>
        <p:spPr>
          <a:xfrm>
            <a:off x="622178" y="4482700"/>
            <a:ext cx="1593706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Byw</a:t>
            </a:r>
            <a:r>
              <a:rPr lang="en-US" sz="24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gyda</a:t>
            </a:r>
            <a:r>
              <a:rPr lang="en-US" sz="24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</a:p>
          <a:p>
            <a:pPr algn="ctr"/>
            <a:r>
              <a:rPr lang="en-US" sz="240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theulu</a:t>
            </a:r>
            <a:endParaRPr lang="en-GB" sz="24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A5DFFDF-A27B-79B0-8792-B19E04689BE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656" t="3504" r="1895"/>
          <a:stretch/>
        </p:blipFill>
        <p:spPr>
          <a:xfrm>
            <a:off x="848055" y="3384719"/>
            <a:ext cx="1145720" cy="112851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7E577E28-923F-6B05-1647-28F5BC03DA2E}"/>
              </a:ext>
            </a:extLst>
          </p:cNvPr>
          <p:cNvSpPr/>
          <p:nvPr/>
        </p:nvSpPr>
        <p:spPr>
          <a:xfrm>
            <a:off x="1816371" y="3225824"/>
            <a:ext cx="46679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5</a:t>
            </a:r>
            <a:endParaRPr lang="en-GB" sz="36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7065BDBF-8047-0530-7351-36AFDFF8368A}"/>
              </a:ext>
            </a:extLst>
          </p:cNvPr>
          <p:cNvSpPr/>
          <p:nvPr/>
        </p:nvSpPr>
        <p:spPr>
          <a:xfrm>
            <a:off x="2814001" y="1181890"/>
            <a:ext cx="1936065" cy="2152583"/>
          </a:xfrm>
          <a:prstGeom prst="roundRect">
            <a:avLst/>
          </a:prstGeom>
          <a:solidFill>
            <a:srgbClr val="E7C51D"/>
          </a:solidFill>
          <a:ln>
            <a:solidFill>
              <a:srgbClr val="E7C51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B49492CE-0488-5BAE-58C2-9475ACF01B3D}"/>
              </a:ext>
            </a:extLst>
          </p:cNvPr>
          <p:cNvSpPr/>
          <p:nvPr/>
        </p:nvSpPr>
        <p:spPr>
          <a:xfrm>
            <a:off x="5165987" y="489056"/>
            <a:ext cx="2078766" cy="2166402"/>
          </a:xfrm>
          <a:prstGeom prst="roundRect">
            <a:avLst/>
          </a:prstGeom>
          <a:solidFill>
            <a:srgbClr val="3B1113"/>
          </a:solidFill>
          <a:ln>
            <a:solidFill>
              <a:srgbClr val="5A1A1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1BD45A20-09DC-3662-A1FE-8691919DF8BF}"/>
              </a:ext>
            </a:extLst>
          </p:cNvPr>
          <p:cNvSpPr/>
          <p:nvPr/>
        </p:nvSpPr>
        <p:spPr>
          <a:xfrm>
            <a:off x="5218807" y="3400125"/>
            <a:ext cx="2025946" cy="2122340"/>
          </a:xfrm>
          <a:prstGeom prst="roundRect">
            <a:avLst/>
          </a:prstGeom>
          <a:solidFill>
            <a:srgbClr val="A2008B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85144B4F-AEDF-F5E6-DDED-4E27C2193B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05613" y="3664287"/>
            <a:ext cx="1022185" cy="1232865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1BB04C5C-40A2-C0AD-0DD4-0D37856126A8}"/>
              </a:ext>
            </a:extLst>
          </p:cNvPr>
          <p:cNvSpPr/>
          <p:nvPr/>
        </p:nvSpPr>
        <p:spPr>
          <a:xfrm>
            <a:off x="5520733" y="4985709"/>
            <a:ext cx="1388522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Chwarae</a:t>
            </a:r>
            <a:endParaRPr lang="en-GB" sz="24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797AD46-7E90-82C9-E331-BD54B9F5154F}"/>
              </a:ext>
            </a:extLst>
          </p:cNvPr>
          <p:cNvSpPr/>
          <p:nvPr/>
        </p:nvSpPr>
        <p:spPr>
          <a:xfrm>
            <a:off x="6670249" y="3448250"/>
            <a:ext cx="56618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31</a:t>
            </a:r>
            <a:endParaRPr lang="en-GB" sz="28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44565C8-E67B-C2DE-DB8D-34037BE2937A}"/>
              </a:ext>
            </a:extLst>
          </p:cNvPr>
          <p:cNvSpPr/>
          <p:nvPr/>
        </p:nvSpPr>
        <p:spPr>
          <a:xfrm>
            <a:off x="5624929" y="1847492"/>
            <a:ext cx="122501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Mynd </a:t>
            </a:r>
            <a:r>
              <a:rPr lang="en-US" sz="200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i’r</a:t>
            </a:r>
            <a:r>
              <a:rPr lang="en-US" sz="20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</a:p>
          <a:p>
            <a:pPr algn="ctr"/>
            <a:r>
              <a:rPr lang="en-US" sz="200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ysgol</a:t>
            </a:r>
            <a:endParaRPr lang="en-GB" sz="20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94D483A-E420-5BC4-8F59-47F7BCCDD5E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1148" t="4414" r="7910"/>
          <a:stretch/>
        </p:blipFill>
        <p:spPr>
          <a:xfrm>
            <a:off x="5880613" y="723411"/>
            <a:ext cx="702333" cy="1093089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7EF937B5-6EAF-F684-05FA-C29D5CB4F72F}"/>
              </a:ext>
            </a:extLst>
          </p:cNvPr>
          <p:cNvSpPr/>
          <p:nvPr/>
        </p:nvSpPr>
        <p:spPr>
          <a:xfrm>
            <a:off x="6601905" y="528734"/>
            <a:ext cx="62388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28</a:t>
            </a:r>
            <a:endParaRPr lang="en-GB" sz="28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93AFCE4A-5730-2BC5-8766-B8D00592955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60688" y="1295597"/>
            <a:ext cx="956151" cy="1212022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EA453D73-C26A-FD4F-A220-439F8FE12935}"/>
              </a:ext>
            </a:extLst>
          </p:cNvPr>
          <p:cNvSpPr/>
          <p:nvPr/>
        </p:nvSpPr>
        <p:spPr>
          <a:xfrm>
            <a:off x="3119449" y="2418538"/>
            <a:ext cx="1443024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Ymuno</a:t>
            </a:r>
            <a:r>
              <a:rPr lang="en-US" sz="24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â </a:t>
            </a:r>
          </a:p>
          <a:p>
            <a:pPr algn="ctr"/>
            <a:r>
              <a:rPr lang="en-US" sz="2400" b="0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chlwb</a:t>
            </a:r>
            <a:endParaRPr lang="en-GB" sz="24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09EA651-D6E4-F550-9558-ED9B07AE85D2}"/>
              </a:ext>
            </a:extLst>
          </p:cNvPr>
          <p:cNvSpPr/>
          <p:nvPr/>
        </p:nvSpPr>
        <p:spPr>
          <a:xfrm>
            <a:off x="4141709" y="1245248"/>
            <a:ext cx="56618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15</a:t>
            </a:r>
            <a:endParaRPr lang="en-GB" sz="28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4B119EEC-AD4A-582F-3AF7-E96DC75EDE46}"/>
              </a:ext>
            </a:extLst>
          </p:cNvPr>
          <p:cNvSpPr/>
          <p:nvPr/>
        </p:nvSpPr>
        <p:spPr>
          <a:xfrm>
            <a:off x="7731559" y="3839370"/>
            <a:ext cx="2025946" cy="2260354"/>
          </a:xfrm>
          <a:prstGeom prst="roundRect">
            <a:avLst/>
          </a:prstGeom>
          <a:solidFill>
            <a:srgbClr val="592183"/>
          </a:solidFill>
          <a:ln>
            <a:solidFill>
              <a:srgbClr val="59218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1C0932E3-8C72-55CC-55BC-18080EFF375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09639" y="3934505"/>
            <a:ext cx="973112" cy="1282036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5DB4E1BB-EC90-EA41-966D-53DE1637549A}"/>
              </a:ext>
            </a:extLst>
          </p:cNvPr>
          <p:cNvSpPr/>
          <p:nvPr/>
        </p:nvSpPr>
        <p:spPr>
          <a:xfrm>
            <a:off x="8159296" y="5236342"/>
            <a:ext cx="1228221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Cadw’n</a:t>
            </a:r>
            <a:r>
              <a:rPr lang="en-US" sz="24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</a:p>
          <a:p>
            <a:pPr algn="ctr"/>
            <a:r>
              <a:rPr lang="en-US" sz="2400" b="0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ddiogel</a:t>
            </a:r>
            <a:endParaRPr lang="en-GB" sz="24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56EF388-C759-E8A5-9932-80628546C05B}"/>
              </a:ext>
            </a:extLst>
          </p:cNvPr>
          <p:cNvSpPr/>
          <p:nvPr/>
        </p:nvSpPr>
        <p:spPr>
          <a:xfrm>
            <a:off x="9173188" y="3858845"/>
            <a:ext cx="50847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11</a:t>
            </a:r>
            <a:endParaRPr lang="en-GB" sz="28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CFB3CCBE-1CE1-53FC-3ADB-5138D00B93E0}"/>
              </a:ext>
            </a:extLst>
          </p:cNvPr>
          <p:cNvSpPr/>
          <p:nvPr/>
        </p:nvSpPr>
        <p:spPr>
          <a:xfrm>
            <a:off x="7732767" y="1181889"/>
            <a:ext cx="1936065" cy="2202830"/>
          </a:xfrm>
          <a:prstGeom prst="roundRect">
            <a:avLst/>
          </a:prstGeom>
          <a:solidFill>
            <a:srgbClr val="F46C6C"/>
          </a:solidFill>
          <a:ln>
            <a:solidFill>
              <a:srgbClr val="F68A8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EB31A41C-BC5E-781A-5D2B-528486D9409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67181" y="1347931"/>
            <a:ext cx="1258027" cy="1220097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3ACA7358-6AC7-4EFA-CB34-5F9289DDE5B9}"/>
              </a:ext>
            </a:extLst>
          </p:cNvPr>
          <p:cNvSpPr/>
          <p:nvPr/>
        </p:nvSpPr>
        <p:spPr>
          <a:xfrm>
            <a:off x="7986951" y="2571609"/>
            <a:ext cx="151515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Defnyddio</a:t>
            </a:r>
            <a:r>
              <a:rPr lang="en-US" sz="20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</a:p>
          <a:p>
            <a:pPr algn="ctr"/>
            <a:r>
              <a:rPr lang="en-US" sz="2000" b="0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cyfrifiadur</a:t>
            </a:r>
            <a:endParaRPr lang="en-GB" sz="20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35" name="Rectangle: Rounded Corners 34">
            <a:extLst>
              <a:ext uri="{FF2B5EF4-FFF2-40B4-BE49-F238E27FC236}">
                <a16:creationId xmlns:a16="http://schemas.microsoft.com/office/drawing/2014/main" id="{3F4B6559-AABE-5FB5-A9B1-8227F06EA181}"/>
              </a:ext>
            </a:extLst>
          </p:cNvPr>
          <p:cNvSpPr/>
          <p:nvPr/>
        </p:nvSpPr>
        <p:spPr>
          <a:xfrm>
            <a:off x="10068076" y="562070"/>
            <a:ext cx="1936065" cy="2152583"/>
          </a:xfrm>
          <a:prstGeom prst="roundRect">
            <a:avLst/>
          </a:prstGeom>
          <a:solidFill>
            <a:srgbClr val="E878B0"/>
          </a:solidFill>
          <a:ln>
            <a:solidFill>
              <a:srgbClr val="E878B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466CC6C0-D4C9-3013-659B-F67E9981A1A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377467" y="838209"/>
            <a:ext cx="1317281" cy="1209307"/>
          </a:xfrm>
          <a:prstGeom prst="rect">
            <a:avLst/>
          </a:prstGeom>
        </p:spPr>
      </p:pic>
      <p:sp>
        <p:nvSpPr>
          <p:cNvPr id="37" name="Rectangle: Rounded Corners 36">
            <a:extLst>
              <a:ext uri="{FF2B5EF4-FFF2-40B4-BE49-F238E27FC236}">
                <a16:creationId xmlns:a16="http://schemas.microsoft.com/office/drawing/2014/main" id="{E7AB21EB-8D77-25BF-72F3-CC6819C90C8E}"/>
              </a:ext>
            </a:extLst>
          </p:cNvPr>
          <p:cNvSpPr/>
          <p:nvPr/>
        </p:nvSpPr>
        <p:spPr>
          <a:xfrm>
            <a:off x="11352474" y="790344"/>
            <a:ext cx="388528" cy="253891"/>
          </a:xfrm>
          <a:prstGeom prst="roundRect">
            <a:avLst/>
          </a:prstGeom>
          <a:solidFill>
            <a:srgbClr val="E878B0"/>
          </a:solidFill>
          <a:ln>
            <a:solidFill>
              <a:srgbClr val="E878B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19C49FD9-ABEB-9AF3-EA37-5F065B5F5F62}"/>
              </a:ext>
            </a:extLst>
          </p:cNvPr>
          <p:cNvSpPr/>
          <p:nvPr/>
        </p:nvSpPr>
        <p:spPr>
          <a:xfrm>
            <a:off x="11205521" y="576599"/>
            <a:ext cx="803429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24</a:t>
            </a:r>
            <a:endParaRPr lang="en-GB" sz="28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FDBB481A-8AA5-2CF3-75BC-52EC1D2A4807}"/>
              </a:ext>
            </a:extLst>
          </p:cNvPr>
          <p:cNvSpPr/>
          <p:nvPr/>
        </p:nvSpPr>
        <p:spPr>
          <a:xfrm>
            <a:off x="10227454" y="2078293"/>
            <a:ext cx="1606541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Iechyd</a:t>
            </a:r>
            <a:endParaRPr lang="en-GB" sz="24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40" name="Rectangle: Rounded Corners 39">
            <a:extLst>
              <a:ext uri="{FF2B5EF4-FFF2-40B4-BE49-F238E27FC236}">
                <a16:creationId xmlns:a16="http://schemas.microsoft.com/office/drawing/2014/main" id="{19C8CC27-CCB4-CE8F-3BAC-8A589A98322C}"/>
              </a:ext>
            </a:extLst>
          </p:cNvPr>
          <p:cNvSpPr>
            <a:spLocks/>
          </p:cNvSpPr>
          <p:nvPr/>
        </p:nvSpPr>
        <p:spPr>
          <a:xfrm>
            <a:off x="10144481" y="3400125"/>
            <a:ext cx="1859660" cy="2260354"/>
          </a:xfrm>
          <a:prstGeom prst="roundRect">
            <a:avLst/>
          </a:prstGeom>
          <a:solidFill>
            <a:srgbClr val="F56F0B"/>
          </a:solidFill>
          <a:ln>
            <a:solidFill>
              <a:srgbClr val="F56F0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5C8FAA4A-09AA-6721-E98C-0B99B0B505C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567671" y="3779847"/>
            <a:ext cx="1015254" cy="1185646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AF4A03CF-5321-3B22-D7E8-D8FCE8EF1F03}"/>
              </a:ext>
            </a:extLst>
          </p:cNvPr>
          <p:cNvSpPr/>
          <p:nvPr/>
        </p:nvSpPr>
        <p:spPr>
          <a:xfrm>
            <a:off x="10204650" y="5137604"/>
            <a:ext cx="178125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0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Gwahaniaethau</a:t>
            </a:r>
            <a:endParaRPr lang="en-GB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08552DCF-F9A2-9061-C0DD-10DE9578F2F6}"/>
              </a:ext>
            </a:extLst>
          </p:cNvPr>
          <p:cNvSpPr/>
          <p:nvPr/>
        </p:nvSpPr>
        <p:spPr>
          <a:xfrm>
            <a:off x="11540664" y="3369938"/>
            <a:ext cx="46679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2</a:t>
            </a:r>
            <a:endParaRPr lang="en-GB" sz="36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46" name="Rectangle: Rounded Corners 45">
            <a:extLst>
              <a:ext uri="{FF2B5EF4-FFF2-40B4-BE49-F238E27FC236}">
                <a16:creationId xmlns:a16="http://schemas.microsoft.com/office/drawing/2014/main" id="{E05F0C1F-6465-96B4-F10C-3FAD890EC247}"/>
              </a:ext>
            </a:extLst>
          </p:cNvPr>
          <p:cNvSpPr>
            <a:spLocks/>
          </p:cNvSpPr>
          <p:nvPr/>
        </p:nvSpPr>
        <p:spPr>
          <a:xfrm>
            <a:off x="2809170" y="3779208"/>
            <a:ext cx="2013471" cy="2219036"/>
          </a:xfrm>
          <a:prstGeom prst="round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7" name="Picture 46">
            <a:extLst>
              <a:ext uri="{FF2B5EF4-FFF2-40B4-BE49-F238E27FC236}">
                <a16:creationId xmlns:a16="http://schemas.microsoft.com/office/drawing/2014/main" id="{77E7B53E-4058-C8B4-082A-5B6D731570F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065101" y="4334971"/>
            <a:ext cx="1476245" cy="1019134"/>
          </a:xfrm>
          <a:prstGeom prst="rect">
            <a:avLst/>
          </a:prstGeom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F7E32F85-75C3-DF1C-BBC9-F9832FECA87F}"/>
              </a:ext>
            </a:extLst>
          </p:cNvPr>
          <p:cNvSpPr/>
          <p:nvPr/>
        </p:nvSpPr>
        <p:spPr>
          <a:xfrm>
            <a:off x="4017048" y="3750166"/>
            <a:ext cx="68480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30</a:t>
            </a:r>
            <a:endParaRPr lang="en-GB" sz="32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BB6FA284-A1D3-F214-25F6-610A46E0E2D7}"/>
              </a:ext>
            </a:extLst>
          </p:cNvPr>
          <p:cNvSpPr/>
          <p:nvPr/>
        </p:nvSpPr>
        <p:spPr>
          <a:xfrm>
            <a:off x="3229485" y="5383787"/>
            <a:ext cx="116570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Iaith</a:t>
            </a:r>
            <a:endParaRPr lang="en-GB" sz="32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27783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464C18B-A2CA-1DE8-92D4-87754E92A85B}"/>
              </a:ext>
            </a:extLst>
          </p:cNvPr>
          <p:cNvSpPr/>
          <p:nvPr/>
        </p:nvSpPr>
        <p:spPr>
          <a:xfrm>
            <a:off x="262533" y="279814"/>
            <a:ext cx="4724370" cy="7694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lIns="91440" tIns="45720" rIns="91440" bIns="45720">
            <a:spAutoFit/>
          </a:bodyPr>
          <a:lstStyle/>
          <a:p>
            <a:r>
              <a:rPr lang="en-US" sz="4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</a:t>
            </a:r>
            <a:r>
              <a:rPr lang="en-GB" sz="4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weithgaredd</a:t>
            </a:r>
            <a:r>
              <a:rPr lang="en-GB" sz="4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Un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1005AE-92F0-8678-C56F-5BBD090145C3}"/>
              </a:ext>
            </a:extLst>
          </p:cNvPr>
          <p:cNvSpPr/>
          <p:nvPr/>
        </p:nvSpPr>
        <p:spPr>
          <a:xfrm>
            <a:off x="2299929" y="1267259"/>
            <a:ext cx="759214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i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Dyfalu</a:t>
            </a:r>
            <a:r>
              <a:rPr lang="en-GB" sz="4000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4000" i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fy</a:t>
            </a:r>
            <a:r>
              <a:rPr lang="en-GB" sz="4000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4000" i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mhartneriaid</a:t>
            </a:r>
            <a:r>
              <a:rPr lang="en-GB" sz="4000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4000" i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chwech</a:t>
            </a:r>
            <a:endParaRPr lang="en-GB" sz="4000" b="0" i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43AC095-526B-AC68-D721-B60EFAB2F747}"/>
              </a:ext>
            </a:extLst>
          </p:cNvPr>
          <p:cNvSpPr txBox="1"/>
          <p:nvPr/>
        </p:nvSpPr>
        <p:spPr>
          <a:xfrm>
            <a:off x="262533" y="2193149"/>
            <a:ext cx="1033484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Comic Sans MS" panose="030F0702030302020204" pitchFamily="66" charset="0"/>
              </a:rPr>
              <a:t>Yn </a:t>
            </a:r>
            <a:r>
              <a:rPr lang="en-US" sz="2800" dirty="0" err="1">
                <a:latin typeface="Comic Sans MS" panose="030F0702030302020204" pitchFamily="66" charset="0"/>
              </a:rPr>
              <a:t>gyntaf</a:t>
            </a:r>
            <a:r>
              <a:rPr lang="en-US" sz="2800" dirty="0">
                <a:latin typeface="Comic Sans MS" panose="030F0702030302020204" pitchFamily="66" charset="0"/>
              </a:rPr>
              <a:t>, </a:t>
            </a:r>
            <a:r>
              <a:rPr lang="en-US" sz="2800" dirty="0" err="1">
                <a:latin typeface="Comic Sans MS" panose="030F0702030302020204" pitchFamily="66" charset="0"/>
              </a:rPr>
              <a:t>gweithwch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mewn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parau</a:t>
            </a:r>
            <a:endParaRPr lang="en-US" sz="2800" dirty="0">
              <a:latin typeface="Comic Sans MS" panose="030F0702030302020204" pitchFamily="66" charset="0"/>
            </a:endParaRPr>
          </a:p>
          <a:p>
            <a:r>
              <a:rPr lang="en-US" sz="2800" dirty="0" err="1">
                <a:latin typeface="Comic Sans MS" panose="030F0702030302020204" pitchFamily="66" charset="0"/>
              </a:rPr>
              <a:t>Nesaf</a:t>
            </a:r>
            <a:r>
              <a:rPr lang="en-US" sz="2800" dirty="0">
                <a:latin typeface="Comic Sans MS" panose="030F0702030302020204" pitchFamily="66" charset="0"/>
              </a:rPr>
              <a:t>, </a:t>
            </a:r>
            <a:r>
              <a:rPr lang="en-US" sz="2800" dirty="0" err="1">
                <a:latin typeface="Comic Sans MS" panose="030F0702030302020204" pitchFamily="66" charset="0"/>
              </a:rPr>
              <a:t>rhannwch</a:t>
            </a:r>
            <a:r>
              <a:rPr lang="en-US" sz="2800" dirty="0">
                <a:latin typeface="Comic Sans MS" panose="030F0702030302020204" pitchFamily="66" charset="0"/>
              </a:rPr>
              <a:t> y </a:t>
            </a:r>
            <a:r>
              <a:rPr lang="en-US" sz="2800" dirty="0" err="1">
                <a:latin typeface="Comic Sans MS" panose="030F0702030302020204" pitchFamily="66" charset="0"/>
              </a:rPr>
              <a:t>bwrdd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bach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gwyn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yn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chwech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</a:p>
          <a:p>
            <a:r>
              <a:rPr lang="en-US" sz="2800" dirty="0" err="1">
                <a:latin typeface="Comic Sans MS" panose="030F0702030302020204" pitchFamily="66" charset="0"/>
              </a:rPr>
              <a:t>Wedyn</a:t>
            </a:r>
            <a:r>
              <a:rPr lang="en-US" sz="2800" dirty="0">
                <a:latin typeface="Comic Sans MS" panose="030F0702030302020204" pitchFamily="66" charset="0"/>
              </a:rPr>
              <a:t>, </a:t>
            </a:r>
            <a:r>
              <a:rPr lang="en-US" sz="2800" dirty="0" err="1">
                <a:latin typeface="Comic Sans MS" panose="030F0702030302020204" pitchFamily="66" charset="0"/>
              </a:rPr>
              <a:t>dewiswch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chwe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hawl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plentyn</a:t>
            </a:r>
            <a:r>
              <a:rPr lang="en-US" sz="2800" dirty="0">
                <a:latin typeface="Comic Sans MS" panose="030F0702030302020204" pitchFamily="66" charset="0"/>
              </a:rPr>
              <a:t> o’r </a:t>
            </a:r>
            <a:r>
              <a:rPr lang="en-US" sz="2800" dirty="0" err="1">
                <a:latin typeface="Comic Sans MS" panose="030F0702030302020204" pitchFamily="66" charset="0"/>
              </a:rPr>
              <a:t>bwrdd</a:t>
            </a:r>
            <a:endParaRPr lang="en-US" sz="2800" dirty="0">
              <a:latin typeface="Comic Sans MS" panose="030F0702030302020204" pitchFamily="66" charset="0"/>
            </a:endParaRPr>
          </a:p>
          <a:p>
            <a:r>
              <a:rPr lang="en-US" sz="2800" dirty="0">
                <a:latin typeface="Comic Sans MS" panose="030F0702030302020204" pitchFamily="66" charset="0"/>
              </a:rPr>
              <a:t>Ac </a:t>
            </a:r>
            <a:r>
              <a:rPr lang="en-US" sz="2800" dirty="0" err="1">
                <a:latin typeface="Comic Sans MS" panose="030F0702030302020204" pitchFamily="66" charset="0"/>
              </a:rPr>
              <a:t>yn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olaf</a:t>
            </a:r>
            <a:r>
              <a:rPr lang="en-US" sz="2800" dirty="0">
                <a:latin typeface="Comic Sans MS" panose="030F0702030302020204" pitchFamily="66" charset="0"/>
              </a:rPr>
              <a:t>, </a:t>
            </a:r>
            <a:r>
              <a:rPr lang="en-GB" sz="2800" dirty="0" err="1">
                <a:latin typeface="Comic Sans MS" panose="030F0702030302020204" pitchFamily="66" charset="0"/>
              </a:rPr>
              <a:t>Ysgrifennwch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eich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chwe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hawl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plentyn</a:t>
            </a:r>
            <a:r>
              <a:rPr lang="en-GB" sz="2800" dirty="0"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6D5B65-139C-3E66-7D82-0CA910515715}"/>
              </a:ext>
            </a:extLst>
          </p:cNvPr>
          <p:cNvSpPr txBox="1"/>
          <p:nvPr/>
        </p:nvSpPr>
        <p:spPr>
          <a:xfrm>
            <a:off x="-394988" y="5113687"/>
            <a:ext cx="650712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>
                <a:latin typeface="Comic Sans MS" panose="030F0702030302020204" pitchFamily="66" charset="0"/>
              </a:rPr>
              <a:t>Defnyddiwch</a:t>
            </a:r>
            <a:r>
              <a:rPr lang="en-US" sz="2800" dirty="0">
                <a:latin typeface="Comic Sans MS" panose="030F0702030302020204" pitchFamily="66" charset="0"/>
              </a:rPr>
              <a:t> y </a:t>
            </a:r>
            <a:r>
              <a:rPr lang="en-US" sz="2800" dirty="0" err="1">
                <a:latin typeface="Comic Sans MS" panose="030F0702030302020204" pitchFamily="66" charset="0"/>
              </a:rPr>
              <a:t>patrwm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</a:p>
          <a:p>
            <a:pPr algn="ctr"/>
            <a:endParaRPr lang="en-US" sz="2800" dirty="0">
              <a:latin typeface="Comic Sans MS" panose="030F0702030302020204" pitchFamily="66" charset="0"/>
            </a:endParaRPr>
          </a:p>
          <a:p>
            <a:pPr algn="ctr"/>
            <a:r>
              <a:rPr lang="en-US" sz="2800" i="1" dirty="0">
                <a:latin typeface="Comic Sans MS" panose="030F0702030302020204" pitchFamily="66" charset="0"/>
              </a:rPr>
              <a:t>“Oes </a:t>
            </a:r>
            <a:r>
              <a:rPr lang="en-US" sz="2800" i="1" dirty="0" err="1">
                <a:latin typeface="Comic Sans MS" panose="030F0702030302020204" pitchFamily="66" charset="0"/>
              </a:rPr>
              <a:t>cerdyn</a:t>
            </a:r>
            <a:r>
              <a:rPr lang="en-US" sz="2800" i="1" dirty="0">
                <a:latin typeface="Comic Sans MS" panose="030F0702030302020204" pitchFamily="66" charset="0"/>
              </a:rPr>
              <a:t> ______</a:t>
            </a:r>
            <a:r>
              <a:rPr lang="en-US" sz="2800" i="1" dirty="0" err="1">
                <a:latin typeface="Comic Sans MS" panose="030F0702030302020204" pitchFamily="66" charset="0"/>
              </a:rPr>
              <a:t>gyda</a:t>
            </a:r>
            <a:r>
              <a:rPr lang="en-US" sz="2800" i="1" dirty="0">
                <a:latin typeface="Comic Sans MS" panose="030F0702030302020204" pitchFamily="66" charset="0"/>
              </a:rPr>
              <a:t> ti?</a:t>
            </a:r>
            <a:endParaRPr lang="en-GB" sz="2800" i="1" dirty="0">
              <a:latin typeface="Comic Sans MS" panose="030F0702030302020204" pitchFamily="66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BE90CBB-D692-3A83-C354-D8AB492B68A1}"/>
              </a:ext>
            </a:extLst>
          </p:cNvPr>
          <p:cNvSpPr/>
          <p:nvPr/>
        </p:nvSpPr>
        <p:spPr>
          <a:xfrm>
            <a:off x="447503" y="4404695"/>
            <a:ext cx="4982454" cy="646331"/>
          </a:xfrm>
          <a:prstGeom prst="rect">
            <a:avLst/>
          </a:prstGeom>
          <a:solidFill>
            <a:srgbClr val="F89708"/>
          </a:solidFill>
        </p:spPr>
        <p:txBody>
          <a:bodyPr wrap="none" lIns="91440" tIns="45720" rIns="91440" bIns="45720">
            <a:spAutoFit/>
          </a:bodyPr>
          <a:lstStyle/>
          <a:p>
            <a:r>
              <a:rPr lang="en-US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Partner Un - </a:t>
            </a:r>
            <a:r>
              <a:rPr lang="en-US" sz="3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Cwestiwn</a:t>
            </a:r>
            <a:endParaRPr lang="en-GB" sz="36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3609ECA-1CE2-CD97-11A1-47D6D6139EFD}"/>
              </a:ext>
            </a:extLst>
          </p:cNvPr>
          <p:cNvSpPr/>
          <p:nvPr/>
        </p:nvSpPr>
        <p:spPr>
          <a:xfrm>
            <a:off x="7175621" y="4404695"/>
            <a:ext cx="4315605" cy="646331"/>
          </a:xfrm>
          <a:prstGeom prst="rect">
            <a:avLst/>
          </a:prstGeom>
          <a:solidFill>
            <a:srgbClr val="F89708"/>
          </a:solidFill>
        </p:spPr>
        <p:txBody>
          <a:bodyPr wrap="none" lIns="91440" tIns="45720" rIns="91440" bIns="45720">
            <a:spAutoFit/>
          </a:bodyPr>
          <a:lstStyle/>
          <a:p>
            <a:r>
              <a:rPr lang="en-US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Partner Dau - </a:t>
            </a:r>
            <a:r>
              <a:rPr lang="en-US" sz="3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Ateb</a:t>
            </a:r>
            <a:endParaRPr lang="en-GB" sz="36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4C2EFD7-2120-A782-F24C-CE7B2F9891E8}"/>
              </a:ext>
            </a:extLst>
          </p:cNvPr>
          <p:cNvSpPr txBox="1"/>
          <p:nvPr/>
        </p:nvSpPr>
        <p:spPr>
          <a:xfrm>
            <a:off x="6112137" y="5503932"/>
            <a:ext cx="65071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i="1" dirty="0">
                <a:latin typeface="Comic Sans MS" panose="030F0702030302020204" pitchFamily="66" charset="0"/>
              </a:rPr>
              <a:t>Oes / </a:t>
            </a:r>
            <a:r>
              <a:rPr lang="en-US" sz="2800" i="1" dirty="0" err="1">
                <a:latin typeface="Comic Sans MS" panose="030F0702030302020204" pitchFamily="66" charset="0"/>
              </a:rPr>
              <a:t>Nac</a:t>
            </a:r>
            <a:r>
              <a:rPr lang="en-US" sz="2800" i="1" dirty="0">
                <a:latin typeface="Comic Sans MS" panose="030F0702030302020204" pitchFamily="66" charset="0"/>
              </a:rPr>
              <a:t> Oes </a:t>
            </a:r>
            <a:endParaRPr lang="en-GB" sz="2800" i="1" dirty="0">
              <a:latin typeface="Comic Sans MS" panose="030F0702030302020204" pitchFamily="66" charset="0"/>
            </a:endParaRPr>
          </a:p>
        </p:txBody>
      </p:sp>
      <p:pic>
        <p:nvPicPr>
          <p:cNvPr id="1026" name="Picture 2" descr="Mini whiteboard – Why it's an essential learning tool - Teachwire">
            <a:extLst>
              <a:ext uri="{FF2B5EF4-FFF2-40B4-BE49-F238E27FC236}">
                <a16:creationId xmlns:a16="http://schemas.microsoft.com/office/drawing/2014/main" id="{125E6901-001A-01B6-437B-CFADC15C7D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5386" y="2193149"/>
            <a:ext cx="3014081" cy="1737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757C6FC-A7E1-BB4F-B206-93D6C0755B35}"/>
              </a:ext>
            </a:extLst>
          </p:cNvPr>
          <p:cNvCxnSpPr>
            <a:cxnSpLocks/>
          </p:cNvCxnSpPr>
          <p:nvPr/>
        </p:nvCxnSpPr>
        <p:spPr>
          <a:xfrm>
            <a:off x="10125774" y="2406316"/>
            <a:ext cx="0" cy="1328286"/>
          </a:xfrm>
          <a:prstGeom prst="line">
            <a:avLst/>
          </a:prstGeom>
          <a:ln w="38100">
            <a:solidFill>
              <a:srgbClr val="3B1113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6BB7C00B-AFE7-AB48-6AC6-9AFF9C63F1B1}"/>
              </a:ext>
            </a:extLst>
          </p:cNvPr>
          <p:cNvCxnSpPr>
            <a:cxnSpLocks/>
          </p:cNvCxnSpPr>
          <p:nvPr/>
        </p:nvCxnSpPr>
        <p:spPr>
          <a:xfrm>
            <a:off x="10855689" y="2417020"/>
            <a:ext cx="0" cy="1328286"/>
          </a:xfrm>
          <a:prstGeom prst="line">
            <a:avLst/>
          </a:prstGeom>
          <a:ln w="38100">
            <a:solidFill>
              <a:srgbClr val="3B1113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ED334C7-D355-967B-C180-23CCE09AF912}"/>
              </a:ext>
            </a:extLst>
          </p:cNvPr>
          <p:cNvCxnSpPr>
            <a:cxnSpLocks/>
          </p:cNvCxnSpPr>
          <p:nvPr/>
        </p:nvCxnSpPr>
        <p:spPr>
          <a:xfrm flipH="1">
            <a:off x="9451975" y="3070459"/>
            <a:ext cx="2039251" cy="0"/>
          </a:xfrm>
          <a:prstGeom prst="line">
            <a:avLst/>
          </a:prstGeom>
          <a:ln w="38100">
            <a:solidFill>
              <a:srgbClr val="3B1113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2" name="Picture 2">
            <a:extLst>
              <a:ext uri="{FF2B5EF4-FFF2-40B4-BE49-F238E27FC236}">
                <a16:creationId xmlns:a16="http://schemas.microsoft.com/office/drawing/2014/main" id="{18911A00-D093-42D5-B5AC-AB0A349EF0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5689" y="203079"/>
            <a:ext cx="1012787" cy="1293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63504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625AB0B9-0FEA-661B-D4E7-4544A1168F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5400" y="1002864"/>
            <a:ext cx="3799839" cy="4852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485A0B2-F35B-7282-5284-39174F4301E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 l="803" t="10210" b="60869"/>
          <a:stretch/>
        </p:blipFill>
        <p:spPr>
          <a:xfrm rot="16200000">
            <a:off x="-3189249" y="3189249"/>
            <a:ext cx="6858000" cy="47950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0B53F90-75C6-D343-E995-BEFAEDAD7EA0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</a:blip>
          <a:srcRect l="803" t="10210" r="-1" b="65577"/>
          <a:stretch/>
        </p:blipFill>
        <p:spPr>
          <a:xfrm>
            <a:off x="0" y="0"/>
            <a:ext cx="12192000" cy="40144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56A5A1C-CBF4-FC5F-35FB-4D2F83F9EAA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 l="-576" t="-43597" r="1378" b="63127"/>
          <a:stretch/>
        </p:blipFill>
        <p:spPr>
          <a:xfrm rot="10800000">
            <a:off x="80117" y="6382484"/>
            <a:ext cx="12192000" cy="133416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1113D14-84D9-F44A-FEBB-957A1555FBA3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 l="400" t="8226" r="402" b="62853"/>
          <a:stretch/>
        </p:blipFill>
        <p:spPr>
          <a:xfrm rot="5400000">
            <a:off x="8545181" y="3161370"/>
            <a:ext cx="6858000" cy="479504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7F2EC1C-0694-D0AA-0D62-429D0233100F}"/>
              </a:ext>
            </a:extLst>
          </p:cNvPr>
          <p:cNvSpPr/>
          <p:nvPr/>
        </p:nvSpPr>
        <p:spPr>
          <a:xfrm>
            <a:off x="5819833" y="2715638"/>
            <a:ext cx="51500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Patrwm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newydd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0517544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443540A-C040-E0C3-14FF-4200DFF56CF7}"/>
              </a:ext>
            </a:extLst>
          </p:cNvPr>
          <p:cNvSpPr/>
          <p:nvPr/>
        </p:nvSpPr>
        <p:spPr>
          <a:xfrm>
            <a:off x="2567630" y="2479655"/>
            <a:ext cx="7056740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9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Dylai’r</a:t>
            </a:r>
            <a:r>
              <a:rPr lang="en-GB" sz="9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plant</a:t>
            </a:r>
          </a:p>
        </p:txBody>
      </p:sp>
      <p:sp>
        <p:nvSpPr>
          <p:cNvPr id="3" name="Thought Bubble: Cloud 2">
            <a:extLst>
              <a:ext uri="{FF2B5EF4-FFF2-40B4-BE49-F238E27FC236}">
                <a16:creationId xmlns:a16="http://schemas.microsoft.com/office/drawing/2014/main" id="{05EC6932-2EC4-150D-608A-73FDCBF46908}"/>
              </a:ext>
            </a:extLst>
          </p:cNvPr>
          <p:cNvSpPr/>
          <p:nvPr/>
        </p:nvSpPr>
        <p:spPr>
          <a:xfrm>
            <a:off x="7724813" y="122031"/>
            <a:ext cx="3799114" cy="1883228"/>
          </a:xfrm>
          <a:prstGeom prst="cloudCallout">
            <a:avLst>
              <a:gd name="adj1" fmla="val -80432"/>
              <a:gd name="adj2" fmla="val 54986"/>
            </a:avLst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D39CCC4-EDA9-5DCC-C5AA-46DED62BC2BA}"/>
              </a:ext>
            </a:extLst>
          </p:cNvPr>
          <p:cNvSpPr/>
          <p:nvPr/>
        </p:nvSpPr>
        <p:spPr>
          <a:xfrm>
            <a:off x="7960292" y="768421"/>
            <a:ext cx="3328155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Beth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ddylai’r</a:t>
            </a:r>
            <a:r>
              <a:rPr lang="en-GB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plant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wneud</a:t>
            </a:r>
            <a:r>
              <a:rPr lang="en-GB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408351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6502167-51CA-5016-EBD2-A291E679B19C}"/>
              </a:ext>
            </a:extLst>
          </p:cNvPr>
          <p:cNvSpPr/>
          <p:nvPr/>
        </p:nvSpPr>
        <p:spPr>
          <a:xfrm>
            <a:off x="748889" y="2910527"/>
            <a:ext cx="42594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Dylai’r</a:t>
            </a:r>
            <a:r>
              <a:rPr lang="en-GB" sz="5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plant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37C784AA-B9EE-97D9-0787-2896D2CDE1C2}"/>
              </a:ext>
            </a:extLst>
          </p:cNvPr>
          <p:cNvCxnSpPr>
            <a:cxnSpLocks/>
          </p:cNvCxnSpPr>
          <p:nvPr/>
        </p:nvCxnSpPr>
        <p:spPr>
          <a:xfrm flipV="1">
            <a:off x="2736875" y="3890665"/>
            <a:ext cx="975809" cy="1099976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2A90EB9-8FD8-A945-3700-DAE19E90886D}"/>
              </a:ext>
            </a:extLst>
          </p:cNvPr>
          <p:cNvCxnSpPr>
            <a:cxnSpLocks/>
          </p:cNvCxnSpPr>
          <p:nvPr/>
        </p:nvCxnSpPr>
        <p:spPr>
          <a:xfrm flipH="1" flipV="1">
            <a:off x="5649817" y="3890665"/>
            <a:ext cx="1092506" cy="121052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22112200-9DBC-4FD9-AFE7-325D22471B7C}"/>
              </a:ext>
            </a:extLst>
          </p:cNvPr>
          <p:cNvSpPr/>
          <p:nvPr/>
        </p:nvSpPr>
        <p:spPr>
          <a:xfrm>
            <a:off x="5934085" y="5147411"/>
            <a:ext cx="408797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T.M </a:t>
            </a:r>
            <a:r>
              <a:rPr lang="en-GB" sz="40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ar</a:t>
            </a:r>
            <a:r>
              <a:rPr lang="en-GB" sz="40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40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ôl</a:t>
            </a:r>
            <a:r>
              <a:rPr lang="en-GB" sz="40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person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B5774CA-E8B9-B601-1572-F444E52DC537}"/>
              </a:ext>
            </a:extLst>
          </p:cNvPr>
          <p:cNvSpPr/>
          <p:nvPr/>
        </p:nvSpPr>
        <p:spPr>
          <a:xfrm>
            <a:off x="141866" y="78059"/>
            <a:ext cx="482215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Dyma’r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patrwm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newydd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: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B9953E0-94BA-D2EA-5826-0D37C19627D2}"/>
              </a:ext>
            </a:extLst>
          </p:cNvPr>
          <p:cNvSpPr/>
          <p:nvPr/>
        </p:nvSpPr>
        <p:spPr>
          <a:xfrm>
            <a:off x="1453444" y="4885742"/>
            <a:ext cx="193193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person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A110ECC-3CE5-9168-E80F-B8FBA78D7AC4}"/>
              </a:ext>
            </a:extLst>
          </p:cNvPr>
          <p:cNvSpPr>
            <a:spLocks/>
          </p:cNvSpPr>
          <p:nvPr/>
        </p:nvSpPr>
        <p:spPr>
          <a:xfrm>
            <a:off x="9484243" y="237058"/>
            <a:ext cx="2565892" cy="2511594"/>
          </a:xfrm>
          <a:prstGeom prst="roundRect">
            <a:avLst/>
          </a:prstGeom>
          <a:solidFill>
            <a:srgbClr val="3B1113"/>
          </a:solidFill>
          <a:ln>
            <a:solidFill>
              <a:srgbClr val="5A1A1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76B76B8-D491-9ED6-5284-26D87991A15E}"/>
              </a:ext>
            </a:extLst>
          </p:cNvPr>
          <p:cNvSpPr/>
          <p:nvPr/>
        </p:nvSpPr>
        <p:spPr>
          <a:xfrm>
            <a:off x="10022064" y="1900087"/>
            <a:ext cx="1673367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Mynd </a:t>
            </a:r>
            <a:r>
              <a:rPr lang="en-US" sz="240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i’r</a:t>
            </a:r>
            <a:r>
              <a:rPr lang="en-US" sz="24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</a:p>
          <a:p>
            <a:pPr algn="ctr"/>
            <a:r>
              <a:rPr lang="en-US" sz="240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ysgol</a:t>
            </a:r>
            <a:endParaRPr lang="en-GB" sz="24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D4B21A6-8F2E-6BE3-4F78-8ADCD6BBA2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148" t="4414" r="7910"/>
          <a:stretch/>
        </p:blipFill>
        <p:spPr>
          <a:xfrm>
            <a:off x="10344855" y="370446"/>
            <a:ext cx="971540" cy="1512074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CCC10B2-0CE0-0C54-A99D-D604BDBEFA58}"/>
              </a:ext>
            </a:extLst>
          </p:cNvPr>
          <p:cNvSpPr/>
          <p:nvPr/>
        </p:nvSpPr>
        <p:spPr>
          <a:xfrm>
            <a:off x="10767189" y="237058"/>
            <a:ext cx="1543289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28</a:t>
            </a:r>
            <a:endParaRPr lang="en-GB" sz="40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79740B6-30D9-3575-60F1-74D74D8CB5F6}"/>
              </a:ext>
            </a:extLst>
          </p:cNvPr>
          <p:cNvSpPr/>
          <p:nvPr/>
        </p:nvSpPr>
        <p:spPr>
          <a:xfrm>
            <a:off x="4962490" y="2921110"/>
            <a:ext cx="43508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f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ynd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’r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ysgol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1905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3" grpId="0"/>
      <p:bldP spid="5" grpId="0"/>
      <p:bldP spid="6" grpId="0" animBg="1"/>
      <p:bldP spid="8" grpId="0"/>
      <p:bldP spid="11" grpId="0"/>
      <p:bldP spid="1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1B9A380-064B-0F50-8C19-4F939B3B6CAC}"/>
              </a:ext>
            </a:extLst>
          </p:cNvPr>
          <p:cNvSpPr/>
          <p:nvPr/>
        </p:nvSpPr>
        <p:spPr>
          <a:xfrm>
            <a:off x="2356036" y="2967335"/>
            <a:ext cx="747993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Dyl</a:t>
            </a:r>
            <a:r>
              <a:rPr lang="en-GB" sz="5400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ai’r</a:t>
            </a:r>
            <a:r>
              <a:rPr lang="en-GB" sz="5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plant </a:t>
            </a:r>
            <a:r>
              <a:rPr lang="en-GB" sz="54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</a:t>
            </a:r>
            <a:r>
              <a:rPr lang="en-GB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ael</a:t>
            </a:r>
            <a:r>
              <a:rPr lang="en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enw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81DB11F-5F14-5881-80D2-533BACB06B5F}"/>
              </a:ext>
            </a:extLst>
          </p:cNvPr>
          <p:cNvSpPr>
            <a:spLocks/>
          </p:cNvSpPr>
          <p:nvPr/>
        </p:nvSpPr>
        <p:spPr>
          <a:xfrm>
            <a:off x="9432220" y="170122"/>
            <a:ext cx="2540040" cy="2594344"/>
          </a:xfrm>
          <a:prstGeom prst="round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049FA8-7F57-9990-A9BF-7D5EAA53C5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99974" y="357386"/>
            <a:ext cx="1158554" cy="1428884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FC767EE4-1E5C-5A38-9340-82A27D5F0108}"/>
              </a:ext>
            </a:extLst>
          </p:cNvPr>
          <p:cNvSpPr>
            <a:spLocks/>
          </p:cNvSpPr>
          <p:nvPr/>
        </p:nvSpPr>
        <p:spPr>
          <a:xfrm>
            <a:off x="10099974" y="1827228"/>
            <a:ext cx="1313180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800" b="0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Enw</a:t>
            </a:r>
            <a:endParaRPr lang="en-GB" sz="48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4C03AA6-CCF4-034C-13EC-9D1179F2C178}"/>
              </a:ext>
            </a:extLst>
          </p:cNvPr>
          <p:cNvSpPr>
            <a:spLocks/>
          </p:cNvSpPr>
          <p:nvPr/>
        </p:nvSpPr>
        <p:spPr>
          <a:xfrm>
            <a:off x="11341832" y="222375"/>
            <a:ext cx="49725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7</a:t>
            </a:r>
            <a:endParaRPr lang="en-GB" sz="40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13026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EBD4324-5C9C-CC9D-5D7F-6DA478564BA8}"/>
              </a:ext>
            </a:extLst>
          </p:cNvPr>
          <p:cNvSpPr/>
          <p:nvPr/>
        </p:nvSpPr>
        <p:spPr>
          <a:xfrm>
            <a:off x="1158590" y="2967335"/>
            <a:ext cx="98748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Dyl</a:t>
            </a:r>
            <a:r>
              <a:rPr lang="en-GB" sz="5400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ai’r</a:t>
            </a:r>
            <a:r>
              <a:rPr lang="en-GB" sz="5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plant </a:t>
            </a:r>
            <a:r>
              <a:rPr lang="en-GB" sz="5400" cap="none" spc="0" dirty="0" err="1">
                <a:ln w="0"/>
                <a:solidFill>
                  <a:schemeClr val="accent4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f</a:t>
            </a:r>
            <a:r>
              <a:rPr lang="en-GB" sz="5400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yw</a:t>
            </a:r>
            <a:r>
              <a:rPr lang="en-GB" sz="540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5400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gyda</a:t>
            </a:r>
            <a:r>
              <a:rPr lang="en-GB" sz="540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th</a:t>
            </a:r>
            <a:r>
              <a:rPr lang="en-GB" sz="5400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eulu</a:t>
            </a:r>
            <a:r>
              <a:rPr lang="en-GB" sz="540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43AC865-6CE0-39F6-54EA-92B050D80002}"/>
              </a:ext>
            </a:extLst>
          </p:cNvPr>
          <p:cNvSpPr>
            <a:spLocks/>
          </p:cNvSpPr>
          <p:nvPr/>
        </p:nvSpPr>
        <p:spPr>
          <a:xfrm>
            <a:off x="9500696" y="115983"/>
            <a:ext cx="2471565" cy="2324501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0A727F-0C13-F71A-60CD-E32E1F7450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656" t="3504" r="1895"/>
          <a:stretch/>
        </p:blipFill>
        <p:spPr>
          <a:xfrm>
            <a:off x="10052400" y="274584"/>
            <a:ext cx="1368156" cy="134761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6C478BF-7531-037D-63C6-A5BDC6BE2A0A}"/>
              </a:ext>
            </a:extLst>
          </p:cNvPr>
          <p:cNvSpPr/>
          <p:nvPr/>
        </p:nvSpPr>
        <p:spPr>
          <a:xfrm>
            <a:off x="9939624" y="1554288"/>
            <a:ext cx="1593706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Byw</a:t>
            </a:r>
            <a:r>
              <a:rPr lang="en-US" sz="24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gyda</a:t>
            </a:r>
            <a:r>
              <a:rPr lang="en-US" sz="24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</a:p>
          <a:p>
            <a:pPr algn="ctr"/>
            <a:r>
              <a:rPr lang="en-US" sz="240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theulu</a:t>
            </a:r>
            <a:endParaRPr lang="en-GB" sz="24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C1BA9F2-AE3A-8228-A938-FEAED6F6B2B2}"/>
              </a:ext>
            </a:extLst>
          </p:cNvPr>
          <p:cNvSpPr/>
          <p:nvPr/>
        </p:nvSpPr>
        <p:spPr>
          <a:xfrm>
            <a:off x="11420556" y="144995"/>
            <a:ext cx="52931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5</a:t>
            </a:r>
            <a:endParaRPr lang="en-GB" sz="44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92155BBD-1402-771B-D18A-C4551185F63F}"/>
              </a:ext>
            </a:extLst>
          </p:cNvPr>
          <p:cNvCxnSpPr>
            <a:cxnSpLocks/>
          </p:cNvCxnSpPr>
          <p:nvPr/>
        </p:nvCxnSpPr>
        <p:spPr>
          <a:xfrm flipH="1" flipV="1">
            <a:off x="8408190" y="3890665"/>
            <a:ext cx="1092506" cy="121052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A087AB6E-7594-52FB-AE8A-A6AD12159D31}"/>
              </a:ext>
            </a:extLst>
          </p:cNvPr>
          <p:cNvCxnSpPr>
            <a:cxnSpLocks/>
          </p:cNvCxnSpPr>
          <p:nvPr/>
        </p:nvCxnSpPr>
        <p:spPr>
          <a:xfrm flipH="1" flipV="1">
            <a:off x="5003493" y="3890665"/>
            <a:ext cx="1092506" cy="121052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E3105B74-27E8-CC37-8512-CD5B878A2413}"/>
              </a:ext>
            </a:extLst>
          </p:cNvPr>
          <p:cNvSpPr/>
          <p:nvPr/>
        </p:nvSpPr>
        <p:spPr>
          <a:xfrm>
            <a:off x="3485606" y="5101186"/>
            <a:ext cx="408797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T.M </a:t>
            </a:r>
            <a:r>
              <a:rPr lang="en-GB" sz="40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ar</a:t>
            </a:r>
            <a:r>
              <a:rPr lang="en-GB" sz="40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40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ôl</a:t>
            </a:r>
            <a:r>
              <a:rPr lang="en-GB" sz="40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person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CA9F3D3-0A60-283B-4D16-51A17FCC90A1}"/>
              </a:ext>
            </a:extLst>
          </p:cNvPr>
          <p:cNvSpPr/>
          <p:nvPr/>
        </p:nvSpPr>
        <p:spPr>
          <a:xfrm>
            <a:off x="8619927" y="5101186"/>
            <a:ext cx="343074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T.L ar </a:t>
            </a:r>
            <a:r>
              <a:rPr lang="en-GB" sz="40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ôl</a:t>
            </a:r>
            <a:r>
              <a:rPr lang="en-GB" sz="40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40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gyda</a:t>
            </a:r>
            <a:endParaRPr lang="en-GB" sz="40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0584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5103AE1-CC25-769C-009B-5693866AA51F}"/>
              </a:ext>
            </a:extLst>
          </p:cNvPr>
          <p:cNvSpPr/>
          <p:nvPr/>
        </p:nvSpPr>
        <p:spPr>
          <a:xfrm>
            <a:off x="539236" y="2967335"/>
            <a:ext cx="11453777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8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Dyl</a:t>
            </a:r>
            <a:r>
              <a:rPr lang="en-GB" sz="4800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ai’r</a:t>
            </a:r>
            <a:r>
              <a:rPr lang="en-GB" sz="4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plant </a:t>
            </a:r>
            <a:r>
              <a:rPr lang="en-GB" sz="4800" b="1" dirty="0" err="1">
                <a:ln w="0"/>
                <a:solidFill>
                  <a:schemeClr val="accent4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f</a:t>
            </a:r>
            <a:r>
              <a:rPr lang="en-GB" sz="4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ynd</a:t>
            </a:r>
            <a:r>
              <a:rPr lang="en-GB" sz="4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i’r</a:t>
            </a:r>
            <a:r>
              <a:rPr lang="en-GB" sz="4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canolfan</a:t>
            </a:r>
            <a:r>
              <a:rPr lang="en-GB" sz="4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hamdden</a:t>
            </a:r>
            <a:endParaRPr lang="en-GB" sz="480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051955F-9D6B-A77C-050E-799D0F9CFA4C}"/>
              </a:ext>
            </a:extLst>
          </p:cNvPr>
          <p:cNvSpPr>
            <a:spLocks/>
          </p:cNvSpPr>
          <p:nvPr/>
        </p:nvSpPr>
        <p:spPr>
          <a:xfrm>
            <a:off x="9580800" y="120127"/>
            <a:ext cx="2417022" cy="2219036"/>
          </a:xfrm>
          <a:prstGeom prst="roundRect">
            <a:avLst/>
          </a:prstGeom>
          <a:solidFill>
            <a:srgbClr val="E878B0"/>
          </a:solidFill>
          <a:ln>
            <a:solidFill>
              <a:srgbClr val="E878B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A337DE2-8278-00CA-D077-2D170403DA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22388" y="171702"/>
            <a:ext cx="1933845" cy="16480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22ED0CB-EDA6-A36B-F620-BE43E5ECC03F}"/>
              </a:ext>
            </a:extLst>
          </p:cNvPr>
          <p:cNvSpPr/>
          <p:nvPr/>
        </p:nvSpPr>
        <p:spPr>
          <a:xfrm>
            <a:off x="11192224" y="192967"/>
            <a:ext cx="68480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24</a:t>
            </a:r>
            <a:endParaRPr lang="en-GB" sz="32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B8C1CD2-68DC-00F9-FF41-DB58835B967A}"/>
              </a:ext>
            </a:extLst>
          </p:cNvPr>
          <p:cNvSpPr/>
          <p:nvPr/>
        </p:nvSpPr>
        <p:spPr>
          <a:xfrm>
            <a:off x="10042576" y="1777227"/>
            <a:ext cx="153599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Iechyd</a:t>
            </a:r>
            <a:endParaRPr lang="en-GB" sz="32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47565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EDFAD01-DB13-3CBF-4A85-7FE91EC65A21}"/>
              </a:ext>
            </a:extLst>
          </p:cNvPr>
          <p:cNvSpPr/>
          <p:nvPr/>
        </p:nvSpPr>
        <p:spPr>
          <a:xfrm>
            <a:off x="2489886" y="2967335"/>
            <a:ext cx="72122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Dyl</a:t>
            </a:r>
            <a:r>
              <a:rPr lang="en-GB" sz="5400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ai’r</a:t>
            </a:r>
            <a:r>
              <a:rPr lang="en-GB" sz="5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plant </a:t>
            </a:r>
            <a:r>
              <a:rPr lang="en-GB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chwarae</a:t>
            </a:r>
            <a:endParaRPr lang="en-GB" sz="540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3A349851-F919-C9C9-088C-A4D4C10E6FD8}"/>
              </a:ext>
            </a:extLst>
          </p:cNvPr>
          <p:cNvSpPr>
            <a:spLocks/>
          </p:cNvSpPr>
          <p:nvPr/>
        </p:nvSpPr>
        <p:spPr>
          <a:xfrm>
            <a:off x="9511716" y="154207"/>
            <a:ext cx="2460546" cy="2482668"/>
          </a:xfrm>
          <a:prstGeom prst="roundRect">
            <a:avLst/>
          </a:prstGeom>
          <a:solidFill>
            <a:srgbClr val="A2008B"/>
          </a:solidFill>
          <a:ln>
            <a:solidFill>
              <a:srgbClr val="5A1A1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9E4F64-BB6C-4D8D-D75F-F37A32078E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7846" y="414576"/>
            <a:ext cx="1148286" cy="1384956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4089166-95C7-156B-ECAA-751288A5A3AE}"/>
              </a:ext>
            </a:extLst>
          </p:cNvPr>
          <p:cNvSpPr/>
          <p:nvPr/>
        </p:nvSpPr>
        <p:spPr>
          <a:xfrm>
            <a:off x="9746363" y="1895038"/>
            <a:ext cx="199125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Chwarae</a:t>
            </a:r>
            <a:endParaRPr lang="en-GB" sz="36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5971052-F030-5E1A-F142-95921700DA9A}"/>
              </a:ext>
            </a:extLst>
          </p:cNvPr>
          <p:cNvSpPr/>
          <p:nvPr/>
        </p:nvSpPr>
        <p:spPr>
          <a:xfrm>
            <a:off x="11287550" y="319070"/>
            <a:ext cx="67518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31</a:t>
            </a:r>
            <a:endParaRPr lang="en-GB" sz="36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040979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5333183-048E-0C60-E233-7C5493AC79DE}"/>
              </a:ext>
            </a:extLst>
          </p:cNvPr>
          <p:cNvSpPr/>
          <p:nvPr/>
        </p:nvSpPr>
        <p:spPr>
          <a:xfrm>
            <a:off x="748222" y="3520520"/>
            <a:ext cx="10695556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8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Dyl</a:t>
            </a:r>
            <a:r>
              <a:rPr lang="en-GB" sz="4800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ai’r</a:t>
            </a:r>
            <a:r>
              <a:rPr lang="en-GB" sz="4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plant </a:t>
            </a:r>
            <a:r>
              <a:rPr lang="en-GB" sz="48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dd</a:t>
            </a:r>
            <a:r>
              <a:rPr lang="en-GB" sz="4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efnyddio</a:t>
            </a:r>
            <a:r>
              <a:rPr lang="en-GB" sz="4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cyfrifiadur</a:t>
            </a:r>
            <a:endParaRPr lang="en-GB" sz="4800" b="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0E60A98E-7BD8-B286-451C-F18DF3C628C5}"/>
              </a:ext>
            </a:extLst>
          </p:cNvPr>
          <p:cNvSpPr/>
          <p:nvPr/>
        </p:nvSpPr>
        <p:spPr>
          <a:xfrm>
            <a:off x="9474648" y="130200"/>
            <a:ext cx="2603938" cy="2868182"/>
          </a:xfrm>
          <a:prstGeom prst="roundRect">
            <a:avLst/>
          </a:prstGeom>
          <a:solidFill>
            <a:srgbClr val="F46C6C"/>
          </a:solidFill>
          <a:ln>
            <a:solidFill>
              <a:srgbClr val="F68A8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C493F0-4ABA-0E88-FB40-DB04DF0E01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17531" y="256659"/>
            <a:ext cx="1760702" cy="1707616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59843D0-4DFC-274E-7BC5-F4F8E8D9575E}"/>
              </a:ext>
            </a:extLst>
          </p:cNvPr>
          <p:cNvSpPr/>
          <p:nvPr/>
        </p:nvSpPr>
        <p:spPr>
          <a:xfrm>
            <a:off x="9713941" y="1952516"/>
            <a:ext cx="2210411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Defnyddio</a:t>
            </a:r>
            <a:r>
              <a:rPr lang="en-US" sz="28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</a:p>
          <a:p>
            <a:pPr algn="ctr"/>
            <a:r>
              <a:rPr lang="en-US" sz="2800" b="0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cyfrifiadur</a:t>
            </a:r>
            <a:endParaRPr lang="en-GB" sz="28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05453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E63021D-3DCF-0E80-BF52-78B0593DB032}"/>
              </a:ext>
            </a:extLst>
          </p:cNvPr>
          <p:cNvSpPr/>
          <p:nvPr/>
        </p:nvSpPr>
        <p:spPr>
          <a:xfrm>
            <a:off x="1524075" y="2967335"/>
            <a:ext cx="91438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Dyl</a:t>
            </a:r>
            <a:r>
              <a:rPr lang="en-GB" sz="5400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ai’r</a:t>
            </a:r>
            <a:r>
              <a:rPr lang="en-GB" sz="5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plant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ymuno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54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â </a:t>
            </a:r>
            <a:r>
              <a:rPr lang="en-GB" sz="54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chlwb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EECCD8A-FBD7-D68A-E67A-7FC1F51C5D77}"/>
              </a:ext>
            </a:extLst>
          </p:cNvPr>
          <p:cNvSpPr/>
          <p:nvPr/>
        </p:nvSpPr>
        <p:spPr>
          <a:xfrm>
            <a:off x="9569302" y="231473"/>
            <a:ext cx="2445490" cy="2735862"/>
          </a:xfrm>
          <a:prstGeom prst="roundRect">
            <a:avLst/>
          </a:prstGeom>
          <a:solidFill>
            <a:srgbClr val="E7C51D"/>
          </a:solidFill>
          <a:ln>
            <a:solidFill>
              <a:srgbClr val="E7C51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D238E63-CC9E-28B2-B24F-9C576E9783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75932" y="430214"/>
            <a:ext cx="1304639" cy="1653768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F893B269-25AA-5A5A-779E-D1BC0F523290}"/>
              </a:ext>
            </a:extLst>
          </p:cNvPr>
          <p:cNvSpPr/>
          <p:nvPr/>
        </p:nvSpPr>
        <p:spPr>
          <a:xfrm>
            <a:off x="10917255" y="231473"/>
            <a:ext cx="1382750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15</a:t>
            </a:r>
            <a:endParaRPr lang="en-GB" sz="40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C21F9D1-2244-2F6C-71BD-712C6D32A9AF}"/>
              </a:ext>
            </a:extLst>
          </p:cNvPr>
          <p:cNvSpPr/>
          <p:nvPr/>
        </p:nvSpPr>
        <p:spPr>
          <a:xfrm>
            <a:off x="9873223" y="1925494"/>
            <a:ext cx="2088064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0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Ymuno</a:t>
            </a:r>
            <a:r>
              <a:rPr lang="en-US" sz="28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â </a:t>
            </a:r>
          </a:p>
          <a:p>
            <a:pPr algn="ctr"/>
            <a:r>
              <a:rPr lang="en-US" sz="2800" b="0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chlwb</a:t>
            </a:r>
            <a:endParaRPr lang="en-GB" sz="28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991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280FCF6-9A58-7D48-33BA-BB8AF3F60500}"/>
              </a:ext>
            </a:extLst>
          </p:cNvPr>
          <p:cNvSpPr/>
          <p:nvPr/>
        </p:nvSpPr>
        <p:spPr>
          <a:xfrm>
            <a:off x="1467974" y="2967335"/>
            <a:ext cx="92560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Dyl</a:t>
            </a:r>
            <a:r>
              <a:rPr lang="en-GB" sz="5400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ai’r</a:t>
            </a:r>
            <a:r>
              <a:rPr lang="en-GB" sz="5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plant </a:t>
            </a:r>
            <a:r>
              <a:rPr lang="en-GB" sz="54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f</a:t>
            </a:r>
            <a:r>
              <a:rPr lang="en-GB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wyta</a:t>
            </a:r>
            <a:r>
              <a:rPr lang="en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bwyd</a:t>
            </a:r>
            <a:r>
              <a:rPr lang="en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da</a:t>
            </a:r>
            <a:endParaRPr lang="en-GB" sz="540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C28366A-894F-FDAF-A4B7-F6A6A1D40FB9}"/>
              </a:ext>
            </a:extLst>
          </p:cNvPr>
          <p:cNvSpPr>
            <a:spLocks/>
          </p:cNvSpPr>
          <p:nvPr/>
        </p:nvSpPr>
        <p:spPr>
          <a:xfrm>
            <a:off x="9580800" y="120127"/>
            <a:ext cx="2417022" cy="2219036"/>
          </a:xfrm>
          <a:prstGeom prst="roundRect">
            <a:avLst/>
          </a:prstGeom>
          <a:solidFill>
            <a:srgbClr val="E878B0"/>
          </a:solidFill>
          <a:ln>
            <a:solidFill>
              <a:srgbClr val="E878B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BD0C3CC-5ABB-5900-447D-8BF268C24B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22388" y="171702"/>
            <a:ext cx="1933845" cy="16480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FB8697D9-5011-A739-8CAA-5E2609B5B5D9}"/>
              </a:ext>
            </a:extLst>
          </p:cNvPr>
          <p:cNvSpPr/>
          <p:nvPr/>
        </p:nvSpPr>
        <p:spPr>
          <a:xfrm>
            <a:off x="11192224" y="192967"/>
            <a:ext cx="68480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24</a:t>
            </a:r>
            <a:endParaRPr lang="en-GB" sz="32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261E245-B9F4-C5DB-BBC6-B6070A667452}"/>
              </a:ext>
            </a:extLst>
          </p:cNvPr>
          <p:cNvSpPr/>
          <p:nvPr/>
        </p:nvSpPr>
        <p:spPr>
          <a:xfrm>
            <a:off x="10042576" y="1777227"/>
            <a:ext cx="153599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Iechyd</a:t>
            </a:r>
            <a:endParaRPr lang="en-GB" sz="32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450366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ECCA7DA-04F7-80F2-0844-17BD0D8FE628}"/>
              </a:ext>
            </a:extLst>
          </p:cNvPr>
          <p:cNvSpPr/>
          <p:nvPr/>
        </p:nvSpPr>
        <p:spPr>
          <a:xfrm>
            <a:off x="1858302" y="2967335"/>
            <a:ext cx="84753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Dyl</a:t>
            </a:r>
            <a:r>
              <a:rPr lang="en-GB" sz="5400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ai’r</a:t>
            </a:r>
            <a:r>
              <a:rPr lang="en-GB" sz="5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plant </a:t>
            </a:r>
            <a:r>
              <a:rPr lang="en-GB" sz="54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dd</a:t>
            </a:r>
            <a:r>
              <a:rPr lang="en-GB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ysgu</a:t>
            </a:r>
            <a:r>
              <a:rPr lang="en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iaith</a:t>
            </a:r>
            <a:endParaRPr lang="en-GB" sz="540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BD44111-E0AB-30AC-AD24-32EE198F603F}"/>
              </a:ext>
            </a:extLst>
          </p:cNvPr>
          <p:cNvSpPr>
            <a:spLocks/>
          </p:cNvSpPr>
          <p:nvPr/>
        </p:nvSpPr>
        <p:spPr>
          <a:xfrm>
            <a:off x="9580800" y="120127"/>
            <a:ext cx="2417022" cy="2219036"/>
          </a:xfrm>
          <a:prstGeom prst="roundRect">
            <a:avLst/>
          </a:prstGeom>
          <a:solidFill>
            <a:srgbClr val="C00000"/>
          </a:solidFill>
          <a:ln>
            <a:solidFill>
              <a:srgbClr val="E878B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77A8EA6-E48C-34AF-A20F-295C3975C6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3617" y="490689"/>
            <a:ext cx="1476245" cy="1019134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789D3DAB-B0AF-C1F1-23AD-E403EF46B4CD}"/>
              </a:ext>
            </a:extLst>
          </p:cNvPr>
          <p:cNvSpPr/>
          <p:nvPr/>
        </p:nvSpPr>
        <p:spPr>
          <a:xfrm>
            <a:off x="11319814" y="192967"/>
            <a:ext cx="68480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30</a:t>
            </a:r>
            <a:endParaRPr lang="en-GB" sz="32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5D79FA6-04E6-FFEC-33D0-4FD0A8369BFA}"/>
              </a:ext>
            </a:extLst>
          </p:cNvPr>
          <p:cNvSpPr/>
          <p:nvPr/>
        </p:nvSpPr>
        <p:spPr>
          <a:xfrm>
            <a:off x="10227722" y="1777227"/>
            <a:ext cx="116570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Iaith</a:t>
            </a:r>
            <a:endParaRPr lang="en-GB" sz="32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201303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E63D9C3-40CE-CE3D-FE6A-181880BF2627}"/>
              </a:ext>
            </a:extLst>
          </p:cNvPr>
          <p:cNvSpPr/>
          <p:nvPr/>
        </p:nvSpPr>
        <p:spPr>
          <a:xfrm>
            <a:off x="796311" y="2967335"/>
            <a:ext cx="10599376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8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Dyl</a:t>
            </a:r>
            <a:r>
              <a:rPr lang="en-GB" sz="4800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ai’r</a:t>
            </a:r>
            <a:r>
              <a:rPr lang="en-GB" sz="4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plant </a:t>
            </a:r>
            <a:r>
              <a:rPr lang="en-GB" sz="4800" b="1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dd</a:t>
            </a:r>
            <a:r>
              <a:rPr lang="en-GB" sz="480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athlu</a:t>
            </a:r>
            <a:r>
              <a:rPr lang="en-GB" sz="480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480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gwahaniaethau</a:t>
            </a:r>
            <a:endParaRPr lang="en-GB" sz="480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A8FDB6DA-86AE-55E2-4063-40BD7DF146FD}"/>
              </a:ext>
            </a:extLst>
          </p:cNvPr>
          <p:cNvSpPr>
            <a:spLocks/>
          </p:cNvSpPr>
          <p:nvPr/>
        </p:nvSpPr>
        <p:spPr>
          <a:xfrm>
            <a:off x="9580800" y="120127"/>
            <a:ext cx="2417022" cy="2219036"/>
          </a:xfrm>
          <a:prstGeom prst="roundRect">
            <a:avLst/>
          </a:prstGeom>
          <a:solidFill>
            <a:srgbClr val="F56F0B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99EA3F1-E736-7777-143E-6F458B66F8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35768" y="266054"/>
            <a:ext cx="1077273" cy="1258074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A2728BA-2779-4BD8-A207-62C26CA5480A}"/>
              </a:ext>
            </a:extLst>
          </p:cNvPr>
          <p:cNvSpPr/>
          <p:nvPr/>
        </p:nvSpPr>
        <p:spPr>
          <a:xfrm>
            <a:off x="11444849" y="192967"/>
            <a:ext cx="43473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2</a:t>
            </a:r>
            <a:endParaRPr lang="en-GB" sz="32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5E8980B-CFAB-35E6-A963-1BF3CFE2180C}"/>
              </a:ext>
            </a:extLst>
          </p:cNvPr>
          <p:cNvSpPr/>
          <p:nvPr/>
        </p:nvSpPr>
        <p:spPr>
          <a:xfrm>
            <a:off x="9676716" y="1692347"/>
            <a:ext cx="231024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Gwahaniaethau</a:t>
            </a:r>
            <a:endParaRPr lang="en-GB" sz="24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56142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7B1EA27F-0DE0-7ABF-011A-30942EA0E4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5400" y="1002864"/>
            <a:ext cx="3799839" cy="4852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hought Bubble: Cloud 2">
            <a:extLst>
              <a:ext uri="{FF2B5EF4-FFF2-40B4-BE49-F238E27FC236}">
                <a16:creationId xmlns:a16="http://schemas.microsoft.com/office/drawing/2014/main" id="{868818E0-8CBB-FE7B-2041-98C927E8AAB1}"/>
              </a:ext>
            </a:extLst>
          </p:cNvPr>
          <p:cNvSpPr/>
          <p:nvPr/>
        </p:nvSpPr>
        <p:spPr>
          <a:xfrm>
            <a:off x="6553200" y="625635"/>
            <a:ext cx="4780707" cy="2944879"/>
          </a:xfrm>
          <a:prstGeom prst="cloudCallout">
            <a:avLst>
              <a:gd name="adj1" fmla="val -75171"/>
              <a:gd name="adj2" fmla="val 52895"/>
            </a:avLst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906BACB-B04A-9CA1-8316-A680175D83DE}"/>
              </a:ext>
            </a:extLst>
          </p:cNvPr>
          <p:cNvSpPr/>
          <p:nvPr/>
        </p:nvSpPr>
        <p:spPr>
          <a:xfrm>
            <a:off x="7155645" y="1140397"/>
            <a:ext cx="3543119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Pam </a:t>
            </a:r>
            <a:r>
              <a:rPr lang="en-GB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mae</a:t>
            </a:r>
            <a:r>
              <a:rPr lang="en-GB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</a:p>
          <a:p>
            <a:pPr algn="ctr"/>
            <a:r>
              <a:rPr lang="en-GB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Hawliau</a:t>
            </a:r>
            <a:r>
              <a:rPr lang="en-GB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plant</a:t>
            </a:r>
          </a:p>
          <a:p>
            <a:pPr algn="ctr"/>
            <a:r>
              <a:rPr lang="en-GB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yn </a:t>
            </a:r>
            <a:r>
              <a:rPr lang="en-GB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bwysig</a:t>
            </a:r>
            <a:r>
              <a:rPr lang="en-GB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56A9497-5DDD-2028-1EB1-B5371C2229B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 l="803" t="10210" b="60869"/>
          <a:stretch/>
        </p:blipFill>
        <p:spPr>
          <a:xfrm rot="16200000">
            <a:off x="-3189249" y="3189249"/>
            <a:ext cx="6858000" cy="47950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0E2F446-7B50-2F26-56E8-8329E6BECFDA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</a:blip>
          <a:srcRect l="803" t="10210" r="-1" b="65577"/>
          <a:stretch/>
        </p:blipFill>
        <p:spPr>
          <a:xfrm>
            <a:off x="0" y="0"/>
            <a:ext cx="12192000" cy="40144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9F83AF1-4598-C297-5EA0-55219752EA9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 l="-576" t="-43597" r="1378" b="63127"/>
          <a:stretch/>
        </p:blipFill>
        <p:spPr>
          <a:xfrm rot="10800000">
            <a:off x="80117" y="6382484"/>
            <a:ext cx="12192000" cy="133416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55EEF78-E3C2-F07F-970A-D5C0AC223EC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 l="400" t="8226" r="402" b="62853"/>
          <a:stretch/>
        </p:blipFill>
        <p:spPr>
          <a:xfrm rot="5400000">
            <a:off x="8545181" y="3161370"/>
            <a:ext cx="6858000" cy="479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2127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CF95A5-4A5E-FC78-4860-05461B2713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152837F-95CB-8D9D-AD8C-59E0DCF6C1EF}"/>
              </a:ext>
            </a:extLst>
          </p:cNvPr>
          <p:cNvSpPr/>
          <p:nvPr/>
        </p:nvSpPr>
        <p:spPr>
          <a:xfrm>
            <a:off x="552280" y="3780857"/>
            <a:ext cx="260039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Dylai’r</a:t>
            </a:r>
            <a:r>
              <a:rPr lang="en-GB" sz="32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plant</a:t>
            </a:r>
            <a:endParaRPr lang="en-GB" sz="3200" b="0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FD8C5EA3-FE4F-284A-DA61-E6C394C428F1}"/>
              </a:ext>
            </a:extLst>
          </p:cNvPr>
          <p:cNvCxnSpPr>
            <a:cxnSpLocks/>
          </p:cNvCxnSpPr>
          <p:nvPr/>
        </p:nvCxnSpPr>
        <p:spPr>
          <a:xfrm flipH="1" flipV="1">
            <a:off x="3356710" y="4392918"/>
            <a:ext cx="534570" cy="1018562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C3B7012A-316D-252E-1964-9C6D9A09919A}"/>
              </a:ext>
            </a:extLst>
          </p:cNvPr>
          <p:cNvSpPr/>
          <p:nvPr/>
        </p:nvSpPr>
        <p:spPr>
          <a:xfrm>
            <a:off x="3024942" y="5523240"/>
            <a:ext cx="291618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T.M </a:t>
            </a:r>
            <a:r>
              <a:rPr lang="en-GB" sz="28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ar</a:t>
            </a:r>
            <a:r>
              <a:rPr lang="en-GB" sz="28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ôl</a:t>
            </a:r>
            <a:r>
              <a:rPr lang="en-GB" sz="28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person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F676B25-7953-A9B5-D855-0C73555DD076}"/>
              </a:ext>
            </a:extLst>
          </p:cNvPr>
          <p:cNvSpPr>
            <a:spLocks/>
          </p:cNvSpPr>
          <p:nvPr/>
        </p:nvSpPr>
        <p:spPr>
          <a:xfrm>
            <a:off x="9484243" y="237058"/>
            <a:ext cx="2565892" cy="2511594"/>
          </a:xfrm>
          <a:prstGeom prst="roundRect">
            <a:avLst/>
          </a:prstGeom>
          <a:solidFill>
            <a:srgbClr val="3B1113"/>
          </a:solidFill>
          <a:ln>
            <a:solidFill>
              <a:srgbClr val="5A1A1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21006A0-B2C6-EC42-2DDF-0AB4FDC3E5FD}"/>
              </a:ext>
            </a:extLst>
          </p:cNvPr>
          <p:cNvSpPr/>
          <p:nvPr/>
        </p:nvSpPr>
        <p:spPr>
          <a:xfrm>
            <a:off x="10022064" y="1900087"/>
            <a:ext cx="1673367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Mynd </a:t>
            </a:r>
            <a:r>
              <a:rPr lang="en-US" sz="240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i’r</a:t>
            </a:r>
            <a:r>
              <a:rPr lang="en-US" sz="24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</a:p>
          <a:p>
            <a:pPr algn="ctr"/>
            <a:r>
              <a:rPr lang="en-US" sz="240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ysgol</a:t>
            </a:r>
            <a:endParaRPr lang="en-GB" sz="24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D025DE6-DCC8-7F79-538A-DE9B59BF95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148" t="4414" r="7910"/>
          <a:stretch/>
        </p:blipFill>
        <p:spPr>
          <a:xfrm>
            <a:off x="10344855" y="370446"/>
            <a:ext cx="971540" cy="1512074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4372F2FF-D440-55D4-7CDC-CD0D10796E99}"/>
              </a:ext>
            </a:extLst>
          </p:cNvPr>
          <p:cNvSpPr/>
          <p:nvPr/>
        </p:nvSpPr>
        <p:spPr>
          <a:xfrm>
            <a:off x="10767189" y="237058"/>
            <a:ext cx="1543289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28</a:t>
            </a:r>
            <a:endParaRPr lang="en-GB" sz="40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8E4E2C4-AFCF-7D08-8B03-AA32C7E54A4E}"/>
              </a:ext>
            </a:extLst>
          </p:cNvPr>
          <p:cNvSpPr/>
          <p:nvPr/>
        </p:nvSpPr>
        <p:spPr>
          <a:xfrm>
            <a:off x="3109923" y="3794500"/>
            <a:ext cx="842891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f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ynd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’r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ysgol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32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achos mae’n </a:t>
            </a:r>
            <a:r>
              <a:rPr lang="en-GB" sz="3200" b="0" cap="none" spc="0" dirty="0" err="1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bwysig</a:t>
            </a:r>
            <a:r>
              <a:rPr lang="en-GB" sz="32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i </a:t>
            </a:r>
            <a:r>
              <a:rPr lang="en-GB" sz="3200" b="0" cap="none" spc="0" dirty="0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dd</a:t>
            </a:r>
            <a:r>
              <a:rPr lang="en-GB" sz="3200" b="0" cap="none" spc="0" dirty="0" err="1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ysgu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08734AC-822C-B9D1-160E-CA6E4516BC43}"/>
              </a:ext>
            </a:extLst>
          </p:cNvPr>
          <p:cNvSpPr/>
          <p:nvPr/>
        </p:nvSpPr>
        <p:spPr>
          <a:xfrm>
            <a:off x="125249" y="120127"/>
            <a:ext cx="471635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Ymestyn y </a:t>
            </a:r>
            <a:r>
              <a:rPr lang="en-GB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frawddeg</a:t>
            </a:r>
            <a:r>
              <a:rPr lang="en-GB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: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46031EF-16B6-A123-B9AC-30D49DF317F3}"/>
              </a:ext>
            </a:extLst>
          </p:cNvPr>
          <p:cNvSpPr/>
          <p:nvPr/>
        </p:nvSpPr>
        <p:spPr>
          <a:xfrm>
            <a:off x="220857" y="5488960"/>
            <a:ext cx="129394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P</a:t>
            </a:r>
            <a:r>
              <a:rPr lang="en-GB" sz="2800" b="0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erson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BC61AF1A-D1F4-45C3-DB9D-809A9EB643BB}"/>
              </a:ext>
            </a:extLst>
          </p:cNvPr>
          <p:cNvCxnSpPr>
            <a:cxnSpLocks/>
          </p:cNvCxnSpPr>
          <p:nvPr/>
        </p:nvCxnSpPr>
        <p:spPr>
          <a:xfrm flipV="1">
            <a:off x="985004" y="4365632"/>
            <a:ext cx="867472" cy="979203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3B8D6F55-22B2-E63A-B3FC-8258DFE241FE}"/>
              </a:ext>
            </a:extLst>
          </p:cNvPr>
          <p:cNvCxnSpPr>
            <a:cxnSpLocks/>
          </p:cNvCxnSpPr>
          <p:nvPr/>
        </p:nvCxnSpPr>
        <p:spPr>
          <a:xfrm flipH="1" flipV="1">
            <a:off x="10077570" y="4424341"/>
            <a:ext cx="534570" cy="1018562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104A4CE3-F2A5-F13E-50B3-2911BAE38C63}"/>
              </a:ext>
            </a:extLst>
          </p:cNvPr>
          <p:cNvSpPr/>
          <p:nvPr/>
        </p:nvSpPr>
        <p:spPr>
          <a:xfrm>
            <a:off x="9285797" y="5473700"/>
            <a:ext cx="190308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T.M ar </a:t>
            </a:r>
            <a:r>
              <a:rPr lang="en-GB" sz="28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ôl</a:t>
            </a:r>
            <a:r>
              <a:rPr lang="en-GB" sz="28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i</a:t>
            </a:r>
          </a:p>
        </p:txBody>
      </p:sp>
    </p:spTree>
    <p:extLst>
      <p:ext uri="{BB962C8B-B14F-4D97-AF65-F5344CB8AC3E}">
        <p14:creationId xmlns:p14="http://schemas.microsoft.com/office/powerpoint/2010/main" val="3772830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6" grpId="0" animBg="1"/>
      <p:bldP spid="8" grpId="0"/>
      <p:bldP spid="11" grpId="0"/>
      <p:bldP spid="12" grpId="0"/>
      <p:bldP spid="13" grpId="0"/>
      <p:bldP spid="17" grpId="0"/>
      <p:bldP spid="21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F2CFBF-8D7F-7944-16C6-1E32846FDF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FFD154E-459A-BB97-E32D-D0F54477233B}"/>
              </a:ext>
            </a:extLst>
          </p:cNvPr>
          <p:cNvSpPr/>
          <p:nvPr/>
        </p:nvSpPr>
        <p:spPr>
          <a:xfrm>
            <a:off x="601432" y="3417030"/>
            <a:ext cx="1068433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Dyl</a:t>
            </a:r>
            <a:r>
              <a:rPr lang="en-GB" sz="2400" b="1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ai’r</a:t>
            </a:r>
            <a:r>
              <a:rPr lang="en-GB" sz="2400" b="1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plant </a:t>
            </a:r>
            <a:r>
              <a:rPr lang="en-GB" sz="2400" b="1" dirty="0" err="1">
                <a:ln w="0"/>
                <a:solidFill>
                  <a:schemeClr val="accent4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f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ynd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i’r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canolfan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hamdden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40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achos mae’n </a:t>
            </a:r>
            <a:r>
              <a:rPr lang="en-GB" sz="2400" dirty="0" err="1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bwysig</a:t>
            </a:r>
            <a:r>
              <a:rPr lang="en-GB" sz="240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i </a:t>
            </a:r>
            <a:r>
              <a:rPr lang="en-GB" sz="2400" dirty="0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</a:t>
            </a:r>
            <a:r>
              <a:rPr lang="en-GB" sz="2400" dirty="0" err="1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adw’n</a:t>
            </a:r>
            <a:r>
              <a:rPr lang="en-GB" sz="240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heini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.</a:t>
            </a:r>
            <a:endParaRPr lang="en-GB" sz="240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F97A6A0-8629-A73C-A5B6-EA0EE959D751}"/>
              </a:ext>
            </a:extLst>
          </p:cNvPr>
          <p:cNvSpPr>
            <a:spLocks/>
          </p:cNvSpPr>
          <p:nvPr/>
        </p:nvSpPr>
        <p:spPr>
          <a:xfrm>
            <a:off x="9580800" y="120127"/>
            <a:ext cx="2417022" cy="2219036"/>
          </a:xfrm>
          <a:prstGeom prst="roundRect">
            <a:avLst/>
          </a:prstGeom>
          <a:solidFill>
            <a:srgbClr val="E878B0"/>
          </a:solidFill>
          <a:ln>
            <a:solidFill>
              <a:srgbClr val="E878B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6D4D0CD-C7FF-86E7-36E6-3504BF8007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22388" y="171702"/>
            <a:ext cx="1933845" cy="16480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3580806-B30E-BF0A-3ACB-3125644E2FE2}"/>
              </a:ext>
            </a:extLst>
          </p:cNvPr>
          <p:cNvSpPr/>
          <p:nvPr/>
        </p:nvSpPr>
        <p:spPr>
          <a:xfrm>
            <a:off x="11192224" y="192967"/>
            <a:ext cx="68480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24</a:t>
            </a:r>
            <a:endParaRPr lang="en-GB" sz="32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3AC6F4E-2834-BA14-25F4-6D4D5FD22996}"/>
              </a:ext>
            </a:extLst>
          </p:cNvPr>
          <p:cNvSpPr/>
          <p:nvPr/>
        </p:nvSpPr>
        <p:spPr>
          <a:xfrm>
            <a:off x="10042576" y="1777227"/>
            <a:ext cx="153599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Iechyd</a:t>
            </a:r>
            <a:endParaRPr lang="en-GB" sz="32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4DAD50E-E031-1496-8FAD-831DB1440D01}"/>
              </a:ext>
            </a:extLst>
          </p:cNvPr>
          <p:cNvSpPr/>
          <p:nvPr/>
        </p:nvSpPr>
        <p:spPr>
          <a:xfrm>
            <a:off x="125249" y="120127"/>
            <a:ext cx="471635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Ymestyn y </a:t>
            </a:r>
            <a:r>
              <a:rPr lang="en-GB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frawddeg</a:t>
            </a:r>
            <a:r>
              <a:rPr lang="en-GB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: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B78CB646-63AE-91A1-5ABE-DEB3180584DD}"/>
              </a:ext>
            </a:extLst>
          </p:cNvPr>
          <p:cNvCxnSpPr>
            <a:cxnSpLocks/>
          </p:cNvCxnSpPr>
          <p:nvPr/>
        </p:nvCxnSpPr>
        <p:spPr>
          <a:xfrm flipV="1">
            <a:off x="822444" y="3954520"/>
            <a:ext cx="867472" cy="979203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F449609F-016C-1B81-8D00-47B9C46DA756}"/>
              </a:ext>
            </a:extLst>
          </p:cNvPr>
          <p:cNvSpPr/>
          <p:nvPr/>
        </p:nvSpPr>
        <p:spPr>
          <a:xfrm>
            <a:off x="125249" y="4956562"/>
            <a:ext cx="129394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P</a:t>
            </a:r>
            <a:r>
              <a:rPr lang="en-GB" sz="2800" b="0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erson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B86CE73F-CE1B-E79D-DFED-4E11395EBD3A}"/>
              </a:ext>
            </a:extLst>
          </p:cNvPr>
          <p:cNvCxnSpPr>
            <a:cxnSpLocks/>
          </p:cNvCxnSpPr>
          <p:nvPr/>
        </p:nvCxnSpPr>
        <p:spPr>
          <a:xfrm flipH="1" flipV="1">
            <a:off x="2706470" y="3954520"/>
            <a:ext cx="534570" cy="1018562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CC5EF52E-8983-C220-6685-83D045535F1C}"/>
              </a:ext>
            </a:extLst>
          </p:cNvPr>
          <p:cNvSpPr/>
          <p:nvPr/>
        </p:nvSpPr>
        <p:spPr>
          <a:xfrm>
            <a:off x="2679795" y="5048907"/>
            <a:ext cx="2523447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T.M </a:t>
            </a:r>
            <a:r>
              <a:rPr lang="en-GB" sz="24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ar</a:t>
            </a:r>
            <a:r>
              <a:rPr lang="en-GB" sz="24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4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ôl</a:t>
            </a:r>
            <a:r>
              <a:rPr lang="en-GB" sz="24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person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7C226B5-E24C-68ED-6556-6728611526CD}"/>
              </a:ext>
            </a:extLst>
          </p:cNvPr>
          <p:cNvCxnSpPr>
            <a:cxnSpLocks/>
          </p:cNvCxnSpPr>
          <p:nvPr/>
        </p:nvCxnSpPr>
        <p:spPr>
          <a:xfrm flipH="1" flipV="1">
            <a:off x="9485530" y="3987456"/>
            <a:ext cx="534570" cy="1018562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6D916A6-E3FF-39F0-DBF5-81C9BA00804B}"/>
              </a:ext>
            </a:extLst>
          </p:cNvPr>
          <p:cNvSpPr/>
          <p:nvPr/>
        </p:nvSpPr>
        <p:spPr>
          <a:xfrm>
            <a:off x="9191988" y="5114779"/>
            <a:ext cx="165622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T.M ar </a:t>
            </a:r>
            <a:r>
              <a:rPr lang="en-GB" sz="24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ôl</a:t>
            </a:r>
            <a:r>
              <a:rPr lang="en-GB" sz="24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i</a:t>
            </a:r>
          </a:p>
        </p:txBody>
      </p:sp>
    </p:spTree>
    <p:extLst>
      <p:ext uri="{BB962C8B-B14F-4D97-AF65-F5344CB8AC3E}">
        <p14:creationId xmlns:p14="http://schemas.microsoft.com/office/powerpoint/2010/main" val="2998337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/>
      <p:bldP spid="11" grpId="0"/>
      <p:bldP spid="13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4BB45B7-72FF-C826-7102-87D727AFCB26}"/>
              </a:ext>
            </a:extLst>
          </p:cNvPr>
          <p:cNvSpPr/>
          <p:nvPr/>
        </p:nvSpPr>
        <p:spPr>
          <a:xfrm>
            <a:off x="262533" y="279814"/>
            <a:ext cx="5003293" cy="7694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lIns="91440" tIns="45720" rIns="91440" bIns="45720">
            <a:spAutoFit/>
          </a:bodyPr>
          <a:lstStyle/>
          <a:p>
            <a:r>
              <a:rPr lang="en-US" sz="4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</a:t>
            </a:r>
            <a:r>
              <a:rPr lang="en-GB" sz="4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weithgaredd</a:t>
            </a:r>
            <a:r>
              <a:rPr lang="en-GB" sz="4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Dau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F95C508-FEC8-77AD-3D21-CF09E86AC915}"/>
              </a:ext>
            </a:extLst>
          </p:cNvPr>
          <p:cNvSpPr/>
          <p:nvPr/>
        </p:nvSpPr>
        <p:spPr>
          <a:xfrm>
            <a:off x="2427591" y="4161135"/>
            <a:ext cx="73368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Cyflawnwch</a:t>
            </a:r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y </a:t>
            </a:r>
            <a:r>
              <a:rPr lang="en-US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frawddeg</a:t>
            </a:r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A61E3BD-EBD8-56DF-2DBD-4A464F4120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647" y="1122818"/>
            <a:ext cx="3635853" cy="3038317"/>
          </a:xfrm>
          <a:prstGeom prst="rect">
            <a:avLst/>
          </a:prstGeom>
        </p:spPr>
      </p:pic>
      <p:pic>
        <p:nvPicPr>
          <p:cNvPr id="4" name="Picture 2">
            <a:extLst>
              <a:ext uri="{FF2B5EF4-FFF2-40B4-BE49-F238E27FC236}">
                <a16:creationId xmlns:a16="http://schemas.microsoft.com/office/drawing/2014/main" id="{C4060B25-4B81-1C9B-358D-11C3380354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03641" y="122432"/>
            <a:ext cx="725800" cy="926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660343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29EB4A2D-32E7-4CA9-A35F-94EDD1EF9B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9497" y="375885"/>
            <a:ext cx="3358425" cy="6106230"/>
          </a:xfrm>
          <a:prstGeom prst="rect">
            <a:avLst/>
          </a:prstGeom>
        </p:spPr>
      </p:pic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88C72F0-3627-B304-F5A8-640708FC52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4852" y="375885"/>
            <a:ext cx="3526347" cy="6106230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EB085825-F4C2-CEE1-2474-0DACF408796C}"/>
              </a:ext>
            </a:extLst>
          </p:cNvPr>
          <p:cNvCxnSpPr/>
          <p:nvPr/>
        </p:nvCxnSpPr>
        <p:spPr>
          <a:xfrm flipV="1">
            <a:off x="4521199" y="802640"/>
            <a:ext cx="2458298" cy="1767840"/>
          </a:xfrm>
          <a:prstGeom prst="straightConnector1">
            <a:avLst/>
          </a:prstGeom>
          <a:ln w="38100"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1DED25B6-9A83-E57C-3523-A678E50F92AA}"/>
              </a:ext>
            </a:extLst>
          </p:cNvPr>
          <p:cNvSpPr/>
          <p:nvPr/>
        </p:nvSpPr>
        <p:spPr>
          <a:xfrm>
            <a:off x="914400" y="2214390"/>
            <a:ext cx="3606799" cy="649996"/>
          </a:xfrm>
          <a:prstGeom prst="round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E8823295-4480-BDEC-0E45-F6D23F41D9D1}"/>
              </a:ext>
            </a:extLst>
          </p:cNvPr>
          <p:cNvSpPr/>
          <p:nvPr/>
        </p:nvSpPr>
        <p:spPr>
          <a:xfrm>
            <a:off x="6827097" y="473848"/>
            <a:ext cx="3606799" cy="649996"/>
          </a:xfrm>
          <a:prstGeom prst="roundRect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804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B8B49ED-6693-497D-8823-F50F891E8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DCD3BD4-4F32-431E-A9C3-8D2DA60CD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36AAC24-A98C-465E-AFEE-69D698E773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9149158 w 12192000"/>
              <a:gd name="connsiteY0" fmla="*/ 2038490 h 6858000"/>
              <a:gd name="connsiteX1" fmla="*/ 9164184 w 12192000"/>
              <a:gd name="connsiteY1" fmla="*/ 2044026 h 6858000"/>
              <a:gd name="connsiteX2" fmla="*/ 9172532 w 12192000"/>
              <a:gd name="connsiteY2" fmla="*/ 2045543 h 6858000"/>
              <a:gd name="connsiteX3" fmla="*/ 9171580 w 12192000"/>
              <a:gd name="connsiteY3" fmla="*/ 2056997 h 6858000"/>
              <a:gd name="connsiteX4" fmla="*/ 9161257 w 12192000"/>
              <a:gd name="connsiteY4" fmla="*/ 2098605 h 6858000"/>
              <a:gd name="connsiteX5" fmla="*/ 9138232 w 12192000"/>
              <a:gd name="connsiteY5" fmla="*/ 2059518 h 6858000"/>
              <a:gd name="connsiteX6" fmla="*/ 9149158 w 12192000"/>
              <a:gd name="connsiteY6" fmla="*/ 2038490 h 6858000"/>
              <a:gd name="connsiteX7" fmla="*/ 9177606 w 12192000"/>
              <a:gd name="connsiteY7" fmla="*/ 1977215 h 6858000"/>
              <a:gd name="connsiteX8" fmla="*/ 9181592 w 12192000"/>
              <a:gd name="connsiteY8" fmla="*/ 1987782 h 6858000"/>
              <a:gd name="connsiteX9" fmla="*/ 9181923 w 12192000"/>
              <a:gd name="connsiteY9" fmla="*/ 1998627 h 6858000"/>
              <a:gd name="connsiteX10" fmla="*/ 9182316 w 12192000"/>
              <a:gd name="connsiteY10" fmla="*/ 2031066 h 6858000"/>
              <a:gd name="connsiteX11" fmla="*/ 9182278 w 12192000"/>
              <a:gd name="connsiteY11" fmla="*/ 2047313 h 6858000"/>
              <a:gd name="connsiteX12" fmla="*/ 9172532 w 12192000"/>
              <a:gd name="connsiteY12" fmla="*/ 2045543 h 6858000"/>
              <a:gd name="connsiteX13" fmla="*/ 9173842 w 12192000"/>
              <a:gd name="connsiteY13" fmla="*/ 2029805 h 6858000"/>
              <a:gd name="connsiteX14" fmla="*/ 9177334 w 12192000"/>
              <a:gd name="connsiteY14" fmla="*/ 1979903 h 6858000"/>
              <a:gd name="connsiteX15" fmla="*/ 3696300 w 12192000"/>
              <a:gd name="connsiteY15" fmla="*/ 1578900 h 6858000"/>
              <a:gd name="connsiteX16" fmla="*/ 3738823 w 12192000"/>
              <a:gd name="connsiteY16" fmla="*/ 1596298 h 6858000"/>
              <a:gd name="connsiteX17" fmla="*/ 3714409 w 12192000"/>
              <a:gd name="connsiteY17" fmla="*/ 1593618 h 6858000"/>
              <a:gd name="connsiteX18" fmla="*/ 3693161 w 12192000"/>
              <a:gd name="connsiteY18" fmla="*/ 1582501 h 6858000"/>
              <a:gd name="connsiteX19" fmla="*/ 3696300 w 12192000"/>
              <a:gd name="connsiteY19" fmla="*/ 1578900 h 6858000"/>
              <a:gd name="connsiteX20" fmla="*/ 3918454 w 12192000"/>
              <a:gd name="connsiteY20" fmla="*/ 1175387 h 6858000"/>
              <a:gd name="connsiteX21" fmla="*/ 4173607 w 12192000"/>
              <a:gd name="connsiteY21" fmla="*/ 1280040 h 6858000"/>
              <a:gd name="connsiteX22" fmla="*/ 4170135 w 12192000"/>
              <a:gd name="connsiteY22" fmla="*/ 1283683 h 6858000"/>
              <a:gd name="connsiteX23" fmla="*/ 3918454 w 12192000"/>
              <a:gd name="connsiteY23" fmla="*/ 1175387 h 6858000"/>
              <a:gd name="connsiteX24" fmla="*/ 8109090 w 12192000"/>
              <a:gd name="connsiteY24" fmla="*/ 602108 h 6858000"/>
              <a:gd name="connsiteX25" fmla="*/ 8113034 w 12192000"/>
              <a:gd name="connsiteY25" fmla="*/ 602645 h 6858000"/>
              <a:gd name="connsiteX26" fmla="*/ 8111220 w 12192000"/>
              <a:gd name="connsiteY26" fmla="*/ 603405 h 6858000"/>
              <a:gd name="connsiteX27" fmla="*/ 8489536 w 12192000"/>
              <a:gd name="connsiteY27" fmla="*/ 389280 h 6858000"/>
              <a:gd name="connsiteX28" fmla="*/ 8470194 w 12192000"/>
              <a:gd name="connsiteY28" fmla="*/ 397527 h 6858000"/>
              <a:gd name="connsiteX29" fmla="*/ 8373511 w 12192000"/>
              <a:gd name="connsiteY29" fmla="*/ 465608 h 6858000"/>
              <a:gd name="connsiteX30" fmla="*/ 8231753 w 12192000"/>
              <a:gd name="connsiteY30" fmla="*/ 560890 h 6858000"/>
              <a:gd name="connsiteX31" fmla="*/ 8199967 w 12192000"/>
              <a:gd name="connsiteY31" fmla="*/ 553465 h 6858000"/>
              <a:gd name="connsiteX32" fmla="*/ 8175616 w 12192000"/>
              <a:gd name="connsiteY32" fmla="*/ 546483 h 6858000"/>
              <a:gd name="connsiteX33" fmla="*/ 8128578 w 12192000"/>
              <a:gd name="connsiteY33" fmla="*/ 563992 h 6858000"/>
              <a:gd name="connsiteX34" fmla="*/ 8104845 w 12192000"/>
              <a:gd name="connsiteY34" fmla="*/ 593172 h 6858000"/>
              <a:gd name="connsiteX35" fmla="*/ 8105615 w 12192000"/>
              <a:gd name="connsiteY35" fmla="*/ 599991 h 6858000"/>
              <a:gd name="connsiteX36" fmla="*/ 8109090 w 12192000"/>
              <a:gd name="connsiteY36" fmla="*/ 602108 h 6858000"/>
              <a:gd name="connsiteX37" fmla="*/ 8092049 w 12192000"/>
              <a:gd name="connsiteY37" fmla="*/ 599788 h 6858000"/>
              <a:gd name="connsiteX38" fmla="*/ 8047646 w 12192000"/>
              <a:gd name="connsiteY38" fmla="*/ 588557 h 6858000"/>
              <a:gd name="connsiteX39" fmla="*/ 7793637 w 12192000"/>
              <a:gd name="connsiteY39" fmla="*/ 681868 h 6858000"/>
              <a:gd name="connsiteX40" fmla="*/ 6007741 w 12192000"/>
              <a:gd name="connsiteY40" fmla="*/ 1095470 h 6858000"/>
              <a:gd name="connsiteX41" fmla="*/ 5902533 w 12192000"/>
              <a:gd name="connsiteY41" fmla="*/ 1103650 h 6858000"/>
              <a:gd name="connsiteX42" fmla="*/ 5164222 w 12192000"/>
              <a:gd name="connsiteY42" fmla="*/ 1163546 h 6858000"/>
              <a:gd name="connsiteX43" fmla="*/ 4395075 w 12192000"/>
              <a:gd name="connsiteY43" fmla="*/ 1082763 h 6858000"/>
              <a:gd name="connsiteX44" fmla="*/ 3939440 w 12192000"/>
              <a:gd name="connsiteY44" fmla="*/ 891265 h 6858000"/>
              <a:gd name="connsiteX45" fmla="*/ 3747894 w 12192000"/>
              <a:gd name="connsiteY45" fmla="*/ 801994 h 6858000"/>
              <a:gd name="connsiteX46" fmla="*/ 3569553 w 12192000"/>
              <a:gd name="connsiteY46" fmla="*/ 697970 h 6858000"/>
              <a:gd name="connsiteX47" fmla="*/ 3507813 w 12192000"/>
              <a:gd name="connsiteY47" fmla="*/ 680216 h 6858000"/>
              <a:gd name="connsiteX48" fmla="*/ 3490455 w 12192000"/>
              <a:gd name="connsiteY48" fmla="*/ 682587 h 6858000"/>
              <a:gd name="connsiteX49" fmla="*/ 3477246 w 12192000"/>
              <a:gd name="connsiteY49" fmla="*/ 691971 h 6858000"/>
              <a:gd name="connsiteX50" fmla="*/ 3484273 w 12192000"/>
              <a:gd name="connsiteY50" fmla="*/ 701857 h 6858000"/>
              <a:gd name="connsiteX51" fmla="*/ 3495638 w 12192000"/>
              <a:gd name="connsiteY51" fmla="*/ 705849 h 6858000"/>
              <a:gd name="connsiteX52" fmla="*/ 3548914 w 12192000"/>
              <a:gd name="connsiteY52" fmla="*/ 733487 h 6858000"/>
              <a:gd name="connsiteX53" fmla="*/ 3551504 w 12192000"/>
              <a:gd name="connsiteY53" fmla="*/ 753036 h 6858000"/>
              <a:gd name="connsiteX54" fmla="*/ 3562075 w 12192000"/>
              <a:gd name="connsiteY54" fmla="*/ 765715 h 6858000"/>
              <a:gd name="connsiteX55" fmla="*/ 3605942 w 12192000"/>
              <a:gd name="connsiteY55" fmla="*/ 772481 h 6858000"/>
              <a:gd name="connsiteX56" fmla="*/ 3499309 w 12192000"/>
              <a:gd name="connsiteY56" fmla="*/ 737079 h 6858000"/>
              <a:gd name="connsiteX57" fmla="*/ 3473788 w 12192000"/>
              <a:gd name="connsiteY57" fmla="*/ 711717 h 6858000"/>
              <a:gd name="connsiteX58" fmla="*/ 3437248 w 12192000"/>
              <a:gd name="connsiteY58" fmla="*/ 714263 h 6858000"/>
              <a:gd name="connsiteX59" fmla="*/ 3413254 w 12192000"/>
              <a:gd name="connsiteY59" fmla="*/ 712874 h 6858000"/>
              <a:gd name="connsiteX60" fmla="*/ 3362511 w 12192000"/>
              <a:gd name="connsiteY60" fmla="*/ 677414 h 6858000"/>
              <a:gd name="connsiteX61" fmla="*/ 3344467 w 12192000"/>
              <a:gd name="connsiteY61" fmla="*/ 679599 h 6858000"/>
              <a:gd name="connsiteX62" fmla="*/ 3347971 w 12192000"/>
              <a:gd name="connsiteY62" fmla="*/ 692328 h 6858000"/>
              <a:gd name="connsiteX63" fmla="*/ 3363008 w 12192000"/>
              <a:gd name="connsiteY63" fmla="*/ 711713 h 6858000"/>
              <a:gd name="connsiteX64" fmla="*/ 3362637 w 12192000"/>
              <a:gd name="connsiteY64" fmla="*/ 727058 h 6858000"/>
              <a:gd name="connsiteX65" fmla="*/ 3376167 w 12192000"/>
              <a:gd name="connsiteY65" fmla="*/ 759779 h 6858000"/>
              <a:gd name="connsiteX66" fmla="*/ 3406203 w 12192000"/>
              <a:gd name="connsiteY66" fmla="*/ 808483 h 6858000"/>
              <a:gd name="connsiteX67" fmla="*/ 3420116 w 12192000"/>
              <a:gd name="connsiteY67" fmla="*/ 820757 h 6858000"/>
              <a:gd name="connsiteX68" fmla="*/ 3429194 w 12192000"/>
              <a:gd name="connsiteY68" fmla="*/ 825831 h 6858000"/>
              <a:gd name="connsiteX69" fmla="*/ 3619149 w 12192000"/>
              <a:gd name="connsiteY69" fmla="*/ 1006561 h 6858000"/>
              <a:gd name="connsiteX70" fmla="*/ 3818654 w 12192000"/>
              <a:gd name="connsiteY70" fmla="*/ 1120369 h 6858000"/>
              <a:gd name="connsiteX71" fmla="*/ 3824021 w 12192000"/>
              <a:gd name="connsiteY71" fmla="*/ 1125355 h 6858000"/>
              <a:gd name="connsiteX72" fmla="*/ 3736668 w 12192000"/>
              <a:gd name="connsiteY72" fmla="*/ 1107215 h 6858000"/>
              <a:gd name="connsiteX73" fmla="*/ 3540174 w 12192000"/>
              <a:gd name="connsiteY73" fmla="*/ 1014247 h 6858000"/>
              <a:gd name="connsiteX74" fmla="*/ 3421640 w 12192000"/>
              <a:gd name="connsiteY74" fmla="*/ 955861 h 6858000"/>
              <a:gd name="connsiteX75" fmla="*/ 3404753 w 12192000"/>
              <a:gd name="connsiteY75" fmla="*/ 944484 h 6858000"/>
              <a:gd name="connsiteX76" fmla="*/ 3393138 w 12192000"/>
              <a:gd name="connsiteY76" fmla="*/ 941865 h 6858000"/>
              <a:gd name="connsiteX77" fmla="*/ 3385712 w 12192000"/>
              <a:gd name="connsiteY77" fmla="*/ 952159 h 6858000"/>
              <a:gd name="connsiteX78" fmla="*/ 3398641 w 12192000"/>
              <a:gd name="connsiteY78" fmla="*/ 986025 h 6858000"/>
              <a:gd name="connsiteX79" fmla="*/ 3489975 w 12192000"/>
              <a:gd name="connsiteY79" fmla="*/ 1045560 h 6858000"/>
              <a:gd name="connsiteX80" fmla="*/ 3617273 w 12192000"/>
              <a:gd name="connsiteY80" fmla="*/ 1114697 h 6858000"/>
              <a:gd name="connsiteX81" fmla="*/ 3623898 w 12192000"/>
              <a:gd name="connsiteY81" fmla="*/ 1123556 h 6858000"/>
              <a:gd name="connsiteX82" fmla="*/ 3552438 w 12192000"/>
              <a:gd name="connsiteY82" fmla="*/ 1090606 h 6858000"/>
              <a:gd name="connsiteX83" fmla="*/ 3482417 w 12192000"/>
              <a:gd name="connsiteY83" fmla="*/ 1059092 h 6858000"/>
              <a:gd name="connsiteX84" fmla="*/ 3463468 w 12192000"/>
              <a:gd name="connsiteY84" fmla="*/ 1057629 h 6858000"/>
              <a:gd name="connsiteX85" fmla="*/ 3459472 w 12192000"/>
              <a:gd name="connsiteY85" fmla="*/ 1074217 h 6858000"/>
              <a:gd name="connsiteX86" fmla="*/ 3494211 w 12192000"/>
              <a:gd name="connsiteY86" fmla="*/ 1112153 h 6858000"/>
              <a:gd name="connsiteX87" fmla="*/ 3663137 w 12192000"/>
              <a:gd name="connsiteY87" fmla="*/ 1205775 h 6858000"/>
              <a:gd name="connsiteX88" fmla="*/ 3748466 w 12192000"/>
              <a:gd name="connsiteY88" fmla="*/ 1260936 h 6858000"/>
              <a:gd name="connsiteX89" fmla="*/ 3753142 w 12192000"/>
              <a:gd name="connsiteY89" fmla="*/ 1276208 h 6858000"/>
              <a:gd name="connsiteX90" fmla="*/ 3791960 w 12192000"/>
              <a:gd name="connsiteY90" fmla="*/ 1298886 h 6858000"/>
              <a:gd name="connsiteX91" fmla="*/ 3816039 w 12192000"/>
              <a:gd name="connsiteY91" fmla="*/ 1301606 h 6858000"/>
              <a:gd name="connsiteX92" fmla="*/ 4094439 w 12192000"/>
              <a:gd name="connsiteY92" fmla="*/ 1448806 h 6858000"/>
              <a:gd name="connsiteX93" fmla="*/ 4222870 w 12192000"/>
              <a:gd name="connsiteY93" fmla="*/ 1493379 h 6858000"/>
              <a:gd name="connsiteX94" fmla="*/ 4223141 w 12192000"/>
              <a:gd name="connsiteY94" fmla="*/ 1497641 h 6858000"/>
              <a:gd name="connsiteX95" fmla="*/ 4222428 w 12192000"/>
              <a:gd name="connsiteY95" fmla="*/ 1502292 h 6858000"/>
              <a:gd name="connsiteX96" fmla="*/ 4039973 w 12192000"/>
              <a:gd name="connsiteY96" fmla="*/ 1434198 h 6858000"/>
              <a:gd name="connsiteX97" fmla="*/ 3564773 w 12192000"/>
              <a:gd name="connsiteY97" fmla="*/ 1226279 h 6858000"/>
              <a:gd name="connsiteX98" fmla="*/ 3420650 w 12192000"/>
              <a:gd name="connsiteY98" fmla="*/ 1141464 h 6858000"/>
              <a:gd name="connsiteX99" fmla="*/ 3320669 w 12192000"/>
              <a:gd name="connsiteY99" fmla="*/ 1088883 h 6858000"/>
              <a:gd name="connsiteX100" fmla="*/ 3270102 w 12192000"/>
              <a:gd name="connsiteY100" fmla="*/ 1082659 h 6858000"/>
              <a:gd name="connsiteX101" fmla="*/ 3251648 w 12192000"/>
              <a:gd name="connsiteY101" fmla="*/ 1094290 h 6858000"/>
              <a:gd name="connsiteX102" fmla="*/ 3263506 w 12192000"/>
              <a:gd name="connsiteY102" fmla="*/ 1106005 h 6858000"/>
              <a:gd name="connsiteX103" fmla="*/ 3268636 w 12192000"/>
              <a:gd name="connsiteY103" fmla="*/ 1107265 h 6858000"/>
              <a:gd name="connsiteX104" fmla="*/ 3325089 w 12192000"/>
              <a:gd name="connsiteY104" fmla="*/ 1137201 h 6858000"/>
              <a:gd name="connsiteX105" fmla="*/ 3326003 w 12192000"/>
              <a:gd name="connsiteY105" fmla="*/ 1151585 h 6858000"/>
              <a:gd name="connsiteX106" fmla="*/ 3336410 w 12192000"/>
              <a:gd name="connsiteY106" fmla="*/ 1166967 h 6858000"/>
              <a:gd name="connsiteX107" fmla="*/ 3375112 w 12192000"/>
              <a:gd name="connsiteY107" fmla="*/ 1171943 h 6858000"/>
              <a:gd name="connsiteX108" fmla="*/ 3326222 w 12192000"/>
              <a:gd name="connsiteY108" fmla="*/ 1170885 h 6858000"/>
              <a:gd name="connsiteX109" fmla="*/ 3254679 w 12192000"/>
              <a:gd name="connsiteY109" fmla="*/ 1120765 h 6858000"/>
              <a:gd name="connsiteX110" fmla="*/ 3242188 w 12192000"/>
              <a:gd name="connsiteY110" fmla="*/ 1109662 h 6858000"/>
              <a:gd name="connsiteX111" fmla="*/ 3211499 w 12192000"/>
              <a:gd name="connsiteY111" fmla="*/ 1114184 h 6858000"/>
              <a:gd name="connsiteX112" fmla="*/ 3185849 w 12192000"/>
              <a:gd name="connsiteY112" fmla="*/ 1113265 h 6858000"/>
              <a:gd name="connsiteX113" fmla="*/ 3135843 w 12192000"/>
              <a:gd name="connsiteY113" fmla="*/ 1078789 h 6858000"/>
              <a:gd name="connsiteX114" fmla="*/ 3119118 w 12192000"/>
              <a:gd name="connsiteY114" fmla="*/ 1080546 h 6858000"/>
              <a:gd name="connsiteX115" fmla="*/ 3120198 w 12192000"/>
              <a:gd name="connsiteY115" fmla="*/ 1092226 h 6858000"/>
              <a:gd name="connsiteX116" fmla="*/ 3131691 w 12192000"/>
              <a:gd name="connsiteY116" fmla="*/ 1108819 h 6858000"/>
              <a:gd name="connsiteX117" fmla="*/ 3129914 w 12192000"/>
              <a:gd name="connsiteY117" fmla="*/ 1139097 h 6858000"/>
              <a:gd name="connsiteX118" fmla="*/ 3133955 w 12192000"/>
              <a:gd name="connsiteY118" fmla="*/ 1154983 h 6858000"/>
              <a:gd name="connsiteX119" fmla="*/ 3178170 w 12192000"/>
              <a:gd name="connsiteY119" fmla="*/ 1214855 h 6858000"/>
              <a:gd name="connsiteX120" fmla="*/ 3185378 w 12192000"/>
              <a:gd name="connsiteY120" fmla="*/ 1222303 h 6858000"/>
              <a:gd name="connsiteX121" fmla="*/ 3206608 w 12192000"/>
              <a:gd name="connsiteY121" fmla="*/ 1233153 h 6858000"/>
              <a:gd name="connsiteX122" fmla="*/ 3379140 w 12192000"/>
              <a:gd name="connsiteY122" fmla="*/ 1399351 h 6858000"/>
              <a:gd name="connsiteX123" fmla="*/ 3603118 w 12192000"/>
              <a:gd name="connsiteY123" fmla="*/ 1527375 h 6858000"/>
              <a:gd name="connsiteX124" fmla="*/ 3524809 w 12192000"/>
              <a:gd name="connsiteY124" fmla="*/ 1513774 h 6858000"/>
              <a:gd name="connsiteX125" fmla="*/ 3327498 w 12192000"/>
              <a:gd name="connsiteY125" fmla="*/ 1423859 h 6858000"/>
              <a:gd name="connsiteX126" fmla="*/ 3192949 w 12192000"/>
              <a:gd name="connsiteY126" fmla="*/ 1357211 h 6858000"/>
              <a:gd name="connsiteX127" fmla="*/ 3180259 w 12192000"/>
              <a:gd name="connsiteY127" fmla="*/ 1348280 h 6858000"/>
              <a:gd name="connsiteX128" fmla="*/ 3166204 w 12192000"/>
              <a:gd name="connsiteY128" fmla="*/ 1344345 h 6858000"/>
              <a:gd name="connsiteX129" fmla="*/ 3159212 w 12192000"/>
              <a:gd name="connsiteY129" fmla="*/ 1356197 h 6858000"/>
              <a:gd name="connsiteX130" fmla="*/ 3181004 w 12192000"/>
              <a:gd name="connsiteY130" fmla="*/ 1397043 h 6858000"/>
              <a:gd name="connsiteX131" fmla="*/ 3273385 w 12192000"/>
              <a:gd name="connsiteY131" fmla="*/ 1451888 h 6858000"/>
              <a:gd name="connsiteX132" fmla="*/ 3401776 w 12192000"/>
              <a:gd name="connsiteY132" fmla="*/ 1527602 h 6858000"/>
              <a:gd name="connsiteX133" fmla="*/ 3318130 w 12192000"/>
              <a:gd name="connsiteY133" fmla="*/ 1488342 h 6858000"/>
              <a:gd name="connsiteX134" fmla="*/ 3253694 w 12192000"/>
              <a:gd name="connsiteY134" fmla="*/ 1459909 h 6858000"/>
              <a:gd name="connsiteX135" fmla="*/ 3236182 w 12192000"/>
              <a:gd name="connsiteY135" fmla="*/ 1459882 h 6858000"/>
              <a:gd name="connsiteX136" fmla="*/ 3233020 w 12192000"/>
              <a:gd name="connsiteY136" fmla="*/ 1473687 h 6858000"/>
              <a:gd name="connsiteX137" fmla="*/ 3272474 w 12192000"/>
              <a:gd name="connsiteY137" fmla="*/ 1516958 h 6858000"/>
              <a:gd name="connsiteX138" fmla="*/ 3341300 w 12192000"/>
              <a:gd name="connsiteY138" fmla="*/ 1556133 h 6858000"/>
              <a:gd name="connsiteX139" fmla="*/ 3267359 w 12192000"/>
              <a:gd name="connsiteY139" fmla="*/ 1553009 h 6858000"/>
              <a:gd name="connsiteX140" fmla="*/ 3329832 w 12192000"/>
              <a:gd name="connsiteY140" fmla="*/ 1587586 h 6858000"/>
              <a:gd name="connsiteX141" fmla="*/ 3421490 w 12192000"/>
              <a:gd name="connsiteY141" fmla="*/ 1599301 h 6858000"/>
              <a:gd name="connsiteX142" fmla="*/ 3459923 w 12192000"/>
              <a:gd name="connsiteY142" fmla="*/ 1621220 h 6858000"/>
              <a:gd name="connsiteX143" fmla="*/ 3497490 w 12192000"/>
              <a:gd name="connsiteY143" fmla="*/ 1645392 h 6858000"/>
              <a:gd name="connsiteX144" fmla="*/ 3507803 w 12192000"/>
              <a:gd name="connsiteY144" fmla="*/ 1669911 h 6858000"/>
              <a:gd name="connsiteX145" fmla="*/ 3543290 w 12192000"/>
              <a:gd name="connsiteY145" fmla="*/ 1703729 h 6858000"/>
              <a:gd name="connsiteX146" fmla="*/ 3546999 w 12192000"/>
              <a:gd name="connsiteY146" fmla="*/ 1703818 h 6858000"/>
              <a:gd name="connsiteX147" fmla="*/ 3572295 w 12192000"/>
              <a:gd name="connsiteY147" fmla="*/ 1720349 h 6858000"/>
              <a:gd name="connsiteX148" fmla="*/ 3596922 w 12192000"/>
              <a:gd name="connsiteY148" fmla="*/ 1736961 h 6858000"/>
              <a:gd name="connsiteX149" fmla="*/ 3602119 w 12192000"/>
              <a:gd name="connsiteY149" fmla="*/ 1739285 h 6858000"/>
              <a:gd name="connsiteX150" fmla="*/ 3734798 w 12192000"/>
              <a:gd name="connsiteY150" fmla="*/ 1845349 h 6858000"/>
              <a:gd name="connsiteX151" fmla="*/ 3743174 w 12192000"/>
              <a:gd name="connsiteY151" fmla="*/ 1849972 h 6858000"/>
              <a:gd name="connsiteX152" fmla="*/ 3478101 w 12192000"/>
              <a:gd name="connsiteY152" fmla="*/ 1864630 h 6858000"/>
              <a:gd name="connsiteX153" fmla="*/ 3135293 w 12192000"/>
              <a:gd name="connsiteY153" fmla="*/ 1816496 h 6858000"/>
              <a:gd name="connsiteX154" fmla="*/ 3158510 w 12192000"/>
              <a:gd name="connsiteY154" fmla="*/ 1863880 h 6858000"/>
              <a:gd name="connsiteX155" fmla="*/ 3148907 w 12192000"/>
              <a:gd name="connsiteY155" fmla="*/ 1908797 h 6858000"/>
              <a:gd name="connsiteX156" fmla="*/ 3150229 w 12192000"/>
              <a:gd name="connsiteY156" fmla="*/ 2003660 h 6858000"/>
              <a:gd name="connsiteX157" fmla="*/ 3154219 w 12192000"/>
              <a:gd name="connsiteY157" fmla="*/ 2018746 h 6858000"/>
              <a:gd name="connsiteX158" fmla="*/ 3079313 w 12192000"/>
              <a:gd name="connsiteY158" fmla="*/ 2037482 h 6858000"/>
              <a:gd name="connsiteX159" fmla="*/ 3545961 w 12192000"/>
              <a:gd name="connsiteY159" fmla="*/ 2248584 h 6858000"/>
              <a:gd name="connsiteX160" fmla="*/ 3242382 w 12192000"/>
              <a:gd name="connsiteY160" fmla="*/ 2234890 h 6858000"/>
              <a:gd name="connsiteX161" fmla="*/ 3206852 w 12192000"/>
              <a:gd name="connsiteY161" fmla="*/ 2322137 h 6858000"/>
              <a:gd name="connsiteX162" fmla="*/ 3352854 w 12192000"/>
              <a:gd name="connsiteY162" fmla="*/ 2378270 h 6858000"/>
              <a:gd name="connsiteX163" fmla="*/ 3414532 w 12192000"/>
              <a:gd name="connsiteY163" fmla="*/ 2516826 h 6858000"/>
              <a:gd name="connsiteX164" fmla="*/ 3397577 w 12192000"/>
              <a:gd name="connsiteY164" fmla="*/ 2652556 h 6858000"/>
              <a:gd name="connsiteX165" fmla="*/ 3339773 w 12192000"/>
              <a:gd name="connsiteY165" fmla="*/ 2701969 h 6858000"/>
              <a:gd name="connsiteX166" fmla="*/ 3257041 w 12192000"/>
              <a:gd name="connsiteY166" fmla="*/ 2788223 h 6858000"/>
              <a:gd name="connsiteX167" fmla="*/ 3205892 w 12192000"/>
              <a:gd name="connsiteY167" fmla="*/ 2841661 h 6858000"/>
              <a:gd name="connsiteX168" fmla="*/ 3016267 w 12192000"/>
              <a:gd name="connsiteY168" fmla="*/ 2846107 h 6858000"/>
              <a:gd name="connsiteX169" fmla="*/ 3275450 w 12192000"/>
              <a:gd name="connsiteY169" fmla="*/ 2934701 h 6858000"/>
              <a:gd name="connsiteX170" fmla="*/ 3071009 w 12192000"/>
              <a:gd name="connsiteY170" fmla="*/ 2944432 h 6858000"/>
              <a:gd name="connsiteX171" fmla="*/ 3005039 w 12192000"/>
              <a:gd name="connsiteY171" fmla="*/ 2960743 h 6858000"/>
              <a:gd name="connsiteX172" fmla="*/ 3045255 w 12192000"/>
              <a:gd name="connsiteY172" fmla="*/ 2994795 h 6858000"/>
              <a:gd name="connsiteX173" fmla="*/ 3198769 w 12192000"/>
              <a:gd name="connsiteY173" fmla="*/ 3041966 h 6858000"/>
              <a:gd name="connsiteX174" fmla="*/ 3518098 w 12192000"/>
              <a:gd name="connsiteY174" fmla="*/ 3181525 h 6858000"/>
              <a:gd name="connsiteX175" fmla="*/ 3214876 w 12192000"/>
              <a:gd name="connsiteY175" fmla="*/ 3136382 h 6858000"/>
              <a:gd name="connsiteX176" fmla="*/ 3540876 w 12192000"/>
              <a:gd name="connsiteY176" fmla="*/ 3280232 h 6858000"/>
              <a:gd name="connsiteX177" fmla="*/ 3614558 w 12192000"/>
              <a:gd name="connsiteY177" fmla="*/ 3332242 h 6858000"/>
              <a:gd name="connsiteX178" fmla="*/ 3765439 w 12192000"/>
              <a:gd name="connsiteY178" fmla="*/ 3465091 h 6858000"/>
              <a:gd name="connsiteX179" fmla="*/ 3759506 w 12192000"/>
              <a:gd name="connsiteY179" fmla="*/ 3482990 h 6858000"/>
              <a:gd name="connsiteX180" fmla="*/ 3594905 w 12192000"/>
              <a:gd name="connsiteY180" fmla="*/ 3478499 h 6858000"/>
              <a:gd name="connsiteX181" fmla="*/ 3814430 w 12192000"/>
              <a:gd name="connsiteY181" fmla="*/ 3578876 h 6858000"/>
              <a:gd name="connsiteX182" fmla="*/ 4039126 w 12192000"/>
              <a:gd name="connsiteY182" fmla="*/ 3649369 h 6858000"/>
              <a:gd name="connsiteX183" fmla="*/ 3883152 w 12192000"/>
              <a:gd name="connsiteY183" fmla="*/ 3653497 h 6858000"/>
              <a:gd name="connsiteX184" fmla="*/ 3666446 w 12192000"/>
              <a:gd name="connsiteY184" fmla="*/ 3623911 h 6858000"/>
              <a:gd name="connsiteX185" fmla="*/ 3593589 w 12192000"/>
              <a:gd name="connsiteY185" fmla="*/ 3653674 h 6858000"/>
              <a:gd name="connsiteX186" fmla="*/ 3801238 w 12192000"/>
              <a:gd name="connsiteY186" fmla="*/ 3720862 h 6858000"/>
              <a:gd name="connsiteX187" fmla="*/ 3919545 w 12192000"/>
              <a:gd name="connsiteY187" fmla="*/ 3749213 h 6858000"/>
              <a:gd name="connsiteX188" fmla="*/ 3968059 w 12192000"/>
              <a:gd name="connsiteY188" fmla="*/ 3776085 h 6858000"/>
              <a:gd name="connsiteX189" fmla="*/ 4107750 w 12192000"/>
              <a:gd name="connsiteY189" fmla="*/ 3875932 h 6858000"/>
              <a:gd name="connsiteX190" fmla="*/ 4504087 w 12192000"/>
              <a:gd name="connsiteY190" fmla="*/ 3955698 h 6858000"/>
              <a:gd name="connsiteX191" fmla="*/ 5880284 w 12192000"/>
              <a:gd name="connsiteY191" fmla="*/ 3998656 h 6858000"/>
              <a:gd name="connsiteX192" fmla="*/ 8461494 w 12192000"/>
              <a:gd name="connsiteY192" fmla="*/ 3007971 h 6858000"/>
              <a:gd name="connsiteX193" fmla="*/ 8587378 w 12192000"/>
              <a:gd name="connsiteY193" fmla="*/ 2896089 h 6858000"/>
              <a:gd name="connsiteX194" fmla="*/ 8693826 w 12192000"/>
              <a:gd name="connsiteY194" fmla="*/ 2796225 h 6858000"/>
              <a:gd name="connsiteX195" fmla="*/ 8633488 w 12192000"/>
              <a:gd name="connsiteY195" fmla="*/ 2774007 h 6858000"/>
              <a:gd name="connsiteX196" fmla="*/ 8707444 w 12192000"/>
              <a:gd name="connsiteY196" fmla="*/ 2682105 h 6858000"/>
              <a:gd name="connsiteX197" fmla="*/ 8942552 w 12192000"/>
              <a:gd name="connsiteY197" fmla="*/ 2397549 h 6858000"/>
              <a:gd name="connsiteX198" fmla="*/ 9049260 w 12192000"/>
              <a:gd name="connsiteY198" fmla="*/ 2328253 h 6858000"/>
              <a:gd name="connsiteX199" fmla="*/ 9174304 w 12192000"/>
              <a:gd name="connsiteY199" fmla="*/ 2171379 h 6858000"/>
              <a:gd name="connsiteX200" fmla="*/ 9182228 w 12192000"/>
              <a:gd name="connsiteY200" fmla="*/ 2067678 h 6858000"/>
              <a:gd name="connsiteX201" fmla="*/ 9182278 w 12192000"/>
              <a:gd name="connsiteY201" fmla="*/ 2047313 h 6858000"/>
              <a:gd name="connsiteX202" fmla="*/ 9184334 w 12192000"/>
              <a:gd name="connsiteY202" fmla="*/ 2047686 h 6858000"/>
              <a:gd name="connsiteX203" fmla="*/ 9185124 w 12192000"/>
              <a:gd name="connsiteY203" fmla="*/ 1997142 h 6858000"/>
              <a:gd name="connsiteX204" fmla="*/ 9181592 w 12192000"/>
              <a:gd name="connsiteY204" fmla="*/ 1987782 h 6858000"/>
              <a:gd name="connsiteX205" fmla="*/ 9181190 w 12192000"/>
              <a:gd name="connsiteY205" fmla="*/ 1974586 h 6858000"/>
              <a:gd name="connsiteX206" fmla="*/ 9180252 w 12192000"/>
              <a:gd name="connsiteY206" fmla="*/ 1963164 h 6858000"/>
              <a:gd name="connsiteX207" fmla="*/ 9178804 w 12192000"/>
              <a:gd name="connsiteY207" fmla="*/ 1965349 h 6858000"/>
              <a:gd name="connsiteX208" fmla="*/ 9177606 w 12192000"/>
              <a:gd name="connsiteY208" fmla="*/ 1977215 h 6858000"/>
              <a:gd name="connsiteX209" fmla="*/ 9169614 w 12192000"/>
              <a:gd name="connsiteY209" fmla="*/ 1956030 h 6858000"/>
              <a:gd name="connsiteX210" fmla="*/ 9046406 w 12192000"/>
              <a:gd name="connsiteY210" fmla="*/ 1838718 h 6858000"/>
              <a:gd name="connsiteX211" fmla="*/ 8960873 w 12192000"/>
              <a:gd name="connsiteY211" fmla="*/ 1764524 h 6858000"/>
              <a:gd name="connsiteX212" fmla="*/ 8946755 w 12192000"/>
              <a:gd name="connsiteY212" fmla="*/ 1690806 h 6858000"/>
              <a:gd name="connsiteX213" fmla="*/ 8786897 w 12192000"/>
              <a:gd name="connsiteY213" fmla="*/ 1665607 h 6858000"/>
              <a:gd name="connsiteX214" fmla="*/ 8924505 w 12192000"/>
              <a:gd name="connsiteY214" fmla="*/ 1489227 h 6858000"/>
              <a:gd name="connsiteX215" fmla="*/ 8937122 w 12192000"/>
              <a:gd name="connsiteY215" fmla="*/ 1454681 h 6858000"/>
              <a:gd name="connsiteX216" fmla="*/ 8841119 w 12192000"/>
              <a:gd name="connsiteY216" fmla="*/ 1348202 h 6858000"/>
              <a:gd name="connsiteX217" fmla="*/ 8825548 w 12192000"/>
              <a:gd name="connsiteY217" fmla="*/ 1331028 h 6858000"/>
              <a:gd name="connsiteX218" fmla="*/ 8790413 w 12192000"/>
              <a:gd name="connsiteY218" fmla="*/ 1297436 h 6858000"/>
              <a:gd name="connsiteX219" fmla="*/ 8695944 w 12192000"/>
              <a:gd name="connsiteY219" fmla="*/ 1299752 h 6858000"/>
              <a:gd name="connsiteX220" fmla="*/ 8743050 w 12192000"/>
              <a:gd name="connsiteY220" fmla="*/ 1267471 h 6858000"/>
              <a:gd name="connsiteX221" fmla="*/ 8831902 w 12192000"/>
              <a:gd name="connsiteY221" fmla="*/ 1166250 h 6858000"/>
              <a:gd name="connsiteX222" fmla="*/ 8763628 w 12192000"/>
              <a:gd name="connsiteY222" fmla="*/ 1088084 h 6858000"/>
              <a:gd name="connsiteX223" fmla="*/ 8744052 w 12192000"/>
              <a:gd name="connsiteY223" fmla="*/ 1076766 h 6858000"/>
              <a:gd name="connsiteX224" fmla="*/ 8767977 w 12192000"/>
              <a:gd name="connsiteY224" fmla="*/ 1055883 h 6858000"/>
              <a:gd name="connsiteX225" fmla="*/ 8815418 w 12192000"/>
              <a:gd name="connsiteY225" fmla="*/ 986519 h 6858000"/>
              <a:gd name="connsiteX226" fmla="*/ 8839356 w 12192000"/>
              <a:gd name="connsiteY226" fmla="*/ 939330 h 6858000"/>
              <a:gd name="connsiteX227" fmla="*/ 8869964 w 12192000"/>
              <a:gd name="connsiteY227" fmla="*/ 917639 h 6858000"/>
              <a:gd name="connsiteX228" fmla="*/ 8876013 w 12192000"/>
              <a:gd name="connsiteY228" fmla="*/ 901606 h 6858000"/>
              <a:gd name="connsiteX229" fmla="*/ 8855230 w 12192000"/>
              <a:gd name="connsiteY229" fmla="*/ 828963 h 6858000"/>
              <a:gd name="connsiteX230" fmla="*/ 8844988 w 12192000"/>
              <a:gd name="connsiteY230" fmla="*/ 810876 h 6858000"/>
              <a:gd name="connsiteX231" fmla="*/ 8768255 w 12192000"/>
              <a:gd name="connsiteY231" fmla="*/ 747963 h 6858000"/>
              <a:gd name="connsiteX232" fmla="*/ 8692953 w 12192000"/>
              <a:gd name="connsiteY232" fmla="*/ 638707 h 6858000"/>
              <a:gd name="connsiteX233" fmla="*/ 8674423 w 12192000"/>
              <a:gd name="connsiteY233" fmla="*/ 564449 h 6858000"/>
              <a:gd name="connsiteX234" fmla="*/ 8667642 w 12192000"/>
              <a:gd name="connsiteY234" fmla="*/ 547822 h 6858000"/>
              <a:gd name="connsiteX235" fmla="*/ 8661198 w 12192000"/>
              <a:gd name="connsiteY235" fmla="*/ 478275 h 6858000"/>
              <a:gd name="connsiteX236" fmla="*/ 8645813 w 12192000"/>
              <a:gd name="connsiteY236" fmla="*/ 464032 h 6858000"/>
              <a:gd name="connsiteX237" fmla="*/ 8512338 w 12192000"/>
              <a:gd name="connsiteY237" fmla="*/ 477784 h 6858000"/>
              <a:gd name="connsiteX238" fmla="*/ 8481050 w 12192000"/>
              <a:gd name="connsiteY238" fmla="*/ 430572 h 6858000"/>
              <a:gd name="connsiteX239" fmla="*/ 8498220 w 12192000"/>
              <a:gd name="connsiteY239" fmla="*/ 404064 h 6858000"/>
              <a:gd name="connsiteX240" fmla="*/ 8489536 w 12192000"/>
              <a:gd name="connsiteY240" fmla="*/ 389280 h 6858000"/>
              <a:gd name="connsiteX241" fmla="*/ 0 w 12192000"/>
              <a:gd name="connsiteY241" fmla="*/ 0 h 6858000"/>
              <a:gd name="connsiteX242" fmla="*/ 12192000 w 12192000"/>
              <a:gd name="connsiteY242" fmla="*/ 0 h 6858000"/>
              <a:gd name="connsiteX243" fmla="*/ 12192000 w 12192000"/>
              <a:gd name="connsiteY243" fmla="*/ 6858000 h 6858000"/>
              <a:gd name="connsiteX244" fmla="*/ 0 w 12192000"/>
              <a:gd name="connsiteY2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</a:cxnLst>
            <a:rect l="l" t="t" r="r" b="b"/>
            <a:pathLst>
              <a:path w="12192000" h="6858000">
                <a:moveTo>
                  <a:pt x="9149158" y="2038490"/>
                </a:moveTo>
                <a:cubicBezTo>
                  <a:pt x="9152630" y="2038396"/>
                  <a:pt x="9157442" y="2039945"/>
                  <a:pt x="9164184" y="2044026"/>
                </a:cubicBezTo>
                <a:lnTo>
                  <a:pt x="9172532" y="2045543"/>
                </a:lnTo>
                <a:lnTo>
                  <a:pt x="9171580" y="2056997"/>
                </a:lnTo>
                <a:cubicBezTo>
                  <a:pt x="9169082" y="2082897"/>
                  <a:pt x="9165822" y="2102884"/>
                  <a:pt x="9161257" y="2098605"/>
                </a:cubicBezTo>
                <a:cubicBezTo>
                  <a:pt x="9149066" y="2086928"/>
                  <a:pt x="9130962" y="2077578"/>
                  <a:pt x="9138232" y="2059518"/>
                </a:cubicBezTo>
                <a:cubicBezTo>
                  <a:pt x="9140394" y="2053821"/>
                  <a:pt x="9138743" y="2038771"/>
                  <a:pt x="9149158" y="2038490"/>
                </a:cubicBezTo>
                <a:close/>
                <a:moveTo>
                  <a:pt x="9177606" y="1977215"/>
                </a:moveTo>
                <a:lnTo>
                  <a:pt x="9181592" y="1987782"/>
                </a:lnTo>
                <a:lnTo>
                  <a:pt x="9181923" y="1998627"/>
                </a:lnTo>
                <a:cubicBezTo>
                  <a:pt x="9182120" y="2008276"/>
                  <a:pt x="9182258" y="2019324"/>
                  <a:pt x="9182316" y="2031066"/>
                </a:cubicBezTo>
                <a:lnTo>
                  <a:pt x="9182278" y="2047313"/>
                </a:lnTo>
                <a:lnTo>
                  <a:pt x="9172532" y="2045543"/>
                </a:lnTo>
                <a:lnTo>
                  <a:pt x="9173842" y="2029805"/>
                </a:lnTo>
                <a:cubicBezTo>
                  <a:pt x="9175210" y="2011268"/>
                  <a:pt x="9176320" y="1992822"/>
                  <a:pt x="9177334" y="1979903"/>
                </a:cubicBezTo>
                <a:close/>
                <a:moveTo>
                  <a:pt x="3696300" y="1578900"/>
                </a:moveTo>
                <a:cubicBezTo>
                  <a:pt x="3710474" y="1584699"/>
                  <a:pt x="3724648" y="1590499"/>
                  <a:pt x="3738823" y="1596298"/>
                </a:cubicBezTo>
                <a:cubicBezTo>
                  <a:pt x="3731018" y="1595365"/>
                  <a:pt x="3722545" y="1594511"/>
                  <a:pt x="3714409" y="1593618"/>
                </a:cubicBezTo>
                <a:cubicBezTo>
                  <a:pt x="3707437" y="1589899"/>
                  <a:pt x="3700149" y="1586487"/>
                  <a:pt x="3693161" y="1582501"/>
                </a:cubicBezTo>
                <a:cubicBezTo>
                  <a:pt x="3694096" y="1581313"/>
                  <a:pt x="3695364" y="1580088"/>
                  <a:pt x="3696300" y="1578900"/>
                </a:cubicBezTo>
                <a:close/>
                <a:moveTo>
                  <a:pt x="3918454" y="1175387"/>
                </a:moveTo>
                <a:cubicBezTo>
                  <a:pt x="4003499" y="1210184"/>
                  <a:pt x="4088562" y="1245245"/>
                  <a:pt x="4173607" y="1280040"/>
                </a:cubicBezTo>
                <a:cubicBezTo>
                  <a:pt x="4172338" y="1281268"/>
                  <a:pt x="4171404" y="1282454"/>
                  <a:pt x="4170135" y="1283683"/>
                </a:cubicBezTo>
                <a:cubicBezTo>
                  <a:pt x="4077511" y="1256783"/>
                  <a:pt x="3989628" y="1225016"/>
                  <a:pt x="3918454" y="1175387"/>
                </a:cubicBezTo>
                <a:close/>
                <a:moveTo>
                  <a:pt x="8109090" y="602108"/>
                </a:moveTo>
                <a:lnTo>
                  <a:pt x="8113034" y="602645"/>
                </a:lnTo>
                <a:cubicBezTo>
                  <a:pt x="8117145" y="603257"/>
                  <a:pt x="8117456" y="603522"/>
                  <a:pt x="8111220" y="603405"/>
                </a:cubicBezTo>
                <a:close/>
                <a:moveTo>
                  <a:pt x="8489536" y="389280"/>
                </a:moveTo>
                <a:cubicBezTo>
                  <a:pt x="8479909" y="386150"/>
                  <a:pt x="8475270" y="392618"/>
                  <a:pt x="8470194" y="397527"/>
                </a:cubicBezTo>
                <a:cubicBezTo>
                  <a:pt x="8442581" y="423957"/>
                  <a:pt x="8407160" y="444085"/>
                  <a:pt x="8373511" y="465608"/>
                </a:cubicBezTo>
                <a:cubicBezTo>
                  <a:pt x="8325315" y="496678"/>
                  <a:pt x="8274262" y="525140"/>
                  <a:pt x="8231753" y="560890"/>
                </a:cubicBezTo>
                <a:cubicBezTo>
                  <a:pt x="8220884" y="569991"/>
                  <a:pt x="8202133" y="566357"/>
                  <a:pt x="8199967" y="553465"/>
                </a:cubicBezTo>
                <a:cubicBezTo>
                  <a:pt x="8197799" y="540575"/>
                  <a:pt x="8188778" y="541668"/>
                  <a:pt x="8175616" y="546483"/>
                </a:cubicBezTo>
                <a:cubicBezTo>
                  <a:pt x="8159813" y="552155"/>
                  <a:pt x="8144012" y="557828"/>
                  <a:pt x="8128578" y="563992"/>
                </a:cubicBezTo>
                <a:cubicBezTo>
                  <a:pt x="8112493" y="570503"/>
                  <a:pt x="8105752" y="580983"/>
                  <a:pt x="8104845" y="593172"/>
                </a:cubicBezTo>
                <a:cubicBezTo>
                  <a:pt x="8104654" y="595478"/>
                  <a:pt x="8104732" y="598018"/>
                  <a:pt x="8105615" y="599991"/>
                </a:cubicBezTo>
                <a:lnTo>
                  <a:pt x="8109090" y="602108"/>
                </a:lnTo>
                <a:lnTo>
                  <a:pt x="8092049" y="599788"/>
                </a:lnTo>
                <a:cubicBezTo>
                  <a:pt x="8074125" y="597229"/>
                  <a:pt x="8051995" y="593399"/>
                  <a:pt x="8047646" y="588557"/>
                </a:cubicBezTo>
                <a:cubicBezTo>
                  <a:pt x="8047278" y="588065"/>
                  <a:pt x="7852240" y="650342"/>
                  <a:pt x="7793637" y="681868"/>
                </a:cubicBezTo>
                <a:cubicBezTo>
                  <a:pt x="7757179" y="701583"/>
                  <a:pt x="7034011" y="1031296"/>
                  <a:pt x="6007741" y="1095470"/>
                </a:cubicBezTo>
                <a:cubicBezTo>
                  <a:pt x="5971519" y="1097710"/>
                  <a:pt x="5937353" y="1100506"/>
                  <a:pt x="5902533" y="1103650"/>
                </a:cubicBezTo>
                <a:cubicBezTo>
                  <a:pt x="5594429" y="1129961"/>
                  <a:pt x="5292360" y="1161179"/>
                  <a:pt x="5164222" y="1163546"/>
                </a:cubicBezTo>
                <a:cubicBezTo>
                  <a:pt x="5063988" y="1165217"/>
                  <a:pt x="4549164" y="1138992"/>
                  <a:pt x="4395075" y="1082763"/>
                </a:cubicBezTo>
                <a:cubicBezTo>
                  <a:pt x="4237527" y="1025076"/>
                  <a:pt x="4088158" y="958345"/>
                  <a:pt x="3939440" y="891265"/>
                </a:cubicBezTo>
                <a:cubicBezTo>
                  <a:pt x="3874968" y="862299"/>
                  <a:pt x="3806689" y="837016"/>
                  <a:pt x="3747894" y="801994"/>
                </a:cubicBezTo>
                <a:cubicBezTo>
                  <a:pt x="3689082" y="766706"/>
                  <a:pt x="3632839" y="729495"/>
                  <a:pt x="3569553" y="697970"/>
                </a:cubicBezTo>
                <a:cubicBezTo>
                  <a:pt x="3551464" y="688887"/>
                  <a:pt x="3533327" y="679005"/>
                  <a:pt x="3507813" y="680216"/>
                </a:cubicBezTo>
                <a:cubicBezTo>
                  <a:pt x="3502099" y="680371"/>
                  <a:pt x="3496101" y="681365"/>
                  <a:pt x="3490455" y="682587"/>
                </a:cubicBezTo>
                <a:cubicBezTo>
                  <a:pt x="3484140" y="683888"/>
                  <a:pt x="3479298" y="687159"/>
                  <a:pt x="3477246" y="691971"/>
                </a:cubicBezTo>
                <a:cubicBezTo>
                  <a:pt x="3475230" y="697315"/>
                  <a:pt x="3479426" y="699760"/>
                  <a:pt x="3484273" y="701857"/>
                </a:cubicBezTo>
                <a:cubicBezTo>
                  <a:pt x="3487733" y="703316"/>
                  <a:pt x="3491260" y="705843"/>
                  <a:pt x="3495638" y="705849"/>
                </a:cubicBezTo>
                <a:cubicBezTo>
                  <a:pt x="3523576" y="705686"/>
                  <a:pt x="3534967" y="720681"/>
                  <a:pt x="3548914" y="733487"/>
                </a:cubicBezTo>
                <a:cubicBezTo>
                  <a:pt x="3554984" y="738925"/>
                  <a:pt x="3561304" y="742991"/>
                  <a:pt x="3551504" y="753036"/>
                </a:cubicBezTo>
                <a:cubicBezTo>
                  <a:pt x="3542974" y="761854"/>
                  <a:pt x="3552584" y="764716"/>
                  <a:pt x="3562075" y="765715"/>
                </a:cubicBezTo>
                <a:cubicBezTo>
                  <a:pt x="3575293" y="767067"/>
                  <a:pt x="3590630" y="764672"/>
                  <a:pt x="3605942" y="772481"/>
                </a:cubicBezTo>
                <a:cubicBezTo>
                  <a:pt x="3550860" y="779958"/>
                  <a:pt x="3525860" y="757484"/>
                  <a:pt x="3499309" y="737079"/>
                </a:cubicBezTo>
                <a:cubicBezTo>
                  <a:pt x="3489410" y="729689"/>
                  <a:pt x="3482419" y="720334"/>
                  <a:pt x="3473788" y="711717"/>
                </a:cubicBezTo>
                <a:cubicBezTo>
                  <a:pt x="3463019" y="701211"/>
                  <a:pt x="3451290" y="702093"/>
                  <a:pt x="3437248" y="714263"/>
                </a:cubicBezTo>
                <a:cubicBezTo>
                  <a:pt x="3424810" y="725164"/>
                  <a:pt x="3418411" y="725135"/>
                  <a:pt x="3413254" y="712874"/>
                </a:cubicBezTo>
                <a:cubicBezTo>
                  <a:pt x="3405299" y="693706"/>
                  <a:pt x="3389031" y="681450"/>
                  <a:pt x="3362511" y="677414"/>
                </a:cubicBezTo>
                <a:cubicBezTo>
                  <a:pt x="3356728" y="676504"/>
                  <a:pt x="3349492" y="673891"/>
                  <a:pt x="3344467" y="679599"/>
                </a:cubicBezTo>
                <a:cubicBezTo>
                  <a:pt x="3340061" y="684428"/>
                  <a:pt x="3344392" y="689004"/>
                  <a:pt x="3347971" y="692328"/>
                </a:cubicBezTo>
                <a:cubicBezTo>
                  <a:pt x="3354407" y="698260"/>
                  <a:pt x="3360162" y="704004"/>
                  <a:pt x="3363008" y="711713"/>
                </a:cubicBezTo>
                <a:cubicBezTo>
                  <a:pt x="3365019" y="716838"/>
                  <a:pt x="3367062" y="722495"/>
                  <a:pt x="3362637" y="727058"/>
                </a:cubicBezTo>
                <a:cubicBezTo>
                  <a:pt x="3344342" y="746453"/>
                  <a:pt x="3358884" y="752745"/>
                  <a:pt x="3376167" y="759779"/>
                </a:cubicBezTo>
                <a:cubicBezTo>
                  <a:pt x="3400002" y="769239"/>
                  <a:pt x="3410177" y="786259"/>
                  <a:pt x="3406203" y="808483"/>
                </a:cubicBezTo>
                <a:cubicBezTo>
                  <a:pt x="3404757" y="817516"/>
                  <a:pt x="3406433" y="822682"/>
                  <a:pt x="3420116" y="820757"/>
                </a:cubicBezTo>
                <a:cubicBezTo>
                  <a:pt x="3425463" y="820110"/>
                  <a:pt x="3426984" y="822878"/>
                  <a:pt x="3429194" y="825831"/>
                </a:cubicBezTo>
                <a:cubicBezTo>
                  <a:pt x="3476758" y="896035"/>
                  <a:pt x="3542778" y="954609"/>
                  <a:pt x="3619149" y="1006561"/>
                </a:cubicBezTo>
                <a:cubicBezTo>
                  <a:pt x="3681093" y="1048718"/>
                  <a:pt x="3748746" y="1085351"/>
                  <a:pt x="3818654" y="1120369"/>
                </a:cubicBezTo>
                <a:cubicBezTo>
                  <a:pt x="3820742" y="1121458"/>
                  <a:pt x="3822850" y="1122813"/>
                  <a:pt x="3824021" y="1125355"/>
                </a:cubicBezTo>
                <a:cubicBezTo>
                  <a:pt x="3791940" y="1123873"/>
                  <a:pt x="3763844" y="1116270"/>
                  <a:pt x="3736668" y="1107215"/>
                </a:cubicBezTo>
                <a:cubicBezTo>
                  <a:pt x="3664431" y="1083216"/>
                  <a:pt x="3602610" y="1048291"/>
                  <a:pt x="3540174" y="1014247"/>
                </a:cubicBezTo>
                <a:cubicBezTo>
                  <a:pt x="3502142" y="993353"/>
                  <a:pt x="3463159" y="973379"/>
                  <a:pt x="3421640" y="955861"/>
                </a:cubicBezTo>
                <a:cubicBezTo>
                  <a:pt x="3414719" y="952940"/>
                  <a:pt x="3409737" y="948712"/>
                  <a:pt x="3404753" y="944484"/>
                </a:cubicBezTo>
                <a:cubicBezTo>
                  <a:pt x="3401911" y="942144"/>
                  <a:pt x="3398417" y="940152"/>
                  <a:pt x="3393138" y="941865"/>
                </a:cubicBezTo>
                <a:cubicBezTo>
                  <a:pt x="3386540" y="944006"/>
                  <a:pt x="3386126" y="948083"/>
                  <a:pt x="3385712" y="952159"/>
                </a:cubicBezTo>
                <a:cubicBezTo>
                  <a:pt x="3384520" y="965187"/>
                  <a:pt x="3389594" y="976116"/>
                  <a:pt x="3398641" y="986025"/>
                </a:cubicBezTo>
                <a:cubicBezTo>
                  <a:pt x="3422140" y="1011364"/>
                  <a:pt x="3455589" y="1029056"/>
                  <a:pt x="3489975" y="1045560"/>
                </a:cubicBezTo>
                <a:cubicBezTo>
                  <a:pt x="3534421" y="1066751"/>
                  <a:pt x="3577600" y="1089169"/>
                  <a:pt x="3617273" y="1114697"/>
                </a:cubicBezTo>
                <a:cubicBezTo>
                  <a:pt x="3620082" y="1116503"/>
                  <a:pt x="3625178" y="1117229"/>
                  <a:pt x="3623898" y="1123556"/>
                </a:cubicBezTo>
                <a:cubicBezTo>
                  <a:pt x="3599276" y="1112313"/>
                  <a:pt x="3576007" y="1101173"/>
                  <a:pt x="3552438" y="1090606"/>
                </a:cubicBezTo>
                <a:cubicBezTo>
                  <a:pt x="3529203" y="1079998"/>
                  <a:pt x="3505634" y="1069432"/>
                  <a:pt x="3482417" y="1059092"/>
                </a:cubicBezTo>
                <a:cubicBezTo>
                  <a:pt x="3476868" y="1056543"/>
                  <a:pt x="3470899" y="1052702"/>
                  <a:pt x="3463468" y="1057629"/>
                </a:cubicBezTo>
                <a:cubicBezTo>
                  <a:pt x="3455703" y="1062595"/>
                  <a:pt x="3457128" y="1069134"/>
                  <a:pt x="3459472" y="1074217"/>
                </a:cubicBezTo>
                <a:cubicBezTo>
                  <a:pt x="3466821" y="1089165"/>
                  <a:pt x="3478729" y="1101681"/>
                  <a:pt x="3494211" y="1112153"/>
                </a:cubicBezTo>
                <a:cubicBezTo>
                  <a:pt x="3546907" y="1146573"/>
                  <a:pt x="3606933" y="1174465"/>
                  <a:pt x="3663137" y="1205775"/>
                </a:cubicBezTo>
                <a:cubicBezTo>
                  <a:pt x="3693512" y="1222766"/>
                  <a:pt x="3721631" y="1241370"/>
                  <a:pt x="3748466" y="1260936"/>
                </a:cubicBezTo>
                <a:cubicBezTo>
                  <a:pt x="3754470" y="1265310"/>
                  <a:pt x="3754440" y="1270144"/>
                  <a:pt x="3753142" y="1276208"/>
                </a:cubicBezTo>
                <a:cubicBezTo>
                  <a:pt x="3747968" y="1300726"/>
                  <a:pt x="3758834" y="1307462"/>
                  <a:pt x="3791960" y="1298886"/>
                </a:cubicBezTo>
                <a:cubicBezTo>
                  <a:pt x="3802234" y="1296299"/>
                  <a:pt x="3809336" y="1296782"/>
                  <a:pt x="3816039" y="1301606"/>
                </a:cubicBezTo>
                <a:cubicBezTo>
                  <a:pt x="3897299" y="1361555"/>
                  <a:pt x="3991895" y="1408883"/>
                  <a:pt x="4094439" y="1448806"/>
                </a:cubicBezTo>
                <a:cubicBezTo>
                  <a:pt x="4136210" y="1464953"/>
                  <a:pt x="4179249" y="1479874"/>
                  <a:pt x="4222870" y="1493379"/>
                </a:cubicBezTo>
                <a:cubicBezTo>
                  <a:pt x="4222955" y="1494711"/>
                  <a:pt x="4223057" y="1496309"/>
                  <a:pt x="4223141" y="1497641"/>
                </a:cubicBezTo>
                <a:cubicBezTo>
                  <a:pt x="4222925" y="1499546"/>
                  <a:pt x="4222659" y="1500653"/>
                  <a:pt x="4222428" y="1502292"/>
                </a:cubicBezTo>
                <a:cubicBezTo>
                  <a:pt x="4160784" y="1480767"/>
                  <a:pt x="4099761" y="1458363"/>
                  <a:pt x="4039973" y="1434198"/>
                </a:cubicBezTo>
                <a:cubicBezTo>
                  <a:pt x="3877889" y="1368737"/>
                  <a:pt x="3722432" y="1296301"/>
                  <a:pt x="3564773" y="1226279"/>
                </a:cubicBezTo>
                <a:cubicBezTo>
                  <a:pt x="3511752" y="1202636"/>
                  <a:pt x="3468897" y="1169442"/>
                  <a:pt x="3420650" y="1141464"/>
                </a:cubicBezTo>
                <a:cubicBezTo>
                  <a:pt x="3388486" y="1122812"/>
                  <a:pt x="3357590" y="1102932"/>
                  <a:pt x="3320669" y="1088883"/>
                </a:cubicBezTo>
                <a:cubicBezTo>
                  <a:pt x="3305491" y="1083205"/>
                  <a:pt x="3289697" y="1078406"/>
                  <a:pt x="3270102" y="1082659"/>
                </a:cubicBezTo>
                <a:cubicBezTo>
                  <a:pt x="3262467" y="1084389"/>
                  <a:pt x="3253881" y="1087040"/>
                  <a:pt x="3251648" y="1094290"/>
                </a:cubicBezTo>
                <a:cubicBezTo>
                  <a:pt x="3249750" y="1101498"/>
                  <a:pt x="3256970" y="1103846"/>
                  <a:pt x="3263506" y="1106005"/>
                </a:cubicBezTo>
                <a:cubicBezTo>
                  <a:pt x="3265227" y="1106604"/>
                  <a:pt x="3266966" y="1107467"/>
                  <a:pt x="3268636" y="1107265"/>
                </a:cubicBezTo>
                <a:cubicBezTo>
                  <a:pt x="3300482" y="1105018"/>
                  <a:pt x="3309121" y="1124372"/>
                  <a:pt x="3325089" y="1137201"/>
                </a:cubicBezTo>
                <a:cubicBezTo>
                  <a:pt x="3330055" y="1141164"/>
                  <a:pt x="3330677" y="1145651"/>
                  <a:pt x="3326003" y="1151585"/>
                </a:cubicBezTo>
                <a:cubicBezTo>
                  <a:pt x="3317592" y="1162266"/>
                  <a:pt x="3324211" y="1165760"/>
                  <a:pt x="3336410" y="1166967"/>
                </a:cubicBezTo>
                <a:cubicBezTo>
                  <a:pt x="3348608" y="1168175"/>
                  <a:pt x="3361690" y="1167395"/>
                  <a:pt x="3375112" y="1171943"/>
                </a:cubicBezTo>
                <a:cubicBezTo>
                  <a:pt x="3354718" y="1179513"/>
                  <a:pt x="3340011" y="1175927"/>
                  <a:pt x="3326222" y="1170885"/>
                </a:cubicBezTo>
                <a:cubicBezTo>
                  <a:pt x="3295216" y="1159877"/>
                  <a:pt x="3274464" y="1140648"/>
                  <a:pt x="3254679" y="1120765"/>
                </a:cubicBezTo>
                <a:cubicBezTo>
                  <a:pt x="3250733" y="1116948"/>
                  <a:pt x="3247420" y="1112518"/>
                  <a:pt x="3242188" y="1109662"/>
                </a:cubicBezTo>
                <a:cubicBezTo>
                  <a:pt x="3232391" y="1103869"/>
                  <a:pt x="3222316" y="1104284"/>
                  <a:pt x="3211499" y="1114184"/>
                </a:cubicBezTo>
                <a:cubicBezTo>
                  <a:pt x="3197173" y="1127194"/>
                  <a:pt x="3191777" y="1127042"/>
                  <a:pt x="3185849" y="1113265"/>
                </a:cubicBezTo>
                <a:cubicBezTo>
                  <a:pt x="3177929" y="1094629"/>
                  <a:pt x="3162028" y="1082865"/>
                  <a:pt x="3135843" y="1078789"/>
                </a:cubicBezTo>
                <a:cubicBezTo>
                  <a:pt x="3130396" y="1077837"/>
                  <a:pt x="3124578" y="1076395"/>
                  <a:pt x="3119118" y="1080546"/>
                </a:cubicBezTo>
                <a:cubicBezTo>
                  <a:pt x="3113359" y="1085269"/>
                  <a:pt x="3117622" y="1088780"/>
                  <a:pt x="3120198" y="1092226"/>
                </a:cubicBezTo>
                <a:cubicBezTo>
                  <a:pt x="3123912" y="1097682"/>
                  <a:pt x="3128295" y="1103057"/>
                  <a:pt x="3131691" y="1108819"/>
                </a:cubicBezTo>
                <a:cubicBezTo>
                  <a:pt x="3137665" y="1118027"/>
                  <a:pt x="3139328" y="1128295"/>
                  <a:pt x="3129914" y="1139097"/>
                </a:cubicBezTo>
                <a:cubicBezTo>
                  <a:pt x="3123003" y="1146915"/>
                  <a:pt x="3123960" y="1151361"/>
                  <a:pt x="3133955" y="1154983"/>
                </a:cubicBezTo>
                <a:cubicBezTo>
                  <a:pt x="3165979" y="1166136"/>
                  <a:pt x="3186931" y="1183194"/>
                  <a:pt x="3178170" y="1214855"/>
                </a:cubicBezTo>
                <a:cubicBezTo>
                  <a:pt x="3176770" y="1219320"/>
                  <a:pt x="3179046" y="1223338"/>
                  <a:pt x="3185378" y="1222303"/>
                </a:cubicBezTo>
                <a:cubicBezTo>
                  <a:pt x="3199361" y="1219805"/>
                  <a:pt x="3202140" y="1226447"/>
                  <a:pt x="3206608" y="1233153"/>
                </a:cubicBezTo>
                <a:cubicBezTo>
                  <a:pt x="3250090" y="1297409"/>
                  <a:pt x="3310389" y="1350771"/>
                  <a:pt x="3379140" y="1399351"/>
                </a:cubicBezTo>
                <a:cubicBezTo>
                  <a:pt x="3447189" y="1447479"/>
                  <a:pt x="3522881" y="1488775"/>
                  <a:pt x="3603118" y="1527375"/>
                </a:cubicBezTo>
                <a:cubicBezTo>
                  <a:pt x="3581296" y="1528405"/>
                  <a:pt x="3552602" y="1521951"/>
                  <a:pt x="3524809" y="1513774"/>
                </a:cubicBezTo>
                <a:cubicBezTo>
                  <a:pt x="3451354" y="1491802"/>
                  <a:pt x="3389901" y="1457369"/>
                  <a:pt x="3327498" y="1423859"/>
                </a:cubicBezTo>
                <a:cubicBezTo>
                  <a:pt x="3283917" y="1400416"/>
                  <a:pt x="3241288" y="1376052"/>
                  <a:pt x="3192949" y="1357211"/>
                </a:cubicBezTo>
                <a:cubicBezTo>
                  <a:pt x="3187434" y="1355196"/>
                  <a:pt x="3183538" y="1352177"/>
                  <a:pt x="3180259" y="1348280"/>
                </a:cubicBezTo>
                <a:cubicBezTo>
                  <a:pt x="3177348" y="1344874"/>
                  <a:pt x="3173119" y="1341896"/>
                  <a:pt x="3166204" y="1344345"/>
                </a:cubicBezTo>
                <a:cubicBezTo>
                  <a:pt x="3159306" y="1347059"/>
                  <a:pt x="3158942" y="1351935"/>
                  <a:pt x="3159212" y="1356197"/>
                </a:cubicBezTo>
                <a:cubicBezTo>
                  <a:pt x="3161232" y="1372059"/>
                  <a:pt x="3167827" y="1385754"/>
                  <a:pt x="3181004" y="1397043"/>
                </a:cubicBezTo>
                <a:cubicBezTo>
                  <a:pt x="3206688" y="1419701"/>
                  <a:pt x="3240037" y="1435794"/>
                  <a:pt x="3273385" y="1451888"/>
                </a:cubicBezTo>
                <a:cubicBezTo>
                  <a:pt x="3319573" y="1473941"/>
                  <a:pt x="3362569" y="1498797"/>
                  <a:pt x="3401776" y="1527602"/>
                </a:cubicBezTo>
                <a:cubicBezTo>
                  <a:pt x="3374012" y="1514591"/>
                  <a:pt x="3346230" y="1501313"/>
                  <a:pt x="3318130" y="1488342"/>
                </a:cubicBezTo>
                <a:cubicBezTo>
                  <a:pt x="3296969" y="1478558"/>
                  <a:pt x="3275173" y="1469387"/>
                  <a:pt x="3253694" y="1459909"/>
                </a:cubicBezTo>
                <a:cubicBezTo>
                  <a:pt x="3248495" y="1457587"/>
                  <a:pt x="3242945" y="1455038"/>
                  <a:pt x="3236182" y="1459882"/>
                </a:cubicBezTo>
                <a:cubicBezTo>
                  <a:pt x="3230053" y="1464115"/>
                  <a:pt x="3231378" y="1469055"/>
                  <a:pt x="3233020" y="1473687"/>
                </a:cubicBezTo>
                <a:cubicBezTo>
                  <a:pt x="3239235" y="1491993"/>
                  <a:pt x="3254236" y="1505477"/>
                  <a:pt x="3272474" y="1516958"/>
                </a:cubicBezTo>
                <a:cubicBezTo>
                  <a:pt x="3294559" y="1530657"/>
                  <a:pt x="3317595" y="1543436"/>
                  <a:pt x="3341300" y="1556133"/>
                </a:cubicBezTo>
                <a:cubicBezTo>
                  <a:pt x="3316637" y="1554825"/>
                  <a:pt x="3291973" y="1553517"/>
                  <a:pt x="3267359" y="1553009"/>
                </a:cubicBezTo>
                <a:cubicBezTo>
                  <a:pt x="3280352" y="1582573"/>
                  <a:pt x="3306470" y="1585584"/>
                  <a:pt x="3329832" y="1587586"/>
                </a:cubicBezTo>
                <a:cubicBezTo>
                  <a:pt x="3361297" y="1589949"/>
                  <a:pt x="3391527" y="1594072"/>
                  <a:pt x="3421490" y="1599301"/>
                </a:cubicBezTo>
                <a:cubicBezTo>
                  <a:pt x="3434412" y="1606594"/>
                  <a:pt x="3447319" y="1613621"/>
                  <a:pt x="3459923" y="1621220"/>
                </a:cubicBezTo>
                <a:cubicBezTo>
                  <a:pt x="3472880" y="1629046"/>
                  <a:pt x="3485168" y="1636952"/>
                  <a:pt x="3497490" y="1645392"/>
                </a:cubicBezTo>
                <a:cubicBezTo>
                  <a:pt x="3506301" y="1651572"/>
                  <a:pt x="3516714" y="1656484"/>
                  <a:pt x="3507803" y="1669911"/>
                </a:cubicBezTo>
                <a:cubicBezTo>
                  <a:pt x="3503816" y="1676032"/>
                  <a:pt x="3534148" y="1702959"/>
                  <a:pt x="3543290" y="1703729"/>
                </a:cubicBezTo>
                <a:cubicBezTo>
                  <a:pt x="3544644" y="1703834"/>
                  <a:pt x="3545996" y="1703940"/>
                  <a:pt x="3546999" y="1703818"/>
                </a:cubicBezTo>
                <a:cubicBezTo>
                  <a:pt x="3566312" y="1700405"/>
                  <a:pt x="3571232" y="1708935"/>
                  <a:pt x="3572295" y="1720349"/>
                </a:cubicBezTo>
                <a:cubicBezTo>
                  <a:pt x="3573341" y="1731497"/>
                  <a:pt x="3570880" y="1745753"/>
                  <a:pt x="3596922" y="1736961"/>
                </a:cubicBezTo>
                <a:cubicBezTo>
                  <a:pt x="3599895" y="1736064"/>
                  <a:pt x="3600664" y="1737582"/>
                  <a:pt x="3602119" y="1739285"/>
                </a:cubicBezTo>
                <a:cubicBezTo>
                  <a:pt x="3633888" y="1783486"/>
                  <a:pt x="3684678" y="1814377"/>
                  <a:pt x="3734798" y="1845349"/>
                </a:cubicBezTo>
                <a:cubicBezTo>
                  <a:pt x="3737590" y="1846890"/>
                  <a:pt x="3740383" y="1848430"/>
                  <a:pt x="3743174" y="1849972"/>
                </a:cubicBezTo>
                <a:cubicBezTo>
                  <a:pt x="3692460" y="1846720"/>
                  <a:pt x="3526297" y="1854765"/>
                  <a:pt x="3478101" y="1864630"/>
                </a:cubicBezTo>
                <a:cubicBezTo>
                  <a:pt x="3435216" y="1873314"/>
                  <a:pt x="3187933" y="1844748"/>
                  <a:pt x="3135293" y="1816496"/>
                </a:cubicBezTo>
                <a:cubicBezTo>
                  <a:pt x="3129987" y="1844249"/>
                  <a:pt x="3145700" y="1853084"/>
                  <a:pt x="3158510" y="1863880"/>
                </a:cubicBezTo>
                <a:cubicBezTo>
                  <a:pt x="3176652" y="1879130"/>
                  <a:pt x="3180104" y="1891061"/>
                  <a:pt x="3148907" y="1908797"/>
                </a:cubicBezTo>
                <a:cubicBezTo>
                  <a:pt x="3059526" y="1959351"/>
                  <a:pt x="3060614" y="1960561"/>
                  <a:pt x="3150229" y="2003660"/>
                </a:cubicBezTo>
                <a:cubicBezTo>
                  <a:pt x="3154391" y="2005572"/>
                  <a:pt x="3152878" y="2013539"/>
                  <a:pt x="3154219" y="2018746"/>
                </a:cubicBezTo>
                <a:cubicBezTo>
                  <a:pt x="3132340" y="2029448"/>
                  <a:pt x="3104621" y="2011868"/>
                  <a:pt x="3079313" y="2037482"/>
                </a:cubicBezTo>
                <a:cubicBezTo>
                  <a:pt x="3200844" y="2121812"/>
                  <a:pt x="3382216" y="2194063"/>
                  <a:pt x="3545961" y="2248584"/>
                </a:cubicBezTo>
                <a:cubicBezTo>
                  <a:pt x="3418859" y="2288406"/>
                  <a:pt x="3336249" y="2212515"/>
                  <a:pt x="3242382" y="2234890"/>
                </a:cubicBezTo>
                <a:cubicBezTo>
                  <a:pt x="3196963" y="2267233"/>
                  <a:pt x="3340047" y="2293389"/>
                  <a:pt x="3206852" y="2322137"/>
                </a:cubicBezTo>
                <a:cubicBezTo>
                  <a:pt x="3266485" y="2338535"/>
                  <a:pt x="3311047" y="2356223"/>
                  <a:pt x="3352854" y="2378270"/>
                </a:cubicBezTo>
                <a:cubicBezTo>
                  <a:pt x="3427094" y="2417864"/>
                  <a:pt x="3443161" y="2448130"/>
                  <a:pt x="3414532" y="2516826"/>
                </a:cubicBezTo>
                <a:cubicBezTo>
                  <a:pt x="3395525" y="2562076"/>
                  <a:pt x="3366606" y="2605038"/>
                  <a:pt x="3397577" y="2652556"/>
                </a:cubicBezTo>
                <a:cubicBezTo>
                  <a:pt x="3418842" y="2685144"/>
                  <a:pt x="3412947" y="2708944"/>
                  <a:pt x="3339773" y="2701969"/>
                </a:cubicBezTo>
                <a:cubicBezTo>
                  <a:pt x="3260852" y="2694617"/>
                  <a:pt x="3233446" y="2729610"/>
                  <a:pt x="3257041" y="2788223"/>
                </a:cubicBezTo>
                <a:cubicBezTo>
                  <a:pt x="3272229" y="2825841"/>
                  <a:pt x="3259642" y="2839714"/>
                  <a:pt x="3205892" y="2841661"/>
                </a:cubicBezTo>
                <a:cubicBezTo>
                  <a:pt x="3146428" y="2843763"/>
                  <a:pt x="3088665" y="2824990"/>
                  <a:pt x="3016267" y="2846107"/>
                </a:cubicBezTo>
                <a:cubicBezTo>
                  <a:pt x="3079284" y="2910414"/>
                  <a:pt x="3202965" y="2875032"/>
                  <a:pt x="3275450" y="2934701"/>
                </a:cubicBezTo>
                <a:cubicBezTo>
                  <a:pt x="3194271" y="2944802"/>
                  <a:pt x="3132104" y="2952064"/>
                  <a:pt x="3071009" y="2944432"/>
                </a:cubicBezTo>
                <a:cubicBezTo>
                  <a:pt x="3045559" y="2941340"/>
                  <a:pt x="3017770" y="2938533"/>
                  <a:pt x="3005039" y="2960743"/>
                </a:cubicBezTo>
                <a:cubicBezTo>
                  <a:pt x="2989910" y="2987540"/>
                  <a:pt x="3024584" y="2992735"/>
                  <a:pt x="3045255" y="2994795"/>
                </a:cubicBezTo>
                <a:cubicBezTo>
                  <a:pt x="3103524" y="3000354"/>
                  <a:pt x="3149512" y="3024578"/>
                  <a:pt x="3198769" y="3041966"/>
                </a:cubicBezTo>
                <a:cubicBezTo>
                  <a:pt x="3306591" y="3080177"/>
                  <a:pt x="3424230" y="3108608"/>
                  <a:pt x="3518098" y="3181525"/>
                </a:cubicBezTo>
                <a:cubicBezTo>
                  <a:pt x="3405474" y="3173693"/>
                  <a:pt x="3319103" y="3133957"/>
                  <a:pt x="3214876" y="3136382"/>
                </a:cubicBezTo>
                <a:cubicBezTo>
                  <a:pt x="3309623" y="3201944"/>
                  <a:pt x="3428070" y="3237794"/>
                  <a:pt x="3540876" y="3280232"/>
                </a:cubicBezTo>
                <a:cubicBezTo>
                  <a:pt x="3572951" y="3292185"/>
                  <a:pt x="3605372" y="3298995"/>
                  <a:pt x="3614558" y="3332242"/>
                </a:cubicBezTo>
                <a:cubicBezTo>
                  <a:pt x="3632460" y="3396643"/>
                  <a:pt x="3676382" y="3446619"/>
                  <a:pt x="3765439" y="3465091"/>
                </a:cubicBezTo>
                <a:cubicBezTo>
                  <a:pt x="3766125" y="3465276"/>
                  <a:pt x="3762072" y="3475699"/>
                  <a:pt x="3759506" y="3482990"/>
                </a:cubicBezTo>
                <a:cubicBezTo>
                  <a:pt x="3706514" y="3491555"/>
                  <a:pt x="3662256" y="3457457"/>
                  <a:pt x="3594905" y="3478499"/>
                </a:cubicBezTo>
                <a:cubicBezTo>
                  <a:pt x="3663098" y="3523656"/>
                  <a:pt x="3720597" y="3564741"/>
                  <a:pt x="3814430" y="3578876"/>
                </a:cubicBezTo>
                <a:cubicBezTo>
                  <a:pt x="3889563" y="3590177"/>
                  <a:pt x="3981512" y="3590582"/>
                  <a:pt x="4039126" y="3649369"/>
                </a:cubicBezTo>
                <a:cubicBezTo>
                  <a:pt x="3977790" y="3669682"/>
                  <a:pt x="3930328" y="3659325"/>
                  <a:pt x="3883152" y="3653497"/>
                </a:cubicBezTo>
                <a:cubicBezTo>
                  <a:pt x="3810528" y="3644576"/>
                  <a:pt x="3739087" y="3633097"/>
                  <a:pt x="3666446" y="3623911"/>
                </a:cubicBezTo>
                <a:cubicBezTo>
                  <a:pt x="3638957" y="3620530"/>
                  <a:pt x="3608896" y="3619071"/>
                  <a:pt x="3593589" y="3653674"/>
                </a:cubicBezTo>
                <a:cubicBezTo>
                  <a:pt x="3684581" y="3649631"/>
                  <a:pt x="3741824" y="3686720"/>
                  <a:pt x="3801238" y="3720862"/>
                </a:cubicBezTo>
                <a:cubicBezTo>
                  <a:pt x="3834791" y="3740152"/>
                  <a:pt x="3862819" y="3767894"/>
                  <a:pt x="3919545" y="3749213"/>
                </a:cubicBezTo>
                <a:cubicBezTo>
                  <a:pt x="3949563" y="3739403"/>
                  <a:pt x="3970044" y="3754371"/>
                  <a:pt x="3968059" y="3776085"/>
                </a:cubicBezTo>
                <a:cubicBezTo>
                  <a:pt x="3961477" y="3852579"/>
                  <a:pt x="4033657" y="3870411"/>
                  <a:pt x="4107750" y="3875932"/>
                </a:cubicBezTo>
                <a:cubicBezTo>
                  <a:pt x="4247829" y="3886613"/>
                  <a:pt x="4367192" y="3936847"/>
                  <a:pt x="4504087" y="3955698"/>
                </a:cubicBezTo>
                <a:cubicBezTo>
                  <a:pt x="4637239" y="3973931"/>
                  <a:pt x="5630348" y="4013091"/>
                  <a:pt x="5880284" y="3998656"/>
                </a:cubicBezTo>
                <a:cubicBezTo>
                  <a:pt x="7409751" y="3910310"/>
                  <a:pt x="8457142" y="3018967"/>
                  <a:pt x="8461494" y="3007971"/>
                </a:cubicBezTo>
                <a:cubicBezTo>
                  <a:pt x="8481448" y="2956432"/>
                  <a:pt x="8537247" y="2928466"/>
                  <a:pt x="8587378" y="2896089"/>
                </a:cubicBezTo>
                <a:cubicBezTo>
                  <a:pt x="8631032" y="2867717"/>
                  <a:pt x="8677604" y="2837649"/>
                  <a:pt x="8693826" y="2796225"/>
                </a:cubicBezTo>
                <a:cubicBezTo>
                  <a:pt x="8715249" y="2741288"/>
                  <a:pt x="8647790" y="2792407"/>
                  <a:pt x="8633488" y="2774007"/>
                </a:cubicBezTo>
                <a:cubicBezTo>
                  <a:pt x="8658507" y="2743865"/>
                  <a:pt x="8698366" y="2714075"/>
                  <a:pt x="8707444" y="2682105"/>
                </a:cubicBezTo>
                <a:cubicBezTo>
                  <a:pt x="8739824" y="2566518"/>
                  <a:pt x="8819561" y="2475526"/>
                  <a:pt x="8942552" y="2397549"/>
                </a:cubicBezTo>
                <a:cubicBezTo>
                  <a:pt x="8977822" y="2375023"/>
                  <a:pt x="8999812" y="2339612"/>
                  <a:pt x="9049260" y="2328253"/>
                </a:cubicBezTo>
                <a:cubicBezTo>
                  <a:pt x="9159134" y="2303404"/>
                  <a:pt x="9118356" y="2218151"/>
                  <a:pt x="9174304" y="2171379"/>
                </a:cubicBezTo>
                <a:cubicBezTo>
                  <a:pt x="9179581" y="2166982"/>
                  <a:pt x="9181728" y="2117398"/>
                  <a:pt x="9182228" y="2067678"/>
                </a:cubicBezTo>
                <a:lnTo>
                  <a:pt x="9182278" y="2047313"/>
                </a:lnTo>
                <a:lnTo>
                  <a:pt x="9184334" y="2047686"/>
                </a:lnTo>
                <a:cubicBezTo>
                  <a:pt x="9192950" y="2042242"/>
                  <a:pt x="9192359" y="2022485"/>
                  <a:pt x="9185124" y="1997142"/>
                </a:cubicBezTo>
                <a:lnTo>
                  <a:pt x="9181592" y="1987782"/>
                </a:lnTo>
                <a:lnTo>
                  <a:pt x="9181190" y="1974586"/>
                </a:lnTo>
                <a:cubicBezTo>
                  <a:pt x="9180902" y="1968441"/>
                  <a:pt x="9180584" y="1964399"/>
                  <a:pt x="9180252" y="1963164"/>
                </a:cubicBezTo>
                <a:cubicBezTo>
                  <a:pt x="9179760" y="1961378"/>
                  <a:pt x="9179284" y="1962333"/>
                  <a:pt x="9178804" y="1965349"/>
                </a:cubicBezTo>
                <a:lnTo>
                  <a:pt x="9177606" y="1977215"/>
                </a:lnTo>
                <a:lnTo>
                  <a:pt x="9169614" y="1956030"/>
                </a:lnTo>
                <a:cubicBezTo>
                  <a:pt x="9143144" y="1898537"/>
                  <a:pt x="9095234" y="1836160"/>
                  <a:pt x="9046406" y="1838718"/>
                </a:cubicBezTo>
                <a:cubicBezTo>
                  <a:pt x="9077129" y="1760642"/>
                  <a:pt x="9077129" y="1760642"/>
                  <a:pt x="8960873" y="1764524"/>
                </a:cubicBezTo>
                <a:cubicBezTo>
                  <a:pt x="9002330" y="1712259"/>
                  <a:pt x="9001568" y="1700272"/>
                  <a:pt x="8946755" y="1690806"/>
                </a:cubicBezTo>
                <a:cubicBezTo>
                  <a:pt x="8893980" y="1681628"/>
                  <a:pt x="8836186" y="1683529"/>
                  <a:pt x="8786897" y="1665607"/>
                </a:cubicBezTo>
                <a:cubicBezTo>
                  <a:pt x="8827191" y="1600331"/>
                  <a:pt x="8835148" y="1529576"/>
                  <a:pt x="8924505" y="1489227"/>
                </a:cubicBezTo>
                <a:cubicBezTo>
                  <a:pt x="8938584" y="1482958"/>
                  <a:pt x="8947122" y="1463671"/>
                  <a:pt x="8937122" y="1454681"/>
                </a:cubicBezTo>
                <a:cubicBezTo>
                  <a:pt x="8901654" y="1421129"/>
                  <a:pt x="8944526" y="1343460"/>
                  <a:pt x="8841119" y="1348202"/>
                </a:cubicBezTo>
                <a:cubicBezTo>
                  <a:pt x="8828354" y="1348673"/>
                  <a:pt x="8816185" y="1342631"/>
                  <a:pt x="8825548" y="1331028"/>
                </a:cubicBezTo>
                <a:cubicBezTo>
                  <a:pt x="8857711" y="1291432"/>
                  <a:pt x="8816096" y="1298887"/>
                  <a:pt x="8790413" y="1297436"/>
                </a:cubicBezTo>
                <a:cubicBezTo>
                  <a:pt x="8759333" y="1295832"/>
                  <a:pt x="8725565" y="1315490"/>
                  <a:pt x="8695944" y="1299752"/>
                </a:cubicBezTo>
                <a:cubicBezTo>
                  <a:pt x="8701338" y="1278697"/>
                  <a:pt x="8726082" y="1275968"/>
                  <a:pt x="8743050" y="1267471"/>
                </a:cubicBezTo>
                <a:cubicBezTo>
                  <a:pt x="8792636" y="1242406"/>
                  <a:pt x="8832648" y="1215014"/>
                  <a:pt x="8831902" y="1166250"/>
                </a:cubicBezTo>
                <a:cubicBezTo>
                  <a:pt x="8831416" y="1126849"/>
                  <a:pt x="8834560" y="1091573"/>
                  <a:pt x="8763628" y="1088084"/>
                </a:cubicBezTo>
                <a:cubicBezTo>
                  <a:pt x="8752484" y="1087556"/>
                  <a:pt x="8746480" y="1083182"/>
                  <a:pt x="8744052" y="1076766"/>
                </a:cubicBezTo>
                <a:cubicBezTo>
                  <a:pt x="8751664" y="1069402"/>
                  <a:pt x="8758926" y="1061811"/>
                  <a:pt x="8767977" y="1055883"/>
                </a:cubicBezTo>
                <a:cubicBezTo>
                  <a:pt x="8798386" y="1036363"/>
                  <a:pt x="8807604" y="1011893"/>
                  <a:pt x="8815418" y="986519"/>
                </a:cubicBezTo>
                <a:cubicBezTo>
                  <a:pt x="8820450" y="970342"/>
                  <a:pt x="8826500" y="954308"/>
                  <a:pt x="8839356" y="939330"/>
                </a:cubicBezTo>
                <a:cubicBezTo>
                  <a:pt x="8847184" y="930060"/>
                  <a:pt x="8857152" y="922680"/>
                  <a:pt x="8869964" y="917639"/>
                </a:cubicBezTo>
                <a:cubicBezTo>
                  <a:pt x="8881119" y="913066"/>
                  <a:pt x="8884190" y="908399"/>
                  <a:pt x="8876013" y="901606"/>
                </a:cubicBezTo>
                <a:cubicBezTo>
                  <a:pt x="8852888" y="882126"/>
                  <a:pt x="8842659" y="858937"/>
                  <a:pt x="8855230" y="828963"/>
                </a:cubicBezTo>
                <a:cubicBezTo>
                  <a:pt x="8859032" y="819911"/>
                  <a:pt x="8855550" y="812818"/>
                  <a:pt x="8844988" y="810876"/>
                </a:cubicBezTo>
                <a:cubicBezTo>
                  <a:pt x="8801020" y="802512"/>
                  <a:pt x="8788328" y="772374"/>
                  <a:pt x="8768255" y="747963"/>
                </a:cubicBezTo>
                <a:cubicBezTo>
                  <a:pt x="8739786" y="713294"/>
                  <a:pt x="8713605" y="677543"/>
                  <a:pt x="8692953" y="638707"/>
                </a:cubicBezTo>
                <a:cubicBezTo>
                  <a:pt x="8680700" y="615495"/>
                  <a:pt x="8668800" y="592509"/>
                  <a:pt x="8674423" y="564449"/>
                </a:cubicBezTo>
                <a:cubicBezTo>
                  <a:pt x="8675670" y="557588"/>
                  <a:pt x="8672308" y="552358"/>
                  <a:pt x="8667642" y="547822"/>
                </a:cubicBezTo>
                <a:cubicBezTo>
                  <a:pt x="8647856" y="527939"/>
                  <a:pt x="8648704" y="504214"/>
                  <a:pt x="8661198" y="478275"/>
                </a:cubicBezTo>
                <a:cubicBezTo>
                  <a:pt x="8668953" y="462573"/>
                  <a:pt x="8667832" y="460828"/>
                  <a:pt x="8645813" y="464032"/>
                </a:cubicBezTo>
                <a:cubicBezTo>
                  <a:pt x="8601088" y="470255"/>
                  <a:pt x="8556732" y="476969"/>
                  <a:pt x="8512338" y="477784"/>
                </a:cubicBezTo>
                <a:cubicBezTo>
                  <a:pt x="8462562" y="478712"/>
                  <a:pt x="8445778" y="468934"/>
                  <a:pt x="8481050" y="430572"/>
                </a:cubicBezTo>
                <a:cubicBezTo>
                  <a:pt x="8488612" y="422408"/>
                  <a:pt x="8495122" y="413567"/>
                  <a:pt x="8498220" y="404064"/>
                </a:cubicBezTo>
                <a:cubicBezTo>
                  <a:pt x="8500436" y="396549"/>
                  <a:pt x="8497776" y="391771"/>
                  <a:pt x="8489536" y="38928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black and white logo&#10;&#10;AI-generated content may be incorrect.">
            <a:extLst>
              <a:ext uri="{FF2B5EF4-FFF2-40B4-BE49-F238E27FC236}">
                <a16:creationId xmlns:a16="http://schemas.microsoft.com/office/drawing/2014/main" id="{2B96F0FA-6DEF-075D-546C-2041845BEB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8596" y="1984076"/>
            <a:ext cx="3217333" cy="9365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DC077C2-8EE6-B856-54FD-CC48E5035D88}"/>
              </a:ext>
            </a:extLst>
          </p:cNvPr>
          <p:cNvSpPr txBox="1"/>
          <p:nvPr/>
        </p:nvSpPr>
        <p:spPr>
          <a:xfrm>
            <a:off x="1196101" y="5036854"/>
            <a:ext cx="979675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000" dirty="0" err="1">
                <a:hlinkClick r:id="rId3"/>
              </a:rPr>
              <a:t>Hawliau</a:t>
            </a:r>
            <a:r>
              <a:rPr lang="en-US" sz="4000" dirty="0">
                <a:hlinkClick r:id="rId3"/>
              </a:rPr>
              <a:t> plant '</a:t>
            </a:r>
            <a:r>
              <a:rPr lang="en-US" sz="4000" dirty="0" err="1">
                <a:hlinkClick r:id="rId3"/>
              </a:rPr>
              <a:t>Dylai'r</a:t>
            </a:r>
            <a:r>
              <a:rPr lang="en-US" sz="4000" dirty="0">
                <a:hlinkClick r:id="rId3"/>
              </a:rPr>
              <a:t> plant' - Match up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76228881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66360B-53C1-53AF-1B6D-E527E0E328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18D2D11-2DE8-4EE0-408C-2106DAD6274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l="803" t="10210" b="60869"/>
          <a:stretch/>
        </p:blipFill>
        <p:spPr>
          <a:xfrm rot="16200000">
            <a:off x="-3189249" y="3189249"/>
            <a:ext cx="6858000" cy="47950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738C034-0F0F-BB8B-0BF4-C2778DB39B9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</a:blip>
          <a:srcRect l="803" t="10210" r="-1" b="65577"/>
          <a:stretch/>
        </p:blipFill>
        <p:spPr>
          <a:xfrm>
            <a:off x="0" y="0"/>
            <a:ext cx="12192000" cy="40144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E357C44-E288-C77B-4782-6906C3D63B8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l="-576" t="-43597" r="1378" b="63127"/>
          <a:stretch/>
        </p:blipFill>
        <p:spPr>
          <a:xfrm rot="10800000">
            <a:off x="80117" y="6382484"/>
            <a:ext cx="12192000" cy="133416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930728C-415A-2FF0-CEAC-D2AF1FB72AA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l="400" t="8226" r="402" b="62853"/>
          <a:stretch/>
        </p:blipFill>
        <p:spPr>
          <a:xfrm rot="5400000">
            <a:off x="8545181" y="3161370"/>
            <a:ext cx="6858000" cy="479504"/>
          </a:xfrm>
          <a:prstGeom prst="rect">
            <a:avLst/>
          </a:prstGeom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5EB6C889-F492-F3E3-7C33-AAD39A3F8E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5400" y="1002864"/>
            <a:ext cx="3799839" cy="4852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E89D9587-8478-7B75-D6EB-2EFF6A3F5431}"/>
              </a:ext>
            </a:extLst>
          </p:cNvPr>
          <p:cNvSpPr/>
          <p:nvPr/>
        </p:nvSpPr>
        <p:spPr>
          <a:xfrm>
            <a:off x="5497540" y="2097087"/>
            <a:ext cx="563647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Mae problem </a:t>
            </a:r>
            <a:r>
              <a:rPr lang="en-US" sz="3600" b="1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gyda</a:t>
            </a:r>
            <a:r>
              <a:rPr lang="en-US" sz="3600" b="1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Riley</a:t>
            </a:r>
            <a:r>
              <a:rPr lang="en-US" sz="36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!</a:t>
            </a:r>
            <a:endParaRPr lang="en-GB" sz="3600" b="1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E143BAB-0069-6E34-687F-5D9395909EAF}"/>
              </a:ext>
            </a:extLst>
          </p:cNvPr>
          <p:cNvSpPr/>
          <p:nvPr/>
        </p:nvSpPr>
        <p:spPr>
          <a:xfrm>
            <a:off x="7388919" y="1002864"/>
            <a:ext cx="18261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O </a:t>
            </a:r>
            <a:r>
              <a:rPr lang="en-GB" sz="5400" b="0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na</a:t>
            </a:r>
            <a:r>
              <a:rPr lang="en-GB" sz="5400" b="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!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B6CA578-18E8-9FEC-007A-5FD114D87DDA}"/>
              </a:ext>
            </a:extLst>
          </p:cNvPr>
          <p:cNvSpPr/>
          <p:nvPr/>
        </p:nvSpPr>
        <p:spPr>
          <a:xfrm>
            <a:off x="5185840" y="3621837"/>
            <a:ext cx="6548588" cy="150810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</a:t>
            </a:r>
            <a:r>
              <a:rPr lang="en-GB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ae Riley yn </a:t>
            </a:r>
            <a:r>
              <a:rPr lang="en-GB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symud</a:t>
            </a:r>
            <a:r>
              <a:rPr lang="en-GB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adref</a:t>
            </a:r>
            <a:endParaRPr lang="en-GB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  <a:p>
            <a:pPr algn="ctr"/>
            <a:endParaRPr lang="en-GB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  <a:p>
            <a:pPr algn="ctr"/>
            <a:r>
              <a:rPr lang="en-GB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Mae e </a:t>
            </a:r>
            <a:r>
              <a:rPr lang="en-GB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eisiau</a:t>
            </a:r>
            <a:r>
              <a:rPr lang="en-GB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i chi </a:t>
            </a:r>
            <a:r>
              <a:rPr lang="en-GB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greu</a:t>
            </a:r>
            <a:r>
              <a:rPr lang="en-GB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dref</a:t>
            </a:r>
            <a:r>
              <a:rPr lang="en-GB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newydd</a:t>
            </a:r>
            <a:r>
              <a:rPr lang="en-GB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a </a:t>
            </a:r>
            <a:r>
              <a:rPr lang="en-GB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gefnogi</a:t>
            </a:r>
            <a:r>
              <a:rPr lang="en-GB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hawliau</a:t>
            </a:r>
            <a:r>
              <a:rPr lang="en-GB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plant!</a:t>
            </a:r>
          </a:p>
          <a:p>
            <a:pPr algn="ctr"/>
            <a:endParaRPr lang="en-GB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  <a:p>
            <a:pPr algn="ctr"/>
            <a:r>
              <a:rPr lang="en-GB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   Beth </a:t>
            </a:r>
            <a:r>
              <a:rPr lang="en-GB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ddylech</a:t>
            </a:r>
            <a:r>
              <a:rPr lang="en-GB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chi </a:t>
            </a:r>
            <a:r>
              <a:rPr lang="en-GB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wneud</a:t>
            </a:r>
            <a:r>
              <a:rPr lang="en-GB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yn y </a:t>
            </a:r>
            <a:r>
              <a:rPr lang="en-GB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dref</a:t>
            </a:r>
            <a:r>
              <a:rPr lang="en-GB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newydd</a:t>
            </a:r>
            <a:r>
              <a:rPr lang="en-GB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?</a:t>
            </a:r>
            <a:endParaRPr lang="en-GB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175774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F828EBF-65E9-5529-8173-99ED4CADB81A}"/>
              </a:ext>
            </a:extLst>
          </p:cNvPr>
          <p:cNvSpPr/>
          <p:nvPr/>
        </p:nvSpPr>
        <p:spPr>
          <a:xfrm>
            <a:off x="262533" y="279814"/>
            <a:ext cx="4826962" cy="7694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lIns="91440" tIns="45720" rIns="91440" bIns="45720">
            <a:spAutoFit/>
          </a:bodyPr>
          <a:lstStyle/>
          <a:p>
            <a:r>
              <a:rPr lang="en-US" sz="4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</a:t>
            </a:r>
            <a:r>
              <a:rPr lang="en-GB" sz="4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weithgaredd</a:t>
            </a:r>
            <a:r>
              <a:rPr lang="en-GB" sz="4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Tri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602DAE3-FDB3-3CB5-C26E-47CE03C21D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56787" y="140929"/>
            <a:ext cx="2223732" cy="1537164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6FE6D0FE-6C84-5D6C-C004-58C8565961E9}"/>
              </a:ext>
            </a:extLst>
          </p:cNvPr>
          <p:cNvSpPr/>
          <p:nvPr/>
        </p:nvSpPr>
        <p:spPr>
          <a:xfrm>
            <a:off x="321105" y="2546313"/>
            <a:ext cx="11602856" cy="403187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  <a:p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-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Ddefnyddiwch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y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patrwm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‘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Dylai’r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plant…’</a:t>
            </a:r>
          </a:p>
          <a:p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  <a:p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-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Meddyliwch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am yr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holl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hawliau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rydych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chi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wedi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dysgu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.</a:t>
            </a:r>
          </a:p>
          <a:p>
            <a:endParaRPr lang="en-GB" sz="32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  <a:p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- Ymestyn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eich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brawddegau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defnyddio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‘achos mae’n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bwysig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i’</a:t>
            </a:r>
          </a:p>
          <a:p>
            <a:endParaRPr lang="en-GB" sz="32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  <a:p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-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Ysgrifennwch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ar y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bwrdd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bach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gwyn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7C9773A-FF56-D1F0-B38F-7A23E9C569CA}"/>
              </a:ext>
            </a:extLst>
          </p:cNvPr>
          <p:cNvSpPr/>
          <p:nvPr/>
        </p:nvSpPr>
        <p:spPr>
          <a:xfrm>
            <a:off x="724176" y="1889258"/>
            <a:ext cx="1074364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GB" sz="32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Allwch</a:t>
            </a:r>
            <a:r>
              <a:rPr lang="en-GB" sz="32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chi </a:t>
            </a:r>
            <a:r>
              <a:rPr lang="en-GB" sz="32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greu</a:t>
            </a:r>
            <a:r>
              <a:rPr lang="en-GB" sz="32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tref </a:t>
            </a:r>
            <a:r>
              <a:rPr lang="en-GB" sz="32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newydd</a:t>
            </a:r>
            <a:r>
              <a:rPr lang="en-GB" sz="32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ar </a:t>
            </a:r>
            <a:r>
              <a:rPr lang="en-GB" sz="32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gyfer</a:t>
            </a:r>
            <a:r>
              <a:rPr lang="en-GB" sz="32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Riley a </a:t>
            </a:r>
            <a:r>
              <a:rPr lang="en-GB" sz="32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ffrindiau</a:t>
            </a:r>
            <a:r>
              <a:rPr lang="en-GB" sz="32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79698932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8DDA735-1E1E-C16B-7AFE-EFBE60F389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586" y="995024"/>
            <a:ext cx="7042201" cy="486795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EF232A33-E63F-D50B-6F21-11F05582A56D}"/>
              </a:ext>
            </a:extLst>
          </p:cNvPr>
          <p:cNvSpPr/>
          <p:nvPr/>
        </p:nvSpPr>
        <p:spPr>
          <a:xfrm>
            <a:off x="8082614" y="213975"/>
            <a:ext cx="344357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Er</a:t>
            </a:r>
            <a:r>
              <a:rPr lang="en-GB" sz="4000" b="0" i="0" dirty="0">
                <a:solidFill>
                  <a:srgbClr val="0070C0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4000" b="0" i="0" dirty="0" err="1">
                <a:solidFill>
                  <a:srgbClr val="0070C0"/>
                </a:solidFill>
                <a:effectLst/>
                <a:latin typeface="Comic Sans MS" panose="030F0702030302020204" pitchFamily="66" charset="0"/>
              </a:rPr>
              <a:t>enghraifft</a:t>
            </a:r>
            <a:endParaRPr lang="en-GB" sz="40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4" name="Picture 34" descr="Movie theater | Free Clipart Illustrations | Japaclip">
            <a:extLst>
              <a:ext uri="{FF2B5EF4-FFF2-40B4-BE49-F238E27FC236}">
                <a16:creationId xmlns:a16="http://schemas.microsoft.com/office/drawing/2014/main" id="{0060FA31-FF90-B45E-F6B5-B3CB0A4F55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8649" y="1808462"/>
            <a:ext cx="886951" cy="923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0C8B6D5-9989-7E54-72CF-5D75B565CFA1}"/>
              </a:ext>
            </a:extLst>
          </p:cNvPr>
          <p:cNvSpPr/>
          <p:nvPr/>
        </p:nvSpPr>
        <p:spPr>
          <a:xfrm>
            <a:off x="5839678" y="2116190"/>
            <a:ext cx="844892" cy="307777"/>
          </a:xfrm>
          <a:prstGeom prst="rect">
            <a:avLst/>
          </a:prstGeom>
          <a:solidFill>
            <a:srgbClr val="C00000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1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</a:t>
            </a:r>
            <a:r>
              <a:rPr lang="en-GB" sz="1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inema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8158A90-2242-17DB-CF17-ED521F91D136}"/>
              </a:ext>
            </a:extLst>
          </p:cNvPr>
          <p:cNvCxnSpPr>
            <a:cxnSpLocks/>
          </p:cNvCxnSpPr>
          <p:nvPr/>
        </p:nvCxnSpPr>
        <p:spPr>
          <a:xfrm flipH="1">
            <a:off x="6726629" y="2058140"/>
            <a:ext cx="1239520" cy="307777"/>
          </a:xfrm>
          <a:prstGeom prst="straightConnector1">
            <a:avLst/>
          </a:prstGeom>
          <a:ln w="38100">
            <a:solidFill>
              <a:srgbClr val="0070C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322AAB95-2C3B-25D6-EFED-0E15A2CA571D}"/>
              </a:ext>
            </a:extLst>
          </p:cNvPr>
          <p:cNvSpPr/>
          <p:nvPr/>
        </p:nvSpPr>
        <p:spPr>
          <a:xfrm>
            <a:off x="7875353" y="1642641"/>
            <a:ext cx="4178260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b="0" i="1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Dylai’r</a:t>
            </a:r>
            <a:r>
              <a:rPr lang="en-GB" sz="2400" b="0" i="1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plant </a:t>
            </a:r>
            <a:r>
              <a:rPr lang="en-GB" sz="2400" b="0" i="1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</a:t>
            </a:r>
            <a:r>
              <a:rPr lang="en-GB" sz="2400" b="0" i="1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ynd</a:t>
            </a:r>
            <a:r>
              <a:rPr lang="en-GB" sz="2400" b="0" i="1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400" b="0" i="1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i’r</a:t>
            </a:r>
            <a:r>
              <a:rPr lang="en-GB" sz="2400" b="0" i="1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400" b="0" i="1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sinema</a:t>
            </a:r>
            <a:r>
              <a:rPr lang="en-GB" sz="2400" b="0" i="1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  <a:p>
            <a:pPr algn="ctr"/>
            <a:r>
              <a:rPr lang="en-GB" sz="2400" b="0" i="1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achos mae’n </a:t>
            </a:r>
            <a:r>
              <a:rPr lang="en-GB" sz="2400" b="0" i="1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bwysig</a:t>
            </a:r>
            <a:r>
              <a:rPr lang="en-GB" sz="2400" b="0" i="1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i </a:t>
            </a:r>
            <a:r>
              <a:rPr lang="en-GB" sz="2400" b="0" i="1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ymlacio</a:t>
            </a:r>
            <a:r>
              <a:rPr lang="en-GB" sz="2400" b="0" i="1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</a:t>
            </a:r>
          </a:p>
        </p:txBody>
      </p:sp>
      <p:pic>
        <p:nvPicPr>
          <p:cNvPr id="11" name="Picture 10" descr="122,100+ Leisure Centre Stock Illustrations, Royalty-Free Vector Graphics &amp; Clip  Art - iStock | Leisure centre pool, Leisure centre building, Deeside leisure  centre">
            <a:extLst>
              <a:ext uri="{FF2B5EF4-FFF2-40B4-BE49-F238E27FC236}">
                <a16:creationId xmlns:a16="http://schemas.microsoft.com/office/drawing/2014/main" id="{A587ABB8-22A6-86D4-A44B-F0BD980F3A1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43" t="14194" r="9477" b="12477"/>
          <a:stretch/>
        </p:blipFill>
        <p:spPr bwMode="auto">
          <a:xfrm>
            <a:off x="429218" y="4491419"/>
            <a:ext cx="1213954" cy="826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24AB36C1-0A06-5BC9-8AE0-9ADA49B62444}"/>
              </a:ext>
            </a:extLst>
          </p:cNvPr>
          <p:cNvSpPr/>
          <p:nvPr/>
        </p:nvSpPr>
        <p:spPr>
          <a:xfrm>
            <a:off x="668338" y="4894317"/>
            <a:ext cx="798773" cy="230832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900" b="0" cap="none" spc="0" dirty="0" err="1">
                <a:ln w="0"/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Gampfa</a:t>
            </a:r>
            <a:endParaRPr lang="en-GB" sz="900" b="0" cap="none" spc="0" dirty="0">
              <a:ln w="0"/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</a:endParaRP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AA62BA29-E6F9-2AFD-858A-5205E8AA513C}"/>
              </a:ext>
            </a:extLst>
          </p:cNvPr>
          <p:cNvCxnSpPr>
            <a:cxnSpLocks/>
          </p:cNvCxnSpPr>
          <p:nvPr/>
        </p:nvCxnSpPr>
        <p:spPr>
          <a:xfrm flipH="1">
            <a:off x="1550284" y="4656083"/>
            <a:ext cx="6080226" cy="392122"/>
          </a:xfrm>
          <a:prstGeom prst="straightConnector1">
            <a:avLst/>
          </a:prstGeom>
          <a:ln w="38100">
            <a:solidFill>
              <a:srgbClr val="0070C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B67529F3-DB9F-E07A-648F-2DDF3C593645}"/>
              </a:ext>
            </a:extLst>
          </p:cNvPr>
          <p:cNvSpPr/>
          <p:nvPr/>
        </p:nvSpPr>
        <p:spPr>
          <a:xfrm>
            <a:off x="7390462" y="4384363"/>
            <a:ext cx="4797531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b="0" i="1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Dylai’r</a:t>
            </a:r>
            <a:r>
              <a:rPr lang="en-GB" sz="2400" b="0" i="1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plant </a:t>
            </a:r>
            <a:r>
              <a:rPr lang="en-GB" sz="2400" b="0" i="1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</a:t>
            </a:r>
            <a:r>
              <a:rPr lang="en-GB" sz="2400" b="0" i="1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ynd</a:t>
            </a:r>
            <a:r>
              <a:rPr lang="en-GB" sz="2400" b="0" i="1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400" i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2400" b="0" i="1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’r</a:t>
            </a:r>
            <a:r>
              <a:rPr lang="en-GB" sz="2400" b="0" i="1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400" b="0" i="1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gampfa</a:t>
            </a:r>
            <a:r>
              <a:rPr lang="en-GB" sz="2400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  <a:p>
            <a:pPr algn="ctr"/>
            <a:r>
              <a:rPr lang="en-GB" sz="2400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achos mae’n </a:t>
            </a:r>
            <a:r>
              <a:rPr lang="en-GB" sz="2400" i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bwysig</a:t>
            </a:r>
            <a:r>
              <a:rPr lang="en-GB" sz="2400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i </a:t>
            </a:r>
            <a:r>
              <a:rPr lang="en-GB" sz="2400" i="1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</a:t>
            </a:r>
            <a:r>
              <a:rPr lang="en-GB" sz="2400" i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adw’n</a:t>
            </a:r>
            <a:r>
              <a:rPr lang="en-GB" sz="2400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400" i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heini</a:t>
            </a:r>
            <a:r>
              <a:rPr lang="en-GB" sz="2400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</a:t>
            </a:r>
            <a:endParaRPr lang="en-GB" sz="2400" b="0" i="1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37B8F91A-4CB0-73A7-E19D-9A045A171AD8}"/>
              </a:ext>
            </a:extLst>
          </p:cNvPr>
          <p:cNvSpPr/>
          <p:nvPr/>
        </p:nvSpPr>
        <p:spPr>
          <a:xfrm>
            <a:off x="2274407" y="6085026"/>
            <a:ext cx="8138766" cy="591387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65636F1-DB24-BB2B-95C7-7336A656C534}"/>
              </a:ext>
            </a:extLst>
          </p:cNvPr>
          <p:cNvSpPr/>
          <p:nvPr/>
        </p:nvSpPr>
        <p:spPr>
          <a:xfrm>
            <a:off x="2274407" y="6134039"/>
            <a:ext cx="813876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Cofiwch</a:t>
            </a:r>
            <a:r>
              <a:rPr lang="en-GB" sz="28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! </a:t>
            </a:r>
            <a:r>
              <a:rPr lang="en-GB" sz="2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Ddefnyddiwch</a:t>
            </a:r>
            <a:r>
              <a:rPr lang="en-GB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y mat </a:t>
            </a:r>
            <a:r>
              <a:rPr lang="en-GB" sz="2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iaith</a:t>
            </a:r>
            <a:r>
              <a:rPr lang="en-GB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</a:t>
            </a:r>
            <a:r>
              <a:rPr lang="en-GB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helpu</a:t>
            </a:r>
            <a:r>
              <a:rPr lang="en-GB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</a:t>
            </a:r>
            <a:r>
              <a:rPr lang="en-GB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chi!</a:t>
            </a:r>
          </a:p>
        </p:txBody>
      </p:sp>
    </p:spTree>
    <p:extLst>
      <p:ext uri="{BB962C8B-B14F-4D97-AF65-F5344CB8AC3E}">
        <p14:creationId xmlns:p14="http://schemas.microsoft.com/office/powerpoint/2010/main" val="300447786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0F3B6A8-8B1F-C8C4-1E66-039570D25570}"/>
              </a:ext>
            </a:extLst>
          </p:cNvPr>
          <p:cNvSpPr/>
          <p:nvPr/>
        </p:nvSpPr>
        <p:spPr>
          <a:xfrm>
            <a:off x="4589035" y="0"/>
            <a:ext cx="275267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Mat </a:t>
            </a:r>
            <a:r>
              <a:rPr lang="en-GB" sz="4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Iaith</a:t>
            </a:r>
            <a:endParaRPr lang="en-GB" sz="4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5" name="Picture 4" descr="Park Playground Vector Art, Icons, and Graphics for Free Download">
            <a:extLst>
              <a:ext uri="{FF2B5EF4-FFF2-40B4-BE49-F238E27FC236}">
                <a16:creationId xmlns:a16="http://schemas.microsoft.com/office/drawing/2014/main" id="{87F5129F-0D67-3B07-38E3-381CA0DFA4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129" y="1596225"/>
            <a:ext cx="1686704" cy="1186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6D976B0-BDA4-DACA-BC0F-9BDD2AC86137}"/>
              </a:ext>
            </a:extLst>
          </p:cNvPr>
          <p:cNvSpPr/>
          <p:nvPr/>
        </p:nvSpPr>
        <p:spPr>
          <a:xfrm>
            <a:off x="1385987" y="769441"/>
            <a:ext cx="2113078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Dylai’r</a:t>
            </a:r>
            <a:r>
              <a:rPr lang="en-GB" sz="24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plant…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18B8A0A-1268-0373-0097-3ECEFD83A4DD}"/>
              </a:ext>
            </a:extLst>
          </p:cNvPr>
          <p:cNvSpPr/>
          <p:nvPr/>
        </p:nvSpPr>
        <p:spPr>
          <a:xfrm>
            <a:off x="221215" y="2782768"/>
            <a:ext cx="150393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f</a:t>
            </a:r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ynd</a:t>
            </a:r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i’r</a:t>
            </a:r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parc</a:t>
            </a:r>
            <a:endParaRPr lang="en-GB" b="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E289C7F-12AA-A9B6-80B4-7A4DDC6A5BA2}"/>
              </a:ext>
            </a:extLst>
          </p:cNvPr>
          <p:cNvSpPr/>
          <p:nvPr/>
        </p:nvSpPr>
        <p:spPr>
          <a:xfrm>
            <a:off x="99386" y="4459797"/>
            <a:ext cx="1818126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f</a:t>
            </a:r>
            <a:r>
              <a:rPr lang="en-US" sz="1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ynd</a:t>
            </a:r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US" sz="1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i’r</a:t>
            </a:r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US" sz="1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llyfrgell</a:t>
            </a:r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 </a:t>
            </a:r>
            <a:endParaRPr lang="en-GB" sz="1600" b="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11" name="Picture 14" descr="Cartoon Library Child Clipart PNG Images | PSD Free Download - Pikbest">
            <a:extLst>
              <a:ext uri="{FF2B5EF4-FFF2-40B4-BE49-F238E27FC236}">
                <a16:creationId xmlns:a16="http://schemas.microsoft.com/office/drawing/2014/main" id="{B91F9704-9791-2830-C685-5B996B8B06D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46" b="8489"/>
          <a:stretch/>
        </p:blipFill>
        <p:spPr bwMode="auto">
          <a:xfrm>
            <a:off x="0" y="3171204"/>
            <a:ext cx="1856548" cy="1387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9D214B9-6F08-C80D-D03C-47F07CBC55E4}"/>
              </a:ext>
            </a:extLst>
          </p:cNvPr>
          <p:cNvSpPr/>
          <p:nvPr/>
        </p:nvSpPr>
        <p:spPr>
          <a:xfrm>
            <a:off x="912232" y="3355952"/>
            <a:ext cx="793807" cy="2769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1200" b="0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800000"/>
                </a:highlight>
                <a:latin typeface="Comic Sans MS" panose="030F0702030302020204" pitchFamily="66" charset="0"/>
              </a:rPr>
              <a:t>Llyfrgell</a:t>
            </a:r>
            <a:endParaRPr lang="en-GB" sz="12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highlight>
                <a:srgbClr val="800000"/>
              </a:highlight>
              <a:latin typeface="Comic Sans MS" panose="030F0702030302020204" pitchFamily="66" charset="0"/>
            </a:endParaRPr>
          </a:p>
        </p:txBody>
      </p:sp>
      <p:pic>
        <p:nvPicPr>
          <p:cNvPr id="13" name="Picture 10" descr="122,100+ Leisure Centre Stock Illustrations, Royalty-Free Vector Graphics &amp; Clip  Art - iStock | Leisure centre pool, Leisure centre building, Deeside leisure  centre">
            <a:extLst>
              <a:ext uri="{FF2B5EF4-FFF2-40B4-BE49-F238E27FC236}">
                <a16:creationId xmlns:a16="http://schemas.microsoft.com/office/drawing/2014/main" id="{65BE5180-619E-F517-B358-7658A95CE7C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43" t="14194" r="9477" b="12477"/>
          <a:stretch/>
        </p:blipFill>
        <p:spPr bwMode="auto">
          <a:xfrm>
            <a:off x="125129" y="4976455"/>
            <a:ext cx="1731419" cy="1179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3CC1CEF5-91C3-B004-0828-27EBA91F1DC2}"/>
              </a:ext>
            </a:extLst>
          </p:cNvPr>
          <p:cNvSpPr/>
          <p:nvPr/>
        </p:nvSpPr>
        <p:spPr>
          <a:xfrm>
            <a:off x="693403" y="5657579"/>
            <a:ext cx="702261" cy="230832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900" b="0" cap="none" spc="0" dirty="0" err="1">
                <a:ln w="0"/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Gampfa</a:t>
            </a:r>
            <a:endParaRPr lang="en-GB" sz="900" b="0" cap="none" spc="0" dirty="0">
              <a:ln w="0"/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B4B34E4-C99B-202E-8F36-52E4AE878537}"/>
              </a:ext>
            </a:extLst>
          </p:cNvPr>
          <p:cNvSpPr/>
          <p:nvPr/>
        </p:nvSpPr>
        <p:spPr>
          <a:xfrm>
            <a:off x="131446" y="6308894"/>
            <a:ext cx="1754006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f</a:t>
            </a:r>
            <a:r>
              <a:rPr lang="en-US" sz="1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ynd</a:t>
            </a:r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US" sz="1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i’r</a:t>
            </a:r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US" sz="1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gampfa</a:t>
            </a:r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 </a:t>
            </a:r>
            <a:endParaRPr lang="en-GB" sz="1600" b="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16" name="Picture 12" descr="School - Free vector clipart images on creazilla.com">
            <a:extLst>
              <a:ext uri="{FF2B5EF4-FFF2-40B4-BE49-F238E27FC236}">
                <a16:creationId xmlns:a16="http://schemas.microsoft.com/office/drawing/2014/main" id="{DC46BA68-C215-1D28-4958-701089272D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2526" y="1767008"/>
            <a:ext cx="1667891" cy="906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5383B64-E1A0-224B-F032-FFF8B65F1156}"/>
              </a:ext>
            </a:extLst>
          </p:cNvPr>
          <p:cNvSpPr/>
          <p:nvPr/>
        </p:nvSpPr>
        <p:spPr>
          <a:xfrm>
            <a:off x="2442526" y="2747645"/>
            <a:ext cx="157126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f</a:t>
            </a:r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ynd</a:t>
            </a:r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i’r</a:t>
            </a:r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ysgol</a:t>
            </a:r>
            <a:endParaRPr lang="en-GB" b="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18" name="Picture 34" descr="Movie theater | Free Clipart Illustrations | Japaclip">
            <a:extLst>
              <a:ext uri="{FF2B5EF4-FFF2-40B4-BE49-F238E27FC236}">
                <a16:creationId xmlns:a16="http://schemas.microsoft.com/office/drawing/2014/main" id="{56FF558B-BBCE-F0B7-3F81-3144C7EA2B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8271" y="3190698"/>
            <a:ext cx="1256303" cy="1307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1AF3A87B-BC9E-1A0C-E747-BB3ED1E718E9}"/>
              </a:ext>
            </a:extLst>
          </p:cNvPr>
          <p:cNvSpPr/>
          <p:nvPr/>
        </p:nvSpPr>
        <p:spPr>
          <a:xfrm>
            <a:off x="2693317" y="3844546"/>
            <a:ext cx="1069682" cy="307777"/>
          </a:xfrm>
          <a:prstGeom prst="rect">
            <a:avLst/>
          </a:prstGeom>
          <a:solidFill>
            <a:srgbClr val="C00000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1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</a:t>
            </a:r>
            <a:r>
              <a:rPr lang="en-GB" sz="1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inema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6D45E96-9B1A-2FF8-0FD2-B4C9D19F270E}"/>
              </a:ext>
            </a:extLst>
          </p:cNvPr>
          <p:cNvSpPr/>
          <p:nvPr/>
        </p:nvSpPr>
        <p:spPr>
          <a:xfrm>
            <a:off x="2369419" y="4429019"/>
            <a:ext cx="175400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f</a:t>
            </a:r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ynd</a:t>
            </a:r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i’r</a:t>
            </a:r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sinema</a:t>
            </a:r>
            <a:endParaRPr lang="en-GB" b="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21" name="Picture 32" descr="41,700+ Theater Stage Stock Illustrations, Royalty-Free Vector Graphics &amp; Clip  Art - iStock | Theatre, Stage, Theater audience">
            <a:extLst>
              <a:ext uri="{FF2B5EF4-FFF2-40B4-BE49-F238E27FC236}">
                <a16:creationId xmlns:a16="http://schemas.microsoft.com/office/drawing/2014/main" id="{0B02FED9-94D1-CD71-92F4-84A937E3A9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0611" y="5158849"/>
            <a:ext cx="1632814" cy="1019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BBFCC711-C050-E048-93FE-F9E1D4D962DC}"/>
              </a:ext>
            </a:extLst>
          </p:cNvPr>
          <p:cNvSpPr/>
          <p:nvPr/>
        </p:nvSpPr>
        <p:spPr>
          <a:xfrm>
            <a:off x="2406681" y="6308894"/>
            <a:ext cx="173957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f</a:t>
            </a:r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ynd</a:t>
            </a:r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i’r</a:t>
            </a:r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theatr</a:t>
            </a:r>
            <a:endParaRPr lang="en-GB" b="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25" name="Picture 18" descr="Grocery store - Free vector clipart images on creazilla.com">
            <a:extLst>
              <a:ext uri="{FF2B5EF4-FFF2-40B4-BE49-F238E27FC236}">
                <a16:creationId xmlns:a16="http://schemas.microsoft.com/office/drawing/2014/main" id="{C63A3815-96C7-6D3C-9AA5-F41CBA8F60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2589" y="5067826"/>
            <a:ext cx="1463545" cy="1129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07F8A15C-945F-F5A1-093B-0ABB9113111A}"/>
              </a:ext>
            </a:extLst>
          </p:cNvPr>
          <p:cNvSpPr/>
          <p:nvPr/>
        </p:nvSpPr>
        <p:spPr>
          <a:xfrm>
            <a:off x="5272771" y="5243501"/>
            <a:ext cx="1103187" cy="2616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105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800000"/>
                </a:highlight>
                <a:latin typeface="Comic Sans MS" panose="030F0702030302020204" pitchFamily="66" charset="0"/>
              </a:rPr>
              <a:t>A</a:t>
            </a:r>
            <a:r>
              <a:rPr lang="en-GB" sz="1050" b="0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800000"/>
                </a:highlight>
                <a:latin typeface="Comic Sans MS" panose="030F0702030302020204" pitchFamily="66" charset="0"/>
              </a:rPr>
              <a:t>rchfarchnad</a:t>
            </a:r>
            <a:endParaRPr lang="en-GB" sz="105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highlight>
                <a:srgbClr val="800000"/>
              </a:highlight>
              <a:latin typeface="Comic Sans MS" panose="030F0702030302020204" pitchFamily="66" charset="0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16EBC302-CB2C-93DA-7339-B081A1A845F7}"/>
              </a:ext>
            </a:extLst>
          </p:cNvPr>
          <p:cNvSpPr/>
          <p:nvPr/>
        </p:nvSpPr>
        <p:spPr>
          <a:xfrm>
            <a:off x="4532949" y="6278116"/>
            <a:ext cx="248657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f</a:t>
            </a:r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ynd</a:t>
            </a:r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i’r</a:t>
            </a:r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archfarchnad</a:t>
            </a:r>
            <a:endParaRPr lang="en-GB" b="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28" name="Picture 6" descr="Hospital Clipart Images | Free Download | PNG Transparent Background -  Pngtree">
            <a:extLst>
              <a:ext uri="{FF2B5EF4-FFF2-40B4-BE49-F238E27FC236}">
                <a16:creationId xmlns:a16="http://schemas.microsoft.com/office/drawing/2014/main" id="{56671580-CBEF-F724-1909-19BC24D8155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8" t="20952" r="3492" b="25873"/>
          <a:stretch/>
        </p:blipFill>
        <p:spPr bwMode="auto">
          <a:xfrm>
            <a:off x="4896089" y="3368782"/>
            <a:ext cx="1856549" cy="1066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FED864F8-F390-60C4-997A-7C825F7D6505}"/>
              </a:ext>
            </a:extLst>
          </p:cNvPr>
          <p:cNvSpPr/>
          <p:nvPr/>
        </p:nvSpPr>
        <p:spPr>
          <a:xfrm>
            <a:off x="4768625" y="4404428"/>
            <a:ext cx="211147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f</a:t>
            </a:r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ynd</a:t>
            </a:r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at y </a:t>
            </a:r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meddyg</a:t>
            </a:r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.</a:t>
            </a:r>
            <a:endParaRPr lang="en-GB" b="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B2F8AFD-586F-D073-93B6-CD63F4363676}"/>
              </a:ext>
            </a:extLst>
          </p:cNvPr>
          <p:cNvSpPr/>
          <p:nvPr/>
        </p:nvSpPr>
        <p:spPr>
          <a:xfrm>
            <a:off x="4656380" y="2718298"/>
            <a:ext cx="223971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f</a:t>
            </a:r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ynd</a:t>
            </a:r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at y </a:t>
            </a:r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deintydd</a:t>
            </a:r>
            <a:endParaRPr lang="en-GB" b="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31" name="Picture 8" descr="Dental CLinic Vector Icon Design 16303996 Vector Art at Vecteezy">
            <a:extLst>
              <a:ext uri="{FF2B5EF4-FFF2-40B4-BE49-F238E27FC236}">
                <a16:creationId xmlns:a16="http://schemas.microsoft.com/office/drawing/2014/main" id="{0C0DFE47-0E04-75C4-19CB-EEF84F592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6143" y="1462242"/>
            <a:ext cx="1236438" cy="1247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DB15D32A-5068-CF7E-11C4-440C7216068B}"/>
              </a:ext>
            </a:extLst>
          </p:cNvPr>
          <p:cNvSpPr/>
          <p:nvPr/>
        </p:nvSpPr>
        <p:spPr>
          <a:xfrm>
            <a:off x="7466638" y="1398322"/>
            <a:ext cx="4400772" cy="3845179"/>
          </a:xfrm>
          <a:prstGeom prst="round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98870F5-5FD2-66A8-F013-44C9BDCB7B79}"/>
              </a:ext>
            </a:extLst>
          </p:cNvPr>
          <p:cNvSpPr/>
          <p:nvPr/>
        </p:nvSpPr>
        <p:spPr>
          <a:xfrm>
            <a:off x="7915275" y="829473"/>
            <a:ext cx="3382656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Achos mae’n </a:t>
            </a:r>
            <a:r>
              <a:rPr lang="en-GB" sz="24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bwysig</a:t>
            </a:r>
            <a:r>
              <a:rPr lang="en-GB" sz="24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i...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EDED16E-D7C9-D6E0-0866-1AC421CCA0BD}"/>
              </a:ext>
            </a:extLst>
          </p:cNvPr>
          <p:cNvSpPr/>
          <p:nvPr/>
        </p:nvSpPr>
        <p:spPr>
          <a:xfrm>
            <a:off x="8823684" y="1522122"/>
            <a:ext cx="1686679" cy="369331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b="0" cap="none" spc="0" dirty="0">
                <a:ln w="0"/>
                <a:solidFill>
                  <a:srgbClr val="0070C0"/>
                </a:solidFill>
                <a:latin typeface="Comic Sans MS" panose="030F0702030302020204" pitchFamily="66" charset="0"/>
              </a:rPr>
              <a:t>…</a:t>
            </a:r>
            <a:r>
              <a:rPr lang="en-GB" b="0" cap="none" spc="0" dirty="0" err="1">
                <a:ln w="0"/>
                <a:solidFill>
                  <a:srgbClr val="0070C0"/>
                </a:solidFill>
                <a:latin typeface="Comic Sans MS" panose="030F0702030302020204" pitchFamily="66" charset="0"/>
              </a:rPr>
              <a:t>ymchwil</a:t>
            </a:r>
            <a:r>
              <a:rPr lang="en-GB" b="0" cap="none" spc="0" dirty="0">
                <a:ln w="0"/>
                <a:solidFill>
                  <a:srgbClr val="0070C0"/>
                </a:solidFill>
                <a:latin typeface="Comic Sans MS" panose="030F0702030302020204" pitchFamily="66" charset="0"/>
              </a:rPr>
              <a:t>.</a:t>
            </a:r>
          </a:p>
          <a:p>
            <a:pPr algn="ctr"/>
            <a:endParaRPr lang="en-GB" b="0" cap="none" spc="0" dirty="0">
              <a:ln w="0"/>
              <a:solidFill>
                <a:srgbClr val="0070C0"/>
              </a:solidFill>
              <a:latin typeface="Comic Sans MS" panose="030F0702030302020204" pitchFamily="66" charset="0"/>
            </a:endParaRPr>
          </a:p>
          <a:p>
            <a:pPr algn="ctr"/>
            <a:r>
              <a:rPr lang="en-GB" dirty="0">
                <a:ln w="0"/>
                <a:solidFill>
                  <a:srgbClr val="0070C0"/>
                </a:solidFill>
                <a:latin typeface="Comic Sans MS" panose="030F0702030302020204" pitchFamily="66" charset="0"/>
              </a:rPr>
              <a:t>…</a:t>
            </a:r>
            <a:r>
              <a:rPr lang="en-GB" dirty="0" err="1">
                <a:ln w="0"/>
                <a:solidFill>
                  <a:srgbClr val="0070C0"/>
                </a:solidFill>
                <a:latin typeface="Comic Sans MS" panose="030F0702030302020204" pitchFamily="66" charset="0"/>
              </a:rPr>
              <a:t>ymlacio</a:t>
            </a:r>
            <a:r>
              <a:rPr lang="en-GB" dirty="0">
                <a:ln w="0"/>
                <a:solidFill>
                  <a:srgbClr val="0070C0"/>
                </a:solidFill>
                <a:latin typeface="Comic Sans MS" panose="030F0702030302020204" pitchFamily="66" charset="0"/>
              </a:rPr>
              <a:t>.</a:t>
            </a:r>
          </a:p>
          <a:p>
            <a:pPr algn="ctr"/>
            <a:endParaRPr lang="en-GB" dirty="0">
              <a:ln w="0"/>
              <a:solidFill>
                <a:srgbClr val="0070C0"/>
              </a:solidFill>
              <a:latin typeface="Comic Sans MS" panose="030F0702030302020204" pitchFamily="66" charset="0"/>
            </a:endParaRPr>
          </a:p>
          <a:p>
            <a:pPr algn="ctr"/>
            <a:r>
              <a:rPr lang="en-GB" b="0" cap="none" spc="0" dirty="0">
                <a:ln w="0"/>
                <a:solidFill>
                  <a:srgbClr val="0070C0"/>
                </a:solidFill>
                <a:latin typeface="Comic Sans MS" panose="030F0702030302020204" pitchFamily="66" charset="0"/>
              </a:rPr>
              <a:t>…</a:t>
            </a:r>
            <a:r>
              <a:rPr lang="en-GB" b="0" cap="none" spc="0" dirty="0" err="1">
                <a:ln w="0"/>
                <a:solidFill>
                  <a:srgbClr val="0070C0"/>
                </a:solidFill>
                <a:latin typeface="Comic Sans MS" panose="030F0702030302020204" pitchFamily="66" charset="0"/>
              </a:rPr>
              <a:t>chwarae</a:t>
            </a:r>
            <a:r>
              <a:rPr lang="en-GB" b="0" cap="none" spc="0" dirty="0">
                <a:ln w="0"/>
                <a:solidFill>
                  <a:srgbClr val="0070C0"/>
                </a:solidFill>
                <a:latin typeface="Comic Sans MS" panose="030F0702030302020204" pitchFamily="66" charset="0"/>
              </a:rPr>
              <a:t>.</a:t>
            </a:r>
          </a:p>
          <a:p>
            <a:pPr algn="ctr"/>
            <a:endParaRPr lang="en-GB" b="0" cap="none" spc="0" dirty="0">
              <a:ln w="0"/>
              <a:solidFill>
                <a:srgbClr val="0070C0"/>
              </a:solidFill>
              <a:latin typeface="Comic Sans MS" panose="030F0702030302020204" pitchFamily="66" charset="0"/>
            </a:endParaRPr>
          </a:p>
          <a:p>
            <a:pPr algn="ctr"/>
            <a:r>
              <a:rPr lang="en-GB" dirty="0">
                <a:ln w="0"/>
                <a:solidFill>
                  <a:srgbClr val="0070C0"/>
                </a:solidFill>
                <a:latin typeface="Comic Sans MS" panose="030F0702030302020204" pitchFamily="66" charset="0"/>
              </a:rPr>
              <a:t>…</a:t>
            </a:r>
            <a:r>
              <a:rPr lang="en-GB" dirty="0" err="1">
                <a:ln w="0"/>
                <a:solidFill>
                  <a:srgbClr val="0070C0"/>
                </a:solidFill>
                <a:latin typeface="Comic Sans MS" panose="030F0702030302020204" pitchFamily="66" charset="0"/>
              </a:rPr>
              <a:t>gadw’n</a:t>
            </a:r>
            <a:r>
              <a:rPr lang="en-GB" dirty="0">
                <a:ln w="0"/>
                <a:solidFill>
                  <a:srgbClr val="0070C0"/>
                </a:solidFill>
                <a:latin typeface="Comic Sans MS" panose="030F0702030302020204" pitchFamily="66" charset="0"/>
              </a:rPr>
              <a:t> </a:t>
            </a:r>
            <a:r>
              <a:rPr lang="en-GB" dirty="0" err="1">
                <a:ln w="0"/>
                <a:solidFill>
                  <a:srgbClr val="0070C0"/>
                </a:solidFill>
                <a:latin typeface="Comic Sans MS" panose="030F0702030302020204" pitchFamily="66" charset="0"/>
              </a:rPr>
              <a:t>heini</a:t>
            </a:r>
            <a:r>
              <a:rPr lang="en-GB" dirty="0">
                <a:ln w="0"/>
                <a:solidFill>
                  <a:srgbClr val="0070C0"/>
                </a:solidFill>
                <a:latin typeface="Comic Sans MS" panose="030F0702030302020204" pitchFamily="66" charset="0"/>
              </a:rPr>
              <a:t>.</a:t>
            </a:r>
          </a:p>
          <a:p>
            <a:pPr algn="ctr"/>
            <a:endParaRPr lang="en-GB" dirty="0">
              <a:ln w="0"/>
              <a:solidFill>
                <a:srgbClr val="0070C0"/>
              </a:solidFill>
              <a:latin typeface="Comic Sans MS" panose="030F0702030302020204" pitchFamily="66" charset="0"/>
            </a:endParaRPr>
          </a:p>
          <a:p>
            <a:pPr algn="ctr"/>
            <a:r>
              <a:rPr lang="en-GB" dirty="0">
                <a:ln w="0"/>
                <a:solidFill>
                  <a:srgbClr val="0070C0"/>
                </a:solidFill>
                <a:latin typeface="Comic Sans MS" panose="030F0702030302020204" pitchFamily="66" charset="0"/>
              </a:rPr>
              <a:t>…</a:t>
            </a:r>
            <a:r>
              <a:rPr lang="en-GB" dirty="0" err="1">
                <a:ln w="0"/>
                <a:solidFill>
                  <a:srgbClr val="0070C0"/>
                </a:solidFill>
                <a:latin typeface="Comic Sans MS" panose="030F0702030302020204" pitchFamily="66" charset="0"/>
              </a:rPr>
              <a:t>ddysgu</a:t>
            </a:r>
            <a:r>
              <a:rPr lang="en-GB" dirty="0">
                <a:ln w="0"/>
                <a:solidFill>
                  <a:srgbClr val="0070C0"/>
                </a:solidFill>
                <a:latin typeface="Comic Sans MS" panose="030F0702030302020204" pitchFamily="66" charset="0"/>
              </a:rPr>
              <a:t>.</a:t>
            </a:r>
          </a:p>
          <a:p>
            <a:pPr algn="ctr"/>
            <a:endParaRPr lang="en-GB" dirty="0">
              <a:ln w="0"/>
              <a:solidFill>
                <a:srgbClr val="0070C0"/>
              </a:solidFill>
              <a:latin typeface="Comic Sans MS" panose="030F0702030302020204" pitchFamily="66" charset="0"/>
            </a:endParaRPr>
          </a:p>
          <a:p>
            <a:pPr algn="ctr"/>
            <a:r>
              <a:rPr lang="en-GB" dirty="0">
                <a:ln w="0"/>
                <a:solidFill>
                  <a:srgbClr val="0070C0"/>
                </a:solidFill>
                <a:latin typeface="Comic Sans MS" panose="030F0702030302020204" pitchFamily="66" charset="0"/>
              </a:rPr>
              <a:t>…</a:t>
            </a:r>
            <a:r>
              <a:rPr lang="en-GB" dirty="0" err="1">
                <a:ln w="0"/>
                <a:solidFill>
                  <a:srgbClr val="0070C0"/>
                </a:solidFill>
                <a:latin typeface="Comic Sans MS" panose="030F0702030302020204" pitchFamily="66" charset="0"/>
              </a:rPr>
              <a:t>fwyta’n</a:t>
            </a:r>
            <a:r>
              <a:rPr lang="en-GB" dirty="0">
                <a:ln w="0"/>
                <a:solidFill>
                  <a:srgbClr val="0070C0"/>
                </a:solidFill>
                <a:latin typeface="Comic Sans MS" panose="030F0702030302020204" pitchFamily="66" charset="0"/>
              </a:rPr>
              <a:t> </a:t>
            </a:r>
            <a:r>
              <a:rPr lang="en-GB" dirty="0" err="1">
                <a:ln w="0"/>
                <a:solidFill>
                  <a:srgbClr val="0070C0"/>
                </a:solidFill>
                <a:latin typeface="Comic Sans MS" panose="030F0702030302020204" pitchFamily="66" charset="0"/>
              </a:rPr>
              <a:t>iach</a:t>
            </a:r>
            <a:r>
              <a:rPr lang="en-GB" dirty="0">
                <a:ln w="0"/>
                <a:solidFill>
                  <a:srgbClr val="0070C0"/>
                </a:solidFill>
                <a:latin typeface="Comic Sans MS" panose="030F0702030302020204" pitchFamily="66" charset="0"/>
              </a:rPr>
              <a:t>.</a:t>
            </a:r>
          </a:p>
          <a:p>
            <a:pPr algn="ctr"/>
            <a:endParaRPr lang="en-GB" dirty="0">
              <a:ln w="0"/>
              <a:solidFill>
                <a:srgbClr val="0070C0"/>
              </a:solidFill>
              <a:latin typeface="Comic Sans MS" panose="030F0702030302020204" pitchFamily="66" charset="0"/>
            </a:endParaRPr>
          </a:p>
          <a:p>
            <a:pPr algn="ctr"/>
            <a:r>
              <a:rPr lang="en-GB" dirty="0">
                <a:ln w="0"/>
                <a:solidFill>
                  <a:srgbClr val="0070C0"/>
                </a:solidFill>
                <a:latin typeface="Comic Sans MS" panose="030F0702030302020204" pitchFamily="66" charset="0"/>
              </a:rPr>
              <a:t>…</a:t>
            </a:r>
            <a:r>
              <a:rPr lang="en-GB" dirty="0" err="1">
                <a:ln w="0"/>
                <a:solidFill>
                  <a:srgbClr val="0070C0"/>
                </a:solidFill>
                <a:latin typeface="Comic Sans MS" panose="030F0702030302020204" pitchFamily="66" charset="0"/>
              </a:rPr>
              <a:t>gadw’n</a:t>
            </a:r>
            <a:r>
              <a:rPr lang="en-GB" dirty="0">
                <a:ln w="0"/>
                <a:solidFill>
                  <a:srgbClr val="0070C0"/>
                </a:solidFill>
                <a:latin typeface="Comic Sans MS" panose="030F0702030302020204" pitchFamily="66" charset="0"/>
              </a:rPr>
              <a:t> </a:t>
            </a:r>
            <a:r>
              <a:rPr lang="en-GB" dirty="0" err="1">
                <a:ln w="0"/>
                <a:solidFill>
                  <a:srgbClr val="0070C0"/>
                </a:solidFill>
                <a:latin typeface="Comic Sans MS" panose="030F0702030302020204" pitchFamily="66" charset="0"/>
              </a:rPr>
              <a:t>iach</a:t>
            </a:r>
            <a:r>
              <a:rPr lang="en-GB" dirty="0">
                <a:ln w="0"/>
                <a:solidFill>
                  <a:srgbClr val="0070C0"/>
                </a:solidFill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538F1316-D0C3-879C-CAC9-06FE90C1DEDC}"/>
              </a:ext>
            </a:extLst>
          </p:cNvPr>
          <p:cNvSpPr/>
          <p:nvPr/>
        </p:nvSpPr>
        <p:spPr>
          <a:xfrm>
            <a:off x="7466638" y="5388422"/>
            <a:ext cx="4400772" cy="1289804"/>
          </a:xfrm>
          <a:prstGeom prst="round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263FE39-8BA7-1F15-9507-D0C6C4F546B2}"/>
              </a:ext>
            </a:extLst>
          </p:cNvPr>
          <p:cNvSpPr/>
          <p:nvPr/>
        </p:nvSpPr>
        <p:spPr>
          <a:xfrm>
            <a:off x="9343055" y="5412030"/>
            <a:ext cx="647933" cy="2769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1200" b="0" u="sng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Geirfa</a:t>
            </a:r>
            <a:endParaRPr lang="en-GB" sz="1200" b="0" u="sng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376AF70-7C8D-57EA-E276-1171D2F10576}"/>
              </a:ext>
            </a:extLst>
          </p:cNvPr>
          <p:cNvSpPr/>
          <p:nvPr/>
        </p:nvSpPr>
        <p:spPr>
          <a:xfrm>
            <a:off x="9014566" y="5755758"/>
            <a:ext cx="153760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1200" dirty="0" err="1">
                <a:ln w="0"/>
                <a:solidFill>
                  <a:srgbClr val="F89708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ymchwil</a:t>
            </a:r>
            <a:r>
              <a:rPr lang="en-GB" sz="120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1200" kern="100" cap="none" spc="0" dirty="0">
                <a:ln w="0"/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cs typeface="Times New Roman" panose="02020603050405020304" pitchFamily="18" charset="0"/>
              </a:rPr>
              <a:t>- </a:t>
            </a:r>
            <a:r>
              <a:rPr lang="en-GB" sz="1200" kern="100" dirty="0">
                <a:ln w="0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cs typeface="Times New Roman" panose="02020603050405020304" pitchFamily="18" charset="0"/>
              </a:rPr>
              <a:t>research</a:t>
            </a:r>
            <a:endParaRPr lang="en-GB" sz="1200" kern="1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US" sz="1200" b="0" cap="none" spc="0" dirty="0">
                <a:ln w="0"/>
                <a:solidFill>
                  <a:srgbClr val="3B1113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endParaRPr lang="en-GB" sz="1200" b="0" cap="none" spc="0" dirty="0">
              <a:ln w="0"/>
              <a:solidFill>
                <a:srgbClr val="3B1113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4C3E653-1CD6-783F-B821-F76217702C17}"/>
              </a:ext>
            </a:extLst>
          </p:cNvPr>
          <p:cNvSpPr/>
          <p:nvPr/>
        </p:nvSpPr>
        <p:spPr>
          <a:xfrm>
            <a:off x="7741587" y="6197090"/>
            <a:ext cx="176683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1200" dirty="0" err="1">
                <a:ln w="0"/>
                <a:solidFill>
                  <a:srgbClr val="F89708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cadw’n</a:t>
            </a:r>
            <a:r>
              <a:rPr lang="en-GB" sz="1200" dirty="0">
                <a:ln w="0"/>
                <a:solidFill>
                  <a:srgbClr val="F89708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1200" dirty="0" err="1">
                <a:ln w="0"/>
                <a:solidFill>
                  <a:srgbClr val="F89708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heini</a:t>
            </a:r>
            <a:r>
              <a:rPr lang="en-GB" sz="120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1200" kern="100" cap="none" spc="0" dirty="0">
                <a:ln w="0"/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cs typeface="Times New Roman" panose="02020603050405020304" pitchFamily="18" charset="0"/>
              </a:rPr>
              <a:t>– keep fit</a:t>
            </a:r>
            <a:endParaRPr lang="en-GB" sz="1200" kern="1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US" sz="1200" b="0" cap="none" spc="0" dirty="0">
                <a:ln w="0"/>
                <a:solidFill>
                  <a:srgbClr val="3B1113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endParaRPr lang="en-GB" sz="1200" b="0" cap="none" spc="0" dirty="0">
              <a:ln w="0"/>
              <a:solidFill>
                <a:srgbClr val="3B1113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73DB0F7-B516-6D0D-AB36-D941A8831F0E}"/>
              </a:ext>
            </a:extLst>
          </p:cNvPr>
          <p:cNvSpPr/>
          <p:nvPr/>
        </p:nvSpPr>
        <p:spPr>
          <a:xfrm>
            <a:off x="9758427" y="6159572"/>
            <a:ext cx="2055371" cy="2769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1200" dirty="0" err="1">
                <a:ln w="0"/>
                <a:solidFill>
                  <a:srgbClr val="F89708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cadw’n</a:t>
            </a:r>
            <a:r>
              <a:rPr lang="en-GB" sz="1200" dirty="0">
                <a:ln w="0"/>
                <a:solidFill>
                  <a:srgbClr val="F89708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1200" dirty="0" err="1">
                <a:ln w="0"/>
                <a:solidFill>
                  <a:srgbClr val="F89708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iach</a:t>
            </a:r>
            <a:r>
              <a:rPr lang="en-GB" sz="1200" kern="100" cap="none" spc="0" dirty="0">
                <a:ln w="0"/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cs typeface="Times New Roman" panose="02020603050405020304" pitchFamily="18" charset="0"/>
              </a:rPr>
              <a:t>– keep healthy</a:t>
            </a:r>
            <a:r>
              <a:rPr lang="en-US" sz="1200" b="0" cap="none" spc="0" dirty="0">
                <a:ln w="0"/>
                <a:solidFill>
                  <a:srgbClr val="3B1113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endParaRPr lang="en-GB" sz="1200" b="0" cap="none" spc="0" dirty="0">
              <a:ln w="0"/>
              <a:solidFill>
                <a:srgbClr val="3B1113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111461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A137B50-A869-0A9F-6F02-AFBDD7071089}"/>
              </a:ext>
            </a:extLst>
          </p:cNvPr>
          <p:cNvSpPr/>
          <p:nvPr/>
        </p:nvSpPr>
        <p:spPr>
          <a:xfrm>
            <a:off x="1113810" y="2960716"/>
            <a:ext cx="4036334" cy="23876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cy-GB" sz="5400" b="0" kern="1200" cap="none" spc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  <a:ea typeface="+mj-ea"/>
                <a:cs typeface="+mj-cs"/>
              </a:rPr>
              <a:t>Amser Cwis!</a:t>
            </a:r>
          </a:p>
        </p:txBody>
      </p:sp>
      <p:grpSp>
        <p:nvGrpSpPr>
          <p:cNvPr id="3081" name="Group 308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082" name="Rectangle 308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 noProof="0" dirty="0"/>
            </a:p>
          </p:txBody>
        </p:sp>
        <p:sp>
          <p:nvSpPr>
            <p:cNvPr id="3083" name="Rectangle 308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 noProof="0" dirty="0"/>
            </a:p>
          </p:txBody>
        </p:sp>
        <p:sp>
          <p:nvSpPr>
            <p:cNvPr id="3084" name="Rectangle 308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 noProof="0" dirty="0"/>
            </a:p>
          </p:txBody>
        </p:sp>
      </p:grpSp>
      <p:sp>
        <p:nvSpPr>
          <p:cNvPr id="3086" name="Rectangle 308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3088" name="Rectangle 308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pic>
        <p:nvPicPr>
          <p:cNvPr id="3074" name="Picture 2" descr="Quiz time with clock design. 13259037 Vector Art at Vecteezy">
            <a:extLst>
              <a:ext uri="{FF2B5EF4-FFF2-40B4-BE49-F238E27FC236}">
                <a16:creationId xmlns:a16="http://schemas.microsoft.com/office/drawing/2014/main" id="{214E3B00-5E8C-D124-BD88-35C9ED53DEF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07" t="8667" r="24704" b="10000"/>
          <a:stretch/>
        </p:blipFill>
        <p:spPr bwMode="auto">
          <a:xfrm>
            <a:off x="6229467" y="666728"/>
            <a:ext cx="4922050" cy="5465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A5C179F9-C079-7935-FB0A-D45425FD4971}"/>
              </a:ext>
            </a:extLst>
          </p:cNvPr>
          <p:cNvSpPr/>
          <p:nvPr/>
        </p:nvSpPr>
        <p:spPr>
          <a:xfrm rot="19952031">
            <a:off x="7919301" y="2831921"/>
            <a:ext cx="1817379" cy="1653063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cy-GB" sz="5400" b="0" kern="1200" cap="none" spc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Impact" panose="020B0806030902050204" pitchFamily="34" charset="0"/>
                <a:ea typeface="+mj-ea"/>
                <a:cs typeface="+mj-cs"/>
              </a:rPr>
              <a:t>Amser</a:t>
            </a:r>
            <a:r>
              <a:rPr lang="cy-GB" sz="5400" b="0" kern="1200" cap="none" spc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  <a:ea typeface="+mj-ea"/>
                <a:cs typeface="+mj-cs"/>
              </a:rPr>
              <a:t>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cy-GB" sz="5400" b="0" kern="1200" cap="none" spc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  <a:ea typeface="+mj-ea"/>
                <a:cs typeface="+mj-cs"/>
              </a:rPr>
              <a:t>Cwis!</a:t>
            </a:r>
          </a:p>
        </p:txBody>
      </p:sp>
    </p:spTree>
    <p:extLst>
      <p:ext uri="{BB962C8B-B14F-4D97-AF65-F5344CB8AC3E}">
        <p14:creationId xmlns:p14="http://schemas.microsoft.com/office/powerpoint/2010/main" val="426082227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D82CEEA-725F-25A9-22A4-92B2CC985FD5}"/>
              </a:ext>
            </a:extLst>
          </p:cNvPr>
          <p:cNvSpPr/>
          <p:nvPr/>
        </p:nvSpPr>
        <p:spPr>
          <a:xfrm>
            <a:off x="890338" y="640080"/>
            <a:ext cx="3734014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0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Tarwch</a:t>
            </a:r>
            <a:r>
              <a:rPr lang="en-US" sz="5400" b="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y</a:t>
            </a:r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botwm</a:t>
            </a:r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!</a:t>
            </a:r>
            <a:endParaRPr lang="en-US" sz="5400" b="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0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Learning Resources Answer Buzzers Set, Recordable Buttons for Kids ...">
            <a:extLst>
              <a:ext uri="{FF2B5EF4-FFF2-40B4-BE49-F238E27FC236}">
                <a16:creationId xmlns:a16="http://schemas.microsoft.com/office/drawing/2014/main" id="{6908A590-D42D-1946-ADC4-96C5DC7736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2"/>
          <a:stretch/>
        </p:blipFill>
        <p:spPr bwMode="auto">
          <a:xfrm>
            <a:off x="5255396" y="539496"/>
            <a:ext cx="5959311" cy="5941304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458042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DBB159C-E38C-6D96-C52A-B3190972E67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038" b="3003"/>
          <a:stretch/>
        </p:blipFill>
        <p:spPr>
          <a:xfrm>
            <a:off x="2861811" y="892237"/>
            <a:ext cx="6468378" cy="558476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94C986B-2108-D415-91EE-3BC0F0B22601}"/>
              </a:ext>
            </a:extLst>
          </p:cNvPr>
          <p:cNvSpPr/>
          <p:nvPr/>
        </p:nvSpPr>
        <p:spPr>
          <a:xfrm>
            <a:off x="230832" y="94132"/>
            <a:ext cx="512101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Dyfalwch</a:t>
            </a:r>
            <a:r>
              <a:rPr lang="en-GB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y </a:t>
            </a:r>
            <a:r>
              <a:rPr lang="en-GB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hawliau</a:t>
            </a:r>
            <a:r>
              <a:rPr lang="en-GB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plant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54D968B-7F30-0F24-ABF5-B6A0AD50BD01}"/>
              </a:ext>
            </a:extLst>
          </p:cNvPr>
          <p:cNvSpPr/>
          <p:nvPr/>
        </p:nvSpPr>
        <p:spPr>
          <a:xfrm>
            <a:off x="2791340" y="875528"/>
            <a:ext cx="3220839" cy="284855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40E0AEA-B14D-6234-EC1A-B04141C40C9E}"/>
              </a:ext>
            </a:extLst>
          </p:cNvPr>
          <p:cNvSpPr/>
          <p:nvPr/>
        </p:nvSpPr>
        <p:spPr>
          <a:xfrm>
            <a:off x="2791340" y="3740794"/>
            <a:ext cx="3220839" cy="284855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36BBDFC-510A-F998-87E6-550D73905273}"/>
              </a:ext>
            </a:extLst>
          </p:cNvPr>
          <p:cNvSpPr/>
          <p:nvPr/>
        </p:nvSpPr>
        <p:spPr>
          <a:xfrm>
            <a:off x="6012179" y="875529"/>
            <a:ext cx="3220839" cy="284855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78E507D-356C-4E13-872C-75FE2D374D29}"/>
              </a:ext>
            </a:extLst>
          </p:cNvPr>
          <p:cNvSpPr/>
          <p:nvPr/>
        </p:nvSpPr>
        <p:spPr>
          <a:xfrm>
            <a:off x="6012178" y="3724086"/>
            <a:ext cx="3220839" cy="284855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343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  <p:bldP spid="10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DE712D6-2082-2832-DC74-72DF581B50F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038" b="3003"/>
          <a:stretch/>
        </p:blipFill>
        <p:spPr>
          <a:xfrm>
            <a:off x="290061" y="789367"/>
            <a:ext cx="6468378" cy="5584763"/>
          </a:xfrm>
          <a:prstGeom prst="rect">
            <a:avLst/>
          </a:prstGeom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AD66A062-9FF5-83B6-D2F3-DAE50CF6053A}"/>
              </a:ext>
            </a:extLst>
          </p:cNvPr>
          <p:cNvSpPr>
            <a:spLocks/>
          </p:cNvSpPr>
          <p:nvPr/>
        </p:nvSpPr>
        <p:spPr>
          <a:xfrm>
            <a:off x="7431960" y="1383030"/>
            <a:ext cx="3255090" cy="3406948"/>
          </a:xfrm>
          <a:prstGeom prst="roundRect">
            <a:avLst/>
          </a:prstGeom>
          <a:solidFill>
            <a:srgbClr val="F56F0B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2DB99F-5DCA-2743-E5E7-EF57BAF15D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97527" y="1758610"/>
            <a:ext cx="1723955" cy="20132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6C66A43-1D89-CA25-BD8F-FC96B5463E5A}"/>
              </a:ext>
            </a:extLst>
          </p:cNvPr>
          <p:cNvSpPr/>
          <p:nvPr/>
        </p:nvSpPr>
        <p:spPr>
          <a:xfrm>
            <a:off x="10055640" y="1546502"/>
            <a:ext cx="4972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2</a:t>
            </a:r>
            <a:endParaRPr lang="en-GB" sz="40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16A2113-255C-8791-5B91-3BF0A526D2D1}"/>
              </a:ext>
            </a:extLst>
          </p:cNvPr>
          <p:cNvSpPr/>
          <p:nvPr/>
        </p:nvSpPr>
        <p:spPr>
          <a:xfrm>
            <a:off x="7904379" y="3916647"/>
            <a:ext cx="231024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Gwahaniaethau</a:t>
            </a:r>
            <a:endParaRPr lang="en-GB" sz="24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793159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rawing of a family in a house&#10;&#10;AI-generated content may be incorrect.">
            <a:extLst>
              <a:ext uri="{FF2B5EF4-FFF2-40B4-BE49-F238E27FC236}">
                <a16:creationId xmlns:a16="http://schemas.microsoft.com/office/drawing/2014/main" id="{1E21D7FF-028A-2600-627B-0C90B487E0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6123" y="643466"/>
            <a:ext cx="5879754" cy="5571067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23A833C-B16D-1826-6811-8CA6CC99C4DC}"/>
              </a:ext>
            </a:extLst>
          </p:cNvPr>
          <p:cNvSpPr/>
          <p:nvPr/>
        </p:nvSpPr>
        <p:spPr>
          <a:xfrm>
            <a:off x="230832" y="94132"/>
            <a:ext cx="512101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Dyfalwch</a:t>
            </a:r>
            <a:r>
              <a:rPr lang="en-GB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y </a:t>
            </a:r>
            <a:r>
              <a:rPr lang="en-GB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hawliau</a:t>
            </a:r>
            <a:r>
              <a:rPr lang="en-GB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plant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C9AECDA-2493-B467-2B34-7F9A9B9908C3}"/>
              </a:ext>
            </a:extLst>
          </p:cNvPr>
          <p:cNvSpPr/>
          <p:nvPr/>
        </p:nvSpPr>
        <p:spPr>
          <a:xfrm>
            <a:off x="2791339" y="883883"/>
            <a:ext cx="3220839" cy="284855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CEEA6E1-A512-7D96-95E0-0E73D6A77ED1}"/>
              </a:ext>
            </a:extLst>
          </p:cNvPr>
          <p:cNvSpPr/>
          <p:nvPr/>
        </p:nvSpPr>
        <p:spPr>
          <a:xfrm>
            <a:off x="6012179" y="875529"/>
            <a:ext cx="3220839" cy="284855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E2F639-1F65-F2D7-BCC8-66152B2913BA}"/>
              </a:ext>
            </a:extLst>
          </p:cNvPr>
          <p:cNvSpPr/>
          <p:nvPr/>
        </p:nvSpPr>
        <p:spPr>
          <a:xfrm>
            <a:off x="2791340" y="3740794"/>
            <a:ext cx="3220839" cy="284855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3A1DD8-9198-023F-2FD6-598A827EF074}"/>
              </a:ext>
            </a:extLst>
          </p:cNvPr>
          <p:cNvSpPr/>
          <p:nvPr/>
        </p:nvSpPr>
        <p:spPr>
          <a:xfrm>
            <a:off x="6012178" y="3724086"/>
            <a:ext cx="3220839" cy="284855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285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drawing of a family in a house&#10;&#10;AI-generated content may be incorrect.">
            <a:extLst>
              <a:ext uri="{FF2B5EF4-FFF2-40B4-BE49-F238E27FC236}">
                <a16:creationId xmlns:a16="http://schemas.microsoft.com/office/drawing/2014/main" id="{0FA2EE9A-ED7E-71BC-27BC-7853E659F6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736" y="426296"/>
            <a:ext cx="5879754" cy="5571067"/>
          </a:xfrm>
          <a:prstGeom prst="rect">
            <a:avLst/>
          </a:prstGeom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C6A1B57E-037A-1BEA-E871-C0EA5B57349E}"/>
              </a:ext>
            </a:extLst>
          </p:cNvPr>
          <p:cNvSpPr>
            <a:spLocks/>
          </p:cNvSpPr>
          <p:nvPr/>
        </p:nvSpPr>
        <p:spPr>
          <a:xfrm>
            <a:off x="7200900" y="1790600"/>
            <a:ext cx="3285461" cy="3276800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90441B-6726-C96A-6897-969F52266BD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656" t="3504" r="1895"/>
          <a:stretch/>
        </p:blipFill>
        <p:spPr>
          <a:xfrm>
            <a:off x="7928910" y="2012504"/>
            <a:ext cx="1928660" cy="189970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FFFB5AE-CDDE-B4D6-8A4A-6A90B3A4090E}"/>
              </a:ext>
            </a:extLst>
          </p:cNvPr>
          <p:cNvSpPr/>
          <p:nvPr/>
        </p:nvSpPr>
        <p:spPr>
          <a:xfrm>
            <a:off x="7928910" y="4001847"/>
            <a:ext cx="2118520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Byw</a:t>
            </a:r>
            <a:r>
              <a:rPr lang="en-US" sz="24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gyda</a:t>
            </a:r>
            <a:r>
              <a:rPr lang="en-US" sz="24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</a:p>
          <a:p>
            <a:pPr algn="ctr"/>
            <a:r>
              <a:rPr lang="en-US" sz="240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teulu</a:t>
            </a:r>
            <a:endParaRPr lang="en-GB" sz="24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831839B-A9F7-9649-D47D-561C3C0BE5CA}"/>
              </a:ext>
            </a:extLst>
          </p:cNvPr>
          <p:cNvSpPr/>
          <p:nvPr/>
        </p:nvSpPr>
        <p:spPr>
          <a:xfrm>
            <a:off x="9767365" y="1922865"/>
            <a:ext cx="703615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5</a:t>
            </a:r>
            <a:endParaRPr lang="en-GB" sz="44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958083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objects with a person's face&#10;&#10;AI-generated content may be incorrect.">
            <a:extLst>
              <a:ext uri="{FF2B5EF4-FFF2-40B4-BE49-F238E27FC236}">
                <a16:creationId xmlns:a16="http://schemas.microsoft.com/office/drawing/2014/main" id="{D88B96E5-6BF2-9783-8A2C-6CA559ABF7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0590" y="1035351"/>
            <a:ext cx="7710820" cy="5571067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FF7F550-281F-42EA-B11C-5F6D8239A08C}"/>
              </a:ext>
            </a:extLst>
          </p:cNvPr>
          <p:cNvSpPr/>
          <p:nvPr/>
        </p:nvSpPr>
        <p:spPr>
          <a:xfrm>
            <a:off x="230832" y="94132"/>
            <a:ext cx="512101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Dyfalwch</a:t>
            </a:r>
            <a:r>
              <a:rPr lang="en-GB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y </a:t>
            </a:r>
            <a:r>
              <a:rPr lang="en-GB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hawliau</a:t>
            </a:r>
            <a:r>
              <a:rPr lang="en-GB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plant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97EC92F-4A89-3248-AABA-2D374BD3563C}"/>
              </a:ext>
            </a:extLst>
          </p:cNvPr>
          <p:cNvSpPr/>
          <p:nvPr/>
        </p:nvSpPr>
        <p:spPr>
          <a:xfrm>
            <a:off x="2791338" y="883883"/>
            <a:ext cx="3220839" cy="284855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ABF22F2-A40C-36A6-AC67-5CE848877FD2}"/>
              </a:ext>
            </a:extLst>
          </p:cNvPr>
          <p:cNvSpPr/>
          <p:nvPr/>
        </p:nvSpPr>
        <p:spPr>
          <a:xfrm>
            <a:off x="6012179" y="875529"/>
            <a:ext cx="3220839" cy="284855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2529736-7AF1-AFFD-BDBE-CEFC3DEF09EC}"/>
              </a:ext>
            </a:extLst>
          </p:cNvPr>
          <p:cNvSpPr/>
          <p:nvPr/>
        </p:nvSpPr>
        <p:spPr>
          <a:xfrm>
            <a:off x="2791340" y="3740794"/>
            <a:ext cx="3220839" cy="284855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9909225-CC6E-89DC-4B31-7BCF8DA37162}"/>
              </a:ext>
            </a:extLst>
          </p:cNvPr>
          <p:cNvSpPr/>
          <p:nvPr/>
        </p:nvSpPr>
        <p:spPr>
          <a:xfrm>
            <a:off x="6012178" y="3724086"/>
            <a:ext cx="3220839" cy="284855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7260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oup of objects with a person's face&#10;&#10;AI-generated content may be incorrect.">
            <a:extLst>
              <a:ext uri="{FF2B5EF4-FFF2-40B4-BE49-F238E27FC236}">
                <a16:creationId xmlns:a16="http://schemas.microsoft.com/office/drawing/2014/main" id="{A4BB9F74-971E-09B1-925E-8BC46FF4F6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360" y="1043516"/>
            <a:ext cx="6366200" cy="4599579"/>
          </a:xfrm>
          <a:prstGeom prst="rect">
            <a:avLst/>
          </a:prstGeom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08FBB23-9B80-E202-88F2-105276DDFD6F}"/>
              </a:ext>
            </a:extLst>
          </p:cNvPr>
          <p:cNvSpPr/>
          <p:nvPr/>
        </p:nvSpPr>
        <p:spPr>
          <a:xfrm>
            <a:off x="7508688" y="1472532"/>
            <a:ext cx="3326952" cy="3568098"/>
          </a:xfrm>
          <a:prstGeom prst="roundRect">
            <a:avLst/>
          </a:prstGeom>
          <a:solidFill>
            <a:srgbClr val="F46C6C"/>
          </a:solidFill>
          <a:ln>
            <a:solidFill>
              <a:srgbClr val="F68A8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584DBDE-FE85-E7C0-B7A9-31AA3AEA54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08932" y="1651118"/>
            <a:ext cx="2304565" cy="223508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64EF6E2-03AC-A2B6-3733-2B87029B9499}"/>
              </a:ext>
            </a:extLst>
          </p:cNvPr>
          <p:cNvSpPr/>
          <p:nvPr/>
        </p:nvSpPr>
        <p:spPr>
          <a:xfrm>
            <a:off x="8066958" y="3886199"/>
            <a:ext cx="2210411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Defnyddio</a:t>
            </a:r>
            <a:r>
              <a:rPr lang="en-US" sz="28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</a:p>
          <a:p>
            <a:pPr algn="ctr"/>
            <a:r>
              <a:rPr lang="en-US" sz="2800" b="0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cyfrifiadur</a:t>
            </a:r>
            <a:endParaRPr lang="en-GB" sz="28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028236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D2BAE77-9333-4EB0-FAC9-3C0E419B19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6135" y="1578249"/>
            <a:ext cx="6076722" cy="4904654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FA7B1F1-5A1F-C697-DE42-BBC6FE3824C3}"/>
              </a:ext>
            </a:extLst>
          </p:cNvPr>
          <p:cNvSpPr/>
          <p:nvPr/>
        </p:nvSpPr>
        <p:spPr>
          <a:xfrm>
            <a:off x="230832" y="94132"/>
            <a:ext cx="512101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Dyfalwch</a:t>
            </a:r>
            <a:r>
              <a:rPr lang="en-GB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y </a:t>
            </a:r>
            <a:r>
              <a:rPr lang="en-GB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hawliau</a:t>
            </a:r>
            <a:r>
              <a:rPr lang="en-GB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plant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DDA90BE-6B27-6FE0-8B0D-1ACB445492B4}"/>
              </a:ext>
            </a:extLst>
          </p:cNvPr>
          <p:cNvSpPr/>
          <p:nvPr/>
        </p:nvSpPr>
        <p:spPr>
          <a:xfrm>
            <a:off x="2791340" y="892237"/>
            <a:ext cx="3220839" cy="284855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CF2A0E5-DDF4-68C1-52B8-83245B9E1485}"/>
              </a:ext>
            </a:extLst>
          </p:cNvPr>
          <p:cNvSpPr/>
          <p:nvPr/>
        </p:nvSpPr>
        <p:spPr>
          <a:xfrm>
            <a:off x="6012179" y="875529"/>
            <a:ext cx="3220839" cy="284855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D33DE92-050D-F5A3-358A-EEC5F873F27B}"/>
              </a:ext>
            </a:extLst>
          </p:cNvPr>
          <p:cNvSpPr/>
          <p:nvPr/>
        </p:nvSpPr>
        <p:spPr>
          <a:xfrm>
            <a:off x="2791340" y="3740794"/>
            <a:ext cx="3220839" cy="284855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4CCE501-A6E4-A3B7-0211-C48CFB5CB222}"/>
              </a:ext>
            </a:extLst>
          </p:cNvPr>
          <p:cNvSpPr/>
          <p:nvPr/>
        </p:nvSpPr>
        <p:spPr>
          <a:xfrm>
            <a:off x="6012178" y="3724086"/>
            <a:ext cx="3220839" cy="284855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815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D59EF22-F28C-0FA6-0E74-F943DE8100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1535" y="1452519"/>
            <a:ext cx="5224443" cy="4216761"/>
          </a:xfrm>
          <a:prstGeom prst="rect">
            <a:avLst/>
          </a:prstGeom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C1FB2973-61DB-CF26-276B-B0C9816C55A8}"/>
              </a:ext>
            </a:extLst>
          </p:cNvPr>
          <p:cNvSpPr>
            <a:spLocks/>
          </p:cNvSpPr>
          <p:nvPr/>
        </p:nvSpPr>
        <p:spPr>
          <a:xfrm>
            <a:off x="7188495" y="1944777"/>
            <a:ext cx="3220800" cy="3232243"/>
          </a:xfrm>
          <a:prstGeom prst="roundRect">
            <a:avLst/>
          </a:prstGeom>
          <a:solidFill>
            <a:srgbClr val="E878B0"/>
          </a:solidFill>
          <a:ln>
            <a:solidFill>
              <a:srgbClr val="E878B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573B0E-85BE-6256-4140-8011CF9991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78876" y="2249529"/>
            <a:ext cx="2240037" cy="190899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EE25525-030F-F8B3-DFE7-ABA932A19018}"/>
              </a:ext>
            </a:extLst>
          </p:cNvPr>
          <p:cNvSpPr/>
          <p:nvPr/>
        </p:nvSpPr>
        <p:spPr>
          <a:xfrm>
            <a:off x="9680802" y="2066840"/>
            <a:ext cx="68480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24</a:t>
            </a:r>
            <a:endParaRPr lang="en-GB" sz="32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ABF32DA-6B65-280C-1695-5EF123AFF7DB}"/>
              </a:ext>
            </a:extLst>
          </p:cNvPr>
          <p:cNvSpPr/>
          <p:nvPr/>
        </p:nvSpPr>
        <p:spPr>
          <a:xfrm>
            <a:off x="7861778" y="4313830"/>
            <a:ext cx="187423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Iechyd</a:t>
            </a:r>
            <a:endParaRPr lang="en-GB" sz="40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822959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stick figures with different poses&#10;&#10;AI-generated content may be incorrect.">
            <a:extLst>
              <a:ext uri="{FF2B5EF4-FFF2-40B4-BE49-F238E27FC236}">
                <a16:creationId xmlns:a16="http://schemas.microsoft.com/office/drawing/2014/main" id="{E0DFAE41-7145-B029-BFFF-4B718FBD6A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1131" y="1024466"/>
            <a:ext cx="7029738" cy="5571067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08046DD-340A-14C3-8045-2E56B32AAFEE}"/>
              </a:ext>
            </a:extLst>
          </p:cNvPr>
          <p:cNvSpPr/>
          <p:nvPr/>
        </p:nvSpPr>
        <p:spPr>
          <a:xfrm>
            <a:off x="230832" y="94132"/>
            <a:ext cx="512101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Dyfalwch</a:t>
            </a:r>
            <a:r>
              <a:rPr lang="en-GB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y </a:t>
            </a:r>
            <a:r>
              <a:rPr lang="en-GB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hawliau</a:t>
            </a:r>
            <a:r>
              <a:rPr lang="en-GB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plant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09B85FA-98C3-3B0E-64FE-13C65E275D75}"/>
              </a:ext>
            </a:extLst>
          </p:cNvPr>
          <p:cNvSpPr/>
          <p:nvPr/>
        </p:nvSpPr>
        <p:spPr>
          <a:xfrm>
            <a:off x="2791338" y="889400"/>
            <a:ext cx="3220839" cy="284855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654E905-B868-AF4C-B494-D3480F05B91D}"/>
              </a:ext>
            </a:extLst>
          </p:cNvPr>
          <p:cNvSpPr/>
          <p:nvPr/>
        </p:nvSpPr>
        <p:spPr>
          <a:xfrm>
            <a:off x="6012179" y="875529"/>
            <a:ext cx="3220839" cy="284855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69C8644-234C-C136-D5B3-83B28B96EFCA}"/>
              </a:ext>
            </a:extLst>
          </p:cNvPr>
          <p:cNvSpPr/>
          <p:nvPr/>
        </p:nvSpPr>
        <p:spPr>
          <a:xfrm>
            <a:off x="2791340" y="3740794"/>
            <a:ext cx="3220839" cy="284855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D7E0E23-2B30-834F-9671-48B91446A547}"/>
              </a:ext>
            </a:extLst>
          </p:cNvPr>
          <p:cNvSpPr/>
          <p:nvPr/>
        </p:nvSpPr>
        <p:spPr>
          <a:xfrm>
            <a:off x="6012178" y="3724086"/>
            <a:ext cx="3220839" cy="284855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800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oup of stick figures with different poses&#10;&#10;AI-generated content may be incorrect.">
            <a:extLst>
              <a:ext uri="{FF2B5EF4-FFF2-40B4-BE49-F238E27FC236}">
                <a16:creationId xmlns:a16="http://schemas.microsoft.com/office/drawing/2014/main" id="{0CEC6BA7-612F-DD3C-A594-0FB05448D0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6591" y="1294964"/>
            <a:ext cx="5385579" cy="4268071"/>
          </a:xfrm>
          <a:prstGeom prst="rect">
            <a:avLst/>
          </a:prstGeom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C983D73-B986-13D2-416B-26C194DDD9B3}"/>
              </a:ext>
            </a:extLst>
          </p:cNvPr>
          <p:cNvSpPr>
            <a:spLocks/>
          </p:cNvSpPr>
          <p:nvPr/>
        </p:nvSpPr>
        <p:spPr>
          <a:xfrm>
            <a:off x="7054266" y="1745883"/>
            <a:ext cx="3449904" cy="3366233"/>
          </a:xfrm>
          <a:prstGeom prst="roundRect">
            <a:avLst/>
          </a:prstGeom>
          <a:solidFill>
            <a:srgbClr val="A2008B"/>
          </a:solidFill>
          <a:ln>
            <a:solidFill>
              <a:srgbClr val="5A1A1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6C6B96-DB6F-956F-1D92-1F6224EE19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9086" y="2062247"/>
            <a:ext cx="1720263" cy="207482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267AA34-F75A-FEA2-9299-38982461F667}"/>
              </a:ext>
            </a:extLst>
          </p:cNvPr>
          <p:cNvSpPr/>
          <p:nvPr/>
        </p:nvSpPr>
        <p:spPr>
          <a:xfrm>
            <a:off x="7860413" y="4341058"/>
            <a:ext cx="199125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Chwarae</a:t>
            </a:r>
            <a:endParaRPr lang="en-GB" sz="36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88F7A70-74EF-B3F1-D99F-841DF648179C}"/>
              </a:ext>
            </a:extLst>
          </p:cNvPr>
          <p:cNvSpPr/>
          <p:nvPr/>
        </p:nvSpPr>
        <p:spPr>
          <a:xfrm>
            <a:off x="9734167" y="1937520"/>
            <a:ext cx="67518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31</a:t>
            </a:r>
            <a:endParaRPr lang="en-GB" sz="36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905985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F0894C4-A3B0-924F-433C-3E3ACA7737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1556" y="643466"/>
            <a:ext cx="5848888" cy="5571067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764DA89-07D1-EB40-B59F-34818270C12A}"/>
              </a:ext>
            </a:extLst>
          </p:cNvPr>
          <p:cNvSpPr/>
          <p:nvPr/>
        </p:nvSpPr>
        <p:spPr>
          <a:xfrm>
            <a:off x="230832" y="94132"/>
            <a:ext cx="512101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Dyfalwch</a:t>
            </a:r>
            <a:r>
              <a:rPr lang="en-GB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y </a:t>
            </a:r>
            <a:r>
              <a:rPr lang="en-GB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hawliau</a:t>
            </a:r>
            <a:r>
              <a:rPr lang="en-GB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plant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93925D5-97F9-795E-34D0-E4D264D40D68}"/>
              </a:ext>
            </a:extLst>
          </p:cNvPr>
          <p:cNvSpPr/>
          <p:nvPr/>
        </p:nvSpPr>
        <p:spPr>
          <a:xfrm>
            <a:off x="2785355" y="883883"/>
            <a:ext cx="3220839" cy="284855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FC6B734-388E-4FF6-D90A-60DF428EEDE4}"/>
              </a:ext>
            </a:extLst>
          </p:cNvPr>
          <p:cNvSpPr/>
          <p:nvPr/>
        </p:nvSpPr>
        <p:spPr>
          <a:xfrm>
            <a:off x="6012179" y="875529"/>
            <a:ext cx="3220839" cy="284855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0D899E9-07A3-4759-F7FE-ED5D49A362C2}"/>
              </a:ext>
            </a:extLst>
          </p:cNvPr>
          <p:cNvSpPr/>
          <p:nvPr/>
        </p:nvSpPr>
        <p:spPr>
          <a:xfrm>
            <a:off x="2791340" y="3740794"/>
            <a:ext cx="3220839" cy="284855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DB7A014-839A-79DE-24D5-89D250E7F386}"/>
              </a:ext>
            </a:extLst>
          </p:cNvPr>
          <p:cNvSpPr/>
          <p:nvPr/>
        </p:nvSpPr>
        <p:spPr>
          <a:xfrm>
            <a:off x="6012178" y="3724086"/>
            <a:ext cx="3220839" cy="284855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038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DE412FB-3D6F-9184-D174-0AC5C35D6F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1686" y="1611630"/>
            <a:ext cx="4316443" cy="4111413"/>
          </a:xfrm>
          <a:prstGeom prst="rect">
            <a:avLst/>
          </a:prstGeom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D20501A-C029-F648-6D97-B2E9808B068A}"/>
              </a:ext>
            </a:extLst>
          </p:cNvPr>
          <p:cNvSpPr>
            <a:spLocks/>
          </p:cNvSpPr>
          <p:nvPr/>
        </p:nvSpPr>
        <p:spPr>
          <a:xfrm>
            <a:off x="6523872" y="1985602"/>
            <a:ext cx="3406751" cy="3574883"/>
          </a:xfrm>
          <a:prstGeom prst="roundRect">
            <a:avLst/>
          </a:prstGeom>
          <a:solidFill>
            <a:srgbClr val="3B1113"/>
          </a:solidFill>
          <a:ln>
            <a:solidFill>
              <a:srgbClr val="5A1A1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854B166-25BC-92C4-4CF5-0518AB26CE7E}"/>
              </a:ext>
            </a:extLst>
          </p:cNvPr>
          <p:cNvSpPr/>
          <p:nvPr/>
        </p:nvSpPr>
        <p:spPr>
          <a:xfrm>
            <a:off x="7198854" y="4368967"/>
            <a:ext cx="2253756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Mynd </a:t>
            </a:r>
            <a:r>
              <a:rPr lang="en-US" sz="320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i’r</a:t>
            </a:r>
            <a:r>
              <a:rPr lang="en-US" sz="32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</a:p>
          <a:p>
            <a:pPr algn="ctr"/>
            <a:r>
              <a:rPr lang="en-US" sz="320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ysgol</a:t>
            </a:r>
            <a:endParaRPr lang="en-GB" sz="32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BA552D3-A4CA-7249-36B5-9CF695A48E1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148" t="4414" r="7910"/>
          <a:stretch/>
        </p:blipFill>
        <p:spPr>
          <a:xfrm>
            <a:off x="7662283" y="2303825"/>
            <a:ext cx="1326898" cy="2065142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2484B20-409F-528B-0FE1-2C678C03C2C1}"/>
              </a:ext>
            </a:extLst>
          </p:cNvPr>
          <p:cNvSpPr/>
          <p:nvPr/>
        </p:nvSpPr>
        <p:spPr>
          <a:xfrm>
            <a:off x="8584303" y="2115456"/>
            <a:ext cx="1543289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28</a:t>
            </a:r>
            <a:endParaRPr lang="en-GB" sz="40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376129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BE9BCE6-48F5-1103-1B4F-371253FA58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3603" y="1144209"/>
            <a:ext cx="8704793" cy="5571067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AA56D28-B1AF-7B98-DC40-8E92A20592A6}"/>
              </a:ext>
            </a:extLst>
          </p:cNvPr>
          <p:cNvSpPr/>
          <p:nvPr/>
        </p:nvSpPr>
        <p:spPr>
          <a:xfrm>
            <a:off x="230832" y="94132"/>
            <a:ext cx="512101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Dyfalwch</a:t>
            </a:r>
            <a:r>
              <a:rPr lang="en-GB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y </a:t>
            </a:r>
            <a:r>
              <a:rPr lang="en-GB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hawliau</a:t>
            </a:r>
            <a:r>
              <a:rPr lang="en-GB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plant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09B41A6-CE61-167D-98E9-91993155500F}"/>
              </a:ext>
            </a:extLst>
          </p:cNvPr>
          <p:cNvSpPr/>
          <p:nvPr/>
        </p:nvSpPr>
        <p:spPr>
          <a:xfrm>
            <a:off x="1923617" y="875527"/>
            <a:ext cx="4039976" cy="284855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069B1CC-1BAB-CF1F-1F07-8F886736A1BA}"/>
              </a:ext>
            </a:extLst>
          </p:cNvPr>
          <p:cNvSpPr/>
          <p:nvPr/>
        </p:nvSpPr>
        <p:spPr>
          <a:xfrm>
            <a:off x="5962638" y="875528"/>
            <a:ext cx="4084332" cy="284855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99EFD45-096D-F57C-C689-0B83FD87332D}"/>
              </a:ext>
            </a:extLst>
          </p:cNvPr>
          <p:cNvSpPr/>
          <p:nvPr/>
        </p:nvSpPr>
        <p:spPr>
          <a:xfrm>
            <a:off x="5962637" y="3724086"/>
            <a:ext cx="4084333" cy="284855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0679EF6-C6E1-3659-E0FB-E117231FC247}"/>
              </a:ext>
            </a:extLst>
          </p:cNvPr>
          <p:cNvSpPr/>
          <p:nvPr/>
        </p:nvSpPr>
        <p:spPr>
          <a:xfrm>
            <a:off x="1924572" y="3724086"/>
            <a:ext cx="4039976" cy="284855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522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858F084-376C-1286-42E1-E9BEBD952B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0020" y="1704279"/>
            <a:ext cx="5820268" cy="3724971"/>
          </a:xfrm>
          <a:prstGeom prst="rect">
            <a:avLst/>
          </a:prstGeom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54F7E66-59A9-5733-16C2-3B4F8584CB27}"/>
              </a:ext>
            </a:extLst>
          </p:cNvPr>
          <p:cNvSpPr/>
          <p:nvPr/>
        </p:nvSpPr>
        <p:spPr>
          <a:xfrm>
            <a:off x="7273689" y="1704279"/>
            <a:ext cx="2975510" cy="3177866"/>
          </a:xfrm>
          <a:prstGeom prst="roundRect">
            <a:avLst/>
          </a:prstGeom>
          <a:solidFill>
            <a:srgbClr val="E7C51D"/>
          </a:solidFill>
          <a:ln>
            <a:solidFill>
              <a:srgbClr val="E7C51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2692AF-EB6F-F850-2D82-0D98FE6BC0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8790" y="1940925"/>
            <a:ext cx="1382749" cy="175278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617893CC-379F-8334-9FDC-13FEF8966194}"/>
              </a:ext>
            </a:extLst>
          </p:cNvPr>
          <p:cNvSpPr/>
          <p:nvPr/>
        </p:nvSpPr>
        <p:spPr>
          <a:xfrm>
            <a:off x="9078056" y="1829704"/>
            <a:ext cx="1382750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15</a:t>
            </a:r>
            <a:endParaRPr lang="en-GB" sz="40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A9BC166-3794-B47D-760D-C4E9DD7ECC46}"/>
              </a:ext>
            </a:extLst>
          </p:cNvPr>
          <p:cNvSpPr/>
          <p:nvPr/>
        </p:nvSpPr>
        <p:spPr>
          <a:xfrm>
            <a:off x="7781240" y="3693706"/>
            <a:ext cx="2088064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0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Ymuno</a:t>
            </a:r>
            <a:r>
              <a:rPr lang="en-US" sz="32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â </a:t>
            </a:r>
          </a:p>
          <a:p>
            <a:pPr algn="ctr"/>
            <a:r>
              <a:rPr lang="en-US" sz="3200" b="0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chlwb</a:t>
            </a:r>
            <a:endParaRPr lang="en-GB" sz="32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510721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AFA1F69-5C2D-B94C-DFD8-F7329F2E42B5}"/>
              </a:ext>
            </a:extLst>
          </p:cNvPr>
          <p:cNvSpPr/>
          <p:nvPr/>
        </p:nvSpPr>
        <p:spPr>
          <a:xfrm>
            <a:off x="4589035" y="0"/>
            <a:ext cx="275267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Mat </a:t>
            </a:r>
            <a:r>
              <a:rPr lang="en-GB" sz="4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Iaith</a:t>
            </a:r>
            <a:endParaRPr lang="en-GB" sz="4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F79870B-DB84-7A6F-DE76-67968A13E4F7}"/>
              </a:ext>
            </a:extLst>
          </p:cNvPr>
          <p:cNvSpPr/>
          <p:nvPr/>
        </p:nvSpPr>
        <p:spPr>
          <a:xfrm>
            <a:off x="247650" y="769440"/>
            <a:ext cx="1870840" cy="4803100"/>
          </a:xfrm>
          <a:prstGeom prst="round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7543278-C8FD-44F8-4157-C8B087452457}"/>
              </a:ext>
            </a:extLst>
          </p:cNvPr>
          <p:cNvSpPr/>
          <p:nvPr/>
        </p:nvSpPr>
        <p:spPr>
          <a:xfrm>
            <a:off x="2213912" y="769440"/>
            <a:ext cx="3555127" cy="4803100"/>
          </a:xfrm>
          <a:prstGeom prst="round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322A963-EEE8-0B64-F365-6E054023F9C7}"/>
              </a:ext>
            </a:extLst>
          </p:cNvPr>
          <p:cNvSpPr/>
          <p:nvPr/>
        </p:nvSpPr>
        <p:spPr>
          <a:xfrm>
            <a:off x="549707" y="2149107"/>
            <a:ext cx="941283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1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Dylen </a:t>
            </a:r>
            <a:r>
              <a:rPr lang="en-GB" sz="1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ni</a:t>
            </a:r>
            <a:endParaRPr lang="en-GB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6A13B1A-2F84-6E77-6AFD-32AADA1FEDB1}"/>
              </a:ext>
            </a:extLst>
          </p:cNvPr>
          <p:cNvSpPr/>
          <p:nvPr/>
        </p:nvSpPr>
        <p:spPr>
          <a:xfrm>
            <a:off x="517663" y="3463378"/>
            <a:ext cx="1330814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1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Dylai’r</a:t>
            </a:r>
            <a:r>
              <a:rPr lang="en-GB" sz="1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plant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3D31760-B9B3-D4C5-E0D9-BF589BBEFBF1}"/>
              </a:ext>
            </a:extLst>
          </p:cNvPr>
          <p:cNvSpPr/>
          <p:nvPr/>
        </p:nvSpPr>
        <p:spPr>
          <a:xfrm>
            <a:off x="2479951" y="772673"/>
            <a:ext cx="2643672" cy="501675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160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</a:t>
            </a:r>
            <a:r>
              <a:rPr lang="en-GB" sz="1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ael</a:t>
            </a:r>
            <a:r>
              <a:rPr lang="en-GB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enw</a:t>
            </a:r>
            <a:endParaRPr lang="en-GB" sz="16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  <a:p>
            <a:endParaRPr lang="en-GB" sz="16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  <a:p>
            <a:r>
              <a:rPr lang="en-GB" sz="16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f</a:t>
            </a:r>
            <a:r>
              <a:rPr lang="en-GB" sz="1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wy</a:t>
            </a:r>
            <a:r>
              <a:rPr lang="en-GB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gyda</a:t>
            </a:r>
            <a:r>
              <a:rPr lang="en-GB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theulu</a:t>
            </a:r>
            <a:endParaRPr lang="en-GB" sz="16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  <a:p>
            <a:endParaRPr lang="en-GB" sz="16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  <a:p>
            <a:r>
              <a:rPr lang="en-GB" sz="16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f</a:t>
            </a:r>
            <a:r>
              <a:rPr lang="en-GB" sz="1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ynd</a:t>
            </a:r>
            <a:r>
              <a:rPr lang="en-GB" sz="1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</a:t>
            </a:r>
            <a:r>
              <a:rPr lang="en-GB" sz="1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’r</a:t>
            </a:r>
            <a:r>
              <a:rPr lang="en-GB" sz="1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1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can</a:t>
            </a:r>
            <a:r>
              <a:rPr lang="en-GB" sz="1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olfan</a:t>
            </a:r>
            <a:r>
              <a:rPr lang="en-GB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hamdden</a:t>
            </a:r>
            <a:endParaRPr lang="en-GB" sz="16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  <a:p>
            <a:endParaRPr lang="en-GB" sz="16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  <a:p>
            <a:r>
              <a:rPr lang="en-GB" sz="16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f</a:t>
            </a:r>
            <a:r>
              <a:rPr lang="en-GB" sz="1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ynd</a:t>
            </a:r>
            <a:r>
              <a:rPr lang="en-GB" sz="1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</a:t>
            </a:r>
            <a:r>
              <a:rPr lang="en-GB" sz="1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’r</a:t>
            </a:r>
            <a:r>
              <a:rPr lang="en-GB" sz="1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ysgol</a:t>
            </a:r>
            <a:endParaRPr lang="en-GB" sz="16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  <a:p>
            <a:endParaRPr lang="en-GB" sz="16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  <a:p>
            <a:r>
              <a:rPr lang="en-GB" sz="1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Chwarae</a:t>
            </a:r>
            <a:endParaRPr lang="en-GB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  <a:p>
            <a:endParaRPr lang="en-GB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  <a:p>
            <a:r>
              <a:rPr lang="en-GB" sz="16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dd</a:t>
            </a:r>
            <a:r>
              <a:rPr lang="en-GB" sz="1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efnyddio</a:t>
            </a:r>
            <a:r>
              <a:rPr lang="en-GB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cyfrifiadur</a:t>
            </a:r>
            <a:endParaRPr lang="en-GB" sz="16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  <a:p>
            <a:endParaRPr lang="en-GB" sz="16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  <a:p>
            <a:r>
              <a:rPr lang="en-GB" sz="1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</a:t>
            </a:r>
            <a:r>
              <a:rPr lang="en-GB" sz="160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muno</a:t>
            </a:r>
            <a:r>
              <a:rPr lang="en-GB" sz="160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1600" kern="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â </a:t>
            </a:r>
            <a:r>
              <a:rPr lang="en-GB" sz="1600" kern="1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chlwb</a:t>
            </a:r>
            <a:endParaRPr lang="en-GB" sz="1600" kern="1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600" kern="1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600" kern="100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</a:t>
            </a:r>
            <a:r>
              <a:rPr lang="en-GB" sz="1600" kern="1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wyta</a:t>
            </a:r>
            <a:r>
              <a:rPr lang="en-GB" sz="1600" kern="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bwyd</a:t>
            </a:r>
            <a:r>
              <a:rPr lang="en-GB" sz="1600" kern="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da</a:t>
            </a:r>
          </a:p>
          <a:p>
            <a:endParaRPr lang="en-GB" sz="1600" kern="1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600" kern="100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</a:t>
            </a:r>
            <a:r>
              <a:rPr lang="en-GB" sz="1600" kern="1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ysgu</a:t>
            </a:r>
            <a:r>
              <a:rPr lang="en-GB" sz="1600" kern="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iaith</a:t>
            </a:r>
            <a:endParaRPr lang="en-GB" sz="1600" kern="1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600" kern="1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600" kern="100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</a:t>
            </a:r>
            <a:r>
              <a:rPr lang="en-GB" sz="1600" kern="1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athlu</a:t>
            </a:r>
            <a:r>
              <a:rPr lang="en-GB" sz="1600" kern="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gwahaniaethau</a:t>
            </a:r>
            <a:endParaRPr lang="en-GB" sz="1600" kern="1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D02D0EFD-EB2C-0174-DEBD-D0D0633E7D54}"/>
              </a:ext>
            </a:extLst>
          </p:cNvPr>
          <p:cNvSpPr/>
          <p:nvPr/>
        </p:nvSpPr>
        <p:spPr>
          <a:xfrm>
            <a:off x="5846545" y="769441"/>
            <a:ext cx="2603597" cy="4803100"/>
          </a:xfrm>
          <a:prstGeom prst="round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9F9E638-06DF-4788-4FB3-916E10661C58}"/>
              </a:ext>
            </a:extLst>
          </p:cNvPr>
          <p:cNvSpPr/>
          <p:nvPr/>
        </p:nvSpPr>
        <p:spPr>
          <a:xfrm>
            <a:off x="6096000" y="2878603"/>
            <a:ext cx="211949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achos mae’n </a:t>
            </a:r>
            <a:r>
              <a:rPr lang="en-US" sz="1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bwysig</a:t>
            </a:r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i</a:t>
            </a:r>
            <a:endParaRPr lang="en-GB" sz="1600" kern="1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A3F1B026-F6E9-9EE0-0226-3C7BF140E3DB}"/>
              </a:ext>
            </a:extLst>
          </p:cNvPr>
          <p:cNvSpPr/>
          <p:nvPr/>
        </p:nvSpPr>
        <p:spPr>
          <a:xfrm>
            <a:off x="8532028" y="769441"/>
            <a:ext cx="3431372" cy="4803100"/>
          </a:xfrm>
          <a:prstGeom prst="round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0F8B181-5B89-F14A-8355-1F59ACE2D250}"/>
              </a:ext>
            </a:extLst>
          </p:cNvPr>
          <p:cNvSpPr/>
          <p:nvPr/>
        </p:nvSpPr>
        <p:spPr>
          <a:xfrm>
            <a:off x="8637858" y="1059121"/>
            <a:ext cx="1754006" cy="427809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1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s</a:t>
            </a:r>
            <a:r>
              <a:rPr lang="en-US" sz="1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iarad</a:t>
            </a:r>
            <a:r>
              <a:rPr lang="en-US" sz="1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US" sz="1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iaith</a:t>
            </a:r>
            <a:r>
              <a:rPr lang="en-US" sz="1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. </a:t>
            </a:r>
          </a:p>
          <a:p>
            <a:endParaRPr lang="en-US" sz="16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  <a:p>
            <a:r>
              <a:rPr lang="en-US" sz="16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</a:t>
            </a:r>
            <a:r>
              <a:rPr lang="en-US" sz="1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adw’n</a:t>
            </a:r>
            <a:r>
              <a:rPr lang="en-US" sz="1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US" sz="1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ddiogel</a:t>
            </a:r>
            <a:r>
              <a:rPr lang="en-US" sz="1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.</a:t>
            </a:r>
          </a:p>
          <a:p>
            <a:endParaRPr lang="en-US" sz="16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  <a:p>
            <a:r>
              <a:rPr lang="en-US" sz="16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</a:t>
            </a:r>
            <a:r>
              <a:rPr lang="en-US" sz="1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</a:t>
            </a:r>
            <a:r>
              <a:rPr lang="en-US" sz="1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dw’n</a:t>
            </a:r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US" sz="1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heini</a:t>
            </a:r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. </a:t>
            </a:r>
          </a:p>
          <a:p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  <a:p>
            <a:r>
              <a:rPr lang="en-US" sz="16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dd</a:t>
            </a:r>
            <a:r>
              <a:rPr lang="en-US" sz="1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ysgu</a:t>
            </a:r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.</a:t>
            </a:r>
          </a:p>
          <a:p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  <a:p>
            <a:r>
              <a:rPr lang="en-US" sz="1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ymlacio</a:t>
            </a:r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.</a:t>
            </a:r>
          </a:p>
          <a:p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  <a:p>
            <a:r>
              <a:rPr lang="en-US" sz="1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ymchwil</a:t>
            </a:r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.</a:t>
            </a:r>
          </a:p>
          <a:p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  <a:p>
            <a:r>
              <a:rPr lang="en-US" sz="1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rhannu</a:t>
            </a:r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US" sz="1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syniadau</a:t>
            </a:r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.</a:t>
            </a:r>
          </a:p>
          <a:p>
            <a:endParaRPr lang="en-US" sz="16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  <a:p>
            <a:r>
              <a:rPr lang="en-US" sz="16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f</a:t>
            </a:r>
            <a:r>
              <a:rPr lang="en-US" sz="1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wyta’n</a:t>
            </a:r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US" sz="1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iach</a:t>
            </a:r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.</a:t>
            </a:r>
          </a:p>
          <a:p>
            <a:endParaRPr lang="en-US" sz="16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  <a:p>
            <a:r>
              <a:rPr lang="en-US" sz="16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</a:t>
            </a:r>
            <a:r>
              <a:rPr lang="en-US" sz="1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ael</a:t>
            </a:r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US" sz="1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hunaniaeth</a:t>
            </a:r>
            <a:endParaRPr lang="en-US" sz="16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52449B7-41C7-DF0B-58AE-EFDB05F755FC}"/>
              </a:ext>
            </a:extLst>
          </p:cNvPr>
          <p:cNvSpPr/>
          <p:nvPr/>
        </p:nvSpPr>
        <p:spPr>
          <a:xfrm>
            <a:off x="247650" y="5673982"/>
            <a:ext cx="11593830" cy="1042899"/>
          </a:xfrm>
          <a:prstGeom prst="round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19A5562-359A-F00F-8CC4-EB6A19EA4DFF}"/>
              </a:ext>
            </a:extLst>
          </p:cNvPr>
          <p:cNvSpPr/>
          <p:nvPr/>
        </p:nvSpPr>
        <p:spPr>
          <a:xfrm>
            <a:off x="5544351" y="5717081"/>
            <a:ext cx="95731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000" b="0" u="sng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Geirfa</a:t>
            </a:r>
            <a:endParaRPr lang="en-GB" sz="2000" b="0" u="sng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26F3AD9-2C08-50F4-5274-E68B34FCFDC0}"/>
              </a:ext>
            </a:extLst>
          </p:cNvPr>
          <p:cNvSpPr/>
          <p:nvPr/>
        </p:nvSpPr>
        <p:spPr>
          <a:xfrm>
            <a:off x="9764559" y="6264944"/>
            <a:ext cx="204735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1600" b="0" cap="none" spc="0" dirty="0" err="1">
                <a:ln w="0"/>
                <a:solidFill>
                  <a:srgbClr val="F89708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Ymchwil</a:t>
            </a:r>
            <a:r>
              <a:rPr lang="en-GB" sz="1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– Research</a:t>
            </a:r>
          </a:p>
          <a:p>
            <a:pPr algn="ctr"/>
            <a:endParaRPr lang="en-GB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4900EDE-2F1F-ECFD-556F-742E2E8EBEB4}"/>
              </a:ext>
            </a:extLst>
          </p:cNvPr>
          <p:cNvSpPr/>
          <p:nvPr/>
        </p:nvSpPr>
        <p:spPr>
          <a:xfrm>
            <a:off x="6594921" y="6264944"/>
            <a:ext cx="2282997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1600" b="0" cap="none" spc="0" dirty="0" err="1">
                <a:ln w="0"/>
                <a:solidFill>
                  <a:srgbClr val="F89708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Hunaniaeth</a:t>
            </a:r>
            <a:r>
              <a:rPr lang="en-GB" sz="1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– Identity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A0ACC18-37CB-FC3C-0C77-0B50701C813B}"/>
              </a:ext>
            </a:extLst>
          </p:cNvPr>
          <p:cNvSpPr txBox="1"/>
          <p:nvPr/>
        </p:nvSpPr>
        <p:spPr>
          <a:xfrm>
            <a:off x="6311815" y="5750005"/>
            <a:ext cx="609790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 err="1">
                <a:ln w="0"/>
                <a:solidFill>
                  <a:srgbClr val="F89708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Diogel</a:t>
            </a:r>
            <a:r>
              <a:rPr lang="en-GB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- Safe</a:t>
            </a:r>
            <a:endParaRPr lang="en-GB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7694DC3-B87C-5D5F-CD39-4C65E3989783}"/>
              </a:ext>
            </a:extLst>
          </p:cNvPr>
          <p:cNvSpPr/>
          <p:nvPr/>
        </p:nvSpPr>
        <p:spPr>
          <a:xfrm>
            <a:off x="477480" y="6246166"/>
            <a:ext cx="4616970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1600" b="0" cap="none" spc="0" dirty="0" err="1">
                <a:ln w="0"/>
                <a:solidFill>
                  <a:srgbClr val="F89708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Dathlu</a:t>
            </a:r>
            <a:r>
              <a:rPr lang="en-GB" sz="1600" b="0" cap="none" spc="0" dirty="0">
                <a:ln w="0"/>
                <a:solidFill>
                  <a:srgbClr val="F89708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1600" b="0" cap="none" spc="0" dirty="0" err="1">
                <a:ln w="0"/>
                <a:solidFill>
                  <a:srgbClr val="F89708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gwahaniaethau</a:t>
            </a:r>
            <a:r>
              <a:rPr lang="en-GB" sz="1600" b="0" cap="none" spc="0" dirty="0">
                <a:ln w="0"/>
                <a:solidFill>
                  <a:srgbClr val="F89708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– </a:t>
            </a:r>
            <a:r>
              <a:rPr lang="en-GB" sz="1600" b="0" cap="none" spc="0" dirty="0">
                <a:ln w="0"/>
                <a:solidFill>
                  <a:srgbClr val="3B1113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Celebrate differences</a:t>
            </a:r>
          </a:p>
        </p:txBody>
      </p:sp>
      <p:pic>
        <p:nvPicPr>
          <p:cNvPr id="9218" name="Picture 2" descr="Light bulb clipart vector art and illustration | Premium AI-generated vector">
            <a:extLst>
              <a:ext uri="{FF2B5EF4-FFF2-40B4-BE49-F238E27FC236}">
                <a16:creationId xmlns:a16="http://schemas.microsoft.com/office/drawing/2014/main" id="{1D128378-FE06-7D52-A6CC-8E8A53773C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791" y="13215"/>
            <a:ext cx="657225" cy="657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A76D42CA-354A-2FC9-6756-DD0A3FF97E97}"/>
              </a:ext>
            </a:extLst>
          </p:cNvPr>
          <p:cNvSpPr/>
          <p:nvPr/>
        </p:nvSpPr>
        <p:spPr>
          <a:xfrm>
            <a:off x="2059223" y="5743159"/>
            <a:ext cx="135806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1600" cap="none" spc="0" dirty="0" err="1">
                <a:ln w="0"/>
                <a:solidFill>
                  <a:srgbClr val="F89708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Ymuno</a:t>
            </a:r>
            <a:r>
              <a:rPr lang="en-GB" sz="160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1600" kern="100" cap="none" spc="0" dirty="0">
                <a:ln w="0"/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cs typeface="Times New Roman" panose="02020603050405020304" pitchFamily="18" charset="0"/>
              </a:rPr>
              <a:t>- join</a:t>
            </a:r>
            <a:endParaRPr lang="en-GB" sz="1600" kern="1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US" sz="1600" b="0" cap="none" spc="0" dirty="0">
                <a:ln w="0"/>
                <a:solidFill>
                  <a:srgbClr val="3B1113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endParaRPr lang="en-GB" sz="1600" b="0" cap="none" spc="0" dirty="0">
              <a:ln w="0"/>
              <a:solidFill>
                <a:srgbClr val="3B1113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5281436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DAC552-84FB-30E0-FAE7-13271C07CC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3CE0497E-A223-91A8-496E-505E9B2013B0}"/>
              </a:ext>
            </a:extLst>
          </p:cNvPr>
          <p:cNvSpPr>
            <a:spLocks/>
          </p:cNvSpPr>
          <p:nvPr/>
        </p:nvSpPr>
        <p:spPr>
          <a:xfrm>
            <a:off x="393848" y="877037"/>
            <a:ext cx="1936065" cy="2122340"/>
          </a:xfrm>
          <a:prstGeom prst="round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D3E6578-50FA-FC66-AC2B-24D87FA81239}"/>
              </a:ext>
            </a:extLst>
          </p:cNvPr>
          <p:cNvSpPr>
            <a:spLocks/>
          </p:cNvSpPr>
          <p:nvPr/>
        </p:nvSpPr>
        <p:spPr>
          <a:xfrm>
            <a:off x="653356" y="2292637"/>
            <a:ext cx="1417047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600" b="0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Enw</a:t>
            </a:r>
            <a:endParaRPr lang="en-GB" sz="36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AE38453-4030-DC25-3C1F-CE96BE1491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3965" y="960083"/>
            <a:ext cx="942850" cy="1162849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66687C15-7DED-37C6-E1B5-473821247E7B}"/>
              </a:ext>
            </a:extLst>
          </p:cNvPr>
          <p:cNvSpPr>
            <a:spLocks/>
          </p:cNvSpPr>
          <p:nvPr/>
        </p:nvSpPr>
        <p:spPr>
          <a:xfrm>
            <a:off x="1910114" y="993419"/>
            <a:ext cx="387886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7</a:t>
            </a:r>
            <a:endParaRPr lang="en-GB" sz="32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577B8E4-77D2-B654-A295-6BB5EC2BD104}"/>
              </a:ext>
            </a:extLst>
          </p:cNvPr>
          <p:cNvSpPr/>
          <p:nvPr/>
        </p:nvSpPr>
        <p:spPr>
          <a:xfrm>
            <a:off x="404865" y="3717829"/>
            <a:ext cx="1936065" cy="2122340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E1EF5B5-40D6-9112-FDBF-3608DF209FF0}"/>
              </a:ext>
            </a:extLst>
          </p:cNvPr>
          <p:cNvSpPr/>
          <p:nvPr/>
        </p:nvSpPr>
        <p:spPr>
          <a:xfrm>
            <a:off x="565028" y="4914049"/>
            <a:ext cx="1593706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Byw</a:t>
            </a:r>
            <a:r>
              <a:rPr lang="en-US" sz="24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gyda</a:t>
            </a:r>
            <a:r>
              <a:rPr lang="en-US" sz="24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</a:p>
          <a:p>
            <a:pPr algn="ctr"/>
            <a:r>
              <a:rPr lang="en-US" sz="240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theulu</a:t>
            </a:r>
            <a:endParaRPr lang="en-GB" sz="24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5723CAF-6F7A-EF0D-BE31-4D74FCB38F4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656" t="3504" r="1895"/>
          <a:stretch/>
        </p:blipFill>
        <p:spPr>
          <a:xfrm>
            <a:off x="790905" y="3816068"/>
            <a:ext cx="1145720" cy="112851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F7717AFA-6A58-D4BE-1C88-D8773623A73E}"/>
              </a:ext>
            </a:extLst>
          </p:cNvPr>
          <p:cNvSpPr/>
          <p:nvPr/>
        </p:nvSpPr>
        <p:spPr>
          <a:xfrm>
            <a:off x="1759221" y="3657173"/>
            <a:ext cx="46679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5</a:t>
            </a:r>
            <a:endParaRPr lang="en-GB" sz="36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90127706-7DBD-F09D-E228-11D33F3F472F}"/>
              </a:ext>
            </a:extLst>
          </p:cNvPr>
          <p:cNvSpPr/>
          <p:nvPr/>
        </p:nvSpPr>
        <p:spPr>
          <a:xfrm>
            <a:off x="2756851" y="1613239"/>
            <a:ext cx="1936065" cy="2152583"/>
          </a:xfrm>
          <a:prstGeom prst="roundRect">
            <a:avLst/>
          </a:prstGeom>
          <a:solidFill>
            <a:srgbClr val="E7C51D"/>
          </a:solidFill>
          <a:ln>
            <a:solidFill>
              <a:srgbClr val="E7C51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578AC7D7-D331-125B-F62F-DB50C2B0F6C6}"/>
              </a:ext>
            </a:extLst>
          </p:cNvPr>
          <p:cNvSpPr/>
          <p:nvPr/>
        </p:nvSpPr>
        <p:spPr>
          <a:xfrm>
            <a:off x="5108837" y="920405"/>
            <a:ext cx="2078766" cy="2166402"/>
          </a:xfrm>
          <a:prstGeom prst="roundRect">
            <a:avLst/>
          </a:prstGeom>
          <a:solidFill>
            <a:srgbClr val="3B1113"/>
          </a:solidFill>
          <a:ln>
            <a:solidFill>
              <a:srgbClr val="5A1A1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26842DBB-DA95-CD6D-1E05-78FB57CF211B}"/>
              </a:ext>
            </a:extLst>
          </p:cNvPr>
          <p:cNvSpPr/>
          <p:nvPr/>
        </p:nvSpPr>
        <p:spPr>
          <a:xfrm>
            <a:off x="5161657" y="3831474"/>
            <a:ext cx="2025946" cy="2122340"/>
          </a:xfrm>
          <a:prstGeom prst="roundRect">
            <a:avLst/>
          </a:prstGeom>
          <a:solidFill>
            <a:srgbClr val="A2008B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9F68F45-7574-9656-20A0-5E74F92BDE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8463" y="4095636"/>
            <a:ext cx="1022185" cy="1232865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9A26C10B-1713-6CCA-3A2A-D17EC28D377B}"/>
              </a:ext>
            </a:extLst>
          </p:cNvPr>
          <p:cNvSpPr/>
          <p:nvPr/>
        </p:nvSpPr>
        <p:spPr>
          <a:xfrm>
            <a:off x="5463583" y="5417058"/>
            <a:ext cx="1388522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Chwarae</a:t>
            </a:r>
            <a:endParaRPr lang="en-GB" sz="24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FCF49CD-C786-1FB0-1BC7-ADD605669FF5}"/>
              </a:ext>
            </a:extLst>
          </p:cNvPr>
          <p:cNvSpPr/>
          <p:nvPr/>
        </p:nvSpPr>
        <p:spPr>
          <a:xfrm>
            <a:off x="6613099" y="3879599"/>
            <a:ext cx="56618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31</a:t>
            </a:r>
            <a:endParaRPr lang="en-GB" sz="28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7D5FADE-D742-EA78-C814-544B2A8205FB}"/>
              </a:ext>
            </a:extLst>
          </p:cNvPr>
          <p:cNvSpPr/>
          <p:nvPr/>
        </p:nvSpPr>
        <p:spPr>
          <a:xfrm>
            <a:off x="5567779" y="2278841"/>
            <a:ext cx="122501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Mynd </a:t>
            </a:r>
            <a:r>
              <a:rPr lang="en-US" sz="200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i’r</a:t>
            </a:r>
            <a:r>
              <a:rPr lang="en-US" sz="20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</a:p>
          <a:p>
            <a:pPr algn="ctr"/>
            <a:r>
              <a:rPr lang="en-US" sz="200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ysgol</a:t>
            </a:r>
            <a:endParaRPr lang="en-GB" sz="20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D66DA6F9-E42A-41AE-43DF-006F32F05B6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1148" t="4414" r="7910"/>
          <a:stretch/>
        </p:blipFill>
        <p:spPr>
          <a:xfrm>
            <a:off x="5823463" y="1154760"/>
            <a:ext cx="702333" cy="1093089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A4E5C88A-AC26-FDA1-24F2-F5B6F0FFAF7C}"/>
              </a:ext>
            </a:extLst>
          </p:cNvPr>
          <p:cNvSpPr/>
          <p:nvPr/>
        </p:nvSpPr>
        <p:spPr>
          <a:xfrm>
            <a:off x="6544755" y="960083"/>
            <a:ext cx="62388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28</a:t>
            </a:r>
            <a:endParaRPr lang="en-GB" sz="28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7CE72306-B70A-1DDB-1752-BDA388B9E67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3538" y="1726946"/>
            <a:ext cx="956151" cy="1212022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E90D8DB6-E231-A479-2991-F695AD6FCF3D}"/>
              </a:ext>
            </a:extLst>
          </p:cNvPr>
          <p:cNvSpPr/>
          <p:nvPr/>
        </p:nvSpPr>
        <p:spPr>
          <a:xfrm>
            <a:off x="3062299" y="2849887"/>
            <a:ext cx="1443024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Ymuno</a:t>
            </a:r>
            <a:r>
              <a:rPr lang="en-US" sz="24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â </a:t>
            </a:r>
          </a:p>
          <a:p>
            <a:pPr algn="ctr"/>
            <a:r>
              <a:rPr lang="en-US" sz="2400" b="0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chlwb</a:t>
            </a:r>
            <a:endParaRPr lang="en-GB" sz="24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77D5EC6-C23E-EACE-3AC6-EEB84A9C0E58}"/>
              </a:ext>
            </a:extLst>
          </p:cNvPr>
          <p:cNvSpPr/>
          <p:nvPr/>
        </p:nvSpPr>
        <p:spPr>
          <a:xfrm>
            <a:off x="4084559" y="1676597"/>
            <a:ext cx="56618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15</a:t>
            </a:r>
            <a:endParaRPr lang="en-GB" sz="28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537F9F98-7588-2878-73B1-F4187C815864}"/>
              </a:ext>
            </a:extLst>
          </p:cNvPr>
          <p:cNvSpPr/>
          <p:nvPr/>
        </p:nvSpPr>
        <p:spPr>
          <a:xfrm>
            <a:off x="7674409" y="4270719"/>
            <a:ext cx="2025946" cy="2260354"/>
          </a:xfrm>
          <a:prstGeom prst="roundRect">
            <a:avLst/>
          </a:prstGeom>
          <a:solidFill>
            <a:srgbClr val="592183"/>
          </a:solidFill>
          <a:ln>
            <a:solidFill>
              <a:srgbClr val="59218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DD51C32C-79EC-60AD-854C-9F131A10483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2489" y="4365854"/>
            <a:ext cx="973112" cy="1282036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2774449E-DFC8-6AC8-D5A5-B9C7C48E55CF}"/>
              </a:ext>
            </a:extLst>
          </p:cNvPr>
          <p:cNvSpPr/>
          <p:nvPr/>
        </p:nvSpPr>
        <p:spPr>
          <a:xfrm>
            <a:off x="8102146" y="5667691"/>
            <a:ext cx="1228221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Cadw’n</a:t>
            </a:r>
            <a:r>
              <a:rPr lang="en-US" sz="24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</a:p>
          <a:p>
            <a:pPr algn="ctr"/>
            <a:r>
              <a:rPr lang="en-US" sz="2400" b="0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ddiogel</a:t>
            </a:r>
            <a:endParaRPr lang="en-GB" sz="24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C71C7CE-2E47-5E0A-8C1A-ADEE1BB60B77}"/>
              </a:ext>
            </a:extLst>
          </p:cNvPr>
          <p:cNvSpPr/>
          <p:nvPr/>
        </p:nvSpPr>
        <p:spPr>
          <a:xfrm>
            <a:off x="9116038" y="4290194"/>
            <a:ext cx="50847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11</a:t>
            </a:r>
            <a:endParaRPr lang="en-GB" sz="28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5B48C6EE-9339-8480-CEE8-F2BA8CC98064}"/>
              </a:ext>
            </a:extLst>
          </p:cNvPr>
          <p:cNvSpPr/>
          <p:nvPr/>
        </p:nvSpPr>
        <p:spPr>
          <a:xfrm>
            <a:off x="7675617" y="1613238"/>
            <a:ext cx="1936065" cy="2202830"/>
          </a:xfrm>
          <a:prstGeom prst="roundRect">
            <a:avLst/>
          </a:prstGeom>
          <a:solidFill>
            <a:srgbClr val="F46C6C"/>
          </a:solidFill>
          <a:ln>
            <a:solidFill>
              <a:srgbClr val="F68A8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9FEA7AD1-D4CB-5C97-9BCE-B8D7DEE5A3B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10031" y="1779280"/>
            <a:ext cx="1258027" cy="1220097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F21B568F-B22A-0137-3715-91E1E57B84AA}"/>
              </a:ext>
            </a:extLst>
          </p:cNvPr>
          <p:cNvSpPr/>
          <p:nvPr/>
        </p:nvSpPr>
        <p:spPr>
          <a:xfrm>
            <a:off x="7929801" y="3002958"/>
            <a:ext cx="151515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Defnyddio</a:t>
            </a:r>
            <a:r>
              <a:rPr lang="en-US" sz="20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</a:p>
          <a:p>
            <a:pPr algn="ctr"/>
            <a:r>
              <a:rPr lang="en-US" sz="2000" b="0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cyfrifiadur</a:t>
            </a:r>
            <a:endParaRPr lang="en-GB" sz="20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35" name="Rectangle: Rounded Corners 34">
            <a:extLst>
              <a:ext uri="{FF2B5EF4-FFF2-40B4-BE49-F238E27FC236}">
                <a16:creationId xmlns:a16="http://schemas.microsoft.com/office/drawing/2014/main" id="{40C96E56-9ED8-5257-975C-5CB1C35487C7}"/>
              </a:ext>
            </a:extLst>
          </p:cNvPr>
          <p:cNvSpPr/>
          <p:nvPr/>
        </p:nvSpPr>
        <p:spPr>
          <a:xfrm>
            <a:off x="9998662" y="902822"/>
            <a:ext cx="1936065" cy="2152583"/>
          </a:xfrm>
          <a:prstGeom prst="roundRect">
            <a:avLst/>
          </a:prstGeom>
          <a:solidFill>
            <a:srgbClr val="E878B0"/>
          </a:solidFill>
          <a:ln>
            <a:solidFill>
              <a:srgbClr val="E878B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A7562998-1E8A-A556-B1B6-7A831960FC6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366571" y="1111655"/>
            <a:ext cx="1317281" cy="1209307"/>
          </a:xfrm>
          <a:prstGeom prst="rect">
            <a:avLst/>
          </a:prstGeom>
        </p:spPr>
      </p:pic>
      <p:sp>
        <p:nvSpPr>
          <p:cNvPr id="37" name="Rectangle: Rounded Corners 36">
            <a:extLst>
              <a:ext uri="{FF2B5EF4-FFF2-40B4-BE49-F238E27FC236}">
                <a16:creationId xmlns:a16="http://schemas.microsoft.com/office/drawing/2014/main" id="{7F5F9281-6724-3C9D-3CD2-FC1EEB869386}"/>
              </a:ext>
            </a:extLst>
          </p:cNvPr>
          <p:cNvSpPr/>
          <p:nvPr/>
        </p:nvSpPr>
        <p:spPr>
          <a:xfrm>
            <a:off x="11295324" y="1062781"/>
            <a:ext cx="388528" cy="253891"/>
          </a:xfrm>
          <a:prstGeom prst="roundRect">
            <a:avLst/>
          </a:prstGeom>
          <a:solidFill>
            <a:srgbClr val="E878B0"/>
          </a:solidFill>
          <a:ln>
            <a:solidFill>
              <a:srgbClr val="E878B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3B1592B1-8E9E-69DF-5AB1-1FF6EEC5B95F}"/>
              </a:ext>
            </a:extLst>
          </p:cNvPr>
          <p:cNvSpPr/>
          <p:nvPr/>
        </p:nvSpPr>
        <p:spPr>
          <a:xfrm>
            <a:off x="11182478" y="960645"/>
            <a:ext cx="803429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24</a:t>
            </a:r>
            <a:endParaRPr lang="en-GB" sz="28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8A3289A5-871C-9611-A406-A20299A97DD3}"/>
              </a:ext>
            </a:extLst>
          </p:cNvPr>
          <p:cNvSpPr/>
          <p:nvPr/>
        </p:nvSpPr>
        <p:spPr>
          <a:xfrm>
            <a:off x="10170304" y="2509642"/>
            <a:ext cx="1606541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Iechyd</a:t>
            </a:r>
            <a:endParaRPr lang="en-GB" sz="24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40" name="Rectangle: Rounded Corners 39">
            <a:extLst>
              <a:ext uri="{FF2B5EF4-FFF2-40B4-BE49-F238E27FC236}">
                <a16:creationId xmlns:a16="http://schemas.microsoft.com/office/drawing/2014/main" id="{7546A37E-FD2E-2C10-1A90-D45B5964BFC5}"/>
              </a:ext>
            </a:extLst>
          </p:cNvPr>
          <p:cNvSpPr>
            <a:spLocks/>
          </p:cNvSpPr>
          <p:nvPr/>
        </p:nvSpPr>
        <p:spPr>
          <a:xfrm>
            <a:off x="10144481" y="3400125"/>
            <a:ext cx="1859660" cy="2260354"/>
          </a:xfrm>
          <a:prstGeom prst="roundRect">
            <a:avLst/>
          </a:prstGeom>
          <a:solidFill>
            <a:srgbClr val="F56F0B"/>
          </a:solidFill>
          <a:ln>
            <a:solidFill>
              <a:srgbClr val="F56F0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9284016D-BD70-A2C3-AA95-40F8FF09AB3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525410" y="3879599"/>
            <a:ext cx="1015254" cy="1185646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CEBAC647-7114-0FC2-558D-D75E676BE368}"/>
              </a:ext>
            </a:extLst>
          </p:cNvPr>
          <p:cNvSpPr/>
          <p:nvPr/>
        </p:nvSpPr>
        <p:spPr>
          <a:xfrm>
            <a:off x="10204650" y="5137604"/>
            <a:ext cx="178125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0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Gwahaniaethau</a:t>
            </a:r>
            <a:endParaRPr lang="en-GB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2D6292BD-E9A3-2F2A-B56C-B1373102F3D7}"/>
              </a:ext>
            </a:extLst>
          </p:cNvPr>
          <p:cNvSpPr/>
          <p:nvPr/>
        </p:nvSpPr>
        <p:spPr>
          <a:xfrm>
            <a:off x="11540664" y="3369938"/>
            <a:ext cx="46679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2</a:t>
            </a:r>
            <a:endParaRPr lang="en-GB" sz="36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46" name="Rectangle: Rounded Corners 45">
            <a:extLst>
              <a:ext uri="{FF2B5EF4-FFF2-40B4-BE49-F238E27FC236}">
                <a16:creationId xmlns:a16="http://schemas.microsoft.com/office/drawing/2014/main" id="{50954DBA-EC44-E780-1431-F2F01E3EE4DF}"/>
              </a:ext>
            </a:extLst>
          </p:cNvPr>
          <p:cNvSpPr>
            <a:spLocks/>
          </p:cNvSpPr>
          <p:nvPr/>
        </p:nvSpPr>
        <p:spPr>
          <a:xfrm>
            <a:off x="2752020" y="4210557"/>
            <a:ext cx="2013471" cy="2219036"/>
          </a:xfrm>
          <a:prstGeom prst="round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7" name="Picture 46">
            <a:extLst>
              <a:ext uri="{FF2B5EF4-FFF2-40B4-BE49-F238E27FC236}">
                <a16:creationId xmlns:a16="http://schemas.microsoft.com/office/drawing/2014/main" id="{D70E502E-BE29-6C62-A224-96BD5C685ED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007951" y="4766320"/>
            <a:ext cx="1476245" cy="1019134"/>
          </a:xfrm>
          <a:prstGeom prst="rect">
            <a:avLst/>
          </a:prstGeom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FC473DC4-A961-5777-A989-91B5A72CFFF7}"/>
              </a:ext>
            </a:extLst>
          </p:cNvPr>
          <p:cNvSpPr/>
          <p:nvPr/>
        </p:nvSpPr>
        <p:spPr>
          <a:xfrm>
            <a:off x="3959898" y="4181515"/>
            <a:ext cx="68480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30</a:t>
            </a:r>
            <a:endParaRPr lang="en-GB" sz="32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8DD4420E-8BE2-4054-DE38-1C01CDB5D3DE}"/>
              </a:ext>
            </a:extLst>
          </p:cNvPr>
          <p:cNvSpPr/>
          <p:nvPr/>
        </p:nvSpPr>
        <p:spPr>
          <a:xfrm>
            <a:off x="3172335" y="5815136"/>
            <a:ext cx="116570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Iaith</a:t>
            </a:r>
            <a:endParaRPr lang="en-GB" sz="32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0B82460-B887-BFC0-4AF5-B9D10BFEBBB8}"/>
              </a:ext>
            </a:extLst>
          </p:cNvPr>
          <p:cNvSpPr/>
          <p:nvPr/>
        </p:nvSpPr>
        <p:spPr>
          <a:xfrm>
            <a:off x="4589035" y="0"/>
            <a:ext cx="275267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Mat </a:t>
            </a:r>
            <a:r>
              <a:rPr lang="en-GB" sz="4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Iaith</a:t>
            </a:r>
            <a:endParaRPr lang="en-GB" sz="4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29552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1123</TotalTime>
  <Words>923</Words>
  <Application>Microsoft Office PowerPoint</Application>
  <PresentationFormat>Widescreen</PresentationFormat>
  <Paragraphs>338</Paragraphs>
  <Slides>56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56</vt:i4>
      </vt:variant>
    </vt:vector>
  </HeadingPairs>
  <TitlesOfParts>
    <vt:vector size="62" baseType="lpstr">
      <vt:lpstr>Aptos</vt:lpstr>
      <vt:lpstr>Aptos Display</vt:lpstr>
      <vt:lpstr>Arial</vt:lpstr>
      <vt:lpstr>Comic Sans MS</vt:lpstr>
      <vt:lpstr>Impact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Neath Port Talbot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 Jones (Gnoll Primary School)</dc:creator>
  <cp:lastModifiedBy>J Jones (Gnoll Primary School)</cp:lastModifiedBy>
  <cp:revision>1</cp:revision>
  <dcterms:created xsi:type="dcterms:W3CDTF">2025-03-23T16:12:33Z</dcterms:created>
  <dcterms:modified xsi:type="dcterms:W3CDTF">2025-03-27T01:48:54Z</dcterms:modified>
</cp:coreProperties>
</file>