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3B4BDA8-D53A-461B-AE28-ED7D8FF01B27}" type="datetimeFigureOut">
              <a:rPr lang="en-US" smtClean="0"/>
              <a:t>6/11/2012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A3AAD60-A809-4B7A-9213-DF57359F9439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LEDGER ACCOUNTING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LEDGER ACCOUNTING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Its purpose is to summarise transactions of a given type</a:t>
            </a:r>
          </a:p>
          <a:p>
            <a:endParaRPr lang="en-GB" dirty="0" smtClean="0"/>
          </a:p>
          <a:p>
            <a:r>
              <a:rPr lang="en-GB" dirty="0" smtClean="0"/>
              <a:t>Each transaction type is given its own ledger account, which all appear in a book (or file) called the nominal ledger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Each account has 2 sides:</a:t>
            </a:r>
          </a:p>
          <a:p>
            <a:endParaRPr lang="en-GB" dirty="0" smtClean="0"/>
          </a:p>
          <a:p>
            <a:r>
              <a:rPr lang="en-GB" sz="2800" b="1" dirty="0" smtClean="0"/>
              <a:t>LEFT   = DEBIT</a:t>
            </a:r>
          </a:p>
          <a:p>
            <a:endParaRPr lang="en-GB" sz="2800" b="1" dirty="0" smtClean="0"/>
          </a:p>
          <a:p>
            <a:r>
              <a:rPr lang="en-GB" sz="2800" b="1" dirty="0" smtClean="0"/>
              <a:t>RIGHT  = CREDIT</a:t>
            </a:r>
            <a:endParaRPr lang="en-GB" sz="28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Each transaction has 2 </a:t>
            </a:r>
            <a:r>
              <a:rPr lang="en-GB" smtClean="0"/>
              <a:t>sides (dual </a:t>
            </a:r>
            <a:r>
              <a:rPr lang="en-GB" dirty="0" smtClean="0"/>
              <a:t>effect rule)</a:t>
            </a:r>
          </a:p>
          <a:p>
            <a:endParaRPr lang="en-GB" dirty="0" smtClean="0"/>
          </a:p>
          <a:p>
            <a:r>
              <a:rPr lang="en-GB" sz="2800" b="1" dirty="0" smtClean="0"/>
              <a:t>DEBIT   =   GAIN</a:t>
            </a:r>
          </a:p>
          <a:p>
            <a:endParaRPr lang="en-GB" sz="2800" b="1" dirty="0" smtClean="0"/>
          </a:p>
          <a:p>
            <a:r>
              <a:rPr lang="en-GB" sz="2800" b="1" dirty="0" smtClean="0"/>
              <a:t>CREDIT   =   LOSE</a:t>
            </a:r>
            <a:endParaRPr lang="en-GB" sz="2800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</TotalTime>
  <Words>66</Words>
  <Application>Microsoft Office PowerPoint</Application>
  <PresentationFormat>On-screen Show (4:3)</PresentationFormat>
  <Paragraphs>15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Apex</vt:lpstr>
      <vt:lpstr>LEDGER ACCOUNTING</vt:lpstr>
      <vt:lpstr>LEDGER ACCOUNTING</vt:lpstr>
      <vt:lpstr>Slide 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LEDGER ACCOUNTING</dc:title>
  <dc:creator>Richard Dunstan</dc:creator>
  <cp:lastModifiedBy>Richard Dunstan</cp:lastModifiedBy>
  <cp:revision>1</cp:revision>
  <dcterms:created xsi:type="dcterms:W3CDTF">2012-06-11T09:25:47Z</dcterms:created>
  <dcterms:modified xsi:type="dcterms:W3CDTF">2012-06-11T09:30:54Z</dcterms:modified>
</cp:coreProperties>
</file>