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6" r:id="rId1"/>
  </p:sldMasterIdLst>
  <p:sldIdLst>
    <p:sldId id="256" r:id="rId2"/>
    <p:sldId id="257" r:id="rId3"/>
    <p:sldId id="259" r:id="rId4"/>
    <p:sldId id="260" r:id="rId5"/>
    <p:sldId id="263" r:id="rId6"/>
    <p:sldId id="269" r:id="rId7"/>
    <p:sldId id="261" r:id="rId8"/>
    <p:sldId id="264" r:id="rId9"/>
    <p:sldId id="265" r:id="rId10"/>
    <p:sldId id="270" r:id="rId11"/>
    <p:sldId id="262" r:id="rId12"/>
    <p:sldId id="266" r:id="rId13"/>
    <p:sldId id="267" r:id="rId14"/>
    <p:sldId id="268" r:id="rId15"/>
    <p:sldId id="25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er" initials="U" lastIdx="1" clrIdx="0">
    <p:extLst>
      <p:ext uri="{19B8F6BF-5375-455C-9EA6-DF929625EA0E}">
        <p15:presenceInfo xmlns:p15="http://schemas.microsoft.com/office/powerpoint/2012/main" userId="cfc41d6f8b4ca06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B11EAB-517D-4D83-8573-36F1CA48D260}" type="doc">
      <dgm:prSet loTypeId="urn:microsoft.com/office/officeart/2008/layout/HorizontalMultiLevelHierarchy" loCatId="hierarchy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6119B646-FEE9-44EF-8C06-063E129D65DE}">
      <dgm:prSet phldrT="[Text]" custT="1"/>
      <dgm:spPr/>
      <dgm:t>
        <a:bodyPr/>
        <a:lstStyle/>
        <a:p>
          <a:r>
            <a:rPr lang="en-US" sz="48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Preferable friends </a:t>
          </a:r>
          <a:endParaRPr lang="en-US" sz="48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932132F1-4698-4CE9-B4BE-3D7B52F86F57}" type="parTrans" cxnId="{6A7ADDF4-65AF-4C9F-B2EF-2C855C2B6E37}">
      <dgm:prSet/>
      <dgm:spPr/>
      <dgm:t>
        <a:bodyPr/>
        <a:lstStyle/>
        <a:p>
          <a:endParaRPr lang="en-US"/>
        </a:p>
      </dgm:t>
    </dgm:pt>
    <dgm:pt modelId="{D8D898AC-1AA4-4C4B-BD4D-F3E39E2CEBF7}" type="sibTrans" cxnId="{6A7ADDF4-65AF-4C9F-B2EF-2C855C2B6E37}">
      <dgm:prSet/>
      <dgm:spPr/>
      <dgm:t>
        <a:bodyPr/>
        <a:lstStyle/>
        <a:p>
          <a:endParaRPr lang="en-US"/>
        </a:p>
      </dgm:t>
    </dgm:pt>
    <dgm:pt modelId="{F3444D7A-28B4-4664-9944-8D9C9E5C6C24}">
      <dgm:prSet phldrT="[Text]" custT="1"/>
      <dgm:spPr/>
      <dgm:t>
        <a:bodyPr/>
        <a:lstStyle/>
        <a:p>
          <a:r>
            <a: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Upright people</a:t>
          </a:r>
          <a:endParaRPr lang="en-US" sz="40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83DA4068-0062-44A2-9D89-6CDD18DCB6CC}" type="parTrans" cxnId="{0C83BEB6-967A-4358-A70F-2F26E986B379}">
      <dgm:prSet/>
      <dgm:spPr/>
      <dgm:t>
        <a:bodyPr/>
        <a:lstStyle/>
        <a:p>
          <a:endParaRPr lang="en-US"/>
        </a:p>
      </dgm:t>
    </dgm:pt>
    <dgm:pt modelId="{5D7F7C5C-D46D-4687-84D1-D47C4CDB2D62}" type="sibTrans" cxnId="{0C83BEB6-967A-4358-A70F-2F26E986B379}">
      <dgm:prSet/>
      <dgm:spPr/>
      <dgm:t>
        <a:bodyPr/>
        <a:lstStyle/>
        <a:p>
          <a:endParaRPr lang="en-US"/>
        </a:p>
      </dgm:t>
    </dgm:pt>
    <dgm:pt modelId="{18784912-7062-4DBE-963B-4279A897B8C2}">
      <dgm:prSet phldrT="[Text]" custT="1"/>
      <dgm:spPr/>
      <dgm:t>
        <a:bodyPr/>
        <a:lstStyle/>
        <a:p>
          <a:r>
            <a: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Faithful people</a:t>
          </a:r>
          <a:endParaRPr lang="en-US" sz="40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FD760C04-8EC4-4F31-BB4B-6DF8CE56EFB4}" type="parTrans" cxnId="{19938E93-95D4-466D-B2B9-F642A5611749}">
      <dgm:prSet/>
      <dgm:spPr/>
      <dgm:t>
        <a:bodyPr/>
        <a:lstStyle/>
        <a:p>
          <a:endParaRPr lang="en-US"/>
        </a:p>
      </dgm:t>
    </dgm:pt>
    <dgm:pt modelId="{EDB2FF3E-7778-48EA-817B-4F118238FA13}" type="sibTrans" cxnId="{19938E93-95D4-466D-B2B9-F642A5611749}">
      <dgm:prSet/>
      <dgm:spPr/>
      <dgm:t>
        <a:bodyPr/>
        <a:lstStyle/>
        <a:p>
          <a:endParaRPr lang="en-US"/>
        </a:p>
      </dgm:t>
    </dgm:pt>
    <dgm:pt modelId="{EADCA3D9-2ABF-4E7B-A4BF-04A69658707A}">
      <dgm:prSet phldrT="[Text]" custT="1"/>
      <dgm:spPr/>
      <dgm:t>
        <a:bodyPr/>
        <a:lstStyle/>
        <a:p>
          <a:r>
            <a: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Knowledgeable people</a:t>
          </a:r>
          <a:endParaRPr lang="en-US" sz="40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275E72B5-A64C-4A24-AA62-D5734A063A74}" type="parTrans" cxnId="{F39559C4-877B-4D05-8AED-969F3F21F850}">
      <dgm:prSet/>
      <dgm:spPr/>
      <dgm:t>
        <a:bodyPr/>
        <a:lstStyle/>
        <a:p>
          <a:endParaRPr lang="en-US"/>
        </a:p>
      </dgm:t>
    </dgm:pt>
    <dgm:pt modelId="{2F92EEA5-A8B0-403B-BBC9-B6809BEC163B}" type="sibTrans" cxnId="{F39559C4-877B-4D05-8AED-969F3F21F850}">
      <dgm:prSet/>
      <dgm:spPr/>
      <dgm:t>
        <a:bodyPr/>
        <a:lstStyle/>
        <a:p>
          <a:endParaRPr lang="en-US"/>
        </a:p>
      </dgm:t>
    </dgm:pt>
    <dgm:pt modelId="{327A5E04-CDC4-41C0-ADE7-152D855F5E96}" type="pres">
      <dgm:prSet presAssocID="{90B11EAB-517D-4D83-8573-36F1CA48D26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F5D5CF7-FD17-4A0E-A9CF-58F756987158}" type="pres">
      <dgm:prSet presAssocID="{6119B646-FEE9-44EF-8C06-063E129D65DE}" presName="root1" presStyleCnt="0"/>
      <dgm:spPr/>
    </dgm:pt>
    <dgm:pt modelId="{EBED1B06-DDF3-44A1-A38E-C67D3DCC2A2B}" type="pres">
      <dgm:prSet presAssocID="{6119B646-FEE9-44EF-8C06-063E129D65DE}" presName="LevelOneTextNode" presStyleLbl="node0" presStyleIdx="0" presStyleCnt="1" custAng="5400000" custScaleX="96005" custScaleY="71787" custLinFactNeighborX="-13253" custLinFactNeighborY="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C484892-5DB9-4947-886A-F3EBDD9A006B}" type="pres">
      <dgm:prSet presAssocID="{6119B646-FEE9-44EF-8C06-063E129D65DE}" presName="level2hierChild" presStyleCnt="0"/>
      <dgm:spPr/>
    </dgm:pt>
    <dgm:pt modelId="{ED04E885-7C79-4016-ADA5-C10C965A4D2C}" type="pres">
      <dgm:prSet presAssocID="{83DA4068-0062-44A2-9D89-6CDD18DCB6CC}" presName="conn2-1" presStyleLbl="parChTrans1D2" presStyleIdx="0" presStyleCnt="3"/>
      <dgm:spPr/>
      <dgm:t>
        <a:bodyPr/>
        <a:lstStyle/>
        <a:p>
          <a:endParaRPr lang="en-US"/>
        </a:p>
      </dgm:t>
    </dgm:pt>
    <dgm:pt modelId="{8CB74808-95D7-438E-ADB5-29A9946BA57D}" type="pres">
      <dgm:prSet presAssocID="{83DA4068-0062-44A2-9D89-6CDD18DCB6CC}" presName="connTx" presStyleLbl="parChTrans1D2" presStyleIdx="0" presStyleCnt="3"/>
      <dgm:spPr/>
      <dgm:t>
        <a:bodyPr/>
        <a:lstStyle/>
        <a:p>
          <a:endParaRPr lang="en-US"/>
        </a:p>
      </dgm:t>
    </dgm:pt>
    <dgm:pt modelId="{43379ED8-35D8-4B08-B71A-722752E1E76C}" type="pres">
      <dgm:prSet presAssocID="{F3444D7A-28B4-4664-9944-8D9C9E5C6C24}" presName="root2" presStyleCnt="0"/>
      <dgm:spPr/>
    </dgm:pt>
    <dgm:pt modelId="{3325DD04-19DA-46BA-9A22-B299A50F2F85}" type="pres">
      <dgm:prSet presAssocID="{F3444D7A-28B4-4664-9944-8D9C9E5C6C24}" presName="LevelTwoTextNode" presStyleLbl="node2" presStyleIdx="0" presStyleCnt="3" custLinFactNeighborX="41777" custLinFactNeighborY="-84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9A5FD07-0845-44AB-9BE7-DA28F871053C}" type="pres">
      <dgm:prSet presAssocID="{F3444D7A-28B4-4664-9944-8D9C9E5C6C24}" presName="level3hierChild" presStyleCnt="0"/>
      <dgm:spPr/>
    </dgm:pt>
    <dgm:pt modelId="{21CA101A-6ECB-46D7-9FFE-D79C4225B16E}" type="pres">
      <dgm:prSet presAssocID="{FD760C04-8EC4-4F31-BB4B-6DF8CE56EFB4}" presName="conn2-1" presStyleLbl="parChTrans1D2" presStyleIdx="1" presStyleCnt="3"/>
      <dgm:spPr/>
      <dgm:t>
        <a:bodyPr/>
        <a:lstStyle/>
        <a:p>
          <a:endParaRPr lang="en-US"/>
        </a:p>
      </dgm:t>
    </dgm:pt>
    <dgm:pt modelId="{3DEBE0B4-83EF-4617-83B8-024E4A498C16}" type="pres">
      <dgm:prSet presAssocID="{FD760C04-8EC4-4F31-BB4B-6DF8CE56EFB4}" presName="connTx" presStyleLbl="parChTrans1D2" presStyleIdx="1" presStyleCnt="3"/>
      <dgm:spPr/>
      <dgm:t>
        <a:bodyPr/>
        <a:lstStyle/>
        <a:p>
          <a:endParaRPr lang="en-US"/>
        </a:p>
      </dgm:t>
    </dgm:pt>
    <dgm:pt modelId="{774F3618-F648-4808-B41E-88032B6224C3}" type="pres">
      <dgm:prSet presAssocID="{18784912-7062-4DBE-963B-4279A897B8C2}" presName="root2" presStyleCnt="0"/>
      <dgm:spPr/>
    </dgm:pt>
    <dgm:pt modelId="{DF8670F7-04B5-439D-9A21-D5E21262AFB2}" type="pres">
      <dgm:prSet presAssocID="{18784912-7062-4DBE-963B-4279A897B8C2}" presName="LevelTwoTextNode" presStyleLbl="node2" presStyleIdx="1" presStyleCnt="3" custLinFactNeighborX="42809" custLinFactNeighborY="84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B938CB9-E534-442B-A8B6-D6D6974B8B88}" type="pres">
      <dgm:prSet presAssocID="{18784912-7062-4DBE-963B-4279A897B8C2}" presName="level3hierChild" presStyleCnt="0"/>
      <dgm:spPr/>
    </dgm:pt>
    <dgm:pt modelId="{6978FFB0-B2D9-45E9-8906-FFE78E4D0C78}" type="pres">
      <dgm:prSet presAssocID="{275E72B5-A64C-4A24-AA62-D5734A063A74}" presName="conn2-1" presStyleLbl="parChTrans1D2" presStyleIdx="2" presStyleCnt="3"/>
      <dgm:spPr/>
      <dgm:t>
        <a:bodyPr/>
        <a:lstStyle/>
        <a:p>
          <a:endParaRPr lang="en-US"/>
        </a:p>
      </dgm:t>
    </dgm:pt>
    <dgm:pt modelId="{376A453F-A225-497B-952D-D9904B1818BF}" type="pres">
      <dgm:prSet presAssocID="{275E72B5-A64C-4A24-AA62-D5734A063A74}" presName="connTx" presStyleLbl="parChTrans1D2" presStyleIdx="2" presStyleCnt="3"/>
      <dgm:spPr/>
      <dgm:t>
        <a:bodyPr/>
        <a:lstStyle/>
        <a:p>
          <a:endParaRPr lang="en-US"/>
        </a:p>
      </dgm:t>
    </dgm:pt>
    <dgm:pt modelId="{D6939B57-5AF6-4FC8-9D23-736CFBA8263B}" type="pres">
      <dgm:prSet presAssocID="{EADCA3D9-2ABF-4E7B-A4BF-04A69658707A}" presName="root2" presStyleCnt="0"/>
      <dgm:spPr/>
    </dgm:pt>
    <dgm:pt modelId="{C4561BA5-D3BC-4D4A-8D67-A93525FFEA2B}" type="pres">
      <dgm:prSet presAssocID="{EADCA3D9-2ABF-4E7B-A4BF-04A69658707A}" presName="LevelTwoTextNode" presStyleLbl="node2" presStyleIdx="2" presStyleCnt="3" custLinFactNeighborX="44098" custLinFactNeighborY="169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592E096-CD20-472E-BB99-F04F764A38FA}" type="pres">
      <dgm:prSet presAssocID="{EADCA3D9-2ABF-4E7B-A4BF-04A69658707A}" presName="level3hierChild" presStyleCnt="0"/>
      <dgm:spPr/>
    </dgm:pt>
  </dgm:ptLst>
  <dgm:cxnLst>
    <dgm:cxn modelId="{909194E2-6D68-43E3-8AAD-99927DEBC135}" type="presOf" srcId="{18784912-7062-4DBE-963B-4279A897B8C2}" destId="{DF8670F7-04B5-439D-9A21-D5E21262AFB2}" srcOrd="0" destOrd="0" presId="urn:microsoft.com/office/officeart/2008/layout/HorizontalMultiLevelHierarchy"/>
    <dgm:cxn modelId="{74323013-2889-40F0-BB20-A5B3F6044E77}" type="presOf" srcId="{F3444D7A-28B4-4664-9944-8D9C9E5C6C24}" destId="{3325DD04-19DA-46BA-9A22-B299A50F2F85}" srcOrd="0" destOrd="0" presId="urn:microsoft.com/office/officeart/2008/layout/HorizontalMultiLevelHierarchy"/>
    <dgm:cxn modelId="{E6B809D4-4CA1-492D-9AFF-71E89DAD8B9C}" type="presOf" srcId="{FD760C04-8EC4-4F31-BB4B-6DF8CE56EFB4}" destId="{3DEBE0B4-83EF-4617-83B8-024E4A498C16}" srcOrd="1" destOrd="0" presId="urn:microsoft.com/office/officeart/2008/layout/HorizontalMultiLevelHierarchy"/>
    <dgm:cxn modelId="{FEBEA054-736C-4666-B0B6-A7F4986EAE1F}" type="presOf" srcId="{EADCA3D9-2ABF-4E7B-A4BF-04A69658707A}" destId="{C4561BA5-D3BC-4D4A-8D67-A93525FFEA2B}" srcOrd="0" destOrd="0" presId="urn:microsoft.com/office/officeart/2008/layout/HorizontalMultiLevelHierarchy"/>
    <dgm:cxn modelId="{DAE3BC8C-7475-4209-9BBD-D5A8C6D5C8F4}" type="presOf" srcId="{83DA4068-0062-44A2-9D89-6CDD18DCB6CC}" destId="{ED04E885-7C79-4016-ADA5-C10C965A4D2C}" srcOrd="0" destOrd="0" presId="urn:microsoft.com/office/officeart/2008/layout/HorizontalMultiLevelHierarchy"/>
    <dgm:cxn modelId="{9B9A4589-7484-4A5A-B7F3-C8B533901DF6}" type="presOf" srcId="{275E72B5-A64C-4A24-AA62-D5734A063A74}" destId="{376A453F-A225-497B-952D-D9904B1818BF}" srcOrd="1" destOrd="0" presId="urn:microsoft.com/office/officeart/2008/layout/HorizontalMultiLevelHierarchy"/>
    <dgm:cxn modelId="{66583D6F-D0F0-491B-9347-24BDC36570CE}" type="presOf" srcId="{6119B646-FEE9-44EF-8C06-063E129D65DE}" destId="{EBED1B06-DDF3-44A1-A38E-C67D3DCC2A2B}" srcOrd="0" destOrd="0" presId="urn:microsoft.com/office/officeart/2008/layout/HorizontalMultiLevelHierarchy"/>
    <dgm:cxn modelId="{7D72FA61-ABEF-408B-9610-CA3680D111E9}" type="presOf" srcId="{90B11EAB-517D-4D83-8573-36F1CA48D260}" destId="{327A5E04-CDC4-41C0-ADE7-152D855F5E96}" srcOrd="0" destOrd="0" presId="urn:microsoft.com/office/officeart/2008/layout/HorizontalMultiLevelHierarchy"/>
    <dgm:cxn modelId="{0C83BEB6-967A-4358-A70F-2F26E986B379}" srcId="{6119B646-FEE9-44EF-8C06-063E129D65DE}" destId="{F3444D7A-28B4-4664-9944-8D9C9E5C6C24}" srcOrd="0" destOrd="0" parTransId="{83DA4068-0062-44A2-9D89-6CDD18DCB6CC}" sibTransId="{5D7F7C5C-D46D-4687-84D1-D47C4CDB2D62}"/>
    <dgm:cxn modelId="{CB159919-EEE1-46D1-9CE8-4571BC983BB1}" type="presOf" srcId="{FD760C04-8EC4-4F31-BB4B-6DF8CE56EFB4}" destId="{21CA101A-6ECB-46D7-9FFE-D79C4225B16E}" srcOrd="0" destOrd="0" presId="urn:microsoft.com/office/officeart/2008/layout/HorizontalMultiLevelHierarchy"/>
    <dgm:cxn modelId="{19938E93-95D4-466D-B2B9-F642A5611749}" srcId="{6119B646-FEE9-44EF-8C06-063E129D65DE}" destId="{18784912-7062-4DBE-963B-4279A897B8C2}" srcOrd="1" destOrd="0" parTransId="{FD760C04-8EC4-4F31-BB4B-6DF8CE56EFB4}" sibTransId="{EDB2FF3E-7778-48EA-817B-4F118238FA13}"/>
    <dgm:cxn modelId="{A81EC531-A64D-4AAB-833A-25890DA0A29C}" type="presOf" srcId="{83DA4068-0062-44A2-9D89-6CDD18DCB6CC}" destId="{8CB74808-95D7-438E-ADB5-29A9946BA57D}" srcOrd="1" destOrd="0" presId="urn:microsoft.com/office/officeart/2008/layout/HorizontalMultiLevelHierarchy"/>
    <dgm:cxn modelId="{6A7ADDF4-65AF-4C9F-B2EF-2C855C2B6E37}" srcId="{90B11EAB-517D-4D83-8573-36F1CA48D260}" destId="{6119B646-FEE9-44EF-8C06-063E129D65DE}" srcOrd="0" destOrd="0" parTransId="{932132F1-4698-4CE9-B4BE-3D7B52F86F57}" sibTransId="{D8D898AC-1AA4-4C4B-BD4D-F3E39E2CEBF7}"/>
    <dgm:cxn modelId="{102C87BF-40B6-45B8-A8CE-6C566218521E}" type="presOf" srcId="{275E72B5-A64C-4A24-AA62-D5734A063A74}" destId="{6978FFB0-B2D9-45E9-8906-FFE78E4D0C78}" srcOrd="0" destOrd="0" presId="urn:microsoft.com/office/officeart/2008/layout/HorizontalMultiLevelHierarchy"/>
    <dgm:cxn modelId="{F39559C4-877B-4D05-8AED-969F3F21F850}" srcId="{6119B646-FEE9-44EF-8C06-063E129D65DE}" destId="{EADCA3D9-2ABF-4E7B-A4BF-04A69658707A}" srcOrd="2" destOrd="0" parTransId="{275E72B5-A64C-4A24-AA62-D5734A063A74}" sibTransId="{2F92EEA5-A8B0-403B-BBC9-B6809BEC163B}"/>
    <dgm:cxn modelId="{7179CF38-BF2A-4ACF-95EA-5CAD51C80A54}" type="presParOf" srcId="{327A5E04-CDC4-41C0-ADE7-152D855F5E96}" destId="{7F5D5CF7-FD17-4A0E-A9CF-58F756987158}" srcOrd="0" destOrd="0" presId="urn:microsoft.com/office/officeart/2008/layout/HorizontalMultiLevelHierarchy"/>
    <dgm:cxn modelId="{DFAB8E05-E825-48EC-BC5F-3E86069F8315}" type="presParOf" srcId="{7F5D5CF7-FD17-4A0E-A9CF-58F756987158}" destId="{EBED1B06-DDF3-44A1-A38E-C67D3DCC2A2B}" srcOrd="0" destOrd="0" presId="urn:microsoft.com/office/officeart/2008/layout/HorizontalMultiLevelHierarchy"/>
    <dgm:cxn modelId="{C28B8FDA-E285-46CB-B222-E623C3E8163D}" type="presParOf" srcId="{7F5D5CF7-FD17-4A0E-A9CF-58F756987158}" destId="{7C484892-5DB9-4947-886A-F3EBDD9A006B}" srcOrd="1" destOrd="0" presId="urn:microsoft.com/office/officeart/2008/layout/HorizontalMultiLevelHierarchy"/>
    <dgm:cxn modelId="{2C7DEB85-FA63-4F56-A1F2-909DB15D6A47}" type="presParOf" srcId="{7C484892-5DB9-4947-886A-F3EBDD9A006B}" destId="{ED04E885-7C79-4016-ADA5-C10C965A4D2C}" srcOrd="0" destOrd="0" presId="urn:microsoft.com/office/officeart/2008/layout/HorizontalMultiLevelHierarchy"/>
    <dgm:cxn modelId="{C1562424-65A3-4F1E-B0E8-5D7C618113E2}" type="presParOf" srcId="{ED04E885-7C79-4016-ADA5-C10C965A4D2C}" destId="{8CB74808-95D7-438E-ADB5-29A9946BA57D}" srcOrd="0" destOrd="0" presId="urn:microsoft.com/office/officeart/2008/layout/HorizontalMultiLevelHierarchy"/>
    <dgm:cxn modelId="{7425BC8A-E83A-4110-B7D9-DB443F9D1555}" type="presParOf" srcId="{7C484892-5DB9-4947-886A-F3EBDD9A006B}" destId="{43379ED8-35D8-4B08-B71A-722752E1E76C}" srcOrd="1" destOrd="0" presId="urn:microsoft.com/office/officeart/2008/layout/HorizontalMultiLevelHierarchy"/>
    <dgm:cxn modelId="{2D863C7F-2FEB-440D-A36A-9B0A3E7B5A4F}" type="presParOf" srcId="{43379ED8-35D8-4B08-B71A-722752E1E76C}" destId="{3325DD04-19DA-46BA-9A22-B299A50F2F85}" srcOrd="0" destOrd="0" presId="urn:microsoft.com/office/officeart/2008/layout/HorizontalMultiLevelHierarchy"/>
    <dgm:cxn modelId="{D4BAC374-3A95-4189-8D73-4482031210EB}" type="presParOf" srcId="{43379ED8-35D8-4B08-B71A-722752E1E76C}" destId="{99A5FD07-0845-44AB-9BE7-DA28F871053C}" srcOrd="1" destOrd="0" presId="urn:microsoft.com/office/officeart/2008/layout/HorizontalMultiLevelHierarchy"/>
    <dgm:cxn modelId="{A41BA99B-6A2C-4C84-A3C9-04CC833CC629}" type="presParOf" srcId="{7C484892-5DB9-4947-886A-F3EBDD9A006B}" destId="{21CA101A-6ECB-46D7-9FFE-D79C4225B16E}" srcOrd="2" destOrd="0" presId="urn:microsoft.com/office/officeart/2008/layout/HorizontalMultiLevelHierarchy"/>
    <dgm:cxn modelId="{98C3827E-DA13-4DAF-8602-56DA227680CD}" type="presParOf" srcId="{21CA101A-6ECB-46D7-9FFE-D79C4225B16E}" destId="{3DEBE0B4-83EF-4617-83B8-024E4A498C16}" srcOrd="0" destOrd="0" presId="urn:microsoft.com/office/officeart/2008/layout/HorizontalMultiLevelHierarchy"/>
    <dgm:cxn modelId="{C408CD85-540B-4D86-A926-B62294A20D53}" type="presParOf" srcId="{7C484892-5DB9-4947-886A-F3EBDD9A006B}" destId="{774F3618-F648-4808-B41E-88032B6224C3}" srcOrd="3" destOrd="0" presId="urn:microsoft.com/office/officeart/2008/layout/HorizontalMultiLevelHierarchy"/>
    <dgm:cxn modelId="{B25BBFDC-B032-48E1-B310-1B57EDFEBF90}" type="presParOf" srcId="{774F3618-F648-4808-B41E-88032B6224C3}" destId="{DF8670F7-04B5-439D-9A21-D5E21262AFB2}" srcOrd="0" destOrd="0" presId="urn:microsoft.com/office/officeart/2008/layout/HorizontalMultiLevelHierarchy"/>
    <dgm:cxn modelId="{D7C98D1E-850D-4F66-BB72-9CE710CDE863}" type="presParOf" srcId="{774F3618-F648-4808-B41E-88032B6224C3}" destId="{7B938CB9-E534-442B-A8B6-D6D6974B8B88}" srcOrd="1" destOrd="0" presId="urn:microsoft.com/office/officeart/2008/layout/HorizontalMultiLevelHierarchy"/>
    <dgm:cxn modelId="{B53CD0EB-AF85-4635-AAB7-C8A33A99DEA2}" type="presParOf" srcId="{7C484892-5DB9-4947-886A-F3EBDD9A006B}" destId="{6978FFB0-B2D9-45E9-8906-FFE78E4D0C78}" srcOrd="4" destOrd="0" presId="urn:microsoft.com/office/officeart/2008/layout/HorizontalMultiLevelHierarchy"/>
    <dgm:cxn modelId="{B0095DDC-F0A2-4EAE-9ED0-7546F052CCCB}" type="presParOf" srcId="{6978FFB0-B2D9-45E9-8906-FFE78E4D0C78}" destId="{376A453F-A225-497B-952D-D9904B1818BF}" srcOrd="0" destOrd="0" presId="urn:microsoft.com/office/officeart/2008/layout/HorizontalMultiLevelHierarchy"/>
    <dgm:cxn modelId="{9BD3A254-6392-4FD1-AFCC-0A8E9B0601AC}" type="presParOf" srcId="{7C484892-5DB9-4947-886A-F3EBDD9A006B}" destId="{D6939B57-5AF6-4FC8-9D23-736CFBA8263B}" srcOrd="5" destOrd="0" presId="urn:microsoft.com/office/officeart/2008/layout/HorizontalMultiLevelHierarchy"/>
    <dgm:cxn modelId="{10E7A458-EF43-4223-B7B3-9B7FCBD3BFD0}" type="presParOf" srcId="{D6939B57-5AF6-4FC8-9D23-736CFBA8263B}" destId="{C4561BA5-D3BC-4D4A-8D67-A93525FFEA2B}" srcOrd="0" destOrd="0" presId="urn:microsoft.com/office/officeart/2008/layout/HorizontalMultiLevelHierarchy"/>
    <dgm:cxn modelId="{7F7D653A-73CF-4C68-84A6-A040A4322E33}" type="presParOf" srcId="{D6939B57-5AF6-4FC8-9D23-736CFBA8263B}" destId="{A592E096-CD20-472E-BB99-F04F764A38F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364F20-162C-494B-862C-C3EEB494D82C}" type="doc">
      <dgm:prSet loTypeId="urn:microsoft.com/office/officeart/2008/layout/HorizontalMultiLevelHierarchy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68263F2-8EFA-43E5-A0C1-6A73BA8A9013}">
      <dgm:prSet phldrT="[Text]" custT="1"/>
      <dgm:spPr/>
      <dgm:t>
        <a:bodyPr/>
        <a:lstStyle/>
        <a:p>
          <a:r>
            <a:rPr lang="en-US" sz="48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Harmful Friends</a:t>
          </a:r>
          <a:endParaRPr lang="en-US" sz="48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7AC29BCD-F363-4476-9544-50AB5604FFC9}" type="parTrans" cxnId="{DB3237B9-FEFB-46EC-A58B-6C5160B39DEC}">
      <dgm:prSet/>
      <dgm:spPr/>
      <dgm:t>
        <a:bodyPr/>
        <a:lstStyle/>
        <a:p>
          <a:endParaRPr lang="en-US"/>
        </a:p>
      </dgm:t>
    </dgm:pt>
    <dgm:pt modelId="{CAC7FDFD-4009-4792-B68D-4B1FF82F3B05}" type="sibTrans" cxnId="{DB3237B9-FEFB-46EC-A58B-6C5160B39DEC}">
      <dgm:prSet/>
      <dgm:spPr/>
      <dgm:t>
        <a:bodyPr/>
        <a:lstStyle/>
        <a:p>
          <a:endParaRPr lang="en-US"/>
        </a:p>
      </dgm:t>
    </dgm:pt>
    <dgm:pt modelId="{0D52BD0A-B121-4877-89F5-E4145638E4DD}">
      <dgm:prSet phldrT="[Text]" custT="1"/>
      <dgm:spPr/>
      <dgm:t>
        <a:bodyPr/>
        <a:lstStyle/>
        <a:p>
          <a:r>
            <a: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Flattering people</a:t>
          </a:r>
          <a:endParaRPr lang="en-US" sz="40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58ABCB66-443E-4975-9376-23C045CE2830}" type="parTrans" cxnId="{B4A6CCA9-4300-45CF-991F-0800011CF9E5}">
      <dgm:prSet/>
      <dgm:spPr/>
      <dgm:t>
        <a:bodyPr/>
        <a:lstStyle/>
        <a:p>
          <a:endParaRPr lang="en-US"/>
        </a:p>
      </dgm:t>
    </dgm:pt>
    <dgm:pt modelId="{478ECB69-172D-4AA6-A5A9-6E57256EF1C9}" type="sibTrans" cxnId="{B4A6CCA9-4300-45CF-991F-0800011CF9E5}">
      <dgm:prSet/>
      <dgm:spPr/>
      <dgm:t>
        <a:bodyPr/>
        <a:lstStyle/>
        <a:p>
          <a:endParaRPr lang="en-US"/>
        </a:p>
      </dgm:t>
    </dgm:pt>
    <dgm:pt modelId="{3C7C113A-007E-4932-830F-99FD2BAF3728}">
      <dgm:prSet phldrT="[Text]" custT="1"/>
      <dgm:spPr/>
      <dgm:t>
        <a:bodyPr/>
        <a:lstStyle/>
        <a:p>
          <a:r>
            <a: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Scheming people</a:t>
          </a:r>
          <a:endParaRPr lang="en-US" sz="40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8D170B94-91C6-444D-9D37-668ACA4ABB0F}" type="parTrans" cxnId="{A981E229-CCE8-45EE-8853-FD2B800D541A}">
      <dgm:prSet/>
      <dgm:spPr/>
      <dgm:t>
        <a:bodyPr/>
        <a:lstStyle/>
        <a:p>
          <a:endParaRPr lang="en-US"/>
        </a:p>
      </dgm:t>
    </dgm:pt>
    <dgm:pt modelId="{D0331212-793A-48D8-98BB-821DBAF907F9}" type="sibTrans" cxnId="{A981E229-CCE8-45EE-8853-FD2B800D541A}">
      <dgm:prSet/>
      <dgm:spPr/>
      <dgm:t>
        <a:bodyPr/>
        <a:lstStyle/>
        <a:p>
          <a:endParaRPr lang="en-US"/>
        </a:p>
      </dgm:t>
    </dgm:pt>
    <dgm:pt modelId="{811D4441-3DD3-4EAF-AFAD-2124354B2898}">
      <dgm:prSet phldrT="[Text]" custT="1"/>
      <dgm:spPr/>
      <dgm:t>
        <a:bodyPr/>
        <a:lstStyle/>
        <a:p>
          <a:r>
            <a: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Rhetoric people</a:t>
          </a:r>
          <a:endParaRPr lang="en-US" sz="40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gm:t>
    </dgm:pt>
    <dgm:pt modelId="{87FA021C-7102-4359-9CB4-C9E2DFEB3005}" type="parTrans" cxnId="{235C84EB-8153-4B4D-8AA8-3D2968F173F0}">
      <dgm:prSet/>
      <dgm:spPr/>
      <dgm:t>
        <a:bodyPr/>
        <a:lstStyle/>
        <a:p>
          <a:endParaRPr lang="en-US"/>
        </a:p>
      </dgm:t>
    </dgm:pt>
    <dgm:pt modelId="{4E3E9416-D62D-40E7-8388-253533E3798F}" type="sibTrans" cxnId="{235C84EB-8153-4B4D-8AA8-3D2968F173F0}">
      <dgm:prSet/>
      <dgm:spPr/>
      <dgm:t>
        <a:bodyPr/>
        <a:lstStyle/>
        <a:p>
          <a:endParaRPr lang="en-US"/>
        </a:p>
      </dgm:t>
    </dgm:pt>
    <dgm:pt modelId="{073BD4D3-22C8-4F86-A62A-2DB38584C7CA}" type="pres">
      <dgm:prSet presAssocID="{EC364F20-162C-494B-862C-C3EEB494D82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A74D57D-D806-4A7F-97D9-3AAA8C51FE26}" type="pres">
      <dgm:prSet presAssocID="{A68263F2-8EFA-43E5-A0C1-6A73BA8A9013}" presName="root1" presStyleCnt="0"/>
      <dgm:spPr/>
    </dgm:pt>
    <dgm:pt modelId="{BF77D196-1BB9-40DF-862F-F4230D6C5C4B}" type="pres">
      <dgm:prSet presAssocID="{A68263F2-8EFA-43E5-A0C1-6A73BA8A9013}" presName="LevelOneTextNode" presStyleLbl="node0" presStyleIdx="0" presStyleCnt="1" custAng="5400000" custScaleX="94314" custScaleY="66323" custLinFactNeighborX="-22838" custLinFactNeighborY="32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2A25E18-4088-4804-BD2B-57D74E79C1B6}" type="pres">
      <dgm:prSet presAssocID="{A68263F2-8EFA-43E5-A0C1-6A73BA8A9013}" presName="level2hierChild" presStyleCnt="0"/>
      <dgm:spPr/>
    </dgm:pt>
    <dgm:pt modelId="{8F3D1F69-29A9-4009-84C3-5DF006937525}" type="pres">
      <dgm:prSet presAssocID="{58ABCB66-443E-4975-9376-23C045CE2830}" presName="conn2-1" presStyleLbl="parChTrans1D2" presStyleIdx="0" presStyleCnt="3"/>
      <dgm:spPr/>
      <dgm:t>
        <a:bodyPr/>
        <a:lstStyle/>
        <a:p>
          <a:endParaRPr lang="en-US"/>
        </a:p>
      </dgm:t>
    </dgm:pt>
    <dgm:pt modelId="{CBBBCECB-9231-44CA-A45F-0AB220324398}" type="pres">
      <dgm:prSet presAssocID="{58ABCB66-443E-4975-9376-23C045CE2830}" presName="connTx" presStyleLbl="parChTrans1D2" presStyleIdx="0" presStyleCnt="3"/>
      <dgm:spPr/>
      <dgm:t>
        <a:bodyPr/>
        <a:lstStyle/>
        <a:p>
          <a:endParaRPr lang="en-US"/>
        </a:p>
      </dgm:t>
    </dgm:pt>
    <dgm:pt modelId="{C3860B54-F546-4EDF-A006-72F69478927C}" type="pres">
      <dgm:prSet presAssocID="{0D52BD0A-B121-4877-89F5-E4145638E4DD}" presName="root2" presStyleCnt="0"/>
      <dgm:spPr/>
    </dgm:pt>
    <dgm:pt modelId="{80B4E64B-F082-4BFD-99AE-333A419C3675}" type="pres">
      <dgm:prSet presAssocID="{0D52BD0A-B121-4877-89F5-E4145638E4DD}" presName="LevelTwoTextNode" presStyleLbl="node2" presStyleIdx="0" presStyleCnt="3" custLinFactNeighborX="32700" custLinFactNeighborY="-4229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46FDAD-1A0D-493F-A1A5-6F32A39860B3}" type="pres">
      <dgm:prSet presAssocID="{0D52BD0A-B121-4877-89F5-E4145638E4DD}" presName="level3hierChild" presStyleCnt="0"/>
      <dgm:spPr/>
    </dgm:pt>
    <dgm:pt modelId="{8445F86C-BF1D-4DF6-ABC7-06B59929FB4F}" type="pres">
      <dgm:prSet presAssocID="{8D170B94-91C6-444D-9D37-668ACA4ABB0F}" presName="conn2-1" presStyleLbl="parChTrans1D2" presStyleIdx="1" presStyleCnt="3"/>
      <dgm:spPr/>
      <dgm:t>
        <a:bodyPr/>
        <a:lstStyle/>
        <a:p>
          <a:endParaRPr lang="en-US"/>
        </a:p>
      </dgm:t>
    </dgm:pt>
    <dgm:pt modelId="{43B66507-4E68-4ADB-A030-81983BC34C44}" type="pres">
      <dgm:prSet presAssocID="{8D170B94-91C6-444D-9D37-668ACA4ABB0F}" presName="connTx" presStyleLbl="parChTrans1D2" presStyleIdx="1" presStyleCnt="3"/>
      <dgm:spPr/>
      <dgm:t>
        <a:bodyPr/>
        <a:lstStyle/>
        <a:p>
          <a:endParaRPr lang="en-US"/>
        </a:p>
      </dgm:t>
    </dgm:pt>
    <dgm:pt modelId="{163A788E-64DA-4066-9521-A5EC086F0565}" type="pres">
      <dgm:prSet presAssocID="{3C7C113A-007E-4932-830F-99FD2BAF3728}" presName="root2" presStyleCnt="0"/>
      <dgm:spPr/>
    </dgm:pt>
    <dgm:pt modelId="{F68C7FBF-D454-4061-86FE-EBFB518293C6}" type="pres">
      <dgm:prSet presAssocID="{3C7C113A-007E-4932-830F-99FD2BAF3728}" presName="LevelTwoTextNode" presStyleLbl="node2" presStyleIdx="1" presStyleCnt="3" custLinFactNeighborX="32996" custLinFactNeighborY="-165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B2CA976-D7C0-40DC-B808-797FFB441BEC}" type="pres">
      <dgm:prSet presAssocID="{3C7C113A-007E-4932-830F-99FD2BAF3728}" presName="level3hierChild" presStyleCnt="0"/>
      <dgm:spPr/>
    </dgm:pt>
    <dgm:pt modelId="{463D7366-2FD0-49F4-A5E1-B9DBEB5EEE5C}" type="pres">
      <dgm:prSet presAssocID="{87FA021C-7102-4359-9CB4-C9E2DFEB3005}" presName="conn2-1" presStyleLbl="parChTrans1D2" presStyleIdx="2" presStyleCnt="3"/>
      <dgm:spPr/>
      <dgm:t>
        <a:bodyPr/>
        <a:lstStyle/>
        <a:p>
          <a:endParaRPr lang="en-US"/>
        </a:p>
      </dgm:t>
    </dgm:pt>
    <dgm:pt modelId="{323E18D8-3B04-4F0B-9924-A8FD8B09FCBA}" type="pres">
      <dgm:prSet presAssocID="{87FA021C-7102-4359-9CB4-C9E2DFEB3005}" presName="connTx" presStyleLbl="parChTrans1D2" presStyleIdx="2" presStyleCnt="3"/>
      <dgm:spPr/>
      <dgm:t>
        <a:bodyPr/>
        <a:lstStyle/>
        <a:p>
          <a:endParaRPr lang="en-US"/>
        </a:p>
      </dgm:t>
    </dgm:pt>
    <dgm:pt modelId="{70555307-CB91-42A7-928E-F0EF505B76E3}" type="pres">
      <dgm:prSet presAssocID="{811D4441-3DD3-4EAF-AFAD-2124354B2898}" presName="root2" presStyleCnt="0"/>
      <dgm:spPr/>
    </dgm:pt>
    <dgm:pt modelId="{56DDABF0-11A4-4088-AD4B-0D103E375067}" type="pres">
      <dgm:prSet presAssocID="{811D4441-3DD3-4EAF-AFAD-2124354B2898}" presName="LevelTwoTextNode" presStyleLbl="node2" presStyleIdx="2" presStyleCnt="3" custLinFactNeighborX="33525" custLinFactNeighborY="-84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9882539-9B15-49C8-A4CA-F014AD860A3F}" type="pres">
      <dgm:prSet presAssocID="{811D4441-3DD3-4EAF-AFAD-2124354B2898}" presName="level3hierChild" presStyleCnt="0"/>
      <dgm:spPr/>
    </dgm:pt>
  </dgm:ptLst>
  <dgm:cxnLst>
    <dgm:cxn modelId="{A981E229-CCE8-45EE-8853-FD2B800D541A}" srcId="{A68263F2-8EFA-43E5-A0C1-6A73BA8A9013}" destId="{3C7C113A-007E-4932-830F-99FD2BAF3728}" srcOrd="1" destOrd="0" parTransId="{8D170B94-91C6-444D-9D37-668ACA4ABB0F}" sibTransId="{D0331212-793A-48D8-98BB-821DBAF907F9}"/>
    <dgm:cxn modelId="{408862A7-44E4-43DE-8EA3-9C278A424626}" type="presOf" srcId="{58ABCB66-443E-4975-9376-23C045CE2830}" destId="{8F3D1F69-29A9-4009-84C3-5DF006937525}" srcOrd="0" destOrd="0" presId="urn:microsoft.com/office/officeart/2008/layout/HorizontalMultiLevelHierarchy"/>
    <dgm:cxn modelId="{C1F524FC-45FF-481B-BA80-E9CFF67578B6}" type="presOf" srcId="{811D4441-3DD3-4EAF-AFAD-2124354B2898}" destId="{56DDABF0-11A4-4088-AD4B-0D103E375067}" srcOrd="0" destOrd="0" presId="urn:microsoft.com/office/officeart/2008/layout/HorizontalMultiLevelHierarchy"/>
    <dgm:cxn modelId="{E2FDF4DC-4AB7-46FB-BF38-71EA6012ED6A}" type="presOf" srcId="{A68263F2-8EFA-43E5-A0C1-6A73BA8A9013}" destId="{BF77D196-1BB9-40DF-862F-F4230D6C5C4B}" srcOrd="0" destOrd="0" presId="urn:microsoft.com/office/officeart/2008/layout/HorizontalMultiLevelHierarchy"/>
    <dgm:cxn modelId="{0D2BAB74-8BEC-4FF1-8A55-70E6F0D3B23E}" type="presOf" srcId="{8D170B94-91C6-444D-9D37-668ACA4ABB0F}" destId="{8445F86C-BF1D-4DF6-ABC7-06B59929FB4F}" srcOrd="0" destOrd="0" presId="urn:microsoft.com/office/officeart/2008/layout/HorizontalMultiLevelHierarchy"/>
    <dgm:cxn modelId="{235C84EB-8153-4B4D-8AA8-3D2968F173F0}" srcId="{A68263F2-8EFA-43E5-A0C1-6A73BA8A9013}" destId="{811D4441-3DD3-4EAF-AFAD-2124354B2898}" srcOrd="2" destOrd="0" parTransId="{87FA021C-7102-4359-9CB4-C9E2DFEB3005}" sibTransId="{4E3E9416-D62D-40E7-8388-253533E3798F}"/>
    <dgm:cxn modelId="{B4A6CCA9-4300-45CF-991F-0800011CF9E5}" srcId="{A68263F2-8EFA-43E5-A0C1-6A73BA8A9013}" destId="{0D52BD0A-B121-4877-89F5-E4145638E4DD}" srcOrd="0" destOrd="0" parTransId="{58ABCB66-443E-4975-9376-23C045CE2830}" sibTransId="{478ECB69-172D-4AA6-A5A9-6E57256EF1C9}"/>
    <dgm:cxn modelId="{1FDCCE0E-FB0F-4561-9277-AEA112C56B7A}" type="presOf" srcId="{EC364F20-162C-494B-862C-C3EEB494D82C}" destId="{073BD4D3-22C8-4F86-A62A-2DB38584C7CA}" srcOrd="0" destOrd="0" presId="urn:microsoft.com/office/officeart/2008/layout/HorizontalMultiLevelHierarchy"/>
    <dgm:cxn modelId="{55B91C3E-7776-4579-BFCA-F95277697BDA}" type="presOf" srcId="{3C7C113A-007E-4932-830F-99FD2BAF3728}" destId="{F68C7FBF-D454-4061-86FE-EBFB518293C6}" srcOrd="0" destOrd="0" presId="urn:microsoft.com/office/officeart/2008/layout/HorizontalMultiLevelHierarchy"/>
    <dgm:cxn modelId="{1F99B599-7304-4A5A-A464-68A4A067F575}" type="presOf" srcId="{58ABCB66-443E-4975-9376-23C045CE2830}" destId="{CBBBCECB-9231-44CA-A45F-0AB220324398}" srcOrd="1" destOrd="0" presId="urn:microsoft.com/office/officeart/2008/layout/HorizontalMultiLevelHierarchy"/>
    <dgm:cxn modelId="{DFC8C012-B8E5-4ADE-A196-2E42B10DE547}" type="presOf" srcId="{0D52BD0A-B121-4877-89F5-E4145638E4DD}" destId="{80B4E64B-F082-4BFD-99AE-333A419C3675}" srcOrd="0" destOrd="0" presId="urn:microsoft.com/office/officeart/2008/layout/HorizontalMultiLevelHierarchy"/>
    <dgm:cxn modelId="{DB3237B9-FEFB-46EC-A58B-6C5160B39DEC}" srcId="{EC364F20-162C-494B-862C-C3EEB494D82C}" destId="{A68263F2-8EFA-43E5-A0C1-6A73BA8A9013}" srcOrd="0" destOrd="0" parTransId="{7AC29BCD-F363-4476-9544-50AB5604FFC9}" sibTransId="{CAC7FDFD-4009-4792-B68D-4B1FF82F3B05}"/>
    <dgm:cxn modelId="{65F8BD5D-0D50-40F2-BC06-B18560118E30}" type="presOf" srcId="{87FA021C-7102-4359-9CB4-C9E2DFEB3005}" destId="{323E18D8-3B04-4F0B-9924-A8FD8B09FCBA}" srcOrd="1" destOrd="0" presId="urn:microsoft.com/office/officeart/2008/layout/HorizontalMultiLevelHierarchy"/>
    <dgm:cxn modelId="{EC23461C-CEAA-4D60-AF35-2D999D9A9D5C}" type="presOf" srcId="{87FA021C-7102-4359-9CB4-C9E2DFEB3005}" destId="{463D7366-2FD0-49F4-A5E1-B9DBEB5EEE5C}" srcOrd="0" destOrd="0" presId="urn:microsoft.com/office/officeart/2008/layout/HorizontalMultiLevelHierarchy"/>
    <dgm:cxn modelId="{3BD5BD52-5360-426C-A85A-625FFD0ADB1D}" type="presOf" srcId="{8D170B94-91C6-444D-9D37-668ACA4ABB0F}" destId="{43B66507-4E68-4ADB-A030-81983BC34C44}" srcOrd="1" destOrd="0" presId="urn:microsoft.com/office/officeart/2008/layout/HorizontalMultiLevelHierarchy"/>
    <dgm:cxn modelId="{50C44BB5-1073-4E72-A79D-F7460FD1D88D}" type="presParOf" srcId="{073BD4D3-22C8-4F86-A62A-2DB38584C7CA}" destId="{DA74D57D-D806-4A7F-97D9-3AAA8C51FE26}" srcOrd="0" destOrd="0" presId="urn:microsoft.com/office/officeart/2008/layout/HorizontalMultiLevelHierarchy"/>
    <dgm:cxn modelId="{A38BC07E-4489-4A8D-ADA4-249AF20EE3EC}" type="presParOf" srcId="{DA74D57D-D806-4A7F-97D9-3AAA8C51FE26}" destId="{BF77D196-1BB9-40DF-862F-F4230D6C5C4B}" srcOrd="0" destOrd="0" presId="urn:microsoft.com/office/officeart/2008/layout/HorizontalMultiLevelHierarchy"/>
    <dgm:cxn modelId="{EC18E1A5-D5A8-48B2-A633-9A160EE000EA}" type="presParOf" srcId="{DA74D57D-D806-4A7F-97D9-3AAA8C51FE26}" destId="{82A25E18-4088-4804-BD2B-57D74E79C1B6}" srcOrd="1" destOrd="0" presId="urn:microsoft.com/office/officeart/2008/layout/HorizontalMultiLevelHierarchy"/>
    <dgm:cxn modelId="{8E4ABCEB-2274-444E-8976-EDA3BF12241B}" type="presParOf" srcId="{82A25E18-4088-4804-BD2B-57D74E79C1B6}" destId="{8F3D1F69-29A9-4009-84C3-5DF006937525}" srcOrd="0" destOrd="0" presId="urn:microsoft.com/office/officeart/2008/layout/HorizontalMultiLevelHierarchy"/>
    <dgm:cxn modelId="{B7B442B6-1C56-42D9-BD64-AE6810EDAA8A}" type="presParOf" srcId="{8F3D1F69-29A9-4009-84C3-5DF006937525}" destId="{CBBBCECB-9231-44CA-A45F-0AB220324398}" srcOrd="0" destOrd="0" presId="urn:microsoft.com/office/officeart/2008/layout/HorizontalMultiLevelHierarchy"/>
    <dgm:cxn modelId="{4520AC76-5FA4-4B34-93D6-B3CF21721E25}" type="presParOf" srcId="{82A25E18-4088-4804-BD2B-57D74E79C1B6}" destId="{C3860B54-F546-4EDF-A006-72F69478927C}" srcOrd="1" destOrd="0" presId="urn:microsoft.com/office/officeart/2008/layout/HorizontalMultiLevelHierarchy"/>
    <dgm:cxn modelId="{CF5F34C0-CE02-4EE8-ADC2-82590C955998}" type="presParOf" srcId="{C3860B54-F546-4EDF-A006-72F69478927C}" destId="{80B4E64B-F082-4BFD-99AE-333A419C3675}" srcOrd="0" destOrd="0" presId="urn:microsoft.com/office/officeart/2008/layout/HorizontalMultiLevelHierarchy"/>
    <dgm:cxn modelId="{D5497104-C8BE-4FC5-9D42-A44B3033C601}" type="presParOf" srcId="{C3860B54-F546-4EDF-A006-72F69478927C}" destId="{5D46FDAD-1A0D-493F-A1A5-6F32A39860B3}" srcOrd="1" destOrd="0" presId="urn:microsoft.com/office/officeart/2008/layout/HorizontalMultiLevelHierarchy"/>
    <dgm:cxn modelId="{947C40F5-1D2A-4425-AA20-46BCDCCAEBF9}" type="presParOf" srcId="{82A25E18-4088-4804-BD2B-57D74E79C1B6}" destId="{8445F86C-BF1D-4DF6-ABC7-06B59929FB4F}" srcOrd="2" destOrd="0" presId="urn:microsoft.com/office/officeart/2008/layout/HorizontalMultiLevelHierarchy"/>
    <dgm:cxn modelId="{250692B5-BB73-4DB9-AA57-92FCFBADDE52}" type="presParOf" srcId="{8445F86C-BF1D-4DF6-ABC7-06B59929FB4F}" destId="{43B66507-4E68-4ADB-A030-81983BC34C44}" srcOrd="0" destOrd="0" presId="urn:microsoft.com/office/officeart/2008/layout/HorizontalMultiLevelHierarchy"/>
    <dgm:cxn modelId="{D6037EBD-75E7-446E-B935-477FB1DE19AA}" type="presParOf" srcId="{82A25E18-4088-4804-BD2B-57D74E79C1B6}" destId="{163A788E-64DA-4066-9521-A5EC086F0565}" srcOrd="3" destOrd="0" presId="urn:microsoft.com/office/officeart/2008/layout/HorizontalMultiLevelHierarchy"/>
    <dgm:cxn modelId="{9173957A-E021-4102-927A-E39BD9A4B3AD}" type="presParOf" srcId="{163A788E-64DA-4066-9521-A5EC086F0565}" destId="{F68C7FBF-D454-4061-86FE-EBFB518293C6}" srcOrd="0" destOrd="0" presId="urn:microsoft.com/office/officeart/2008/layout/HorizontalMultiLevelHierarchy"/>
    <dgm:cxn modelId="{2FC95BBF-9C87-40EB-897C-F8949B72578F}" type="presParOf" srcId="{163A788E-64DA-4066-9521-A5EC086F0565}" destId="{CB2CA976-D7C0-40DC-B808-797FFB441BEC}" srcOrd="1" destOrd="0" presId="urn:microsoft.com/office/officeart/2008/layout/HorizontalMultiLevelHierarchy"/>
    <dgm:cxn modelId="{683AF8A9-68EF-49FC-9760-5E65EBD897EA}" type="presParOf" srcId="{82A25E18-4088-4804-BD2B-57D74E79C1B6}" destId="{463D7366-2FD0-49F4-A5E1-B9DBEB5EEE5C}" srcOrd="4" destOrd="0" presId="urn:microsoft.com/office/officeart/2008/layout/HorizontalMultiLevelHierarchy"/>
    <dgm:cxn modelId="{72B52291-FF5D-4A82-95EF-A1F1EF4BADDE}" type="presParOf" srcId="{463D7366-2FD0-49F4-A5E1-B9DBEB5EEE5C}" destId="{323E18D8-3B04-4F0B-9924-A8FD8B09FCBA}" srcOrd="0" destOrd="0" presId="urn:microsoft.com/office/officeart/2008/layout/HorizontalMultiLevelHierarchy"/>
    <dgm:cxn modelId="{8FBBBFE7-BDDC-4D74-A60D-F79CCD870F37}" type="presParOf" srcId="{82A25E18-4088-4804-BD2B-57D74E79C1B6}" destId="{70555307-CB91-42A7-928E-F0EF505B76E3}" srcOrd="5" destOrd="0" presId="urn:microsoft.com/office/officeart/2008/layout/HorizontalMultiLevelHierarchy"/>
    <dgm:cxn modelId="{79605B03-7014-45CA-B04A-6BE48E6419EC}" type="presParOf" srcId="{70555307-CB91-42A7-928E-F0EF505B76E3}" destId="{56DDABF0-11A4-4088-AD4B-0D103E375067}" srcOrd="0" destOrd="0" presId="urn:microsoft.com/office/officeart/2008/layout/HorizontalMultiLevelHierarchy"/>
    <dgm:cxn modelId="{E780E81B-F343-4577-8CCD-7D4FA788CE20}" type="presParOf" srcId="{70555307-CB91-42A7-928E-F0EF505B76E3}" destId="{39882539-9B15-49C8-A4CA-F014AD860A3F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8FFB0-B2D9-45E9-8906-FFE78E4D0C78}">
      <dsp:nvSpPr>
        <dsp:cNvPr id="0" name=""/>
        <dsp:cNvSpPr/>
      </dsp:nvSpPr>
      <dsp:spPr>
        <a:xfrm>
          <a:off x="2439157" y="2709333"/>
          <a:ext cx="2257436" cy="13043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28718" y="0"/>
              </a:lnTo>
              <a:lnTo>
                <a:pt x="1128718" y="1304353"/>
              </a:lnTo>
              <a:lnTo>
                <a:pt x="2257436" y="130435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3502696" y="3296330"/>
        <a:ext cx="130358" cy="130358"/>
      </dsp:txXfrm>
    </dsp:sp>
    <dsp:sp modelId="{21CA101A-6ECB-46D7-9FFE-D79C4225B16E}">
      <dsp:nvSpPr>
        <dsp:cNvPr id="0" name=""/>
        <dsp:cNvSpPr/>
      </dsp:nvSpPr>
      <dsp:spPr>
        <a:xfrm>
          <a:off x="2439157" y="2663613"/>
          <a:ext cx="22139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06954" y="45720"/>
              </a:lnTo>
              <a:lnTo>
                <a:pt x="1106954" y="54429"/>
              </a:lnTo>
              <a:lnTo>
                <a:pt x="2213908" y="5442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3490763" y="2653985"/>
        <a:ext cx="110696" cy="110696"/>
      </dsp:txXfrm>
    </dsp:sp>
    <dsp:sp modelId="{ED04E885-7C79-4016-ADA5-C10C965A4D2C}">
      <dsp:nvSpPr>
        <dsp:cNvPr id="0" name=""/>
        <dsp:cNvSpPr/>
      </dsp:nvSpPr>
      <dsp:spPr>
        <a:xfrm>
          <a:off x="2439157" y="1413690"/>
          <a:ext cx="2179058" cy="1295643"/>
        </a:xfrm>
        <a:custGeom>
          <a:avLst/>
          <a:gdLst/>
          <a:ahLst/>
          <a:cxnLst/>
          <a:rect l="0" t="0" r="0" b="0"/>
          <a:pathLst>
            <a:path>
              <a:moveTo>
                <a:pt x="0" y="1295643"/>
              </a:moveTo>
              <a:lnTo>
                <a:pt x="1089529" y="1295643"/>
              </a:lnTo>
              <a:lnTo>
                <a:pt x="1089529" y="0"/>
              </a:lnTo>
              <a:lnTo>
                <a:pt x="2179058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3465307" y="1998133"/>
        <a:ext cx="126757" cy="126757"/>
      </dsp:txXfrm>
    </dsp:sp>
    <dsp:sp modelId="{EBED1B06-DDF3-44A1-A38E-C67D3DCC2A2B}">
      <dsp:nvSpPr>
        <dsp:cNvPr id="0" name=""/>
        <dsp:cNvSpPr/>
      </dsp:nvSpPr>
      <dsp:spPr>
        <a:xfrm>
          <a:off x="0" y="2215125"/>
          <a:ext cx="3889898" cy="9884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Preferable friends </a:t>
          </a:r>
          <a:endParaRPr lang="en-US" sz="48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0" y="2215125"/>
        <a:ext cx="3889898" cy="988416"/>
      </dsp:txXfrm>
    </dsp:sp>
    <dsp:sp modelId="{3325DD04-19DA-46BA-9A22-B299A50F2F85}">
      <dsp:nvSpPr>
        <dsp:cNvPr id="0" name=""/>
        <dsp:cNvSpPr/>
      </dsp:nvSpPr>
      <dsp:spPr>
        <a:xfrm>
          <a:off x="4618215" y="898916"/>
          <a:ext cx="3376913" cy="10295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Upright people</a:t>
          </a:r>
          <a:endParaRPr lang="en-US" sz="40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4618215" y="898916"/>
        <a:ext cx="3376913" cy="1029546"/>
      </dsp:txXfrm>
    </dsp:sp>
    <dsp:sp modelId="{DF8670F7-04B5-439D-9A21-D5E21262AFB2}">
      <dsp:nvSpPr>
        <dsp:cNvPr id="0" name=""/>
        <dsp:cNvSpPr/>
      </dsp:nvSpPr>
      <dsp:spPr>
        <a:xfrm>
          <a:off x="4653065" y="2203270"/>
          <a:ext cx="3376913" cy="10295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Faithful people</a:t>
          </a:r>
          <a:endParaRPr lang="en-US" sz="40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4653065" y="2203270"/>
        <a:ext cx="3376913" cy="1029546"/>
      </dsp:txXfrm>
    </dsp:sp>
    <dsp:sp modelId="{C4561BA5-D3BC-4D4A-8D67-A93525FFEA2B}">
      <dsp:nvSpPr>
        <dsp:cNvPr id="0" name=""/>
        <dsp:cNvSpPr/>
      </dsp:nvSpPr>
      <dsp:spPr>
        <a:xfrm>
          <a:off x="4696594" y="3498913"/>
          <a:ext cx="3376913" cy="10295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Knowledgeable people</a:t>
          </a:r>
          <a:endParaRPr lang="en-US" sz="40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4696594" y="3498913"/>
        <a:ext cx="3376913" cy="1029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3D7366-2FD0-49F4-A5E1-B9DBEB5EEE5C}">
      <dsp:nvSpPr>
        <dsp:cNvPr id="0" name=""/>
        <dsp:cNvSpPr/>
      </dsp:nvSpPr>
      <dsp:spPr>
        <a:xfrm>
          <a:off x="2288227" y="2726727"/>
          <a:ext cx="2042620" cy="12608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21310" y="0"/>
              </a:lnTo>
              <a:lnTo>
                <a:pt x="1021310" y="1260829"/>
              </a:lnTo>
              <a:lnTo>
                <a:pt x="2042620" y="126082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249527" y="3297131"/>
        <a:ext cx="120020" cy="120020"/>
      </dsp:txXfrm>
    </dsp:sp>
    <dsp:sp modelId="{8445F86C-BF1D-4DF6-ABC7-06B59929FB4F}">
      <dsp:nvSpPr>
        <dsp:cNvPr id="0" name=""/>
        <dsp:cNvSpPr/>
      </dsp:nvSpPr>
      <dsp:spPr>
        <a:xfrm>
          <a:off x="2288227" y="2646625"/>
          <a:ext cx="20247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80101"/>
              </a:moveTo>
              <a:lnTo>
                <a:pt x="1012378" y="80101"/>
              </a:lnTo>
              <a:lnTo>
                <a:pt x="1012378" y="45720"/>
              </a:lnTo>
              <a:lnTo>
                <a:pt x="2024756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3249979" y="2641719"/>
        <a:ext cx="101252" cy="101252"/>
      </dsp:txXfrm>
    </dsp:sp>
    <dsp:sp modelId="{8F3D1F69-29A9-4009-84C3-5DF006937525}">
      <dsp:nvSpPr>
        <dsp:cNvPr id="0" name=""/>
        <dsp:cNvSpPr/>
      </dsp:nvSpPr>
      <dsp:spPr>
        <a:xfrm>
          <a:off x="2288227" y="1378860"/>
          <a:ext cx="2014761" cy="1347866"/>
        </a:xfrm>
        <a:custGeom>
          <a:avLst/>
          <a:gdLst/>
          <a:ahLst/>
          <a:cxnLst/>
          <a:rect l="0" t="0" r="0" b="0"/>
          <a:pathLst>
            <a:path>
              <a:moveTo>
                <a:pt x="0" y="1347866"/>
              </a:moveTo>
              <a:lnTo>
                <a:pt x="1007380" y="1347866"/>
              </a:lnTo>
              <a:lnTo>
                <a:pt x="1007380" y="0"/>
              </a:lnTo>
              <a:lnTo>
                <a:pt x="2014761" y="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235006" y="1992192"/>
        <a:ext cx="121202" cy="121202"/>
      </dsp:txXfrm>
    </dsp:sp>
    <dsp:sp modelId="{BF77D196-1BB9-40DF-862F-F4230D6C5C4B}">
      <dsp:nvSpPr>
        <dsp:cNvPr id="0" name=""/>
        <dsp:cNvSpPr/>
      </dsp:nvSpPr>
      <dsp:spPr>
        <a:xfrm>
          <a:off x="5812" y="2241224"/>
          <a:ext cx="3593822" cy="9710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Harmful Friends</a:t>
          </a:r>
          <a:endParaRPr lang="en-US" sz="48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5812" y="2241224"/>
        <a:ext cx="3593822" cy="971006"/>
      </dsp:txXfrm>
    </dsp:sp>
    <dsp:sp modelId="{80B4E64B-F082-4BFD-99AE-333A419C3675}">
      <dsp:nvSpPr>
        <dsp:cNvPr id="0" name=""/>
        <dsp:cNvSpPr/>
      </dsp:nvSpPr>
      <dsp:spPr>
        <a:xfrm>
          <a:off x="4302988" y="864087"/>
          <a:ext cx="3376913" cy="10295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Flattering people</a:t>
          </a:r>
          <a:endParaRPr lang="en-US" sz="40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4302988" y="864087"/>
        <a:ext cx="3376913" cy="1029546"/>
      </dsp:txXfrm>
    </dsp:sp>
    <dsp:sp modelId="{F68C7FBF-D454-4061-86FE-EBFB518293C6}">
      <dsp:nvSpPr>
        <dsp:cNvPr id="0" name=""/>
        <dsp:cNvSpPr/>
      </dsp:nvSpPr>
      <dsp:spPr>
        <a:xfrm>
          <a:off x="4312984" y="2177572"/>
          <a:ext cx="3376913" cy="10295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Scheming people</a:t>
          </a:r>
          <a:endParaRPr lang="en-US" sz="40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4312984" y="2177572"/>
        <a:ext cx="3376913" cy="1029546"/>
      </dsp:txXfrm>
    </dsp:sp>
    <dsp:sp modelId="{56DDABF0-11A4-4088-AD4B-0D103E375067}">
      <dsp:nvSpPr>
        <dsp:cNvPr id="0" name=""/>
        <dsp:cNvSpPr/>
      </dsp:nvSpPr>
      <dsp:spPr>
        <a:xfrm>
          <a:off x="4330848" y="3472783"/>
          <a:ext cx="3376913" cy="10295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>
              <a:latin typeface="Microsoft Uighur" panose="02000000000000000000" pitchFamily="2" charset="-78"/>
              <a:cs typeface="Microsoft Uighur" panose="02000000000000000000" pitchFamily="2" charset="-78"/>
            </a:rPr>
            <a:t>Rhetoric people</a:t>
          </a:r>
          <a:endParaRPr lang="en-US" sz="4000" kern="1200" dirty="0">
            <a:latin typeface="Microsoft Uighur" panose="02000000000000000000" pitchFamily="2" charset="-78"/>
            <a:cs typeface="Microsoft Uighur" panose="02000000000000000000" pitchFamily="2" charset="-78"/>
          </a:endParaRPr>
        </a:p>
      </dsp:txBody>
      <dsp:txXfrm>
        <a:off x="4330848" y="3472783"/>
        <a:ext cx="3376913" cy="1029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306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12/01/2021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400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478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502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8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396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321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236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896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16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548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10939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568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358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944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4115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372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12/01/2021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073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  <p:sldLayoutId id="2147483878" r:id="rId12"/>
    <p:sldLayoutId id="2147483879" r:id="rId13"/>
    <p:sldLayoutId id="2147483880" r:id="rId14"/>
    <p:sldLayoutId id="2147483881" r:id="rId15"/>
    <p:sldLayoutId id="2147483882" r:id="rId16"/>
    <p:sldLayoutId id="214748388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360doc.com/content/12/0605/16/4666759_216192888.shtml" TargetMode="External"/><Relationship Id="rId2" Type="http://schemas.openxmlformats.org/officeDocument/2006/relationships/hyperlink" Target="https://zhidao.baidu.com/question/100358917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zhidao.baidu.com/question/562479510" TargetMode="External"/><Relationship Id="rId4" Type="http://schemas.openxmlformats.org/officeDocument/2006/relationships/hyperlink" Target="https://zhidao.baidu.com/question/133894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 Analects</a:t>
            </a:r>
            <a:endParaRPr lang="en-US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7" y="3605345"/>
            <a:ext cx="6815669" cy="1320802"/>
          </a:xfrm>
        </p:spPr>
        <p:txBody>
          <a:bodyPr>
            <a:normAutofit/>
          </a:bodyPr>
          <a:lstStyle/>
          <a:p>
            <a:pPr algn="l"/>
            <a:r>
              <a:rPr lang="en-US" sz="44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How to distinguish between preferable friends and harmful f</a:t>
            </a:r>
            <a:r>
              <a:rPr lang="en-US" altLang="zh-CN" sz="44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ri</a:t>
            </a:r>
            <a:r>
              <a:rPr lang="en-US" sz="44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end</a:t>
            </a:r>
            <a:r>
              <a:rPr lang="en-US" altLang="zh-CN" sz="44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s</a:t>
            </a:r>
            <a:endParaRPr lang="en-US" sz="44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pPr algn="l"/>
            <a:endParaRPr lang="en-US" dirty="0" smtClean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24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54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Confucius</a:t>
            </a:r>
            <a:endParaRPr lang="en-US" sz="54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1082" y="2315705"/>
            <a:ext cx="9601196" cy="3318936"/>
          </a:xfrm>
        </p:spPr>
        <p:txBody>
          <a:bodyPr>
            <a:normAutofit/>
          </a:bodyPr>
          <a:lstStyle/>
          <a:p>
            <a:r>
              <a:rPr lang="en-US" altLang="zh-CN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Name : </a:t>
            </a:r>
            <a:r>
              <a:rPr lang="zh-CN" alt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丘（</a:t>
            </a:r>
            <a:r>
              <a:rPr lang="en-US" altLang="zh-CN" sz="4000" dirty="0" err="1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qiu</a:t>
            </a:r>
            <a:r>
              <a:rPr lang="zh-CN" alt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）</a:t>
            </a:r>
            <a:endParaRPr lang="en-US" altLang="zh-CN" sz="40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Word : </a:t>
            </a:r>
            <a:r>
              <a:rPr lang="zh-CN" alt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仲尼 （</a:t>
            </a:r>
            <a:r>
              <a:rPr lang="en-US" altLang="zh-CN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Jonny</a:t>
            </a:r>
            <a:r>
              <a:rPr lang="zh-CN" alt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）</a:t>
            </a:r>
            <a:endParaRPr lang="en-US" altLang="zh-CN" sz="4000" dirty="0" smtClean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Ancient Chinese thinker, politician, educator, founder of the Confucian school, 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“The Most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S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age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M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aster”.</a:t>
            </a:r>
            <a:endParaRPr lang="en-US" sz="40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3574868" y="2540291"/>
            <a:ext cx="24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0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zh-TW" altLang="en-US" sz="3200" b="1" dirty="0"/>
              <a:t>孔子曰：“益者三友，損者三友。友直、友諒、友多聞，益矣；友便闢、友善柔、友便佞，損矣。”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Confucius said: “ There are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three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types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of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preferable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friends and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three types of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harmful friends. It is beneficial to make friends with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upright people, faithful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people,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and knowledgeable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people. It is harmful to make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friends with </a:t>
            </a:r>
            <a:r>
              <a:rPr lang="en-US" altLang="zh-TW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a flattering 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people, scheming people, and </a:t>
            </a:r>
            <a:r>
              <a:rPr lang="en-US" altLang="zh-CN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rhetoric people</a:t>
            </a:r>
            <a:r>
              <a:rPr lang="en-US" altLang="zh-TW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.”</a:t>
            </a:r>
          </a:p>
          <a:p>
            <a:endParaRPr lang="en-US" sz="40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61195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3200" b="1" dirty="0" smtClean="0"/>
              <a:t>“</a:t>
            </a:r>
            <a:r>
              <a:rPr lang="zh-TW" altLang="en-US" sz="3200" b="1" dirty="0">
                <a:solidFill>
                  <a:srgbClr val="FF0000"/>
                </a:solidFill>
              </a:rPr>
              <a:t>益者</a:t>
            </a:r>
            <a:r>
              <a:rPr lang="zh-TW" altLang="en-US" sz="3200" b="1" dirty="0"/>
              <a:t>三友，</a:t>
            </a:r>
            <a:r>
              <a:rPr lang="zh-TW" altLang="en-US" sz="3200" b="1" dirty="0">
                <a:solidFill>
                  <a:schemeClr val="bg2">
                    <a:lumMod val="10000"/>
                  </a:schemeClr>
                </a:solidFill>
              </a:rPr>
              <a:t>損者</a:t>
            </a:r>
            <a:r>
              <a:rPr lang="zh-TW" altLang="en-US" sz="3200" b="1" dirty="0"/>
              <a:t>三</a:t>
            </a:r>
            <a:r>
              <a:rPr lang="zh-TW" altLang="en-US" sz="3200" b="1" dirty="0" smtClean="0"/>
              <a:t>友</a:t>
            </a:r>
            <a:r>
              <a:rPr lang="zh-CN" altLang="en-US" sz="3200" b="1" dirty="0"/>
              <a:t>。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Preferable </a:t>
            </a:r>
            <a:r>
              <a:rPr lang="en-US" sz="4000" dirty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friends 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are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a book, 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can open up 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your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whole 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world,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which is what we often say 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‘</a:t>
            </a:r>
            <a:r>
              <a:rPr lang="en-US" sz="4000" dirty="0" smtClean="0">
                <a:solidFill>
                  <a:srgbClr val="0070C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things </a:t>
            </a:r>
            <a:r>
              <a:rPr lang="en-US" sz="4000" dirty="0">
                <a:solidFill>
                  <a:srgbClr val="0070C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of a kind come together; people of a kind fall into the same </a:t>
            </a:r>
            <a:r>
              <a:rPr lang="en-US" sz="4000" dirty="0" smtClean="0">
                <a:solidFill>
                  <a:srgbClr val="0070C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group</a:t>
            </a: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’. </a:t>
            </a:r>
            <a:r>
              <a:rPr lang="en-US" sz="40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What kind of person you only need to observe his social circle, from such an external environment, you can see his own inner value orientation</a:t>
            </a:r>
            <a:r>
              <a:rPr lang="en-US" sz="4000" dirty="0" smtClean="0"/>
              <a:t>.</a:t>
            </a:r>
          </a:p>
          <a:p>
            <a:endParaRPr lang="en-US" sz="4000" dirty="0" smtClean="0"/>
          </a:p>
          <a:p>
            <a:pPr marL="0" indent="0">
              <a:buNone/>
            </a:pPr>
            <a:r>
              <a:rPr lang="en-US" sz="2400" dirty="0" smtClean="0">
                <a:solidFill>
                  <a:srgbClr val="0070C0"/>
                </a:solidFill>
              </a:rPr>
              <a:t>  - </a:t>
            </a:r>
            <a:r>
              <a:rPr lang="en-US" sz="3200" dirty="0" smtClean="0">
                <a:solidFill>
                  <a:srgbClr val="0070C0"/>
                </a:solidFill>
              </a:rPr>
              <a:t> </a:t>
            </a:r>
            <a:r>
              <a:rPr lang="en-US" altLang="zh-CN" sz="2400" dirty="0">
                <a:solidFill>
                  <a:srgbClr val="0070C0"/>
                </a:solidFill>
              </a:rPr>
              <a:t>《</a:t>
            </a:r>
            <a:r>
              <a:rPr lang="zh-CN" altLang="en-US" sz="2400" dirty="0">
                <a:solidFill>
                  <a:srgbClr val="0070C0"/>
                </a:solidFill>
              </a:rPr>
              <a:t>战国策</a:t>
            </a:r>
            <a:r>
              <a:rPr lang="en-US" altLang="zh-CN" sz="2400" dirty="0">
                <a:solidFill>
                  <a:srgbClr val="0070C0"/>
                </a:solidFill>
              </a:rPr>
              <a:t>·</a:t>
            </a:r>
            <a:r>
              <a:rPr lang="zh-CN" altLang="en-US" sz="2400" dirty="0">
                <a:solidFill>
                  <a:srgbClr val="0070C0"/>
                </a:solidFill>
              </a:rPr>
              <a:t>齐策三</a:t>
            </a:r>
            <a:r>
              <a:rPr lang="en-US" altLang="zh-CN" sz="2400">
                <a:solidFill>
                  <a:srgbClr val="0070C0"/>
                </a:solidFill>
              </a:rPr>
              <a:t>》"Warring States Policy · Qi Policy III"</a:t>
            </a:r>
            <a:endParaRPr lang="en-US" sz="2400" dirty="0" smtClean="0">
              <a:solidFill>
                <a:srgbClr val="0070C0"/>
              </a:solidFill>
            </a:endParaRPr>
          </a:p>
          <a:p>
            <a:endParaRPr lang="en-US" sz="4000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02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3200" b="1" dirty="0"/>
              <a:t>“益者三友，</a:t>
            </a:r>
            <a:r>
              <a:rPr lang="zh-TW" altLang="en-US" sz="3200" b="1" dirty="0">
                <a:solidFill>
                  <a:srgbClr val="FF0000"/>
                </a:solidFill>
              </a:rPr>
              <a:t>損者</a:t>
            </a:r>
            <a:r>
              <a:rPr lang="zh-TW" altLang="en-US" sz="3200" b="1" dirty="0"/>
              <a:t>三友。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Harmful friends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are taking 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advantage of your trust to hurt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you. They will 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influence others to become worse and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worse and ruined their lives. For example, they will 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encourage you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to skipped school together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,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fight 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with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others, or carry you to a bad place to 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having wine, cigarettes, and taking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drugs.</a:t>
            </a:r>
            <a:endParaRPr lang="en-US" sz="4000" dirty="0">
              <a:solidFill>
                <a:schemeClr val="tx1">
                  <a:lumMod val="95000"/>
                  <a:lumOff val="5000"/>
                </a:schemeClr>
              </a:solidFill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5097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0361109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496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ED1B06-DDF3-44A1-A38E-C67D3DCC2A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BED1B06-DDF3-44A1-A38E-C67D3DCC2A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04E885-7C79-4016-ADA5-C10C965A4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D04E885-7C79-4016-ADA5-C10C965A4D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25DD04-19DA-46BA-9A22-B299A50F2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3325DD04-19DA-46BA-9A22-B299A50F2F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CA101A-6ECB-46D7-9FFE-D79C4225B1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21CA101A-6ECB-46D7-9FFE-D79C4225B1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8670F7-04B5-439D-9A21-D5E21262AF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DF8670F7-04B5-439D-9A21-D5E21262AF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78FFB0-B2D9-45E9-8906-FFE78E4D0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6978FFB0-B2D9-45E9-8906-FFE78E4D0C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561BA5-D3BC-4D4A-8D67-A93525FFEA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C4561BA5-D3BC-4D4A-8D67-A93525FFEA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3200" b="1" dirty="0">
                <a:solidFill>
                  <a:srgbClr val="FF0000"/>
                </a:solidFill>
              </a:rPr>
              <a:t>友直</a:t>
            </a:r>
            <a:r>
              <a:rPr lang="zh-TW" altLang="en-US" sz="3200" b="1" dirty="0"/>
              <a:t>、友諒、友多聞，益矣；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Upright people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Magnanimous, a person can not be flattering, have a good personality in this world.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Their personality can reflect your personality.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Give you courage when you are timid.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Give you decisiveness when you hesitate.</a:t>
            </a:r>
          </a:p>
          <a:p>
            <a:endParaRPr lang="en-US" sz="4000" dirty="0" smtClean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endParaRPr lang="en-US" sz="40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02886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5070" y="1069217"/>
            <a:ext cx="9601196" cy="1303867"/>
          </a:xfrm>
        </p:spPr>
        <p:txBody>
          <a:bodyPr>
            <a:normAutofit/>
          </a:bodyPr>
          <a:lstStyle/>
          <a:p>
            <a:pPr algn="l"/>
            <a:r>
              <a:rPr lang="zh-TW" altLang="en-US" sz="3200" b="1" dirty="0"/>
              <a:t>友直、</a:t>
            </a:r>
            <a:r>
              <a:rPr lang="zh-TW" altLang="en-US" sz="3200" b="1" dirty="0">
                <a:solidFill>
                  <a:srgbClr val="FF0000"/>
                </a:solidFill>
              </a:rPr>
              <a:t>友諒</a:t>
            </a:r>
            <a:r>
              <a:rPr lang="zh-TW" altLang="en-US" sz="3200" b="1" dirty="0"/>
              <a:t>、友多聞，益矣；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Faithful people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Those people are a tolerant friends.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will be honest to confront your mistakes to help you to be more aware yourself.</a:t>
            </a:r>
          </a:p>
          <a:p>
            <a:pPr marL="0" indent="0">
              <a:buNone/>
            </a:pPr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/>
            </a:r>
            <a:b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</a:br>
            <a:endParaRPr lang="en-US" sz="40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1436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3200" b="1" dirty="0"/>
              <a:t>友直、友諒、</a:t>
            </a:r>
            <a:r>
              <a:rPr lang="zh-TW" altLang="en-US" sz="3200" b="1" dirty="0">
                <a:solidFill>
                  <a:srgbClr val="FF0000"/>
                </a:solidFill>
              </a:rPr>
              <a:t>友多聞</a:t>
            </a:r>
            <a:r>
              <a:rPr lang="zh-TW" altLang="en-US" sz="3200" b="1" dirty="0"/>
              <a:t>，益矣；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Knowledgeable people </a:t>
            </a:r>
          </a:p>
          <a:p>
            <a:r>
              <a:rPr lang="en-US" sz="4000" dirty="0" smtClean="0">
                <a:solidFill>
                  <a:schemeClr val="tx1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They are well-read people who can help you go through some difficulties yo</a:t>
            </a:r>
            <a:r>
              <a:rPr lang="en-US" altLang="zh-CN" sz="4000" dirty="0" smtClean="0">
                <a:solidFill>
                  <a:schemeClr val="tx1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u are facing. </a:t>
            </a:r>
          </a:p>
          <a:p>
            <a:r>
              <a:rPr lang="en-US" altLang="zh-CN" sz="4000" dirty="0" smtClean="0">
                <a:solidFill>
                  <a:schemeClr val="tx1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We even can get a reference system from them. </a:t>
            </a:r>
            <a:endParaRPr lang="en-US" sz="4000" dirty="0">
              <a:solidFill>
                <a:schemeClr val="tx1">
                  <a:lumMod val="95000"/>
                  <a:lumOff val="5000"/>
                </a:schemeClr>
              </a:solidFill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41662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9578531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379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77D196-1BB9-40DF-862F-F4230D6C5C4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3D1F69-29A9-4009-84C3-5DF00693752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4E64B-F082-4BFD-99AE-333A419C36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45F86C-BF1D-4DF6-ABC7-06B59929FB4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8C7FBF-D454-4061-86FE-EBFB518293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63D7366-2FD0-49F4-A5E1-B9DBEB5EEE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DDABF0-11A4-4088-AD4B-0D103E37506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3200" b="1" dirty="0">
                <a:solidFill>
                  <a:srgbClr val="FF0000"/>
                </a:solidFill>
              </a:rPr>
              <a:t>友便闢</a:t>
            </a:r>
            <a:r>
              <a:rPr lang="zh-TW" altLang="en-US" sz="3200" b="1" dirty="0"/>
              <a:t>、友善柔、友便佞，損矣。 ”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Flattering people </a:t>
            </a:r>
            <a:r>
              <a:rPr lang="en-US" sz="3600" dirty="0" smtClean="0">
                <a:solidFill>
                  <a:schemeClr val="tx1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are passive-aggressive people. </a:t>
            </a:r>
          </a:p>
          <a:p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always follow what you mean, never make suggestions or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objections.</a:t>
            </a: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also always unprincipled praise, it is easy for friends to lose sight of their own shortcomings, even self-inflated, or even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lost direction.</a:t>
            </a: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Such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friends, who say good things to you without hesitation, are not for each other's progress but hope to win your favor by meeting each other. </a:t>
            </a:r>
            <a:endParaRPr lang="en-US" sz="3600" dirty="0" smtClean="0">
              <a:solidFill>
                <a:schemeClr val="tx1"/>
              </a:solidFill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7328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052" y="703412"/>
            <a:ext cx="8610600" cy="1293028"/>
          </a:xfrm>
        </p:spPr>
        <p:txBody>
          <a:bodyPr>
            <a:normAutofit/>
          </a:bodyPr>
          <a:lstStyle/>
          <a:p>
            <a:r>
              <a:rPr lang="zh-TW" altLang="en-US" sz="3200" b="1" dirty="0"/>
              <a:t>友便闢、</a:t>
            </a:r>
            <a:r>
              <a:rPr lang="zh-TW" altLang="en-US" sz="3200" b="1" dirty="0">
                <a:solidFill>
                  <a:srgbClr val="FF0000"/>
                </a:solidFill>
              </a:rPr>
              <a:t>友善柔</a:t>
            </a:r>
            <a:r>
              <a:rPr lang="zh-TW" altLang="en-US" sz="3200" b="1" dirty="0"/>
              <a:t>、</a:t>
            </a:r>
            <a:r>
              <a:rPr lang="zh-TW" altLang="en-US" sz="3200" b="1" dirty="0" smtClean="0"/>
              <a:t>友便</a:t>
            </a:r>
            <a:r>
              <a:rPr lang="zh-TW" altLang="en-US" sz="3200" b="1" dirty="0"/>
              <a:t>佞，損矣。 ”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48" y="1996440"/>
            <a:ext cx="10820400" cy="4024125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Scheming people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are an</a:t>
            </a:r>
            <a:r>
              <a:rPr lang="en-US" sz="3600" dirty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irresponsible person and also a manipulator. </a:t>
            </a:r>
            <a:endParaRPr lang="en-US" sz="3600" dirty="0" smtClean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would give excuses to avoid any responsibilities and pretend it never happen which gives out a lot of problems to others even themselves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lack empathy for others besides themselves. </a:t>
            </a:r>
            <a:endParaRPr lang="en-US" sz="3600" dirty="0" smtClean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would ghost you unless they need you to get them to their goals by using you. </a:t>
            </a:r>
            <a:endParaRPr lang="en-US" sz="3600" dirty="0" smtClean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will gossip about you behind your back and when you confront them, they denied and try to cover up with lies.</a:t>
            </a:r>
            <a:b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</a:br>
            <a:endParaRPr lang="en-US" sz="3600" dirty="0">
              <a:solidFill>
                <a:schemeClr val="tx1"/>
              </a:solidFill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0502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TW" altLang="en-US" sz="3200" b="1" dirty="0"/>
              <a:t>友便闢、友善柔、</a:t>
            </a:r>
            <a:r>
              <a:rPr lang="zh-TW" altLang="en-US" sz="3200" b="1" dirty="0">
                <a:solidFill>
                  <a:srgbClr val="FF0000"/>
                </a:solidFill>
              </a:rPr>
              <a:t>友便佞</a:t>
            </a:r>
            <a:r>
              <a:rPr lang="zh-TW" altLang="en-US" sz="3200" b="1" dirty="0"/>
              <a:t>，損矣。 ”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 smtClean="0">
                <a:solidFill>
                  <a:srgbClr val="FF0000"/>
                </a:solidFill>
                <a:latin typeface="Microsoft Uighur" panose="02000000000000000000" pitchFamily="2" charset="-78"/>
                <a:cs typeface="Microsoft Uighur" panose="02000000000000000000" pitchFamily="2" charset="-78"/>
              </a:rPr>
              <a:t>Rhetoric people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speak as they are knowledgeable people but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when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comes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to action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are incapable of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helping.</a:t>
            </a:r>
            <a:endParaRPr lang="en-US" sz="36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</a:t>
            </a:r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are the ones we should watch out for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 They would use flattering words to manipulate you to get what they want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en-US" sz="36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They would use sarcasm to put you down once you trust them deeply to make you their </a:t>
            </a:r>
            <a:r>
              <a:rPr lang="en-US" sz="36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puppets.</a:t>
            </a:r>
            <a:endParaRPr lang="en-US" sz="36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endParaRPr lang="en-US" sz="3600" dirty="0" smtClean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  <a:p>
            <a:endParaRPr lang="en-US" sz="36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30207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8088" y="901532"/>
            <a:ext cx="8610600" cy="1293028"/>
          </a:xfrm>
        </p:spPr>
        <p:txBody>
          <a:bodyPr>
            <a:normAutofit/>
          </a:bodyPr>
          <a:lstStyle/>
          <a:p>
            <a:pPr algn="l"/>
            <a:r>
              <a:rPr lang="en-US" sz="4800" dirty="0" err="1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Conclution</a:t>
            </a:r>
            <a:endParaRPr lang="en-US" sz="48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Preferable friends, if we take them as an example, we will get learn more from them.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Harmful friends, if we take them as an example, our life will be damage.</a:t>
            </a:r>
          </a:p>
          <a:p>
            <a:r>
              <a:rPr lang="en-US" sz="40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We must keep our eyes open to make sure our friends are preferable or  harmful.</a:t>
            </a:r>
            <a:endParaRPr lang="en-US" sz="40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7840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Reference</a:t>
            </a:r>
            <a:endParaRPr lang="en-US" sz="4800" dirty="0">
              <a:latin typeface="Microsoft Uighur" panose="02000000000000000000" pitchFamily="2" charset="-78"/>
              <a:cs typeface="Microsoft Uighur" panose="02000000000000000000" pitchFamily="2" charset="-7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The Analects </a:t>
            </a:r>
            <a:r>
              <a:rPr lang="zh-CN" alt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季氏第十六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book , chapter 4.</a:t>
            </a:r>
          </a:p>
          <a:p>
            <a:r>
              <a:rPr lang="zh-CN" alt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论语 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, https</a:t>
            </a:r>
            <a:r>
              <a:rPr lang="en-US" altLang="zh-CN" sz="28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://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lunyu.5000yan.com/16-4.html.</a:t>
            </a:r>
          </a:p>
          <a:p>
            <a:r>
              <a:rPr lang="zh-CN" alt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百度知道 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, </a:t>
            </a:r>
            <a:r>
              <a:rPr 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  <a:hlinkClick r:id="rId2"/>
              </a:rPr>
              <a:t>https</a:t>
            </a:r>
            <a:r>
              <a:rPr lang="en-US" sz="2800" dirty="0">
                <a:latin typeface="Microsoft Uighur" panose="02000000000000000000" pitchFamily="2" charset="-78"/>
                <a:cs typeface="Microsoft Uighur" panose="02000000000000000000" pitchFamily="2" charset="-78"/>
                <a:hlinkClick r:id="rId2"/>
              </a:rPr>
              <a:t>://</a:t>
            </a:r>
            <a:r>
              <a:rPr 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  <a:hlinkClick r:id="rId2"/>
              </a:rPr>
              <a:t>zhidao.baidu.com/question/100358917.html</a:t>
            </a:r>
            <a:r>
              <a:rPr 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zh-CN" alt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个人图书馆 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, </a:t>
            </a:r>
            <a:r>
              <a:rPr 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  <a:hlinkClick r:id="rId3"/>
              </a:rPr>
              <a:t>http://www.360doc.com/content/12/0605/16/4666759_216192888.shtml</a:t>
            </a:r>
            <a:r>
              <a:rPr 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zh-CN" altLang="en-US" sz="28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百度知</a:t>
            </a:r>
            <a:r>
              <a:rPr lang="zh-CN" alt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道 </a:t>
            </a:r>
            <a:r>
              <a:rPr lang="en-US" altLang="zh-CN" sz="28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, </a:t>
            </a:r>
            <a:r>
              <a:rPr lang="en-US" altLang="zh-CN" sz="2800" dirty="0">
                <a:latin typeface="Microsoft Uighur" panose="02000000000000000000" pitchFamily="2" charset="-78"/>
                <a:cs typeface="Microsoft Uighur" panose="02000000000000000000" pitchFamily="2" charset="-78"/>
                <a:hlinkClick r:id="rId4"/>
              </a:rPr>
              <a:t>https://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  <a:hlinkClick r:id="rId4"/>
              </a:rPr>
              <a:t>zhidao.baidu.com/question/13389429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.</a:t>
            </a:r>
          </a:p>
          <a:p>
            <a:r>
              <a:rPr lang="zh-CN" altLang="en-US" sz="28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百度知</a:t>
            </a:r>
            <a:r>
              <a:rPr lang="zh-CN" altLang="en-US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道 </a:t>
            </a:r>
            <a:r>
              <a:rPr lang="en-US" altLang="zh-CN" sz="28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, </a:t>
            </a:r>
            <a:r>
              <a:rPr lang="en-US" altLang="zh-CN" sz="2800" dirty="0">
                <a:latin typeface="Microsoft Uighur" panose="02000000000000000000" pitchFamily="2" charset="-78"/>
                <a:cs typeface="Microsoft Uighur" panose="02000000000000000000" pitchFamily="2" charset="-78"/>
                <a:hlinkClick r:id="rId5"/>
              </a:rPr>
              <a:t>https://zhidao.baidu.com/question/562479510</a:t>
            </a:r>
            <a:r>
              <a:rPr lang="en-US" altLang="zh-CN" sz="2000" dirty="0" smtClean="0"/>
              <a:t>.</a:t>
            </a:r>
          </a:p>
          <a:p>
            <a:r>
              <a:rPr lang="en-US" altLang="zh-CN" sz="2800" dirty="0" smtClean="0">
                <a:latin typeface="+mn-ea"/>
              </a:rPr>
              <a:t>80</a:t>
            </a:r>
            <a:r>
              <a:rPr lang="zh-CN" altLang="en-US" sz="2800" dirty="0" smtClean="0">
                <a:latin typeface="+mn-ea"/>
              </a:rPr>
              <a:t>后励志网</a:t>
            </a:r>
            <a:r>
              <a:rPr lang="en-US" altLang="zh-CN" sz="2800" dirty="0">
                <a:latin typeface="Microsoft Uighur" panose="02000000000000000000" pitchFamily="2" charset="-78"/>
                <a:cs typeface="Microsoft Uighur" panose="02000000000000000000" pitchFamily="2" charset="-78"/>
              </a:rPr>
              <a:t>, https://</a:t>
            </a:r>
            <a:r>
              <a:rPr lang="en-US" altLang="zh-CN" sz="2800" dirty="0" smtClean="0">
                <a:latin typeface="Microsoft Uighur" panose="02000000000000000000" pitchFamily="2" charset="-78"/>
                <a:cs typeface="Microsoft Uighur" panose="02000000000000000000" pitchFamily="2" charset="-78"/>
              </a:rPr>
              <a:t>www.201980.com/zhupao80/weiren/31037.html.</a:t>
            </a:r>
            <a:endParaRPr lang="en-US" altLang="zh-CN" sz="2800" dirty="0" smtClean="0">
              <a:latin typeface="+mn-ea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3539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1036</TotalTime>
  <Words>852</Words>
  <Application>Microsoft Office PowerPoint</Application>
  <PresentationFormat>Widescreen</PresentationFormat>
  <Paragraphs>67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新細明體</vt:lpstr>
      <vt:lpstr>宋体</vt:lpstr>
      <vt:lpstr>Arial</vt:lpstr>
      <vt:lpstr>Century Gothic</vt:lpstr>
      <vt:lpstr>Microsoft Uighur</vt:lpstr>
      <vt:lpstr>Vapor Trail</vt:lpstr>
      <vt:lpstr>The Analects</vt:lpstr>
      <vt:lpstr>Confucius</vt:lpstr>
      <vt:lpstr>孔子曰：“益者三友，損者三友。友直、友諒、友多聞，益矣；友便闢、友善柔、友便佞，損矣。”</vt:lpstr>
      <vt:lpstr>“益者三友，損者三友。</vt:lpstr>
      <vt:lpstr>“益者三友，損者三友。</vt:lpstr>
      <vt:lpstr>PowerPoint Presentation</vt:lpstr>
      <vt:lpstr>友直、友諒、友多聞，益矣；</vt:lpstr>
      <vt:lpstr>友直、友諒、友多聞，益矣；</vt:lpstr>
      <vt:lpstr>友直、友諒、友多聞，益矣；</vt:lpstr>
      <vt:lpstr>PowerPoint Presentation</vt:lpstr>
      <vt:lpstr>友便闢、友善柔、友便佞，損矣。 ”</vt:lpstr>
      <vt:lpstr>友便闢、友善柔、友便佞，損矣。 ”</vt:lpstr>
      <vt:lpstr>友便闢、友善柔、友便佞，損矣。 ”</vt:lpstr>
      <vt:lpstr>Conclution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Analects</dc:title>
  <dc:creator>User</dc:creator>
  <cp:lastModifiedBy>User</cp:lastModifiedBy>
  <cp:revision>95</cp:revision>
  <dcterms:created xsi:type="dcterms:W3CDTF">2020-12-20T05:50:07Z</dcterms:created>
  <dcterms:modified xsi:type="dcterms:W3CDTF">2021-01-12T13:06:47Z</dcterms:modified>
</cp:coreProperties>
</file>