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6C74CB-7F5A-5E41-849D-A14C779D2B49}" v="121" dt="2026-10-06T20:33:25.08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riscilla Sanka (2519775)" userId="7c77b396-dfb4-4bca-b473-ab1cd7acccbd" providerId="ADAL" clId="{35378FCB-8338-42B2-B057-88CF54DCFB24}"/>
    <pc:docChg chg="custSel addSld delSld modSld modMainMaster">
      <pc:chgData name="Priscilla Sanka (2519775)" userId="7c77b396-dfb4-4bca-b473-ab1cd7acccbd" providerId="ADAL" clId="{35378FCB-8338-42B2-B057-88CF54DCFB24}" dt="2026-10-06T20:33:25.086" v="120" actId="20577"/>
      <pc:docMkLst>
        <pc:docMk/>
      </pc:docMkLst>
      <pc:sldChg chg="addSp modSp mod setBg modClrScheme chgLayout">
        <pc:chgData name="Priscilla Sanka (2519775)" userId="7c77b396-dfb4-4bca-b473-ab1cd7acccbd" providerId="ADAL" clId="{35378FCB-8338-42B2-B057-88CF54DCFB24}" dt="2026-10-06T20:33:25.086" v="120" actId="20577"/>
        <pc:sldMkLst>
          <pc:docMk/>
          <pc:sldMk cId="89448822" sldId="256"/>
        </pc:sldMkLst>
        <pc:spChg chg="mod ord">
          <ac:chgData name="Priscilla Sanka (2519775)" userId="7c77b396-dfb4-4bca-b473-ab1cd7acccbd" providerId="ADAL" clId="{35378FCB-8338-42B2-B057-88CF54DCFB24}" dt="2026-10-06T20:26:02.144" v="44" actId="26606"/>
          <ac:spMkLst>
            <pc:docMk/>
            <pc:sldMk cId="89448822" sldId="256"/>
            <ac:spMk id="2" creationId="{EFC193E4-013A-2415-77B4-73D5CD1258BD}"/>
          </ac:spMkLst>
        </pc:spChg>
        <pc:spChg chg="mod ord">
          <ac:chgData name="Priscilla Sanka (2519775)" userId="7c77b396-dfb4-4bca-b473-ab1cd7acccbd" providerId="ADAL" clId="{35378FCB-8338-42B2-B057-88CF54DCFB24}" dt="2026-10-06T20:33:25.086" v="120" actId="20577"/>
          <ac:spMkLst>
            <pc:docMk/>
            <pc:sldMk cId="89448822" sldId="256"/>
            <ac:spMk id="3" creationId="{5CC2F3EC-A13B-238D-8BF0-F12A004C2DB6}"/>
          </ac:spMkLst>
        </pc:spChg>
        <pc:spChg chg="add">
          <ac:chgData name="Priscilla Sanka (2519775)" userId="7c77b396-dfb4-4bca-b473-ab1cd7acccbd" providerId="ADAL" clId="{35378FCB-8338-42B2-B057-88CF54DCFB24}" dt="2026-10-06T20:26:02.144" v="44" actId="26606"/>
          <ac:spMkLst>
            <pc:docMk/>
            <pc:sldMk cId="89448822" sldId="256"/>
            <ac:spMk id="8" creationId="{DEE2AD96-B495-4E06-9291-B71706F728CB}"/>
          </ac:spMkLst>
        </pc:spChg>
        <pc:spChg chg="add">
          <ac:chgData name="Priscilla Sanka (2519775)" userId="7c77b396-dfb4-4bca-b473-ab1cd7acccbd" providerId="ADAL" clId="{35378FCB-8338-42B2-B057-88CF54DCFB24}" dt="2026-10-06T20:26:02.144" v="44" actId="26606"/>
          <ac:spMkLst>
            <pc:docMk/>
            <pc:sldMk cId="89448822" sldId="256"/>
            <ac:spMk id="10" creationId="{53CF6D67-C5A8-4ADD-9E8E-1E38CA1D3166}"/>
          </ac:spMkLst>
        </pc:spChg>
        <pc:spChg chg="add">
          <ac:chgData name="Priscilla Sanka (2519775)" userId="7c77b396-dfb4-4bca-b473-ab1cd7acccbd" providerId="ADAL" clId="{35378FCB-8338-42B2-B057-88CF54DCFB24}" dt="2026-10-06T20:26:02.144" v="44" actId="26606"/>
          <ac:spMkLst>
            <pc:docMk/>
            <pc:sldMk cId="89448822" sldId="256"/>
            <ac:spMk id="12" creationId="{86909FA0-B515-4681-B7A8-FA281D133B94}"/>
          </ac:spMkLst>
        </pc:spChg>
        <pc:spChg chg="add">
          <ac:chgData name="Priscilla Sanka (2519775)" userId="7c77b396-dfb4-4bca-b473-ab1cd7acccbd" providerId="ADAL" clId="{35378FCB-8338-42B2-B057-88CF54DCFB24}" dt="2026-10-06T20:26:02.144" v="44" actId="26606"/>
          <ac:spMkLst>
            <pc:docMk/>
            <pc:sldMk cId="89448822" sldId="256"/>
            <ac:spMk id="14" creationId="{21C9FE86-FCC3-4A31-AA1C-C882262B7FE7}"/>
          </ac:spMkLst>
        </pc:spChg>
        <pc:spChg chg="add">
          <ac:chgData name="Priscilla Sanka (2519775)" userId="7c77b396-dfb4-4bca-b473-ab1cd7acccbd" providerId="ADAL" clId="{35378FCB-8338-42B2-B057-88CF54DCFB24}" dt="2026-10-06T20:26:02.144" v="44" actId="26606"/>
          <ac:spMkLst>
            <pc:docMk/>
            <pc:sldMk cId="89448822" sldId="256"/>
            <ac:spMk id="16" creationId="{7D96243B-ECED-4B71-8E06-AE9A285EAD20}"/>
          </ac:spMkLst>
        </pc:spChg>
        <pc:spChg chg="add">
          <ac:chgData name="Priscilla Sanka (2519775)" userId="7c77b396-dfb4-4bca-b473-ab1cd7acccbd" providerId="ADAL" clId="{35378FCB-8338-42B2-B057-88CF54DCFB24}" dt="2026-10-06T20:26:02.144" v="44" actId="26606"/>
          <ac:spMkLst>
            <pc:docMk/>
            <pc:sldMk cId="89448822" sldId="256"/>
            <ac:spMk id="18" creationId="{A09989E4-EFDC-4A90-A633-E0525FB4139E}"/>
          </ac:spMkLst>
        </pc:spChg>
      </pc:sldChg>
      <pc:sldChg chg="addSp modSp mod setBg modClrScheme chgLayout">
        <pc:chgData name="Priscilla Sanka (2519775)" userId="7c77b396-dfb4-4bca-b473-ab1cd7acccbd" providerId="ADAL" clId="{35378FCB-8338-42B2-B057-88CF54DCFB24}" dt="2026-10-06T20:27:13.313" v="52" actId="26606"/>
        <pc:sldMkLst>
          <pc:docMk/>
          <pc:sldMk cId="3759699347" sldId="257"/>
        </pc:sldMkLst>
        <pc:spChg chg="mod ord">
          <ac:chgData name="Priscilla Sanka (2519775)" userId="7c77b396-dfb4-4bca-b473-ab1cd7acccbd" providerId="ADAL" clId="{35378FCB-8338-42B2-B057-88CF54DCFB24}" dt="2026-10-06T20:27:13.313" v="52" actId="26606"/>
          <ac:spMkLst>
            <pc:docMk/>
            <pc:sldMk cId="3759699347" sldId="257"/>
            <ac:spMk id="2" creationId="{DBF19802-BEAD-7F1B-C5A1-1DC8A458D6D3}"/>
          </ac:spMkLst>
        </pc:spChg>
        <pc:spChg chg="mod ord">
          <ac:chgData name="Priscilla Sanka (2519775)" userId="7c77b396-dfb4-4bca-b473-ab1cd7acccbd" providerId="ADAL" clId="{35378FCB-8338-42B2-B057-88CF54DCFB24}" dt="2026-10-06T20:27:13.313" v="52" actId="26606"/>
          <ac:spMkLst>
            <pc:docMk/>
            <pc:sldMk cId="3759699347" sldId="257"/>
            <ac:spMk id="6" creationId="{99B76C17-C671-21EE-B5CC-2231292E0311}"/>
          </ac:spMkLst>
        </pc:spChg>
        <pc:spChg chg="add">
          <ac:chgData name="Priscilla Sanka (2519775)" userId="7c77b396-dfb4-4bca-b473-ab1cd7acccbd" providerId="ADAL" clId="{35378FCB-8338-42B2-B057-88CF54DCFB24}" dt="2026-10-06T20:27:13.313" v="52" actId="26606"/>
          <ac:spMkLst>
            <pc:docMk/>
            <pc:sldMk cId="3759699347" sldId="257"/>
            <ac:spMk id="13" creationId="{245A9F99-D9B1-4094-A2E2-B90AC1DB7B9C}"/>
          </ac:spMkLst>
        </pc:spChg>
        <pc:spChg chg="add">
          <ac:chgData name="Priscilla Sanka (2519775)" userId="7c77b396-dfb4-4bca-b473-ab1cd7acccbd" providerId="ADAL" clId="{35378FCB-8338-42B2-B057-88CF54DCFB24}" dt="2026-10-06T20:27:13.313" v="52" actId="26606"/>
          <ac:spMkLst>
            <pc:docMk/>
            <pc:sldMk cId="3759699347" sldId="257"/>
            <ac:spMk id="15" creationId="{B7FAF607-473A-4A43-A23D-BBFF5C4117BB}"/>
          </ac:spMkLst>
        </pc:spChg>
        <pc:grpChg chg="add">
          <ac:chgData name="Priscilla Sanka (2519775)" userId="7c77b396-dfb4-4bca-b473-ab1cd7acccbd" providerId="ADAL" clId="{35378FCB-8338-42B2-B057-88CF54DCFB24}" dt="2026-10-06T20:27:13.313" v="52" actId="26606"/>
          <ac:grpSpMkLst>
            <pc:docMk/>
            <pc:sldMk cId="3759699347" sldId="257"/>
            <ac:grpSpMk id="17" creationId="{C5F6476F-D303-44D3-B30F-1BA348F0F64A}"/>
          </ac:grpSpMkLst>
        </pc:grpChg>
        <pc:picChg chg="add">
          <ac:chgData name="Priscilla Sanka (2519775)" userId="7c77b396-dfb4-4bca-b473-ab1cd7acccbd" providerId="ADAL" clId="{35378FCB-8338-42B2-B057-88CF54DCFB24}" dt="2026-10-06T20:27:13.313" v="52" actId="26606"/>
          <ac:picMkLst>
            <pc:docMk/>
            <pc:sldMk cId="3759699347" sldId="257"/>
            <ac:picMk id="10" creationId="{6671C0AC-7C79-0B86-F4E5-A92A22199DDB}"/>
          </ac:picMkLst>
        </pc:picChg>
      </pc:sldChg>
      <pc:sldChg chg="addSp delSp modSp new mod setBg modClrScheme chgLayout">
        <pc:chgData name="Priscilla Sanka (2519775)" userId="7c77b396-dfb4-4bca-b473-ab1cd7acccbd" providerId="ADAL" clId="{35378FCB-8338-42B2-B057-88CF54DCFB24}" dt="2026-10-06T20:27:22.638" v="53" actId="26606"/>
        <pc:sldMkLst>
          <pc:docMk/>
          <pc:sldMk cId="4280108654" sldId="258"/>
        </pc:sldMkLst>
        <pc:spChg chg="mod ord">
          <ac:chgData name="Priscilla Sanka (2519775)" userId="7c77b396-dfb4-4bca-b473-ab1cd7acccbd" providerId="ADAL" clId="{35378FCB-8338-42B2-B057-88CF54DCFB24}" dt="2026-10-06T20:27:22.638" v="53" actId="26606"/>
          <ac:spMkLst>
            <pc:docMk/>
            <pc:sldMk cId="4280108654" sldId="258"/>
            <ac:spMk id="2" creationId="{E605A4DB-8E60-3CDE-A556-05B0428E8137}"/>
          </ac:spMkLst>
        </pc:spChg>
        <pc:spChg chg="add mod ord">
          <ac:chgData name="Priscilla Sanka (2519775)" userId="7c77b396-dfb4-4bca-b473-ab1cd7acccbd" providerId="ADAL" clId="{35378FCB-8338-42B2-B057-88CF54DCFB24}" dt="2026-10-06T20:27:22.638" v="53" actId="26606"/>
          <ac:spMkLst>
            <pc:docMk/>
            <pc:sldMk cId="4280108654" sldId="258"/>
            <ac:spMk id="5" creationId="{B56112D3-3D4C-4A7C-091C-C53A207C416C}"/>
          </ac:spMkLst>
        </pc:spChg>
        <pc:spChg chg="add">
          <ac:chgData name="Priscilla Sanka (2519775)" userId="7c77b396-dfb4-4bca-b473-ab1cd7acccbd" providerId="ADAL" clId="{35378FCB-8338-42B2-B057-88CF54DCFB24}" dt="2026-10-06T20:27:22.638" v="53" actId="26606"/>
          <ac:spMkLst>
            <pc:docMk/>
            <pc:sldMk cId="4280108654" sldId="258"/>
            <ac:spMk id="11" creationId="{362810D9-2C5A-477D-949C-C191895477F3}"/>
          </ac:spMkLst>
        </pc:spChg>
        <pc:spChg chg="add">
          <ac:chgData name="Priscilla Sanka (2519775)" userId="7c77b396-dfb4-4bca-b473-ab1cd7acccbd" providerId="ADAL" clId="{35378FCB-8338-42B2-B057-88CF54DCFB24}" dt="2026-10-06T20:27:22.638" v="53" actId="26606"/>
          <ac:spMkLst>
            <pc:docMk/>
            <pc:sldMk cId="4280108654" sldId="258"/>
            <ac:spMk id="13" creationId="{081E4A58-353D-44AE-B2FC-2A74E2E400F7}"/>
          </ac:spMkLst>
        </pc:spChg>
        <pc:picChg chg="add">
          <ac:chgData name="Priscilla Sanka (2519775)" userId="7c77b396-dfb4-4bca-b473-ab1cd7acccbd" providerId="ADAL" clId="{35378FCB-8338-42B2-B057-88CF54DCFB24}" dt="2026-10-06T20:27:22.638" v="53" actId="26606"/>
          <ac:picMkLst>
            <pc:docMk/>
            <pc:sldMk cId="4280108654" sldId="258"/>
            <ac:picMk id="7" creationId="{FB76C85C-D24F-D63C-BB3B-0BAF45925CC8}"/>
          </ac:picMkLst>
        </pc:picChg>
      </pc:sldChg>
      <pc:sldChg chg="addSp modSp new mod setBg modClrScheme chgLayout">
        <pc:chgData name="Priscilla Sanka (2519775)" userId="7c77b396-dfb4-4bca-b473-ab1cd7acccbd" providerId="ADAL" clId="{35378FCB-8338-42B2-B057-88CF54DCFB24}" dt="2026-10-06T20:27:28.081" v="54" actId="26606"/>
        <pc:sldMkLst>
          <pc:docMk/>
          <pc:sldMk cId="1002594054" sldId="259"/>
        </pc:sldMkLst>
        <pc:spChg chg="mod ord">
          <ac:chgData name="Priscilla Sanka (2519775)" userId="7c77b396-dfb4-4bca-b473-ab1cd7acccbd" providerId="ADAL" clId="{35378FCB-8338-42B2-B057-88CF54DCFB24}" dt="2026-10-06T20:27:28.081" v="54" actId="26606"/>
          <ac:spMkLst>
            <pc:docMk/>
            <pc:sldMk cId="1002594054" sldId="259"/>
            <ac:spMk id="2" creationId="{A21B04EF-9A1A-247E-9EE7-9B6A8CE557F2}"/>
          </ac:spMkLst>
        </pc:spChg>
        <pc:spChg chg="mod ord">
          <ac:chgData name="Priscilla Sanka (2519775)" userId="7c77b396-dfb4-4bca-b473-ab1cd7acccbd" providerId="ADAL" clId="{35378FCB-8338-42B2-B057-88CF54DCFB24}" dt="2026-10-06T20:27:28.081" v="54" actId="26606"/>
          <ac:spMkLst>
            <pc:docMk/>
            <pc:sldMk cId="1002594054" sldId="259"/>
            <ac:spMk id="3" creationId="{E4D9F4DB-5F4B-E065-8C14-79599374AFB6}"/>
          </ac:spMkLst>
        </pc:spChg>
        <pc:spChg chg="add">
          <ac:chgData name="Priscilla Sanka (2519775)" userId="7c77b396-dfb4-4bca-b473-ab1cd7acccbd" providerId="ADAL" clId="{35378FCB-8338-42B2-B057-88CF54DCFB24}" dt="2026-10-06T20:27:28.081" v="54" actId="26606"/>
          <ac:spMkLst>
            <pc:docMk/>
            <pc:sldMk cId="1002594054" sldId="259"/>
            <ac:spMk id="8" creationId="{907EF6B7-1338-4443-8C46-6A318D952DFD}"/>
          </ac:spMkLst>
        </pc:spChg>
        <pc:spChg chg="add">
          <ac:chgData name="Priscilla Sanka (2519775)" userId="7c77b396-dfb4-4bca-b473-ab1cd7acccbd" providerId="ADAL" clId="{35378FCB-8338-42B2-B057-88CF54DCFB24}" dt="2026-10-06T20:27:28.081" v="54" actId="26606"/>
          <ac:spMkLst>
            <pc:docMk/>
            <pc:sldMk cId="1002594054" sldId="259"/>
            <ac:spMk id="10" creationId="{DAAE4CDD-124C-4DCF-9584-B6033B545DD5}"/>
          </ac:spMkLst>
        </pc:spChg>
        <pc:spChg chg="add">
          <ac:chgData name="Priscilla Sanka (2519775)" userId="7c77b396-dfb4-4bca-b473-ab1cd7acccbd" providerId="ADAL" clId="{35378FCB-8338-42B2-B057-88CF54DCFB24}" dt="2026-10-06T20:27:28.081" v="54" actId="26606"/>
          <ac:spMkLst>
            <pc:docMk/>
            <pc:sldMk cId="1002594054" sldId="259"/>
            <ac:spMk id="12" creationId="{081E4A58-353D-44AE-B2FC-2A74E2E400F7}"/>
          </ac:spMkLst>
        </pc:spChg>
      </pc:sldChg>
      <pc:sldChg chg="addSp modSp new mod setBg">
        <pc:chgData name="Priscilla Sanka (2519775)" userId="7c77b396-dfb4-4bca-b473-ab1cd7acccbd" providerId="ADAL" clId="{35378FCB-8338-42B2-B057-88CF54DCFB24}" dt="2026-10-06T20:27:36.005" v="55" actId="26606"/>
        <pc:sldMkLst>
          <pc:docMk/>
          <pc:sldMk cId="2099902615" sldId="260"/>
        </pc:sldMkLst>
        <pc:spChg chg="mod">
          <ac:chgData name="Priscilla Sanka (2519775)" userId="7c77b396-dfb4-4bca-b473-ab1cd7acccbd" providerId="ADAL" clId="{35378FCB-8338-42B2-B057-88CF54DCFB24}" dt="2026-10-06T20:27:36.005" v="55" actId="26606"/>
          <ac:spMkLst>
            <pc:docMk/>
            <pc:sldMk cId="2099902615" sldId="260"/>
            <ac:spMk id="2" creationId="{C3BA027C-6DB9-9C51-A2EF-0CD0B2E3E44D}"/>
          </ac:spMkLst>
        </pc:spChg>
        <pc:spChg chg="mod">
          <ac:chgData name="Priscilla Sanka (2519775)" userId="7c77b396-dfb4-4bca-b473-ab1cd7acccbd" providerId="ADAL" clId="{35378FCB-8338-42B2-B057-88CF54DCFB24}" dt="2026-10-06T20:27:36.005" v="55" actId="26606"/>
          <ac:spMkLst>
            <pc:docMk/>
            <pc:sldMk cId="2099902615" sldId="260"/>
            <ac:spMk id="3" creationId="{D7B85E9A-F737-4636-C15A-FDBDAA448BCA}"/>
          </ac:spMkLst>
        </pc:spChg>
        <pc:spChg chg="add">
          <ac:chgData name="Priscilla Sanka (2519775)" userId="7c77b396-dfb4-4bca-b473-ab1cd7acccbd" providerId="ADAL" clId="{35378FCB-8338-42B2-B057-88CF54DCFB24}" dt="2026-10-06T20:27:36.005" v="55" actId="26606"/>
          <ac:spMkLst>
            <pc:docMk/>
            <pc:sldMk cId="2099902615" sldId="260"/>
            <ac:spMk id="9" creationId="{362810D9-2C5A-477D-949C-C191895477F3}"/>
          </ac:spMkLst>
        </pc:spChg>
        <pc:spChg chg="add">
          <ac:chgData name="Priscilla Sanka (2519775)" userId="7c77b396-dfb4-4bca-b473-ab1cd7acccbd" providerId="ADAL" clId="{35378FCB-8338-42B2-B057-88CF54DCFB24}" dt="2026-10-06T20:27:36.005" v="55" actId="26606"/>
          <ac:spMkLst>
            <pc:docMk/>
            <pc:sldMk cId="2099902615" sldId="260"/>
            <ac:spMk id="11" creationId="{081E4A58-353D-44AE-B2FC-2A74E2E400F7}"/>
          </ac:spMkLst>
        </pc:spChg>
        <pc:picChg chg="add">
          <ac:chgData name="Priscilla Sanka (2519775)" userId="7c77b396-dfb4-4bca-b473-ab1cd7acccbd" providerId="ADAL" clId="{35378FCB-8338-42B2-B057-88CF54DCFB24}" dt="2026-10-06T20:27:36.005" v="55" actId="26606"/>
          <ac:picMkLst>
            <pc:docMk/>
            <pc:sldMk cId="2099902615" sldId="260"/>
            <ac:picMk id="5" creationId="{2FB6C890-FDFE-4286-F773-560D62A9C729}"/>
          </ac:picMkLst>
        </pc:picChg>
      </pc:sldChg>
      <pc:sldChg chg="addSp modSp new mod setBg">
        <pc:chgData name="Priscilla Sanka (2519775)" userId="7c77b396-dfb4-4bca-b473-ab1cd7acccbd" providerId="ADAL" clId="{35378FCB-8338-42B2-B057-88CF54DCFB24}" dt="2026-10-06T20:27:43.501" v="56" actId="26606"/>
        <pc:sldMkLst>
          <pc:docMk/>
          <pc:sldMk cId="133950372" sldId="261"/>
        </pc:sldMkLst>
        <pc:spChg chg="mod">
          <ac:chgData name="Priscilla Sanka (2519775)" userId="7c77b396-dfb4-4bca-b473-ab1cd7acccbd" providerId="ADAL" clId="{35378FCB-8338-42B2-B057-88CF54DCFB24}" dt="2026-10-06T20:27:43.501" v="56" actId="26606"/>
          <ac:spMkLst>
            <pc:docMk/>
            <pc:sldMk cId="133950372" sldId="261"/>
            <ac:spMk id="2" creationId="{709B35E9-D058-E1F2-B294-3657EA6E6121}"/>
          </ac:spMkLst>
        </pc:spChg>
        <pc:spChg chg="mod">
          <ac:chgData name="Priscilla Sanka (2519775)" userId="7c77b396-dfb4-4bca-b473-ab1cd7acccbd" providerId="ADAL" clId="{35378FCB-8338-42B2-B057-88CF54DCFB24}" dt="2026-10-06T20:27:43.501" v="56" actId="26606"/>
          <ac:spMkLst>
            <pc:docMk/>
            <pc:sldMk cId="133950372" sldId="261"/>
            <ac:spMk id="3" creationId="{8CF66557-7D02-3FCA-AF39-4731642D6DD5}"/>
          </ac:spMkLst>
        </pc:spChg>
        <pc:spChg chg="add">
          <ac:chgData name="Priscilla Sanka (2519775)" userId="7c77b396-dfb4-4bca-b473-ab1cd7acccbd" providerId="ADAL" clId="{35378FCB-8338-42B2-B057-88CF54DCFB24}" dt="2026-10-06T20:27:43.501" v="56" actId="26606"/>
          <ac:spMkLst>
            <pc:docMk/>
            <pc:sldMk cId="133950372" sldId="261"/>
            <ac:spMk id="9" creationId="{AE3A741D-C19B-960A-5803-1C5887147820}"/>
          </ac:spMkLst>
        </pc:spChg>
        <pc:spChg chg="add">
          <ac:chgData name="Priscilla Sanka (2519775)" userId="7c77b396-dfb4-4bca-b473-ab1cd7acccbd" providerId="ADAL" clId="{35378FCB-8338-42B2-B057-88CF54DCFB24}" dt="2026-10-06T20:27:43.501" v="56" actId="26606"/>
          <ac:spMkLst>
            <pc:docMk/>
            <pc:sldMk cId="133950372" sldId="261"/>
            <ac:spMk id="11" creationId="{DC39DE25-0E4E-0AA7-0932-1D78C2372786}"/>
          </ac:spMkLst>
        </pc:spChg>
        <pc:spChg chg="add">
          <ac:chgData name="Priscilla Sanka (2519775)" userId="7c77b396-dfb4-4bca-b473-ab1cd7acccbd" providerId="ADAL" clId="{35378FCB-8338-42B2-B057-88CF54DCFB24}" dt="2026-10-06T20:27:43.501" v="56" actId="26606"/>
          <ac:spMkLst>
            <pc:docMk/>
            <pc:sldMk cId="133950372" sldId="261"/>
            <ac:spMk id="13" creationId="{8D6EA299-0840-6DEA-E670-C49AEBC87E89}"/>
          </ac:spMkLst>
        </pc:spChg>
        <pc:picChg chg="add">
          <ac:chgData name="Priscilla Sanka (2519775)" userId="7c77b396-dfb4-4bca-b473-ab1cd7acccbd" providerId="ADAL" clId="{35378FCB-8338-42B2-B057-88CF54DCFB24}" dt="2026-10-06T20:27:43.501" v="56" actId="26606"/>
          <ac:picMkLst>
            <pc:docMk/>
            <pc:sldMk cId="133950372" sldId="261"/>
            <ac:picMk id="5" creationId="{7E813A04-CA9D-E853-C254-86E1408E049B}"/>
          </ac:picMkLst>
        </pc:picChg>
      </pc:sldChg>
      <pc:sldChg chg="addSp modSp new mod setBg">
        <pc:chgData name="Priscilla Sanka (2519775)" userId="7c77b396-dfb4-4bca-b473-ab1cd7acccbd" providerId="ADAL" clId="{35378FCB-8338-42B2-B057-88CF54DCFB24}" dt="2026-10-06T20:27:52.330" v="57" actId="26606"/>
        <pc:sldMkLst>
          <pc:docMk/>
          <pc:sldMk cId="2619202189" sldId="262"/>
        </pc:sldMkLst>
        <pc:spChg chg="mod">
          <ac:chgData name="Priscilla Sanka (2519775)" userId="7c77b396-dfb4-4bca-b473-ab1cd7acccbd" providerId="ADAL" clId="{35378FCB-8338-42B2-B057-88CF54DCFB24}" dt="2026-10-06T20:27:52.330" v="57" actId="26606"/>
          <ac:spMkLst>
            <pc:docMk/>
            <pc:sldMk cId="2619202189" sldId="262"/>
            <ac:spMk id="2" creationId="{84525DF6-A2E3-6139-490F-A63D0C3F5CB7}"/>
          </ac:spMkLst>
        </pc:spChg>
        <pc:spChg chg="mod">
          <ac:chgData name="Priscilla Sanka (2519775)" userId="7c77b396-dfb4-4bca-b473-ab1cd7acccbd" providerId="ADAL" clId="{35378FCB-8338-42B2-B057-88CF54DCFB24}" dt="2026-10-06T20:27:52.330" v="57" actId="26606"/>
          <ac:spMkLst>
            <pc:docMk/>
            <pc:sldMk cId="2619202189" sldId="262"/>
            <ac:spMk id="3" creationId="{0100E325-1561-5B5D-22ED-4BDA4500B54C}"/>
          </ac:spMkLst>
        </pc:spChg>
        <pc:spChg chg="add">
          <ac:chgData name="Priscilla Sanka (2519775)" userId="7c77b396-dfb4-4bca-b473-ab1cd7acccbd" providerId="ADAL" clId="{35378FCB-8338-42B2-B057-88CF54DCFB24}" dt="2026-10-06T20:27:52.330" v="57" actId="26606"/>
          <ac:spMkLst>
            <pc:docMk/>
            <pc:sldMk cId="2619202189" sldId="262"/>
            <ac:spMk id="8" creationId="{389575E1-3389-451A-A5F7-27854C25C599}"/>
          </ac:spMkLst>
        </pc:spChg>
        <pc:spChg chg="add">
          <ac:chgData name="Priscilla Sanka (2519775)" userId="7c77b396-dfb4-4bca-b473-ab1cd7acccbd" providerId="ADAL" clId="{35378FCB-8338-42B2-B057-88CF54DCFB24}" dt="2026-10-06T20:27:52.330" v="57" actId="26606"/>
          <ac:spMkLst>
            <pc:docMk/>
            <pc:sldMk cId="2619202189" sldId="262"/>
            <ac:spMk id="10" creationId="{A53CCC5C-D88E-40FB-B30B-23DCDBD01D37}"/>
          </ac:spMkLst>
        </pc:spChg>
        <pc:spChg chg="add">
          <ac:chgData name="Priscilla Sanka (2519775)" userId="7c77b396-dfb4-4bca-b473-ab1cd7acccbd" providerId="ADAL" clId="{35378FCB-8338-42B2-B057-88CF54DCFB24}" dt="2026-10-06T20:27:52.330" v="57" actId="26606"/>
          <ac:spMkLst>
            <pc:docMk/>
            <pc:sldMk cId="2619202189" sldId="262"/>
            <ac:spMk id="12" creationId="{081E4A58-353D-44AE-B2FC-2A74E2E400F7}"/>
          </ac:spMkLst>
        </pc:spChg>
      </pc:sldChg>
      <pc:sldChg chg="addSp modSp new mod setBg">
        <pc:chgData name="Priscilla Sanka (2519775)" userId="7c77b396-dfb4-4bca-b473-ab1cd7acccbd" providerId="ADAL" clId="{35378FCB-8338-42B2-B057-88CF54DCFB24}" dt="2026-10-06T20:27:56.562" v="58" actId="26606"/>
        <pc:sldMkLst>
          <pc:docMk/>
          <pc:sldMk cId="825680145" sldId="263"/>
        </pc:sldMkLst>
        <pc:spChg chg="mod">
          <ac:chgData name="Priscilla Sanka (2519775)" userId="7c77b396-dfb4-4bca-b473-ab1cd7acccbd" providerId="ADAL" clId="{35378FCB-8338-42B2-B057-88CF54DCFB24}" dt="2026-10-06T20:27:56.562" v="58" actId="26606"/>
          <ac:spMkLst>
            <pc:docMk/>
            <pc:sldMk cId="825680145" sldId="263"/>
            <ac:spMk id="2" creationId="{EDF5716A-C0AB-19E6-E8F0-A830C47C6B7B}"/>
          </ac:spMkLst>
        </pc:spChg>
        <pc:spChg chg="mod">
          <ac:chgData name="Priscilla Sanka (2519775)" userId="7c77b396-dfb4-4bca-b473-ab1cd7acccbd" providerId="ADAL" clId="{35378FCB-8338-42B2-B057-88CF54DCFB24}" dt="2026-10-06T20:27:56.562" v="58" actId="26606"/>
          <ac:spMkLst>
            <pc:docMk/>
            <pc:sldMk cId="825680145" sldId="263"/>
            <ac:spMk id="3" creationId="{F82A59B8-AC34-891D-9B1A-623DD2C3D250}"/>
          </ac:spMkLst>
        </pc:spChg>
        <pc:spChg chg="add">
          <ac:chgData name="Priscilla Sanka (2519775)" userId="7c77b396-dfb4-4bca-b473-ab1cd7acccbd" providerId="ADAL" clId="{35378FCB-8338-42B2-B057-88CF54DCFB24}" dt="2026-10-06T20:27:56.562" v="58" actId="26606"/>
          <ac:spMkLst>
            <pc:docMk/>
            <pc:sldMk cId="825680145" sldId="263"/>
            <ac:spMk id="8" creationId="{907EF6B7-1338-4443-8C46-6A318D952DFD}"/>
          </ac:spMkLst>
        </pc:spChg>
        <pc:spChg chg="add">
          <ac:chgData name="Priscilla Sanka (2519775)" userId="7c77b396-dfb4-4bca-b473-ab1cd7acccbd" providerId="ADAL" clId="{35378FCB-8338-42B2-B057-88CF54DCFB24}" dt="2026-10-06T20:27:56.562" v="58" actId="26606"/>
          <ac:spMkLst>
            <pc:docMk/>
            <pc:sldMk cId="825680145" sldId="263"/>
            <ac:spMk id="10" creationId="{DAAE4CDD-124C-4DCF-9584-B6033B545DD5}"/>
          </ac:spMkLst>
        </pc:spChg>
        <pc:spChg chg="add">
          <ac:chgData name="Priscilla Sanka (2519775)" userId="7c77b396-dfb4-4bca-b473-ab1cd7acccbd" providerId="ADAL" clId="{35378FCB-8338-42B2-B057-88CF54DCFB24}" dt="2026-10-06T20:27:56.562" v="58" actId="26606"/>
          <ac:spMkLst>
            <pc:docMk/>
            <pc:sldMk cId="825680145" sldId="263"/>
            <ac:spMk id="12" creationId="{081E4A58-353D-44AE-B2FC-2A74E2E400F7}"/>
          </ac:spMkLst>
        </pc:spChg>
      </pc:sldChg>
      <pc:sldChg chg="addSp modSp new mod setBg">
        <pc:chgData name="Priscilla Sanka (2519775)" userId="7c77b396-dfb4-4bca-b473-ab1cd7acccbd" providerId="ADAL" clId="{35378FCB-8338-42B2-B057-88CF54DCFB24}" dt="2026-10-06T20:28:02.880" v="59" actId="26606"/>
        <pc:sldMkLst>
          <pc:docMk/>
          <pc:sldMk cId="480751026" sldId="264"/>
        </pc:sldMkLst>
        <pc:spChg chg="mod">
          <ac:chgData name="Priscilla Sanka (2519775)" userId="7c77b396-dfb4-4bca-b473-ab1cd7acccbd" providerId="ADAL" clId="{35378FCB-8338-42B2-B057-88CF54DCFB24}" dt="2026-10-06T20:28:02.880" v="59" actId="26606"/>
          <ac:spMkLst>
            <pc:docMk/>
            <pc:sldMk cId="480751026" sldId="264"/>
            <ac:spMk id="2" creationId="{07F5B083-E297-1C92-22E4-87F50A327940}"/>
          </ac:spMkLst>
        </pc:spChg>
        <pc:spChg chg="mod">
          <ac:chgData name="Priscilla Sanka (2519775)" userId="7c77b396-dfb4-4bca-b473-ab1cd7acccbd" providerId="ADAL" clId="{35378FCB-8338-42B2-B057-88CF54DCFB24}" dt="2026-10-06T20:28:02.880" v="59" actId="26606"/>
          <ac:spMkLst>
            <pc:docMk/>
            <pc:sldMk cId="480751026" sldId="264"/>
            <ac:spMk id="3" creationId="{FFEF8E23-B586-45AB-CC9F-5E401B1836CD}"/>
          </ac:spMkLst>
        </pc:spChg>
        <pc:spChg chg="add">
          <ac:chgData name="Priscilla Sanka (2519775)" userId="7c77b396-dfb4-4bca-b473-ab1cd7acccbd" providerId="ADAL" clId="{35378FCB-8338-42B2-B057-88CF54DCFB24}" dt="2026-10-06T20:28:02.880" v="59" actId="26606"/>
          <ac:spMkLst>
            <pc:docMk/>
            <pc:sldMk cId="480751026" sldId="264"/>
            <ac:spMk id="8" creationId="{389575E1-3389-451A-A5F7-27854C25C599}"/>
          </ac:spMkLst>
        </pc:spChg>
        <pc:spChg chg="add">
          <ac:chgData name="Priscilla Sanka (2519775)" userId="7c77b396-dfb4-4bca-b473-ab1cd7acccbd" providerId="ADAL" clId="{35378FCB-8338-42B2-B057-88CF54DCFB24}" dt="2026-10-06T20:28:02.880" v="59" actId="26606"/>
          <ac:spMkLst>
            <pc:docMk/>
            <pc:sldMk cId="480751026" sldId="264"/>
            <ac:spMk id="10" creationId="{A53CCC5C-D88E-40FB-B30B-23DCDBD01D37}"/>
          </ac:spMkLst>
        </pc:spChg>
        <pc:spChg chg="add">
          <ac:chgData name="Priscilla Sanka (2519775)" userId="7c77b396-dfb4-4bca-b473-ab1cd7acccbd" providerId="ADAL" clId="{35378FCB-8338-42B2-B057-88CF54DCFB24}" dt="2026-10-06T20:28:02.880" v="59" actId="26606"/>
          <ac:spMkLst>
            <pc:docMk/>
            <pc:sldMk cId="480751026" sldId="264"/>
            <ac:spMk id="12" creationId="{081E4A58-353D-44AE-B2FC-2A74E2E400F7}"/>
          </ac:spMkLst>
        </pc:spChg>
      </pc:sldChg>
      <pc:sldChg chg="addSp modSp new mod setBg">
        <pc:chgData name="Priscilla Sanka (2519775)" userId="7c77b396-dfb4-4bca-b473-ab1cd7acccbd" providerId="ADAL" clId="{35378FCB-8338-42B2-B057-88CF54DCFB24}" dt="2026-10-06T20:28:09.985" v="60" actId="26606"/>
        <pc:sldMkLst>
          <pc:docMk/>
          <pc:sldMk cId="2489638023" sldId="265"/>
        </pc:sldMkLst>
        <pc:spChg chg="mod">
          <ac:chgData name="Priscilla Sanka (2519775)" userId="7c77b396-dfb4-4bca-b473-ab1cd7acccbd" providerId="ADAL" clId="{35378FCB-8338-42B2-B057-88CF54DCFB24}" dt="2026-10-06T20:28:09.985" v="60" actId="26606"/>
          <ac:spMkLst>
            <pc:docMk/>
            <pc:sldMk cId="2489638023" sldId="265"/>
            <ac:spMk id="2" creationId="{1FD4E4AD-D404-91FD-4A24-55E9D1228C3D}"/>
          </ac:spMkLst>
        </pc:spChg>
        <pc:spChg chg="mod">
          <ac:chgData name="Priscilla Sanka (2519775)" userId="7c77b396-dfb4-4bca-b473-ab1cd7acccbd" providerId="ADAL" clId="{35378FCB-8338-42B2-B057-88CF54DCFB24}" dt="2026-10-06T20:28:09.985" v="60" actId="26606"/>
          <ac:spMkLst>
            <pc:docMk/>
            <pc:sldMk cId="2489638023" sldId="265"/>
            <ac:spMk id="3" creationId="{801CDA71-F85B-9E4F-C6CA-EAFDDEFC95BC}"/>
          </ac:spMkLst>
        </pc:spChg>
        <pc:spChg chg="add">
          <ac:chgData name="Priscilla Sanka (2519775)" userId="7c77b396-dfb4-4bca-b473-ab1cd7acccbd" providerId="ADAL" clId="{35378FCB-8338-42B2-B057-88CF54DCFB24}" dt="2026-10-06T20:28:09.985" v="60" actId="26606"/>
          <ac:spMkLst>
            <pc:docMk/>
            <pc:sldMk cId="2489638023" sldId="265"/>
            <ac:spMk id="8" creationId="{1709F1D5-B0F1-4714-A239-E5B61C161915}"/>
          </ac:spMkLst>
        </pc:spChg>
        <pc:spChg chg="add">
          <ac:chgData name="Priscilla Sanka (2519775)" userId="7c77b396-dfb4-4bca-b473-ab1cd7acccbd" providerId="ADAL" clId="{35378FCB-8338-42B2-B057-88CF54DCFB24}" dt="2026-10-06T20:28:09.985" v="60" actId="26606"/>
          <ac:spMkLst>
            <pc:docMk/>
            <pc:sldMk cId="2489638023" sldId="265"/>
            <ac:spMk id="10" creationId="{228FB460-D3FF-4440-A020-05982A09E517}"/>
          </ac:spMkLst>
        </pc:spChg>
        <pc:spChg chg="add">
          <ac:chgData name="Priscilla Sanka (2519775)" userId="7c77b396-dfb4-4bca-b473-ab1cd7acccbd" providerId="ADAL" clId="{35378FCB-8338-42B2-B057-88CF54DCFB24}" dt="2026-10-06T20:28:09.985" v="60" actId="26606"/>
          <ac:spMkLst>
            <pc:docMk/>
            <pc:sldMk cId="2489638023" sldId="265"/>
            <ac:spMk id="12" creationId="{14847E93-7DC1-4D4B-8829-B19AA7137C50}"/>
          </ac:spMkLst>
        </pc:spChg>
        <pc:spChg chg="add">
          <ac:chgData name="Priscilla Sanka (2519775)" userId="7c77b396-dfb4-4bca-b473-ab1cd7acccbd" providerId="ADAL" clId="{35378FCB-8338-42B2-B057-88CF54DCFB24}" dt="2026-10-06T20:28:09.985" v="60" actId="26606"/>
          <ac:spMkLst>
            <pc:docMk/>
            <pc:sldMk cId="2489638023" sldId="265"/>
            <ac:spMk id="14" creationId="{5566D6E1-03A1-4D73-A4E0-35D74D568A04}"/>
          </ac:spMkLst>
        </pc:spChg>
        <pc:spChg chg="add">
          <ac:chgData name="Priscilla Sanka (2519775)" userId="7c77b396-dfb4-4bca-b473-ab1cd7acccbd" providerId="ADAL" clId="{35378FCB-8338-42B2-B057-88CF54DCFB24}" dt="2026-10-06T20:28:09.985" v="60" actId="26606"/>
          <ac:spMkLst>
            <pc:docMk/>
            <pc:sldMk cId="2489638023" sldId="265"/>
            <ac:spMk id="16" creationId="{9F835A99-04AC-494A-A572-AFE8413CC938}"/>
          </ac:spMkLst>
        </pc:spChg>
        <pc:spChg chg="add">
          <ac:chgData name="Priscilla Sanka (2519775)" userId="7c77b396-dfb4-4bca-b473-ab1cd7acccbd" providerId="ADAL" clId="{35378FCB-8338-42B2-B057-88CF54DCFB24}" dt="2026-10-06T20:28:09.985" v="60" actId="26606"/>
          <ac:spMkLst>
            <pc:docMk/>
            <pc:sldMk cId="2489638023" sldId="265"/>
            <ac:spMk id="18" creationId="{7B786209-1B0B-4CA9-9BDD-F7327066A84D}"/>
          </ac:spMkLst>
        </pc:spChg>
        <pc:spChg chg="add">
          <ac:chgData name="Priscilla Sanka (2519775)" userId="7c77b396-dfb4-4bca-b473-ab1cd7acccbd" providerId="ADAL" clId="{35378FCB-8338-42B2-B057-88CF54DCFB24}" dt="2026-10-06T20:28:09.985" v="60" actId="26606"/>
          <ac:spMkLst>
            <pc:docMk/>
            <pc:sldMk cId="2489638023" sldId="265"/>
            <ac:spMk id="20" creationId="{2D2964BB-484D-45AE-AD66-D407D0629652}"/>
          </ac:spMkLst>
        </pc:spChg>
        <pc:spChg chg="add">
          <ac:chgData name="Priscilla Sanka (2519775)" userId="7c77b396-dfb4-4bca-b473-ab1cd7acccbd" providerId="ADAL" clId="{35378FCB-8338-42B2-B057-88CF54DCFB24}" dt="2026-10-06T20:28:09.985" v="60" actId="26606"/>
          <ac:spMkLst>
            <pc:docMk/>
            <pc:sldMk cId="2489638023" sldId="265"/>
            <ac:spMk id="22" creationId="{6691AC69-A76E-4DAB-B565-468B6B87ACF3}"/>
          </ac:spMkLst>
        </pc:spChg>
      </pc:sldChg>
      <pc:sldMasterChg chg="mod setBg modSldLayout">
        <pc:chgData name="Priscilla Sanka (2519775)" userId="7c77b396-dfb4-4bca-b473-ab1cd7acccbd" providerId="ADAL" clId="{35378FCB-8338-42B2-B057-88CF54DCFB24}" dt="2026-10-06T20:25:48.995" v="43" actId="13091"/>
        <pc:sldMasterMkLst>
          <pc:docMk/>
          <pc:sldMasterMk cId="3137556855" sldId="2147483648"/>
        </pc:sldMasterMkLst>
        <pc:sldLayoutChg chg="mod">
          <pc:chgData name="Priscilla Sanka (2519775)" userId="7c77b396-dfb4-4bca-b473-ab1cd7acccbd" providerId="ADAL" clId="{35378FCB-8338-42B2-B057-88CF54DCFB24}" dt="2026-10-06T20:25:48.995" v="43" actId="13091"/>
          <pc:sldLayoutMkLst>
            <pc:docMk/>
            <pc:sldMasterMk cId="3137556855" sldId="2147483648"/>
            <pc:sldLayoutMk cId="2237080535" sldId="2147483649"/>
          </pc:sldLayoutMkLst>
        </pc:sldLayoutChg>
        <pc:sldLayoutChg chg="mod">
          <pc:chgData name="Priscilla Sanka (2519775)" userId="7c77b396-dfb4-4bca-b473-ab1cd7acccbd" providerId="ADAL" clId="{35378FCB-8338-42B2-B057-88CF54DCFB24}" dt="2026-10-06T20:25:48.995" v="43" actId="13091"/>
          <pc:sldLayoutMkLst>
            <pc:docMk/>
            <pc:sldMasterMk cId="3137556855" sldId="2147483648"/>
            <pc:sldLayoutMk cId="713669100" sldId="2147483650"/>
          </pc:sldLayoutMkLst>
        </pc:sldLayoutChg>
        <pc:sldLayoutChg chg="mod">
          <pc:chgData name="Priscilla Sanka (2519775)" userId="7c77b396-dfb4-4bca-b473-ab1cd7acccbd" providerId="ADAL" clId="{35378FCB-8338-42B2-B057-88CF54DCFB24}" dt="2026-10-06T20:25:48.995" v="43" actId="13091"/>
          <pc:sldLayoutMkLst>
            <pc:docMk/>
            <pc:sldMasterMk cId="3137556855" sldId="2147483648"/>
            <pc:sldLayoutMk cId="1338654722" sldId="2147483651"/>
          </pc:sldLayoutMkLst>
        </pc:sldLayoutChg>
        <pc:sldLayoutChg chg="mod">
          <pc:chgData name="Priscilla Sanka (2519775)" userId="7c77b396-dfb4-4bca-b473-ab1cd7acccbd" providerId="ADAL" clId="{35378FCB-8338-42B2-B057-88CF54DCFB24}" dt="2026-10-06T20:25:48.995" v="43" actId="13091"/>
          <pc:sldLayoutMkLst>
            <pc:docMk/>
            <pc:sldMasterMk cId="3137556855" sldId="2147483648"/>
            <pc:sldLayoutMk cId="50413949" sldId="2147483652"/>
          </pc:sldLayoutMkLst>
        </pc:sldLayoutChg>
        <pc:sldLayoutChg chg="mod">
          <pc:chgData name="Priscilla Sanka (2519775)" userId="7c77b396-dfb4-4bca-b473-ab1cd7acccbd" providerId="ADAL" clId="{35378FCB-8338-42B2-B057-88CF54DCFB24}" dt="2026-10-06T20:25:48.995" v="43" actId="13091"/>
          <pc:sldLayoutMkLst>
            <pc:docMk/>
            <pc:sldMasterMk cId="3137556855" sldId="2147483648"/>
            <pc:sldLayoutMk cId="320143344" sldId="2147483653"/>
          </pc:sldLayoutMkLst>
        </pc:sldLayoutChg>
        <pc:sldLayoutChg chg="mod">
          <pc:chgData name="Priscilla Sanka (2519775)" userId="7c77b396-dfb4-4bca-b473-ab1cd7acccbd" providerId="ADAL" clId="{35378FCB-8338-42B2-B057-88CF54DCFB24}" dt="2026-10-06T20:25:48.995" v="43" actId="13091"/>
          <pc:sldLayoutMkLst>
            <pc:docMk/>
            <pc:sldMasterMk cId="3137556855" sldId="2147483648"/>
            <pc:sldLayoutMk cId="1820958156" sldId="2147483654"/>
          </pc:sldLayoutMkLst>
        </pc:sldLayoutChg>
        <pc:sldLayoutChg chg="mod">
          <pc:chgData name="Priscilla Sanka (2519775)" userId="7c77b396-dfb4-4bca-b473-ab1cd7acccbd" providerId="ADAL" clId="{35378FCB-8338-42B2-B057-88CF54DCFB24}" dt="2026-10-06T20:25:48.995" v="43" actId="13091"/>
          <pc:sldLayoutMkLst>
            <pc:docMk/>
            <pc:sldMasterMk cId="3137556855" sldId="2147483648"/>
            <pc:sldLayoutMk cId="1454181983" sldId="2147483655"/>
          </pc:sldLayoutMkLst>
        </pc:sldLayoutChg>
        <pc:sldLayoutChg chg="mod">
          <pc:chgData name="Priscilla Sanka (2519775)" userId="7c77b396-dfb4-4bca-b473-ab1cd7acccbd" providerId="ADAL" clId="{35378FCB-8338-42B2-B057-88CF54DCFB24}" dt="2026-10-06T20:25:48.995" v="43" actId="13091"/>
          <pc:sldLayoutMkLst>
            <pc:docMk/>
            <pc:sldMasterMk cId="3137556855" sldId="2147483648"/>
            <pc:sldLayoutMk cId="72749905" sldId="2147483656"/>
          </pc:sldLayoutMkLst>
        </pc:sldLayoutChg>
        <pc:sldLayoutChg chg="mod">
          <pc:chgData name="Priscilla Sanka (2519775)" userId="7c77b396-dfb4-4bca-b473-ab1cd7acccbd" providerId="ADAL" clId="{35378FCB-8338-42B2-B057-88CF54DCFB24}" dt="2026-10-06T20:25:48.995" v="43" actId="13091"/>
          <pc:sldLayoutMkLst>
            <pc:docMk/>
            <pc:sldMasterMk cId="3137556855" sldId="2147483648"/>
            <pc:sldLayoutMk cId="2728537771" sldId="2147483657"/>
          </pc:sldLayoutMkLst>
        </pc:sldLayoutChg>
        <pc:sldLayoutChg chg="mod">
          <pc:chgData name="Priscilla Sanka (2519775)" userId="7c77b396-dfb4-4bca-b473-ab1cd7acccbd" providerId="ADAL" clId="{35378FCB-8338-42B2-B057-88CF54DCFB24}" dt="2026-10-06T20:25:48.995" v="43" actId="13091"/>
          <pc:sldLayoutMkLst>
            <pc:docMk/>
            <pc:sldMasterMk cId="3137556855" sldId="2147483648"/>
            <pc:sldLayoutMk cId="2801934713" sldId="2147483658"/>
          </pc:sldLayoutMkLst>
        </pc:sldLayoutChg>
        <pc:sldLayoutChg chg="mod">
          <pc:chgData name="Priscilla Sanka (2519775)" userId="7c77b396-dfb4-4bca-b473-ab1cd7acccbd" providerId="ADAL" clId="{35378FCB-8338-42B2-B057-88CF54DCFB24}" dt="2026-10-06T20:25:48.995" v="43" actId="13091"/>
          <pc:sldLayoutMkLst>
            <pc:docMk/>
            <pc:sldMasterMk cId="3137556855" sldId="2147483648"/>
            <pc:sldLayoutMk cId="2654900849" sldId="2147483659"/>
          </pc:sldLayoutMkLst>
        </pc:sldLayoutChg>
      </pc:sldMasterChg>
    </pc:docChg>
  </pc:docChgLst>
  <pc:docChgLst>
    <pc:chgData name="Priscilla Sanka (2519775)" userId="7c77b396-dfb4-4bca-b473-ab1cd7acccbd" providerId="ADAL" clId="{70E9B799-6907-45D4-9BF7-921EAF9500C0}"/>
    <pc:docChg chg="custSel modSld">
      <pc:chgData name="Priscilla Sanka (2519775)" userId="7c77b396-dfb4-4bca-b473-ab1cd7acccbd" providerId="ADAL" clId="{70E9B799-6907-45D4-9BF7-921EAF9500C0}" dt="2026-10-06T20:21:49.572" v="93" actId="27636"/>
      <pc:docMkLst>
        <pc:docMk/>
      </pc:docMkLst>
      <pc:sldChg chg="modSp mod">
        <pc:chgData name="Priscilla Sanka (2519775)" userId="7c77b396-dfb4-4bca-b473-ab1cd7acccbd" providerId="ADAL" clId="{70E9B799-6907-45D4-9BF7-921EAF9500C0}" dt="2026-10-06T19:35:44.100" v="1" actId="1076"/>
        <pc:sldMkLst>
          <pc:docMk/>
          <pc:sldMk cId="3759699347" sldId="257"/>
        </pc:sldMkLst>
        <pc:spChg chg="mod">
          <ac:chgData name="Priscilla Sanka (2519775)" userId="7c77b396-dfb4-4bca-b473-ab1cd7acccbd" providerId="ADAL" clId="{70E9B799-6907-45D4-9BF7-921EAF9500C0}" dt="2026-10-06T19:35:44.100" v="1" actId="1076"/>
          <ac:spMkLst>
            <pc:docMk/>
            <pc:sldMk cId="3759699347" sldId="257"/>
            <ac:spMk id="6" creationId="{99B76C17-C671-21EE-B5CC-2231292E0311}"/>
          </ac:spMkLst>
        </pc:spChg>
      </pc:sldChg>
      <pc:sldChg chg="modSp mod">
        <pc:chgData name="Priscilla Sanka (2519775)" userId="7c77b396-dfb4-4bca-b473-ab1cd7acccbd" providerId="ADAL" clId="{70E9B799-6907-45D4-9BF7-921EAF9500C0}" dt="2026-10-06T20:21:49.572" v="93" actId="27636"/>
        <pc:sldMkLst>
          <pc:docMk/>
          <pc:sldMk cId="4280108654" sldId="258"/>
        </pc:sldMkLst>
        <pc:spChg chg="mod">
          <ac:chgData name="Priscilla Sanka (2519775)" userId="7c77b396-dfb4-4bca-b473-ab1cd7acccbd" providerId="ADAL" clId="{70E9B799-6907-45D4-9BF7-921EAF9500C0}" dt="2026-10-06T19:37:27.729" v="3" actId="27636"/>
          <ac:spMkLst>
            <pc:docMk/>
            <pc:sldMk cId="4280108654" sldId="258"/>
            <ac:spMk id="2" creationId="{E605A4DB-8E60-3CDE-A556-05B0428E8137}"/>
          </ac:spMkLst>
        </pc:spChg>
        <pc:spChg chg="mod">
          <ac:chgData name="Priscilla Sanka (2519775)" userId="7c77b396-dfb4-4bca-b473-ab1cd7acccbd" providerId="ADAL" clId="{70E9B799-6907-45D4-9BF7-921EAF9500C0}" dt="2026-10-06T20:21:49.572" v="93" actId="27636"/>
          <ac:spMkLst>
            <pc:docMk/>
            <pc:sldMk cId="4280108654" sldId="258"/>
            <ac:spMk id="5" creationId="{B56112D3-3D4C-4A7C-091C-C53A207C416C}"/>
          </ac:spMkLst>
        </pc:spChg>
      </pc:sldChg>
      <pc:sldChg chg="modSp mod">
        <pc:chgData name="Priscilla Sanka (2519775)" userId="7c77b396-dfb4-4bca-b473-ab1cd7acccbd" providerId="ADAL" clId="{70E9B799-6907-45D4-9BF7-921EAF9500C0}" dt="2026-10-06T19:39:46.881" v="8" actId="27636"/>
        <pc:sldMkLst>
          <pc:docMk/>
          <pc:sldMk cId="1002594054" sldId="259"/>
        </pc:sldMkLst>
        <pc:spChg chg="mod">
          <ac:chgData name="Priscilla Sanka (2519775)" userId="7c77b396-dfb4-4bca-b473-ab1cd7acccbd" providerId="ADAL" clId="{70E9B799-6907-45D4-9BF7-921EAF9500C0}" dt="2026-10-06T19:39:21.377" v="6" actId="22"/>
          <ac:spMkLst>
            <pc:docMk/>
            <pc:sldMk cId="1002594054" sldId="259"/>
            <ac:spMk id="2" creationId="{A21B04EF-9A1A-247E-9EE7-9B6A8CE557F2}"/>
          </ac:spMkLst>
        </pc:spChg>
        <pc:spChg chg="mod">
          <ac:chgData name="Priscilla Sanka (2519775)" userId="7c77b396-dfb4-4bca-b473-ab1cd7acccbd" providerId="ADAL" clId="{70E9B799-6907-45D4-9BF7-921EAF9500C0}" dt="2026-10-06T19:39:46.881" v="8" actId="27636"/>
          <ac:spMkLst>
            <pc:docMk/>
            <pc:sldMk cId="1002594054" sldId="259"/>
            <ac:spMk id="3" creationId="{E4D9F4DB-5F4B-E065-8C14-79599374AFB6}"/>
          </ac:spMkLst>
        </pc:spChg>
      </pc:sldChg>
      <pc:sldChg chg="modSp mod">
        <pc:chgData name="Priscilla Sanka (2519775)" userId="7c77b396-dfb4-4bca-b473-ab1cd7acccbd" providerId="ADAL" clId="{70E9B799-6907-45D4-9BF7-921EAF9500C0}" dt="2026-10-06T19:40:40.657" v="11" actId="27636"/>
        <pc:sldMkLst>
          <pc:docMk/>
          <pc:sldMk cId="2099902615" sldId="260"/>
        </pc:sldMkLst>
        <pc:spChg chg="mod">
          <ac:chgData name="Priscilla Sanka (2519775)" userId="7c77b396-dfb4-4bca-b473-ab1cd7acccbd" providerId="ADAL" clId="{70E9B799-6907-45D4-9BF7-921EAF9500C0}" dt="2026-10-06T19:40:17.109" v="9" actId="22"/>
          <ac:spMkLst>
            <pc:docMk/>
            <pc:sldMk cId="2099902615" sldId="260"/>
            <ac:spMk id="2" creationId="{C3BA027C-6DB9-9C51-A2EF-0CD0B2E3E44D}"/>
          </ac:spMkLst>
        </pc:spChg>
        <pc:spChg chg="mod">
          <ac:chgData name="Priscilla Sanka (2519775)" userId="7c77b396-dfb4-4bca-b473-ab1cd7acccbd" providerId="ADAL" clId="{70E9B799-6907-45D4-9BF7-921EAF9500C0}" dt="2026-10-06T19:40:40.657" v="11" actId="27636"/>
          <ac:spMkLst>
            <pc:docMk/>
            <pc:sldMk cId="2099902615" sldId="260"/>
            <ac:spMk id="3" creationId="{D7B85E9A-F737-4636-C15A-FDBDAA448BCA}"/>
          </ac:spMkLst>
        </pc:spChg>
      </pc:sldChg>
      <pc:sldChg chg="modSp mod">
        <pc:chgData name="Priscilla Sanka (2519775)" userId="7c77b396-dfb4-4bca-b473-ab1cd7acccbd" providerId="ADAL" clId="{70E9B799-6907-45D4-9BF7-921EAF9500C0}" dt="2026-10-06T19:42:58.336" v="27" actId="20577"/>
        <pc:sldMkLst>
          <pc:docMk/>
          <pc:sldMk cId="133950372" sldId="261"/>
        </pc:sldMkLst>
        <pc:spChg chg="mod">
          <ac:chgData name="Priscilla Sanka (2519775)" userId="7c77b396-dfb4-4bca-b473-ab1cd7acccbd" providerId="ADAL" clId="{70E9B799-6907-45D4-9BF7-921EAF9500C0}" dt="2026-10-06T19:41:55.412" v="12" actId="22"/>
          <ac:spMkLst>
            <pc:docMk/>
            <pc:sldMk cId="133950372" sldId="261"/>
            <ac:spMk id="2" creationId="{709B35E9-D058-E1F2-B294-3657EA6E6121}"/>
          </ac:spMkLst>
        </pc:spChg>
        <pc:spChg chg="mod">
          <ac:chgData name="Priscilla Sanka (2519775)" userId="7c77b396-dfb4-4bca-b473-ab1cd7acccbd" providerId="ADAL" clId="{70E9B799-6907-45D4-9BF7-921EAF9500C0}" dt="2026-10-06T19:42:58.336" v="27" actId="20577"/>
          <ac:spMkLst>
            <pc:docMk/>
            <pc:sldMk cId="133950372" sldId="261"/>
            <ac:spMk id="3" creationId="{8CF66557-7D02-3FCA-AF39-4731642D6DD5}"/>
          </ac:spMkLst>
        </pc:spChg>
      </pc:sldChg>
      <pc:sldChg chg="modSp mod">
        <pc:chgData name="Priscilla Sanka (2519775)" userId="7c77b396-dfb4-4bca-b473-ab1cd7acccbd" providerId="ADAL" clId="{70E9B799-6907-45D4-9BF7-921EAF9500C0}" dt="2026-10-06T20:10:34.640" v="49" actId="20577"/>
        <pc:sldMkLst>
          <pc:docMk/>
          <pc:sldMk cId="2619202189" sldId="262"/>
        </pc:sldMkLst>
        <pc:spChg chg="mod">
          <ac:chgData name="Priscilla Sanka (2519775)" userId="7c77b396-dfb4-4bca-b473-ab1cd7acccbd" providerId="ADAL" clId="{70E9B799-6907-45D4-9BF7-921EAF9500C0}" dt="2026-10-06T20:09:45.466" v="30" actId="22"/>
          <ac:spMkLst>
            <pc:docMk/>
            <pc:sldMk cId="2619202189" sldId="262"/>
            <ac:spMk id="2" creationId="{84525DF6-A2E3-6139-490F-A63D0C3F5CB7}"/>
          </ac:spMkLst>
        </pc:spChg>
        <pc:spChg chg="mod">
          <ac:chgData name="Priscilla Sanka (2519775)" userId="7c77b396-dfb4-4bca-b473-ab1cd7acccbd" providerId="ADAL" clId="{70E9B799-6907-45D4-9BF7-921EAF9500C0}" dt="2026-10-06T20:10:34.640" v="49" actId="20577"/>
          <ac:spMkLst>
            <pc:docMk/>
            <pc:sldMk cId="2619202189" sldId="262"/>
            <ac:spMk id="3" creationId="{0100E325-1561-5B5D-22ED-4BDA4500B54C}"/>
          </ac:spMkLst>
        </pc:spChg>
      </pc:sldChg>
      <pc:sldChg chg="modSp mod">
        <pc:chgData name="Priscilla Sanka (2519775)" userId="7c77b396-dfb4-4bca-b473-ab1cd7acccbd" providerId="ADAL" clId="{70E9B799-6907-45D4-9BF7-921EAF9500C0}" dt="2026-10-06T20:11:57.765" v="56" actId="1076"/>
        <pc:sldMkLst>
          <pc:docMk/>
          <pc:sldMk cId="825680145" sldId="263"/>
        </pc:sldMkLst>
        <pc:spChg chg="mod">
          <ac:chgData name="Priscilla Sanka (2519775)" userId="7c77b396-dfb4-4bca-b473-ab1cd7acccbd" providerId="ADAL" clId="{70E9B799-6907-45D4-9BF7-921EAF9500C0}" dt="2026-10-06T20:11:21.132" v="51" actId="22"/>
          <ac:spMkLst>
            <pc:docMk/>
            <pc:sldMk cId="825680145" sldId="263"/>
            <ac:spMk id="2" creationId="{EDF5716A-C0AB-19E6-E8F0-A830C47C6B7B}"/>
          </ac:spMkLst>
        </pc:spChg>
        <pc:spChg chg="mod">
          <ac:chgData name="Priscilla Sanka (2519775)" userId="7c77b396-dfb4-4bca-b473-ab1cd7acccbd" providerId="ADAL" clId="{70E9B799-6907-45D4-9BF7-921EAF9500C0}" dt="2026-10-06T20:11:57.765" v="56" actId="1076"/>
          <ac:spMkLst>
            <pc:docMk/>
            <pc:sldMk cId="825680145" sldId="263"/>
            <ac:spMk id="3" creationId="{F82A59B8-AC34-891D-9B1A-623DD2C3D250}"/>
          </ac:spMkLst>
        </pc:spChg>
      </pc:sldChg>
      <pc:sldChg chg="modSp mod">
        <pc:chgData name="Priscilla Sanka (2519775)" userId="7c77b396-dfb4-4bca-b473-ab1cd7acccbd" providerId="ADAL" clId="{70E9B799-6907-45D4-9BF7-921EAF9500C0}" dt="2026-10-06T20:15:32.257" v="85" actId="20577"/>
        <pc:sldMkLst>
          <pc:docMk/>
          <pc:sldMk cId="480751026" sldId="264"/>
        </pc:sldMkLst>
        <pc:spChg chg="mod">
          <ac:chgData name="Priscilla Sanka (2519775)" userId="7c77b396-dfb4-4bca-b473-ab1cd7acccbd" providerId="ADAL" clId="{70E9B799-6907-45D4-9BF7-921EAF9500C0}" dt="2026-10-06T20:15:03.882" v="81" actId="22"/>
          <ac:spMkLst>
            <pc:docMk/>
            <pc:sldMk cId="480751026" sldId="264"/>
            <ac:spMk id="2" creationId="{07F5B083-E297-1C92-22E4-87F50A327940}"/>
          </ac:spMkLst>
        </pc:spChg>
        <pc:spChg chg="mod">
          <ac:chgData name="Priscilla Sanka (2519775)" userId="7c77b396-dfb4-4bca-b473-ab1cd7acccbd" providerId="ADAL" clId="{70E9B799-6907-45D4-9BF7-921EAF9500C0}" dt="2026-10-06T20:15:32.257" v="85" actId="20577"/>
          <ac:spMkLst>
            <pc:docMk/>
            <pc:sldMk cId="480751026" sldId="264"/>
            <ac:spMk id="3" creationId="{FFEF8E23-B586-45AB-CC9F-5E401B1836CD}"/>
          </ac:spMkLst>
        </pc:spChg>
      </pc:sldChg>
      <pc:sldChg chg="modSp mod">
        <pc:chgData name="Priscilla Sanka (2519775)" userId="7c77b396-dfb4-4bca-b473-ab1cd7acccbd" providerId="ADAL" clId="{70E9B799-6907-45D4-9BF7-921EAF9500C0}" dt="2026-10-06T20:18:45.830" v="91" actId="27636"/>
        <pc:sldMkLst>
          <pc:docMk/>
          <pc:sldMk cId="2489638023" sldId="265"/>
        </pc:sldMkLst>
        <pc:spChg chg="mod">
          <ac:chgData name="Priscilla Sanka (2519775)" userId="7c77b396-dfb4-4bca-b473-ab1cd7acccbd" providerId="ADAL" clId="{70E9B799-6907-45D4-9BF7-921EAF9500C0}" dt="2026-10-06T20:18:22.330" v="89" actId="22"/>
          <ac:spMkLst>
            <pc:docMk/>
            <pc:sldMk cId="2489638023" sldId="265"/>
            <ac:spMk id="2" creationId="{1FD4E4AD-D404-91FD-4A24-55E9D1228C3D}"/>
          </ac:spMkLst>
        </pc:spChg>
        <pc:spChg chg="mod">
          <ac:chgData name="Priscilla Sanka (2519775)" userId="7c77b396-dfb4-4bca-b473-ab1cd7acccbd" providerId="ADAL" clId="{70E9B799-6907-45D4-9BF7-921EAF9500C0}" dt="2026-10-06T20:18:45.830" v="91" actId="27636"/>
          <ac:spMkLst>
            <pc:docMk/>
            <pc:sldMk cId="2489638023" sldId="265"/>
            <ac:spMk id="3" creationId="{801CDA71-F85B-9E4F-C6CA-EAFDDEFC95B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8DDAF-0D7B-A2E5-AC31-6935AC988E6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FD3FC03-11B3-94B4-AC37-04D8A835F54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2E76757-2C07-7BAE-F2BC-CE5EF156192D}"/>
              </a:ext>
            </a:extLst>
          </p:cNvPr>
          <p:cNvSpPr>
            <a:spLocks noGrp="1"/>
          </p:cNvSpPr>
          <p:nvPr>
            <p:ph type="dt" sz="half" idx="10"/>
          </p:nvPr>
        </p:nvSpPr>
        <p:spPr/>
        <p:txBody>
          <a:bodyPr/>
          <a:lstStyle/>
          <a:p>
            <a:fld id="{08F6D18F-2730-BB49-A0C9-7DE42F018F16}" type="datetimeFigureOut">
              <a:rPr lang="en-US" smtClean="0"/>
              <a:t>10/12/26</a:t>
            </a:fld>
            <a:endParaRPr lang="en-US"/>
          </a:p>
        </p:txBody>
      </p:sp>
      <p:sp>
        <p:nvSpPr>
          <p:cNvPr id="5" name="Footer Placeholder 4">
            <a:extLst>
              <a:ext uri="{FF2B5EF4-FFF2-40B4-BE49-F238E27FC236}">
                <a16:creationId xmlns:a16="http://schemas.microsoft.com/office/drawing/2014/main" id="{9D97D40A-7D36-F892-D781-3660663651C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933CC54-9040-5206-DF4D-C53A50A60BB6}"/>
              </a:ext>
            </a:extLst>
          </p:cNvPr>
          <p:cNvSpPr>
            <a:spLocks noGrp="1"/>
          </p:cNvSpPr>
          <p:nvPr>
            <p:ph type="sldNum" sz="quarter" idx="12"/>
          </p:nvPr>
        </p:nvSpPr>
        <p:spPr/>
        <p:txBody>
          <a:bodyPr/>
          <a:lstStyle/>
          <a:p>
            <a:fld id="{03F5CEB0-430C-1A4B-B73C-5BCD5C372276}" type="slidenum">
              <a:rPr lang="en-US" smtClean="0"/>
              <a:t>‹#›</a:t>
            </a:fld>
            <a:endParaRPr lang="en-US"/>
          </a:p>
        </p:txBody>
      </p:sp>
    </p:spTree>
    <p:extLst>
      <p:ext uri="{BB962C8B-B14F-4D97-AF65-F5344CB8AC3E}">
        <p14:creationId xmlns:p14="http://schemas.microsoft.com/office/powerpoint/2010/main" val="22370805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A3752-952A-4E29-2CE6-5ADFC8EFB7A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5C57421-26B4-059E-20C8-CA84B03F01B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C306A59-8BD5-9F2B-32FA-0F858CBBC1EC}"/>
              </a:ext>
            </a:extLst>
          </p:cNvPr>
          <p:cNvSpPr>
            <a:spLocks noGrp="1"/>
          </p:cNvSpPr>
          <p:nvPr>
            <p:ph type="dt" sz="half" idx="10"/>
          </p:nvPr>
        </p:nvSpPr>
        <p:spPr/>
        <p:txBody>
          <a:bodyPr/>
          <a:lstStyle/>
          <a:p>
            <a:fld id="{08F6D18F-2730-BB49-A0C9-7DE42F018F16}" type="datetimeFigureOut">
              <a:rPr lang="en-US" smtClean="0"/>
              <a:t>10/12/26</a:t>
            </a:fld>
            <a:endParaRPr lang="en-US"/>
          </a:p>
        </p:txBody>
      </p:sp>
      <p:sp>
        <p:nvSpPr>
          <p:cNvPr id="5" name="Footer Placeholder 4">
            <a:extLst>
              <a:ext uri="{FF2B5EF4-FFF2-40B4-BE49-F238E27FC236}">
                <a16:creationId xmlns:a16="http://schemas.microsoft.com/office/drawing/2014/main" id="{0B4202AE-3285-5909-5DD5-09DC315A4D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02D124-86E5-15BB-23D8-3210184B2227}"/>
              </a:ext>
            </a:extLst>
          </p:cNvPr>
          <p:cNvSpPr>
            <a:spLocks noGrp="1"/>
          </p:cNvSpPr>
          <p:nvPr>
            <p:ph type="sldNum" sz="quarter" idx="12"/>
          </p:nvPr>
        </p:nvSpPr>
        <p:spPr/>
        <p:txBody>
          <a:bodyPr/>
          <a:lstStyle/>
          <a:p>
            <a:fld id="{03F5CEB0-430C-1A4B-B73C-5BCD5C372276}" type="slidenum">
              <a:rPr lang="en-US" smtClean="0"/>
              <a:t>‹#›</a:t>
            </a:fld>
            <a:endParaRPr lang="en-US"/>
          </a:p>
        </p:txBody>
      </p:sp>
    </p:spTree>
    <p:extLst>
      <p:ext uri="{BB962C8B-B14F-4D97-AF65-F5344CB8AC3E}">
        <p14:creationId xmlns:p14="http://schemas.microsoft.com/office/powerpoint/2010/main" val="7136691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2FDA0-866E-AC43-C72E-48F9FEC03A1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CD6F106-A2BF-9BBA-CB01-FA0458816FF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B0CBB1D-18C0-601C-B6E8-7EDF0C6A4AAE}"/>
              </a:ext>
            </a:extLst>
          </p:cNvPr>
          <p:cNvSpPr>
            <a:spLocks noGrp="1"/>
          </p:cNvSpPr>
          <p:nvPr>
            <p:ph type="dt" sz="half" idx="10"/>
          </p:nvPr>
        </p:nvSpPr>
        <p:spPr/>
        <p:txBody>
          <a:bodyPr/>
          <a:lstStyle/>
          <a:p>
            <a:fld id="{08F6D18F-2730-BB49-A0C9-7DE42F018F16}" type="datetimeFigureOut">
              <a:rPr lang="en-US" smtClean="0"/>
              <a:t>10/12/26</a:t>
            </a:fld>
            <a:endParaRPr lang="en-US"/>
          </a:p>
        </p:txBody>
      </p:sp>
      <p:sp>
        <p:nvSpPr>
          <p:cNvPr id="5" name="Footer Placeholder 4">
            <a:extLst>
              <a:ext uri="{FF2B5EF4-FFF2-40B4-BE49-F238E27FC236}">
                <a16:creationId xmlns:a16="http://schemas.microsoft.com/office/drawing/2014/main" id="{E56073E2-46A2-CF78-0AEE-EFC705F125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B193EF5-1D6A-3E6E-4AA6-395E360EE6CD}"/>
              </a:ext>
            </a:extLst>
          </p:cNvPr>
          <p:cNvSpPr>
            <a:spLocks noGrp="1"/>
          </p:cNvSpPr>
          <p:nvPr>
            <p:ph type="sldNum" sz="quarter" idx="12"/>
          </p:nvPr>
        </p:nvSpPr>
        <p:spPr/>
        <p:txBody>
          <a:bodyPr/>
          <a:lstStyle/>
          <a:p>
            <a:fld id="{03F5CEB0-430C-1A4B-B73C-5BCD5C372276}" type="slidenum">
              <a:rPr lang="en-US" smtClean="0"/>
              <a:t>‹#›</a:t>
            </a:fld>
            <a:endParaRPr lang="en-US"/>
          </a:p>
        </p:txBody>
      </p:sp>
    </p:spTree>
    <p:extLst>
      <p:ext uri="{BB962C8B-B14F-4D97-AF65-F5344CB8AC3E}">
        <p14:creationId xmlns:p14="http://schemas.microsoft.com/office/powerpoint/2010/main" val="13386547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1502F-711F-DC50-3863-4ADC21CA4BA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8ACA09D-2460-651F-874B-87ADEDDB697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A469155-2909-96D7-5B6C-75222A785D2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34B6AD2-A1BE-409C-E58A-5836714C4DBE}"/>
              </a:ext>
            </a:extLst>
          </p:cNvPr>
          <p:cNvSpPr>
            <a:spLocks noGrp="1"/>
          </p:cNvSpPr>
          <p:nvPr>
            <p:ph type="dt" sz="half" idx="10"/>
          </p:nvPr>
        </p:nvSpPr>
        <p:spPr/>
        <p:txBody>
          <a:bodyPr/>
          <a:lstStyle/>
          <a:p>
            <a:fld id="{08F6D18F-2730-BB49-A0C9-7DE42F018F16}" type="datetimeFigureOut">
              <a:rPr lang="en-US" smtClean="0"/>
              <a:t>10/12/26</a:t>
            </a:fld>
            <a:endParaRPr lang="en-US"/>
          </a:p>
        </p:txBody>
      </p:sp>
      <p:sp>
        <p:nvSpPr>
          <p:cNvPr id="6" name="Footer Placeholder 5">
            <a:extLst>
              <a:ext uri="{FF2B5EF4-FFF2-40B4-BE49-F238E27FC236}">
                <a16:creationId xmlns:a16="http://schemas.microsoft.com/office/drawing/2014/main" id="{EEAA0436-A7C9-954B-382B-DB8AFE29555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65174E7-CDF5-5C31-2926-ABB01BD197CF}"/>
              </a:ext>
            </a:extLst>
          </p:cNvPr>
          <p:cNvSpPr>
            <a:spLocks noGrp="1"/>
          </p:cNvSpPr>
          <p:nvPr>
            <p:ph type="sldNum" sz="quarter" idx="12"/>
          </p:nvPr>
        </p:nvSpPr>
        <p:spPr/>
        <p:txBody>
          <a:bodyPr/>
          <a:lstStyle/>
          <a:p>
            <a:fld id="{03F5CEB0-430C-1A4B-B73C-5BCD5C372276}" type="slidenum">
              <a:rPr lang="en-US" smtClean="0"/>
              <a:t>‹#›</a:t>
            </a:fld>
            <a:endParaRPr lang="en-US"/>
          </a:p>
        </p:txBody>
      </p:sp>
    </p:spTree>
    <p:extLst>
      <p:ext uri="{BB962C8B-B14F-4D97-AF65-F5344CB8AC3E}">
        <p14:creationId xmlns:p14="http://schemas.microsoft.com/office/powerpoint/2010/main" val="504139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F2955-0FFD-7538-0ECC-7602AD77467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DD06A7A-C14D-54A5-9E60-80B3B738929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FB03762-B8B6-E943-EAF8-3D1AB2BC01A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AD90D56-5594-40EE-59D4-FEA33EB3474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5B92E0E-E158-BC8A-F16D-6D227EEDCEF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86DA62E0-2D03-3DB1-4914-7E474EE3674F}"/>
              </a:ext>
            </a:extLst>
          </p:cNvPr>
          <p:cNvSpPr>
            <a:spLocks noGrp="1"/>
          </p:cNvSpPr>
          <p:nvPr>
            <p:ph type="dt" sz="half" idx="10"/>
          </p:nvPr>
        </p:nvSpPr>
        <p:spPr/>
        <p:txBody>
          <a:bodyPr/>
          <a:lstStyle/>
          <a:p>
            <a:fld id="{08F6D18F-2730-BB49-A0C9-7DE42F018F16}" type="datetimeFigureOut">
              <a:rPr lang="en-US" smtClean="0"/>
              <a:t>10/12/26</a:t>
            </a:fld>
            <a:endParaRPr lang="en-US"/>
          </a:p>
        </p:txBody>
      </p:sp>
      <p:sp>
        <p:nvSpPr>
          <p:cNvPr id="8" name="Footer Placeholder 7">
            <a:extLst>
              <a:ext uri="{FF2B5EF4-FFF2-40B4-BE49-F238E27FC236}">
                <a16:creationId xmlns:a16="http://schemas.microsoft.com/office/drawing/2014/main" id="{43E72ED2-D8C3-BE56-DAFB-263EC28322A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F6C0325-2D86-FDFC-33EA-9ABB8CB7ACB9}"/>
              </a:ext>
            </a:extLst>
          </p:cNvPr>
          <p:cNvSpPr>
            <a:spLocks noGrp="1"/>
          </p:cNvSpPr>
          <p:nvPr>
            <p:ph type="sldNum" sz="quarter" idx="12"/>
          </p:nvPr>
        </p:nvSpPr>
        <p:spPr/>
        <p:txBody>
          <a:bodyPr/>
          <a:lstStyle/>
          <a:p>
            <a:fld id="{03F5CEB0-430C-1A4B-B73C-5BCD5C372276}" type="slidenum">
              <a:rPr lang="en-US" smtClean="0"/>
              <a:t>‹#›</a:t>
            </a:fld>
            <a:endParaRPr lang="en-US"/>
          </a:p>
        </p:txBody>
      </p:sp>
    </p:spTree>
    <p:extLst>
      <p:ext uri="{BB962C8B-B14F-4D97-AF65-F5344CB8AC3E}">
        <p14:creationId xmlns:p14="http://schemas.microsoft.com/office/powerpoint/2010/main" val="3201433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9ACFB6-A5EC-1695-8AD1-E80BDD03251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A34920C-796E-7085-4E1C-65457EF918A7}"/>
              </a:ext>
            </a:extLst>
          </p:cNvPr>
          <p:cNvSpPr>
            <a:spLocks noGrp="1"/>
          </p:cNvSpPr>
          <p:nvPr>
            <p:ph type="dt" sz="half" idx="10"/>
          </p:nvPr>
        </p:nvSpPr>
        <p:spPr/>
        <p:txBody>
          <a:bodyPr/>
          <a:lstStyle/>
          <a:p>
            <a:fld id="{08F6D18F-2730-BB49-A0C9-7DE42F018F16}" type="datetimeFigureOut">
              <a:rPr lang="en-US" smtClean="0"/>
              <a:t>10/12/26</a:t>
            </a:fld>
            <a:endParaRPr lang="en-US"/>
          </a:p>
        </p:txBody>
      </p:sp>
      <p:sp>
        <p:nvSpPr>
          <p:cNvPr id="4" name="Footer Placeholder 3">
            <a:extLst>
              <a:ext uri="{FF2B5EF4-FFF2-40B4-BE49-F238E27FC236}">
                <a16:creationId xmlns:a16="http://schemas.microsoft.com/office/drawing/2014/main" id="{D5DCCF53-4BEC-AF79-7555-913588A2ABA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8F1CAB5-AE52-2FBD-9BFB-148390478C96}"/>
              </a:ext>
            </a:extLst>
          </p:cNvPr>
          <p:cNvSpPr>
            <a:spLocks noGrp="1"/>
          </p:cNvSpPr>
          <p:nvPr>
            <p:ph type="sldNum" sz="quarter" idx="12"/>
          </p:nvPr>
        </p:nvSpPr>
        <p:spPr/>
        <p:txBody>
          <a:bodyPr/>
          <a:lstStyle/>
          <a:p>
            <a:fld id="{03F5CEB0-430C-1A4B-B73C-5BCD5C372276}" type="slidenum">
              <a:rPr lang="en-US" smtClean="0"/>
              <a:t>‹#›</a:t>
            </a:fld>
            <a:endParaRPr lang="en-US"/>
          </a:p>
        </p:txBody>
      </p:sp>
    </p:spTree>
    <p:extLst>
      <p:ext uri="{BB962C8B-B14F-4D97-AF65-F5344CB8AC3E}">
        <p14:creationId xmlns:p14="http://schemas.microsoft.com/office/powerpoint/2010/main" val="18209581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E0377D0-2FAE-FA98-06D5-4E05AD09968B}"/>
              </a:ext>
            </a:extLst>
          </p:cNvPr>
          <p:cNvSpPr>
            <a:spLocks noGrp="1"/>
          </p:cNvSpPr>
          <p:nvPr>
            <p:ph type="dt" sz="half" idx="10"/>
          </p:nvPr>
        </p:nvSpPr>
        <p:spPr/>
        <p:txBody>
          <a:bodyPr/>
          <a:lstStyle/>
          <a:p>
            <a:fld id="{08F6D18F-2730-BB49-A0C9-7DE42F018F16}" type="datetimeFigureOut">
              <a:rPr lang="en-US" smtClean="0"/>
              <a:t>10/12/26</a:t>
            </a:fld>
            <a:endParaRPr lang="en-US"/>
          </a:p>
        </p:txBody>
      </p:sp>
      <p:sp>
        <p:nvSpPr>
          <p:cNvPr id="3" name="Footer Placeholder 2">
            <a:extLst>
              <a:ext uri="{FF2B5EF4-FFF2-40B4-BE49-F238E27FC236}">
                <a16:creationId xmlns:a16="http://schemas.microsoft.com/office/drawing/2014/main" id="{CC1E8793-C403-62E7-19E9-1A39F70BD44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FFC02BD-151D-FF80-7C85-6679B6F46AAE}"/>
              </a:ext>
            </a:extLst>
          </p:cNvPr>
          <p:cNvSpPr>
            <a:spLocks noGrp="1"/>
          </p:cNvSpPr>
          <p:nvPr>
            <p:ph type="sldNum" sz="quarter" idx="12"/>
          </p:nvPr>
        </p:nvSpPr>
        <p:spPr/>
        <p:txBody>
          <a:bodyPr/>
          <a:lstStyle/>
          <a:p>
            <a:fld id="{03F5CEB0-430C-1A4B-B73C-5BCD5C372276}" type="slidenum">
              <a:rPr lang="en-US" smtClean="0"/>
              <a:t>‹#›</a:t>
            </a:fld>
            <a:endParaRPr lang="en-US"/>
          </a:p>
        </p:txBody>
      </p:sp>
    </p:spTree>
    <p:extLst>
      <p:ext uri="{BB962C8B-B14F-4D97-AF65-F5344CB8AC3E}">
        <p14:creationId xmlns:p14="http://schemas.microsoft.com/office/powerpoint/2010/main" val="14541819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AA6EA-87F6-513D-0899-0FE9DAC63A9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A2B57E6-53A7-702A-ACEC-1E13BCA8C5C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E4A6880-467F-BFC4-88A1-15CCA762A5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1B2599D-DCA3-92ED-69D3-7238D62ECE3C}"/>
              </a:ext>
            </a:extLst>
          </p:cNvPr>
          <p:cNvSpPr>
            <a:spLocks noGrp="1"/>
          </p:cNvSpPr>
          <p:nvPr>
            <p:ph type="dt" sz="half" idx="10"/>
          </p:nvPr>
        </p:nvSpPr>
        <p:spPr/>
        <p:txBody>
          <a:bodyPr/>
          <a:lstStyle/>
          <a:p>
            <a:fld id="{08F6D18F-2730-BB49-A0C9-7DE42F018F16}" type="datetimeFigureOut">
              <a:rPr lang="en-US" smtClean="0"/>
              <a:t>10/12/26</a:t>
            </a:fld>
            <a:endParaRPr lang="en-US"/>
          </a:p>
        </p:txBody>
      </p:sp>
      <p:sp>
        <p:nvSpPr>
          <p:cNvPr id="6" name="Footer Placeholder 5">
            <a:extLst>
              <a:ext uri="{FF2B5EF4-FFF2-40B4-BE49-F238E27FC236}">
                <a16:creationId xmlns:a16="http://schemas.microsoft.com/office/drawing/2014/main" id="{C617BD3B-1A9D-4657-4871-F3C7D62004E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B879F90-B9E4-D2B5-BAAD-D4B9061E6756}"/>
              </a:ext>
            </a:extLst>
          </p:cNvPr>
          <p:cNvSpPr>
            <a:spLocks noGrp="1"/>
          </p:cNvSpPr>
          <p:nvPr>
            <p:ph type="sldNum" sz="quarter" idx="12"/>
          </p:nvPr>
        </p:nvSpPr>
        <p:spPr/>
        <p:txBody>
          <a:bodyPr/>
          <a:lstStyle/>
          <a:p>
            <a:fld id="{03F5CEB0-430C-1A4B-B73C-5BCD5C372276}" type="slidenum">
              <a:rPr lang="en-US" smtClean="0"/>
              <a:t>‹#›</a:t>
            </a:fld>
            <a:endParaRPr lang="en-US"/>
          </a:p>
        </p:txBody>
      </p:sp>
    </p:spTree>
    <p:extLst>
      <p:ext uri="{BB962C8B-B14F-4D97-AF65-F5344CB8AC3E}">
        <p14:creationId xmlns:p14="http://schemas.microsoft.com/office/powerpoint/2010/main" val="727499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6C582-7392-028E-09F0-21508A7E9D0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76F269D-7589-5A96-2EAB-A480267E7537}"/>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2ACB5B0-0E1A-06C5-5EA8-FCC4984DCCE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C5A777C-99D1-28C3-957A-54A4362024FC}"/>
              </a:ext>
            </a:extLst>
          </p:cNvPr>
          <p:cNvSpPr>
            <a:spLocks noGrp="1"/>
          </p:cNvSpPr>
          <p:nvPr>
            <p:ph type="dt" sz="half" idx="10"/>
          </p:nvPr>
        </p:nvSpPr>
        <p:spPr/>
        <p:txBody>
          <a:bodyPr/>
          <a:lstStyle/>
          <a:p>
            <a:fld id="{08F6D18F-2730-BB49-A0C9-7DE42F018F16}" type="datetimeFigureOut">
              <a:rPr lang="en-US" smtClean="0"/>
              <a:t>10/12/26</a:t>
            </a:fld>
            <a:endParaRPr lang="en-US"/>
          </a:p>
        </p:txBody>
      </p:sp>
      <p:sp>
        <p:nvSpPr>
          <p:cNvPr id="6" name="Footer Placeholder 5">
            <a:extLst>
              <a:ext uri="{FF2B5EF4-FFF2-40B4-BE49-F238E27FC236}">
                <a16:creationId xmlns:a16="http://schemas.microsoft.com/office/drawing/2014/main" id="{387A3DF7-22A0-7629-5A29-C29E8B82830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A5B5400-752D-4970-A50A-1336131700CC}"/>
              </a:ext>
            </a:extLst>
          </p:cNvPr>
          <p:cNvSpPr>
            <a:spLocks noGrp="1"/>
          </p:cNvSpPr>
          <p:nvPr>
            <p:ph type="sldNum" sz="quarter" idx="12"/>
          </p:nvPr>
        </p:nvSpPr>
        <p:spPr/>
        <p:txBody>
          <a:bodyPr/>
          <a:lstStyle/>
          <a:p>
            <a:fld id="{03F5CEB0-430C-1A4B-B73C-5BCD5C372276}" type="slidenum">
              <a:rPr lang="en-US" smtClean="0"/>
              <a:t>‹#›</a:t>
            </a:fld>
            <a:endParaRPr lang="en-US"/>
          </a:p>
        </p:txBody>
      </p:sp>
    </p:spTree>
    <p:extLst>
      <p:ext uri="{BB962C8B-B14F-4D97-AF65-F5344CB8AC3E}">
        <p14:creationId xmlns:p14="http://schemas.microsoft.com/office/powerpoint/2010/main" val="27285377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66402-0C5E-426B-6AAA-93B4041D2D7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119CC15-B3AC-B2E3-E223-16070D6E19D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2E0E1DC-C78F-994A-7F4E-63FEB8C5E58F}"/>
              </a:ext>
            </a:extLst>
          </p:cNvPr>
          <p:cNvSpPr>
            <a:spLocks noGrp="1"/>
          </p:cNvSpPr>
          <p:nvPr>
            <p:ph type="dt" sz="half" idx="10"/>
          </p:nvPr>
        </p:nvSpPr>
        <p:spPr/>
        <p:txBody>
          <a:bodyPr/>
          <a:lstStyle/>
          <a:p>
            <a:fld id="{08F6D18F-2730-BB49-A0C9-7DE42F018F16}" type="datetimeFigureOut">
              <a:rPr lang="en-US" smtClean="0"/>
              <a:t>10/12/26</a:t>
            </a:fld>
            <a:endParaRPr lang="en-US"/>
          </a:p>
        </p:txBody>
      </p:sp>
      <p:sp>
        <p:nvSpPr>
          <p:cNvPr id="5" name="Footer Placeholder 4">
            <a:extLst>
              <a:ext uri="{FF2B5EF4-FFF2-40B4-BE49-F238E27FC236}">
                <a16:creationId xmlns:a16="http://schemas.microsoft.com/office/drawing/2014/main" id="{067D8EB6-9FFF-774A-BC7C-8446C13ADD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37F0338-A302-D693-47D1-60FA4AB03D38}"/>
              </a:ext>
            </a:extLst>
          </p:cNvPr>
          <p:cNvSpPr>
            <a:spLocks noGrp="1"/>
          </p:cNvSpPr>
          <p:nvPr>
            <p:ph type="sldNum" sz="quarter" idx="12"/>
          </p:nvPr>
        </p:nvSpPr>
        <p:spPr/>
        <p:txBody>
          <a:bodyPr/>
          <a:lstStyle/>
          <a:p>
            <a:fld id="{03F5CEB0-430C-1A4B-B73C-5BCD5C372276}" type="slidenum">
              <a:rPr lang="en-US" smtClean="0"/>
              <a:t>‹#›</a:t>
            </a:fld>
            <a:endParaRPr lang="en-US"/>
          </a:p>
        </p:txBody>
      </p:sp>
    </p:spTree>
    <p:extLst>
      <p:ext uri="{BB962C8B-B14F-4D97-AF65-F5344CB8AC3E}">
        <p14:creationId xmlns:p14="http://schemas.microsoft.com/office/powerpoint/2010/main" val="28019347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A6EDAD1-CC52-38CF-D7EC-5B883DEF8555}"/>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7A63630-E1B9-18F0-7A99-84AA72F8073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4A432A1-DC84-243F-479A-102AA94D671A}"/>
              </a:ext>
            </a:extLst>
          </p:cNvPr>
          <p:cNvSpPr>
            <a:spLocks noGrp="1"/>
          </p:cNvSpPr>
          <p:nvPr>
            <p:ph type="dt" sz="half" idx="10"/>
          </p:nvPr>
        </p:nvSpPr>
        <p:spPr/>
        <p:txBody>
          <a:bodyPr/>
          <a:lstStyle/>
          <a:p>
            <a:fld id="{08F6D18F-2730-BB49-A0C9-7DE42F018F16}" type="datetimeFigureOut">
              <a:rPr lang="en-US" smtClean="0"/>
              <a:t>10/12/26</a:t>
            </a:fld>
            <a:endParaRPr lang="en-US"/>
          </a:p>
        </p:txBody>
      </p:sp>
      <p:sp>
        <p:nvSpPr>
          <p:cNvPr id="5" name="Footer Placeholder 4">
            <a:extLst>
              <a:ext uri="{FF2B5EF4-FFF2-40B4-BE49-F238E27FC236}">
                <a16:creationId xmlns:a16="http://schemas.microsoft.com/office/drawing/2014/main" id="{B8620AD0-51B2-4FB1-4954-979E3676128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F61AF0-3551-3699-F9D9-89DEBF6FCB5E}"/>
              </a:ext>
            </a:extLst>
          </p:cNvPr>
          <p:cNvSpPr>
            <a:spLocks noGrp="1"/>
          </p:cNvSpPr>
          <p:nvPr>
            <p:ph type="sldNum" sz="quarter" idx="12"/>
          </p:nvPr>
        </p:nvSpPr>
        <p:spPr/>
        <p:txBody>
          <a:bodyPr/>
          <a:lstStyle/>
          <a:p>
            <a:fld id="{03F5CEB0-430C-1A4B-B73C-5BCD5C372276}" type="slidenum">
              <a:rPr lang="en-US" smtClean="0"/>
              <a:t>‹#›</a:t>
            </a:fld>
            <a:endParaRPr lang="en-US"/>
          </a:p>
        </p:txBody>
      </p:sp>
    </p:spTree>
    <p:extLst>
      <p:ext uri="{BB962C8B-B14F-4D97-AF65-F5344CB8AC3E}">
        <p14:creationId xmlns:p14="http://schemas.microsoft.com/office/powerpoint/2010/main" val="26549008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791012-2310-E8F3-3A3A-1B70A789FB4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A347479-849A-1D4D-8FC6-14131895D5F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BD2B513-C9FB-B793-4CEB-CEA1903F102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8F6D18F-2730-BB49-A0C9-7DE42F018F16}" type="datetimeFigureOut">
              <a:rPr lang="en-US" smtClean="0"/>
              <a:t>10/12/26</a:t>
            </a:fld>
            <a:endParaRPr lang="en-US"/>
          </a:p>
        </p:txBody>
      </p:sp>
      <p:sp>
        <p:nvSpPr>
          <p:cNvPr id="5" name="Footer Placeholder 4">
            <a:extLst>
              <a:ext uri="{FF2B5EF4-FFF2-40B4-BE49-F238E27FC236}">
                <a16:creationId xmlns:a16="http://schemas.microsoft.com/office/drawing/2014/main" id="{83DF4587-19E6-1EE9-FD3B-603B0F17E4F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7A7FDF6D-EC08-8426-C4EE-4F65B0F7F97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3F5CEB0-430C-1A4B-B73C-5BCD5C372276}" type="slidenum">
              <a:rPr lang="en-US" smtClean="0"/>
              <a:t>‹#›</a:t>
            </a:fld>
            <a:endParaRPr lang="en-US"/>
          </a:p>
        </p:txBody>
      </p:sp>
    </p:spTree>
    <p:extLst>
      <p:ext uri="{BB962C8B-B14F-4D97-AF65-F5344CB8AC3E}">
        <p14:creationId xmlns:p14="http://schemas.microsoft.com/office/powerpoint/2010/main" val="31375568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C193E4-013A-2415-77B4-73D5CD1258BD}"/>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Lifespan psychology development in early childhood</a:t>
            </a:r>
            <a:endParaRPr lang="en-US" sz="4000">
              <a:solidFill>
                <a:srgbClr val="FFFFFF"/>
              </a:solidFill>
            </a:endParaRPr>
          </a:p>
        </p:txBody>
      </p:sp>
      <p:sp>
        <p:nvSpPr>
          <p:cNvPr id="3" name="Subtitle 2">
            <a:extLst>
              <a:ext uri="{FF2B5EF4-FFF2-40B4-BE49-F238E27FC236}">
                <a16:creationId xmlns:a16="http://schemas.microsoft.com/office/drawing/2014/main" id="{5CC2F3EC-A13B-238D-8BF0-F12A004C2DB6}"/>
              </a:ext>
            </a:extLst>
          </p:cNvPr>
          <p:cNvSpPr>
            <a:spLocks noGrp="1"/>
          </p:cNvSpPr>
          <p:nvPr>
            <p:ph idx="1"/>
          </p:nvPr>
        </p:nvSpPr>
        <p:spPr>
          <a:xfrm>
            <a:off x="6503158" y="649480"/>
            <a:ext cx="4862447" cy="5546047"/>
          </a:xfrm>
        </p:spPr>
        <p:txBody>
          <a:bodyPr anchor="ctr">
            <a:normAutofit/>
          </a:bodyPr>
          <a:lstStyle/>
          <a:p>
            <a:r>
              <a:rPr lang="en-GB" sz="2000"/>
              <a:t>Name: Priscilla Sanka</a:t>
            </a:r>
          </a:p>
          <a:p>
            <a:r>
              <a:rPr lang="en-GB" sz="2000"/>
              <a:t>Student Number: 2519775</a:t>
            </a:r>
          </a:p>
          <a:p>
            <a:r>
              <a:rPr lang="en-GB" sz="2000" err="1"/>
              <a:t>Moulde:Psychology</a:t>
            </a:r>
            <a:r>
              <a:rPr lang="en-GB" sz="2000"/>
              <a:t> in health and social LCHS4010</a:t>
            </a:r>
          </a:p>
          <a:p>
            <a:r>
              <a:rPr lang="en-GB" sz="2000"/>
              <a:t>Date:6/10/2026</a:t>
            </a:r>
            <a:endParaRPr lang="en-US" sz="2000"/>
          </a:p>
        </p:txBody>
      </p:sp>
    </p:spTree>
    <p:extLst>
      <p:ext uri="{BB962C8B-B14F-4D97-AF65-F5344CB8AC3E}">
        <p14:creationId xmlns:p14="http://schemas.microsoft.com/office/powerpoint/2010/main" val="894488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F19802-BEAD-7F1B-C5A1-1DC8A458D6D3}"/>
              </a:ext>
            </a:extLst>
          </p:cNvPr>
          <p:cNvSpPr>
            <a:spLocks noGrp="1"/>
          </p:cNvSpPr>
          <p:nvPr>
            <p:ph type="title"/>
          </p:nvPr>
        </p:nvSpPr>
        <p:spPr>
          <a:xfrm>
            <a:off x="6094105" y="802955"/>
            <a:ext cx="4977976" cy="1454051"/>
          </a:xfrm>
        </p:spPr>
        <p:txBody>
          <a:bodyPr>
            <a:normAutofit/>
          </a:bodyPr>
          <a:lstStyle/>
          <a:p>
            <a:r>
              <a:rPr lang="en-GB" sz="3300">
                <a:solidFill>
                  <a:schemeClr val="tx2"/>
                </a:solidFill>
              </a:rPr>
              <a:t>Introduction: Shona is a three year old child who has recently started nursery.</a:t>
            </a:r>
            <a:endParaRPr lang="en-US" sz="3300">
              <a:solidFill>
                <a:schemeClr val="tx2"/>
              </a:solidFill>
            </a:endParaRPr>
          </a:p>
        </p:txBody>
      </p:sp>
      <p:pic>
        <p:nvPicPr>
          <p:cNvPr id="10" name="Graphic 9" descr="Head with Gears">
            <a:extLst>
              <a:ext uri="{FF2B5EF4-FFF2-40B4-BE49-F238E27FC236}">
                <a16:creationId xmlns:a16="http://schemas.microsoft.com/office/drawing/2014/main" id="{6671C0AC-7C79-0B86-F4E5-A92A22199DD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6951" y="1793846"/>
            <a:ext cx="3620021" cy="3620021"/>
          </a:xfrm>
          <a:prstGeom prst="rect">
            <a:avLst/>
          </a:prstGeom>
        </p:spPr>
      </p:pic>
      <p:sp>
        <p:nvSpPr>
          <p:cNvPr id="6" name="Content Placeholder 5">
            <a:extLst>
              <a:ext uri="{FF2B5EF4-FFF2-40B4-BE49-F238E27FC236}">
                <a16:creationId xmlns:a16="http://schemas.microsoft.com/office/drawing/2014/main" id="{99B76C17-C671-21EE-B5CC-2231292E0311}"/>
              </a:ext>
            </a:extLst>
          </p:cNvPr>
          <p:cNvSpPr>
            <a:spLocks noGrp="1"/>
          </p:cNvSpPr>
          <p:nvPr>
            <p:ph idx="1"/>
          </p:nvPr>
        </p:nvSpPr>
        <p:spPr>
          <a:xfrm>
            <a:off x="6090574" y="2421682"/>
            <a:ext cx="4977578" cy="3639289"/>
          </a:xfrm>
        </p:spPr>
        <p:txBody>
          <a:bodyPr anchor="ctr">
            <a:normAutofit/>
          </a:bodyPr>
          <a:lstStyle/>
          <a:p>
            <a:r>
              <a:rPr lang="en-GB" sz="1800">
                <a:solidFill>
                  <a:schemeClr val="tx2"/>
                </a:solidFill>
              </a:rPr>
              <a:t>She demonstrates:</a:t>
            </a:r>
          </a:p>
          <a:p>
            <a:pPr lvl="0"/>
            <a:r>
              <a:rPr lang="en-GB" sz="1800">
                <a:solidFill>
                  <a:schemeClr val="tx2"/>
                </a:solidFill>
              </a:rPr>
              <a:t>Separation anxiety when carers leave</a:t>
            </a:r>
          </a:p>
          <a:p>
            <a:pPr lvl="0"/>
            <a:r>
              <a:rPr lang="en-GB" sz="1800">
                <a:solidFill>
                  <a:schemeClr val="tx2"/>
                </a:solidFill>
              </a:rPr>
              <a:t>Limited verbal communication</a:t>
            </a:r>
          </a:p>
          <a:p>
            <a:pPr lvl="0"/>
            <a:r>
              <a:rPr lang="en-GB" sz="1800">
                <a:solidFill>
                  <a:schemeClr val="tx2"/>
                </a:solidFill>
              </a:rPr>
              <a:t>Difficulty joining group play</a:t>
            </a:r>
          </a:p>
          <a:p>
            <a:r>
              <a:rPr lang="en-GB" sz="1800">
                <a:solidFill>
                  <a:schemeClr val="tx2"/>
                </a:solidFill>
              </a:rPr>
              <a:t>This presentation will explain how Erikson’s and Piaget’s theories help understand Shona’s development and identify evidence-based interventions to support her emotional, social and cognitive wellbeing.</a:t>
            </a:r>
          </a:p>
        </p:txBody>
      </p:sp>
      <p:grpSp>
        <p:nvGrpSpPr>
          <p:cNvPr id="17" name="Group 16">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8" name="Freeform: Shape 17">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7596993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Colourful carved figures of humans">
            <a:extLst>
              <a:ext uri="{FF2B5EF4-FFF2-40B4-BE49-F238E27FC236}">
                <a16:creationId xmlns:a16="http://schemas.microsoft.com/office/drawing/2014/main" id="{FB76C85C-D24F-D63C-BB3B-0BAF45925CC8}"/>
              </a:ext>
            </a:extLst>
          </p:cNvPr>
          <p:cNvPicPr>
            <a:picLocks noChangeAspect="1"/>
          </p:cNvPicPr>
          <p:nvPr/>
        </p:nvPicPr>
        <p:blipFill>
          <a:blip r:embed="rId2">
            <a:alphaModFix amt="55000"/>
          </a:blip>
          <a:srcRect t="21052"/>
          <a:stretch>
            <a:fillRect/>
          </a:stretch>
        </p:blipFill>
        <p:spPr>
          <a:xfrm>
            <a:off x="20" y="-9107"/>
            <a:ext cx="12191980" cy="6858000"/>
          </a:xfrm>
          <a:prstGeom prst="rect">
            <a:avLst/>
          </a:prstGeom>
        </p:spPr>
      </p:pic>
      <p:sp>
        <p:nvSpPr>
          <p:cNvPr id="2" name="Title 1">
            <a:extLst>
              <a:ext uri="{FF2B5EF4-FFF2-40B4-BE49-F238E27FC236}">
                <a16:creationId xmlns:a16="http://schemas.microsoft.com/office/drawing/2014/main" id="{E605A4DB-8E60-3CDE-A556-05B0428E8137}"/>
              </a:ext>
            </a:extLst>
          </p:cNvPr>
          <p:cNvSpPr>
            <a:spLocks noGrp="1"/>
          </p:cNvSpPr>
          <p:nvPr>
            <p:ph type="title"/>
          </p:nvPr>
        </p:nvSpPr>
        <p:spPr>
          <a:xfrm>
            <a:off x="686834" y="591344"/>
            <a:ext cx="3200400" cy="5585619"/>
          </a:xfrm>
        </p:spPr>
        <p:txBody>
          <a:bodyPr>
            <a:normAutofit/>
          </a:bodyPr>
          <a:lstStyle/>
          <a:p>
            <a:r>
              <a:rPr lang="en-GB" sz="2800" b="1">
                <a:solidFill>
                  <a:srgbClr val="FFFFFF"/>
                </a:solidFill>
              </a:rPr>
              <a:t>Erikson’s Psychosocial Theory</a:t>
            </a:r>
            <a:br>
              <a:rPr lang="en-GB" sz="2800" b="1">
                <a:solidFill>
                  <a:srgbClr val="FFFFFF"/>
                </a:solidFill>
              </a:rPr>
            </a:br>
            <a:r>
              <a:rPr lang="en-GB" sz="2800" b="1">
                <a:solidFill>
                  <a:srgbClr val="FFFFFF"/>
                </a:solidFill>
              </a:rPr>
              <a:t>Stage: Initiative vs Guilt (3–6 years)</a:t>
            </a:r>
            <a:br>
              <a:rPr lang="en-GB" sz="2800" b="1">
                <a:solidFill>
                  <a:srgbClr val="FFFFFF"/>
                </a:solidFill>
              </a:rPr>
            </a:br>
            <a:r>
              <a:rPr lang="en-GB" sz="2800">
                <a:solidFill>
                  <a:srgbClr val="FFFFFF"/>
                </a:solidFill>
              </a:rPr>
              <a:t>Erikson believed children’s emotional and social development occurs in stages.</a:t>
            </a:r>
            <a:br>
              <a:rPr lang="en-GB" sz="2800">
                <a:solidFill>
                  <a:srgbClr val="FFFFFF"/>
                </a:solidFill>
              </a:rPr>
            </a:br>
            <a:endParaRPr lang="en-US" sz="2800">
              <a:solidFill>
                <a:srgbClr val="FFFFFF"/>
              </a:solidFill>
            </a:endParaRP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Subtitle 4">
            <a:extLst>
              <a:ext uri="{FF2B5EF4-FFF2-40B4-BE49-F238E27FC236}">
                <a16:creationId xmlns:a16="http://schemas.microsoft.com/office/drawing/2014/main" id="{B56112D3-3D4C-4A7C-091C-C53A207C416C}"/>
              </a:ext>
            </a:extLst>
          </p:cNvPr>
          <p:cNvSpPr>
            <a:spLocks noGrp="1"/>
          </p:cNvSpPr>
          <p:nvPr>
            <p:ph idx="1"/>
          </p:nvPr>
        </p:nvSpPr>
        <p:spPr>
          <a:xfrm>
            <a:off x="4447308" y="591344"/>
            <a:ext cx="6906491" cy="5585619"/>
          </a:xfrm>
        </p:spPr>
        <p:txBody>
          <a:bodyPr anchor="ctr">
            <a:normAutofit/>
          </a:bodyPr>
          <a:lstStyle/>
          <a:p>
            <a:r>
              <a:rPr lang="en-GB" sz="1100">
                <a:solidFill>
                  <a:srgbClr val="FFFFFF"/>
                </a:solidFill>
              </a:rPr>
              <a:t>Between ages 3 and 6 children should:</a:t>
            </a:r>
          </a:p>
          <a:p>
            <a:pPr lvl="0"/>
            <a:r>
              <a:rPr lang="en-GB" sz="1100">
                <a:solidFill>
                  <a:srgbClr val="FFFFFF"/>
                </a:solidFill>
              </a:rPr>
              <a:t>become independent</a:t>
            </a:r>
          </a:p>
          <a:p>
            <a:pPr lvl="0"/>
            <a:r>
              <a:rPr lang="en-GB" sz="1100">
                <a:solidFill>
                  <a:srgbClr val="FFFFFF"/>
                </a:solidFill>
              </a:rPr>
              <a:t>make choices</a:t>
            </a:r>
          </a:p>
          <a:p>
            <a:pPr lvl="0"/>
            <a:r>
              <a:rPr lang="en-GB" sz="1100">
                <a:solidFill>
                  <a:srgbClr val="FFFFFF"/>
                </a:solidFill>
              </a:rPr>
              <a:t>explore their environment</a:t>
            </a:r>
          </a:p>
          <a:p>
            <a:pPr lvl="0"/>
            <a:r>
              <a:rPr lang="en-GB" sz="1100">
                <a:solidFill>
                  <a:srgbClr val="FFFFFF"/>
                </a:solidFill>
              </a:rPr>
              <a:t>build confidence</a:t>
            </a:r>
          </a:p>
          <a:p>
            <a:pPr lvl="0"/>
            <a:r>
              <a:rPr lang="en-GB" sz="1100">
                <a:solidFill>
                  <a:srgbClr val="FFFFFF"/>
                </a:solidFill>
              </a:rPr>
              <a:t>interact with others</a:t>
            </a:r>
          </a:p>
          <a:p>
            <a:r>
              <a:rPr lang="en-GB" sz="1100">
                <a:solidFill>
                  <a:srgbClr val="FFFFFF"/>
                </a:solidFill>
              </a:rPr>
              <a:t>Positive support develops:</a:t>
            </a:r>
          </a:p>
          <a:p>
            <a:pPr lvl="0"/>
            <a:r>
              <a:rPr lang="en-GB" sz="1100">
                <a:solidFill>
                  <a:srgbClr val="FFFFFF"/>
                </a:solidFill>
              </a:rPr>
              <a:t>confidence</a:t>
            </a:r>
          </a:p>
          <a:p>
            <a:pPr lvl="0"/>
            <a:r>
              <a:rPr lang="en-GB" sz="1100">
                <a:solidFill>
                  <a:srgbClr val="FFFFFF"/>
                </a:solidFill>
              </a:rPr>
              <a:t>independence</a:t>
            </a:r>
          </a:p>
          <a:p>
            <a:pPr lvl="0"/>
            <a:r>
              <a:rPr lang="en-GB" sz="1100">
                <a:solidFill>
                  <a:srgbClr val="FFFFFF"/>
                </a:solidFill>
              </a:rPr>
              <a:t>resilience</a:t>
            </a:r>
          </a:p>
          <a:p>
            <a:r>
              <a:rPr lang="en-GB" sz="1100">
                <a:solidFill>
                  <a:srgbClr val="FFFFFF"/>
                </a:solidFill>
              </a:rPr>
              <a:t>Negative experiences may lead to:</a:t>
            </a:r>
          </a:p>
          <a:p>
            <a:pPr lvl="0"/>
            <a:r>
              <a:rPr lang="en-GB" sz="1100">
                <a:solidFill>
                  <a:srgbClr val="FFFFFF"/>
                </a:solidFill>
              </a:rPr>
              <a:t>guilt</a:t>
            </a:r>
          </a:p>
          <a:p>
            <a:pPr lvl="0"/>
            <a:r>
              <a:rPr lang="en-GB" sz="1100">
                <a:solidFill>
                  <a:srgbClr val="FFFFFF"/>
                </a:solidFill>
              </a:rPr>
              <a:t>anxiety</a:t>
            </a:r>
          </a:p>
          <a:p>
            <a:pPr lvl="0"/>
            <a:r>
              <a:rPr lang="en-GB" sz="1100">
                <a:solidFill>
                  <a:srgbClr val="FFFFFF"/>
                </a:solidFill>
              </a:rPr>
              <a:t>low confidence</a:t>
            </a:r>
          </a:p>
          <a:p>
            <a:pPr lvl="0"/>
            <a:r>
              <a:rPr lang="en-GB" sz="1100">
                <a:solidFill>
                  <a:srgbClr val="FFFFFF"/>
                </a:solidFill>
              </a:rPr>
              <a:t>withdrawal</a:t>
            </a:r>
          </a:p>
          <a:p>
            <a:r>
              <a:rPr lang="en-GB" sz="1100" b="1">
                <a:solidFill>
                  <a:srgbClr val="FFFFFF"/>
                </a:solidFill>
              </a:rPr>
              <a:t>Key concepts</a:t>
            </a:r>
            <a:endParaRPr lang="en-GB" sz="1100">
              <a:solidFill>
                <a:srgbClr val="FFFFFF"/>
              </a:solidFill>
            </a:endParaRPr>
          </a:p>
          <a:p>
            <a:pPr lvl="0"/>
            <a:r>
              <a:rPr lang="en-GB" sz="1100">
                <a:solidFill>
                  <a:srgbClr val="FFFFFF"/>
                </a:solidFill>
              </a:rPr>
              <a:t>Initiative</a:t>
            </a:r>
          </a:p>
          <a:p>
            <a:pPr lvl="0"/>
            <a:r>
              <a:rPr lang="en-GB" sz="1100">
                <a:solidFill>
                  <a:srgbClr val="FFFFFF"/>
                </a:solidFill>
              </a:rPr>
              <a:t>Self-confidence</a:t>
            </a:r>
          </a:p>
          <a:p>
            <a:pPr lvl="0"/>
            <a:r>
              <a:rPr lang="en-GB" sz="1100">
                <a:solidFill>
                  <a:srgbClr val="FFFFFF"/>
                </a:solidFill>
              </a:rPr>
              <a:t>Emotional security</a:t>
            </a:r>
          </a:p>
          <a:p>
            <a:pPr lvl="0"/>
            <a:r>
              <a:rPr lang="en-GB" sz="1100">
                <a:solidFill>
                  <a:srgbClr val="FFFFFF"/>
                </a:solidFill>
              </a:rPr>
              <a:t>Relationships</a:t>
            </a:r>
          </a:p>
        </p:txBody>
      </p:sp>
    </p:spTree>
    <p:extLst>
      <p:ext uri="{BB962C8B-B14F-4D97-AF65-F5344CB8AC3E}">
        <p14:creationId xmlns:p14="http://schemas.microsoft.com/office/powerpoint/2010/main" val="42801086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1B04EF-9A1A-247E-9EE7-9B6A8CE557F2}"/>
              </a:ext>
            </a:extLst>
          </p:cNvPr>
          <p:cNvSpPr>
            <a:spLocks noGrp="1"/>
          </p:cNvSpPr>
          <p:nvPr>
            <p:ph type="title"/>
          </p:nvPr>
        </p:nvSpPr>
        <p:spPr>
          <a:xfrm>
            <a:off x="686834" y="1153572"/>
            <a:ext cx="3200400" cy="4461163"/>
          </a:xfrm>
        </p:spPr>
        <p:txBody>
          <a:bodyPr>
            <a:normAutofit/>
          </a:bodyPr>
          <a:lstStyle/>
          <a:p>
            <a:r>
              <a:rPr lang="en-GB" b="1">
                <a:solidFill>
                  <a:srgbClr val="FFFFFF"/>
                </a:solidFill>
              </a:rPr>
              <a:t>Applying Erikson to Shona</a:t>
            </a:r>
            <a:br>
              <a:rPr lang="en-GB" b="1">
                <a:solidFill>
                  <a:srgbClr val="FFFFFF"/>
                </a:solidFill>
              </a:rPr>
            </a:b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4D9F4DB-5F4B-E065-8C14-79599374AFB6}"/>
              </a:ext>
            </a:extLst>
          </p:cNvPr>
          <p:cNvSpPr>
            <a:spLocks noGrp="1"/>
          </p:cNvSpPr>
          <p:nvPr>
            <p:ph idx="1"/>
          </p:nvPr>
        </p:nvSpPr>
        <p:spPr>
          <a:xfrm>
            <a:off x="4447308" y="591344"/>
            <a:ext cx="6906491" cy="5585619"/>
          </a:xfrm>
        </p:spPr>
        <p:txBody>
          <a:bodyPr anchor="ctr">
            <a:normAutofit/>
          </a:bodyPr>
          <a:lstStyle/>
          <a:p>
            <a:r>
              <a:rPr lang="en-GB" sz="2000"/>
              <a:t>Shona’s separation anxiety suggests she has not yet developed enough emotional security within the nursery environment.</a:t>
            </a:r>
          </a:p>
          <a:p>
            <a:r>
              <a:rPr lang="en-GB" sz="2000"/>
              <a:t>Her limited communication may reduce her confidence when interacting with staff and children.</a:t>
            </a:r>
          </a:p>
          <a:p>
            <a:r>
              <a:rPr lang="en-GB" sz="2000"/>
              <a:t>Difficulty joining group play may indicate fear of making mistakes or unfamiliarity with new social situations.</a:t>
            </a:r>
          </a:p>
          <a:p>
            <a:r>
              <a:rPr lang="en-GB" sz="2000"/>
              <a:t>According to </a:t>
            </a:r>
            <a:r>
              <a:rPr lang="en-GB" sz="2000" err="1"/>
              <a:t>Erikson</a:t>
            </a:r>
            <a:r>
              <a:rPr lang="en-GB" sz="2000"/>
              <a:t>, practitioners should provide:</a:t>
            </a:r>
          </a:p>
          <a:p>
            <a:pPr lvl="0"/>
            <a:r>
              <a:rPr lang="en-GB" sz="2000"/>
              <a:t>consistent caregivers</a:t>
            </a:r>
          </a:p>
          <a:p>
            <a:pPr lvl="0"/>
            <a:r>
              <a:rPr lang="en-GB" sz="2000"/>
              <a:t>praise</a:t>
            </a:r>
          </a:p>
          <a:p>
            <a:pPr lvl="0"/>
            <a:r>
              <a:rPr lang="en-GB" sz="2000"/>
              <a:t>encouragement</a:t>
            </a:r>
          </a:p>
          <a:p>
            <a:pPr lvl="0"/>
            <a:r>
              <a:rPr lang="en-GB" sz="2000"/>
              <a:t>opportunities for independent play</a:t>
            </a:r>
          </a:p>
          <a:p>
            <a:pPr lvl="0"/>
            <a:r>
              <a:rPr lang="en-GB" sz="2000"/>
              <a:t>reassurance during transitions</a:t>
            </a:r>
          </a:p>
          <a:p>
            <a:r>
              <a:rPr lang="en-GB" sz="2000"/>
              <a:t>This helps build confidence and emotional security.</a:t>
            </a:r>
          </a:p>
          <a:p>
            <a:endParaRPr lang="en-US" sz="2000"/>
          </a:p>
        </p:txBody>
      </p:sp>
    </p:spTree>
    <p:extLst>
      <p:ext uri="{BB962C8B-B14F-4D97-AF65-F5344CB8AC3E}">
        <p14:creationId xmlns:p14="http://schemas.microsoft.com/office/powerpoint/2010/main" val="10025940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Numbers and symbols">
            <a:extLst>
              <a:ext uri="{FF2B5EF4-FFF2-40B4-BE49-F238E27FC236}">
                <a16:creationId xmlns:a16="http://schemas.microsoft.com/office/drawing/2014/main" id="{2FB6C890-FDFE-4286-F773-560D62A9C729}"/>
              </a:ext>
            </a:extLst>
          </p:cNvPr>
          <p:cNvPicPr>
            <a:picLocks noChangeAspect="1"/>
          </p:cNvPicPr>
          <p:nvPr/>
        </p:nvPicPr>
        <p:blipFill>
          <a:blip r:embed="rId2">
            <a:alphaModFix amt="55000"/>
          </a:blip>
          <a:srcRect t="13028" b="2702"/>
          <a:stretch>
            <a:fillRect/>
          </a:stretch>
        </p:blipFill>
        <p:spPr>
          <a:xfrm>
            <a:off x="20" y="-9107"/>
            <a:ext cx="12191980" cy="6858000"/>
          </a:xfrm>
          <a:prstGeom prst="rect">
            <a:avLst/>
          </a:prstGeom>
        </p:spPr>
      </p:pic>
      <p:sp>
        <p:nvSpPr>
          <p:cNvPr id="2" name="Title 1">
            <a:extLst>
              <a:ext uri="{FF2B5EF4-FFF2-40B4-BE49-F238E27FC236}">
                <a16:creationId xmlns:a16="http://schemas.microsoft.com/office/drawing/2014/main" id="{C3BA027C-6DB9-9C51-A2EF-0CD0B2E3E44D}"/>
              </a:ext>
            </a:extLst>
          </p:cNvPr>
          <p:cNvSpPr>
            <a:spLocks noGrp="1"/>
          </p:cNvSpPr>
          <p:nvPr>
            <p:ph type="title"/>
          </p:nvPr>
        </p:nvSpPr>
        <p:spPr>
          <a:xfrm>
            <a:off x="686834" y="591344"/>
            <a:ext cx="3200400" cy="5585619"/>
          </a:xfrm>
        </p:spPr>
        <p:txBody>
          <a:bodyPr>
            <a:normAutofit/>
          </a:bodyPr>
          <a:lstStyle/>
          <a:p>
            <a:r>
              <a:rPr lang="en-GB" sz="4100" b="1">
                <a:solidFill>
                  <a:srgbClr val="FFFFFF"/>
                </a:solidFill>
              </a:rPr>
              <a:t>Piaget’s Cognitive Development Theory</a:t>
            </a:r>
            <a:br>
              <a:rPr lang="en-GB" sz="4100" b="1">
                <a:solidFill>
                  <a:srgbClr val="FFFFFF"/>
                </a:solidFill>
              </a:rPr>
            </a:br>
            <a:endParaRPr lang="en-US" sz="4100">
              <a:solidFill>
                <a:srgbClr val="FFFFFF"/>
              </a:solidFill>
            </a:endParaRPr>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7B85E9A-F737-4636-C15A-FDBDAA448BCA}"/>
              </a:ext>
            </a:extLst>
          </p:cNvPr>
          <p:cNvSpPr>
            <a:spLocks noGrp="1"/>
          </p:cNvSpPr>
          <p:nvPr>
            <p:ph idx="1"/>
          </p:nvPr>
        </p:nvSpPr>
        <p:spPr>
          <a:xfrm>
            <a:off x="4447308" y="591344"/>
            <a:ext cx="6906491" cy="5585619"/>
          </a:xfrm>
        </p:spPr>
        <p:txBody>
          <a:bodyPr anchor="ctr">
            <a:normAutofit/>
          </a:bodyPr>
          <a:lstStyle/>
          <a:p>
            <a:r>
              <a:rPr lang="en-GB" sz="2000" b="1">
                <a:solidFill>
                  <a:srgbClr val="FFFFFF"/>
                </a:solidFill>
              </a:rPr>
              <a:t>Preoperational Stage (2–7 years)</a:t>
            </a:r>
          </a:p>
          <a:p>
            <a:r>
              <a:rPr lang="en-GB" sz="2000">
                <a:solidFill>
                  <a:srgbClr val="FFFFFF"/>
                </a:solidFill>
              </a:rPr>
              <a:t>Piaget believed children actively construct knowledge through experiences.</a:t>
            </a:r>
          </a:p>
          <a:p>
            <a:r>
              <a:rPr lang="en-GB" sz="2000">
                <a:solidFill>
                  <a:srgbClr val="FFFFFF"/>
                </a:solidFill>
              </a:rPr>
              <a:t>Characteristics include:</a:t>
            </a:r>
          </a:p>
          <a:p>
            <a:pPr lvl="0"/>
            <a:r>
              <a:rPr lang="en-GB" sz="2000">
                <a:solidFill>
                  <a:srgbClr val="FFFFFF"/>
                </a:solidFill>
              </a:rPr>
              <a:t>language develops rapidly</a:t>
            </a:r>
          </a:p>
          <a:p>
            <a:pPr lvl="0"/>
            <a:r>
              <a:rPr lang="en-GB" sz="2000">
                <a:solidFill>
                  <a:srgbClr val="FFFFFF"/>
                </a:solidFill>
              </a:rPr>
              <a:t>symbolic play</a:t>
            </a:r>
          </a:p>
          <a:p>
            <a:pPr lvl="0"/>
            <a:r>
              <a:rPr lang="en-GB" sz="2000">
                <a:solidFill>
                  <a:srgbClr val="FFFFFF"/>
                </a:solidFill>
              </a:rPr>
              <a:t>imagination</a:t>
            </a:r>
          </a:p>
          <a:p>
            <a:pPr lvl="0"/>
            <a:r>
              <a:rPr lang="en-GB" sz="2000">
                <a:solidFill>
                  <a:srgbClr val="FFFFFF"/>
                </a:solidFill>
              </a:rPr>
              <a:t>egocentric thinking</a:t>
            </a:r>
          </a:p>
          <a:p>
            <a:pPr lvl="0"/>
            <a:r>
              <a:rPr lang="en-GB" sz="2000">
                <a:solidFill>
                  <a:srgbClr val="FFFFFF"/>
                </a:solidFill>
              </a:rPr>
              <a:t>learning through exploration</a:t>
            </a:r>
          </a:p>
          <a:p>
            <a:r>
              <a:rPr lang="en-GB" sz="2000">
                <a:solidFill>
                  <a:srgbClr val="FFFFFF"/>
                </a:solidFill>
              </a:rPr>
              <a:t>Children cannot yet think logically like older children.</a:t>
            </a:r>
          </a:p>
          <a:p>
            <a:r>
              <a:rPr lang="en-GB" sz="2000">
                <a:solidFill>
                  <a:srgbClr val="FFFFFF"/>
                </a:solidFill>
              </a:rPr>
              <a:t>Learning occurs best through:</a:t>
            </a:r>
          </a:p>
          <a:p>
            <a:pPr lvl="0"/>
            <a:r>
              <a:rPr lang="en-GB" sz="2000">
                <a:solidFill>
                  <a:srgbClr val="FFFFFF"/>
                </a:solidFill>
              </a:rPr>
              <a:t>play</a:t>
            </a:r>
          </a:p>
          <a:p>
            <a:pPr lvl="0"/>
            <a:r>
              <a:rPr lang="en-GB" sz="2000">
                <a:solidFill>
                  <a:srgbClr val="FFFFFF"/>
                </a:solidFill>
              </a:rPr>
              <a:t>hands-on experiences</a:t>
            </a:r>
          </a:p>
          <a:p>
            <a:pPr lvl="0"/>
            <a:r>
              <a:rPr lang="en-GB" sz="2000">
                <a:solidFill>
                  <a:srgbClr val="FFFFFF"/>
                </a:solidFill>
              </a:rPr>
              <a:t>interaction</a:t>
            </a:r>
          </a:p>
          <a:p>
            <a:endParaRPr lang="en-US" sz="2000">
              <a:solidFill>
                <a:srgbClr val="FFFFFF"/>
              </a:solidFill>
            </a:endParaRPr>
          </a:p>
        </p:txBody>
      </p:sp>
    </p:spTree>
    <p:extLst>
      <p:ext uri="{BB962C8B-B14F-4D97-AF65-F5344CB8AC3E}">
        <p14:creationId xmlns:p14="http://schemas.microsoft.com/office/powerpoint/2010/main" val="20999026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B35E9-D058-E1F2-B294-3657EA6E6121}"/>
              </a:ext>
            </a:extLst>
          </p:cNvPr>
          <p:cNvSpPr>
            <a:spLocks noGrp="1"/>
          </p:cNvSpPr>
          <p:nvPr>
            <p:ph type="title"/>
          </p:nvPr>
        </p:nvSpPr>
        <p:spPr>
          <a:xfrm>
            <a:off x="8079978" y="741391"/>
            <a:ext cx="3369234" cy="1616203"/>
          </a:xfrm>
        </p:spPr>
        <p:txBody>
          <a:bodyPr anchor="b">
            <a:normAutofit/>
          </a:bodyPr>
          <a:lstStyle/>
          <a:p>
            <a:r>
              <a:rPr lang="en-GB" sz="3200" b="1"/>
              <a:t>Applying Piaget to Shona</a:t>
            </a:r>
            <a:br>
              <a:rPr lang="en-GB" sz="3200" b="1"/>
            </a:br>
            <a:endParaRPr lang="en-US" sz="3200"/>
          </a:p>
        </p:txBody>
      </p:sp>
      <p:pic>
        <p:nvPicPr>
          <p:cNvPr id="5" name="Picture 4" descr="Drawings on colourful paper">
            <a:extLst>
              <a:ext uri="{FF2B5EF4-FFF2-40B4-BE49-F238E27FC236}">
                <a16:creationId xmlns:a16="http://schemas.microsoft.com/office/drawing/2014/main" id="{7E813A04-CA9D-E853-C254-86E1408E049B}"/>
              </a:ext>
            </a:extLst>
          </p:cNvPr>
          <p:cNvPicPr>
            <a:picLocks noChangeAspect="1"/>
          </p:cNvPicPr>
          <p:nvPr/>
        </p:nvPicPr>
        <p:blipFill>
          <a:blip r:embed="rId2"/>
          <a:srcRect l="3906" r="24163" b="-1"/>
          <a:stretch>
            <a:fillRect/>
          </a:stretch>
        </p:blipFill>
        <p:spPr>
          <a:xfrm>
            <a:off x="20" y="10"/>
            <a:ext cx="7390243" cy="6857990"/>
          </a:xfrm>
          <a:prstGeom prst="rect">
            <a:avLst/>
          </a:prstGeom>
        </p:spPr>
      </p:pic>
      <p:sp>
        <p:nvSpPr>
          <p:cNvPr id="9" name="Rectangle 8">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 name="Content Placeholder 2">
            <a:extLst>
              <a:ext uri="{FF2B5EF4-FFF2-40B4-BE49-F238E27FC236}">
                <a16:creationId xmlns:a16="http://schemas.microsoft.com/office/drawing/2014/main" id="{8CF66557-7D02-3FCA-AF39-4731642D6DD5}"/>
              </a:ext>
            </a:extLst>
          </p:cNvPr>
          <p:cNvSpPr>
            <a:spLocks noGrp="1"/>
          </p:cNvSpPr>
          <p:nvPr>
            <p:ph idx="1"/>
          </p:nvPr>
        </p:nvSpPr>
        <p:spPr>
          <a:xfrm>
            <a:off x="8079978" y="2533476"/>
            <a:ext cx="3369234" cy="3447832"/>
          </a:xfrm>
        </p:spPr>
        <p:txBody>
          <a:bodyPr>
            <a:normAutofit/>
          </a:bodyPr>
          <a:lstStyle/>
          <a:p>
            <a:r>
              <a:rPr lang="en-GB" sz="1100"/>
              <a:t>Shona’s limited verbal communication may affect her ability to express thoughts and understand others. Difficulty engaging in group activities may result from her cognitive stage where she struggles to understand different viewpoint . Practitioners should:</a:t>
            </a:r>
          </a:p>
          <a:p>
            <a:pPr lvl="0"/>
            <a:r>
              <a:rPr lang="en-GB" sz="1100"/>
              <a:t>use play-based learning</a:t>
            </a:r>
          </a:p>
          <a:p>
            <a:pPr lvl="0"/>
            <a:r>
              <a:rPr lang="en-GB" sz="1100"/>
              <a:t>visual resources</a:t>
            </a:r>
          </a:p>
          <a:p>
            <a:pPr lvl="0"/>
            <a:r>
              <a:rPr lang="en-GB" sz="1100"/>
              <a:t>modelling language</a:t>
            </a:r>
          </a:p>
          <a:p>
            <a:pPr lvl="0"/>
            <a:r>
              <a:rPr lang="en-GB" sz="1100"/>
              <a:t>simple instructions</a:t>
            </a:r>
          </a:p>
          <a:p>
            <a:pPr lvl="0"/>
            <a:r>
              <a:rPr lang="en-GB" sz="1100"/>
              <a:t>sensory activities</a:t>
            </a:r>
          </a:p>
          <a:p>
            <a:pPr lvl="0"/>
            <a:r>
              <a:rPr lang="en-GB" sz="1100"/>
              <a:t>role play</a:t>
            </a:r>
          </a:p>
          <a:p>
            <a:r>
              <a:rPr lang="en-GB" sz="1100"/>
              <a:t>These activities support language, thinking and social understanding.</a:t>
            </a:r>
          </a:p>
          <a:p>
            <a:endParaRPr lang="en-US" sz="1100"/>
          </a:p>
        </p:txBody>
      </p:sp>
    </p:spTree>
    <p:extLst>
      <p:ext uri="{BB962C8B-B14F-4D97-AF65-F5344CB8AC3E}">
        <p14:creationId xmlns:p14="http://schemas.microsoft.com/office/powerpoint/2010/main" val="1339503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525DF6-A2E3-6139-490F-A63D0C3F5CB7}"/>
              </a:ext>
            </a:extLst>
          </p:cNvPr>
          <p:cNvSpPr>
            <a:spLocks noGrp="1"/>
          </p:cNvSpPr>
          <p:nvPr>
            <p:ph type="title"/>
          </p:nvPr>
        </p:nvSpPr>
        <p:spPr>
          <a:xfrm>
            <a:off x="686834" y="591344"/>
            <a:ext cx="3200400" cy="5585619"/>
          </a:xfrm>
        </p:spPr>
        <p:txBody>
          <a:bodyPr>
            <a:normAutofit/>
          </a:bodyPr>
          <a:lstStyle/>
          <a:p>
            <a:r>
              <a:rPr lang="en-GB" b="1">
                <a:solidFill>
                  <a:srgbClr val="FFFFFF"/>
                </a:solidFill>
              </a:rPr>
              <a:t>Nature and Nurture</a:t>
            </a:r>
            <a:br>
              <a:rPr lang="en-GB" b="1">
                <a:solidFill>
                  <a:srgbClr val="FFFFFF"/>
                </a:solidFill>
              </a:rPr>
            </a:b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100E325-1561-5B5D-22ED-4BDA4500B54C}"/>
              </a:ext>
            </a:extLst>
          </p:cNvPr>
          <p:cNvSpPr>
            <a:spLocks noGrp="1"/>
          </p:cNvSpPr>
          <p:nvPr>
            <p:ph idx="1"/>
          </p:nvPr>
        </p:nvSpPr>
        <p:spPr>
          <a:xfrm>
            <a:off x="4447308" y="591344"/>
            <a:ext cx="6906491" cy="5585619"/>
          </a:xfrm>
        </p:spPr>
        <p:txBody>
          <a:bodyPr anchor="ctr">
            <a:normAutofit/>
          </a:bodyPr>
          <a:lstStyle/>
          <a:p>
            <a:r>
              <a:rPr lang="en-GB" sz="1800"/>
              <a:t>Psychological development is influenced by both biological and environmental factor  </a:t>
            </a:r>
            <a:r>
              <a:rPr lang="en-GB" sz="1800" b="1"/>
              <a:t>Nature:</a:t>
            </a:r>
          </a:p>
          <a:p>
            <a:pPr lvl="0"/>
            <a:r>
              <a:rPr lang="en-GB" sz="1800"/>
              <a:t>temperament</a:t>
            </a:r>
          </a:p>
          <a:p>
            <a:pPr lvl="0"/>
            <a:r>
              <a:rPr lang="en-GB" sz="1800"/>
              <a:t>genetics</a:t>
            </a:r>
          </a:p>
          <a:p>
            <a:pPr lvl="0"/>
            <a:r>
              <a:rPr lang="en-GB" sz="1800"/>
              <a:t>brain development</a:t>
            </a:r>
          </a:p>
          <a:p>
            <a:pPr lvl="0"/>
            <a:r>
              <a:rPr lang="en-GB" sz="1800"/>
              <a:t>personality</a:t>
            </a:r>
          </a:p>
          <a:p>
            <a:r>
              <a:rPr lang="en-GB" sz="1800"/>
              <a:t>These may contribute to Shona’s anxiety or communication style. </a:t>
            </a:r>
            <a:r>
              <a:rPr lang="en-GB" sz="1800" b="1"/>
              <a:t>Nurture: </a:t>
            </a:r>
          </a:p>
          <a:p>
            <a:pPr lvl="0"/>
            <a:r>
              <a:rPr lang="en-GB" sz="1800"/>
              <a:t>family relationships</a:t>
            </a:r>
          </a:p>
          <a:p>
            <a:pPr lvl="0"/>
            <a:r>
              <a:rPr lang="en-GB" sz="1800"/>
              <a:t>nursery environment</a:t>
            </a:r>
          </a:p>
          <a:p>
            <a:pPr lvl="0"/>
            <a:r>
              <a:rPr lang="en-GB" sz="1800"/>
              <a:t>quality of care</a:t>
            </a:r>
          </a:p>
          <a:p>
            <a:pPr lvl="0"/>
            <a:r>
              <a:rPr lang="en-GB" sz="1800"/>
              <a:t>interactions with adults</a:t>
            </a:r>
          </a:p>
          <a:p>
            <a:pPr lvl="0"/>
            <a:r>
              <a:rPr lang="en-GB" sz="1800"/>
              <a:t>opportunities for play</a:t>
            </a:r>
          </a:p>
          <a:p>
            <a:r>
              <a:rPr lang="en-GB" sz="1800"/>
              <a:t>Both </a:t>
            </a:r>
            <a:r>
              <a:rPr lang="en-GB" sz="1800" err="1"/>
              <a:t>Erikson</a:t>
            </a:r>
            <a:r>
              <a:rPr lang="en-GB" sz="1800"/>
              <a:t> and Piaget recognise that supportive environments promote healthy development.</a:t>
            </a:r>
          </a:p>
          <a:p>
            <a:endParaRPr lang="en-US" sz="1800"/>
          </a:p>
        </p:txBody>
      </p:sp>
    </p:spTree>
    <p:extLst>
      <p:ext uri="{BB962C8B-B14F-4D97-AF65-F5344CB8AC3E}">
        <p14:creationId xmlns:p14="http://schemas.microsoft.com/office/powerpoint/2010/main" val="26192021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F5716A-C0AB-19E6-E8F0-A830C47C6B7B}"/>
              </a:ext>
            </a:extLst>
          </p:cNvPr>
          <p:cNvSpPr>
            <a:spLocks noGrp="1"/>
          </p:cNvSpPr>
          <p:nvPr>
            <p:ph type="title"/>
          </p:nvPr>
        </p:nvSpPr>
        <p:spPr>
          <a:xfrm>
            <a:off x="686834" y="1153572"/>
            <a:ext cx="3200400" cy="4461163"/>
          </a:xfrm>
        </p:spPr>
        <p:txBody>
          <a:bodyPr>
            <a:normAutofit/>
          </a:bodyPr>
          <a:lstStyle/>
          <a:p>
            <a:r>
              <a:rPr lang="en-GB" sz="4100" b="1">
                <a:solidFill>
                  <a:srgbClr val="FFFFFF"/>
                </a:solidFill>
              </a:rPr>
              <a:t>Practical Interventions</a:t>
            </a:r>
            <a:br>
              <a:rPr lang="en-GB" sz="4100" b="1">
                <a:solidFill>
                  <a:srgbClr val="FFFFFF"/>
                </a:solidFill>
              </a:rPr>
            </a:br>
            <a:endParaRPr lang="en-US" sz="4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82A59B8-AC34-891D-9B1A-623DD2C3D250}"/>
              </a:ext>
            </a:extLst>
          </p:cNvPr>
          <p:cNvSpPr>
            <a:spLocks noGrp="1"/>
          </p:cNvSpPr>
          <p:nvPr>
            <p:ph idx="1"/>
          </p:nvPr>
        </p:nvSpPr>
        <p:spPr>
          <a:xfrm>
            <a:off x="4447308" y="591344"/>
            <a:ext cx="6906491" cy="5585619"/>
          </a:xfrm>
        </p:spPr>
        <p:txBody>
          <a:bodyPr anchor="ctr">
            <a:normAutofit/>
          </a:bodyPr>
          <a:lstStyle/>
          <a:p>
            <a:r>
              <a:rPr lang="en-GB" sz="1300" b="1"/>
              <a:t>Emotional Support</a:t>
            </a:r>
          </a:p>
          <a:p>
            <a:pPr lvl="0"/>
            <a:r>
              <a:rPr lang="en-GB" sz="1300"/>
              <a:t>key person approach</a:t>
            </a:r>
          </a:p>
          <a:p>
            <a:pPr lvl="0"/>
            <a:r>
              <a:rPr lang="en-GB" sz="1300"/>
              <a:t>gradual settling-in sessions</a:t>
            </a:r>
          </a:p>
          <a:p>
            <a:pPr lvl="0"/>
            <a:r>
              <a:rPr lang="en-GB" sz="1300"/>
              <a:t>positive reinforcement</a:t>
            </a:r>
          </a:p>
          <a:p>
            <a:pPr lvl="0"/>
            <a:r>
              <a:rPr lang="en-GB" sz="1300"/>
              <a:t>comfort objects</a:t>
            </a:r>
          </a:p>
          <a:p>
            <a:pPr lvl="0"/>
            <a:r>
              <a:rPr lang="en-GB" sz="1300"/>
              <a:t>regular communication with parents</a:t>
            </a:r>
          </a:p>
          <a:p>
            <a:r>
              <a:rPr lang="en-GB" sz="1300" b="1"/>
              <a:t>Social Development</a:t>
            </a:r>
          </a:p>
          <a:p>
            <a:pPr lvl="0"/>
            <a:r>
              <a:rPr lang="en-GB" sz="1300"/>
              <a:t>small group play</a:t>
            </a:r>
          </a:p>
          <a:p>
            <a:pPr lvl="0"/>
            <a:r>
              <a:rPr lang="en-GB" sz="1300"/>
              <a:t>buddy system</a:t>
            </a:r>
          </a:p>
          <a:p>
            <a:pPr lvl="0"/>
            <a:r>
              <a:rPr lang="en-GB" sz="1300"/>
              <a:t>modelling positive interactions</a:t>
            </a:r>
          </a:p>
          <a:p>
            <a:r>
              <a:rPr lang="en-GB" sz="1300" b="1"/>
              <a:t>Cognitive Development</a:t>
            </a:r>
          </a:p>
          <a:p>
            <a:pPr lvl="0"/>
            <a:r>
              <a:rPr lang="en-GB" sz="1300"/>
              <a:t>storytelling</a:t>
            </a:r>
          </a:p>
          <a:p>
            <a:pPr lvl="0"/>
            <a:r>
              <a:rPr lang="en-GB" sz="1300"/>
              <a:t>puzzles</a:t>
            </a:r>
          </a:p>
          <a:p>
            <a:pPr lvl="0"/>
            <a:r>
              <a:rPr lang="en-GB" sz="1300"/>
              <a:t>pretend play</a:t>
            </a:r>
          </a:p>
          <a:p>
            <a:pPr lvl="0"/>
            <a:r>
              <a:rPr lang="en-GB" sz="1300"/>
              <a:t>picture cards</a:t>
            </a:r>
          </a:p>
          <a:p>
            <a:pPr lvl="0"/>
            <a:r>
              <a:rPr lang="en-GB" sz="1300"/>
              <a:t>singing</a:t>
            </a:r>
          </a:p>
          <a:p>
            <a:pPr lvl="0"/>
            <a:r>
              <a:rPr lang="en-GB" sz="1300"/>
              <a:t>language-rich activities</a:t>
            </a:r>
          </a:p>
          <a:p>
            <a:r>
              <a:rPr lang="en-GB" sz="1300"/>
              <a:t>These interventions promote emotional wellbeing, communication and confidence.</a:t>
            </a:r>
          </a:p>
        </p:txBody>
      </p:sp>
    </p:spTree>
    <p:extLst>
      <p:ext uri="{BB962C8B-B14F-4D97-AF65-F5344CB8AC3E}">
        <p14:creationId xmlns:p14="http://schemas.microsoft.com/office/powerpoint/2010/main" val="8256801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F5B083-E297-1C92-22E4-87F50A327940}"/>
              </a:ext>
            </a:extLst>
          </p:cNvPr>
          <p:cNvSpPr>
            <a:spLocks noGrp="1"/>
          </p:cNvSpPr>
          <p:nvPr>
            <p:ph type="title"/>
          </p:nvPr>
        </p:nvSpPr>
        <p:spPr>
          <a:xfrm>
            <a:off x="686834" y="591344"/>
            <a:ext cx="3200400" cy="5585619"/>
          </a:xfrm>
        </p:spPr>
        <p:txBody>
          <a:bodyPr>
            <a:normAutofit/>
          </a:bodyPr>
          <a:lstStyle/>
          <a:p>
            <a:r>
              <a:rPr lang="en-GB" b="1">
                <a:solidFill>
                  <a:srgbClr val="FFFFFF"/>
                </a:solidFill>
              </a:rPr>
              <a:t>Conclusion</a:t>
            </a:r>
            <a:br>
              <a:rPr lang="en-GB" b="1">
                <a:solidFill>
                  <a:srgbClr val="FFFFFF"/>
                </a:solidFill>
              </a:rPr>
            </a:b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FEF8E23-B586-45AB-CC9F-5E401B1836CD}"/>
              </a:ext>
            </a:extLst>
          </p:cNvPr>
          <p:cNvSpPr>
            <a:spLocks noGrp="1"/>
          </p:cNvSpPr>
          <p:nvPr>
            <p:ph idx="1"/>
          </p:nvPr>
        </p:nvSpPr>
        <p:spPr>
          <a:xfrm>
            <a:off x="4447308" y="591344"/>
            <a:ext cx="6906491" cy="5585619"/>
          </a:xfrm>
        </p:spPr>
        <p:txBody>
          <a:bodyPr anchor="ctr">
            <a:normAutofit/>
          </a:bodyPr>
          <a:lstStyle/>
          <a:p>
            <a:r>
              <a:rPr lang="en-GB" sz="2200" err="1"/>
              <a:t>Erikson</a:t>
            </a:r>
            <a:r>
              <a:rPr lang="en-GB" sz="2200"/>
              <a:t> explains Shona’s emotional and social difficulties through the need to develop initiative and confidence.</a:t>
            </a:r>
          </a:p>
          <a:p>
            <a:r>
              <a:rPr lang="en-GB" sz="2200"/>
              <a:t>Piaget explains her cognitive development and language abilities through the </a:t>
            </a:r>
            <a:r>
              <a:rPr lang="en-GB" sz="2200" err="1"/>
              <a:t>preoperational</a:t>
            </a:r>
            <a:r>
              <a:rPr lang="en-GB" sz="2200"/>
              <a:t> stage.</a:t>
            </a:r>
          </a:p>
          <a:p>
            <a:r>
              <a:rPr lang="en-GB" sz="2200"/>
              <a:t>Together these theories help practitioners understand:</a:t>
            </a:r>
          </a:p>
          <a:p>
            <a:pPr lvl="0"/>
            <a:r>
              <a:rPr lang="en-GB" sz="2200"/>
              <a:t>separation anxiety</a:t>
            </a:r>
          </a:p>
          <a:p>
            <a:pPr lvl="0"/>
            <a:r>
              <a:rPr lang="en-GB" sz="2200"/>
              <a:t>communication difficulties</a:t>
            </a:r>
          </a:p>
          <a:p>
            <a:pPr lvl="0"/>
            <a:r>
              <a:rPr lang="en-GB" sz="2200"/>
              <a:t>social interaction</a:t>
            </a:r>
          </a:p>
          <a:p>
            <a:pPr lvl="0"/>
            <a:r>
              <a:rPr lang="en-GB" sz="2200"/>
              <a:t>learning needs</a:t>
            </a:r>
          </a:p>
          <a:p>
            <a:r>
              <a:rPr lang="en-GB" sz="2200"/>
              <a:t>Evidence-based interventions can improve Shona’s emotional, social and cognitive development </a:t>
            </a:r>
          </a:p>
          <a:p>
            <a:endParaRPr lang="en-US" sz="2200"/>
          </a:p>
        </p:txBody>
      </p:sp>
    </p:spTree>
    <p:extLst>
      <p:ext uri="{BB962C8B-B14F-4D97-AF65-F5344CB8AC3E}">
        <p14:creationId xmlns:p14="http://schemas.microsoft.com/office/powerpoint/2010/main" val="4807510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D4E4AD-D404-91FD-4A24-55E9D1228C3D}"/>
              </a:ext>
            </a:extLst>
          </p:cNvPr>
          <p:cNvSpPr>
            <a:spLocks noGrp="1"/>
          </p:cNvSpPr>
          <p:nvPr>
            <p:ph type="title"/>
          </p:nvPr>
        </p:nvSpPr>
        <p:spPr>
          <a:xfrm>
            <a:off x="956826" y="1112969"/>
            <a:ext cx="3937298" cy="4166010"/>
          </a:xfrm>
        </p:spPr>
        <p:txBody>
          <a:bodyPr>
            <a:normAutofit/>
          </a:bodyPr>
          <a:lstStyle/>
          <a:p>
            <a:r>
              <a:rPr lang="en-GB" b="1">
                <a:solidFill>
                  <a:srgbClr val="FFFFFF"/>
                </a:solidFill>
              </a:rPr>
              <a:t>References (Harvard</a:t>
            </a:r>
            <a:br>
              <a:rPr lang="en-GB" b="1">
                <a:solidFill>
                  <a:srgbClr val="FFFFFF"/>
                </a:solidFill>
              </a:rPr>
            </a:br>
            <a:endParaRPr lang="en-US">
              <a:solidFill>
                <a:srgbClr val="FFFFFF"/>
              </a:solidFill>
            </a:endParaRP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801CDA71-F85B-9E4F-C6CA-EAFDDEFC95BC}"/>
              </a:ext>
            </a:extLst>
          </p:cNvPr>
          <p:cNvSpPr>
            <a:spLocks noGrp="1"/>
          </p:cNvSpPr>
          <p:nvPr>
            <p:ph idx="1"/>
          </p:nvPr>
        </p:nvSpPr>
        <p:spPr>
          <a:xfrm>
            <a:off x="6096000" y="820880"/>
            <a:ext cx="5257799" cy="4889350"/>
          </a:xfrm>
        </p:spPr>
        <p:txBody>
          <a:bodyPr>
            <a:normAutofit/>
          </a:bodyPr>
          <a:lstStyle/>
          <a:p>
            <a:r>
              <a:rPr lang="en-GB" sz="1800"/>
              <a:t>Berk, L.E. (2023) </a:t>
            </a:r>
            <a:r>
              <a:rPr lang="en-GB" sz="1800" i="1"/>
              <a:t>Development Through the Lifespan</a:t>
            </a:r>
            <a:r>
              <a:rPr lang="en-GB" sz="1800"/>
              <a:t>. 8th ed. Pearson. </a:t>
            </a:r>
          </a:p>
          <a:p>
            <a:r>
              <a:rPr lang="en-GB" sz="1800" err="1"/>
              <a:t>Bowlby</a:t>
            </a:r>
            <a:r>
              <a:rPr lang="en-GB" sz="1800"/>
              <a:t>, J. (1988) </a:t>
            </a:r>
            <a:r>
              <a:rPr lang="en-GB" sz="1800" i="1"/>
              <a:t>A Secure Base</a:t>
            </a:r>
            <a:r>
              <a:rPr lang="en-GB" sz="1800"/>
              <a:t>. London: </a:t>
            </a:r>
            <a:r>
              <a:rPr lang="en-GB" sz="1800" err="1"/>
              <a:t>Routledge</a:t>
            </a:r>
            <a:r>
              <a:rPr lang="en-GB" sz="1800"/>
              <a:t>. </a:t>
            </a:r>
          </a:p>
          <a:p>
            <a:r>
              <a:rPr lang="en-GB" sz="1800"/>
              <a:t>Department for Education (2024) </a:t>
            </a:r>
            <a:r>
              <a:rPr lang="en-GB" sz="1800" i="1"/>
              <a:t>Early Years Foundation Stage Framework</a:t>
            </a:r>
            <a:r>
              <a:rPr lang="en-GB" sz="1800"/>
              <a:t>. </a:t>
            </a:r>
          </a:p>
          <a:p>
            <a:r>
              <a:rPr lang="en-GB" sz="1800" err="1"/>
              <a:t>Erikson</a:t>
            </a:r>
            <a:r>
              <a:rPr lang="en-GB" sz="1800"/>
              <a:t>, E.H. (1963) </a:t>
            </a:r>
            <a:r>
              <a:rPr lang="en-GB" sz="1800" i="1"/>
              <a:t>Childhood and Society</a:t>
            </a:r>
            <a:r>
              <a:rPr lang="en-GB" sz="1800"/>
              <a:t>. 2nd ed. New York: Norton. </a:t>
            </a:r>
          </a:p>
          <a:p>
            <a:r>
              <a:rPr lang="en-GB" sz="1800"/>
              <a:t>Piaget, J. (1952) </a:t>
            </a:r>
            <a:r>
              <a:rPr lang="en-GB" sz="1800" i="1"/>
              <a:t>The Origins of Intelligence in Children</a:t>
            </a:r>
            <a:r>
              <a:rPr lang="en-GB" sz="1800"/>
              <a:t>. New York: International Universities Press. </a:t>
            </a:r>
          </a:p>
          <a:p>
            <a:r>
              <a:rPr lang="en-GB" sz="1800"/>
              <a:t>Piaget, J. (1962) </a:t>
            </a:r>
            <a:r>
              <a:rPr lang="en-GB" sz="1800" i="1"/>
              <a:t>Play, Dreams and Imitation in Childhood</a:t>
            </a:r>
            <a:r>
              <a:rPr lang="en-GB" sz="1800"/>
              <a:t>. London: </a:t>
            </a:r>
            <a:r>
              <a:rPr lang="en-GB" sz="1800" err="1"/>
              <a:t>Routledge</a:t>
            </a:r>
            <a:r>
              <a:rPr lang="en-GB" sz="1800"/>
              <a:t>. </a:t>
            </a:r>
          </a:p>
          <a:p>
            <a:r>
              <a:rPr lang="en-GB" sz="1800" err="1"/>
              <a:t>Vygotsky</a:t>
            </a:r>
            <a:r>
              <a:rPr lang="en-GB" sz="1800"/>
              <a:t>, L.S. (1978) </a:t>
            </a:r>
            <a:r>
              <a:rPr lang="en-GB" sz="1800" i="1"/>
              <a:t>Mind in Society</a:t>
            </a:r>
            <a:r>
              <a:rPr lang="en-GB" sz="1800"/>
              <a:t>. Harvard University Press. </a:t>
            </a:r>
          </a:p>
          <a:p>
            <a:endParaRPr lang="en-US" sz="180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4896380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Lifespan psychology development in early childhood</vt:lpstr>
      <vt:lpstr>Introduction: Shona is a three year old child who has recently started nursery.</vt:lpstr>
      <vt:lpstr>Erikson’s Psychosocial Theory Stage: Initiative vs Guilt (3–6 years) Erikson believed children’s emotional and social development occurs in stages. </vt:lpstr>
      <vt:lpstr>Applying Erikson to Shona </vt:lpstr>
      <vt:lpstr>Piaget’s Cognitive Development Theory </vt:lpstr>
      <vt:lpstr>Applying Piaget to Shona </vt:lpstr>
      <vt:lpstr>Nature and Nurture </vt:lpstr>
      <vt:lpstr>Practical Interventions </vt:lpstr>
      <vt:lpstr>Conclusion </vt:lpstr>
      <vt:lpstr>References (Harvard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Lifespan psychology development in early childhood</dc:title>
  <dc:creator>Priscilla Sanka (2519775)</dc:creator>
  <cp:lastModifiedBy>Priscilla Sanka (2519775)</cp:lastModifiedBy>
  <cp:revision>1</cp:revision>
  <dcterms:created xsi:type="dcterms:W3CDTF">2026-10-06T19:20:38Z</dcterms:created>
  <dcterms:modified xsi:type="dcterms:W3CDTF">2026-10-12T10:27:16Z</dcterms:modified>
</cp:coreProperties>
</file>