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840E531D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56" r:id="rId2"/>
    <p:sldId id="258" r:id="rId3"/>
    <p:sldId id="259" r:id="rId4"/>
    <p:sldId id="260" r:id="rId5"/>
    <p:sldId id="264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F54D348D-7A44-E604-AC9C-0AFC4F216707}" name="andrei toma" initials="at" userId="a7aa004d85c0298a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C6D7D9-1E81-446F-92EF-8AEC4EA2438E}" v="18" dt="2023-02-09T22:57:12.9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microsoft.com/office/2018/10/relationships/authors" Target="authors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i toma" userId="a7aa004d85c0298a" providerId="LiveId" clId="{8FC6D7D9-1E81-446F-92EF-8AEC4EA2438E}"/>
    <pc:docChg chg="undo custSel addSld delSld modSld sldOrd">
      <pc:chgData name="andrei toma" userId="a7aa004d85c0298a" providerId="LiveId" clId="{8FC6D7D9-1E81-446F-92EF-8AEC4EA2438E}" dt="2023-02-09T22:57:36.390" v="1683" actId="20577"/>
      <pc:docMkLst>
        <pc:docMk/>
      </pc:docMkLst>
      <pc:sldChg chg="addSp delSp modSp mod delAnim">
        <pc:chgData name="andrei toma" userId="a7aa004d85c0298a" providerId="LiveId" clId="{8FC6D7D9-1E81-446F-92EF-8AEC4EA2438E}" dt="2023-02-07T12:53:25.176" v="553" actId="21"/>
        <pc:sldMkLst>
          <pc:docMk/>
          <pc:sldMk cId="1287209282" sldId="256"/>
        </pc:sldMkLst>
        <pc:picChg chg="mod">
          <ac:chgData name="andrei toma" userId="a7aa004d85c0298a" providerId="LiveId" clId="{8FC6D7D9-1E81-446F-92EF-8AEC4EA2438E}" dt="2023-02-07T12:47:52.557" v="551" actId="1076"/>
          <ac:picMkLst>
            <pc:docMk/>
            <pc:sldMk cId="1287209282" sldId="256"/>
            <ac:picMk id="4" creationId="{26CB68FE-05A1-849E-AC3F-40840476FC5C}"/>
          </ac:picMkLst>
        </pc:picChg>
        <pc:picChg chg="add del mod">
          <ac:chgData name="andrei toma" userId="a7aa004d85c0298a" providerId="LiveId" clId="{8FC6D7D9-1E81-446F-92EF-8AEC4EA2438E}" dt="2023-02-07T12:53:25.176" v="553" actId="21"/>
          <ac:picMkLst>
            <pc:docMk/>
            <pc:sldMk cId="1287209282" sldId="256"/>
            <ac:picMk id="7" creationId="{BD6708A3-AE29-F6C1-6E10-BED359EF3F1C}"/>
          </ac:picMkLst>
        </pc:picChg>
      </pc:sldChg>
      <pc:sldChg chg="addSp delSp modSp mod delAnim">
        <pc:chgData name="andrei toma" userId="a7aa004d85c0298a" providerId="LiveId" clId="{8FC6D7D9-1E81-446F-92EF-8AEC4EA2438E}" dt="2023-02-08T23:11:07.513" v="758" actId="1076"/>
        <pc:sldMkLst>
          <pc:docMk/>
          <pc:sldMk cId="2215531293" sldId="258"/>
        </pc:sldMkLst>
        <pc:spChg chg="add del mod">
          <ac:chgData name="andrei toma" userId="a7aa004d85c0298a" providerId="LiveId" clId="{8FC6D7D9-1E81-446F-92EF-8AEC4EA2438E}" dt="2023-02-08T22:25:15.453" v="757" actId="20577"/>
          <ac:spMkLst>
            <pc:docMk/>
            <pc:sldMk cId="2215531293" sldId="258"/>
            <ac:spMk id="3" creationId="{32976B51-6F6F-37EE-6FD8-036FC9945776}"/>
          </ac:spMkLst>
        </pc:spChg>
        <pc:spChg chg="mod">
          <ac:chgData name="andrei toma" userId="a7aa004d85c0298a" providerId="LiveId" clId="{8FC6D7D9-1E81-446F-92EF-8AEC4EA2438E}" dt="2023-02-08T10:39:19.063" v="630" actId="20577"/>
          <ac:spMkLst>
            <pc:docMk/>
            <pc:sldMk cId="2215531293" sldId="258"/>
            <ac:spMk id="9" creationId="{26628153-AC0E-29B2-3929-D4DE5C902D78}"/>
          </ac:spMkLst>
        </pc:spChg>
        <pc:picChg chg="mod">
          <ac:chgData name="andrei toma" userId="a7aa004d85c0298a" providerId="LiveId" clId="{8FC6D7D9-1E81-446F-92EF-8AEC4EA2438E}" dt="2023-02-08T23:11:07.513" v="758" actId="1076"/>
          <ac:picMkLst>
            <pc:docMk/>
            <pc:sldMk cId="2215531293" sldId="258"/>
            <ac:picMk id="4" creationId="{6D503F76-5B70-CAE7-709E-AAA769D3F45D}"/>
          </ac:picMkLst>
        </pc:picChg>
        <pc:picChg chg="add del mod">
          <ac:chgData name="andrei toma" userId="a7aa004d85c0298a" providerId="LiveId" clId="{8FC6D7D9-1E81-446F-92EF-8AEC4EA2438E}" dt="2023-02-07T12:53:34.124" v="554" actId="21"/>
          <ac:picMkLst>
            <pc:docMk/>
            <pc:sldMk cId="2215531293" sldId="258"/>
            <ac:picMk id="10" creationId="{66C02D29-C058-A90C-3714-15F288652604}"/>
          </ac:picMkLst>
        </pc:picChg>
      </pc:sldChg>
      <pc:sldChg chg="modSp mod">
        <pc:chgData name="andrei toma" userId="a7aa004d85c0298a" providerId="LiveId" clId="{8FC6D7D9-1E81-446F-92EF-8AEC4EA2438E}" dt="2023-02-08T22:22:37.780" v="755" actId="14100"/>
        <pc:sldMkLst>
          <pc:docMk/>
          <pc:sldMk cId="1245444847" sldId="259"/>
        </pc:sldMkLst>
        <pc:spChg chg="mod">
          <ac:chgData name="andrei toma" userId="a7aa004d85c0298a" providerId="LiveId" clId="{8FC6D7D9-1E81-446F-92EF-8AEC4EA2438E}" dt="2023-02-08T22:22:37.780" v="755" actId="14100"/>
          <ac:spMkLst>
            <pc:docMk/>
            <pc:sldMk cId="1245444847" sldId="259"/>
            <ac:spMk id="2" creationId="{64568903-4255-0906-05C2-8D16679F15CA}"/>
          </ac:spMkLst>
        </pc:spChg>
        <pc:spChg chg="mod">
          <ac:chgData name="andrei toma" userId="a7aa004d85c0298a" providerId="LiveId" clId="{8FC6D7D9-1E81-446F-92EF-8AEC4EA2438E}" dt="2023-02-08T22:22:22.800" v="746" actId="1076"/>
          <ac:spMkLst>
            <pc:docMk/>
            <pc:sldMk cId="1245444847" sldId="259"/>
            <ac:spMk id="3" creationId="{7AA5D548-B051-7F2E-FE3E-E9D77E446577}"/>
          </ac:spMkLst>
        </pc:spChg>
        <pc:spChg chg="mod">
          <ac:chgData name="andrei toma" userId="a7aa004d85c0298a" providerId="LiveId" clId="{8FC6D7D9-1E81-446F-92EF-8AEC4EA2438E}" dt="2023-02-08T22:22:26.009" v="754" actId="1076"/>
          <ac:spMkLst>
            <pc:docMk/>
            <pc:sldMk cId="1245444847" sldId="259"/>
            <ac:spMk id="11" creationId="{6CCAE89E-69BB-70B0-F9CA-61A00787DD0A}"/>
          </ac:spMkLst>
        </pc:spChg>
      </pc:sldChg>
      <pc:sldChg chg="addSp delSp modSp mod">
        <pc:chgData name="andrei toma" userId="a7aa004d85c0298a" providerId="LiveId" clId="{8FC6D7D9-1E81-446F-92EF-8AEC4EA2438E}" dt="2023-02-09T11:42:34.584" v="1067" actId="20577"/>
        <pc:sldMkLst>
          <pc:docMk/>
          <pc:sldMk cId="970323517" sldId="260"/>
        </pc:sldMkLst>
        <pc:spChg chg="add del mod">
          <ac:chgData name="andrei toma" userId="a7aa004d85c0298a" providerId="LiveId" clId="{8FC6D7D9-1E81-446F-92EF-8AEC4EA2438E}" dt="2023-02-09T11:35:06.947" v="986" actId="1076"/>
          <ac:spMkLst>
            <pc:docMk/>
            <pc:sldMk cId="970323517" sldId="260"/>
            <ac:spMk id="9" creationId="{C35DA9B4-B6BA-E262-5BEE-66A9289C2876}"/>
          </ac:spMkLst>
        </pc:spChg>
        <pc:spChg chg="mod">
          <ac:chgData name="andrei toma" userId="a7aa004d85c0298a" providerId="LiveId" clId="{8FC6D7D9-1E81-446F-92EF-8AEC4EA2438E}" dt="2023-02-09T11:42:34.584" v="1067" actId="20577"/>
          <ac:spMkLst>
            <pc:docMk/>
            <pc:sldMk cId="970323517" sldId="260"/>
            <ac:spMk id="11" creationId="{0D282BD6-6FFD-F26E-1EB9-FF12954CC992}"/>
          </ac:spMkLst>
        </pc:spChg>
      </pc:sldChg>
      <pc:sldChg chg="modSp mod ord">
        <pc:chgData name="andrei toma" userId="a7aa004d85c0298a" providerId="LiveId" clId="{8FC6D7D9-1E81-446F-92EF-8AEC4EA2438E}" dt="2023-02-09T22:57:36.390" v="1683" actId="20577"/>
        <pc:sldMkLst>
          <pc:docMk/>
          <pc:sldMk cId="2834648451" sldId="261"/>
        </pc:sldMkLst>
        <pc:spChg chg="mod">
          <ac:chgData name="andrei toma" userId="a7aa004d85c0298a" providerId="LiveId" clId="{8FC6D7D9-1E81-446F-92EF-8AEC4EA2438E}" dt="2023-02-09T22:57:36.390" v="1683" actId="20577"/>
          <ac:spMkLst>
            <pc:docMk/>
            <pc:sldMk cId="2834648451" sldId="261"/>
            <ac:spMk id="3" creationId="{080A6F36-84A4-A132-09B7-EA4AD9FCF330}"/>
          </ac:spMkLst>
        </pc:spChg>
      </pc:sldChg>
      <pc:sldChg chg="new del">
        <pc:chgData name="andrei toma" userId="a7aa004d85c0298a" providerId="LiveId" clId="{8FC6D7D9-1E81-446F-92EF-8AEC4EA2438E}" dt="2023-02-07T11:36:37.722" v="437" actId="2696"/>
        <pc:sldMkLst>
          <pc:docMk/>
          <pc:sldMk cId="2113178222" sldId="262"/>
        </pc:sldMkLst>
      </pc:sldChg>
      <pc:sldChg chg="addSp delSp modSp new del mod setBg setClrOvrMap">
        <pc:chgData name="andrei toma" userId="a7aa004d85c0298a" providerId="LiveId" clId="{8FC6D7D9-1E81-446F-92EF-8AEC4EA2438E}" dt="2023-02-07T11:33:59.740" v="406" actId="2696"/>
        <pc:sldMkLst>
          <pc:docMk/>
          <pc:sldMk cId="2262439426" sldId="262"/>
        </pc:sldMkLst>
        <pc:spChg chg="mod">
          <ac:chgData name="andrei toma" userId="a7aa004d85c0298a" providerId="LiveId" clId="{8FC6D7D9-1E81-446F-92EF-8AEC4EA2438E}" dt="2023-02-07T11:33:12.006" v="404" actId="26606"/>
          <ac:spMkLst>
            <pc:docMk/>
            <pc:sldMk cId="2262439426" sldId="262"/>
            <ac:spMk id="2" creationId="{3FF68040-E5ED-A644-AFC7-5A6E43AAF482}"/>
          </ac:spMkLst>
        </pc:spChg>
        <pc:spChg chg="mod ord">
          <ac:chgData name="andrei toma" userId="a7aa004d85c0298a" providerId="LiveId" clId="{8FC6D7D9-1E81-446F-92EF-8AEC4EA2438E}" dt="2023-02-07T11:33:23.516" v="405" actId="255"/>
          <ac:spMkLst>
            <pc:docMk/>
            <pc:sldMk cId="2262439426" sldId="262"/>
            <ac:spMk id="3" creationId="{E33F71D4-704D-5D2D-CDF3-5D50ABCF4541}"/>
          </ac:spMkLst>
        </pc:spChg>
        <pc:spChg chg="add del">
          <ac:chgData name="andrei toma" userId="a7aa004d85c0298a" providerId="LiveId" clId="{8FC6D7D9-1E81-446F-92EF-8AEC4EA2438E}" dt="2023-02-07T11:33:12.006" v="404" actId="26606"/>
          <ac:spMkLst>
            <pc:docMk/>
            <pc:sldMk cId="2262439426" sldId="262"/>
            <ac:spMk id="10" creationId="{EF9B8DF2-C3F5-49A2-94D2-F7B65A0F1F15}"/>
          </ac:spMkLst>
        </pc:spChg>
        <pc:spChg chg="add del">
          <ac:chgData name="andrei toma" userId="a7aa004d85c0298a" providerId="LiveId" clId="{8FC6D7D9-1E81-446F-92EF-8AEC4EA2438E}" dt="2023-02-07T11:33:12.006" v="404" actId="26606"/>
          <ac:spMkLst>
            <pc:docMk/>
            <pc:sldMk cId="2262439426" sldId="262"/>
            <ac:spMk id="12" creationId="{4330B6AC-E6AB-45E4-A303-C8DE90EB2AAC}"/>
          </ac:spMkLst>
        </pc:spChg>
        <pc:spChg chg="add del">
          <ac:chgData name="andrei toma" userId="a7aa004d85c0298a" providerId="LiveId" clId="{8FC6D7D9-1E81-446F-92EF-8AEC4EA2438E}" dt="2023-02-07T11:33:12.006" v="403" actId="26606"/>
          <ac:spMkLst>
            <pc:docMk/>
            <pc:sldMk cId="2262439426" sldId="262"/>
            <ac:spMk id="17" creationId="{4F74D28C-3268-4E35-8EE1-D92CB4A85A7D}"/>
          </ac:spMkLst>
        </pc:spChg>
        <pc:spChg chg="add del">
          <ac:chgData name="andrei toma" userId="a7aa004d85c0298a" providerId="LiveId" clId="{8FC6D7D9-1E81-446F-92EF-8AEC4EA2438E}" dt="2023-02-07T11:33:12.006" v="403" actId="26606"/>
          <ac:spMkLst>
            <pc:docMk/>
            <pc:sldMk cId="2262439426" sldId="262"/>
            <ac:spMk id="19" creationId="{58D44E42-C462-4105-BC86-FE75B4E3C4AF}"/>
          </ac:spMkLst>
        </pc:spChg>
        <pc:spChg chg="add">
          <ac:chgData name="andrei toma" userId="a7aa004d85c0298a" providerId="LiveId" clId="{8FC6D7D9-1E81-446F-92EF-8AEC4EA2438E}" dt="2023-02-07T11:33:12.006" v="404" actId="26606"/>
          <ac:spMkLst>
            <pc:docMk/>
            <pc:sldMk cId="2262439426" sldId="262"/>
            <ac:spMk id="22" creationId="{375B19E4-0108-41C4-8DB1-11BAE0B49D9B}"/>
          </ac:spMkLst>
        </pc:spChg>
        <pc:picChg chg="add mod">
          <ac:chgData name="andrei toma" userId="a7aa004d85c0298a" providerId="LiveId" clId="{8FC6D7D9-1E81-446F-92EF-8AEC4EA2438E}" dt="2023-02-07T11:33:12.006" v="404" actId="26606"/>
          <ac:picMkLst>
            <pc:docMk/>
            <pc:sldMk cId="2262439426" sldId="262"/>
            <ac:picMk id="7" creationId="{A6894EE5-3CA9-A301-D0FA-58E90B70ADB7}"/>
          </ac:picMkLst>
        </pc:picChg>
        <pc:cxnChg chg="add">
          <ac:chgData name="andrei toma" userId="a7aa004d85c0298a" providerId="LiveId" clId="{8FC6D7D9-1E81-446F-92EF-8AEC4EA2438E}" dt="2023-02-07T11:33:12.006" v="404" actId="26606"/>
          <ac:cxnSpMkLst>
            <pc:docMk/>
            <pc:sldMk cId="2262439426" sldId="262"/>
            <ac:cxnSpMk id="21" creationId="{EE504C98-6397-41C1-A8D8-2D9C4ED307E0}"/>
          </ac:cxnSpMkLst>
        </pc:cxnChg>
        <pc:cxnChg chg="add">
          <ac:chgData name="andrei toma" userId="a7aa004d85c0298a" providerId="LiveId" clId="{8FC6D7D9-1E81-446F-92EF-8AEC4EA2438E}" dt="2023-02-07T11:33:12.006" v="404" actId="26606"/>
          <ac:cxnSpMkLst>
            <pc:docMk/>
            <pc:sldMk cId="2262439426" sldId="262"/>
            <ac:cxnSpMk id="23" creationId="{CEA14AE1-71AB-4B18-826E-F563FF4288D6}"/>
          </ac:cxnSpMkLst>
        </pc:cxnChg>
      </pc:sldChg>
      <pc:sldChg chg="new del">
        <pc:chgData name="andrei toma" userId="a7aa004d85c0298a" providerId="LiveId" clId="{8FC6D7D9-1E81-446F-92EF-8AEC4EA2438E}" dt="2023-02-07T11:36:21.514" v="435" actId="2696"/>
        <pc:sldMkLst>
          <pc:docMk/>
          <pc:sldMk cId="2278002390" sldId="262"/>
        </pc:sldMkLst>
      </pc:sldChg>
      <pc:sldChg chg="addSp delSp modSp new mod ord setBg setClrOvrMap">
        <pc:chgData name="andrei toma" userId="a7aa004d85c0298a" providerId="LiveId" clId="{8FC6D7D9-1E81-446F-92EF-8AEC4EA2438E}" dt="2023-02-08T23:11:56.426" v="760"/>
        <pc:sldMkLst>
          <pc:docMk/>
          <pc:sldMk cId="2495660252" sldId="262"/>
        </pc:sldMkLst>
        <pc:spChg chg="mod ord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2" creationId="{2958718D-0BDF-5A18-9CDF-63F33947E5F3}"/>
          </ac:spMkLst>
        </pc:spChg>
        <pc:spChg chg="add del">
          <ac:chgData name="andrei toma" userId="a7aa004d85c0298a" providerId="LiveId" clId="{8FC6D7D9-1E81-446F-92EF-8AEC4EA2438E}" dt="2023-02-07T11:37:54.999" v="489" actId="26606"/>
          <ac:spMkLst>
            <pc:docMk/>
            <pc:sldMk cId="2495660252" sldId="262"/>
            <ac:spMk id="8" creationId="{E49CC64F-7275-4E33-961B-0C5CDC439875}"/>
          </ac:spMkLst>
        </pc:spChg>
        <pc:spChg chg="add del">
          <ac:chgData name="andrei toma" userId="a7aa004d85c0298a" providerId="LiveId" clId="{8FC6D7D9-1E81-446F-92EF-8AEC4EA2438E}" dt="2023-02-07T11:37:54.999" v="488" actId="26606"/>
          <ac:spMkLst>
            <pc:docMk/>
            <pc:sldMk cId="2495660252" sldId="262"/>
            <ac:spMk id="13" creationId="{0DE6A193-4755-479A-BC6F-A7EBCA73BE1A}"/>
          </ac:spMkLst>
        </pc:spChg>
        <pc:spChg chg="add del">
          <ac:chgData name="andrei toma" userId="a7aa004d85c0298a" providerId="LiveId" clId="{8FC6D7D9-1E81-446F-92EF-8AEC4EA2438E}" dt="2023-02-07T11:37:54.999" v="488" actId="26606"/>
          <ac:spMkLst>
            <pc:docMk/>
            <pc:sldMk cId="2495660252" sldId="262"/>
            <ac:spMk id="15" creationId="{D0B17E17-990F-460A-92E6-5AA928C1A383}"/>
          </ac:spMkLst>
        </pc:spChg>
        <pc:spChg chg="add del">
          <ac:chgData name="andrei toma" userId="a7aa004d85c0298a" providerId="LiveId" clId="{8FC6D7D9-1E81-446F-92EF-8AEC4EA2438E}" dt="2023-02-07T11:37:54.999" v="488" actId="26606"/>
          <ac:spMkLst>
            <pc:docMk/>
            <pc:sldMk cId="2495660252" sldId="262"/>
            <ac:spMk id="17" creationId="{4B64DB4E-20CE-4CAE-BD72-D4E3D1FA21B8}"/>
          </ac:spMkLst>
        </pc:spChg>
        <pc:spChg chg="add del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19" creationId="{08C9B587-E65E-4B52-B37C-ABEBB6E87928}"/>
          </ac:spMkLst>
        </pc:spChg>
        <pc:spChg chg="add del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20" creationId="{526E0BFB-CDF1-4990-8C11-AC849311E0A8}"/>
          </ac:spMkLst>
        </pc:spChg>
        <pc:spChg chg="add del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21" creationId="{6069A1F8-9BEB-4786-9694-FC48B2D75D21}"/>
          </ac:spMkLst>
        </pc:spChg>
        <pc:spChg chg="add del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22" creationId="{AF2F604E-43BE-4DC3-B983-E071523364F8}"/>
          </ac:spMkLst>
        </pc:spChg>
        <pc:spChg chg="add">
          <ac:chgData name="andrei toma" userId="a7aa004d85c0298a" providerId="LiveId" clId="{8FC6D7D9-1E81-446F-92EF-8AEC4EA2438E}" dt="2023-02-07T11:38:15.236" v="501" actId="26606"/>
          <ac:spMkLst>
            <pc:docMk/>
            <pc:sldMk cId="2495660252" sldId="262"/>
            <ac:spMk id="27" creationId="{E49CC64F-7275-4E33-961B-0C5CDC439875}"/>
          </ac:spMkLst>
        </pc:spChg>
        <pc:picChg chg="add mod ord">
          <ac:chgData name="andrei toma" userId="a7aa004d85c0298a" providerId="LiveId" clId="{8FC6D7D9-1E81-446F-92EF-8AEC4EA2438E}" dt="2023-02-07T11:38:15.236" v="501" actId="26606"/>
          <ac:picMkLst>
            <pc:docMk/>
            <pc:sldMk cId="2495660252" sldId="262"/>
            <ac:picMk id="4" creationId="{F336FF30-8A93-3A77-DDCD-F87F82D69003}"/>
          </ac:picMkLst>
        </pc:picChg>
      </pc:sldChg>
      <pc:sldChg chg="new del">
        <pc:chgData name="andrei toma" userId="a7aa004d85c0298a" providerId="LiveId" clId="{8FC6D7D9-1E81-446F-92EF-8AEC4EA2438E}" dt="2023-02-07T11:29:45.797" v="204" actId="2696"/>
        <pc:sldMkLst>
          <pc:docMk/>
          <pc:sldMk cId="2719373642" sldId="262"/>
        </pc:sldMkLst>
      </pc:sldChg>
      <pc:sldChg chg="addSp modSp new del mod">
        <pc:chgData name="andrei toma" userId="a7aa004d85c0298a" providerId="LiveId" clId="{8FC6D7D9-1E81-446F-92EF-8AEC4EA2438E}" dt="2023-02-07T11:30:44.236" v="308" actId="2696"/>
        <pc:sldMkLst>
          <pc:docMk/>
          <pc:sldMk cId="3551237582" sldId="262"/>
        </pc:sldMkLst>
        <pc:spChg chg="mod">
          <ac:chgData name="andrei toma" userId="a7aa004d85c0298a" providerId="LiveId" clId="{8FC6D7D9-1E81-446F-92EF-8AEC4EA2438E}" dt="2023-02-07T11:30:32.167" v="306" actId="5793"/>
          <ac:spMkLst>
            <pc:docMk/>
            <pc:sldMk cId="3551237582" sldId="262"/>
            <ac:spMk id="3" creationId="{C4818054-1CCF-145E-55F3-2A77147BA3CD}"/>
          </ac:spMkLst>
        </pc:spChg>
        <pc:spChg chg="add">
          <ac:chgData name="andrei toma" userId="a7aa004d85c0298a" providerId="LiveId" clId="{8FC6D7D9-1E81-446F-92EF-8AEC4EA2438E}" dt="2023-02-07T11:30:40.857" v="307" actId="11529"/>
          <ac:spMkLst>
            <pc:docMk/>
            <pc:sldMk cId="3551237582" sldId="262"/>
            <ac:spMk id="4" creationId="{0E70EEEE-B358-86AC-65D6-F135D9D6F689}"/>
          </ac:spMkLst>
        </pc:spChg>
      </pc:sldChg>
      <pc:sldChg chg="addSp delSp modSp new del mod ord setBg setClrOvrMap">
        <pc:chgData name="andrei toma" userId="a7aa004d85c0298a" providerId="LiveId" clId="{8FC6D7D9-1E81-446F-92EF-8AEC4EA2438E}" dt="2023-02-07T11:35:50.121" v="433" actId="2696"/>
        <pc:sldMkLst>
          <pc:docMk/>
          <pc:sldMk cId="3980451878" sldId="262"/>
        </pc:sldMkLst>
        <pc:spChg chg="mod">
          <ac:chgData name="andrei toma" userId="a7aa004d85c0298a" providerId="LiveId" clId="{8FC6D7D9-1E81-446F-92EF-8AEC4EA2438E}" dt="2023-02-07T11:35:05.158" v="429" actId="26606"/>
          <ac:spMkLst>
            <pc:docMk/>
            <pc:sldMk cId="3980451878" sldId="262"/>
            <ac:spMk id="2" creationId="{0F90B25B-2028-6EA4-EB89-0C8B617BAD71}"/>
          </ac:spMkLst>
        </pc:spChg>
        <pc:spChg chg="mod">
          <ac:chgData name="andrei toma" userId="a7aa004d85c0298a" providerId="LiveId" clId="{8FC6D7D9-1E81-446F-92EF-8AEC4EA2438E}" dt="2023-02-07T11:35:05.158" v="429" actId="26606"/>
          <ac:spMkLst>
            <pc:docMk/>
            <pc:sldMk cId="3980451878" sldId="262"/>
            <ac:spMk id="3" creationId="{510B9E4D-D4DE-B88D-23C2-276ABC231111}"/>
          </ac:spMkLst>
        </pc:spChg>
        <pc:spChg chg="add del">
          <ac:chgData name="andrei toma" userId="a7aa004d85c0298a" providerId="LiveId" clId="{8FC6D7D9-1E81-446F-92EF-8AEC4EA2438E}" dt="2023-02-07T11:34:20.058" v="420" actId="26606"/>
          <ac:spMkLst>
            <pc:docMk/>
            <pc:sldMk cId="3980451878" sldId="262"/>
            <ac:spMk id="9" creationId="{1DB7C82F-AB7E-4F0C-B829-FA1B9C415180}"/>
          </ac:spMkLst>
        </pc:spChg>
        <pc:spChg chg="add del">
          <ac:chgData name="andrei toma" userId="a7aa004d85c0298a" providerId="LiveId" clId="{8FC6D7D9-1E81-446F-92EF-8AEC4EA2438E}" dt="2023-02-07T11:34:44.310" v="422" actId="26606"/>
          <ac:spMkLst>
            <pc:docMk/>
            <pc:sldMk cId="3980451878" sldId="262"/>
            <ac:spMk id="11" creationId="{68CD2EFB-78C2-4C6E-A6B9-4ED12FAD5B99}"/>
          </ac:spMkLst>
        </pc:spChg>
        <pc:spChg chg="add del">
          <ac:chgData name="andrei toma" userId="a7aa004d85c0298a" providerId="LiveId" clId="{8FC6D7D9-1E81-446F-92EF-8AEC4EA2438E}" dt="2023-02-07T11:34:44.310" v="422" actId="26606"/>
          <ac:spMkLst>
            <pc:docMk/>
            <pc:sldMk cId="3980451878" sldId="262"/>
            <ac:spMk id="12" creationId="{C8320351-9FA2-4A26-885B-BB8F3E4902D2}"/>
          </ac:spMkLst>
        </pc:spChg>
        <pc:spChg chg="add">
          <ac:chgData name="andrei toma" userId="a7aa004d85c0298a" providerId="LiveId" clId="{8FC6D7D9-1E81-446F-92EF-8AEC4EA2438E}" dt="2023-02-07T11:35:05.158" v="429" actId="26606"/>
          <ac:spMkLst>
            <pc:docMk/>
            <pc:sldMk cId="3980451878" sldId="262"/>
            <ac:spMk id="21" creationId="{1DB7C82F-AB7E-4F0C-B829-FA1B9C415180}"/>
          </ac:spMkLst>
        </pc:spChg>
        <pc:picChg chg="add del">
          <ac:chgData name="andrei toma" userId="a7aa004d85c0298a" providerId="LiveId" clId="{8FC6D7D9-1E81-446F-92EF-8AEC4EA2438E}" dt="2023-02-07T11:34:20.058" v="420" actId="26606"/>
          <ac:picMkLst>
            <pc:docMk/>
            <pc:sldMk cId="3980451878" sldId="262"/>
            <ac:picMk id="5" creationId="{FAF8F25C-7C89-63B5-73A7-60F81FDCB780}"/>
          </ac:picMkLst>
        </pc:picChg>
        <pc:picChg chg="add del">
          <ac:chgData name="andrei toma" userId="a7aa004d85c0298a" providerId="LiveId" clId="{8FC6D7D9-1E81-446F-92EF-8AEC4EA2438E}" dt="2023-02-07T11:34:44.310" v="422" actId="26606"/>
          <ac:picMkLst>
            <pc:docMk/>
            <pc:sldMk cId="3980451878" sldId="262"/>
            <ac:picMk id="13" creationId="{A6E0E3F2-34A2-ACE0-02B2-74CC0B1D3B2F}"/>
          </ac:picMkLst>
        </pc:picChg>
        <pc:picChg chg="add del">
          <ac:chgData name="andrei toma" userId="a7aa004d85c0298a" providerId="LiveId" clId="{8FC6D7D9-1E81-446F-92EF-8AEC4EA2438E}" dt="2023-02-07T11:34:45.815" v="424" actId="26606"/>
          <ac:picMkLst>
            <pc:docMk/>
            <pc:sldMk cId="3980451878" sldId="262"/>
            <ac:picMk id="15" creationId="{BC0C94C5-79B6-D280-63A8-9017888DB3F8}"/>
          </ac:picMkLst>
        </pc:picChg>
        <pc:picChg chg="add del">
          <ac:chgData name="andrei toma" userId="a7aa004d85c0298a" providerId="LiveId" clId="{8FC6D7D9-1E81-446F-92EF-8AEC4EA2438E}" dt="2023-02-07T11:34:47.337" v="426" actId="26606"/>
          <ac:picMkLst>
            <pc:docMk/>
            <pc:sldMk cId="3980451878" sldId="262"/>
            <ac:picMk id="17" creationId="{D4ED1E2A-6C92-301B-4A6E-902D84F8949D}"/>
          </ac:picMkLst>
        </pc:picChg>
        <pc:picChg chg="add del">
          <ac:chgData name="andrei toma" userId="a7aa004d85c0298a" providerId="LiveId" clId="{8FC6D7D9-1E81-446F-92EF-8AEC4EA2438E}" dt="2023-02-07T11:35:05.142" v="428" actId="26606"/>
          <ac:picMkLst>
            <pc:docMk/>
            <pc:sldMk cId="3980451878" sldId="262"/>
            <ac:picMk id="19" creationId="{73BA2421-33E2-FB9D-D671-88FCD73B01EB}"/>
          </ac:picMkLst>
        </pc:picChg>
        <pc:picChg chg="add mod">
          <ac:chgData name="andrei toma" userId="a7aa004d85c0298a" providerId="LiveId" clId="{8FC6D7D9-1E81-446F-92EF-8AEC4EA2438E}" dt="2023-02-07T11:35:08.157" v="430" actId="27614"/>
          <ac:picMkLst>
            <pc:docMk/>
            <pc:sldMk cId="3980451878" sldId="262"/>
            <ac:picMk id="22" creationId="{FAF8F25C-7C89-63B5-73A7-60F81FDCB780}"/>
          </ac:picMkLst>
        </pc:picChg>
      </pc:sldChg>
      <pc:sldChg chg="addSp delSp modSp new del mod">
        <pc:chgData name="andrei toma" userId="a7aa004d85c0298a" providerId="LiveId" clId="{8FC6D7D9-1E81-446F-92EF-8AEC4EA2438E}" dt="2023-02-07T23:03:18.612" v="625" actId="2696"/>
        <pc:sldMkLst>
          <pc:docMk/>
          <pc:sldMk cId="555537871" sldId="263"/>
        </pc:sldMkLst>
        <pc:spChg chg="add del mod">
          <ac:chgData name="andrei toma" userId="a7aa004d85c0298a" providerId="LiveId" clId="{8FC6D7D9-1E81-446F-92EF-8AEC4EA2438E}" dt="2023-02-07T22:59:31.548" v="586" actId="255"/>
          <ac:spMkLst>
            <pc:docMk/>
            <pc:sldMk cId="555537871" sldId="263"/>
            <ac:spMk id="3" creationId="{1AADD041-3156-E477-E1D8-5E4C99B01A80}"/>
          </ac:spMkLst>
        </pc:spChg>
      </pc:sldChg>
      <pc:sldChg chg="modSp new del mod ord">
        <pc:chgData name="andrei toma" userId="a7aa004d85c0298a" providerId="LiveId" clId="{8FC6D7D9-1E81-446F-92EF-8AEC4EA2438E}" dt="2023-02-09T12:55:42.210" v="1537" actId="2696"/>
        <pc:sldMkLst>
          <pc:docMk/>
          <pc:sldMk cId="2232722878" sldId="263"/>
        </pc:sldMkLst>
        <pc:spChg chg="mod">
          <ac:chgData name="andrei toma" userId="a7aa004d85c0298a" providerId="LiveId" clId="{8FC6D7D9-1E81-446F-92EF-8AEC4EA2438E}" dt="2023-02-09T11:45:07.508" v="1279" actId="1076"/>
          <ac:spMkLst>
            <pc:docMk/>
            <pc:sldMk cId="2232722878" sldId="263"/>
            <ac:spMk id="2" creationId="{B28E747B-8B1F-AD5A-43FA-A9489264A817}"/>
          </ac:spMkLst>
        </pc:spChg>
        <pc:spChg chg="mod">
          <ac:chgData name="andrei toma" userId="a7aa004d85c0298a" providerId="LiveId" clId="{8FC6D7D9-1E81-446F-92EF-8AEC4EA2438E}" dt="2023-02-09T11:46:54.356" v="1335" actId="14100"/>
          <ac:spMkLst>
            <pc:docMk/>
            <pc:sldMk cId="2232722878" sldId="263"/>
            <ac:spMk id="3" creationId="{27247101-309A-897C-77A3-895A562CD5BE}"/>
          </ac:spMkLst>
        </pc:spChg>
      </pc:sldChg>
      <pc:sldChg chg="addSp delSp modSp new mod setBg">
        <pc:chgData name="andrei toma" userId="a7aa004d85c0298a" providerId="LiveId" clId="{8FC6D7D9-1E81-446F-92EF-8AEC4EA2438E}" dt="2023-02-09T11:51:11.944" v="1536" actId="26606"/>
        <pc:sldMkLst>
          <pc:docMk/>
          <pc:sldMk cId="1482435243" sldId="264"/>
        </pc:sldMkLst>
        <pc:spChg chg="mod">
          <ac:chgData name="andrei toma" userId="a7aa004d85c0298a" providerId="LiveId" clId="{8FC6D7D9-1E81-446F-92EF-8AEC4EA2438E}" dt="2023-02-09T11:51:11.944" v="1536" actId="26606"/>
          <ac:spMkLst>
            <pc:docMk/>
            <pc:sldMk cId="1482435243" sldId="264"/>
            <ac:spMk id="2" creationId="{0277D64A-8972-0AE6-1E3C-466B238F7C59}"/>
          </ac:spMkLst>
        </pc:spChg>
        <pc:spChg chg="mod">
          <ac:chgData name="andrei toma" userId="a7aa004d85c0298a" providerId="LiveId" clId="{8FC6D7D9-1E81-446F-92EF-8AEC4EA2438E}" dt="2023-02-09T11:51:11.944" v="1536" actId="26606"/>
          <ac:spMkLst>
            <pc:docMk/>
            <pc:sldMk cId="1482435243" sldId="264"/>
            <ac:spMk id="3" creationId="{A3F1BC29-66BB-F0A2-E77C-A7DD0DDF6E29}"/>
          </ac:spMkLst>
        </pc:spChg>
        <pc:spChg chg="add del">
          <ac:chgData name="andrei toma" userId="a7aa004d85c0298a" providerId="LiveId" clId="{8FC6D7D9-1E81-446F-92EF-8AEC4EA2438E}" dt="2023-02-09T11:51:11.929" v="1535" actId="26606"/>
          <ac:spMkLst>
            <pc:docMk/>
            <pc:sldMk cId="1482435243" sldId="264"/>
            <ac:spMk id="9" creationId="{2C61293E-6EBE-43EF-A52C-9BEBFD7679D4}"/>
          </ac:spMkLst>
        </pc:spChg>
        <pc:spChg chg="add del">
          <ac:chgData name="andrei toma" userId="a7aa004d85c0298a" providerId="LiveId" clId="{8FC6D7D9-1E81-446F-92EF-8AEC4EA2438E}" dt="2023-02-09T11:51:11.929" v="1535" actId="26606"/>
          <ac:spMkLst>
            <pc:docMk/>
            <pc:sldMk cId="1482435243" sldId="264"/>
            <ac:spMk id="11" creationId="{21540236-BFD5-4A9D-8840-4703E7F76825}"/>
          </ac:spMkLst>
        </pc:spChg>
        <pc:spChg chg="add">
          <ac:chgData name="andrei toma" userId="a7aa004d85c0298a" providerId="LiveId" clId="{8FC6D7D9-1E81-446F-92EF-8AEC4EA2438E}" dt="2023-02-09T11:51:11.944" v="1536" actId="26606"/>
          <ac:spMkLst>
            <pc:docMk/>
            <pc:sldMk cId="1482435243" sldId="264"/>
            <ac:spMk id="13" creationId="{04812C46-200A-4DEB-A05E-3ED6C68C2387}"/>
          </ac:spMkLst>
        </pc:spChg>
        <pc:spChg chg="add">
          <ac:chgData name="andrei toma" userId="a7aa004d85c0298a" providerId="LiveId" clId="{8FC6D7D9-1E81-446F-92EF-8AEC4EA2438E}" dt="2023-02-09T11:51:11.944" v="1536" actId="26606"/>
          <ac:spMkLst>
            <pc:docMk/>
            <pc:sldMk cId="1482435243" sldId="264"/>
            <ac:spMk id="15" creationId="{D1EA859B-E555-4109-94F3-6700E046E008}"/>
          </ac:spMkLst>
        </pc:spChg>
        <pc:picChg chg="add del">
          <ac:chgData name="andrei toma" userId="a7aa004d85c0298a" providerId="LiveId" clId="{8FC6D7D9-1E81-446F-92EF-8AEC4EA2438E}" dt="2023-02-09T11:51:11.929" v="1535" actId="26606"/>
          <ac:picMkLst>
            <pc:docMk/>
            <pc:sldMk cId="1482435243" sldId="264"/>
            <ac:picMk id="5" creationId="{4C43D35C-074B-1AF7-31A2-E63E03533CE5}"/>
          </ac:picMkLst>
        </pc:picChg>
        <pc:picChg chg="add">
          <ac:chgData name="andrei toma" userId="a7aa004d85c0298a" providerId="LiveId" clId="{8FC6D7D9-1E81-446F-92EF-8AEC4EA2438E}" dt="2023-02-09T11:51:11.944" v="1536" actId="26606"/>
          <ac:picMkLst>
            <pc:docMk/>
            <pc:sldMk cId="1482435243" sldId="264"/>
            <ac:picMk id="14" creationId="{2A7F23A4-3FC2-3E9A-C720-03C0B8B0095C}"/>
          </ac:picMkLst>
        </pc:picChg>
      </pc:sldChg>
    </pc:docChg>
  </pc:docChgLst>
</pc:chgInfo>
</file>

<file path=ppt/comments/modernComment_102_840E531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FF4E220-6001-4531-A451-03C24F1B9A25}" authorId="{F54D348D-7A44-E604-AC9C-0AFC4F216707}" created="2023-02-06T10:03:40.608">
    <pc:sldMkLst xmlns:pc="http://schemas.microsoft.com/office/powerpoint/2013/main/command">
      <pc:docMk/>
      <pc:sldMk cId="2215531293" sldId="258"/>
    </pc:sldMkLst>
    <p188:txBody>
      <a:bodyPr/>
      <a:lstStyle/>
      <a:p>
        <a:r>
          <a:rPr lang="en-GB"/>
          <a:t>Phpto by
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A7920-85C5-9311-2421-F974BECAF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F82DA4-88F8-C99E-2581-22C22A26E2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5D4F83-B991-D800-5449-392AC22B4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February 9,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0E682-D328-1F64-F01A-E64954F8B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8EE9E-F1EF-86DB-523B-BF0E99498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104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E0EA5-5F2F-5F35-83A9-039EBD2C8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8D6D3-36E0-E979-00A4-35B44D230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38722-7E95-39BE-30E6-6DF44E89A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2D8A80-9F2E-D09F-330E-F40D8904C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089D6-A7E5-5E8F-E9AF-BAA90EB00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036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350FE-7DFE-0A6E-66CF-BC84E947E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85DBB-19D2-A1A3-1BD0-5F418DB3F5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0A326-3742-2328-F491-D6C25D1EB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82007-A671-294A-F09E-3849BB54F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0FF3E-6546-2806-D995-E7A18C3BE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670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A6E01-DEA7-4890-B6B9-464FDA8F2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A21BD-18B0-79AA-622B-0278C0D4BF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44383-B369-8A2E-7000-68455482B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B9C500-6276-788E-5743-3DD516ACE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1C29C-25C0-F05A-82DA-D51518461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A00AEB-BC00-7428-5A32-4E7DE5A6D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719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496B2-A5C8-750C-3DC9-BBF1E8A3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646CC-C986-CAB1-C0A5-52465E17C1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9EAAB-F106-B218-5D91-A03E5EC358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0F8388-C3E7-E823-DC92-778EAE1A2E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189BBA-1AE5-0560-A551-FD20569127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45282A-58F6-A9B5-7EE6-EF6A71BB4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C2FD0C-F1A5-3962-B769-6014ECC0D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671C50-E3F4-43EB-A91A-C6E3AEB0D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56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BAB6E-CB2D-C6D8-A2B5-7CF7841DF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9457D5-9541-A798-FABC-57DA2C3EE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6DE8D1-66BA-F50D-13BB-AAC22EA00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B9981-1EC2-EBC0-59B4-E9F780F23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549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935E77-D5D8-C8B6-F056-94BD9945B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6A69F3-37F3-3824-4CB1-25473C6B5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85E292-7619-EEB2-3BEF-9AEFB9912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134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AC935-9E6D-158D-90DD-FCB318950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1B16B-6FEE-E2AF-992C-69CA6F9C3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DBBE9-A010-51CC-32E3-59D7E94B75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1FC5A-4D5B-B3F8-DBED-A46BE1101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7B0F26-EA23-B774-EC63-244440F2F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AC9646-18E4-EDCB-3FA3-3499A7B7B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34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0AB58-CDC9-71B6-18C5-F89DA9949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8AB3F3-371A-6324-033B-187AB2659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6CBB7-B7D1-C64D-0F42-E0ED6A5CD9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2E5C8A-ACFF-6941-153D-245CD87A5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0A542-0C58-ED01-97F5-CC48C1669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1AF2A-4C7B-87EE-A6E9-09CE79FE7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293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18DE3-DBE8-2626-7E6A-750CF0F37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7532F5-183C-8647-B556-82CB94B351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49D7E-A8BE-3EC7-138D-86962416D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A8020-EA41-E481-DBCD-BBEEE8F14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CF81FD-8C65-DA7B-D611-E757A8D9A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63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F06F3A-6A86-0279-3A45-7C3F20240D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488EDD-17BB-5328-A272-23F63A3524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68B02-5D43-0905-6AE9-48DC169A0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February 9,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CF91B-CED7-C3DD-4DEA-8B2F0324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E0933-C3F5-6F1E-456F-98B904FF5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01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67CB9F-4B20-6808-1407-765D45CA1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3BE92-6B86-F59A-1FAC-C4EFF2B650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F9ED9-A163-2C98-6327-B6C2E44150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February 9,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5F356-B630-B6D1-81C8-5EDA28CEC1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0A38C-7384-8D9C-39F8-C9E8700440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25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microsoft.com/office/2018/10/relationships/comments" Target="../comments/modernComment_102_840E531D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aaronparecki.com/2019/09/28/37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iskant/31991458478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rgiocaredda.eu/experience/employee-experience/disrupting-hr-start-thinking-of-hr-customer-service/?share=facebook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t&amp;rct=j&amp;q=&amp;esrc=s&amp;source=web&amp;cd=&amp;cad=rja&amp;uact=8&amp;ved=2ahUKEwiLnI_jm4j9AhUIaMAKHd9QBXEQFnoECAsQAQ&amp;url=https%3A%2F%2Faaronparecki.com%2F2019%2F09%2F28%2F37%2F&amp;usg=AOvVaw3i8yEKgOVuO8gNo-pGEg4N" TargetMode="External"/><Relationship Id="rId2" Type="http://schemas.openxmlformats.org/officeDocument/2006/relationships/hyperlink" Target="https://sergiocaredda.eu/experience/employee-experience/disrupting-hr-start-thinking-of-hr-customer-service/?share=faceboo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arriot.com/" TargetMode="External"/><Relationship Id="rId4" Type="http://schemas.openxmlformats.org/officeDocument/2006/relationships/hyperlink" Target="https://www.hospitalitynet.org/external/411263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B4178-3506-9B5C-398F-4BEC892DDD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0814" y="1698234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3400" dirty="0"/>
              <a:t>The role and importance of Hospitality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7709FE-EE57-E187-621B-9AC2503346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900" dirty="0" err="1"/>
              <a:t>Andreea</a:t>
            </a:r>
            <a:r>
              <a:rPr lang="en-GB" sz="1900" dirty="0"/>
              <a:t> Roxana Toma-2207386</a:t>
            </a:r>
          </a:p>
          <a:p>
            <a:pPr algn="l"/>
            <a:r>
              <a:rPr lang="en-GB" sz="1900" dirty="0"/>
              <a:t>Module- BMIH4003</a:t>
            </a:r>
          </a:p>
          <a:p>
            <a:pPr algn="l"/>
            <a:r>
              <a:rPr lang="en-GB" sz="1900" dirty="0"/>
              <a:t>Lecturer –Lisa </a:t>
            </a:r>
            <a:r>
              <a:rPr lang="en-GB" sz="1900" dirty="0" err="1"/>
              <a:t>Bassler</a:t>
            </a:r>
            <a:endParaRPr lang="en-GB" sz="1900" dirty="0"/>
          </a:p>
        </p:txBody>
      </p:sp>
      <p:sp>
        <p:nvSpPr>
          <p:cNvPr id="12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Neon laser lights aligned to form a triangle">
            <a:extLst>
              <a:ext uri="{FF2B5EF4-FFF2-40B4-BE49-F238E27FC236}">
                <a16:creationId xmlns:a16="http://schemas.microsoft.com/office/drawing/2014/main" id="{26CB68FE-05A1-849E-AC3F-40840476FC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99" r="18248"/>
          <a:stretch/>
        </p:blipFill>
        <p:spPr>
          <a:xfrm>
            <a:off x="0" y="198793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7209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646"/>
    </mc:Choice>
    <mc:Fallback xmlns="">
      <p:transition spd="slow" advTm="1264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FF9BF-F075-BC9A-0469-15FA85F2F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9705" y="431110"/>
            <a:ext cx="6525263" cy="1278421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Table content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pic>
        <p:nvPicPr>
          <p:cNvPr id="4" name="Picture 3" descr="A picture containing purple, night, dark">
            <a:extLst>
              <a:ext uri="{FF2B5EF4-FFF2-40B4-BE49-F238E27FC236}">
                <a16:creationId xmlns:a16="http://schemas.microsoft.com/office/drawing/2014/main" id="{6D503F76-5B70-CAE7-709E-AAA769D3F45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4619" r="-2" b="-2"/>
          <a:stretch/>
        </p:blipFill>
        <p:spPr>
          <a:xfrm>
            <a:off x="0" y="-100018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FA39719-F098-7ED7-44CC-E5BF74F93E0C}"/>
              </a:ext>
            </a:extLst>
          </p:cNvPr>
          <p:cNvSpPr txBox="1"/>
          <p:nvPr/>
        </p:nvSpPr>
        <p:spPr>
          <a:xfrm>
            <a:off x="10005183" y="6657945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aaronparecki.com/2019/09/28/3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A91050-EE21-C89C-D41E-89E87B7398F8}"/>
              </a:ext>
            </a:extLst>
          </p:cNvPr>
          <p:cNvSpPr txBox="1"/>
          <p:nvPr/>
        </p:nvSpPr>
        <p:spPr>
          <a:xfrm>
            <a:off x="5200362" y="6288613"/>
            <a:ext cx="53413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976B51-6F6F-37EE-6FD8-036FC9945776}"/>
              </a:ext>
            </a:extLst>
          </p:cNvPr>
          <p:cNvSpPr txBox="1"/>
          <p:nvPr/>
        </p:nvSpPr>
        <p:spPr>
          <a:xfrm>
            <a:off x="5882744" y="1748257"/>
            <a:ext cx="638194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/>
              <a:t>Introduction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/>
              <a:t>Moxy By Marriot International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/>
              <a:t>What is hospitality and why is important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/>
              <a:t>The role and importance of Guest services in the Hotel Industry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24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b="1" dirty="0"/>
              <a:t>Conclusion</a:t>
            </a:r>
          </a:p>
          <a:p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628153-AC0E-29B2-3929-D4DE5C902D78}"/>
              </a:ext>
            </a:extLst>
          </p:cNvPr>
          <p:cNvSpPr txBox="1"/>
          <p:nvPr/>
        </p:nvSpPr>
        <p:spPr>
          <a:xfrm>
            <a:off x="5882744" y="5887201"/>
            <a:ext cx="52158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Photo: (</a:t>
            </a:r>
            <a:r>
              <a:rPr lang="en-GB" dirty="0" err="1"/>
              <a:t>Parecki</a:t>
            </a:r>
            <a:r>
              <a:rPr lang="en-GB" dirty="0"/>
              <a:t> 2019, Moxy Amsterdam) </a:t>
            </a:r>
          </a:p>
          <a:p>
            <a:endParaRPr lang="en-GB" dirty="0"/>
          </a:p>
          <a:p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2155312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8149"/>
    </mc:Choice>
    <mc:Fallback xmlns="">
      <p:transition spd="slow" advTm="38149"/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8903-4255-0906-05C2-8D16679F1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3462" y="963166"/>
            <a:ext cx="4237892" cy="11900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b="1" dirty="0"/>
              <a:t>Moxy Hotel brand overview</a:t>
            </a:r>
            <a:br>
              <a:rPr lang="en-US" sz="3100" b="1" dirty="0"/>
            </a:br>
            <a:br>
              <a:rPr lang="en-US" sz="3100" b="1" dirty="0"/>
            </a:br>
            <a:br>
              <a:rPr lang="en-US" sz="1400" dirty="0"/>
            </a:br>
            <a:endParaRPr lang="en-US" sz="1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A5D548-B051-7F2E-FE3E-E9D77E446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74292" y="5727806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Photo:( Smith2018, </a:t>
            </a:r>
            <a:r>
              <a:rPr lang="en-US" sz="2000" dirty="0" err="1">
                <a:solidFill>
                  <a:schemeClr val="tx1"/>
                </a:solidFill>
              </a:rPr>
              <a:t>Moxy,Hounslow</a:t>
            </a:r>
            <a:r>
              <a:rPr lang="en-US" sz="20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33" name="Freeform: Shape 2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text, indoor, room, living&#10;&#10;Description automatically generated">
            <a:extLst>
              <a:ext uri="{FF2B5EF4-FFF2-40B4-BE49-F238E27FC236}">
                <a16:creationId xmlns:a16="http://schemas.microsoft.com/office/drawing/2014/main" id="{DD0AC4F3-BD89-6DFD-D950-C7C29C664E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DC5231-8A5D-8279-A920-F6CCDA477169}"/>
              </a:ext>
            </a:extLst>
          </p:cNvPr>
          <p:cNvSpPr txBox="1"/>
          <p:nvPr/>
        </p:nvSpPr>
        <p:spPr>
          <a:xfrm>
            <a:off x="9872134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diskant/319914584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90F554-21DD-09DB-C800-B8D8D4F083DF}"/>
              </a:ext>
            </a:extLst>
          </p:cNvPr>
          <p:cNvSpPr txBox="1"/>
          <p:nvPr/>
        </p:nvSpPr>
        <p:spPr>
          <a:xfrm>
            <a:off x="7539568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diskant/319914584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F5ECA-588D-5F08-280A-E4A93A47F893}"/>
              </a:ext>
            </a:extLst>
          </p:cNvPr>
          <p:cNvSpPr txBox="1"/>
          <p:nvPr/>
        </p:nvSpPr>
        <p:spPr>
          <a:xfrm>
            <a:off x="7539568" y="6880639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www.flickr.com/photos/diskant/319914584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CAE89E-69BB-70B0-F9CA-61A00787DD0A}"/>
              </a:ext>
            </a:extLst>
          </p:cNvPr>
          <p:cNvSpPr txBox="1"/>
          <p:nvPr/>
        </p:nvSpPr>
        <p:spPr>
          <a:xfrm>
            <a:off x="7473462" y="1723292"/>
            <a:ext cx="42378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/>
              <a:t>A millennial generation hotel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/>
              <a:t>Moxy breaks the rules</a:t>
            </a:r>
          </a:p>
          <a:p>
            <a:endParaRPr lang="en-US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/>
              <a:t>Guest services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1" dirty="0"/>
              <a:t>Facilities</a:t>
            </a:r>
            <a:endParaRPr lang="ro-RO" sz="2400" dirty="0"/>
          </a:p>
        </p:txBody>
      </p:sp>
    </p:spTree>
    <p:extLst>
      <p:ext uri="{BB962C8B-B14F-4D97-AF65-F5344CB8AC3E}">
        <p14:creationId xmlns:p14="http://schemas.microsoft.com/office/powerpoint/2010/main" val="1245444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56">
            <a:extLst>
              <a:ext uri="{FF2B5EF4-FFF2-40B4-BE49-F238E27FC236}">
                <a16:creationId xmlns:a16="http://schemas.microsoft.com/office/drawing/2014/main" id="{55006F82-50D2-401C-BE85-FFEA1C196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58">
            <a:extLst>
              <a:ext uri="{FF2B5EF4-FFF2-40B4-BE49-F238E27FC236}">
                <a16:creationId xmlns:a16="http://schemas.microsoft.com/office/drawing/2014/main" id="{32034F32-09B4-47B4-B550-1F1CE3D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F559A513-84FC-4F08-805E-C51CE7F5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93" name="Oval 61">
              <a:extLst>
                <a:ext uri="{FF2B5EF4-FFF2-40B4-BE49-F238E27FC236}">
                  <a16:creationId xmlns:a16="http://schemas.microsoft.com/office/drawing/2014/main" id="{1E7B3778-847D-49DE-9ED7-3ECD207FE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Oval 62">
              <a:extLst>
                <a:ext uri="{FF2B5EF4-FFF2-40B4-BE49-F238E27FC236}">
                  <a16:creationId xmlns:a16="http://schemas.microsoft.com/office/drawing/2014/main" id="{BA4973CB-E945-49D8-8629-2564A339A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Oval 63">
              <a:extLst>
                <a:ext uri="{FF2B5EF4-FFF2-40B4-BE49-F238E27FC236}">
                  <a16:creationId xmlns:a16="http://schemas.microsoft.com/office/drawing/2014/main" id="{3A359CA1-D061-41BA-8920-ED22CB4FC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Oval 64">
              <a:extLst>
                <a:ext uri="{FF2B5EF4-FFF2-40B4-BE49-F238E27FC236}">
                  <a16:creationId xmlns:a16="http://schemas.microsoft.com/office/drawing/2014/main" id="{67996946-DE01-4AD1-A6A3-9FA06DBAC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Oval 65">
              <a:extLst>
                <a:ext uri="{FF2B5EF4-FFF2-40B4-BE49-F238E27FC236}">
                  <a16:creationId xmlns:a16="http://schemas.microsoft.com/office/drawing/2014/main" id="{50331899-34B3-4B61-9479-5321983D7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Oval 66">
              <a:extLst>
                <a:ext uri="{FF2B5EF4-FFF2-40B4-BE49-F238E27FC236}">
                  <a16:creationId xmlns:a16="http://schemas.microsoft.com/office/drawing/2014/main" id="{5E8B424E-2AB2-41D8-92DD-A44E6F5E4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9" name="Rectangle 68">
            <a:extLst>
              <a:ext uri="{FF2B5EF4-FFF2-40B4-BE49-F238E27FC236}">
                <a16:creationId xmlns:a16="http://schemas.microsoft.com/office/drawing/2014/main" id="{4FCECCE4-3046-4A76-B4C0-767A625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0" name="Group 70">
            <a:extLst>
              <a:ext uri="{FF2B5EF4-FFF2-40B4-BE49-F238E27FC236}">
                <a16:creationId xmlns:a16="http://schemas.microsoft.com/office/drawing/2014/main" id="{D6F309B0-04E5-4883-9605-1364452C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E11AE0B5-579B-4455-9159-4E4F0A8CCE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7D011DD2-D339-42A2-B916-5E9494D4A4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BE43332E-2051-4B76-BC37-83CA62919D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6B80359C-87A2-4B25-838D-8F833616F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1" name="Rectangle 76">
            <a:extLst>
              <a:ext uri="{FF2B5EF4-FFF2-40B4-BE49-F238E27FC236}">
                <a16:creationId xmlns:a16="http://schemas.microsoft.com/office/drawing/2014/main" id="{096F20E2-F42F-4B71-8BC5-478533FE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" name="Group 78">
            <a:extLst>
              <a:ext uri="{FF2B5EF4-FFF2-40B4-BE49-F238E27FC236}">
                <a16:creationId xmlns:a16="http://schemas.microsoft.com/office/drawing/2014/main" id="{34039184-A11C-46AE-854D-8B2294436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D2F1956-BECA-4651-82AD-00D7D7F59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3F1C39C-42B5-430D-84F0-7018DD01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BA7D71D2-799A-4C6D-AD0E-D7BCF15E9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C9B72C0-DA11-4A2F-BADC-5BD946CFD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B85CF25-F857-C0B9-51DB-E6427B0D8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699" y="1675023"/>
            <a:ext cx="4134103" cy="3482981"/>
          </a:xfrm>
          <a:prstGeom prst="rect">
            <a:avLst/>
          </a:prstGeom>
        </p:spPr>
      </p:pic>
      <p:grpSp>
        <p:nvGrpSpPr>
          <p:cNvPr id="103" name="Group 84">
            <a:extLst>
              <a:ext uri="{FF2B5EF4-FFF2-40B4-BE49-F238E27FC236}">
                <a16:creationId xmlns:a16="http://schemas.microsoft.com/office/drawing/2014/main" id="{2A2A379C-12FD-4404-BDF2-B7EFF0593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47041" y="808145"/>
            <a:ext cx="304800" cy="429768"/>
            <a:chOff x="215328" y="-46937"/>
            <a:chExt cx="304800" cy="2773841"/>
          </a:xfrm>
        </p:grpSpPr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BF7C94E4-4224-4270-BF49-210D02281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5B372932-A744-4DBC-92F9-C390AC5D0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077255D0-F5AE-4538-8BA0-27F44A240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77F9E288-385B-4C5F-BF47-8170ED51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EADFA84-4825-5806-2CA4-29F78FE01672}"/>
              </a:ext>
            </a:extLst>
          </p:cNvPr>
          <p:cNvSpPr txBox="1"/>
          <p:nvPr/>
        </p:nvSpPr>
        <p:spPr>
          <a:xfrm>
            <a:off x="2444760" y="495794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sergiocaredda.eu/experience/employee-experience/disrupting-hr-start-thinking-of-hr-customer-service/?share=faceboo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5DA9B4-B6BA-E262-5BEE-66A9289C2876}"/>
              </a:ext>
            </a:extLst>
          </p:cNvPr>
          <p:cNvSpPr txBox="1"/>
          <p:nvPr/>
        </p:nvSpPr>
        <p:spPr>
          <a:xfrm>
            <a:off x="5008395" y="5368308"/>
            <a:ext cx="43946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Photo: </a:t>
            </a:r>
            <a:r>
              <a:rPr lang="en-GB" dirty="0" err="1">
                <a:solidFill>
                  <a:schemeClr val="bg2"/>
                </a:solidFill>
              </a:rPr>
              <a:t>Caredda</a:t>
            </a:r>
            <a:r>
              <a:rPr lang="en-GB" dirty="0">
                <a:solidFill>
                  <a:schemeClr val="bg2"/>
                </a:solidFill>
              </a:rPr>
              <a:t>(2014)</a:t>
            </a:r>
            <a:r>
              <a:rPr lang="en-GB" dirty="0"/>
              <a:t>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282BD6-6FFD-F26E-1EB9-FF12954CC992}"/>
              </a:ext>
            </a:extLst>
          </p:cNvPr>
          <p:cNvSpPr txBox="1"/>
          <p:nvPr/>
        </p:nvSpPr>
        <p:spPr>
          <a:xfrm>
            <a:off x="5407653" y="1073829"/>
            <a:ext cx="563548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chemeClr val="bg1"/>
                </a:solidFill>
              </a:rPr>
              <a:t>The role and function of guest services within the Hotel Industry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chemeClr val="bg1"/>
                </a:solidFill>
              </a:rPr>
              <a:t>The importance of hospitality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chemeClr val="bg1"/>
                </a:solidFill>
              </a:rPr>
              <a:t>Taking the Extra mile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chemeClr val="bg1"/>
                </a:solidFill>
              </a:rPr>
              <a:t>Conclusion</a:t>
            </a:r>
            <a:endParaRPr lang="ro-RO" sz="2800" dirty="0"/>
          </a:p>
        </p:txBody>
      </p:sp>
    </p:spTree>
    <p:extLst>
      <p:ext uri="{BB962C8B-B14F-4D97-AF65-F5344CB8AC3E}">
        <p14:creationId xmlns:p14="http://schemas.microsoft.com/office/powerpoint/2010/main" val="970323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Side view of a bed with side table and on it is an alarm clock and a white lamp">
            <a:extLst>
              <a:ext uri="{FF2B5EF4-FFF2-40B4-BE49-F238E27FC236}">
                <a16:creationId xmlns:a16="http://schemas.microsoft.com/office/drawing/2014/main" id="{2A7F23A4-3FC2-3E9A-C720-03C0B8B009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7D64A-8972-0AE6-1E3C-466B238F7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        </a:t>
            </a:r>
            <a:r>
              <a:rPr lang="en-GB" sz="4000" b="1"/>
              <a:t>The WOW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1BC29-66BB-F0A2-E77C-A7DD0DDF6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According to Solomon(2019) in the book “The heart of hospitality” he suggested :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“The hospitality industry transform essentials like a bed, a room into an experience that is warm, comforting ,memorable and even magical .”</a:t>
            </a:r>
          </a:p>
        </p:txBody>
      </p:sp>
    </p:spTree>
    <p:extLst>
      <p:ext uri="{BB962C8B-B14F-4D97-AF65-F5344CB8AC3E}">
        <p14:creationId xmlns:p14="http://schemas.microsoft.com/office/powerpoint/2010/main" val="1482435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8718D-0BDF-5A18-9CDF-63F33947E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        Thank you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erial view of a highway near the ocean">
            <a:extLst>
              <a:ext uri="{FF2B5EF4-FFF2-40B4-BE49-F238E27FC236}">
                <a16:creationId xmlns:a16="http://schemas.microsoft.com/office/drawing/2014/main" id="{F336FF30-8A93-3A77-DDCD-F87F82D690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39" r="8796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5660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9E716-21DD-0815-9FE9-18861AD8C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A6F36-84A4-A132-09B7-EA4AD9FCF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1174426"/>
            <a:ext cx="11148527" cy="5318449"/>
          </a:xfrm>
        </p:spPr>
        <p:txBody>
          <a:bodyPr>
            <a:normAutofit fontScale="8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Barrows, C.W. and Powers, T., 2008.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Introduction to management in the hospitality industry, study guide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 John Wiley &amp; Sons.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Berezan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O., Millar, M. and Raab, C., 2014. Sustainable hotel practices and guest satisfaction levels.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Journal of Hospitality &amp; Tourism Administration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15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(1), pp.1-18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Bilgihan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Nejad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2015. Innovation in hospitality and tourism industries.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hospitality and Tourism Technology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Bowen, J.T. and McCain, S.L.C., 2015. Transitioning loyalty programs: A commentary on “the relationship between customer loyalty and customer satisfaction”.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Journal of Contemporary Hospitality Management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27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(3), pp.415-430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tps://aaronparecki.com/2019/09/28/37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George, R., 2021. Market Segmentation, Targeting, and Positioning. In </a:t>
            </a:r>
            <a:r>
              <a:rPr lang="en-US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Marketing Tourism and Hospitality: Concepts and Cases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221-246). Cham: Springer International Publishing.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Kadieva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and </a:t>
            </a:r>
            <a:r>
              <a:rPr lang="en-US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Filipova</a:t>
            </a:r>
            <a:r>
              <a:rPr lang="en-US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H., 2000. The millennial generation: challenges for the hotel industry.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O’Connor, P. and Murphy, J., 2004. Research on information technology in the hospitality industry.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International Journal of Hospitality Management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23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(5), pp.473-484.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Oh, H. and Parks, S.C., 1996. Customer satisfaction and service quality: a critical review of the literature and research implications for the hospitality industry.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Hospitality Research Journal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20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(3), pp.35-64.</a:t>
            </a: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Özdemir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A.İ.,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Çolak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A. and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Shmilli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J., 2019. Business process management in hotels: with a focus on delivering quality guest service.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Quality &amp; Quantity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53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(5), pp.2305-2322.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Wong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Ooi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Mei, A., Dean, A.M. and White, C.J., 1999.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Analysing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service quality in the hospitality industry.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Managing Service Quality: An International Journal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9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(2), pp.136-143</a:t>
            </a: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  <a:endParaRPr lang="en-US" sz="12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hlinkClick r:id="rId2"/>
              </a:rPr>
              <a:t> https://sergiocaredda.eu/experience/employee-experience/disrupting-hr-start-thinking-of-hr-customer-service/?share=facebook/</a:t>
            </a:r>
            <a:r>
              <a:rPr lang="en-GB" sz="1800" dirty="0"/>
              <a:t>  ( Accessed 06.02.2023)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hlinkClick r:id="rId3"/>
              </a:rPr>
              <a:t>https://www.google.com/url?sa=t&amp;rct=j&amp;q=&amp;esrc=s&amp;source=web&amp;cd=&amp;cad=rja&amp;uact=8&amp;ved=2ahUKEwiLnI_jm4j9AhUIaMAKHd9QBXEQFnoECAsQAQ&amp;url=https%3A%2F%2Faaronparecki.com%2F2019%2F09%2F28%2F37%2F&amp;usg=AOvVaw3i8yEKgOVuO8gNo-pGEg4N</a:t>
            </a:r>
            <a:r>
              <a:rPr lang="en-GB" sz="1800" dirty="0"/>
              <a:t>  (</a:t>
            </a:r>
            <a:r>
              <a:rPr lang="en-GB" sz="1800" dirty="0" err="1"/>
              <a:t>Accesesed</a:t>
            </a:r>
            <a:r>
              <a:rPr lang="en-GB" sz="1800" dirty="0"/>
              <a:t> 09.02.2023)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hlinkClick r:id="rId4"/>
              </a:rPr>
              <a:t>https://www.hospitalitynet.org/external/4112636.html</a:t>
            </a:r>
            <a:r>
              <a:rPr lang="en-GB" sz="1800" dirty="0"/>
              <a:t>( Accessed  09.02.2023)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hlinkClick r:id="rId5"/>
              </a:rPr>
              <a:t>http://www.marriot.com</a:t>
            </a:r>
            <a:r>
              <a:rPr lang="en-GB" sz="1800" dirty="0"/>
              <a:t>  </a:t>
            </a:r>
            <a:r>
              <a:rPr lang="en-GB" sz="1800"/>
              <a:t>(Accessed 09.02.2023)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>
              <a:buFont typeface="Wingdings" panose="05000000000000000000" pitchFamily="2" charset="2"/>
              <a:buChar char="Ø"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34648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1731</TotalTime>
  <Words>704</Words>
  <Application>Microsoft Office PowerPoint</Application>
  <PresentationFormat>Widescreen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Office Theme</vt:lpstr>
      <vt:lpstr>The role and importance of Hospitality and Guest services within the Hotel Industry</vt:lpstr>
      <vt:lpstr>       Table content       </vt:lpstr>
      <vt:lpstr>Moxy Hotel brand overview   </vt:lpstr>
      <vt:lpstr>PowerPoint Presentation</vt:lpstr>
      <vt:lpstr>        The WOW factor</vt:lpstr>
      <vt:lpstr>        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andrei toma</dc:creator>
  <cp:lastModifiedBy>andrei toma</cp:lastModifiedBy>
  <cp:revision>9</cp:revision>
  <dcterms:created xsi:type="dcterms:W3CDTF">2023-02-05T15:15:30Z</dcterms:created>
  <dcterms:modified xsi:type="dcterms:W3CDTF">2023-02-09T22:57:38Z</dcterms:modified>
</cp:coreProperties>
</file>