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57" r:id="rId3"/>
    <p:sldId id="262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00"/>
  </p:normalViewPr>
  <p:slideViewPr>
    <p:cSldViewPr snapToGrid="0" snapToObjects="1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CFD511-223A-4282-80DE-EDD4AC0659E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5F7C35-E349-4D9A-A101-808FCCC809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Cogeneration systems can act as an energy multiplier</a:t>
          </a:r>
          <a:endParaRPr lang="en-US"/>
        </a:p>
      </dgm:t>
    </dgm:pt>
    <dgm:pt modelId="{B4E66CC0-4A97-4803-957B-BC2D0CA7FFC9}" type="parTrans" cxnId="{AC06004B-B66B-48F9-A297-AB8C2D384556}">
      <dgm:prSet/>
      <dgm:spPr/>
      <dgm:t>
        <a:bodyPr/>
        <a:lstStyle/>
        <a:p>
          <a:endParaRPr lang="en-US"/>
        </a:p>
      </dgm:t>
    </dgm:pt>
    <dgm:pt modelId="{F6F73AD8-7158-4712-87EC-8F7DE17B4FC3}" type="sibTrans" cxnId="{AC06004B-B66B-48F9-A297-AB8C2D384556}">
      <dgm:prSet/>
      <dgm:spPr/>
      <dgm:t>
        <a:bodyPr/>
        <a:lstStyle/>
        <a:p>
          <a:endParaRPr lang="en-US"/>
        </a:p>
      </dgm:t>
    </dgm:pt>
    <dgm:pt modelId="{3B8E7DEE-862F-4055-A41B-B88779472C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Helps to cut carbon emissions</a:t>
          </a:r>
          <a:endParaRPr lang="en-US" dirty="0"/>
        </a:p>
      </dgm:t>
    </dgm:pt>
    <dgm:pt modelId="{317D128A-2AD7-4346-B657-3F907A010235}" type="parTrans" cxnId="{F41F3028-CA86-4450-9FEB-9151344015E5}">
      <dgm:prSet/>
      <dgm:spPr/>
      <dgm:t>
        <a:bodyPr/>
        <a:lstStyle/>
        <a:p>
          <a:endParaRPr lang="en-US"/>
        </a:p>
      </dgm:t>
    </dgm:pt>
    <dgm:pt modelId="{462CD8B6-1F8B-4C1F-B069-760DB1F1AA2E}" type="sibTrans" cxnId="{F41F3028-CA86-4450-9FEB-9151344015E5}">
      <dgm:prSet/>
      <dgm:spPr/>
      <dgm:t>
        <a:bodyPr/>
        <a:lstStyle/>
        <a:p>
          <a:endParaRPr lang="en-US"/>
        </a:p>
      </dgm:t>
    </dgm:pt>
    <dgm:pt modelId="{CDC6C5CF-44A8-45E1-A33F-6965C106B3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 power reliability</a:t>
          </a:r>
          <a:endParaRPr lang="en-US"/>
        </a:p>
      </dgm:t>
    </dgm:pt>
    <dgm:pt modelId="{F281A11E-4ECB-4E8C-9866-1882AC58620D}" type="parTrans" cxnId="{7D1D30FD-0131-453E-8C63-F589CE898713}">
      <dgm:prSet/>
      <dgm:spPr/>
      <dgm:t>
        <a:bodyPr/>
        <a:lstStyle/>
        <a:p>
          <a:endParaRPr lang="en-US"/>
        </a:p>
      </dgm:t>
    </dgm:pt>
    <dgm:pt modelId="{C8147D25-BA8C-46AB-9F08-EF962B5C4132}" type="sibTrans" cxnId="{7D1D30FD-0131-453E-8C63-F589CE898713}">
      <dgm:prSet/>
      <dgm:spPr/>
      <dgm:t>
        <a:bodyPr/>
        <a:lstStyle/>
        <a:p>
          <a:endParaRPr lang="en-US"/>
        </a:p>
      </dgm:t>
    </dgm:pt>
    <dgm:pt modelId="{84A84B9A-D119-4E2D-AE30-4DDED89623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Save money</a:t>
          </a:r>
          <a:endParaRPr lang="en-US"/>
        </a:p>
      </dgm:t>
    </dgm:pt>
    <dgm:pt modelId="{F7BB84D0-EDA5-4C38-B812-DEDA4C493532}" type="parTrans" cxnId="{01F3B771-E977-4E0E-857A-4312ED66AAAC}">
      <dgm:prSet/>
      <dgm:spPr/>
      <dgm:t>
        <a:bodyPr/>
        <a:lstStyle/>
        <a:p>
          <a:endParaRPr lang="en-US"/>
        </a:p>
      </dgm:t>
    </dgm:pt>
    <dgm:pt modelId="{44DAAA47-E3F4-4419-B16D-46833A2CC1E9}" type="sibTrans" cxnId="{01F3B771-E977-4E0E-857A-4312ED66AAAC}">
      <dgm:prSet/>
      <dgm:spPr/>
      <dgm:t>
        <a:bodyPr/>
        <a:lstStyle/>
        <a:p>
          <a:endParaRPr lang="en-US"/>
        </a:p>
      </dgm:t>
    </dgm:pt>
    <dgm:pt modelId="{866A8B2E-70ED-4CBE-8F33-A6A8A0FC4CC4}" type="pres">
      <dgm:prSet presAssocID="{A8CFD511-223A-4282-80DE-EDD4AC0659EB}" presName="root" presStyleCnt="0">
        <dgm:presLayoutVars>
          <dgm:dir/>
          <dgm:resizeHandles val="exact"/>
        </dgm:presLayoutVars>
      </dgm:prSet>
      <dgm:spPr/>
    </dgm:pt>
    <dgm:pt modelId="{CE72301C-DBF6-4679-A8F2-237BF4F713D3}" type="pres">
      <dgm:prSet presAssocID="{FA5F7C35-E349-4D9A-A101-808FCCC80996}" presName="compNode" presStyleCnt="0"/>
      <dgm:spPr/>
    </dgm:pt>
    <dgm:pt modelId="{1C60E880-5E4C-444B-8BA0-561374B9EFA9}" type="pres">
      <dgm:prSet presAssocID="{FA5F7C35-E349-4D9A-A101-808FCCC8099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388CD9F-EAEE-48DB-B101-985E31B934A6}" type="pres">
      <dgm:prSet presAssocID="{FA5F7C35-E349-4D9A-A101-808FCCC80996}" presName="spaceRect" presStyleCnt="0"/>
      <dgm:spPr/>
    </dgm:pt>
    <dgm:pt modelId="{9145857E-CD81-41D9-9319-2237C76D463D}" type="pres">
      <dgm:prSet presAssocID="{FA5F7C35-E349-4D9A-A101-808FCCC80996}" presName="textRect" presStyleLbl="revTx" presStyleIdx="0" presStyleCnt="4">
        <dgm:presLayoutVars>
          <dgm:chMax val="1"/>
          <dgm:chPref val="1"/>
        </dgm:presLayoutVars>
      </dgm:prSet>
      <dgm:spPr/>
    </dgm:pt>
    <dgm:pt modelId="{66FD7161-2123-4C89-8441-A15AEFA5EAB5}" type="pres">
      <dgm:prSet presAssocID="{F6F73AD8-7158-4712-87EC-8F7DE17B4FC3}" presName="sibTrans" presStyleCnt="0"/>
      <dgm:spPr/>
    </dgm:pt>
    <dgm:pt modelId="{39E7AC0D-2339-477F-9BE9-37FB6ECC1075}" type="pres">
      <dgm:prSet presAssocID="{3B8E7DEE-862F-4055-A41B-B88779472C1C}" presName="compNode" presStyleCnt="0"/>
      <dgm:spPr/>
    </dgm:pt>
    <dgm:pt modelId="{1C2498FB-4567-42E6-8C30-402810ED5ADC}" type="pres">
      <dgm:prSet presAssocID="{3B8E7DEE-862F-4055-A41B-B88779472C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CA563F1-3E7A-4652-9E83-5B32F09CAF7F}" type="pres">
      <dgm:prSet presAssocID="{3B8E7DEE-862F-4055-A41B-B88779472C1C}" presName="spaceRect" presStyleCnt="0"/>
      <dgm:spPr/>
    </dgm:pt>
    <dgm:pt modelId="{EF083257-EE7A-47CD-BEC5-7F8744C7EF8C}" type="pres">
      <dgm:prSet presAssocID="{3B8E7DEE-862F-4055-A41B-B88779472C1C}" presName="textRect" presStyleLbl="revTx" presStyleIdx="1" presStyleCnt="4">
        <dgm:presLayoutVars>
          <dgm:chMax val="1"/>
          <dgm:chPref val="1"/>
        </dgm:presLayoutVars>
      </dgm:prSet>
      <dgm:spPr/>
    </dgm:pt>
    <dgm:pt modelId="{ADF4926A-B7F1-41B5-93B3-43605D47C754}" type="pres">
      <dgm:prSet presAssocID="{462CD8B6-1F8B-4C1F-B069-760DB1F1AA2E}" presName="sibTrans" presStyleCnt="0"/>
      <dgm:spPr/>
    </dgm:pt>
    <dgm:pt modelId="{52969167-782F-48B3-817A-070A379E4EF0}" type="pres">
      <dgm:prSet presAssocID="{CDC6C5CF-44A8-45E1-A33F-6965C106B3CA}" presName="compNode" presStyleCnt="0"/>
      <dgm:spPr/>
    </dgm:pt>
    <dgm:pt modelId="{95CAD573-AC95-404D-B40F-3E5A4AB8054C}" type="pres">
      <dgm:prSet presAssocID="{CDC6C5CF-44A8-45E1-A33F-6965C106B3C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6F86A51-C2D1-4E29-9B6B-01243C6416C1}" type="pres">
      <dgm:prSet presAssocID="{CDC6C5CF-44A8-45E1-A33F-6965C106B3CA}" presName="spaceRect" presStyleCnt="0"/>
      <dgm:spPr/>
    </dgm:pt>
    <dgm:pt modelId="{9C23E5B0-7A9C-4E79-8E1E-5F35818F02BC}" type="pres">
      <dgm:prSet presAssocID="{CDC6C5CF-44A8-45E1-A33F-6965C106B3CA}" presName="textRect" presStyleLbl="revTx" presStyleIdx="2" presStyleCnt="4">
        <dgm:presLayoutVars>
          <dgm:chMax val="1"/>
          <dgm:chPref val="1"/>
        </dgm:presLayoutVars>
      </dgm:prSet>
      <dgm:spPr/>
    </dgm:pt>
    <dgm:pt modelId="{6EEE633A-89A3-44AD-88A2-CD308054AC1C}" type="pres">
      <dgm:prSet presAssocID="{C8147D25-BA8C-46AB-9F08-EF962B5C4132}" presName="sibTrans" presStyleCnt="0"/>
      <dgm:spPr/>
    </dgm:pt>
    <dgm:pt modelId="{EECCED14-A2EB-4765-955A-40332D3FE7C2}" type="pres">
      <dgm:prSet presAssocID="{84A84B9A-D119-4E2D-AE30-4DDED8962318}" presName="compNode" presStyleCnt="0"/>
      <dgm:spPr/>
    </dgm:pt>
    <dgm:pt modelId="{F6F7476C-0687-4A95-8E49-A7ACEEEF7F63}" type="pres">
      <dgm:prSet presAssocID="{84A84B9A-D119-4E2D-AE30-4DDED89623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42A75746-9C6E-4658-8341-E0A0723983AB}" type="pres">
      <dgm:prSet presAssocID="{84A84B9A-D119-4E2D-AE30-4DDED8962318}" presName="spaceRect" presStyleCnt="0"/>
      <dgm:spPr/>
    </dgm:pt>
    <dgm:pt modelId="{D2532A5D-CFDA-4B1E-A2D8-F127291964E6}" type="pres">
      <dgm:prSet presAssocID="{84A84B9A-D119-4E2D-AE30-4DDED89623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A182D14-8669-4F7E-99DE-DD1786A10672}" type="presOf" srcId="{CDC6C5CF-44A8-45E1-A33F-6965C106B3CA}" destId="{9C23E5B0-7A9C-4E79-8E1E-5F35818F02BC}" srcOrd="0" destOrd="0" presId="urn:microsoft.com/office/officeart/2018/2/layout/IconLabelList"/>
    <dgm:cxn modelId="{F41F3028-CA86-4450-9FEB-9151344015E5}" srcId="{A8CFD511-223A-4282-80DE-EDD4AC0659EB}" destId="{3B8E7DEE-862F-4055-A41B-B88779472C1C}" srcOrd="1" destOrd="0" parTransId="{317D128A-2AD7-4346-B657-3F907A010235}" sibTransId="{462CD8B6-1F8B-4C1F-B069-760DB1F1AA2E}"/>
    <dgm:cxn modelId="{F97F5241-4F00-41F2-9007-348E7FA4C480}" type="presOf" srcId="{A8CFD511-223A-4282-80DE-EDD4AC0659EB}" destId="{866A8B2E-70ED-4CBE-8F33-A6A8A0FC4CC4}" srcOrd="0" destOrd="0" presId="urn:microsoft.com/office/officeart/2018/2/layout/IconLabelList"/>
    <dgm:cxn modelId="{AC06004B-B66B-48F9-A297-AB8C2D384556}" srcId="{A8CFD511-223A-4282-80DE-EDD4AC0659EB}" destId="{FA5F7C35-E349-4D9A-A101-808FCCC80996}" srcOrd="0" destOrd="0" parTransId="{B4E66CC0-4A97-4803-957B-BC2D0CA7FFC9}" sibTransId="{F6F73AD8-7158-4712-87EC-8F7DE17B4FC3}"/>
    <dgm:cxn modelId="{8E8FD150-4A88-4368-ADE0-5DD766400E34}" type="presOf" srcId="{3B8E7DEE-862F-4055-A41B-B88779472C1C}" destId="{EF083257-EE7A-47CD-BEC5-7F8744C7EF8C}" srcOrd="0" destOrd="0" presId="urn:microsoft.com/office/officeart/2018/2/layout/IconLabelList"/>
    <dgm:cxn modelId="{01F3B771-E977-4E0E-857A-4312ED66AAAC}" srcId="{A8CFD511-223A-4282-80DE-EDD4AC0659EB}" destId="{84A84B9A-D119-4E2D-AE30-4DDED8962318}" srcOrd="3" destOrd="0" parTransId="{F7BB84D0-EDA5-4C38-B812-DEDA4C493532}" sibTransId="{44DAAA47-E3F4-4419-B16D-46833A2CC1E9}"/>
    <dgm:cxn modelId="{71D9D6BE-31EE-453C-A76F-FD1C02F35FEF}" type="presOf" srcId="{FA5F7C35-E349-4D9A-A101-808FCCC80996}" destId="{9145857E-CD81-41D9-9319-2237C76D463D}" srcOrd="0" destOrd="0" presId="urn:microsoft.com/office/officeart/2018/2/layout/IconLabelList"/>
    <dgm:cxn modelId="{02F27CCD-15F0-4D7F-A586-F3EE63AB389C}" type="presOf" srcId="{84A84B9A-D119-4E2D-AE30-4DDED8962318}" destId="{D2532A5D-CFDA-4B1E-A2D8-F127291964E6}" srcOrd="0" destOrd="0" presId="urn:microsoft.com/office/officeart/2018/2/layout/IconLabelList"/>
    <dgm:cxn modelId="{7D1D30FD-0131-453E-8C63-F589CE898713}" srcId="{A8CFD511-223A-4282-80DE-EDD4AC0659EB}" destId="{CDC6C5CF-44A8-45E1-A33F-6965C106B3CA}" srcOrd="2" destOrd="0" parTransId="{F281A11E-4ECB-4E8C-9866-1882AC58620D}" sibTransId="{C8147D25-BA8C-46AB-9F08-EF962B5C4132}"/>
    <dgm:cxn modelId="{B49AD36C-530D-4333-9C1A-CB93AD216D51}" type="presParOf" srcId="{866A8B2E-70ED-4CBE-8F33-A6A8A0FC4CC4}" destId="{CE72301C-DBF6-4679-A8F2-237BF4F713D3}" srcOrd="0" destOrd="0" presId="urn:microsoft.com/office/officeart/2018/2/layout/IconLabelList"/>
    <dgm:cxn modelId="{286FCE8A-B3D0-4312-9AD4-0BD4EC8CBC85}" type="presParOf" srcId="{CE72301C-DBF6-4679-A8F2-237BF4F713D3}" destId="{1C60E880-5E4C-444B-8BA0-561374B9EFA9}" srcOrd="0" destOrd="0" presId="urn:microsoft.com/office/officeart/2018/2/layout/IconLabelList"/>
    <dgm:cxn modelId="{F08B1F8A-3300-4BEA-AD1F-628898DC296F}" type="presParOf" srcId="{CE72301C-DBF6-4679-A8F2-237BF4F713D3}" destId="{9388CD9F-EAEE-48DB-B101-985E31B934A6}" srcOrd="1" destOrd="0" presId="urn:microsoft.com/office/officeart/2018/2/layout/IconLabelList"/>
    <dgm:cxn modelId="{F3F1394B-562C-40A4-98DD-C76CD971B1CA}" type="presParOf" srcId="{CE72301C-DBF6-4679-A8F2-237BF4F713D3}" destId="{9145857E-CD81-41D9-9319-2237C76D463D}" srcOrd="2" destOrd="0" presId="urn:microsoft.com/office/officeart/2018/2/layout/IconLabelList"/>
    <dgm:cxn modelId="{3E550CE0-519A-47CB-9C0A-D0C2FF1903FF}" type="presParOf" srcId="{866A8B2E-70ED-4CBE-8F33-A6A8A0FC4CC4}" destId="{66FD7161-2123-4C89-8441-A15AEFA5EAB5}" srcOrd="1" destOrd="0" presId="urn:microsoft.com/office/officeart/2018/2/layout/IconLabelList"/>
    <dgm:cxn modelId="{CADDA083-7668-4E1C-8364-28F663176799}" type="presParOf" srcId="{866A8B2E-70ED-4CBE-8F33-A6A8A0FC4CC4}" destId="{39E7AC0D-2339-477F-9BE9-37FB6ECC1075}" srcOrd="2" destOrd="0" presId="urn:microsoft.com/office/officeart/2018/2/layout/IconLabelList"/>
    <dgm:cxn modelId="{A782FC65-E3D1-488E-A394-617164B1F5E2}" type="presParOf" srcId="{39E7AC0D-2339-477F-9BE9-37FB6ECC1075}" destId="{1C2498FB-4567-42E6-8C30-402810ED5ADC}" srcOrd="0" destOrd="0" presId="urn:microsoft.com/office/officeart/2018/2/layout/IconLabelList"/>
    <dgm:cxn modelId="{C94DDA51-D51B-4780-94DA-D789545DCC43}" type="presParOf" srcId="{39E7AC0D-2339-477F-9BE9-37FB6ECC1075}" destId="{7CA563F1-3E7A-4652-9E83-5B32F09CAF7F}" srcOrd="1" destOrd="0" presId="urn:microsoft.com/office/officeart/2018/2/layout/IconLabelList"/>
    <dgm:cxn modelId="{4192BD6F-C9B9-49FC-AA6B-E51D4F120E5C}" type="presParOf" srcId="{39E7AC0D-2339-477F-9BE9-37FB6ECC1075}" destId="{EF083257-EE7A-47CD-BEC5-7F8744C7EF8C}" srcOrd="2" destOrd="0" presId="urn:microsoft.com/office/officeart/2018/2/layout/IconLabelList"/>
    <dgm:cxn modelId="{8A37287B-783D-41D7-8938-02A61531B00C}" type="presParOf" srcId="{866A8B2E-70ED-4CBE-8F33-A6A8A0FC4CC4}" destId="{ADF4926A-B7F1-41B5-93B3-43605D47C754}" srcOrd="3" destOrd="0" presId="urn:microsoft.com/office/officeart/2018/2/layout/IconLabelList"/>
    <dgm:cxn modelId="{1026CFAA-A437-4A10-BB87-7D429D285D4A}" type="presParOf" srcId="{866A8B2E-70ED-4CBE-8F33-A6A8A0FC4CC4}" destId="{52969167-782F-48B3-817A-070A379E4EF0}" srcOrd="4" destOrd="0" presId="urn:microsoft.com/office/officeart/2018/2/layout/IconLabelList"/>
    <dgm:cxn modelId="{96459C03-5B18-40BE-878E-9F5A49CDCC51}" type="presParOf" srcId="{52969167-782F-48B3-817A-070A379E4EF0}" destId="{95CAD573-AC95-404D-B40F-3E5A4AB8054C}" srcOrd="0" destOrd="0" presId="urn:microsoft.com/office/officeart/2018/2/layout/IconLabelList"/>
    <dgm:cxn modelId="{746BAD58-7DF3-4674-8954-3B85D76B9CC1}" type="presParOf" srcId="{52969167-782F-48B3-817A-070A379E4EF0}" destId="{06F86A51-C2D1-4E29-9B6B-01243C6416C1}" srcOrd="1" destOrd="0" presId="urn:microsoft.com/office/officeart/2018/2/layout/IconLabelList"/>
    <dgm:cxn modelId="{ACEB9A81-DB4B-4D14-AB34-761E7CC85892}" type="presParOf" srcId="{52969167-782F-48B3-817A-070A379E4EF0}" destId="{9C23E5B0-7A9C-4E79-8E1E-5F35818F02BC}" srcOrd="2" destOrd="0" presId="urn:microsoft.com/office/officeart/2018/2/layout/IconLabelList"/>
    <dgm:cxn modelId="{99D5C04E-5D9E-428F-AD1A-63704032D602}" type="presParOf" srcId="{866A8B2E-70ED-4CBE-8F33-A6A8A0FC4CC4}" destId="{6EEE633A-89A3-44AD-88A2-CD308054AC1C}" srcOrd="5" destOrd="0" presId="urn:microsoft.com/office/officeart/2018/2/layout/IconLabelList"/>
    <dgm:cxn modelId="{E4C2B3EC-EE29-4CA3-8397-C85091149723}" type="presParOf" srcId="{866A8B2E-70ED-4CBE-8F33-A6A8A0FC4CC4}" destId="{EECCED14-A2EB-4765-955A-40332D3FE7C2}" srcOrd="6" destOrd="0" presId="urn:microsoft.com/office/officeart/2018/2/layout/IconLabelList"/>
    <dgm:cxn modelId="{954F3B5B-5C60-4691-8CDC-35BA12C9EBA7}" type="presParOf" srcId="{EECCED14-A2EB-4765-955A-40332D3FE7C2}" destId="{F6F7476C-0687-4A95-8E49-A7ACEEEF7F63}" srcOrd="0" destOrd="0" presId="urn:microsoft.com/office/officeart/2018/2/layout/IconLabelList"/>
    <dgm:cxn modelId="{47B6B655-CD5A-409B-92BE-C7454AF0D91F}" type="presParOf" srcId="{EECCED14-A2EB-4765-955A-40332D3FE7C2}" destId="{42A75746-9C6E-4658-8341-E0A0723983AB}" srcOrd="1" destOrd="0" presId="urn:microsoft.com/office/officeart/2018/2/layout/IconLabelList"/>
    <dgm:cxn modelId="{1111DAA5-E3BF-42FC-981B-4EBBDAEED2CE}" type="presParOf" srcId="{EECCED14-A2EB-4765-955A-40332D3FE7C2}" destId="{D2532A5D-CFDA-4B1E-A2D8-F127291964E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0BB0E4-6909-4880-9F68-D2CA7401610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1A0DE9-BCCF-44DA-B66C-46491A12E9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Costly to set-up/build</a:t>
          </a:r>
        </a:p>
      </dgm:t>
    </dgm:pt>
    <dgm:pt modelId="{A4095EFB-50DD-4E00-B9B1-E94D2B53B3E8}" type="parTrans" cxnId="{6AD6CE91-AF46-48AC-8638-9C893BA240E2}">
      <dgm:prSet/>
      <dgm:spPr/>
      <dgm:t>
        <a:bodyPr/>
        <a:lstStyle/>
        <a:p>
          <a:endParaRPr lang="en-US"/>
        </a:p>
      </dgm:t>
    </dgm:pt>
    <dgm:pt modelId="{C40654BC-1341-4677-BD29-41547E486BBE}" type="sibTrans" cxnId="{6AD6CE91-AF46-48AC-8638-9C893BA240E2}">
      <dgm:prSet/>
      <dgm:spPr/>
      <dgm:t>
        <a:bodyPr/>
        <a:lstStyle/>
        <a:p>
          <a:endParaRPr lang="en-US"/>
        </a:p>
      </dgm:t>
    </dgm:pt>
    <dgm:pt modelId="{B4B3FDC8-3EDB-4163-970F-C42253EA487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Amount of energy and electricity produced requires a high demand</a:t>
          </a:r>
        </a:p>
      </dgm:t>
    </dgm:pt>
    <dgm:pt modelId="{0A1F6B26-06A7-434A-B6F1-3D77E2C70288}" type="parTrans" cxnId="{55C4D31B-808C-4104-887E-5B03ECC1CAA8}">
      <dgm:prSet/>
      <dgm:spPr/>
      <dgm:t>
        <a:bodyPr/>
        <a:lstStyle/>
        <a:p>
          <a:endParaRPr lang="en-US"/>
        </a:p>
      </dgm:t>
    </dgm:pt>
    <dgm:pt modelId="{A3DA57FD-42EF-4427-A09B-CC161DD41216}" type="sibTrans" cxnId="{55C4D31B-808C-4104-887E-5B03ECC1CAA8}">
      <dgm:prSet/>
      <dgm:spPr/>
      <dgm:t>
        <a:bodyPr/>
        <a:lstStyle/>
        <a:p>
          <a:endParaRPr lang="en-US"/>
        </a:p>
      </dgm:t>
    </dgm:pt>
    <dgm:pt modelId="{0C19182B-C376-4BD1-9D5C-8CB9A8C45760}" type="pres">
      <dgm:prSet presAssocID="{900BB0E4-6909-4880-9F68-D2CA74016101}" presName="root" presStyleCnt="0">
        <dgm:presLayoutVars>
          <dgm:dir/>
          <dgm:resizeHandles val="exact"/>
        </dgm:presLayoutVars>
      </dgm:prSet>
      <dgm:spPr/>
    </dgm:pt>
    <dgm:pt modelId="{36542571-6506-4557-AF97-5814D63E1382}" type="pres">
      <dgm:prSet presAssocID="{051A0DE9-BCCF-44DA-B66C-46491A12E9F7}" presName="compNode" presStyleCnt="0"/>
      <dgm:spPr/>
    </dgm:pt>
    <dgm:pt modelId="{C018574F-A192-42B2-9843-F5F25D4061E9}" type="pres">
      <dgm:prSet presAssocID="{051A0DE9-BCCF-44DA-B66C-46491A12E9F7}" presName="iconBgRect" presStyleLbl="bgShp" presStyleIdx="0" presStyleCnt="2"/>
      <dgm:spPr/>
    </dgm:pt>
    <dgm:pt modelId="{93DEC7F7-4C3A-4AD0-8F1E-FA44473DA487}" type="pres">
      <dgm:prSet presAssocID="{051A0DE9-BCCF-44DA-B66C-46491A12E9F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96378A54-643A-450F-9F5D-7261AC3F0147}" type="pres">
      <dgm:prSet presAssocID="{051A0DE9-BCCF-44DA-B66C-46491A12E9F7}" presName="spaceRect" presStyleCnt="0"/>
      <dgm:spPr/>
    </dgm:pt>
    <dgm:pt modelId="{77A23399-BE27-415A-9293-6EA0CE754B32}" type="pres">
      <dgm:prSet presAssocID="{051A0DE9-BCCF-44DA-B66C-46491A12E9F7}" presName="textRect" presStyleLbl="revTx" presStyleIdx="0" presStyleCnt="2">
        <dgm:presLayoutVars>
          <dgm:chMax val="1"/>
          <dgm:chPref val="1"/>
        </dgm:presLayoutVars>
      </dgm:prSet>
      <dgm:spPr/>
    </dgm:pt>
    <dgm:pt modelId="{6C8CFF0A-F930-47FF-B17B-601F056E3002}" type="pres">
      <dgm:prSet presAssocID="{C40654BC-1341-4677-BD29-41547E486BBE}" presName="sibTrans" presStyleCnt="0"/>
      <dgm:spPr/>
    </dgm:pt>
    <dgm:pt modelId="{24DDCA7B-E8D7-45B5-8811-5AB9293173F7}" type="pres">
      <dgm:prSet presAssocID="{B4B3FDC8-3EDB-4163-970F-C42253EA487F}" presName="compNode" presStyleCnt="0"/>
      <dgm:spPr/>
    </dgm:pt>
    <dgm:pt modelId="{0C52F297-B35F-4E62-901C-BFBE9B13DDFC}" type="pres">
      <dgm:prSet presAssocID="{B4B3FDC8-3EDB-4163-970F-C42253EA487F}" presName="iconBgRect" presStyleLbl="bgShp" presStyleIdx="1" presStyleCnt="2"/>
      <dgm:spPr/>
    </dgm:pt>
    <dgm:pt modelId="{1614818D-C86F-4A15-B918-809FD7C8F936}" type="pres">
      <dgm:prSet presAssocID="{B4B3FDC8-3EDB-4163-970F-C42253EA48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9625A43-3C12-4C30-B045-8BEFE37A0C2C}" type="pres">
      <dgm:prSet presAssocID="{B4B3FDC8-3EDB-4163-970F-C42253EA487F}" presName="spaceRect" presStyleCnt="0"/>
      <dgm:spPr/>
    </dgm:pt>
    <dgm:pt modelId="{E1074C50-6F4A-4AAA-875D-ECE8AACD0527}" type="pres">
      <dgm:prSet presAssocID="{B4B3FDC8-3EDB-4163-970F-C42253EA487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DE3DA04-754B-4ADA-92BB-739BC723773F}" type="presOf" srcId="{B4B3FDC8-3EDB-4163-970F-C42253EA487F}" destId="{E1074C50-6F4A-4AAA-875D-ECE8AACD0527}" srcOrd="0" destOrd="0" presId="urn:microsoft.com/office/officeart/2018/5/layout/IconCircleLabelList"/>
    <dgm:cxn modelId="{55C4D31B-808C-4104-887E-5B03ECC1CAA8}" srcId="{900BB0E4-6909-4880-9F68-D2CA74016101}" destId="{B4B3FDC8-3EDB-4163-970F-C42253EA487F}" srcOrd="1" destOrd="0" parTransId="{0A1F6B26-06A7-434A-B6F1-3D77E2C70288}" sibTransId="{A3DA57FD-42EF-4427-A09B-CC161DD41216}"/>
    <dgm:cxn modelId="{6AD6CE91-AF46-48AC-8638-9C893BA240E2}" srcId="{900BB0E4-6909-4880-9F68-D2CA74016101}" destId="{051A0DE9-BCCF-44DA-B66C-46491A12E9F7}" srcOrd="0" destOrd="0" parTransId="{A4095EFB-50DD-4E00-B9B1-E94D2B53B3E8}" sibTransId="{C40654BC-1341-4677-BD29-41547E486BBE}"/>
    <dgm:cxn modelId="{8CEDB9B8-C7CF-4E27-8184-C4B9D1396CFD}" type="presOf" srcId="{051A0DE9-BCCF-44DA-B66C-46491A12E9F7}" destId="{77A23399-BE27-415A-9293-6EA0CE754B32}" srcOrd="0" destOrd="0" presId="urn:microsoft.com/office/officeart/2018/5/layout/IconCircleLabelList"/>
    <dgm:cxn modelId="{3CB1C3E6-6233-40D5-8967-2C807C0AD17E}" type="presOf" srcId="{900BB0E4-6909-4880-9F68-D2CA74016101}" destId="{0C19182B-C376-4BD1-9D5C-8CB9A8C45760}" srcOrd="0" destOrd="0" presId="urn:microsoft.com/office/officeart/2018/5/layout/IconCircleLabelList"/>
    <dgm:cxn modelId="{F10A8858-F86E-4A73-A238-03E22BE419B0}" type="presParOf" srcId="{0C19182B-C376-4BD1-9D5C-8CB9A8C45760}" destId="{36542571-6506-4557-AF97-5814D63E1382}" srcOrd="0" destOrd="0" presId="urn:microsoft.com/office/officeart/2018/5/layout/IconCircleLabelList"/>
    <dgm:cxn modelId="{E15E1BDE-BEB3-4A80-A99D-862A854782AC}" type="presParOf" srcId="{36542571-6506-4557-AF97-5814D63E1382}" destId="{C018574F-A192-42B2-9843-F5F25D4061E9}" srcOrd="0" destOrd="0" presId="urn:microsoft.com/office/officeart/2018/5/layout/IconCircleLabelList"/>
    <dgm:cxn modelId="{F08DE5AE-579C-4514-8B24-12EA29CE8C31}" type="presParOf" srcId="{36542571-6506-4557-AF97-5814D63E1382}" destId="{93DEC7F7-4C3A-4AD0-8F1E-FA44473DA487}" srcOrd="1" destOrd="0" presId="urn:microsoft.com/office/officeart/2018/5/layout/IconCircleLabelList"/>
    <dgm:cxn modelId="{3991435F-D17C-4D43-811C-CB3ABCF35C66}" type="presParOf" srcId="{36542571-6506-4557-AF97-5814D63E1382}" destId="{96378A54-643A-450F-9F5D-7261AC3F0147}" srcOrd="2" destOrd="0" presId="urn:microsoft.com/office/officeart/2018/5/layout/IconCircleLabelList"/>
    <dgm:cxn modelId="{709D8CA2-51C8-492D-B036-B23AF6D8E167}" type="presParOf" srcId="{36542571-6506-4557-AF97-5814D63E1382}" destId="{77A23399-BE27-415A-9293-6EA0CE754B32}" srcOrd="3" destOrd="0" presId="urn:microsoft.com/office/officeart/2018/5/layout/IconCircleLabelList"/>
    <dgm:cxn modelId="{2E1874EC-6A84-48AD-B75C-4D19117F9180}" type="presParOf" srcId="{0C19182B-C376-4BD1-9D5C-8CB9A8C45760}" destId="{6C8CFF0A-F930-47FF-B17B-601F056E3002}" srcOrd="1" destOrd="0" presId="urn:microsoft.com/office/officeart/2018/5/layout/IconCircleLabelList"/>
    <dgm:cxn modelId="{8C648298-4F79-4A01-A6CF-ECB3CE93303C}" type="presParOf" srcId="{0C19182B-C376-4BD1-9D5C-8CB9A8C45760}" destId="{24DDCA7B-E8D7-45B5-8811-5AB9293173F7}" srcOrd="2" destOrd="0" presId="urn:microsoft.com/office/officeart/2018/5/layout/IconCircleLabelList"/>
    <dgm:cxn modelId="{761710CF-B4C6-4AFA-AF0E-8559EE2A1FC8}" type="presParOf" srcId="{24DDCA7B-E8D7-45B5-8811-5AB9293173F7}" destId="{0C52F297-B35F-4E62-901C-BFBE9B13DDFC}" srcOrd="0" destOrd="0" presId="urn:microsoft.com/office/officeart/2018/5/layout/IconCircleLabelList"/>
    <dgm:cxn modelId="{3A0B643C-377A-4730-8F07-7407CE878B2D}" type="presParOf" srcId="{24DDCA7B-E8D7-45B5-8811-5AB9293173F7}" destId="{1614818D-C86F-4A15-B918-809FD7C8F936}" srcOrd="1" destOrd="0" presId="urn:microsoft.com/office/officeart/2018/5/layout/IconCircleLabelList"/>
    <dgm:cxn modelId="{6CAFF979-1330-4BA4-B4C5-AB2AAEEE305C}" type="presParOf" srcId="{24DDCA7B-E8D7-45B5-8811-5AB9293173F7}" destId="{D9625A43-3C12-4C30-B045-8BEFE37A0C2C}" srcOrd="2" destOrd="0" presId="urn:microsoft.com/office/officeart/2018/5/layout/IconCircleLabelList"/>
    <dgm:cxn modelId="{7E424705-D954-4D7A-B83C-DB45E6A80F21}" type="presParOf" srcId="{24DDCA7B-E8D7-45B5-8811-5AB9293173F7}" destId="{E1074C50-6F4A-4AAA-875D-ECE8AACD052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60E880-5E4C-444B-8BA0-561374B9EFA9}">
      <dsp:nvSpPr>
        <dsp:cNvPr id="0" name=""/>
        <dsp:cNvSpPr/>
      </dsp:nvSpPr>
      <dsp:spPr>
        <a:xfrm>
          <a:off x="430990" y="1037355"/>
          <a:ext cx="700839" cy="7008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5857E-CD81-41D9-9319-2237C76D463D}">
      <dsp:nvSpPr>
        <dsp:cNvPr id="0" name=""/>
        <dsp:cNvSpPr/>
      </dsp:nvSpPr>
      <dsp:spPr>
        <a:xfrm>
          <a:off x="2699" y="1971876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Cogeneration systems can act as an energy multiplier</a:t>
          </a:r>
          <a:endParaRPr lang="en-US" sz="1200" kern="1200"/>
        </a:p>
      </dsp:txBody>
      <dsp:txXfrm>
        <a:off x="2699" y="1971876"/>
        <a:ext cx="1557421" cy="622968"/>
      </dsp:txXfrm>
    </dsp:sp>
    <dsp:sp modelId="{1C2498FB-4567-42E6-8C30-402810ED5ADC}">
      <dsp:nvSpPr>
        <dsp:cNvPr id="0" name=""/>
        <dsp:cNvSpPr/>
      </dsp:nvSpPr>
      <dsp:spPr>
        <a:xfrm>
          <a:off x="2260961" y="1037355"/>
          <a:ext cx="700839" cy="7008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83257-EE7A-47CD-BEC5-7F8744C7EF8C}">
      <dsp:nvSpPr>
        <dsp:cNvPr id="0" name=""/>
        <dsp:cNvSpPr/>
      </dsp:nvSpPr>
      <dsp:spPr>
        <a:xfrm>
          <a:off x="1832670" y="1971876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Helps to cut carbon emissions</a:t>
          </a:r>
          <a:endParaRPr lang="en-US" sz="1200" kern="1200" dirty="0"/>
        </a:p>
      </dsp:txBody>
      <dsp:txXfrm>
        <a:off x="1832670" y="1971876"/>
        <a:ext cx="1557421" cy="622968"/>
      </dsp:txXfrm>
    </dsp:sp>
    <dsp:sp modelId="{95CAD573-AC95-404D-B40F-3E5A4AB8054C}">
      <dsp:nvSpPr>
        <dsp:cNvPr id="0" name=""/>
        <dsp:cNvSpPr/>
      </dsp:nvSpPr>
      <dsp:spPr>
        <a:xfrm>
          <a:off x="4090931" y="1037355"/>
          <a:ext cx="700839" cy="7008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3E5B0-7A9C-4E79-8E1E-5F35818F02BC}">
      <dsp:nvSpPr>
        <dsp:cNvPr id="0" name=""/>
        <dsp:cNvSpPr/>
      </dsp:nvSpPr>
      <dsp:spPr>
        <a:xfrm>
          <a:off x="3662640" y="1971876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power reliability</a:t>
          </a:r>
          <a:endParaRPr lang="en-US" sz="1200" kern="1200"/>
        </a:p>
      </dsp:txBody>
      <dsp:txXfrm>
        <a:off x="3662640" y="1971876"/>
        <a:ext cx="1557421" cy="622968"/>
      </dsp:txXfrm>
    </dsp:sp>
    <dsp:sp modelId="{F6F7476C-0687-4A95-8E49-A7ACEEEF7F63}">
      <dsp:nvSpPr>
        <dsp:cNvPr id="0" name=""/>
        <dsp:cNvSpPr/>
      </dsp:nvSpPr>
      <dsp:spPr>
        <a:xfrm>
          <a:off x="5920902" y="1037355"/>
          <a:ext cx="700839" cy="7008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32A5D-CFDA-4B1E-A2D8-F127291964E6}">
      <dsp:nvSpPr>
        <dsp:cNvPr id="0" name=""/>
        <dsp:cNvSpPr/>
      </dsp:nvSpPr>
      <dsp:spPr>
        <a:xfrm>
          <a:off x="5492611" y="1971876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Save money</a:t>
          </a:r>
          <a:endParaRPr lang="en-US" sz="1200" kern="1200"/>
        </a:p>
      </dsp:txBody>
      <dsp:txXfrm>
        <a:off x="5492611" y="1971876"/>
        <a:ext cx="1557421" cy="622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8574F-A192-42B2-9843-F5F25D4061E9}">
      <dsp:nvSpPr>
        <dsp:cNvPr id="0" name=""/>
        <dsp:cNvSpPr/>
      </dsp:nvSpPr>
      <dsp:spPr>
        <a:xfrm>
          <a:off x="2064286" y="18255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EC7F7-4C3A-4AD0-8F1E-FA44473DA487}">
      <dsp:nvSpPr>
        <dsp:cNvPr id="0" name=""/>
        <dsp:cNvSpPr/>
      </dsp:nvSpPr>
      <dsp:spPr>
        <a:xfrm>
          <a:off x="2532286" y="486255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23399-BE27-415A-9293-6EA0CE754B32}">
      <dsp:nvSpPr>
        <dsp:cNvPr id="0" name=""/>
        <dsp:cNvSpPr/>
      </dsp:nvSpPr>
      <dsp:spPr>
        <a:xfrm>
          <a:off x="1362286" y="289825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Costly to set-up/build</a:t>
          </a:r>
        </a:p>
      </dsp:txBody>
      <dsp:txXfrm>
        <a:off x="1362286" y="2898255"/>
        <a:ext cx="3600000" cy="720000"/>
      </dsp:txXfrm>
    </dsp:sp>
    <dsp:sp modelId="{0C52F297-B35F-4E62-901C-BFBE9B13DDFC}">
      <dsp:nvSpPr>
        <dsp:cNvPr id="0" name=""/>
        <dsp:cNvSpPr/>
      </dsp:nvSpPr>
      <dsp:spPr>
        <a:xfrm>
          <a:off x="6294287" y="18255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14818D-C86F-4A15-B918-809FD7C8F936}">
      <dsp:nvSpPr>
        <dsp:cNvPr id="0" name=""/>
        <dsp:cNvSpPr/>
      </dsp:nvSpPr>
      <dsp:spPr>
        <a:xfrm>
          <a:off x="6762287" y="486255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74C50-6F4A-4AAA-875D-ECE8AACD0527}">
      <dsp:nvSpPr>
        <dsp:cNvPr id="0" name=""/>
        <dsp:cNvSpPr/>
      </dsp:nvSpPr>
      <dsp:spPr>
        <a:xfrm>
          <a:off x="5592287" y="289825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Amount of energy and electricity produced requires a high demand</a:t>
          </a:r>
        </a:p>
      </dsp:txBody>
      <dsp:txXfrm>
        <a:off x="5592287" y="2898255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8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2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365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79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41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72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187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886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75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54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263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332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02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866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E32F3FE9-0D83-F84A-B254-17084A6F4367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652B2DA-79A6-B644-A61D-3B6805324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9171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 descr="Natural petrol fired electrical power plant">
            <a:extLst>
              <a:ext uri="{FF2B5EF4-FFF2-40B4-BE49-F238E27FC236}">
                <a16:creationId xmlns:a16="http://schemas.microsoft.com/office/drawing/2014/main" id="{061F6DC9-527B-E49D-F850-35FE4B8A59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6923FD-334E-5C4F-B259-B91DDC62C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3732453"/>
          </a:xfrm>
        </p:spPr>
        <p:txBody>
          <a:bodyPr>
            <a:normAutofit/>
          </a:bodyPr>
          <a:lstStyle/>
          <a:p>
            <a:r>
              <a:rPr lang="en-US" dirty="0"/>
              <a:t>Pembroke Refinery CHP (Combined Heat and Power) Unit – Report Findings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D22212-EF60-804E-9952-0F1398D535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/>
              <a:t>The following is a 15 minute presentation on the report findings of the new Cogeneration Unit which is being installed at Pembroke Refinery.</a:t>
            </a:r>
          </a:p>
        </p:txBody>
      </p:sp>
    </p:spTree>
    <p:extLst>
      <p:ext uri="{BB962C8B-B14F-4D97-AF65-F5344CB8AC3E}">
        <p14:creationId xmlns:p14="http://schemas.microsoft.com/office/powerpoint/2010/main" val="21300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5C1C4-496E-914E-B26B-8DACA95E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18476"/>
            <a:ext cx="3187318" cy="442105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US" sz="3200" dirty="0">
                <a:solidFill>
                  <a:schemeClr val="tx1"/>
                </a:solidFill>
              </a:rPr>
              <a:t>Aims and Objectives of the CHP Unit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34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B71D1-148A-A54B-9E58-58E33F8CF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751" y="1218475"/>
            <a:ext cx="6080050" cy="4421051"/>
          </a:xfrm>
          <a:effectLst/>
        </p:spPr>
        <p:txBody>
          <a:bodyPr>
            <a:normAutofit/>
          </a:bodyPr>
          <a:lstStyle/>
          <a:p>
            <a:r>
              <a:rPr lang="en-US" sz="1600" dirty="0"/>
              <a:t>Reduce emissions (Greener Footprint)</a:t>
            </a:r>
          </a:p>
          <a:p>
            <a:r>
              <a:rPr lang="en-US" sz="1600" dirty="0"/>
              <a:t>Save Money (Purchasing from National Grid)</a:t>
            </a:r>
          </a:p>
          <a:p>
            <a:r>
              <a:rPr lang="en-US" sz="1600" dirty="0"/>
              <a:t>Self-sufficiency</a:t>
            </a:r>
          </a:p>
        </p:txBody>
      </p:sp>
    </p:spTree>
    <p:extLst>
      <p:ext uri="{BB962C8B-B14F-4D97-AF65-F5344CB8AC3E}">
        <p14:creationId xmlns:p14="http://schemas.microsoft.com/office/powerpoint/2010/main" val="2629807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2264E67-6F59-4D8D-8E5F-8245B0FEA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69BA4-28DC-DB41-8179-A65156185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457201"/>
            <a:ext cx="3575737" cy="1332688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Function of the CHP Unit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94952-5990-A943-8128-938D35AC9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14" y="2046514"/>
            <a:ext cx="3575737" cy="3994848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Uses waste Heat/Steam (Produced by Steam plant on site)</a:t>
            </a:r>
          </a:p>
          <a:p>
            <a:r>
              <a:rPr lang="en-US" sz="1600" dirty="0">
                <a:solidFill>
                  <a:srgbClr val="FFFFFF"/>
                </a:solidFill>
              </a:rPr>
              <a:t>Steam is used to turn turbine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Turbine produces electricity</a:t>
            </a:r>
          </a:p>
          <a:p>
            <a:r>
              <a:rPr lang="en-US" sz="1600" dirty="0">
                <a:solidFill>
                  <a:srgbClr val="FFFFFF"/>
                </a:solidFill>
              </a:rPr>
              <a:t>Distributed to the 3 main substations on site</a:t>
            </a:r>
          </a:p>
          <a:p>
            <a:endParaRPr lang="en-US" sz="1600" dirty="0">
              <a:solidFill>
                <a:srgbClr val="FFFFFF"/>
              </a:solidFill>
            </a:endParaRPr>
          </a:p>
          <a:p>
            <a:endParaRPr lang="en-US" sz="16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297243-9B4B-1D41-BF1E-9E0EE78C04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0790" y="1697073"/>
            <a:ext cx="6267743" cy="3165209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55898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79776-036D-F645-B57F-A2AF9B779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dirty="0"/>
              <a:t>Advantages</a:t>
            </a:r>
          </a:p>
        </p:txBody>
      </p:sp>
      <p:pic>
        <p:nvPicPr>
          <p:cNvPr id="1026" name="Picture 2" descr="Free Thumbs Up Transparent Background, Download Free Thumbs Up Transparent  Background png images, Free ClipArts on Clipart Library">
            <a:extLst>
              <a:ext uri="{FF2B5EF4-FFF2-40B4-BE49-F238E27FC236}">
                <a16:creationId xmlns:a16="http://schemas.microsoft.com/office/drawing/2014/main" id="{DD0A4698-EE53-544A-8EC6-C60DAC60E6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0438" y="2713956"/>
            <a:ext cx="2913062" cy="3114425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81175078-6C4B-487E-4BA7-228045EE99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30699" y="2413000"/>
          <a:ext cx="7052733" cy="36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588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2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E7B6F-D505-AE4A-9A09-4D4181C34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Disadvantages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D76DAE-3BFB-5199-23A5-D720A758CD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640076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3D4AA-94C1-2942-AE27-52A7F659A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dirty="0"/>
              <a:t>Conclusion – Is it worth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54119-AFEB-B74D-A570-B780E397F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dirty="0"/>
              <a:t>Advantages</a:t>
            </a:r>
          </a:p>
          <a:p>
            <a:r>
              <a:rPr lang="en-US" dirty="0"/>
              <a:t>Disadvantages</a:t>
            </a:r>
          </a:p>
          <a:p>
            <a:r>
              <a:rPr lang="en-US" dirty="0"/>
              <a:t>Compare and Contrast</a:t>
            </a:r>
          </a:p>
        </p:txBody>
      </p:sp>
    </p:spTree>
    <p:extLst>
      <p:ext uri="{BB962C8B-B14F-4D97-AF65-F5344CB8AC3E}">
        <p14:creationId xmlns:p14="http://schemas.microsoft.com/office/powerpoint/2010/main" val="1529669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{D69E4FA0-8211-7646-BB50-6ED46A455F88}tf10001121</Template>
  <TotalTime>42</TotalTime>
  <Words>141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2</vt:lpstr>
      <vt:lpstr>Quotable</vt:lpstr>
      <vt:lpstr>Pembroke Refinery CHP (Combined Heat and Power) Unit – Report Findings</vt:lpstr>
      <vt:lpstr>Aims and Objectives of the CHP Unit</vt:lpstr>
      <vt:lpstr>Function of the CHP Unit</vt:lpstr>
      <vt:lpstr>Advantages</vt:lpstr>
      <vt:lpstr>Disadvantages</vt:lpstr>
      <vt:lpstr>Conclusion – Is it worth it?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Pembroke Refinery CHP (Combined Heat and Power) Unit – Report Findings</dc:title>
  <dc:creator>William Lewis</dc:creator>
  <cp:lastModifiedBy>Peter Taylor</cp:lastModifiedBy>
  <cp:revision>2</cp:revision>
  <dcterms:created xsi:type="dcterms:W3CDTF">2022-04-27T11:17:08Z</dcterms:created>
  <dcterms:modified xsi:type="dcterms:W3CDTF">2022-04-28T10:28:17Z</dcterms:modified>
</cp:coreProperties>
</file>