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B2D7350-8F82-4260-85FE-B83AB3E435FC}" v="4" dt="2023-03-03T18:10:00.31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96" d="100"/>
          <a:sy n="96" d="100"/>
        </p:scale>
        <p:origin x="77" y="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zabeta Arsova" userId="093d09d0f7921453" providerId="LiveId" clId="{9B2D7350-8F82-4260-85FE-B83AB3E435FC}"/>
    <pc:docChg chg="custSel delSld modSld">
      <pc:chgData name="Elizabeta Arsova" userId="093d09d0f7921453" providerId="LiveId" clId="{9B2D7350-8F82-4260-85FE-B83AB3E435FC}" dt="2023-03-03T18:27:15.508" v="298" actId="2696"/>
      <pc:docMkLst>
        <pc:docMk/>
      </pc:docMkLst>
      <pc:sldChg chg="addSp delSp modSp mod">
        <pc:chgData name="Elizabeta Arsova" userId="093d09d0f7921453" providerId="LiveId" clId="{9B2D7350-8F82-4260-85FE-B83AB3E435FC}" dt="2023-03-03T18:27:09.362" v="297" actId="208"/>
        <pc:sldMkLst>
          <pc:docMk/>
          <pc:sldMk cId="3048793953" sldId="257"/>
        </pc:sldMkLst>
        <pc:spChg chg="mod">
          <ac:chgData name="Elizabeta Arsova" userId="093d09d0f7921453" providerId="LiveId" clId="{9B2D7350-8F82-4260-85FE-B83AB3E435FC}" dt="2023-03-03T18:21:05.840" v="165" actId="20577"/>
          <ac:spMkLst>
            <pc:docMk/>
            <pc:sldMk cId="3048793953" sldId="257"/>
            <ac:spMk id="4" creationId="{23E06BD3-9314-4809-7C9D-08098BEE891E}"/>
          </ac:spMkLst>
        </pc:spChg>
        <pc:spChg chg="mod">
          <ac:chgData name="Elizabeta Arsova" userId="093d09d0f7921453" providerId="LiveId" clId="{9B2D7350-8F82-4260-85FE-B83AB3E435FC}" dt="2023-03-03T18:20:26.295" v="123" actId="1076"/>
          <ac:spMkLst>
            <pc:docMk/>
            <pc:sldMk cId="3048793953" sldId="257"/>
            <ac:spMk id="7" creationId="{51F41E6E-82C8-7ADD-5F10-EEE23648FD32}"/>
          </ac:spMkLst>
        </pc:spChg>
        <pc:spChg chg="mod">
          <ac:chgData name="Elizabeta Arsova" userId="093d09d0f7921453" providerId="LiveId" clId="{9B2D7350-8F82-4260-85FE-B83AB3E435FC}" dt="2023-03-03T18:20:10.246" v="121" actId="1076"/>
          <ac:spMkLst>
            <pc:docMk/>
            <pc:sldMk cId="3048793953" sldId="257"/>
            <ac:spMk id="8" creationId="{645D7691-172F-299F-6E0F-EC2A2AC65981}"/>
          </ac:spMkLst>
        </pc:spChg>
        <pc:spChg chg="mod">
          <ac:chgData name="Elizabeta Arsova" userId="093d09d0f7921453" providerId="LiveId" clId="{9B2D7350-8F82-4260-85FE-B83AB3E435FC}" dt="2023-03-03T18:10:41.972" v="57" actId="20577"/>
          <ac:spMkLst>
            <pc:docMk/>
            <pc:sldMk cId="3048793953" sldId="257"/>
            <ac:spMk id="9" creationId="{75E6B99B-F24C-B483-28CE-932413FC70FB}"/>
          </ac:spMkLst>
        </pc:spChg>
        <pc:spChg chg="mod">
          <ac:chgData name="Elizabeta Arsova" userId="093d09d0f7921453" providerId="LiveId" clId="{9B2D7350-8F82-4260-85FE-B83AB3E435FC}" dt="2023-03-03T18:14:48.741" v="95" actId="20577"/>
          <ac:spMkLst>
            <pc:docMk/>
            <pc:sldMk cId="3048793953" sldId="257"/>
            <ac:spMk id="10" creationId="{21007FBE-8294-9C52-E2C8-8949534D4C0F}"/>
          </ac:spMkLst>
        </pc:spChg>
        <pc:spChg chg="mod">
          <ac:chgData name="Elizabeta Arsova" userId="093d09d0f7921453" providerId="LiveId" clId="{9B2D7350-8F82-4260-85FE-B83AB3E435FC}" dt="2023-03-03T18:21:24.788" v="175" actId="20577"/>
          <ac:spMkLst>
            <pc:docMk/>
            <pc:sldMk cId="3048793953" sldId="257"/>
            <ac:spMk id="11" creationId="{AE798F7E-0B75-857D-6586-58E4FC30C619}"/>
          </ac:spMkLst>
        </pc:spChg>
        <pc:spChg chg="mod">
          <ac:chgData name="Elizabeta Arsova" userId="093d09d0f7921453" providerId="LiveId" clId="{9B2D7350-8F82-4260-85FE-B83AB3E435FC}" dt="2023-03-03T18:24:22.848" v="259" actId="1076"/>
          <ac:spMkLst>
            <pc:docMk/>
            <pc:sldMk cId="3048793953" sldId="257"/>
            <ac:spMk id="12" creationId="{FAC821F3-A71B-9B0D-4862-51A2347143C9}"/>
          </ac:spMkLst>
        </pc:spChg>
        <pc:spChg chg="mod">
          <ac:chgData name="Elizabeta Arsova" userId="093d09d0f7921453" providerId="LiveId" clId="{9B2D7350-8F82-4260-85FE-B83AB3E435FC}" dt="2023-03-03T18:25:10.258" v="284" actId="20577"/>
          <ac:spMkLst>
            <pc:docMk/>
            <pc:sldMk cId="3048793953" sldId="257"/>
            <ac:spMk id="13" creationId="{C0830674-4E83-22AB-2823-AF89553A510D}"/>
          </ac:spMkLst>
        </pc:spChg>
        <pc:spChg chg="mod">
          <ac:chgData name="Elizabeta Arsova" userId="093d09d0f7921453" providerId="LiveId" clId="{9B2D7350-8F82-4260-85FE-B83AB3E435FC}" dt="2023-03-03T18:20:49.759" v="151" actId="1076"/>
          <ac:spMkLst>
            <pc:docMk/>
            <pc:sldMk cId="3048793953" sldId="257"/>
            <ac:spMk id="14" creationId="{C2A5630E-9C09-E7C7-EDCD-3BEF54F54638}"/>
          </ac:spMkLst>
        </pc:spChg>
        <pc:cxnChg chg="add mod">
          <ac:chgData name="Elizabeta Arsova" userId="093d09d0f7921453" providerId="LiveId" clId="{9B2D7350-8F82-4260-85FE-B83AB3E435FC}" dt="2023-03-03T18:16:52.889" v="103" actId="208"/>
          <ac:cxnSpMkLst>
            <pc:docMk/>
            <pc:sldMk cId="3048793953" sldId="257"/>
            <ac:cxnSpMk id="18" creationId="{2AD1F818-E4A1-134F-4B36-0574216EF6F2}"/>
          </ac:cxnSpMkLst>
        </pc:cxnChg>
        <pc:cxnChg chg="add mod">
          <ac:chgData name="Elizabeta Arsova" userId="093d09d0f7921453" providerId="LiveId" clId="{9B2D7350-8F82-4260-85FE-B83AB3E435FC}" dt="2023-03-03T18:16:58.793" v="104" actId="208"/>
          <ac:cxnSpMkLst>
            <pc:docMk/>
            <pc:sldMk cId="3048793953" sldId="257"/>
            <ac:cxnSpMk id="20" creationId="{978000C1-3B7D-0020-7171-6205161ACA65}"/>
          </ac:cxnSpMkLst>
        </pc:cxnChg>
        <pc:cxnChg chg="add mod">
          <ac:chgData name="Elizabeta Arsova" userId="093d09d0f7921453" providerId="LiveId" clId="{9B2D7350-8F82-4260-85FE-B83AB3E435FC}" dt="2023-03-03T18:20:10.246" v="121" actId="1076"/>
          <ac:cxnSpMkLst>
            <pc:docMk/>
            <pc:sldMk cId="3048793953" sldId="257"/>
            <ac:cxnSpMk id="22" creationId="{2D7669C5-6307-5256-3855-E2C03D4B3769}"/>
          </ac:cxnSpMkLst>
        </pc:cxnChg>
        <pc:cxnChg chg="add mod">
          <ac:chgData name="Elizabeta Arsova" userId="093d09d0f7921453" providerId="LiveId" clId="{9B2D7350-8F82-4260-85FE-B83AB3E435FC}" dt="2023-03-03T18:17:03.373" v="105" actId="208"/>
          <ac:cxnSpMkLst>
            <pc:docMk/>
            <pc:sldMk cId="3048793953" sldId="257"/>
            <ac:cxnSpMk id="24" creationId="{AE5681AD-3039-0654-D408-E4D2B4971C09}"/>
          </ac:cxnSpMkLst>
        </pc:cxnChg>
        <pc:cxnChg chg="add mod">
          <ac:chgData name="Elizabeta Arsova" userId="093d09d0f7921453" providerId="LiveId" clId="{9B2D7350-8F82-4260-85FE-B83AB3E435FC}" dt="2023-03-03T18:17:08.722" v="106" actId="208"/>
          <ac:cxnSpMkLst>
            <pc:docMk/>
            <pc:sldMk cId="3048793953" sldId="257"/>
            <ac:cxnSpMk id="26" creationId="{8A970A82-0BB1-F9F2-EAEB-A95DEC1326A2}"/>
          </ac:cxnSpMkLst>
        </pc:cxnChg>
        <pc:cxnChg chg="add mod">
          <ac:chgData name="Elizabeta Arsova" userId="093d09d0f7921453" providerId="LiveId" clId="{9B2D7350-8F82-4260-85FE-B83AB3E435FC}" dt="2023-03-03T18:16:45.691" v="102" actId="14100"/>
          <ac:cxnSpMkLst>
            <pc:docMk/>
            <pc:sldMk cId="3048793953" sldId="257"/>
            <ac:cxnSpMk id="28" creationId="{8E3BC999-9786-671E-6CCA-37A701076D8E}"/>
          </ac:cxnSpMkLst>
        </pc:cxnChg>
        <pc:cxnChg chg="add mod">
          <ac:chgData name="Elizabeta Arsova" userId="093d09d0f7921453" providerId="LiveId" clId="{9B2D7350-8F82-4260-85FE-B83AB3E435FC}" dt="2023-03-03T18:19:22.342" v="115" actId="208"/>
          <ac:cxnSpMkLst>
            <pc:docMk/>
            <pc:sldMk cId="3048793953" sldId="257"/>
            <ac:cxnSpMk id="31" creationId="{EF3F491F-CA43-B377-01AB-38BD659DB2A4}"/>
          </ac:cxnSpMkLst>
        </pc:cxnChg>
        <pc:cxnChg chg="add mod">
          <ac:chgData name="Elizabeta Arsova" userId="093d09d0f7921453" providerId="LiveId" clId="{9B2D7350-8F82-4260-85FE-B83AB3E435FC}" dt="2023-03-03T18:19:29.111" v="116" actId="208"/>
          <ac:cxnSpMkLst>
            <pc:docMk/>
            <pc:sldMk cId="3048793953" sldId="257"/>
            <ac:cxnSpMk id="33" creationId="{28694878-8A8E-8C85-59E9-A656639870AB}"/>
          </ac:cxnSpMkLst>
        </pc:cxnChg>
        <pc:cxnChg chg="add">
          <ac:chgData name="Elizabeta Arsova" userId="093d09d0f7921453" providerId="LiveId" clId="{9B2D7350-8F82-4260-85FE-B83AB3E435FC}" dt="2023-03-03T18:18:14.142" v="109" actId="11529"/>
          <ac:cxnSpMkLst>
            <pc:docMk/>
            <pc:sldMk cId="3048793953" sldId="257"/>
            <ac:cxnSpMk id="35" creationId="{3645AD43-1823-0230-60A6-D7022E811CAE}"/>
          </ac:cxnSpMkLst>
        </pc:cxnChg>
        <pc:cxnChg chg="add mod">
          <ac:chgData name="Elizabeta Arsova" userId="093d09d0f7921453" providerId="LiveId" clId="{9B2D7350-8F82-4260-85FE-B83AB3E435FC}" dt="2023-03-03T18:19:33.759" v="117" actId="208"/>
          <ac:cxnSpMkLst>
            <pc:docMk/>
            <pc:sldMk cId="3048793953" sldId="257"/>
            <ac:cxnSpMk id="37" creationId="{E67DC114-048C-4FED-A311-065DFD930FAE}"/>
          </ac:cxnSpMkLst>
        </pc:cxnChg>
        <pc:cxnChg chg="add mod">
          <ac:chgData name="Elizabeta Arsova" userId="093d09d0f7921453" providerId="LiveId" clId="{9B2D7350-8F82-4260-85FE-B83AB3E435FC}" dt="2023-03-03T18:19:38.858" v="118" actId="208"/>
          <ac:cxnSpMkLst>
            <pc:docMk/>
            <pc:sldMk cId="3048793953" sldId="257"/>
            <ac:cxnSpMk id="39" creationId="{1784D7CE-2004-3901-681D-8E02506BB328}"/>
          </ac:cxnSpMkLst>
        </pc:cxnChg>
        <pc:cxnChg chg="add mod">
          <ac:chgData name="Elizabeta Arsova" userId="093d09d0f7921453" providerId="LiveId" clId="{9B2D7350-8F82-4260-85FE-B83AB3E435FC}" dt="2023-03-03T18:19:44.038" v="119" actId="208"/>
          <ac:cxnSpMkLst>
            <pc:docMk/>
            <pc:sldMk cId="3048793953" sldId="257"/>
            <ac:cxnSpMk id="41" creationId="{261A079A-5AF0-583A-7AB2-60464DEADEA9}"/>
          </ac:cxnSpMkLst>
        </pc:cxnChg>
        <pc:cxnChg chg="add mod">
          <ac:chgData name="Elizabeta Arsova" userId="093d09d0f7921453" providerId="LiveId" clId="{9B2D7350-8F82-4260-85FE-B83AB3E435FC}" dt="2023-03-03T18:19:50.281" v="120" actId="208"/>
          <ac:cxnSpMkLst>
            <pc:docMk/>
            <pc:sldMk cId="3048793953" sldId="257"/>
            <ac:cxnSpMk id="43" creationId="{92DA4DBE-6743-B676-5B4A-BAF47448869D}"/>
          </ac:cxnSpMkLst>
        </pc:cxnChg>
        <pc:cxnChg chg="add mod">
          <ac:chgData name="Elizabeta Arsova" userId="093d09d0f7921453" providerId="LiveId" clId="{9B2D7350-8F82-4260-85FE-B83AB3E435FC}" dt="2023-03-03T18:26:09.199" v="290" actId="208"/>
          <ac:cxnSpMkLst>
            <pc:docMk/>
            <pc:sldMk cId="3048793953" sldId="257"/>
            <ac:cxnSpMk id="45" creationId="{8001C2D3-E4A0-106B-58BE-42C880883302}"/>
          </ac:cxnSpMkLst>
        </pc:cxnChg>
        <pc:cxnChg chg="add del">
          <ac:chgData name="Elizabeta Arsova" userId="093d09d0f7921453" providerId="LiveId" clId="{9B2D7350-8F82-4260-85FE-B83AB3E435FC}" dt="2023-03-03T18:25:40.888" v="287" actId="478"/>
          <ac:cxnSpMkLst>
            <pc:docMk/>
            <pc:sldMk cId="3048793953" sldId="257"/>
            <ac:cxnSpMk id="47" creationId="{5292A352-D50E-7391-DD2A-4B50247E2B39}"/>
          </ac:cxnSpMkLst>
        </pc:cxnChg>
        <pc:cxnChg chg="add mod">
          <ac:chgData name="Elizabeta Arsova" userId="093d09d0f7921453" providerId="LiveId" clId="{9B2D7350-8F82-4260-85FE-B83AB3E435FC}" dt="2023-03-03T18:26:14.090" v="291" actId="208"/>
          <ac:cxnSpMkLst>
            <pc:docMk/>
            <pc:sldMk cId="3048793953" sldId="257"/>
            <ac:cxnSpMk id="49" creationId="{B700E89C-CF1B-7F61-C4B4-5930B3FFE144}"/>
          </ac:cxnSpMkLst>
        </pc:cxnChg>
        <pc:cxnChg chg="add mod">
          <ac:chgData name="Elizabeta Arsova" userId="093d09d0f7921453" providerId="LiveId" clId="{9B2D7350-8F82-4260-85FE-B83AB3E435FC}" dt="2023-03-03T18:27:04.620" v="296" actId="208"/>
          <ac:cxnSpMkLst>
            <pc:docMk/>
            <pc:sldMk cId="3048793953" sldId="257"/>
            <ac:cxnSpMk id="51" creationId="{90658615-61A4-A6C9-9843-EF286F8FEE19}"/>
          </ac:cxnSpMkLst>
        </pc:cxnChg>
        <pc:cxnChg chg="add mod">
          <ac:chgData name="Elizabeta Arsova" userId="093d09d0f7921453" providerId="LiveId" clId="{9B2D7350-8F82-4260-85FE-B83AB3E435FC}" dt="2023-03-03T18:27:09.362" v="297" actId="208"/>
          <ac:cxnSpMkLst>
            <pc:docMk/>
            <pc:sldMk cId="3048793953" sldId="257"/>
            <ac:cxnSpMk id="53" creationId="{169929CD-3F74-4390-D229-158600F1FC92}"/>
          </ac:cxnSpMkLst>
        </pc:cxnChg>
      </pc:sldChg>
      <pc:sldChg chg="del">
        <pc:chgData name="Elizabeta Arsova" userId="093d09d0f7921453" providerId="LiveId" clId="{9B2D7350-8F82-4260-85FE-B83AB3E435FC}" dt="2023-03-03T18:27:15.508" v="298" actId="2696"/>
        <pc:sldMkLst>
          <pc:docMk/>
          <pc:sldMk cId="1055085603" sldId="258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EF640D-A3CC-6BA8-45E8-28E987DCAA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06B95F-3087-AF34-6EE6-38D9201B8F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20AEE4-5129-40F8-C886-729C9546E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61FA2-C5C1-404E-9685-B0FD032CD108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5CF6B7-9A7D-2B36-D1A0-94855BE345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20C917-39D6-3D00-F5FE-EDA8058D2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A6256-E0A3-4D27-B755-545C793114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91489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7FC3C7-63C7-E730-9FF8-F8CCF4D210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4B4B92-48F1-E505-3BA4-4140599660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2B4AC3-DD73-E18B-3113-832E0BBC22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61FA2-C5C1-404E-9685-B0FD032CD108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0DC231-2753-C909-EDB2-131D0B429D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E4F9BF-12F2-97A2-9E3F-66ECCB0ADD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A6256-E0A3-4D27-B755-545C793114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95808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5F383B-7A7D-BF66-4EE6-2DE9961BD8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BB3A74-B239-BC5B-9E92-0B6225C16F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B426C4-F329-A2A2-DAF2-A3186DAC93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61FA2-C5C1-404E-9685-B0FD032CD108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D7E4A1-FC66-FECF-4652-B30BD2595F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8EFA97-3FD5-FADD-800E-C2EC5E58B1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A6256-E0A3-4D27-B755-545C793114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9658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4A7FA4-209B-B0C8-4AEB-96EEE03FE7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2A39B5-5CFA-8274-AEFB-09D85C609C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B8B1D2B-C82E-C4BB-D0F4-C08E6CEE97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B534A65-8412-F778-FCD6-905E6423EF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61FA2-C5C1-404E-9685-B0FD032CD108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322214-82C4-F563-FA0A-B8869551EC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0D5C2C-D681-E71B-10FC-FD75DF072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A6256-E0A3-4D27-B755-545C793114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29749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56A209-A352-A634-D704-D3F1D7C3EE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0AA234-8F5D-9F52-CB3C-53F7E99ED1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96C2FB-3C96-324C-1F21-01B894F612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4333F55-5307-33AF-3054-7E41935F4C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328517D-EA8D-3695-03F9-C00CB9C45E5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E3DA042-B9BE-0207-7D48-4EE6A37184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61FA2-C5C1-404E-9685-B0FD032CD108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8F881D7-9105-FBED-5ECC-89CFA88FAF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1C5E7D1-F8AD-0507-227F-3AC9002098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A6256-E0A3-4D27-B755-545C793114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21764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78C570-45BF-8959-039B-6069B19B29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5486FD8-07AC-21EF-CC8E-D44C2FF620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61FA2-C5C1-404E-9685-B0FD032CD108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D4AD467-505F-0666-681A-C9D199F8EF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E7B4F0A-8491-83C3-C8C1-3751A4C7D2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A6256-E0A3-4D27-B755-545C793114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5719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DB07CF3-D97D-5CE8-0CFA-E2B8D7E8EA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61FA2-C5C1-404E-9685-B0FD032CD108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76422F1-1C4C-8EBA-608F-DBDD52284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993403-A9B5-E6D5-CB14-53F6E6113A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A6256-E0A3-4D27-B755-545C793114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9307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F44971-7E33-01FC-35EA-A0B918F484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61C617-A695-A9AA-A1AA-329FA8D7EB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CD5DCA3-D856-BB52-E8F7-59B5E532B0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B3F3CB-3344-EA05-CC9C-58314186E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61FA2-C5C1-404E-9685-B0FD032CD108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38D6CC-9A7D-9241-D0D4-E0E8B72759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E549FB-C954-D48C-1B20-BFBF93DEA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A6256-E0A3-4D27-B755-545C793114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06427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18FDDB-9766-70E9-E2D4-7B95F11CF0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78B89B4-EA91-63AC-0BF3-4037D6B2BB8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E044F5-84EB-2343-E99B-F0F9EF11C0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015A4A-0B84-17F1-2589-2E23F141F6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61FA2-C5C1-404E-9685-B0FD032CD108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83D162-BD35-F342-C133-6C06F5C7C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9605CF-8806-6F3A-D372-0A7AA7540F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A6256-E0A3-4D27-B755-545C793114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8448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301309-8984-39DC-0E93-4120D0941E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987308-5DA7-F276-6D88-208E0311B6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C7854A-22FE-B4C6-0691-5EC5298329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61FA2-C5C1-404E-9685-B0FD032CD108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10A82E-88DE-A91A-9053-C61694A672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03843B-695C-5817-042B-4EAA25D616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A6256-E0A3-4D27-B755-545C793114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17161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A47620A-5419-1408-58C5-EF5F7D782E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088AEB-045B-1D02-DFDB-FBBB56BD19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B04F6E-589C-468B-3591-BD3771E74B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A61FA2-C5C1-404E-9685-B0FD032CD108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24F215-DA79-3B14-AB07-A53100527B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0E852F-13C4-62D4-5F07-3F7E8C7286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AA6256-E0A3-4D27-B755-545C793114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4529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1769963-96BC-39DD-AEDB-DC2D5AB0E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B5E18F-446B-9563-7212-608F1F3DA3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D0360B-ABA2-0488-225B-7B78EF78DD6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A61FA2-C5C1-404E-9685-B0FD032CD108}" type="datetimeFigureOut">
              <a:rPr lang="en-GB" smtClean="0"/>
              <a:t>03/03/2023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05875A-E127-B7EE-3CE7-C842B5B9E7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2B22C0-BAB3-25D7-0878-31DF40BEE0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AA6256-E0A3-4D27-B755-545C793114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6724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3BE63C2-2B3A-3817-12BB-4ED59795B81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3E06BD3-9314-4809-7C9D-08098BEE891E}"/>
              </a:ext>
            </a:extLst>
          </p:cNvPr>
          <p:cNvSpPr txBox="1"/>
          <p:nvPr/>
        </p:nvSpPr>
        <p:spPr>
          <a:xfrm>
            <a:off x="4203590" y="413468"/>
            <a:ext cx="411877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>
                <a:latin typeface="Aharoni" panose="02010803020104030203" pitchFamily="2" charset="-79"/>
                <a:cs typeface="Aharoni" panose="02010803020104030203" pitchFamily="2" charset="-79"/>
              </a:rPr>
              <a:t>El Desayuno</a:t>
            </a:r>
          </a:p>
          <a:p>
            <a:r>
              <a:rPr lang="en-US" sz="4400" dirty="0">
                <a:latin typeface="Aharoni" panose="02010803020104030203" pitchFamily="2" charset="-79"/>
                <a:cs typeface="Aharoni" panose="02010803020104030203" pitchFamily="2" charset="-79"/>
              </a:rPr>
              <a:t>   Breakfast  </a:t>
            </a:r>
            <a:endParaRPr lang="en-GB" sz="44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6FF1CF7-5B30-26B0-CA7B-4208158E58F5}"/>
              </a:ext>
            </a:extLst>
          </p:cNvPr>
          <p:cNvSpPr txBox="1"/>
          <p:nvPr/>
        </p:nvSpPr>
        <p:spPr>
          <a:xfrm>
            <a:off x="4652838" y="-116431"/>
            <a:ext cx="32202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Baguet Script" panose="00000500000000000000" pitchFamily="2" charset="0"/>
              </a:rPr>
              <a:t>Hotel Flores </a:t>
            </a:r>
            <a:endParaRPr lang="en-GB" sz="3600" dirty="0">
              <a:latin typeface="Baguet Script" panose="000005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2A0944-C71C-FD9A-4DD7-62D3E9EA35FE}"/>
              </a:ext>
            </a:extLst>
          </p:cNvPr>
          <p:cNvSpPr txBox="1"/>
          <p:nvPr/>
        </p:nvSpPr>
        <p:spPr>
          <a:xfrm>
            <a:off x="87464" y="270344"/>
            <a:ext cx="18526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haroni" panose="02010803020104030203" pitchFamily="2" charset="-79"/>
                <a:cs typeface="Aharoni" panose="02010803020104030203" pitchFamily="2" charset="-79"/>
              </a:rPr>
              <a:t>6:30 – 11:00 </a:t>
            </a:r>
            <a:endParaRPr lang="en-GB" sz="28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1F41E6E-82C8-7ADD-5F10-EEE23648FD32}"/>
              </a:ext>
            </a:extLst>
          </p:cNvPr>
          <p:cNvSpPr txBox="1"/>
          <p:nvPr/>
        </p:nvSpPr>
        <p:spPr>
          <a:xfrm>
            <a:off x="153725" y="1100140"/>
            <a:ext cx="2385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haroni" panose="02010803020104030203" pitchFamily="2" charset="-79"/>
                <a:cs typeface="Aharoni" panose="02010803020104030203" pitchFamily="2" charset="-79"/>
              </a:rPr>
              <a:t>Buffet Frio</a:t>
            </a:r>
          </a:p>
          <a:p>
            <a:r>
              <a:rPr lang="en-GB" dirty="0">
                <a:latin typeface="Aharoni" panose="02010803020104030203" pitchFamily="2" charset="-79"/>
                <a:cs typeface="Aharoni" panose="02010803020104030203" pitchFamily="2" charset="-79"/>
              </a:rPr>
              <a:t>(Cold Buffet):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45D7691-172F-299F-6E0F-EC2A2AC65981}"/>
              </a:ext>
            </a:extLst>
          </p:cNvPr>
          <p:cNvSpPr txBox="1"/>
          <p:nvPr/>
        </p:nvSpPr>
        <p:spPr>
          <a:xfrm>
            <a:off x="87464" y="1753075"/>
            <a:ext cx="448586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Aharoni" panose="02010803020104030203" pitchFamily="2" charset="-79"/>
                <a:cs typeface="Aharoni" panose="02010803020104030203" pitchFamily="2" charset="-79"/>
              </a:rPr>
              <a:t>Cereal (</a:t>
            </a:r>
            <a:r>
              <a:rPr lang="es-ES" sz="1400" dirty="0">
                <a:latin typeface="Aharoni" panose="02010803020104030203" pitchFamily="2" charset="-79"/>
                <a:cs typeface="Aharoni" panose="02010803020104030203" pitchFamily="2" charset="-79"/>
              </a:rPr>
              <a:t>hable con el personal para conocer las opciones)</a:t>
            </a:r>
          </a:p>
          <a:p>
            <a:r>
              <a:rPr lang="es-ES" sz="1400" dirty="0">
                <a:latin typeface="Aharoni" panose="02010803020104030203" pitchFamily="2" charset="-79"/>
                <a:cs typeface="Aharoni" panose="02010803020104030203" pitchFamily="2" charset="-79"/>
              </a:rPr>
              <a:t>(</a:t>
            </a:r>
            <a:r>
              <a:rPr lang="en-US" sz="1400" dirty="0">
                <a:latin typeface="Aharoni" panose="02010803020104030203" pitchFamily="2" charset="-79"/>
                <a:cs typeface="Aharoni" panose="02010803020104030203" pitchFamily="2" charset="-79"/>
              </a:rPr>
              <a:t>Cereal (talk to staff for options)</a:t>
            </a:r>
            <a:r>
              <a:rPr lang="es-ES" sz="1400" dirty="0">
                <a:latin typeface="Aharoni" panose="02010803020104030203" pitchFamily="2" charset="-79"/>
                <a:cs typeface="Aharoni" panose="02010803020104030203" pitchFamily="2" charset="-79"/>
              </a:rPr>
              <a:t> 1.60€  </a:t>
            </a:r>
            <a:r>
              <a:rPr lang="es-ES" sz="1400" dirty="0">
                <a:highlight>
                  <a:srgbClr val="00FF00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(V)</a:t>
            </a:r>
          </a:p>
          <a:p>
            <a:r>
              <a:rPr lang="es-ES" sz="1400" dirty="0">
                <a:latin typeface="Aharoni" panose="02010803020104030203" pitchFamily="2" charset="-79"/>
                <a:cs typeface="Aharoni" panose="02010803020104030203" pitchFamily="2" charset="-79"/>
              </a:rPr>
              <a:t>Jamón serrano o ibérico y Tostadas de pan con tomate y aceite de oliva 4.50€</a:t>
            </a:r>
          </a:p>
          <a:p>
            <a:r>
              <a:rPr lang="es-ES" sz="1400" dirty="0">
                <a:latin typeface="Aharoni" panose="02010803020104030203" pitchFamily="2" charset="-79"/>
                <a:cs typeface="Aharoni" panose="02010803020104030203" pitchFamily="2" charset="-79"/>
              </a:rPr>
              <a:t>(</a:t>
            </a:r>
            <a:r>
              <a:rPr lang="en-US" sz="1400" dirty="0">
                <a:latin typeface="Aharoni" panose="02010803020104030203" pitchFamily="2" charset="-79"/>
                <a:cs typeface="Aharoni" panose="02010803020104030203" pitchFamily="2" charset="-79"/>
              </a:rPr>
              <a:t>Serrano or Iberian ham and toasted bread with tomato and olive oil)</a:t>
            </a:r>
            <a:endParaRPr lang="es-ES" sz="14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es-ES" sz="1400" dirty="0">
                <a:latin typeface="Aharoni" panose="02010803020104030203" pitchFamily="2" charset="-79"/>
                <a:cs typeface="Aharoni" panose="02010803020104030203" pitchFamily="2" charset="-79"/>
              </a:rPr>
              <a:t>Gazpacho o salmorejo (sopas frías de tomate) 3.99€  </a:t>
            </a:r>
            <a:r>
              <a:rPr lang="es-ES" sz="1400" dirty="0">
                <a:highlight>
                  <a:srgbClr val="00FF00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(V)</a:t>
            </a:r>
          </a:p>
          <a:p>
            <a:r>
              <a:rPr lang="es-ES" sz="1400" dirty="0">
                <a:latin typeface="Aharoni" panose="02010803020104030203" pitchFamily="2" charset="-79"/>
                <a:cs typeface="Aharoni" panose="02010803020104030203" pitchFamily="2" charset="-79"/>
              </a:rPr>
              <a:t>(Gazpacho or salmorejo (cold tomato soups) </a:t>
            </a:r>
          </a:p>
          <a:p>
            <a:r>
              <a:rPr lang="es-ES" sz="1400" dirty="0">
                <a:latin typeface="Aharoni" panose="02010803020104030203" pitchFamily="2" charset="-79"/>
                <a:cs typeface="Aharoni" panose="02010803020104030203" pitchFamily="2" charset="-79"/>
              </a:rPr>
              <a:t>Pan integral o de pueblo 1.90€</a:t>
            </a:r>
          </a:p>
          <a:p>
            <a:r>
              <a:rPr lang="es-ES" sz="1400" dirty="0">
                <a:latin typeface="Aharoni" panose="02010803020104030203" pitchFamily="2" charset="-79"/>
                <a:cs typeface="Aharoni" panose="02010803020104030203" pitchFamily="2" charset="-79"/>
              </a:rPr>
              <a:t>(</a:t>
            </a:r>
            <a:r>
              <a:rPr lang="en-US" sz="1400" dirty="0">
                <a:latin typeface="Aharoni" panose="02010803020104030203" pitchFamily="2" charset="-79"/>
                <a:cs typeface="Aharoni" panose="02010803020104030203" pitchFamily="2" charset="-79"/>
              </a:rPr>
              <a:t>Whole wheat or village bread)</a:t>
            </a:r>
            <a:endParaRPr lang="es-ES" sz="14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r>
              <a:rPr lang="pt-BR" sz="1400" dirty="0">
                <a:latin typeface="Aharoni" panose="02010803020104030203" pitchFamily="2" charset="-79"/>
                <a:cs typeface="Aharoni" panose="02010803020104030203" pitchFamily="2" charset="-79"/>
              </a:rPr>
              <a:t>Frutas frescas (como naranjas, plátanos o manzanas) 1€</a:t>
            </a:r>
          </a:p>
          <a:p>
            <a:r>
              <a:rPr lang="pt-BR" sz="1400" dirty="0">
                <a:latin typeface="Aharoni" panose="02010803020104030203" pitchFamily="2" charset="-79"/>
                <a:cs typeface="Aharoni" panose="02010803020104030203" pitchFamily="2" charset="-79"/>
              </a:rPr>
              <a:t>(</a:t>
            </a:r>
            <a:r>
              <a:rPr lang="en-US" sz="1400" dirty="0">
                <a:latin typeface="Aharoni" panose="02010803020104030203" pitchFamily="2" charset="-79"/>
                <a:cs typeface="Aharoni" panose="02010803020104030203" pitchFamily="2" charset="-79"/>
              </a:rPr>
              <a:t>Fresh fruits (such as oranges, bananas or apples) </a:t>
            </a:r>
            <a:endParaRPr lang="pt-BR" sz="1400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endParaRPr lang="es-ES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endParaRPr lang="es-ES" dirty="0">
              <a:latin typeface="Aharoni" panose="02010803020104030203" pitchFamily="2" charset="-79"/>
              <a:cs typeface="Aharoni" panose="02010803020104030203" pitchFamily="2" charset="-79"/>
            </a:endParaRPr>
          </a:p>
          <a:p>
            <a:endParaRPr lang="en-GB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5E6B99B-F24C-B483-28CE-932413FC70FB}"/>
              </a:ext>
            </a:extLst>
          </p:cNvPr>
          <p:cNvSpPr txBox="1"/>
          <p:nvPr/>
        </p:nvSpPr>
        <p:spPr>
          <a:xfrm>
            <a:off x="8115631" y="1134977"/>
            <a:ext cx="3604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haroni" panose="02010803020104030203" pitchFamily="2" charset="-79"/>
                <a:cs typeface="Aharoni" panose="02010803020104030203" pitchFamily="2" charset="-79"/>
              </a:rPr>
              <a:t>Buffet Caliente</a:t>
            </a:r>
          </a:p>
          <a:p>
            <a:r>
              <a:rPr lang="en-GB" dirty="0">
                <a:latin typeface="Aharoni" panose="02010803020104030203" pitchFamily="2" charset="-79"/>
                <a:cs typeface="Aharoni" panose="02010803020104030203" pitchFamily="2" charset="-79"/>
              </a:rPr>
              <a:t>(Hot Buffet):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1007FBE-8294-9C52-E2C8-8949534D4C0F}"/>
              </a:ext>
            </a:extLst>
          </p:cNvPr>
          <p:cNvSpPr txBox="1"/>
          <p:nvPr/>
        </p:nvSpPr>
        <p:spPr>
          <a:xfrm>
            <a:off x="7814806" y="1868735"/>
            <a:ext cx="3540981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haroni" panose="02010803020104030203" pitchFamily="2" charset="-79"/>
                <a:cs typeface="Aharoni" panose="02010803020104030203" pitchFamily="2" charset="-79"/>
              </a:rPr>
              <a:t>Huevos revueltos o fritos</a:t>
            </a:r>
          </a:p>
          <a:p>
            <a:r>
              <a:rPr lang="en-GB" sz="1400" dirty="0">
                <a:latin typeface="Aharoni" panose="02010803020104030203" pitchFamily="2" charset="-79"/>
                <a:cs typeface="Aharoni" panose="02010803020104030203" pitchFamily="2" charset="-79"/>
              </a:rPr>
              <a:t>(Scrambled or fried eggs) 3.50€</a:t>
            </a:r>
          </a:p>
          <a:p>
            <a:r>
              <a:rPr lang="en-GB" sz="1400" dirty="0">
                <a:latin typeface="Aharoni" panose="02010803020104030203" pitchFamily="2" charset="-79"/>
                <a:cs typeface="Aharoni" panose="02010803020104030203" pitchFamily="2" charset="-79"/>
              </a:rPr>
              <a:t>Pan tostado</a:t>
            </a:r>
          </a:p>
          <a:p>
            <a:r>
              <a:rPr lang="en-GB" sz="1400" dirty="0">
                <a:latin typeface="Aharoni" panose="02010803020104030203" pitchFamily="2" charset="-79"/>
                <a:cs typeface="Aharoni" panose="02010803020104030203" pitchFamily="2" charset="-79"/>
              </a:rPr>
              <a:t>(Toasted bread) 1.20€</a:t>
            </a:r>
          </a:p>
          <a:p>
            <a:r>
              <a:rPr lang="en-GB" sz="1400" dirty="0">
                <a:latin typeface="Aharoni" panose="02010803020104030203" pitchFamily="2" charset="-79"/>
                <a:cs typeface="Aharoni" panose="02010803020104030203" pitchFamily="2" charset="-79"/>
              </a:rPr>
              <a:t>Tortillas (de patatas, de espinacas, etc.)</a:t>
            </a:r>
          </a:p>
          <a:p>
            <a:r>
              <a:rPr lang="en-GB" sz="1400" dirty="0">
                <a:latin typeface="Aharoni" panose="02010803020104030203" pitchFamily="2" charset="-79"/>
                <a:cs typeface="Aharoni" panose="02010803020104030203" pitchFamily="2" charset="-79"/>
              </a:rPr>
              <a:t>(Tortillas (potato, spinach, etc.)  4.10€ </a:t>
            </a:r>
            <a:r>
              <a:rPr lang="en-GB" sz="1400" dirty="0">
                <a:highlight>
                  <a:srgbClr val="00FF00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(V)</a:t>
            </a:r>
          </a:p>
          <a:p>
            <a:r>
              <a:rPr lang="en-GB" sz="1400" dirty="0">
                <a:latin typeface="Aharoni" panose="02010803020104030203" pitchFamily="2" charset="-79"/>
                <a:cs typeface="Aharoni" panose="02010803020104030203" pitchFamily="2" charset="-79"/>
              </a:rPr>
              <a:t>Churros con chocolate caliente</a:t>
            </a:r>
          </a:p>
          <a:p>
            <a:r>
              <a:rPr lang="en-GB" sz="1400" dirty="0">
                <a:latin typeface="Aharoni" panose="02010803020104030203" pitchFamily="2" charset="-79"/>
                <a:cs typeface="Aharoni" panose="02010803020104030203" pitchFamily="2" charset="-79"/>
              </a:rPr>
              <a:t>(Churros with hot chocolate) </a:t>
            </a:r>
            <a:r>
              <a:rPr lang="en-GB" sz="1400" dirty="0">
                <a:highlight>
                  <a:srgbClr val="00FF00"/>
                </a:highlight>
                <a:latin typeface="Aharoni" panose="02010803020104030203" pitchFamily="2" charset="-79"/>
                <a:cs typeface="Aharoni" panose="02010803020104030203" pitchFamily="2" charset="-79"/>
              </a:rPr>
              <a:t>(V) </a:t>
            </a:r>
            <a:r>
              <a:rPr lang="en-GB" sz="1400" dirty="0">
                <a:latin typeface="Aharoni" panose="02010803020104030203" pitchFamily="2" charset="-79"/>
                <a:cs typeface="Aharoni" panose="02010803020104030203" pitchFamily="2" charset="-79"/>
              </a:rPr>
              <a:t>2.50€</a:t>
            </a:r>
          </a:p>
          <a:p>
            <a:r>
              <a:rPr lang="en-GB" sz="1400" dirty="0">
                <a:latin typeface="Aharoni" panose="02010803020104030203" pitchFamily="2" charset="-79"/>
                <a:cs typeface="Aharoni" panose="02010803020104030203" pitchFamily="2" charset="-79"/>
              </a:rPr>
              <a:t>Bocadillos de jamón y queso caliente</a:t>
            </a:r>
          </a:p>
          <a:p>
            <a:r>
              <a:rPr lang="en-GB" sz="1400" dirty="0">
                <a:latin typeface="Aharoni" panose="02010803020104030203" pitchFamily="2" charset="-79"/>
                <a:cs typeface="Aharoni" panose="02010803020104030203" pitchFamily="2" charset="-79"/>
              </a:rPr>
              <a:t>(Hot ham and cheese sandwiches) 4.99€</a:t>
            </a:r>
          </a:p>
          <a:p>
            <a:r>
              <a:rPr lang="en-GB" sz="1400" dirty="0">
                <a:latin typeface="Aharoni" panose="02010803020104030203" pitchFamily="2" charset="-79"/>
                <a:cs typeface="Aharoni" panose="02010803020104030203" pitchFamily="2" charset="-79"/>
              </a:rPr>
              <a:t>Porridge o avena caliente con frutas</a:t>
            </a:r>
          </a:p>
          <a:p>
            <a:r>
              <a:rPr lang="en-GB" sz="1400" dirty="0">
                <a:latin typeface="Aharoni" panose="02010803020104030203" pitchFamily="2" charset="-79"/>
                <a:cs typeface="Aharoni" panose="02010803020104030203" pitchFamily="2" charset="-79"/>
              </a:rPr>
              <a:t>(</a:t>
            </a:r>
            <a:r>
              <a:rPr lang="en-US" sz="1400" dirty="0">
                <a:latin typeface="Aharoni" panose="02010803020104030203" pitchFamily="2" charset="-79"/>
                <a:cs typeface="Aharoni" panose="02010803020104030203" pitchFamily="2" charset="-79"/>
              </a:rPr>
              <a:t>Porridge or hot oatmeal with fruit)</a:t>
            </a:r>
            <a:r>
              <a:rPr lang="en-GB" sz="1400" dirty="0">
                <a:latin typeface="Aharoni" panose="02010803020104030203" pitchFamily="2" charset="-79"/>
                <a:cs typeface="Aharoni" panose="02010803020104030203" pitchFamily="2" charset="-79"/>
              </a:rPr>
              <a:t> 3€</a:t>
            </a:r>
          </a:p>
          <a:p>
            <a:r>
              <a:rPr lang="en-GB" sz="1400" dirty="0">
                <a:latin typeface="Aharoni" panose="02010803020104030203" pitchFamily="2" charset="-79"/>
                <a:cs typeface="Aharoni" panose="02010803020104030203" pitchFamily="2" charset="-79"/>
              </a:rPr>
              <a:t>Croissants o bollería recién horneada</a:t>
            </a:r>
          </a:p>
          <a:p>
            <a:r>
              <a:rPr lang="en-GB" sz="1400" dirty="0">
                <a:latin typeface="Aharoni" panose="02010803020104030203" pitchFamily="2" charset="-79"/>
                <a:cs typeface="Aharoni" panose="02010803020104030203" pitchFamily="2" charset="-79"/>
              </a:rPr>
              <a:t>(</a:t>
            </a:r>
            <a:r>
              <a:rPr lang="en-US" sz="1400" dirty="0">
                <a:latin typeface="Aharoni" panose="02010803020104030203" pitchFamily="2" charset="-79"/>
                <a:cs typeface="Aharoni" panose="02010803020104030203" pitchFamily="2" charset="-79"/>
              </a:rPr>
              <a:t>Croissants or freshly baked pastries)</a:t>
            </a:r>
            <a:r>
              <a:rPr lang="en-GB" sz="1400" dirty="0">
                <a:latin typeface="Aharoni" panose="02010803020104030203" pitchFamily="2" charset="-79"/>
                <a:cs typeface="Aharoni" panose="02010803020104030203" pitchFamily="2" charset="-79"/>
              </a:rPr>
              <a:t> 3.60€</a:t>
            </a:r>
          </a:p>
          <a:p>
            <a:r>
              <a:rPr lang="en-GB" dirty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E798F7E-0B75-857D-6586-58E4FC30C619}"/>
              </a:ext>
            </a:extLst>
          </p:cNvPr>
          <p:cNvSpPr txBox="1"/>
          <p:nvPr/>
        </p:nvSpPr>
        <p:spPr>
          <a:xfrm>
            <a:off x="5479773" y="5194993"/>
            <a:ext cx="23933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haroni" panose="02010803020104030203" pitchFamily="2" charset="-79"/>
                <a:cs typeface="Aharoni" panose="02010803020104030203" pitchFamily="2" charset="-79"/>
              </a:rPr>
              <a:t>Bebidas</a:t>
            </a:r>
          </a:p>
          <a:p>
            <a:r>
              <a:rPr lang="en-GB" dirty="0">
                <a:latin typeface="Aharoni" panose="02010803020104030203" pitchFamily="2" charset="-79"/>
                <a:cs typeface="Aharoni" panose="02010803020104030203" pitchFamily="2" charset="-79"/>
              </a:rPr>
              <a:t>(Drinks)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AC821F3-A71B-9B0D-4862-51A2347143C9}"/>
              </a:ext>
            </a:extLst>
          </p:cNvPr>
          <p:cNvSpPr txBox="1"/>
          <p:nvPr/>
        </p:nvSpPr>
        <p:spPr>
          <a:xfrm>
            <a:off x="0" y="5730677"/>
            <a:ext cx="12038275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haroni" panose="02010803020104030203" pitchFamily="2" charset="-79"/>
                <a:cs typeface="Aharoni" panose="02010803020104030203" pitchFamily="2" charset="-79"/>
              </a:rPr>
              <a:t>Café con leche (café con leche caliente con leche al vapor) </a:t>
            </a:r>
          </a:p>
          <a:p>
            <a:r>
              <a:rPr lang="en-GB" sz="1200" dirty="0">
                <a:latin typeface="Aharoni" panose="02010803020104030203" pitchFamily="2" charset="-79"/>
                <a:cs typeface="Aharoni" panose="02010803020104030203" pitchFamily="2" charset="-79"/>
              </a:rPr>
              <a:t>(</a:t>
            </a:r>
            <a:r>
              <a:rPr lang="en-US" sz="1200" dirty="0">
                <a:latin typeface="Aharoni" panose="02010803020104030203" pitchFamily="2" charset="-79"/>
                <a:cs typeface="Aharoni" panose="02010803020104030203" pitchFamily="2" charset="-79"/>
              </a:rPr>
              <a:t>Café con leche (hot latte with steamed milk) </a:t>
            </a:r>
            <a:r>
              <a:rPr lang="en-GB" sz="1200" dirty="0">
                <a:latin typeface="Aharoni" panose="02010803020104030203" pitchFamily="2" charset="-79"/>
                <a:cs typeface="Aharoni" panose="02010803020104030203" pitchFamily="2" charset="-79"/>
              </a:rPr>
              <a:t>1.20€</a:t>
            </a:r>
          </a:p>
          <a:p>
            <a:r>
              <a:rPr lang="en-GB" sz="1200" dirty="0">
                <a:latin typeface="Aharoni" panose="02010803020104030203" pitchFamily="2" charset="-79"/>
                <a:cs typeface="Aharoni" panose="02010803020104030203" pitchFamily="2" charset="-79"/>
              </a:rPr>
              <a:t>Café solo (expreso)</a:t>
            </a:r>
          </a:p>
          <a:p>
            <a:r>
              <a:rPr lang="en-GB" sz="1200" dirty="0">
                <a:latin typeface="Aharoni" panose="02010803020104030203" pitchFamily="2" charset="-79"/>
                <a:cs typeface="Aharoni" panose="02010803020104030203" pitchFamily="2" charset="-79"/>
              </a:rPr>
              <a:t>(Black coffee (espresso)1.10€</a:t>
            </a:r>
          </a:p>
          <a:p>
            <a:r>
              <a:rPr lang="pt-BR" sz="1200" dirty="0">
                <a:latin typeface="Aharoni" panose="02010803020104030203" pitchFamily="2" charset="-79"/>
                <a:cs typeface="Aharoni" panose="02010803020104030203" pitchFamily="2" charset="-79"/>
              </a:rPr>
              <a:t>Té (negro, verde, de hierbas)</a:t>
            </a:r>
          </a:p>
          <a:p>
            <a:r>
              <a:rPr lang="pt-BR" sz="1200" dirty="0">
                <a:latin typeface="Aharoni" panose="02010803020104030203" pitchFamily="2" charset="-79"/>
                <a:cs typeface="Aharoni" panose="02010803020104030203" pitchFamily="2" charset="-79"/>
              </a:rPr>
              <a:t>Tea (black, green, herbal)  1€</a:t>
            </a:r>
          </a:p>
          <a:p>
            <a:r>
              <a:rPr lang="pt-BR" sz="1400" dirty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endParaRPr lang="en-GB" sz="14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0830674-4E83-22AB-2823-AF89553A510D}"/>
              </a:ext>
            </a:extLst>
          </p:cNvPr>
          <p:cNvSpPr txBox="1"/>
          <p:nvPr/>
        </p:nvSpPr>
        <p:spPr>
          <a:xfrm>
            <a:off x="6262977" y="5709962"/>
            <a:ext cx="58309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>
                <a:latin typeface="Aharoni" panose="02010803020104030203" pitchFamily="2" charset="-79"/>
                <a:cs typeface="Aharoni" panose="02010803020104030203" pitchFamily="2" charset="-79"/>
              </a:rPr>
              <a:t>Cola cao (una bebida de cacao en polvo que se mezcla con leche caliente)</a:t>
            </a:r>
          </a:p>
          <a:p>
            <a:r>
              <a:rPr lang="es-ES" sz="1200" dirty="0"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sz="1200" dirty="0">
                <a:latin typeface="Aharoni" panose="02010803020104030203" pitchFamily="2" charset="-79"/>
                <a:cs typeface="Aharoni" panose="02010803020104030203" pitchFamily="2" charset="-79"/>
              </a:rPr>
              <a:t>Cola cao (a cocoa powder drink that is mixed with hot milk) </a:t>
            </a:r>
            <a:r>
              <a:rPr lang="es-ES" sz="1200" dirty="0">
                <a:latin typeface="Aharoni" panose="02010803020104030203" pitchFamily="2" charset="-79"/>
                <a:cs typeface="Aharoni" panose="02010803020104030203" pitchFamily="2" charset="-79"/>
              </a:rPr>
              <a:t>2.10€</a:t>
            </a:r>
          </a:p>
          <a:p>
            <a:r>
              <a:rPr lang="en-GB" sz="1200" dirty="0">
                <a:latin typeface="Aharoni" panose="02010803020104030203" pitchFamily="2" charset="-79"/>
                <a:cs typeface="Aharoni" panose="02010803020104030203" pitchFamily="2" charset="-79"/>
              </a:rPr>
              <a:t>Zumo de naranja natural</a:t>
            </a:r>
          </a:p>
          <a:p>
            <a:r>
              <a:rPr lang="en-GB" sz="1200" dirty="0">
                <a:latin typeface="Aharoni" panose="02010803020104030203" pitchFamily="2" charset="-79"/>
                <a:cs typeface="Aharoni" panose="02010803020104030203" pitchFamily="2" charset="-79"/>
              </a:rPr>
              <a:t>(Natural orange juice)  2.20€ </a:t>
            </a:r>
          </a:p>
          <a:p>
            <a:r>
              <a:rPr lang="en-GB" sz="1200" dirty="0">
                <a:latin typeface="Aharoni" panose="02010803020104030203" pitchFamily="2" charset="-79"/>
                <a:cs typeface="Aharoni" panose="02010803020104030203" pitchFamily="2" charset="-79"/>
              </a:rPr>
              <a:t>Agua mineral</a:t>
            </a:r>
          </a:p>
          <a:p>
            <a:r>
              <a:rPr lang="en-GB" sz="1200" dirty="0">
                <a:latin typeface="Aharoni" panose="02010803020104030203" pitchFamily="2" charset="-79"/>
                <a:cs typeface="Aharoni" panose="02010803020104030203" pitchFamily="2" charset="-79"/>
              </a:rPr>
              <a:t>(Mineral Water) 1€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2A5630E-9C09-E7C7-EDCD-3BEF54F54638}"/>
              </a:ext>
            </a:extLst>
          </p:cNvPr>
          <p:cNvSpPr txBox="1"/>
          <p:nvPr/>
        </p:nvSpPr>
        <p:spPr>
          <a:xfrm>
            <a:off x="8918051" y="132375"/>
            <a:ext cx="349857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haroni" panose="02010803020104030203" pitchFamily="2" charset="-79"/>
                <a:cs typeface="Aharoni" panose="02010803020104030203" pitchFamily="2" charset="-79"/>
              </a:rPr>
              <a:t>Servicio de habitaciones disponible!</a:t>
            </a:r>
          </a:p>
          <a:p>
            <a:r>
              <a:rPr lang="en-GB" dirty="0">
                <a:latin typeface="Aharoni" panose="02010803020104030203" pitchFamily="2" charset="-79"/>
                <a:cs typeface="Aharoni" panose="02010803020104030203" pitchFamily="2" charset="-79"/>
              </a:rPr>
              <a:t>( Room Service Available!)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D8F60C89-5F3A-5E3A-02EB-A2A9DF4D3DFB}"/>
              </a:ext>
            </a:extLst>
          </p:cNvPr>
          <p:cNvCxnSpPr/>
          <p:nvPr/>
        </p:nvCxnSpPr>
        <p:spPr>
          <a:xfrm>
            <a:off x="98066" y="5760316"/>
            <a:ext cx="1194020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2AD1F818-E4A1-134F-4B36-0574216EF6F2}"/>
              </a:ext>
            </a:extLst>
          </p:cNvPr>
          <p:cNvCxnSpPr/>
          <p:nvPr/>
        </p:nvCxnSpPr>
        <p:spPr>
          <a:xfrm>
            <a:off x="153725" y="2417197"/>
            <a:ext cx="431490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978000C1-3B7D-0020-7171-6205161ACA65}"/>
              </a:ext>
            </a:extLst>
          </p:cNvPr>
          <p:cNvCxnSpPr/>
          <p:nvPr/>
        </p:nvCxnSpPr>
        <p:spPr>
          <a:xfrm>
            <a:off x="164327" y="3252083"/>
            <a:ext cx="430430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2D7669C5-6307-5256-3855-E2C03D4B3769}"/>
              </a:ext>
            </a:extLst>
          </p:cNvPr>
          <p:cNvCxnSpPr>
            <a:stCxn id="8" idx="1"/>
          </p:cNvCxnSpPr>
          <p:nvPr/>
        </p:nvCxnSpPr>
        <p:spPr>
          <a:xfrm>
            <a:off x="87464" y="3830567"/>
            <a:ext cx="0" cy="2229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AE5681AD-3039-0654-D408-E4D2B4971C09}"/>
              </a:ext>
            </a:extLst>
          </p:cNvPr>
          <p:cNvCxnSpPr/>
          <p:nvPr/>
        </p:nvCxnSpPr>
        <p:spPr>
          <a:xfrm>
            <a:off x="153725" y="3896139"/>
            <a:ext cx="431490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8A970A82-0BB1-F9F2-EAEB-A95DEC1326A2}"/>
              </a:ext>
            </a:extLst>
          </p:cNvPr>
          <p:cNvCxnSpPr/>
          <p:nvPr/>
        </p:nvCxnSpPr>
        <p:spPr>
          <a:xfrm>
            <a:off x="153725" y="4333461"/>
            <a:ext cx="431490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8E3BC999-9786-671E-6CCA-37A701076D8E}"/>
              </a:ext>
            </a:extLst>
          </p:cNvPr>
          <p:cNvCxnSpPr>
            <a:cxnSpLocks/>
          </p:cNvCxnSpPr>
          <p:nvPr/>
        </p:nvCxnSpPr>
        <p:spPr>
          <a:xfrm>
            <a:off x="1956021" y="3331597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EF3F491F-CA43-B377-01AB-38BD659DB2A4}"/>
              </a:ext>
            </a:extLst>
          </p:cNvPr>
          <p:cNvCxnSpPr/>
          <p:nvPr/>
        </p:nvCxnSpPr>
        <p:spPr>
          <a:xfrm>
            <a:off x="7873116" y="2353586"/>
            <a:ext cx="337002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28694878-8A8E-8C85-59E9-A656639870AB}"/>
              </a:ext>
            </a:extLst>
          </p:cNvPr>
          <p:cNvCxnSpPr/>
          <p:nvPr/>
        </p:nvCxnSpPr>
        <p:spPr>
          <a:xfrm>
            <a:off x="7873116" y="2767054"/>
            <a:ext cx="340978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3645AD43-1823-0230-60A6-D7022E811CAE}"/>
              </a:ext>
            </a:extLst>
          </p:cNvPr>
          <p:cNvCxnSpPr/>
          <p:nvPr/>
        </p:nvCxnSpPr>
        <p:spPr>
          <a:xfrm>
            <a:off x="7873116" y="3252083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E67DC114-048C-4FED-A311-065DFD930FAE}"/>
              </a:ext>
            </a:extLst>
          </p:cNvPr>
          <p:cNvCxnSpPr/>
          <p:nvPr/>
        </p:nvCxnSpPr>
        <p:spPr>
          <a:xfrm>
            <a:off x="7873116" y="3196424"/>
            <a:ext cx="337002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1784D7CE-2004-3901-681D-8E02506BB328}"/>
              </a:ext>
            </a:extLst>
          </p:cNvPr>
          <p:cNvCxnSpPr>
            <a:cxnSpLocks/>
          </p:cNvCxnSpPr>
          <p:nvPr/>
        </p:nvCxnSpPr>
        <p:spPr>
          <a:xfrm>
            <a:off x="7814806" y="3629472"/>
            <a:ext cx="354098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261A079A-5AF0-583A-7AB2-60464DEADEA9}"/>
              </a:ext>
            </a:extLst>
          </p:cNvPr>
          <p:cNvCxnSpPr/>
          <p:nvPr/>
        </p:nvCxnSpPr>
        <p:spPr>
          <a:xfrm>
            <a:off x="7814806" y="4023360"/>
            <a:ext cx="354098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92DA4DBE-6743-B676-5B4A-BAF47448869D}"/>
              </a:ext>
            </a:extLst>
          </p:cNvPr>
          <p:cNvCxnSpPr/>
          <p:nvPr/>
        </p:nvCxnSpPr>
        <p:spPr>
          <a:xfrm>
            <a:off x="7814806" y="4484536"/>
            <a:ext cx="354098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8001C2D3-E4A0-106B-58BE-42C880883302}"/>
              </a:ext>
            </a:extLst>
          </p:cNvPr>
          <p:cNvCxnSpPr/>
          <p:nvPr/>
        </p:nvCxnSpPr>
        <p:spPr>
          <a:xfrm>
            <a:off x="87463" y="6124565"/>
            <a:ext cx="424599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B700E89C-CF1B-7F61-C4B4-5930B3FFE144}"/>
              </a:ext>
            </a:extLst>
          </p:cNvPr>
          <p:cNvCxnSpPr>
            <a:cxnSpLocks/>
          </p:cNvCxnSpPr>
          <p:nvPr/>
        </p:nvCxnSpPr>
        <p:spPr>
          <a:xfrm>
            <a:off x="0" y="6510125"/>
            <a:ext cx="433346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90658615-61A4-A6C9-9843-EF286F8FEE19}"/>
              </a:ext>
            </a:extLst>
          </p:cNvPr>
          <p:cNvCxnSpPr/>
          <p:nvPr/>
        </p:nvCxnSpPr>
        <p:spPr>
          <a:xfrm>
            <a:off x="6345141" y="6124565"/>
            <a:ext cx="569313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169929CD-3F74-4390-D229-158600F1FC92}"/>
              </a:ext>
            </a:extLst>
          </p:cNvPr>
          <p:cNvCxnSpPr>
            <a:cxnSpLocks/>
          </p:cNvCxnSpPr>
          <p:nvPr/>
        </p:nvCxnSpPr>
        <p:spPr>
          <a:xfrm flipV="1">
            <a:off x="6353092" y="6444532"/>
            <a:ext cx="5740842" cy="4428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87939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367</Words>
  <Application>Microsoft Office PowerPoint</Application>
  <PresentationFormat>Widescreen</PresentationFormat>
  <Paragraphs>51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Aharoni</vt:lpstr>
      <vt:lpstr>Arial</vt:lpstr>
      <vt:lpstr>Baguet Script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Elizabeta Arsova</dc:creator>
  <cp:lastModifiedBy>Elizabeta Arsova</cp:lastModifiedBy>
  <cp:revision>1</cp:revision>
  <dcterms:created xsi:type="dcterms:W3CDTF">2023-03-03T17:38:49Z</dcterms:created>
  <dcterms:modified xsi:type="dcterms:W3CDTF">2023-03-03T18:27:20Z</dcterms:modified>
</cp:coreProperties>
</file>