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theme/theme3.xml" ContentType="application/vnd.openxmlformats-officedocument.theme+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5.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6.xml" ContentType="application/vnd.openxmlformats-officedocument.theme+xml"/>
  <Override PartName="/ppt/slideLayouts/slideLayout67.xml" ContentType="application/vnd.openxmlformats-officedocument.presentationml.slideLayout+xml"/>
  <Override PartName="/ppt/slideLayouts/slideLayout68.xml" ContentType="application/vnd.openxmlformats-officedocument.presentationml.slideLayout+xml"/>
  <Override PartName="/ppt/slideLayouts/slideLayout69.xml" ContentType="application/vnd.openxmlformats-officedocument.presentationml.slideLayout+xml"/>
  <Override PartName="/ppt/slideLayouts/slideLayout70.xml" ContentType="application/vnd.openxmlformats-officedocument.presentationml.slideLayout+xml"/>
  <Override PartName="/ppt/slideLayouts/slideLayout71.xml" ContentType="application/vnd.openxmlformats-officedocument.presentationml.slideLayout+xml"/>
  <Override PartName="/ppt/slideLayouts/slideLayout72.xml" ContentType="application/vnd.openxmlformats-officedocument.presentationml.slideLayout+xml"/>
  <Override PartName="/ppt/slideLayouts/slideLayout73.xml" ContentType="application/vnd.openxmlformats-officedocument.presentationml.slideLayout+xml"/>
  <Override PartName="/ppt/slideLayouts/slideLayout74.xml" ContentType="application/vnd.openxmlformats-officedocument.presentationml.slideLayout+xml"/>
  <Override PartName="/ppt/slideLayouts/slideLayout75.xml" ContentType="application/vnd.openxmlformats-officedocument.presentationml.slideLayout+xml"/>
  <Override PartName="/ppt/slideLayouts/slideLayout76.xml" ContentType="application/vnd.openxmlformats-officedocument.presentationml.slideLayout+xml"/>
  <Override PartName="/ppt/slideLayouts/slideLayout77.xml" ContentType="application/vnd.openxmlformats-officedocument.presentationml.slideLayout+xml"/>
  <Override PartName="/ppt/theme/theme7.xml" ContentType="application/vnd.openxmlformats-officedocument.theme+xml"/>
  <Override PartName="/ppt/slideLayouts/slideLayout78.xml" ContentType="application/vnd.openxmlformats-officedocument.presentationml.slideLayout+xml"/>
  <Override PartName="/ppt/slideLayouts/slideLayout79.xml" ContentType="application/vnd.openxmlformats-officedocument.presentationml.slideLayout+xml"/>
  <Override PartName="/ppt/slideLayouts/slideLayout80.xml" ContentType="application/vnd.openxmlformats-officedocument.presentationml.slideLayout+xml"/>
  <Override PartName="/ppt/slideLayouts/slideLayout81.xml" ContentType="application/vnd.openxmlformats-officedocument.presentationml.slideLayout+xml"/>
  <Override PartName="/ppt/slideLayouts/slideLayout82.xml" ContentType="application/vnd.openxmlformats-officedocument.presentationml.slideLayout+xml"/>
  <Override PartName="/ppt/slideLayouts/slideLayout83.xml" ContentType="application/vnd.openxmlformats-officedocument.presentationml.slideLayout+xml"/>
  <Override PartName="/ppt/slideLayouts/slideLayout84.xml" ContentType="application/vnd.openxmlformats-officedocument.presentationml.slideLayout+xml"/>
  <Override PartName="/ppt/slideLayouts/slideLayout85.xml" ContentType="application/vnd.openxmlformats-officedocument.presentationml.slideLayout+xml"/>
  <Override PartName="/ppt/slideLayouts/slideLayout86.xml" ContentType="application/vnd.openxmlformats-officedocument.presentationml.slideLayout+xml"/>
  <Override PartName="/ppt/slideLayouts/slideLayout87.xml" ContentType="application/vnd.openxmlformats-officedocument.presentationml.slideLayout+xml"/>
  <Override PartName="/ppt/slideLayouts/slideLayout88.xml" ContentType="application/vnd.openxmlformats-officedocument.presentationml.slideLayout+xml"/>
  <Override PartName="/ppt/theme/theme8.xml" ContentType="application/vnd.openxmlformats-officedocument.theme+xml"/>
  <Override PartName="/ppt/slideLayouts/slideLayout89.xml" ContentType="application/vnd.openxmlformats-officedocument.presentationml.slideLayout+xml"/>
  <Override PartName="/ppt/slideLayouts/slideLayout90.xml" ContentType="application/vnd.openxmlformats-officedocument.presentationml.slideLayout+xml"/>
  <Override PartName="/ppt/slideLayouts/slideLayout91.xml" ContentType="application/vnd.openxmlformats-officedocument.presentationml.slideLayout+xml"/>
  <Override PartName="/ppt/slideLayouts/slideLayout92.xml" ContentType="application/vnd.openxmlformats-officedocument.presentationml.slideLayout+xml"/>
  <Override PartName="/ppt/slideLayouts/slideLayout93.xml" ContentType="application/vnd.openxmlformats-officedocument.presentationml.slideLayout+xml"/>
  <Override PartName="/ppt/slideLayouts/slideLayout94.xml" ContentType="application/vnd.openxmlformats-officedocument.presentationml.slideLayout+xml"/>
  <Override PartName="/ppt/slideLayouts/slideLayout95.xml" ContentType="application/vnd.openxmlformats-officedocument.presentationml.slideLayout+xml"/>
  <Override PartName="/ppt/slideLayouts/slideLayout96.xml" ContentType="application/vnd.openxmlformats-officedocument.presentationml.slideLayout+xml"/>
  <Override PartName="/ppt/slideLayouts/slideLayout97.xml" ContentType="application/vnd.openxmlformats-officedocument.presentationml.slideLayout+xml"/>
  <Override PartName="/ppt/slideLayouts/slideLayout98.xml" ContentType="application/vnd.openxmlformats-officedocument.presentationml.slideLayout+xml"/>
  <Override PartName="/ppt/slideLayouts/slideLayout99.xml" ContentType="application/vnd.openxmlformats-officedocument.presentationml.slideLayout+xml"/>
  <Override PartName="/ppt/theme/theme9.xml" ContentType="application/vnd.openxmlformats-officedocument.theme+xml"/>
  <Override PartName="/ppt/theme/theme10.xml" ContentType="application/vnd.openxmlformats-officedocument.theme+xml"/>
  <Override PartName="/ppt/theme/theme11.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04" r:id="rId4"/>
    <p:sldMasterId id="2147483816" r:id="rId5"/>
    <p:sldMasterId id="2147483828" r:id="rId6"/>
    <p:sldMasterId id="2147483840" r:id="rId7"/>
    <p:sldMasterId id="2147483852" r:id="rId8"/>
    <p:sldMasterId id="2147483864" r:id="rId9"/>
  </p:sldMasterIdLst>
  <p:notesMasterIdLst>
    <p:notesMasterId r:id="rId25"/>
  </p:notesMasterIdLst>
  <p:handoutMasterIdLst>
    <p:handoutMasterId r:id="rId26"/>
  </p:handoutMasterIdLst>
  <p:sldIdLst>
    <p:sldId id="256" r:id="rId10"/>
    <p:sldId id="307" r:id="rId11"/>
    <p:sldId id="308" r:id="rId12"/>
    <p:sldId id="309" r:id="rId13"/>
    <p:sldId id="310" r:id="rId14"/>
    <p:sldId id="319" r:id="rId15"/>
    <p:sldId id="311" r:id="rId16"/>
    <p:sldId id="312" r:id="rId17"/>
    <p:sldId id="313" r:id="rId18"/>
    <p:sldId id="314" r:id="rId19"/>
    <p:sldId id="315" r:id="rId20"/>
    <p:sldId id="316" r:id="rId21"/>
    <p:sldId id="317" r:id="rId22"/>
    <p:sldId id="318" r:id="rId23"/>
    <p:sldId id="320" r:id="rId24"/>
  </p:sldIdLst>
  <p:sldSz cx="9144000" cy="6858000" type="screen4x3"/>
  <p:notesSz cx="6858000" cy="9144000"/>
  <p:custDataLst>
    <p:tags r:id="rId2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5B991"/>
    <a:srgbClr val="FF0066"/>
    <a:srgbClr val="009A46"/>
    <a:srgbClr val="00CC00"/>
    <a:srgbClr val="FF9900"/>
    <a:srgbClr val="FFFF66"/>
    <a:srgbClr val="8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35758FB7-9AC5-4552-8A53-C91805E547FA}" styleName="Themed Style 1 – Accent 5">
    <a:tblBg>
      <a:fillRef idx="2">
        <a:schemeClr val="accent5"/>
      </a:fillRef>
      <a:effectRef idx="1">
        <a:schemeClr val="accent5"/>
      </a:effectRef>
    </a:tblBg>
    <a:wholeTbl>
      <a:tcTxStyle>
        <a:fontRef idx="minor">
          <a:scrgbClr r="0" g="0" b="0"/>
        </a:fontRef>
        <a:schemeClr val="dk1"/>
      </a:tcTxStyle>
      <a:tcStyle>
        <a:tcBdr>
          <a:left>
            <a:lnRef idx="1">
              <a:schemeClr val="accent5"/>
            </a:lnRef>
          </a:left>
          <a:right>
            <a:lnRef idx="1">
              <a:schemeClr val="accent5"/>
            </a:lnRef>
          </a:right>
          <a:top>
            <a:lnRef idx="1">
              <a:schemeClr val="accent5"/>
            </a:lnRef>
          </a:top>
          <a:bottom>
            <a:lnRef idx="1">
              <a:schemeClr val="accent5"/>
            </a:lnRef>
          </a:bottom>
          <a:insideH>
            <a:lnRef idx="1">
              <a:schemeClr val="accent5"/>
            </a:lnRef>
          </a:insideH>
          <a:insideV>
            <a:lnRef idx="1">
              <a:schemeClr val="accent5"/>
            </a:lnRef>
          </a:insideV>
        </a:tcBdr>
        <a:fill>
          <a:noFill/>
        </a:fill>
      </a:tcStyle>
    </a:wholeTbl>
    <a:band1H>
      <a:tcStyle>
        <a:tcBdr/>
        <a:fill>
          <a:solidFill>
            <a:schemeClr val="accent5">
              <a:alpha val="40000"/>
            </a:schemeClr>
          </a:solidFill>
        </a:fill>
      </a:tcStyle>
    </a:band1H>
    <a:band2H>
      <a:tcStyle>
        <a:tcBdr/>
      </a:tcStyle>
    </a:band2H>
    <a:band1V>
      <a:tcStyle>
        <a:tcBdr>
          <a:top>
            <a:lnRef idx="1">
              <a:schemeClr val="accent5"/>
            </a:lnRef>
          </a:top>
          <a:bottom>
            <a:lnRef idx="1">
              <a:schemeClr val="accent5"/>
            </a:lnRef>
          </a:bottom>
        </a:tcBdr>
        <a:fill>
          <a:solidFill>
            <a:schemeClr val="accent5">
              <a:alpha val="40000"/>
            </a:schemeClr>
          </a:solidFill>
        </a:fill>
      </a:tcStyle>
    </a:band1V>
    <a:band2V>
      <a:tcStyle>
        <a:tcBdr/>
      </a:tcStyle>
    </a:band2V>
    <a:lastCol>
      <a:tcTxStyle b="on"/>
      <a:tcStyle>
        <a:tcBdr>
          <a:left>
            <a:lnRef idx="2">
              <a:schemeClr val="accent5"/>
            </a:lnRef>
          </a:left>
          <a:right>
            <a:lnRef idx="1">
              <a:schemeClr val="accent5"/>
            </a:lnRef>
          </a:right>
          <a:top>
            <a:lnRef idx="1">
              <a:schemeClr val="accent5"/>
            </a:lnRef>
          </a:top>
          <a:bottom>
            <a:lnRef idx="1">
              <a:schemeClr val="accent5"/>
            </a:lnRef>
          </a:bottom>
          <a:insideH>
            <a:lnRef idx="1">
              <a:schemeClr val="accent5"/>
            </a:lnRef>
          </a:insideH>
          <a:insideV>
            <a:ln>
              <a:noFill/>
            </a:ln>
          </a:insideV>
        </a:tcBdr>
      </a:tcStyle>
    </a:lastCol>
    <a:firstCol>
      <a:tcTxStyle b="on"/>
      <a:tcStyle>
        <a:tcBdr>
          <a:left>
            <a:lnRef idx="1">
              <a:schemeClr val="accent5"/>
            </a:lnRef>
          </a:left>
          <a:right>
            <a:lnRef idx="2">
              <a:schemeClr val="accent5"/>
            </a:lnRef>
          </a:right>
          <a:top>
            <a:lnRef idx="1">
              <a:schemeClr val="accent5"/>
            </a:lnRef>
          </a:top>
          <a:bottom>
            <a:lnRef idx="1">
              <a:schemeClr val="accent5"/>
            </a:lnRef>
          </a:bottom>
          <a:insideH>
            <a:lnRef idx="1">
              <a:schemeClr val="accent5"/>
            </a:lnRef>
          </a:insideH>
          <a:insideV>
            <a:ln>
              <a:noFill/>
            </a:ln>
          </a:insideV>
        </a:tcBdr>
      </a:tcStyle>
    </a:firstCol>
    <a:lastRow>
      <a:tcTxStyle b="on"/>
      <a:tcStyle>
        <a:tcBdr>
          <a:left>
            <a:lnRef idx="1">
              <a:schemeClr val="accent5"/>
            </a:lnRef>
          </a:left>
          <a:right>
            <a:lnRef idx="1">
              <a:schemeClr val="accent5"/>
            </a:lnRef>
          </a:right>
          <a:top>
            <a:lnRef idx="2">
              <a:schemeClr val="accent5"/>
            </a:lnRef>
          </a:top>
          <a:bottom>
            <a:lnRef idx="2">
              <a:schemeClr val="accent5"/>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5"/>
            </a:lnRef>
          </a:left>
          <a:right>
            <a:lnRef idx="1">
              <a:schemeClr val="accent5"/>
            </a:lnRef>
          </a:right>
          <a:top>
            <a:lnRef idx="1">
              <a:schemeClr val="accent5"/>
            </a:lnRef>
          </a:top>
          <a:bottom>
            <a:lnRef idx="2">
              <a:schemeClr val="lt1"/>
            </a:lnRef>
          </a:bottom>
          <a:insideH>
            <a:ln>
              <a:noFill/>
            </a:ln>
          </a:insideH>
          <a:insideV>
            <a:ln>
              <a:noFill/>
            </a:ln>
          </a:insideV>
        </a:tcBdr>
        <a:fill>
          <a:solidFill>
            <a:schemeClr val="accent5"/>
          </a:solidFill>
        </a:fill>
      </a:tcStyle>
    </a:firstRow>
  </a:tblStyle>
  <a:tblStyle styleId="{69C7853C-536D-4A76-A0AE-DD22124D55A5}" styleName="Themed Style 1 – Accent 3">
    <a:tblBg>
      <a:fillRef idx="2">
        <a:schemeClr val="accent3"/>
      </a:fillRef>
      <a:effectRef idx="1">
        <a:schemeClr val="accent3"/>
      </a:effectRef>
    </a:tblBg>
    <a:wholeTbl>
      <a:tcTxStyle>
        <a:fontRef idx="minor">
          <a:scrgbClr r="0" g="0" b="0"/>
        </a:fontRef>
        <a:schemeClr val="dk1"/>
      </a:tcTxStyle>
      <a:tcStyle>
        <a:tcBdr>
          <a:left>
            <a:lnRef idx="1">
              <a:schemeClr val="accent3"/>
            </a:lnRef>
          </a:left>
          <a:right>
            <a:lnRef idx="1">
              <a:schemeClr val="accent3"/>
            </a:lnRef>
          </a:right>
          <a:top>
            <a:lnRef idx="1">
              <a:schemeClr val="accent3"/>
            </a:lnRef>
          </a:top>
          <a:bottom>
            <a:lnRef idx="1">
              <a:schemeClr val="accent3"/>
            </a:lnRef>
          </a:bottom>
          <a:insideH>
            <a:lnRef idx="1">
              <a:schemeClr val="accent3"/>
            </a:lnRef>
          </a:insideH>
          <a:insideV>
            <a:lnRef idx="1">
              <a:schemeClr val="accent3"/>
            </a:lnRef>
          </a:insideV>
        </a:tcBdr>
        <a:fill>
          <a:noFill/>
        </a:fill>
      </a:tcStyle>
    </a:wholeTbl>
    <a:band1H>
      <a:tcStyle>
        <a:tcBdr/>
        <a:fill>
          <a:solidFill>
            <a:schemeClr val="accent3">
              <a:alpha val="40000"/>
            </a:schemeClr>
          </a:solidFill>
        </a:fill>
      </a:tcStyle>
    </a:band1H>
    <a:band2H>
      <a:tcStyle>
        <a:tcBdr/>
      </a:tcStyle>
    </a:band2H>
    <a:band1V>
      <a:tcStyle>
        <a:tcBdr>
          <a:top>
            <a:lnRef idx="1">
              <a:schemeClr val="accent3"/>
            </a:lnRef>
          </a:top>
          <a:bottom>
            <a:lnRef idx="1">
              <a:schemeClr val="accent3"/>
            </a:lnRef>
          </a:bottom>
        </a:tcBdr>
        <a:fill>
          <a:solidFill>
            <a:schemeClr val="accent3">
              <a:alpha val="40000"/>
            </a:schemeClr>
          </a:solidFill>
        </a:fill>
      </a:tcStyle>
    </a:band1V>
    <a:band2V>
      <a:tcStyle>
        <a:tcBdr/>
      </a:tcStyle>
    </a:band2V>
    <a:lastCol>
      <a:tcTxStyle b="on"/>
      <a:tcStyle>
        <a:tcBdr>
          <a:left>
            <a:lnRef idx="2">
              <a:schemeClr val="accent3"/>
            </a:lnRef>
          </a:left>
          <a:right>
            <a:lnRef idx="1">
              <a:schemeClr val="accent3"/>
            </a:lnRef>
          </a:right>
          <a:top>
            <a:lnRef idx="1">
              <a:schemeClr val="accent3"/>
            </a:lnRef>
          </a:top>
          <a:bottom>
            <a:lnRef idx="1">
              <a:schemeClr val="accent3"/>
            </a:lnRef>
          </a:bottom>
          <a:insideH>
            <a:lnRef idx="1">
              <a:schemeClr val="accent3"/>
            </a:lnRef>
          </a:insideH>
          <a:insideV>
            <a:ln>
              <a:noFill/>
            </a:ln>
          </a:insideV>
        </a:tcBdr>
      </a:tcStyle>
    </a:lastCol>
    <a:firstCol>
      <a:tcTxStyle b="on"/>
      <a:tcStyle>
        <a:tcBdr>
          <a:left>
            <a:lnRef idx="1">
              <a:schemeClr val="accent3"/>
            </a:lnRef>
          </a:left>
          <a:right>
            <a:lnRef idx="2">
              <a:schemeClr val="accent3"/>
            </a:lnRef>
          </a:right>
          <a:top>
            <a:lnRef idx="1">
              <a:schemeClr val="accent3"/>
            </a:lnRef>
          </a:top>
          <a:bottom>
            <a:lnRef idx="1">
              <a:schemeClr val="accent3"/>
            </a:lnRef>
          </a:bottom>
          <a:insideH>
            <a:lnRef idx="1">
              <a:schemeClr val="accent3"/>
            </a:lnRef>
          </a:insideH>
          <a:insideV>
            <a:ln>
              <a:noFill/>
            </a:ln>
          </a:insideV>
        </a:tcBdr>
      </a:tcStyle>
    </a:firstCol>
    <a:lastRow>
      <a:tcTxStyle b="on"/>
      <a:tcStyle>
        <a:tcBdr>
          <a:left>
            <a:lnRef idx="1">
              <a:schemeClr val="accent3"/>
            </a:lnRef>
          </a:left>
          <a:right>
            <a:lnRef idx="1">
              <a:schemeClr val="accent3"/>
            </a:lnRef>
          </a:right>
          <a:top>
            <a:lnRef idx="2">
              <a:schemeClr val="accent3"/>
            </a:lnRef>
          </a:top>
          <a:bottom>
            <a:lnRef idx="2">
              <a:schemeClr val="accent3"/>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3"/>
            </a:lnRef>
          </a:left>
          <a:right>
            <a:lnRef idx="1">
              <a:schemeClr val="accent3"/>
            </a:lnRef>
          </a:right>
          <a:top>
            <a:lnRef idx="1">
              <a:schemeClr val="accent3"/>
            </a:lnRef>
          </a:top>
          <a:bottom>
            <a:lnRef idx="2">
              <a:schemeClr val="lt1"/>
            </a:lnRef>
          </a:bottom>
          <a:insideH>
            <a:ln>
              <a:noFill/>
            </a:ln>
          </a:insideH>
          <a:insideV>
            <a:ln>
              <a:noFill/>
            </a:ln>
          </a:insideV>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867" autoAdjust="0"/>
    <p:restoredTop sz="95033" autoAdjust="0"/>
  </p:normalViewPr>
  <p:slideViewPr>
    <p:cSldViewPr>
      <p:cViewPr varScale="1">
        <p:scale>
          <a:sx n="78" d="100"/>
          <a:sy n="78" d="100"/>
        </p:scale>
        <p:origin x="1814" y="72"/>
      </p:cViewPr>
      <p:guideLst>
        <p:guide orient="horz" pos="2160"/>
        <p:guide pos="2880"/>
      </p:guideLst>
    </p:cSldViewPr>
  </p:slideViewPr>
  <p:notesTextViewPr>
    <p:cViewPr>
      <p:scale>
        <a:sx n="1" d="1"/>
        <a:sy n="1" d="1"/>
      </p:scale>
      <p:origin x="0" y="0"/>
    </p:cViewPr>
  </p:notesTextViewPr>
  <p:notesViewPr>
    <p:cSldViewPr>
      <p:cViewPr varScale="1">
        <p:scale>
          <a:sx n="85" d="100"/>
          <a:sy n="85" d="100"/>
        </p:scale>
        <p:origin x="-3198" y="-9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8.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handoutMaster" Target="handoutMasters/handoutMaster1.xml"/><Relationship Id="rId3" Type="http://schemas.openxmlformats.org/officeDocument/2006/relationships/slideMaster" Target="slideMasters/slideMaster3.xml"/><Relationship Id="rId21" Type="http://schemas.openxmlformats.org/officeDocument/2006/relationships/slide" Target="slides/slide12.xml"/><Relationship Id="rId7" Type="http://schemas.openxmlformats.org/officeDocument/2006/relationships/slideMaster" Target="slideMasters/slideMaster7.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Master" Target="slideMasters/slideMaster6.xml"/><Relationship Id="rId11" Type="http://schemas.openxmlformats.org/officeDocument/2006/relationships/slide" Target="slides/slide2.xml"/><Relationship Id="rId24" Type="http://schemas.openxmlformats.org/officeDocument/2006/relationships/slide" Target="slides/slide15.xml"/><Relationship Id="rId5" Type="http://schemas.openxmlformats.org/officeDocument/2006/relationships/slideMaster" Target="slideMasters/slideMaster5.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tableStyles" Target="tableStyles.xml"/><Relationship Id="rId4" Type="http://schemas.openxmlformats.org/officeDocument/2006/relationships/slideMaster" Target="slideMasters/slideMaster4.xml"/><Relationship Id="rId9" Type="http://schemas.openxmlformats.org/officeDocument/2006/relationships/slideMaster" Target="slideMasters/slideMaster9.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tags" Target="tags/tag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11.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8F4903CD-FCCC-4FC0-9966-9444F692D80E}" type="datetimeFigureOut">
              <a:rPr lang="en-GB" smtClean="0"/>
              <a:t>04/07/2025</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847D8732-DA2D-4588-B717-363D6187CADD}" type="slidenum">
              <a:rPr lang="en-GB" smtClean="0"/>
              <a:t>‹#›</a:t>
            </a:fld>
            <a:endParaRPr lang="en-GB"/>
          </a:p>
        </p:txBody>
      </p:sp>
    </p:spTree>
    <p:extLst>
      <p:ext uri="{BB962C8B-B14F-4D97-AF65-F5344CB8AC3E}">
        <p14:creationId xmlns:p14="http://schemas.microsoft.com/office/powerpoint/2010/main" val="312342761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0.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825B7CD-052F-43AF-9589-E9C0B2708D40}" type="datetimeFigureOut">
              <a:rPr lang="en-GB" smtClean="0"/>
              <a:t>04/07/2025</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E94F88D-5672-4D13-9F93-5210D3BC47F3}" type="slidenum">
              <a:rPr lang="en-GB" smtClean="0"/>
              <a:t>‹#›</a:t>
            </a:fld>
            <a:endParaRPr lang="en-GB"/>
          </a:p>
        </p:txBody>
      </p:sp>
    </p:spTree>
    <p:extLst>
      <p:ext uri="{BB962C8B-B14F-4D97-AF65-F5344CB8AC3E}">
        <p14:creationId xmlns:p14="http://schemas.microsoft.com/office/powerpoint/2010/main" val="5462666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6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8.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69.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0.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1.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3.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4.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5.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6.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7.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7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79.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0.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1.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2.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4.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5.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6.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7.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8.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8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0.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1.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2.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3.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5.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6.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7.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8.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99.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04/07/2025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04/07/2025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04/07/2025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228600"/>
            <a:ext cx="7772400" cy="4571999"/>
          </a:xfrm>
        </p:spPr>
        <p:txBody>
          <a:bodyPr anchor="ctr">
            <a:noAutofit/>
          </a:bodyPr>
          <a:lstStyle>
            <a:lvl1pPr>
              <a:lnSpc>
                <a:spcPct val="100000"/>
              </a:lnSpc>
              <a:defRPr sz="8800" spc="-80" baseline="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457200" y="4800600"/>
            <a:ext cx="6858000" cy="914400"/>
          </a:xfrm>
        </p:spPr>
        <p:txBody>
          <a:bodyPr/>
          <a:lstStyle>
            <a:lvl1pPr marL="0" indent="0" algn="l">
              <a:buNone/>
              <a:defRPr b="0" cap="all" spc="120" baseline="0">
                <a:solidFill>
                  <a:schemeClr val="tx2"/>
                </a:solidFill>
                <a:latin typeface="+mj-lt"/>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Slide Number Placeholder 5"/>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Tree>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57200" y="1447800"/>
            <a:ext cx="7772400" cy="4321175"/>
          </a:xfrm>
        </p:spPr>
        <p:txBody>
          <a:bodyPr anchor="ctr">
            <a:noAutofit/>
          </a:bodyPr>
          <a:lstStyle>
            <a:lvl1pPr algn="l">
              <a:lnSpc>
                <a:spcPct val="100000"/>
              </a:lnSpc>
              <a:defRPr sz="8800" b="0" cap="all" spc="-80" baseline="0">
                <a:solidFill>
                  <a:schemeClr val="tx1"/>
                </a:solidFill>
              </a:defRPr>
            </a:lvl1pPr>
          </a:lstStyle>
          <a:p>
            <a:r>
              <a:rPr lang="en-US"/>
              <a:t>Click to edit Master title style</a:t>
            </a:r>
            <a:endParaRPr lang="en-US" dirty="0"/>
          </a:p>
        </p:txBody>
      </p:sp>
      <p:sp>
        <p:nvSpPr>
          <p:cNvPr id="3" name="Text Placeholder 2"/>
          <p:cNvSpPr>
            <a:spLocks noGrp="1"/>
          </p:cNvSpPr>
          <p:nvPr>
            <p:ph type="body" idx="1"/>
          </p:nvPr>
        </p:nvSpPr>
        <p:spPr>
          <a:xfrm>
            <a:off x="457200" y="228601"/>
            <a:ext cx="7772400" cy="1066800"/>
          </a:xfrm>
        </p:spPr>
        <p:txBody>
          <a:bodyPr anchor="b"/>
          <a:lstStyle>
            <a:lvl1pPr marL="0" indent="0">
              <a:buNone/>
              <a:defRPr sz="2000" b="0" cap="all" spc="12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8" name="Slide Number Placeholder 7"/>
          <p:cNvSpPr>
            <a:spLocks noGrp="1"/>
          </p:cNvSpPr>
          <p:nvPr>
            <p:ph type="sldNum" sz="quarter" idx="11"/>
          </p:nvPr>
        </p:nvSpPr>
        <p:spPr/>
        <p:txBody>
          <a:bodyPr/>
          <a:lstStyle/>
          <a:p>
            <a:fld id="{F38DF745-7D3F-47F4-83A3-874385CFAA69}" type="slidenum">
              <a:rPr lang="en-US" smtClean="0"/>
              <a:pPr/>
              <a:t>‹#›</a:t>
            </a:fld>
            <a:endParaRPr lang="en-US" dirty="0"/>
          </a:p>
        </p:txBody>
      </p:sp>
      <p:sp>
        <p:nvSpPr>
          <p:cNvPr id="9" name="Footer Placeholder 8"/>
          <p:cNvSpPr>
            <a:spLocks noGrp="1"/>
          </p:cNvSpPr>
          <p:nvPr>
            <p:ph type="ftr" sz="quarter" idx="12"/>
          </p:nvPr>
        </p:nvSpPr>
        <p:spPr/>
        <p:txBody>
          <a:bodyPr/>
          <a:lstStyle/>
          <a:p>
            <a:endParaRPr lang="en-US" dirty="0"/>
          </a:p>
        </p:txBody>
      </p:sp>
    </p:spTree>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63068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90160" y="1574800"/>
            <a:ext cx="329184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1627632" y="1572768"/>
            <a:ext cx="3291840" cy="639762"/>
          </a:xfrm>
        </p:spPr>
        <p:txBody>
          <a:bodyPr anchor="b">
            <a:noAutofit/>
          </a:bodyPr>
          <a:lstStyle>
            <a:lvl1pPr marL="0" indent="0">
              <a:buNone/>
              <a:defRPr sz="1800" b="0" cap="all" spc="1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627632"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93208" y="1572768"/>
            <a:ext cx="3291840" cy="639762"/>
          </a:xfrm>
        </p:spPr>
        <p:txBody>
          <a:bodyPr anchor="b">
            <a:noAutofit/>
          </a:bodyPr>
          <a:lstStyle>
            <a:lvl1pPr marL="0" indent="0">
              <a:buNone/>
              <a:defRPr lang="en-US" sz="1800" b="0" kern="1200" cap="all" spc="100" baseline="0" dirty="0" smtClean="0">
                <a:solidFill>
                  <a:schemeClr val="tx1"/>
                </a:solidFill>
                <a:latin typeface="+mj-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spcBef>
                <a:spcPct val="20000"/>
              </a:spcBef>
              <a:buFont typeface="Arial" pitchFamily="34" charset="0"/>
              <a:buNone/>
            </a:pPr>
            <a:r>
              <a:rPr lang="en-US"/>
              <a:t>Click to edit Master text styles</a:t>
            </a:r>
          </a:p>
        </p:txBody>
      </p:sp>
      <p:sp>
        <p:nvSpPr>
          <p:cNvPr id="6" name="Content Placeholder 5"/>
          <p:cNvSpPr>
            <a:spLocks noGrp="1"/>
          </p:cNvSpPr>
          <p:nvPr>
            <p:ph sz="quarter" idx="4"/>
          </p:nvPr>
        </p:nvSpPr>
        <p:spPr>
          <a:xfrm>
            <a:off x="5093208" y="2259366"/>
            <a:ext cx="3291840" cy="384048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3" name="Content Placeholder 2"/>
          <p:cNvSpPr>
            <a:spLocks noGrp="1"/>
          </p:cNvSpPr>
          <p:nvPr>
            <p:ph idx="1"/>
          </p:nvPr>
        </p:nvSpPr>
        <p:spPr>
          <a:xfrm>
            <a:off x="3575050" y="1600200"/>
            <a:ext cx="5111750" cy="448056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1600200"/>
            <a:ext cx="3008313" cy="4480560"/>
          </a:xfrm>
        </p:spPr>
        <p:txBody>
          <a:bodyP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Rectangle 8"/>
          <p:cNvSpPr/>
          <p:nvPr/>
        </p:nvSpPr>
        <p:spPr>
          <a:xfrm>
            <a:off x="9001124" y="4846320"/>
            <a:ext cx="142876" cy="201168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Picture Placeholder 2"/>
          <p:cNvSpPr>
            <a:spLocks noGrp="1"/>
          </p:cNvSpPr>
          <p:nvPr>
            <p:ph type="pic" idx="1"/>
          </p:nvPr>
        </p:nvSpPr>
        <p:spPr>
          <a:xfrm>
            <a:off x="-1" y="0"/>
            <a:ext cx="9000877" cy="4846320"/>
          </a:xfrm>
          <a:solidFill>
            <a:schemeClr val="bg1">
              <a:lumMod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457200" y="5715000"/>
            <a:ext cx="8153400" cy="457200"/>
          </a:xfrm>
        </p:spPr>
        <p:txBody>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lstStyle>
          <a:p>
            <a:fld id="{F38DF745-7D3F-47F4-83A3-874385CFAA69}" type="slidenum">
              <a:rPr lang="en-US" smtClean="0"/>
              <a:pPr/>
              <a:t>‹#›</a:t>
            </a:fld>
            <a:endParaRPr lang="en-US" dirty="0"/>
          </a:p>
        </p:txBody>
      </p:sp>
      <p:sp>
        <p:nvSpPr>
          <p:cNvPr id="8" name="Title 7"/>
          <p:cNvSpPr>
            <a:spLocks noGrp="1"/>
          </p:cNvSpPr>
          <p:nvPr>
            <p:ph type="title"/>
          </p:nvPr>
        </p:nvSpPr>
        <p:spPr>
          <a:xfrm>
            <a:off x="457200" y="4953000"/>
            <a:ext cx="8153400" cy="762000"/>
          </a:xfrm>
        </p:spPr>
        <p:txBody>
          <a:bodyPr anchor="t">
            <a:normAutofit/>
          </a:bodyPr>
          <a:lstStyle>
            <a:lvl1pPr>
              <a:defRPr sz="3200"/>
            </a:lvl1pPr>
          </a:lstStyle>
          <a:p>
            <a:r>
              <a:rPr lang="en-US"/>
              <a:t>Click to edit Master title style</a:t>
            </a:r>
            <a:endParaRPr lang="en-US" dirty="0"/>
          </a:p>
        </p:txBody>
      </p:sp>
      <p:sp>
        <p:nvSpPr>
          <p:cNvPr id="10" name="Rectangle 9"/>
          <p:cNvSpPr/>
          <p:nvPr/>
        </p:nvSpPr>
        <p:spPr>
          <a:xfrm>
            <a:off x="9001124" y="0"/>
            <a:ext cx="142876" cy="48463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781054282"/>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82951515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530790641"/>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423120438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F69F6976-A7D5-4AC9-B4C0-1455D2CC0CF1}" type="datetimeFigureOut">
              <a:rPr lang="en-GB" smtClean="0"/>
              <a:t>04/07/2025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036249981"/>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F69F6976-A7D5-4AC9-B4C0-1455D2CC0CF1}" type="datetimeFigureOut">
              <a:rPr lang="en-GB" smtClean="0"/>
              <a:t>04/07/2025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3887134244"/>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9F6976-A7D5-4AC9-B4C0-1455D2CC0CF1}" type="datetimeFigureOut">
              <a:rPr lang="en-GB" smtClean="0"/>
              <a:t>04/07/2025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39425606"/>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02526632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9F6976-A7D5-4AC9-B4C0-1455D2CC0CF1}" type="datetimeFigureOut">
              <a:rPr lang="en-GB" smtClean="0"/>
              <a:t>04/07/2025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2129463243"/>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891321839"/>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F69F6976-A7D5-4AC9-B4C0-1455D2CC0CF1}" type="datetimeFigureOut">
              <a:rPr lang="en-GB" smtClean="0"/>
              <a:t>04/07/2025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2390199-F09D-4888-AF36-92E4F4A2B291}" type="slidenum">
              <a:rPr lang="en-GB" smtClean="0"/>
              <a:t>‹#›</a:t>
            </a:fld>
            <a:endParaRPr lang="en-GB"/>
          </a:p>
        </p:txBody>
      </p:sp>
    </p:spTree>
    <p:extLst>
      <p:ext uri="{BB962C8B-B14F-4D97-AF65-F5344CB8AC3E}">
        <p14:creationId xmlns:p14="http://schemas.microsoft.com/office/powerpoint/2010/main" val="16511380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July 4,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7.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subtitle style</a:t>
            </a:r>
            <a:endParaRPr lang="en-US" dirty="0"/>
          </a:p>
        </p:txBody>
      </p:sp>
      <p:sp>
        <p:nvSpPr>
          <p:cNvPr id="4" name="Date Placeholder 3"/>
          <p:cNvSpPr>
            <a:spLocks noGrp="1"/>
          </p:cNvSpPr>
          <p:nvPr>
            <p:ph type="dt" sz="half" idx="10"/>
          </p:nvPr>
        </p:nvSpPr>
        <p:spPr/>
        <p:txBody>
          <a:bodyPr/>
          <a:lstStyle/>
          <a:p>
            <a:fld id="{7D0065BE-0657-4A47-90AD-C21C55E16B19}"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47BB8AF-C16A-4836-A92D-61834B5F0BA5}"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69.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a:t>Click to edit Master text styles</a:t>
            </a:r>
          </a:p>
        </p:txBody>
      </p:sp>
      <p:sp>
        <p:nvSpPr>
          <p:cNvPr id="4" name="Date Placeholder 3"/>
          <p:cNvSpPr>
            <a:spLocks noGrp="1"/>
          </p:cNvSpPr>
          <p:nvPr>
            <p:ph type="dt" sz="half" idx="10"/>
          </p:nvPr>
        </p:nvSpPr>
        <p:spPr/>
        <p:txBody>
          <a:bodyPr/>
          <a:lstStyle/>
          <a:p>
            <a:fld id="{647D2193-4505-4A75-99BB-880C6989A757}"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113A18F4-33C3-445B-924C-31108C51719C}"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
        <p:nvSpPr>
          <p:cNvPr id="8" name="Title 7"/>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7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AF7543A-E259-478F-9E0D-57BA40E442B7}"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EFB012D-77A1-44B0-BB26-329BA1EE55C9}"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4B7499E-3031-413E-B01E-B94970708CAA}"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4.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a:t>Click to edit Master text styles</a:t>
            </a:r>
          </a:p>
        </p:txBody>
      </p:sp>
      <p:sp>
        <p:nvSpPr>
          <p:cNvPr id="5" name="Date Placeholder 4"/>
          <p:cNvSpPr>
            <a:spLocks noGrp="1"/>
          </p:cNvSpPr>
          <p:nvPr>
            <p:ph type="dt" sz="half" idx="10"/>
          </p:nvPr>
        </p:nvSpPr>
        <p:spPr/>
        <p:txBody>
          <a:bodyPr/>
          <a:lstStyle/>
          <a:p>
            <a:fld id="{DC7EAB0C-2220-4D0E-A0DD-DB7FA0F742F4}" type="datetime4">
              <a:rPr lang="en-US" smtClean="0"/>
              <a:pPr/>
              <a:t>July 4, 2025</a:t>
            </a:fld>
            <a:endParaRPr lang="en-US"/>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2754ED01-E2A0-4C1E-8E21-014B99041579}" type="slidenum">
              <a:rPr lang="en-US" smtClean="0"/>
              <a:pPr/>
              <a:t>‹#›</a:t>
            </a:fld>
            <a:endParaRPr lang="en-US" dirty="0"/>
          </a:p>
        </p:txBody>
      </p:sp>
    </p:spTree>
  </p:cSld>
  <p:clrMapOvr>
    <a:masterClrMapping/>
  </p:clrMapOvr>
</p:sldLayout>
</file>

<file path=ppt/slideLayouts/slideLayout75.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3416D63-31BF-4B94-B6C5-E20B2C63F515}"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16C3AA4-67BE-44F7-809A-3582401494AF}"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25172EEB-1769-4776-AD69-E7C1260563EB}"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754ED01-E2A0-4C1E-8E21-014B99041579}" type="slidenum">
              <a:rPr lang="en-US" smtClean="0"/>
              <a:pPr/>
              <a:t>‹#›</a:t>
            </a:fld>
            <a:endParaRPr lang="en-US"/>
          </a:p>
        </p:txBody>
      </p:sp>
    </p:spTree>
  </p:cSld>
  <p:clrMapOvr>
    <a:masterClrMapping/>
  </p:clrMapOvr>
</p:sldLayout>
</file>

<file path=ppt/slideLayouts/slideLayout7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371600"/>
            <a:ext cx="7848600" cy="1927225"/>
          </a:xfrm>
        </p:spPr>
        <p:txBody>
          <a:bodyPr anchor="b">
            <a:noAutofit/>
          </a:bodyPr>
          <a:lstStyle>
            <a:lvl1pPr>
              <a:defRPr sz="5400" cap="all" baseline="0"/>
            </a:lvl1pPr>
          </a:lstStyle>
          <a:p>
            <a:r>
              <a:rPr lang="en-US"/>
              <a:t>Click to edit Master title style</a:t>
            </a:r>
            <a:endParaRPr lang="en-US" dirty="0"/>
          </a:p>
        </p:txBody>
      </p:sp>
      <p:sp>
        <p:nvSpPr>
          <p:cNvPr id="3" name="Subtitle 2"/>
          <p:cNvSpPr>
            <a:spLocks noGrp="1"/>
          </p:cNvSpPr>
          <p:nvPr>
            <p:ph type="subTitle" idx="1"/>
          </p:nvPr>
        </p:nvSpPr>
        <p:spPr>
          <a:xfrm>
            <a:off x="685800" y="3505200"/>
            <a:ext cx="6400800" cy="1752600"/>
          </a:xfrm>
        </p:spPr>
        <p:txBody>
          <a:bodyPr/>
          <a:lstStyle>
            <a:lvl1pPr marL="0" indent="0" algn="l">
              <a:buNone/>
              <a:defRPr>
                <a:solidFill>
                  <a:schemeClr val="tx1">
                    <a:lumMod val="75000"/>
                    <a:lumOff val="2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8" name="Straight Connector 7"/>
          <p:cNvCxnSpPr/>
          <p:nvPr/>
        </p:nvCxnSpPr>
        <p:spPr>
          <a:xfrm>
            <a:off x="685800" y="3398520"/>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7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0.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13" y="2362200"/>
            <a:ext cx="7772400" cy="2200275"/>
          </a:xfrm>
        </p:spPr>
        <p:txBody>
          <a:bodyPr anchor="b">
            <a:normAutofit/>
          </a:bodyPr>
          <a:lstStyle>
            <a:lvl1pPr algn="l">
              <a:defRPr sz="4800" b="0" cap="all"/>
            </a:lvl1pPr>
          </a:lstStyle>
          <a:p>
            <a:r>
              <a:rPr lang="en-US"/>
              <a:t>Click to edit Master title style</a:t>
            </a:r>
            <a:endParaRPr lang="en-US" dirty="0"/>
          </a:p>
        </p:txBody>
      </p:sp>
      <p:sp>
        <p:nvSpPr>
          <p:cNvPr id="3" name="Text Placeholder 2"/>
          <p:cNvSpPr>
            <a:spLocks noGrp="1"/>
          </p:cNvSpPr>
          <p:nvPr>
            <p:ph type="body" idx="1"/>
          </p:nvPr>
        </p:nvSpPr>
        <p:spPr>
          <a:xfrm>
            <a:off x="722313" y="4626864"/>
            <a:ext cx="7772400" cy="1500187"/>
          </a:xfrm>
        </p:spPr>
        <p:txBody>
          <a:bodyPr anchor="t">
            <a:normAutofit/>
          </a:bodyPr>
          <a:lstStyle>
            <a:lvl1pPr marL="0" indent="0">
              <a:buNone/>
              <a:defRPr sz="24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dirty="0"/>
          </a:p>
        </p:txBody>
      </p:sp>
      <p:cxnSp>
        <p:nvCxnSpPr>
          <p:cNvPr id="7" name="Straight Connector 6"/>
          <p:cNvCxnSpPr/>
          <p:nvPr/>
        </p:nvCxnSpPr>
        <p:spPr>
          <a:xfrm>
            <a:off x="731520" y="4599432"/>
            <a:ext cx="784860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overrideClrMapping bg1="dk1" tx1="lt1" bg2="dk2" tx2="lt2" accent1="accent1" accent2="accent2" accent3="accent3" accent4="accent4" accent5="accent5" accent6="accent6" hlink="hlink" folHlink="folHlink"/>
  </p:clrMapOvr>
</p:sldLayout>
</file>

<file path=ppt/slideLayouts/slideLayout8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48200" y="1673352"/>
            <a:ext cx="4038600" cy="471830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720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754880" y="1676400"/>
            <a:ext cx="3931920" cy="639762"/>
          </a:xfrm>
          <a:noFill/>
          <a:ln>
            <a:noFill/>
          </a:ln>
          <a:effectLst/>
        </p:spPr>
        <p:style>
          <a:lnRef idx="3">
            <a:schemeClr val="lt1"/>
          </a:lnRef>
          <a:fillRef idx="1">
            <a:schemeClr val="accent2"/>
          </a:fillRef>
          <a:effectRef idx="1">
            <a:schemeClr val="accent2"/>
          </a:effectRef>
          <a:fontRef idx="none"/>
        </p:style>
        <p:txBody>
          <a:bodyPr anchor="ctr">
            <a:normAutofit/>
          </a:bodyPr>
          <a:lstStyle>
            <a:lvl1pPr marL="0" indent="0" algn="ctr">
              <a:buNone/>
              <a:defRPr lang="en-US" sz="2000" b="0" kern="1200" dirty="0" smtClean="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754880" y="2438400"/>
            <a:ext cx="3931920"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cxnSp>
        <p:nvCxnSpPr>
          <p:cNvPr id="11" name="Straight Connector 10"/>
          <p:cNvCxnSpPr/>
          <p:nvPr/>
        </p:nvCxnSpPr>
        <p:spPr>
          <a:xfrm rot="5400000">
            <a:off x="2217817" y="4045823"/>
            <a:ext cx="4709160" cy="794"/>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080"/>
            <a:ext cx="2139696" cy="1261872"/>
          </a:xfrm>
        </p:spPr>
        <p:txBody>
          <a:bodyPr anchor="b">
            <a:no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2971800" y="792080"/>
            <a:ext cx="5715000" cy="55778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1" y="2130552"/>
            <a:ext cx="2139696" cy="4243615"/>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cxnSp>
        <p:nvCxnSpPr>
          <p:cNvPr id="9" name="Straight Connector 8"/>
          <p:cNvCxnSpPr/>
          <p:nvPr/>
        </p:nvCxnSpPr>
        <p:spPr>
          <a:xfrm rot="5400000">
            <a:off x="-13116" y="3580206"/>
            <a:ext cx="5577840" cy="1588"/>
          </a:xfrm>
          <a:prstGeom prst="line">
            <a:avLst/>
          </a:prstGeom>
          <a:ln w="19050">
            <a:solidFill>
              <a:schemeClr val="tx2"/>
            </a:solidFill>
          </a:ln>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8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792480"/>
            <a:ext cx="2142680" cy="1264920"/>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p:cNvSpPr>
          <p:nvPr>
            <p:ph type="pic" idx="1"/>
          </p:nvPr>
        </p:nvSpPr>
        <p:spPr>
          <a:xfrm>
            <a:off x="2858610" y="838201"/>
            <a:ext cx="5904390" cy="5500456"/>
          </a:xfrm>
          <a:solidFill>
            <a:schemeClr val="bg2"/>
          </a:solidFill>
          <a:ln w="76200">
            <a:solidFill>
              <a:srgbClr val="FFFFFF"/>
            </a:solidFill>
            <a:miter lim="800000"/>
          </a:ln>
          <a:effectLst>
            <a:outerShdw blurRad="50800" dist="12700" dir="5400000" algn="t" rotWithShape="0">
              <a:prstClr val="black">
                <a:alpha val="59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457200" y="2133600"/>
            <a:ext cx="2139696" cy="424281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dirty="0"/>
          </a:p>
        </p:txBody>
      </p:sp>
    </p:spTree>
  </p:cSld>
  <p:clrMapOvr>
    <a:masterClrMapping/>
  </p:clrMapOvr>
</p:sldLayout>
</file>

<file path=ppt/slideLayouts/slideLayout87.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8.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609600"/>
            <a:ext cx="2057400" cy="5867400"/>
          </a:xfrm>
        </p:spPr>
        <p:txBody>
          <a:bodyPr vert="eaVert" anchor="b"/>
          <a:lstStyle/>
          <a:p>
            <a:r>
              <a:rPr lang="en-US"/>
              <a:t>Click to edit Master title style</a:t>
            </a:r>
            <a:endParaRPr lang="en-US" dirty="0"/>
          </a:p>
        </p:txBody>
      </p:sp>
      <p:sp>
        <p:nvSpPr>
          <p:cNvPr id="3" name="Vertical Text Placeholder 2"/>
          <p:cNvSpPr>
            <a:spLocks noGrp="1"/>
          </p:cNvSpPr>
          <p:nvPr>
            <p:ph type="body" orient="vert" idx="1"/>
          </p:nvPr>
        </p:nvSpPr>
        <p:spPr>
          <a:xfrm>
            <a:off x="457200" y="609600"/>
            <a:ext cx="6019800" cy="58674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89.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295400" y="3200400"/>
            <a:ext cx="64008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p:txBody>
          <a:bodyPr/>
          <a:lstStyle/>
          <a:p>
            <a:fld id="{451DEABC-D766-4322-8E78-B830FAE35C72}" type="datetime4">
              <a:rPr lang="en-US" smtClean="0"/>
              <a:pPr/>
              <a:t>July 4, 2025</a:t>
            </a:fld>
            <a:endParaRPr lang="en-US" dirty="0"/>
          </a:p>
        </p:txBody>
      </p:sp>
      <p:sp>
        <p:nvSpPr>
          <p:cNvPr id="17" name="Footer Placeholder 16"/>
          <p:cNvSpPr>
            <a:spLocks noGrp="1"/>
          </p:cNvSpPr>
          <p:nvPr>
            <p:ph type="ftr" sz="quarter" idx="11"/>
          </p:nvPr>
        </p:nvSpPr>
        <p:spPr/>
        <p:txBody>
          <a:bodyPr/>
          <a:lstStyle/>
          <a:p>
            <a:endParaRPr lang="en-US" dirty="0"/>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F38DF745-7D3F-47F4-83A3-874385CFAA69}" type="slidenum">
              <a:rPr lang="en-US" smtClean="0"/>
              <a:pPr/>
              <a:t>‹#›</a:t>
            </a:fld>
            <a:endParaRPr lang="en-US" dirty="0"/>
          </a:p>
        </p:txBody>
      </p:sp>
      <p:sp>
        <p:nvSpPr>
          <p:cNvPr id="7" name="Rectangle 6"/>
          <p:cNvSpPr/>
          <p:nvPr/>
        </p:nvSpPr>
        <p:spPr>
          <a:xfrm>
            <a:off x="62931" y="1449303"/>
            <a:ext cx="9021537"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62931" y="1396720"/>
            <a:ext cx="9021537"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62931" y="2976649"/>
            <a:ext cx="9021537"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457200" y="1505930"/>
            <a:ext cx="8229600" cy="1470025"/>
          </a:xfrm>
        </p:spPr>
        <p:txBody>
          <a:bodyPr anchor="ctr"/>
          <a:lstStyle>
            <a:lvl1pPr algn="ctr">
              <a:defRPr lang="en-US" dirty="0">
                <a:solidFill>
                  <a:srgbClr val="FFFFFF"/>
                </a:solidFill>
              </a:defRPr>
            </a:lvl1pPr>
          </a:lstStyle>
          <a:p>
            <a:r>
              <a:rPr kumimoji="0" lang="en-US"/>
              <a:t>Click to edit Master title style</a:t>
            </a:r>
          </a:p>
        </p:txBody>
      </p:sp>
    </p:spTree>
  </p:cSld>
  <p:clrMapOvr>
    <a:overrideClrMapping bg1="lt1" tx1="dk1" bg2="lt2" tx2="dk2" accent1="accent1" accent2="accent2" accent3="accent3" accent4="accent4" accent5="accent5" accent6="accent6" hlink="hlink" folHlink="folHlink"/>
  </p:clrMapOvr>
</p:sldLayout>
</file>

<file path=ppt/slideLayouts/slideLayout90.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151200"/>
            <a:ext cx="8290800" cy="1371600"/>
          </a:xfrm>
        </p:spPr>
        <p:txBody>
          <a:bodyPr anchor="ctr" anchorCtr="0"/>
          <a:lstStyle/>
          <a:p>
            <a:r>
              <a:rPr kumimoji="0" lang="en-US" dirty="0"/>
              <a:t>Click to edit Master title style</a:t>
            </a:r>
          </a:p>
        </p:txBody>
      </p:sp>
      <p:sp>
        <p:nvSpPr>
          <p:cNvPr id="4" name="Date Placeholder 3"/>
          <p:cNvSpPr>
            <a:spLocks noGrp="1"/>
          </p:cNvSpPr>
          <p:nvPr>
            <p:ph type="dt" sz="half" idx="10"/>
          </p:nvPr>
        </p:nvSpPr>
        <p:spPr/>
        <p:txBody>
          <a:bodyPr/>
          <a:lstStyle/>
          <a:p>
            <a:fld id="{93333F43-3E86-47E4-BFBB-2476D384E1C6}"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
        <p:nvSpPr>
          <p:cNvPr id="8" name="Content Placeholder 7"/>
          <p:cNvSpPr>
            <a:spLocks noGrp="1"/>
          </p:cNvSpPr>
          <p:nvPr>
            <p:ph sz="quarter" idx="1"/>
          </p:nvPr>
        </p:nvSpPr>
        <p:spPr>
          <a:xfrm>
            <a:off x="914400" y="1522800"/>
            <a:ext cx="7772400" cy="4497000"/>
          </a:xfrm>
        </p:spPr>
        <p:txBody>
          <a:bodyPr vert="horz"/>
          <a:lstStyle>
            <a:lvl1pPr>
              <a:lnSpc>
                <a:spcPct val="100000"/>
              </a:lnSpc>
              <a:defRPr/>
            </a:lvl1pPr>
            <a:lvl2pPr marL="548640" indent="-228600">
              <a:lnSpc>
                <a:spcPct val="100000"/>
              </a:lnSpc>
              <a:buSzPct val="75000"/>
              <a:buFont typeface="Wingdings" panose="05000000000000000000" pitchFamily="2" charset="2"/>
              <a:buChar char="Ø"/>
              <a:defRPr/>
            </a:lvl2pPr>
            <a:lvl3pPr marL="822960" indent="-228600">
              <a:lnSpc>
                <a:spcPct val="100000"/>
              </a:lnSpc>
              <a:buClr>
                <a:schemeClr val="accent2">
                  <a:lumMod val="60000"/>
                  <a:lumOff val="40000"/>
                </a:schemeClr>
              </a:buClr>
              <a:buSzPct val="70000"/>
              <a:buFont typeface="Wingdings" panose="05000000000000000000" pitchFamily="2" charset="2"/>
              <a:buChar char="ü"/>
              <a:defRPr/>
            </a:lvl3pPr>
            <a:lvl4pPr marL="1097280" indent="-228600">
              <a:lnSpc>
                <a:spcPct val="100000"/>
              </a:lnSpc>
              <a:buSzPct val="65000"/>
              <a:buFont typeface="Courier New" panose="02070309020205020404" pitchFamily="49" charset="0"/>
              <a:buChar char="o"/>
              <a:defRPr/>
            </a:lvl4pPr>
            <a:lvl5pPr>
              <a:lnSpc>
                <a:spcPct val="100000"/>
              </a:lnSpc>
              <a:defRPr/>
            </a:lvl5pPr>
          </a:lstStyle>
          <a:p>
            <a:pPr lvl="0" eaLnBrk="1" latinLnBrk="0" hangingPunct="1"/>
            <a:r>
              <a:rPr lang="en-US" dirty="0"/>
              <a:t>Click to edit Master text styles</a:t>
            </a:r>
          </a:p>
          <a:p>
            <a:pPr lvl="1" eaLnBrk="1" latinLnBrk="0" hangingPunct="1"/>
            <a:r>
              <a:rPr lang="en-US" dirty="0"/>
              <a:t>Second level</a:t>
            </a:r>
          </a:p>
          <a:p>
            <a:pPr lvl="2" eaLnBrk="1" latinLnBrk="0" hangingPunct="1"/>
            <a:r>
              <a:rPr lang="en-US" dirty="0"/>
              <a:t>Third level</a:t>
            </a:r>
          </a:p>
          <a:p>
            <a:pPr lvl="3" eaLnBrk="1" latinLnBrk="0" hangingPunct="1"/>
            <a:r>
              <a:rPr lang="en-US" dirty="0"/>
              <a:t>Fourth level</a:t>
            </a:r>
          </a:p>
          <a:p>
            <a:pPr lvl="4" eaLnBrk="1" latinLnBrk="0" hangingPunct="1"/>
            <a:r>
              <a:rPr lang="en-US" dirty="0"/>
              <a:t>Fifth level</a:t>
            </a:r>
            <a:endParaRPr kumimoji="0" lang="en-US" dirty="0"/>
          </a:p>
        </p:txBody>
      </p:sp>
      <p:cxnSp>
        <p:nvCxnSpPr>
          <p:cNvPr id="7" name="Straight Connector 6"/>
          <p:cNvCxnSpPr/>
          <p:nvPr userDrawn="1"/>
        </p:nvCxnSpPr>
        <p:spPr>
          <a:xfrm>
            <a:off x="88454" y="1412776"/>
            <a:ext cx="8964000" cy="0"/>
          </a:xfrm>
          <a:prstGeom prst="line">
            <a:avLst/>
          </a:prstGeom>
        </p:spPr>
        <p:style>
          <a:lnRef idx="1">
            <a:schemeClr val="accent1"/>
          </a:lnRef>
          <a:fillRef idx="0">
            <a:schemeClr val="accent1"/>
          </a:fillRef>
          <a:effectRef idx="0">
            <a:schemeClr val="accent1"/>
          </a:effectRef>
          <a:fontRef idx="minor">
            <a:schemeClr val="tx1"/>
          </a:fontRef>
        </p:style>
      </p:cxnSp>
    </p:spTree>
  </p:cSld>
  <p:clrMapOvr>
    <a:masterClrMapping/>
  </p:clrMapOvr>
</p:sldLayout>
</file>

<file path=ppt/slideLayouts/slideLayout91.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65313" y="69755"/>
            <a:ext cx="9013372"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722313" y="952500"/>
            <a:ext cx="7772400" cy="1362075"/>
          </a:xfrm>
        </p:spPr>
        <p:txBody>
          <a:bodyPr anchor="b" anchorCtr="0"/>
          <a:lstStyle>
            <a:lvl1pPr algn="l">
              <a:buNone/>
              <a:defRPr sz="4000" b="0" cap="none"/>
            </a:lvl1pPr>
          </a:lstStyle>
          <a:p>
            <a:r>
              <a:rPr kumimoji="0" lang="en-US"/>
              <a:t>Click to edit Master title style</a:t>
            </a:r>
          </a:p>
        </p:txBody>
      </p:sp>
      <p:sp>
        <p:nvSpPr>
          <p:cNvPr id="3" name="Text Placeholder 2"/>
          <p:cNvSpPr>
            <a:spLocks noGrp="1"/>
          </p:cNvSpPr>
          <p:nvPr>
            <p:ph type="body" idx="1"/>
          </p:nvPr>
        </p:nvSpPr>
        <p:spPr>
          <a:xfrm>
            <a:off x="722313" y="2547938"/>
            <a:ext cx="77724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51663BA-01FC-4367-B6F3-ABB2645D55F1}" type="datetime4">
              <a:rPr lang="en-US" smtClean="0"/>
              <a:pPr/>
              <a:t>July 4, 2025</a:t>
            </a:fld>
            <a:endParaRPr lang="en-US" dirty="0"/>
          </a:p>
        </p:txBody>
      </p:sp>
      <p:sp>
        <p:nvSpPr>
          <p:cNvPr id="5" name="Footer Placeholder 4"/>
          <p:cNvSpPr>
            <a:spLocks noGrp="1"/>
          </p:cNvSpPr>
          <p:nvPr>
            <p:ph type="ftr" sz="quarter" idx="11"/>
          </p:nvPr>
        </p:nvSpPr>
        <p:spPr>
          <a:xfrm>
            <a:off x="800100" y="6172200"/>
            <a:ext cx="4000500" cy="457200"/>
          </a:xfrm>
        </p:spPr>
        <p:txBody>
          <a:bodyPr/>
          <a:lstStyle/>
          <a:p>
            <a:endParaRPr lang="en-US" dirty="0"/>
          </a:p>
        </p:txBody>
      </p:sp>
      <p:sp>
        <p:nvSpPr>
          <p:cNvPr id="7" name="Rectangle 6"/>
          <p:cNvSpPr/>
          <p:nvPr/>
        </p:nvSpPr>
        <p:spPr>
          <a:xfrm flipV="1">
            <a:off x="69412" y="2376830"/>
            <a:ext cx="9013515"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69146" y="2341475"/>
            <a:ext cx="9013781"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68306" y="2468880"/>
            <a:ext cx="9014621"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9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dirty="0"/>
              <a:t>Click to edit Master title style</a:t>
            </a:r>
          </a:p>
        </p:txBody>
      </p:sp>
      <p:sp>
        <p:nvSpPr>
          <p:cNvPr id="5" name="Date Placeholder 4"/>
          <p:cNvSpPr>
            <a:spLocks noGrp="1"/>
          </p:cNvSpPr>
          <p:nvPr>
            <p:ph type="dt" sz="half" idx="10"/>
          </p:nvPr>
        </p:nvSpPr>
        <p:spPr/>
        <p:txBody>
          <a:bodyPr/>
          <a:lstStyle/>
          <a:p>
            <a:fld id="{79B19C71-EC74-44AF-B27E-FC7DC3C3A61D}"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9" name="Content Placeholder 8"/>
          <p:cNvSpPr>
            <a:spLocks noGrp="1"/>
          </p:cNvSpPr>
          <p:nvPr>
            <p:ph sz="quarter" idx="1"/>
          </p:nvPr>
        </p:nvSpPr>
        <p:spPr>
          <a:xfrm>
            <a:off x="91440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4933950" y="1447800"/>
            <a:ext cx="3749040" cy="45720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3.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914400" y="273050"/>
            <a:ext cx="7772400" cy="1143000"/>
          </a:xfrm>
        </p:spPr>
        <p:txBody>
          <a:bodyPr anchor="b" anchorCtr="0"/>
          <a:lstStyle>
            <a:lvl1pPr>
              <a:defRPr/>
            </a:lvl1pPr>
          </a:lstStyle>
          <a:p>
            <a:r>
              <a:rPr kumimoji="0" lang="en-US"/>
              <a:t>Click to edit Master title style</a:t>
            </a:r>
          </a:p>
        </p:txBody>
      </p:sp>
      <p:sp>
        <p:nvSpPr>
          <p:cNvPr id="3" name="Text Placeholder 2"/>
          <p:cNvSpPr>
            <a:spLocks noGrp="1"/>
          </p:cNvSpPr>
          <p:nvPr>
            <p:ph type="body" idx="1"/>
          </p:nvPr>
        </p:nvSpPr>
        <p:spPr>
          <a:xfrm>
            <a:off x="9144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953000" y="1447800"/>
            <a:ext cx="37338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7" name="Date Placeholder 6"/>
          <p:cNvSpPr>
            <a:spLocks noGrp="1"/>
          </p:cNvSpPr>
          <p:nvPr>
            <p:ph type="dt" sz="half" idx="10"/>
          </p:nvPr>
        </p:nvSpPr>
        <p:spPr/>
        <p:txBody>
          <a:bodyPr/>
          <a:lstStyle/>
          <a:p>
            <a:fld id="{6A5CDA29-3CBE-48EA-92AE-A996835462BA}" type="datetime4">
              <a:rPr lang="en-US" smtClean="0"/>
              <a:pPr/>
              <a:t>July 4, 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half" idx="2"/>
          </p:nvPr>
        </p:nvSpPr>
        <p:spPr>
          <a:xfrm>
            <a:off x="9144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half" idx="4"/>
          </p:nvPr>
        </p:nvSpPr>
        <p:spPr>
          <a:xfrm>
            <a:off x="4953000" y="2247900"/>
            <a:ext cx="3733800" cy="38862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4.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E29EC054-3869-4501-B163-1BBFDE8DCE04}" type="datetime4">
              <a:rPr lang="en-US" smtClean="0"/>
              <a:pPr/>
              <a:t>July 4, 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A63D831-56C1-49CF-8EF7-8B9A98402BCD}" type="datetime4">
              <a:rPr lang="en-US" smtClean="0"/>
              <a:pPr/>
              <a:t>July 4, 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6.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9144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14400" y="273050"/>
            <a:ext cx="7772400" cy="1143000"/>
          </a:xfrm>
        </p:spPr>
        <p:txBody>
          <a:bodyPr anchor="b" anchorCtr="0"/>
          <a:lstStyle>
            <a:lvl1pPr algn="l">
              <a:buNone/>
              <a:defRPr sz="4000" b="0"/>
            </a:lvl1pPr>
          </a:lstStyle>
          <a:p>
            <a:r>
              <a:rPr kumimoji="0" lang="en-US"/>
              <a:t>Click to edit Master title style</a:t>
            </a:r>
          </a:p>
        </p:txBody>
      </p:sp>
      <p:sp>
        <p:nvSpPr>
          <p:cNvPr id="3" name="Text Placeholder 2"/>
          <p:cNvSpPr>
            <a:spLocks noGrp="1"/>
          </p:cNvSpPr>
          <p:nvPr>
            <p:ph type="body" idx="2"/>
          </p:nvPr>
        </p:nvSpPr>
        <p:spPr>
          <a:xfrm>
            <a:off x="914400" y="1600200"/>
            <a:ext cx="1905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6EAD5615-7F4F-4584-84D5-CC95918C321F}" type="datetime4">
              <a:rPr lang="en-US" smtClean="0"/>
              <a:pPr/>
              <a:t>July 4, 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38DF745-7D3F-47F4-83A3-874385CFAA69}" type="slidenum">
              <a:rPr lang="en-US" smtClean="0"/>
              <a:pPr/>
              <a:t>‹#›</a:t>
            </a:fld>
            <a:endParaRPr lang="en-US"/>
          </a:p>
        </p:txBody>
      </p:sp>
      <p:sp>
        <p:nvSpPr>
          <p:cNvPr id="11" name="Content Placeholder 10"/>
          <p:cNvSpPr>
            <a:spLocks noGrp="1"/>
          </p:cNvSpPr>
          <p:nvPr>
            <p:ph sz="quarter" idx="1"/>
          </p:nvPr>
        </p:nvSpPr>
        <p:spPr>
          <a:xfrm>
            <a:off x="2971800" y="1600200"/>
            <a:ext cx="5715000" cy="4495800"/>
          </a:xfrm>
        </p:spPr>
        <p:txBody>
          <a:bodyPr vert="horz"/>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97.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4400" y="4900550"/>
            <a:ext cx="7315200" cy="522288"/>
          </a:xfrm>
        </p:spPr>
        <p:txBody>
          <a:bodyPr anchor="ctr">
            <a:noAutofit/>
          </a:bodyPr>
          <a:lstStyle>
            <a:lvl1pPr algn="l">
              <a:buNone/>
              <a:defRPr sz="2800" b="0"/>
            </a:lvl1pPr>
          </a:lstStyle>
          <a:p>
            <a:r>
              <a:rPr kumimoji="0" lang="en-US"/>
              <a:t>Click to edit Master title style</a:t>
            </a:r>
          </a:p>
        </p:txBody>
      </p:sp>
      <p:sp>
        <p:nvSpPr>
          <p:cNvPr id="4" name="Text Placeholder 3"/>
          <p:cNvSpPr>
            <a:spLocks noGrp="1"/>
          </p:cNvSpPr>
          <p:nvPr>
            <p:ph type="body" sz="half" idx="2"/>
          </p:nvPr>
        </p:nvSpPr>
        <p:spPr>
          <a:xfrm>
            <a:off x="914400" y="5445825"/>
            <a:ext cx="73152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6EEA923-9BEE-48CE-9F28-5B525F399BAD}" type="datetime4">
              <a:rPr lang="en-US" smtClean="0"/>
              <a:pPr/>
              <a:t>July 4, 2025</a:t>
            </a:fld>
            <a:endParaRPr lang="en-US"/>
          </a:p>
        </p:txBody>
      </p:sp>
      <p:sp>
        <p:nvSpPr>
          <p:cNvPr id="6" name="Footer Placeholder 5"/>
          <p:cNvSpPr>
            <a:spLocks noGrp="1"/>
          </p:cNvSpPr>
          <p:nvPr>
            <p:ph type="ftr" sz="quarter" idx="11"/>
          </p:nvPr>
        </p:nvSpPr>
        <p:spPr>
          <a:xfrm>
            <a:off x="914400" y="6172200"/>
            <a:ext cx="3886200" cy="457200"/>
          </a:xfrm>
        </p:spPr>
        <p:txBody>
          <a:bodyPr/>
          <a:lstStyle/>
          <a:p>
            <a:endParaRPr lang="en-US"/>
          </a:p>
        </p:txBody>
      </p:sp>
      <p:sp>
        <p:nvSpPr>
          <p:cNvPr id="7" name="Slide Number Placeholder 6"/>
          <p:cNvSpPr>
            <a:spLocks noGrp="1"/>
          </p:cNvSpPr>
          <p:nvPr>
            <p:ph type="sldNum" sz="quarter" idx="12"/>
          </p:nvPr>
        </p:nvSpPr>
        <p:spPr>
          <a:xfrm>
            <a:off x="146304" y="6208776"/>
            <a:ext cx="457200" cy="457200"/>
          </a:xfrm>
        </p:spPr>
        <p:txBody>
          <a:bodyPr/>
          <a:lstStyle/>
          <a:p>
            <a:fld id="{F38DF745-7D3F-47F4-83A3-874385CFAA69}" type="slidenum">
              <a:rPr lang="en-US" smtClean="0"/>
              <a:pPr/>
              <a:t>‹#›</a:t>
            </a:fld>
            <a:endParaRPr lang="en-US" dirty="0"/>
          </a:p>
        </p:txBody>
      </p:sp>
      <p:sp>
        <p:nvSpPr>
          <p:cNvPr id="11" name="Rectangle 10"/>
          <p:cNvSpPr/>
          <p:nvPr/>
        </p:nvSpPr>
        <p:spPr>
          <a:xfrm flipV="1">
            <a:off x="68307" y="4683555"/>
            <a:ext cx="900684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68508" y="4650474"/>
            <a:ext cx="9006639"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68510" y="4773224"/>
            <a:ext cx="9006637"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68308" y="66675"/>
            <a:ext cx="9001873"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a:t>Click icon to add picture</a:t>
            </a:r>
            <a:endParaRPr kumimoji="0" lang="en-US" dirty="0"/>
          </a:p>
        </p:txBody>
      </p:sp>
    </p:spTree>
  </p:cSld>
  <p:clrMapOvr>
    <a:masterClrMapping/>
  </p:clrMapOvr>
</p:sldLayout>
</file>

<file path=ppt/slideLayouts/slideLayout98.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F3131F9E-604E-4343-9F29-EF72E8231CAD}"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Layouts/slideLayout99.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41"/>
            <a:ext cx="201168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914400" y="274640"/>
            <a:ext cx="55626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4A8E1CE-37F8-4102-8DF9-852A0A51F293}" type="datetime4">
              <a:rPr lang="en-US" smtClean="0"/>
              <a:pPr/>
              <a:t>July 4, 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38DF745-7D3F-47F4-83A3-874385CFAA69}"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0.xml"/><Relationship Id="rId3" Type="http://schemas.openxmlformats.org/officeDocument/2006/relationships/slideLayout" Target="../slideLayouts/slideLayout25.xml"/><Relationship Id="rId7" Type="http://schemas.openxmlformats.org/officeDocument/2006/relationships/slideLayout" Target="../slideLayouts/slideLayout29.xml"/><Relationship Id="rId12" Type="http://schemas.openxmlformats.org/officeDocument/2006/relationships/theme" Target="../theme/theme3.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slideLayout" Target="../slideLayouts/slideLayout28.xml"/><Relationship Id="rId11" Type="http://schemas.openxmlformats.org/officeDocument/2006/relationships/slideLayout" Target="../slideLayouts/slideLayout33.xml"/><Relationship Id="rId5" Type="http://schemas.openxmlformats.org/officeDocument/2006/relationships/slideLayout" Target="../slideLayouts/slideLayout27.xml"/><Relationship Id="rId10" Type="http://schemas.openxmlformats.org/officeDocument/2006/relationships/slideLayout" Target="../slideLayouts/slideLayout32.xml"/><Relationship Id="rId4" Type="http://schemas.openxmlformats.org/officeDocument/2006/relationships/slideLayout" Target="../slideLayouts/slideLayout26.xml"/><Relationship Id="rId9" Type="http://schemas.openxmlformats.org/officeDocument/2006/relationships/slideLayout" Target="../slideLayouts/slideLayout3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41.xml"/><Relationship Id="rId3" Type="http://schemas.openxmlformats.org/officeDocument/2006/relationships/slideLayout" Target="../slideLayouts/slideLayout36.xml"/><Relationship Id="rId7" Type="http://schemas.openxmlformats.org/officeDocument/2006/relationships/slideLayout" Target="../slideLayouts/slideLayout40.xml"/><Relationship Id="rId12" Type="http://schemas.openxmlformats.org/officeDocument/2006/relationships/theme" Target="../theme/theme4.xml"/><Relationship Id="rId2" Type="http://schemas.openxmlformats.org/officeDocument/2006/relationships/slideLayout" Target="../slideLayouts/slideLayout35.xml"/><Relationship Id="rId1" Type="http://schemas.openxmlformats.org/officeDocument/2006/relationships/slideLayout" Target="../slideLayouts/slideLayout34.xml"/><Relationship Id="rId6" Type="http://schemas.openxmlformats.org/officeDocument/2006/relationships/slideLayout" Target="../slideLayouts/slideLayout39.xml"/><Relationship Id="rId11" Type="http://schemas.openxmlformats.org/officeDocument/2006/relationships/slideLayout" Target="../slideLayouts/slideLayout44.xml"/><Relationship Id="rId5" Type="http://schemas.openxmlformats.org/officeDocument/2006/relationships/slideLayout" Target="../slideLayouts/slideLayout38.xml"/><Relationship Id="rId10" Type="http://schemas.openxmlformats.org/officeDocument/2006/relationships/slideLayout" Target="../slideLayouts/slideLayout43.xml"/><Relationship Id="rId4" Type="http://schemas.openxmlformats.org/officeDocument/2006/relationships/slideLayout" Target="../slideLayouts/slideLayout37.xml"/><Relationship Id="rId9" Type="http://schemas.openxmlformats.org/officeDocument/2006/relationships/slideLayout" Target="../slideLayouts/slideLayout42.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5.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6.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74.xml"/><Relationship Id="rId3" Type="http://schemas.openxmlformats.org/officeDocument/2006/relationships/slideLayout" Target="../slideLayouts/slideLayout69.xml"/><Relationship Id="rId7" Type="http://schemas.openxmlformats.org/officeDocument/2006/relationships/slideLayout" Target="../slideLayouts/slideLayout73.xml"/><Relationship Id="rId12" Type="http://schemas.openxmlformats.org/officeDocument/2006/relationships/theme" Target="../theme/theme7.xml"/><Relationship Id="rId2" Type="http://schemas.openxmlformats.org/officeDocument/2006/relationships/slideLayout" Target="../slideLayouts/slideLayout68.xml"/><Relationship Id="rId1" Type="http://schemas.openxmlformats.org/officeDocument/2006/relationships/slideLayout" Target="../slideLayouts/slideLayout67.xml"/><Relationship Id="rId6" Type="http://schemas.openxmlformats.org/officeDocument/2006/relationships/slideLayout" Target="../slideLayouts/slideLayout72.xml"/><Relationship Id="rId11" Type="http://schemas.openxmlformats.org/officeDocument/2006/relationships/slideLayout" Target="../slideLayouts/slideLayout77.xml"/><Relationship Id="rId5" Type="http://schemas.openxmlformats.org/officeDocument/2006/relationships/slideLayout" Target="../slideLayouts/slideLayout71.xml"/><Relationship Id="rId10" Type="http://schemas.openxmlformats.org/officeDocument/2006/relationships/slideLayout" Target="../slideLayouts/slideLayout76.xml"/><Relationship Id="rId4" Type="http://schemas.openxmlformats.org/officeDocument/2006/relationships/slideLayout" Target="../slideLayouts/slideLayout70.xml"/><Relationship Id="rId9" Type="http://schemas.openxmlformats.org/officeDocument/2006/relationships/slideLayout" Target="../slideLayouts/slideLayout75.xml"/></Relationships>
</file>

<file path=ppt/slideMasters/_rels/slideMaster8.xml.rels><?xml version="1.0" encoding="UTF-8" standalone="yes"?>
<Relationships xmlns="http://schemas.openxmlformats.org/package/2006/relationships"><Relationship Id="rId8" Type="http://schemas.openxmlformats.org/officeDocument/2006/relationships/slideLayout" Target="../slideLayouts/slideLayout85.xml"/><Relationship Id="rId3" Type="http://schemas.openxmlformats.org/officeDocument/2006/relationships/slideLayout" Target="../slideLayouts/slideLayout80.xml"/><Relationship Id="rId7" Type="http://schemas.openxmlformats.org/officeDocument/2006/relationships/slideLayout" Target="../slideLayouts/slideLayout84.xml"/><Relationship Id="rId12" Type="http://schemas.openxmlformats.org/officeDocument/2006/relationships/theme" Target="../theme/theme8.xml"/><Relationship Id="rId2" Type="http://schemas.openxmlformats.org/officeDocument/2006/relationships/slideLayout" Target="../slideLayouts/slideLayout79.xml"/><Relationship Id="rId1" Type="http://schemas.openxmlformats.org/officeDocument/2006/relationships/slideLayout" Target="../slideLayouts/slideLayout78.xml"/><Relationship Id="rId6" Type="http://schemas.openxmlformats.org/officeDocument/2006/relationships/slideLayout" Target="../slideLayouts/slideLayout83.xml"/><Relationship Id="rId11" Type="http://schemas.openxmlformats.org/officeDocument/2006/relationships/slideLayout" Target="../slideLayouts/slideLayout88.xml"/><Relationship Id="rId5" Type="http://schemas.openxmlformats.org/officeDocument/2006/relationships/slideLayout" Target="../slideLayouts/slideLayout82.xml"/><Relationship Id="rId10" Type="http://schemas.openxmlformats.org/officeDocument/2006/relationships/slideLayout" Target="../slideLayouts/slideLayout87.xml"/><Relationship Id="rId4" Type="http://schemas.openxmlformats.org/officeDocument/2006/relationships/slideLayout" Target="../slideLayouts/slideLayout81.xml"/><Relationship Id="rId9" Type="http://schemas.openxmlformats.org/officeDocument/2006/relationships/slideLayout" Target="../slideLayouts/slideLayout86.xml"/></Relationships>
</file>

<file path=ppt/slideMasters/_rels/slideMaster9.xml.rels><?xml version="1.0" encoding="UTF-8" standalone="yes"?>
<Relationships xmlns="http://schemas.openxmlformats.org/package/2006/relationships"><Relationship Id="rId8" Type="http://schemas.openxmlformats.org/officeDocument/2006/relationships/slideLayout" Target="../slideLayouts/slideLayout96.xml"/><Relationship Id="rId3" Type="http://schemas.openxmlformats.org/officeDocument/2006/relationships/slideLayout" Target="../slideLayouts/slideLayout91.xml"/><Relationship Id="rId7" Type="http://schemas.openxmlformats.org/officeDocument/2006/relationships/slideLayout" Target="../slideLayouts/slideLayout95.xml"/><Relationship Id="rId12" Type="http://schemas.openxmlformats.org/officeDocument/2006/relationships/theme" Target="../theme/theme9.xml"/><Relationship Id="rId2" Type="http://schemas.openxmlformats.org/officeDocument/2006/relationships/slideLayout" Target="../slideLayouts/slideLayout90.xml"/><Relationship Id="rId1" Type="http://schemas.openxmlformats.org/officeDocument/2006/relationships/slideLayout" Target="../slideLayouts/slideLayout89.xml"/><Relationship Id="rId6" Type="http://schemas.openxmlformats.org/officeDocument/2006/relationships/slideLayout" Target="../slideLayouts/slideLayout94.xml"/><Relationship Id="rId11" Type="http://schemas.openxmlformats.org/officeDocument/2006/relationships/slideLayout" Target="../slideLayouts/slideLayout99.xml"/><Relationship Id="rId5" Type="http://schemas.openxmlformats.org/officeDocument/2006/relationships/slideLayout" Target="../slideLayouts/slideLayout93.xml"/><Relationship Id="rId10" Type="http://schemas.openxmlformats.org/officeDocument/2006/relationships/slideLayout" Target="../slideLayouts/slideLayout98.xml"/><Relationship Id="rId4" Type="http://schemas.openxmlformats.org/officeDocument/2006/relationships/slideLayout" Target="../slideLayouts/slideLayout92.xml"/><Relationship Id="rId9" Type="http://schemas.openxmlformats.org/officeDocument/2006/relationships/slideLayout" Target="../slideLayouts/slideLayout97.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04/07/2025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 id="2147483798" r:id="rId6"/>
    <p:sldLayoutId id="2147483799" r:id="rId7"/>
    <p:sldLayoutId id="2147483800" r:id="rId8"/>
    <p:sldLayoutId id="2147483801" r:id="rId9"/>
    <p:sldLayoutId id="2147483802" r:id="rId10"/>
    <p:sldLayoutId id="2147483803"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152718"/>
            <a:ext cx="57912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752600"/>
            <a:ext cx="7620000" cy="43735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457200" y="6172201"/>
            <a:ext cx="3429000" cy="304800"/>
          </a:xfrm>
          <a:prstGeom prst="rect">
            <a:avLst/>
          </a:prstGeom>
        </p:spPr>
        <p:txBody>
          <a:bodyPr vert="horz" lIns="91440" tIns="45720" rIns="91440" bIns="0" rtlCol="0" anchor="b"/>
          <a:lstStyle>
            <a:lvl1pPr algn="l">
              <a:defRPr sz="1000">
                <a:solidFill>
                  <a:schemeClr val="tx1"/>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457200" y="6492875"/>
            <a:ext cx="3429000" cy="283845"/>
          </a:xfrm>
          <a:prstGeom prst="rect">
            <a:avLst/>
          </a:prstGeom>
        </p:spPr>
        <p:txBody>
          <a:bodyPr vert="horz" lIns="91440" tIns="45720" rIns="91440" bIns="45720" rtlCol="0" anchor="t"/>
          <a:lstStyle>
            <a:lvl1pPr algn="l">
              <a:defRPr sz="1000">
                <a:solidFill>
                  <a:schemeClr val="tx1"/>
                </a:solidFill>
              </a:defRPr>
            </a:lvl1pPr>
          </a:lstStyle>
          <a:p>
            <a:endParaRPr lang="en-US" dirty="0"/>
          </a:p>
        </p:txBody>
      </p:sp>
      <p:sp>
        <p:nvSpPr>
          <p:cNvPr id="6" name="Slide Number Placeholder 5"/>
          <p:cNvSpPr>
            <a:spLocks noGrp="1"/>
          </p:cNvSpPr>
          <p:nvPr>
            <p:ph type="sldNum" sz="quarter" idx="4"/>
          </p:nvPr>
        </p:nvSpPr>
        <p:spPr>
          <a:xfrm rot="16200000">
            <a:off x="8227377" y="5885497"/>
            <a:ext cx="1315721" cy="365125"/>
          </a:xfrm>
          <a:prstGeom prst="rect">
            <a:avLst/>
          </a:prstGeom>
        </p:spPr>
        <p:txBody>
          <a:bodyPr vert="horz" lIns="91440" tIns="45720" rIns="91440" bIns="45720" rtlCol="0" anchor="ctr"/>
          <a:lstStyle>
            <a:lvl1pPr algn="l">
              <a:defRPr sz="2400" b="1">
                <a:solidFill>
                  <a:schemeClr val="tx2"/>
                </a:solidFill>
              </a:defRPr>
            </a:lvl1pPr>
          </a:lstStyle>
          <a:p>
            <a:fld id="{F38DF745-7D3F-47F4-83A3-874385CFAA69}" type="slidenum">
              <a:rPr lang="en-US" smtClean="0"/>
              <a:pPr/>
              <a:t>‹#›</a:t>
            </a:fld>
            <a:endParaRPr lang="en-US" dirty="0"/>
          </a:p>
        </p:txBody>
      </p:sp>
      <p:sp>
        <p:nvSpPr>
          <p:cNvPr id="7" name="Rectangle 6"/>
          <p:cNvSpPr/>
          <p:nvPr/>
        </p:nvSpPr>
        <p:spPr>
          <a:xfrm>
            <a:off x="9001124" y="0"/>
            <a:ext cx="142876" cy="13716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001124" y="1371600"/>
            <a:ext cx="142876" cy="54864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hf hdr="0" ftr="0" dt="0"/>
  <p:txStyles>
    <p:titleStyle>
      <a:lvl1pPr algn="l" defTabSz="914400" rtl="0" eaLnBrk="1" latinLnBrk="0" hangingPunct="1">
        <a:spcBef>
          <a:spcPct val="0"/>
        </a:spcBef>
        <a:buNone/>
        <a:defRPr sz="3600" kern="1200" cap="all" spc="-60" baseline="0">
          <a:solidFill>
            <a:schemeClr val="tx2"/>
          </a:solidFill>
          <a:latin typeface="+mj-lt"/>
          <a:ea typeface="+mj-ea"/>
          <a:cs typeface="+mj-cs"/>
        </a:defRPr>
      </a:lvl1pPr>
    </p:titleStyle>
    <p:bodyStyle>
      <a:lvl1pPr marL="0" indent="0" algn="l" defTabSz="914400" rtl="0" eaLnBrk="1" latinLnBrk="0" hangingPunct="1">
        <a:spcBef>
          <a:spcPct val="20000"/>
        </a:spcBef>
        <a:spcAft>
          <a:spcPts val="600"/>
        </a:spcAft>
        <a:buFont typeface="Arial" pitchFamily="34" charset="0"/>
        <a:buNone/>
        <a:defRPr sz="2000" b="1" kern="1200">
          <a:solidFill>
            <a:schemeClr val="tx1"/>
          </a:solidFill>
          <a:latin typeface="+mn-lt"/>
          <a:ea typeface="+mn-ea"/>
          <a:cs typeface="+mn-cs"/>
        </a:defRPr>
      </a:lvl1pPr>
      <a:lvl2pPr marL="457200" indent="-182880" algn="l" defTabSz="914400" rtl="0" eaLnBrk="1" latinLnBrk="0" hangingPunct="1">
        <a:spcBef>
          <a:spcPct val="20000"/>
        </a:spcBef>
        <a:buClr>
          <a:schemeClr val="tx2"/>
        </a:buClr>
        <a:buFont typeface="Arial" pitchFamily="34" charset="0"/>
        <a:buChar char="•"/>
        <a:defRPr sz="2000" kern="1200">
          <a:solidFill>
            <a:schemeClr val="tx1"/>
          </a:solidFill>
          <a:latin typeface="+mn-lt"/>
          <a:ea typeface="+mn-ea"/>
          <a:cs typeface="+mn-cs"/>
        </a:defRPr>
      </a:lvl2pPr>
      <a:lvl3pPr marL="11430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3pPr>
      <a:lvl4pPr marL="1600200" indent="-228600" algn="l" defTabSz="914400" rtl="0" eaLnBrk="1" latinLnBrk="0" hangingPunct="1">
        <a:spcBef>
          <a:spcPct val="20000"/>
        </a:spcBef>
        <a:buClr>
          <a:schemeClr val="tx2"/>
        </a:buClr>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spcBef>
          <a:spcPct val="20000"/>
        </a:spcBef>
        <a:buClr>
          <a:schemeClr val="tx2"/>
        </a:buClr>
        <a:buFont typeface="Arial" pitchFamily="34" charset="0"/>
        <a:buChar char="•"/>
        <a:defRPr sz="1800" kern="1200" baseline="0">
          <a:solidFill>
            <a:schemeClr val="tx1"/>
          </a:solidFill>
          <a:latin typeface="+mn-lt"/>
          <a:ea typeface="+mn-ea"/>
          <a:cs typeface="+mn-cs"/>
        </a:defRPr>
      </a:lvl5pPr>
      <a:lvl6pPr marL="25146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Clr>
          <a:schemeClr val="tx2"/>
        </a:buClr>
        <a:buFont typeface="Arial"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69F6976-A7D5-4AC9-B4C0-1455D2CC0CF1}" type="datetimeFigureOut">
              <a:rPr lang="en-GB" smtClean="0"/>
              <a:t>04/07/2025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390199-F09D-4888-AF36-92E4F4A2B291}" type="slidenum">
              <a:rPr lang="en-GB" smtClean="0"/>
              <a:t>‹#›</a:t>
            </a:fld>
            <a:endParaRPr lang="en-GB"/>
          </a:p>
        </p:txBody>
      </p:sp>
    </p:spTree>
    <p:extLst>
      <p:ext uri="{BB962C8B-B14F-4D97-AF65-F5344CB8AC3E}">
        <p14:creationId xmlns:p14="http://schemas.microsoft.com/office/powerpoint/2010/main" val="2767126688"/>
      </p:ext>
    </p:extLst>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July 4,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29" r:id="rId1"/>
    <p:sldLayoutId id="2147483830" r:id="rId2"/>
    <p:sldLayoutId id="2147483831" r:id="rId3"/>
    <p:sldLayoutId id="2147483832" r:id="rId4"/>
    <p:sldLayoutId id="2147483833" r:id="rId5"/>
    <p:sldLayoutId id="2147483834" r:id="rId6"/>
    <p:sldLayoutId id="2147483835" r:id="rId7"/>
    <p:sldLayoutId id="2147483836" r:id="rId8"/>
    <p:sldLayoutId id="2147483837" r:id="rId9"/>
    <p:sldLayoutId id="2147483838" r:id="rId10"/>
    <p:sldLayoutId id="2147483839"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62B1B13E-D5AF-485E-81A1-82A140076526}" type="datetime4">
              <a:rPr lang="en-US" smtClean="0"/>
              <a:pPr/>
              <a:t>July 4, 2025</a:t>
            </a:fld>
            <a:endParaRPr lang="en-US" dirty="0"/>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2754ED01-E2A0-4C1E-8E21-014B9904157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hdr="0" ftr="0" dt="0"/>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 name="Rectangle 9"/>
          <p:cNvSpPr/>
          <p:nvPr/>
        </p:nvSpPr>
        <p:spPr>
          <a:xfrm>
            <a:off x="0" y="220786"/>
            <a:ext cx="9144000" cy="2286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457200" y="533400"/>
            <a:ext cx="8229600" cy="990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8768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Rectangle 6"/>
          <p:cNvSpPr/>
          <p:nvPr/>
        </p:nvSpPr>
        <p:spPr>
          <a:xfrm>
            <a:off x="0" y="0"/>
            <a:ext cx="9144000" cy="36576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2"/>
          </p:nvPr>
        </p:nvSpPr>
        <p:spPr>
          <a:xfrm>
            <a:off x="457200" y="18288"/>
            <a:ext cx="2895600" cy="329184"/>
          </a:xfrm>
          <a:prstGeom prst="rect">
            <a:avLst/>
          </a:prstGeom>
        </p:spPr>
        <p:txBody>
          <a:bodyPr vert="horz" lIns="91440" tIns="45720" rIns="91440" bIns="45720" rtlCol="0" anchor="ctr"/>
          <a:lstStyle>
            <a:lvl1pPr algn="l">
              <a:defRPr sz="1200">
                <a:solidFill>
                  <a:srgbClr val="FFFFFF"/>
                </a:solidFill>
              </a:defRPr>
            </a:lvl1pPr>
          </a:lstStyle>
          <a:p>
            <a:fld id="{17D0EFEE-2756-4A20-BF2A-63F0A94F99AC}" type="datetime4">
              <a:rPr lang="en-US" smtClean="0"/>
              <a:pPr/>
              <a:t>July 4, 2025</a:t>
            </a:fld>
            <a:endParaRPr lang="en-US" dirty="0"/>
          </a:p>
        </p:txBody>
      </p:sp>
      <p:sp>
        <p:nvSpPr>
          <p:cNvPr id="5" name="Footer Placeholder 4"/>
          <p:cNvSpPr>
            <a:spLocks noGrp="1"/>
          </p:cNvSpPr>
          <p:nvPr>
            <p:ph type="ftr" sz="quarter" idx="3"/>
          </p:nvPr>
        </p:nvSpPr>
        <p:spPr>
          <a:xfrm>
            <a:off x="3429000" y="18288"/>
            <a:ext cx="4114800" cy="329184"/>
          </a:xfrm>
          <a:prstGeom prst="rect">
            <a:avLst/>
          </a:prstGeom>
        </p:spPr>
        <p:txBody>
          <a:bodyPr vert="horz" lIns="91440" tIns="45720" rIns="91440" bIns="45720" rtlCol="0" anchor="ctr"/>
          <a:lstStyle>
            <a:lvl1pPr algn="ctr">
              <a:defRPr sz="1200">
                <a:solidFill>
                  <a:srgbClr val="FFFFFF"/>
                </a:solidFill>
              </a:defRPr>
            </a:lvl1pPr>
          </a:lstStyle>
          <a:p>
            <a:endParaRPr lang="en-US" dirty="0"/>
          </a:p>
        </p:txBody>
      </p:sp>
      <p:sp>
        <p:nvSpPr>
          <p:cNvPr id="6" name="Slide Number Placeholder 5"/>
          <p:cNvSpPr>
            <a:spLocks noGrp="1"/>
          </p:cNvSpPr>
          <p:nvPr>
            <p:ph type="sldNum" sz="quarter" idx="4"/>
          </p:nvPr>
        </p:nvSpPr>
        <p:spPr>
          <a:xfrm>
            <a:off x="7620000" y="18288"/>
            <a:ext cx="1066800" cy="329184"/>
          </a:xfrm>
          <a:prstGeom prst="rect">
            <a:avLst/>
          </a:prstGeom>
        </p:spPr>
        <p:txBody>
          <a:bodyPr vert="horz" lIns="91440" tIns="45720" rIns="91440" bIns="45720" rtlCol="0" anchor="ctr"/>
          <a:lstStyle>
            <a:lvl1pPr algn="l">
              <a:defRPr sz="1400" b="1">
                <a:solidFill>
                  <a:srgbClr val="FFFFFF"/>
                </a:solidFill>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Lst>
  <p:hf hdr="0" ftr="0" dt="0"/>
  <p:txStyles>
    <p:titleStyle>
      <a:lvl1pPr algn="l" defTabSz="914400" rtl="0" eaLnBrk="1" latinLnBrk="0" hangingPunct="1">
        <a:spcBef>
          <a:spcPct val="0"/>
        </a:spcBef>
        <a:buNone/>
        <a:defRPr sz="4000" kern="1200" spc="-100" baseline="0">
          <a:solidFill>
            <a:schemeClr val="tx2"/>
          </a:solidFill>
          <a:latin typeface="+mj-lt"/>
          <a:ea typeface="+mj-ea"/>
          <a:cs typeface="+mj-cs"/>
        </a:defRPr>
      </a:lvl1pPr>
    </p:titleStyle>
    <p:bodyStyle>
      <a:lvl1pPr marL="182880" indent="-182880" algn="l" defTabSz="914400" rtl="0" eaLnBrk="1" latinLnBrk="0" hangingPunct="1">
        <a:spcBef>
          <a:spcPct val="20000"/>
        </a:spcBef>
        <a:buClr>
          <a:schemeClr val="accent1"/>
        </a:buClr>
        <a:buSzPct val="85000"/>
        <a:buFont typeface="Arial" pitchFamily="34" charset="0"/>
        <a:buChar char="•"/>
        <a:defRPr sz="2400" kern="1200">
          <a:solidFill>
            <a:schemeClr val="tx1"/>
          </a:solidFill>
          <a:latin typeface="+mn-lt"/>
          <a:ea typeface="+mn-ea"/>
          <a:cs typeface="+mn-cs"/>
        </a:defRPr>
      </a:lvl1pPr>
      <a:lvl2pPr marL="457200" indent="-182880" algn="l" defTabSz="914400" rtl="0" eaLnBrk="1" latinLnBrk="0" hangingPunct="1">
        <a:spcBef>
          <a:spcPct val="20000"/>
        </a:spcBef>
        <a:buClr>
          <a:schemeClr val="accent1"/>
        </a:buClr>
        <a:buSzPct val="85000"/>
        <a:buFont typeface="Arial" pitchFamily="34" charset="0"/>
        <a:buChar char="•"/>
        <a:defRPr sz="2000" kern="1200">
          <a:solidFill>
            <a:schemeClr val="tx1"/>
          </a:solidFill>
          <a:latin typeface="+mn-lt"/>
          <a:ea typeface="+mn-ea"/>
          <a:cs typeface="+mn-cs"/>
        </a:defRPr>
      </a:lvl2pPr>
      <a:lvl3pPr marL="731520" indent="-182880" algn="l" defTabSz="914400" rtl="0" eaLnBrk="1" latinLnBrk="0" hangingPunct="1">
        <a:spcBef>
          <a:spcPct val="20000"/>
        </a:spcBef>
        <a:buClr>
          <a:schemeClr val="accent1"/>
        </a:buClr>
        <a:buSzPct val="90000"/>
        <a:buFont typeface="Arial" pitchFamily="34" charset="0"/>
        <a:buChar char="•"/>
        <a:defRPr sz="1800" kern="1200">
          <a:solidFill>
            <a:schemeClr val="tx1"/>
          </a:solidFill>
          <a:latin typeface="+mn-lt"/>
          <a:ea typeface="+mn-ea"/>
          <a:cs typeface="+mn-cs"/>
        </a:defRPr>
      </a:lvl3pPr>
      <a:lvl4pPr marL="1005840" indent="-182880" algn="l" defTabSz="914400" rtl="0" eaLnBrk="1" latinLnBrk="0" hangingPunct="1">
        <a:spcBef>
          <a:spcPct val="20000"/>
        </a:spcBef>
        <a:buClr>
          <a:schemeClr val="accent1"/>
        </a:buClr>
        <a:buFont typeface="Arial" pitchFamily="34" charset="0"/>
        <a:buChar char="•"/>
        <a:defRPr sz="1600" kern="1200">
          <a:solidFill>
            <a:schemeClr val="tx1"/>
          </a:solidFill>
          <a:latin typeface="+mn-lt"/>
          <a:ea typeface="+mn-ea"/>
          <a:cs typeface="+mn-cs"/>
        </a:defRPr>
      </a:lvl4pPr>
      <a:lvl5pPr marL="1188720" indent="-137160" algn="l" defTabSz="914400" rtl="0" eaLnBrk="1" latinLnBrk="0" hangingPunct="1">
        <a:spcBef>
          <a:spcPct val="20000"/>
        </a:spcBef>
        <a:buClr>
          <a:schemeClr val="accent1"/>
        </a:buClr>
        <a:buSzPct val="100000"/>
        <a:buFont typeface="Arial" pitchFamily="34" charset="0"/>
        <a:buChar char="•"/>
        <a:defRPr sz="1400" kern="1200" baseline="0">
          <a:solidFill>
            <a:schemeClr val="tx1"/>
          </a:solidFill>
          <a:latin typeface="+mn-lt"/>
          <a:ea typeface="+mn-ea"/>
          <a:cs typeface="+mn-cs"/>
        </a:defRPr>
      </a:lvl5pPr>
      <a:lvl6pPr marL="137160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6pPr>
      <a:lvl7pPr marL="155448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7pPr>
      <a:lvl8pPr marL="173736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8pPr>
      <a:lvl9pPr marL="1920240" indent="-182880" algn="l" defTabSz="914400" rtl="0" eaLnBrk="1" latinLnBrk="0" hangingPunct="1">
        <a:spcBef>
          <a:spcPct val="20000"/>
        </a:spcBef>
        <a:buClr>
          <a:schemeClr val="accent1"/>
        </a:buClr>
        <a:buFont typeface="Arial" pitchFamily="34" charset="0"/>
        <a:buChar char="•"/>
        <a:defRPr sz="13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9144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64008" y="69755"/>
            <a:ext cx="9013372"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914400" y="274638"/>
            <a:ext cx="7772400" cy="1143000"/>
          </a:xfrm>
          <a:prstGeom prst="rect">
            <a:avLst/>
          </a:prstGeom>
        </p:spPr>
        <p:txBody>
          <a:bodyPr bIns="91440" anchor="b" anchorCtr="0">
            <a:normAutofit/>
          </a:bodyPr>
          <a:lstStyle/>
          <a:p>
            <a:r>
              <a:rPr kumimoji="0" lang="en-US" dirty="0"/>
              <a:t>Click to edit Master title style</a:t>
            </a:r>
          </a:p>
        </p:txBody>
      </p:sp>
      <p:sp>
        <p:nvSpPr>
          <p:cNvPr id="13" name="Text Placeholder 12"/>
          <p:cNvSpPr>
            <a:spLocks noGrp="1"/>
          </p:cNvSpPr>
          <p:nvPr>
            <p:ph type="body" idx="1"/>
          </p:nvPr>
        </p:nvSpPr>
        <p:spPr>
          <a:xfrm>
            <a:off x="914400" y="1447800"/>
            <a:ext cx="7772400" cy="4572000"/>
          </a:xfrm>
          <a:prstGeom prst="rect">
            <a:avLst/>
          </a:prstGeom>
        </p:spPr>
        <p:txBody>
          <a:bodyPr>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6172200" y="6191250"/>
            <a:ext cx="2476500" cy="476250"/>
          </a:xfrm>
          <a:prstGeom prst="rect">
            <a:avLst/>
          </a:prstGeom>
        </p:spPr>
        <p:txBody>
          <a:bodyPr anchor="ctr" anchorCtr="0"/>
          <a:lstStyle>
            <a:lvl1pPr algn="r" eaLnBrk="1" latinLnBrk="0" hangingPunct="1">
              <a:defRPr kumimoji="0" sz="1400">
                <a:solidFill>
                  <a:schemeClr val="tx2"/>
                </a:solidFill>
              </a:defRPr>
            </a:lvl1pPr>
          </a:lstStyle>
          <a:p>
            <a:fld id="{17D0EFEE-2756-4A20-BF2A-63F0A94F99AC}" type="datetime4">
              <a:rPr lang="en-US" smtClean="0"/>
              <a:pPr/>
              <a:t>July 4, 2025</a:t>
            </a:fld>
            <a:endParaRPr lang="en-US" dirty="0"/>
          </a:p>
        </p:txBody>
      </p:sp>
      <p:sp>
        <p:nvSpPr>
          <p:cNvPr id="3" name="Footer Placeholder 2"/>
          <p:cNvSpPr>
            <a:spLocks noGrp="1"/>
          </p:cNvSpPr>
          <p:nvPr>
            <p:ph type="ftr" sz="quarter" idx="3"/>
          </p:nvPr>
        </p:nvSpPr>
        <p:spPr>
          <a:xfrm>
            <a:off x="914400" y="6172200"/>
            <a:ext cx="3962400" cy="457200"/>
          </a:xfrm>
          <a:prstGeom prst="rect">
            <a:avLst/>
          </a:prstGeom>
        </p:spPr>
        <p:txBody>
          <a:bodyPr anchor="ctr" anchorCtr="0"/>
          <a:lstStyle>
            <a:lvl1pPr eaLnBrk="1" latinLnBrk="0" hangingPunct="1">
              <a:defRPr kumimoji="0" sz="1400">
                <a:solidFill>
                  <a:schemeClr val="tx2"/>
                </a:solidFill>
              </a:defRPr>
            </a:lvl1pPr>
          </a:lstStyle>
          <a:p>
            <a:endParaRPr lang="en-US" dirty="0"/>
          </a:p>
        </p:txBody>
      </p:sp>
      <p:sp>
        <p:nvSpPr>
          <p:cNvPr id="23" name="Slide Number Placeholder 22"/>
          <p:cNvSpPr>
            <a:spLocks noGrp="1"/>
          </p:cNvSpPr>
          <p:nvPr>
            <p:ph type="sldNum" sz="quarter" idx="4"/>
          </p:nvPr>
        </p:nvSpPr>
        <p:spPr>
          <a:xfrm>
            <a:off x="146304" y="6210300"/>
            <a:ext cx="4572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F38DF745-7D3F-47F4-83A3-874385CFAA69}" type="slidenum">
              <a:rPr lang="en-US" smtClean="0"/>
              <a:pPr/>
              <a:t>‹#›</a:t>
            </a:fld>
            <a:endParaRPr lang="en-US" dirty="0"/>
          </a:p>
        </p:txBody>
      </p:sp>
    </p:spTree>
  </p:cSld>
  <p:clrMap bg1="lt1" tx1="dk1" bg2="lt2" tx2="dk2" accent1="accent1" accent2="accent2" accent3="accent3" accent4="accent4" accent5="accent5" accent6="accent6" hlink="hlink" folHlink="folHlink"/>
  <p:sldLayoutIdLst>
    <p:sldLayoutId id="2147483865" r:id="rId1"/>
    <p:sldLayoutId id="2147483866" r:id="rId2"/>
    <p:sldLayoutId id="2147483867" r:id="rId3"/>
    <p:sldLayoutId id="2147483868" r:id="rId4"/>
    <p:sldLayoutId id="2147483869" r:id="rId5"/>
    <p:sldLayoutId id="2147483870" r:id="rId6"/>
    <p:sldLayoutId id="2147483871" r:id="rId7"/>
    <p:sldLayoutId id="2147483872" r:id="rId8"/>
    <p:sldLayoutId id="2147483873" r:id="rId9"/>
    <p:sldLayoutId id="2147483874" r:id="rId10"/>
    <p:sldLayoutId id="2147483875" r:id="rId11"/>
  </p:sldLayoutIdLst>
  <p:hf hdr="0" ftr="0" dt="0"/>
  <p:txStyles>
    <p:titleStyle>
      <a:lvl1pPr algn="l" rtl="0" eaLnBrk="1" latinLnBrk="0" hangingPunct="1">
        <a:spcBef>
          <a:spcPct val="0"/>
        </a:spcBef>
        <a:buNone/>
        <a:defRPr kumimoji="0" sz="3500" kern="1200" baseline="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89.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9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90.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0.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_rels/slide11.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90.xml"/></Relationships>
</file>

<file path=ppt/slides/_rels/slide12.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0.xml"/></Relationships>
</file>

<file path=ppt/slides/_rels/slide1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90.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0.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b="1" dirty="0"/>
              <a:t>Preventing the Next Crash</a:t>
            </a:r>
          </a:p>
        </p:txBody>
      </p:sp>
      <p:sp>
        <p:nvSpPr>
          <p:cNvPr id="6" name="Subtitle 2"/>
          <p:cNvSpPr>
            <a:spLocks noGrp="1"/>
          </p:cNvSpPr>
          <p:nvPr>
            <p:ph type="subTitle" idx="1"/>
          </p:nvPr>
        </p:nvSpPr>
        <p:spPr>
          <a:xfrm>
            <a:off x="1295400" y="3200400"/>
            <a:ext cx="6400800" cy="2892896"/>
          </a:xfrm>
        </p:spPr>
        <p:txBody>
          <a:bodyPr>
            <a:normAutofit/>
          </a:bodyPr>
          <a:lstStyle/>
          <a:p>
            <a:r>
              <a:rPr lang="en-GB" dirty="0"/>
              <a:t>From Social Capital to Regulatory Reform: Exploring Strategies for a More Stable Financial System</a:t>
            </a:r>
          </a:p>
          <a:p>
            <a:endParaRPr lang="en-GB" dirty="0"/>
          </a:p>
          <a:p>
            <a:r>
              <a:rPr lang="en-GB" dirty="0"/>
              <a:t>Xicheng Liu</a:t>
            </a:r>
          </a:p>
          <a:p>
            <a:r>
              <a:rPr lang="en-GB" dirty="0" err="1"/>
              <a:t>X.Liu</a:t>
            </a:r>
            <a:r>
              <a:rPr lang="en-GB" dirty="0"/>
              <a:t>@</a:t>
            </a:r>
            <a:r>
              <a:rPr lang="en-US" altLang="zh-CN" dirty="0" err="1"/>
              <a:t>uwtsd</a:t>
            </a:r>
            <a:r>
              <a:rPr lang="en-GB" dirty="0"/>
              <a:t>.ac.uk</a:t>
            </a:r>
          </a:p>
        </p:txBody>
      </p:sp>
    </p:spTree>
    <p:extLst>
      <p:ext uri="{BB962C8B-B14F-4D97-AF65-F5344CB8AC3E}">
        <p14:creationId xmlns:p14="http://schemas.microsoft.com/office/powerpoint/2010/main" val="352247323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D6212B1-AD1A-686D-F2E9-9D433A3EB2D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12C21AB-5D74-8E19-6E09-AFA7D9BD95AF}"/>
              </a:ext>
            </a:extLst>
          </p:cNvPr>
          <p:cNvSpPr>
            <a:spLocks noGrp="1"/>
          </p:cNvSpPr>
          <p:nvPr>
            <p:ph type="title"/>
          </p:nvPr>
        </p:nvSpPr>
        <p:spPr/>
        <p:txBody>
          <a:bodyPr>
            <a:normAutofit/>
          </a:bodyPr>
          <a:lstStyle/>
          <a:p>
            <a:r>
              <a:rPr lang="en-GB" b="1" dirty="0"/>
              <a:t>1. The Role of Trust</a:t>
            </a:r>
          </a:p>
        </p:txBody>
      </p:sp>
      <p:sp>
        <p:nvSpPr>
          <p:cNvPr id="3" name="Text Placeholder 2">
            <a:extLst>
              <a:ext uri="{FF2B5EF4-FFF2-40B4-BE49-F238E27FC236}">
                <a16:creationId xmlns:a16="http://schemas.microsoft.com/office/drawing/2014/main" id="{636E6E18-1ADC-C792-CDE6-3EA5AD50F0F8}"/>
              </a:ext>
            </a:extLst>
          </p:cNvPr>
          <p:cNvSpPr>
            <a:spLocks noGrp="1"/>
          </p:cNvSpPr>
          <p:nvPr>
            <p:ph type="body" idx="1"/>
          </p:nvPr>
        </p:nvSpPr>
        <p:spPr/>
        <p:txBody>
          <a:bodyPr/>
          <a:lstStyle/>
          <a:p>
            <a:r>
              <a:rPr lang="en-GB" dirty="0"/>
              <a:t> </a:t>
            </a:r>
          </a:p>
        </p:txBody>
      </p:sp>
      <p:sp>
        <p:nvSpPr>
          <p:cNvPr id="4" name="Slide Number Placeholder 3">
            <a:extLst>
              <a:ext uri="{FF2B5EF4-FFF2-40B4-BE49-F238E27FC236}">
                <a16:creationId xmlns:a16="http://schemas.microsoft.com/office/drawing/2014/main" id="{CC509A18-9256-542D-7F18-950DB7F62C9B}"/>
              </a:ext>
            </a:extLst>
          </p:cNvPr>
          <p:cNvSpPr>
            <a:spLocks noGrp="1"/>
          </p:cNvSpPr>
          <p:nvPr>
            <p:ph type="sldNum" sz="quarter" idx="12"/>
          </p:nvPr>
        </p:nvSpPr>
        <p:spPr/>
        <p:txBody>
          <a:bodyPr/>
          <a:lstStyle/>
          <a:p>
            <a:fld id="{F38DF745-7D3F-47F4-83A3-874385CFAA69}" type="slidenum">
              <a:rPr lang="en-US" smtClean="0"/>
              <a:pPr/>
              <a:t>2</a:t>
            </a:fld>
            <a:endParaRPr lang="en-US" dirty="0"/>
          </a:p>
        </p:txBody>
      </p:sp>
    </p:spTree>
    <p:extLst>
      <p:ext uri="{BB962C8B-B14F-4D97-AF65-F5344CB8AC3E}">
        <p14:creationId xmlns:p14="http://schemas.microsoft.com/office/powerpoint/2010/main" val="18829477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7236885-3EE7-15E6-9EAD-D52F56ED0E4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19DBCCB-E9FD-51F6-91B0-F878CB3171DD}"/>
              </a:ext>
            </a:extLst>
          </p:cNvPr>
          <p:cNvSpPr>
            <a:spLocks noGrp="1"/>
          </p:cNvSpPr>
          <p:nvPr>
            <p:ph type="title"/>
          </p:nvPr>
        </p:nvSpPr>
        <p:spPr/>
        <p:txBody>
          <a:bodyPr/>
          <a:lstStyle/>
          <a:p>
            <a:r>
              <a:rPr lang="en-GB" dirty="0"/>
              <a:t>The Importance of Trust in Financial Markets</a:t>
            </a:r>
          </a:p>
        </p:txBody>
      </p:sp>
      <p:sp>
        <p:nvSpPr>
          <p:cNvPr id="3" name="Slide Number Placeholder 2">
            <a:extLst>
              <a:ext uri="{FF2B5EF4-FFF2-40B4-BE49-F238E27FC236}">
                <a16:creationId xmlns:a16="http://schemas.microsoft.com/office/drawing/2014/main" id="{68EBD170-1CF8-63CE-264A-B43845A48964}"/>
              </a:ext>
            </a:extLst>
          </p:cNvPr>
          <p:cNvSpPr>
            <a:spLocks noGrp="1"/>
          </p:cNvSpPr>
          <p:nvPr>
            <p:ph type="sldNum" sz="quarter" idx="12"/>
          </p:nvPr>
        </p:nvSpPr>
        <p:spPr/>
        <p:txBody>
          <a:bodyPr/>
          <a:lstStyle/>
          <a:p>
            <a:fld id="{F38DF745-7D3F-47F4-83A3-874385CFAA69}" type="slidenum">
              <a:rPr lang="en-US" smtClean="0"/>
              <a:pPr/>
              <a:t>3</a:t>
            </a:fld>
            <a:endParaRPr lang="en-US"/>
          </a:p>
        </p:txBody>
      </p:sp>
      <p:sp>
        <p:nvSpPr>
          <p:cNvPr id="4" name="Content Placeholder 3">
            <a:extLst>
              <a:ext uri="{FF2B5EF4-FFF2-40B4-BE49-F238E27FC236}">
                <a16:creationId xmlns:a16="http://schemas.microsoft.com/office/drawing/2014/main" id="{DDFB6DA4-09FA-203F-0DB5-94FD77C22AD5}"/>
              </a:ext>
            </a:extLst>
          </p:cNvPr>
          <p:cNvSpPr>
            <a:spLocks noGrp="1"/>
          </p:cNvSpPr>
          <p:nvPr>
            <p:ph sz="quarter" idx="1"/>
          </p:nvPr>
        </p:nvSpPr>
        <p:spPr/>
        <p:txBody>
          <a:bodyPr/>
          <a:lstStyle/>
          <a:p>
            <a:r>
              <a:rPr lang="en-US" altLang="zh-CN" dirty="0"/>
              <a:t>Recall: trust is essential in Confucian governance.</a:t>
            </a:r>
          </a:p>
          <a:p>
            <a:r>
              <a:rPr lang="en-US" dirty="0"/>
              <a:t>A modern interpretation: according to Sapienza and Zingales (2012), “trust” is</a:t>
            </a:r>
            <a:endParaRPr lang="en-GB" dirty="0"/>
          </a:p>
        </p:txBody>
      </p:sp>
      <p:sp>
        <p:nvSpPr>
          <p:cNvPr id="5" name="Scroll: Horizontal 4">
            <a:extLst>
              <a:ext uri="{FF2B5EF4-FFF2-40B4-BE49-F238E27FC236}">
                <a16:creationId xmlns:a16="http://schemas.microsoft.com/office/drawing/2014/main" id="{49E1ACF9-1475-25E1-A99D-27C28A84E14A}"/>
              </a:ext>
            </a:extLst>
          </p:cNvPr>
          <p:cNvSpPr/>
          <p:nvPr/>
        </p:nvSpPr>
        <p:spPr>
          <a:xfrm>
            <a:off x="1159024" y="2708920"/>
            <a:ext cx="7283152" cy="3573388"/>
          </a:xfrm>
          <a:prstGeom prst="horizontalScroll">
            <a:avLst>
              <a:gd name="adj" fmla="val 635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“the expectation that another person (or institution) will perform actions that are beneficial, or at least not detrimental, to us regardless of our capacity to monitor those actions... so that we will consider cooperating with him [the institution].”</a:t>
            </a:r>
          </a:p>
          <a:p>
            <a:pPr algn="ctr"/>
            <a:endParaRPr lang="en-GB" sz="2400" dirty="0"/>
          </a:p>
          <a:p>
            <a:pPr algn="r"/>
            <a:r>
              <a:rPr lang="en-GB" dirty="0"/>
              <a:t>Sapienza, P., &amp; Zingales, L. (2012). A trust crisis. </a:t>
            </a:r>
            <a:r>
              <a:rPr lang="en-GB" i="1" dirty="0"/>
              <a:t>International review of finance</a:t>
            </a:r>
            <a:r>
              <a:rPr lang="en-GB" dirty="0"/>
              <a:t>, </a:t>
            </a:r>
            <a:r>
              <a:rPr lang="en-GB" i="1" dirty="0"/>
              <a:t>12</a:t>
            </a:r>
            <a:r>
              <a:rPr lang="en-GB" dirty="0"/>
              <a:t>(2), 123-131.</a:t>
            </a:r>
          </a:p>
        </p:txBody>
      </p:sp>
    </p:spTree>
    <p:extLst>
      <p:ext uri="{BB962C8B-B14F-4D97-AF65-F5344CB8AC3E}">
        <p14:creationId xmlns:p14="http://schemas.microsoft.com/office/powerpoint/2010/main" val="300702232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44314-E527-03F4-A6FA-9FE17C797CEC}"/>
              </a:ext>
            </a:extLst>
          </p:cNvPr>
          <p:cNvSpPr>
            <a:spLocks noGrp="1"/>
          </p:cNvSpPr>
          <p:nvPr>
            <p:ph type="title"/>
          </p:nvPr>
        </p:nvSpPr>
        <p:spPr/>
        <p:txBody>
          <a:bodyPr/>
          <a:lstStyle/>
          <a:p>
            <a:r>
              <a:rPr lang="en-GB" dirty="0"/>
              <a:t>The Importance of Trust in Financial Markets</a:t>
            </a:r>
          </a:p>
        </p:txBody>
      </p:sp>
      <p:sp>
        <p:nvSpPr>
          <p:cNvPr id="3" name="Slide Number Placeholder 2">
            <a:extLst>
              <a:ext uri="{FF2B5EF4-FFF2-40B4-BE49-F238E27FC236}">
                <a16:creationId xmlns:a16="http://schemas.microsoft.com/office/drawing/2014/main" id="{9F1A241F-E686-5C5B-5C4B-2262608B1E6C}"/>
              </a:ext>
            </a:extLst>
          </p:cNvPr>
          <p:cNvSpPr>
            <a:spLocks noGrp="1"/>
          </p:cNvSpPr>
          <p:nvPr>
            <p:ph type="sldNum" sz="quarter" idx="12"/>
          </p:nvPr>
        </p:nvSpPr>
        <p:spPr/>
        <p:txBody>
          <a:bodyPr/>
          <a:lstStyle/>
          <a:p>
            <a:fld id="{F38DF745-7D3F-47F4-83A3-874385CFAA69}" type="slidenum">
              <a:rPr lang="en-US" smtClean="0"/>
              <a:pPr/>
              <a:t>4</a:t>
            </a:fld>
            <a:endParaRPr lang="en-US"/>
          </a:p>
        </p:txBody>
      </p:sp>
      <p:sp>
        <p:nvSpPr>
          <p:cNvPr id="4" name="Content Placeholder 3">
            <a:extLst>
              <a:ext uri="{FF2B5EF4-FFF2-40B4-BE49-F238E27FC236}">
                <a16:creationId xmlns:a16="http://schemas.microsoft.com/office/drawing/2014/main" id="{9981AC4C-1277-807C-13D8-9618235291B2}"/>
              </a:ext>
            </a:extLst>
          </p:cNvPr>
          <p:cNvSpPr>
            <a:spLocks noGrp="1"/>
          </p:cNvSpPr>
          <p:nvPr>
            <p:ph sz="quarter" idx="1"/>
          </p:nvPr>
        </p:nvSpPr>
        <p:spPr/>
        <p:txBody>
          <a:bodyPr/>
          <a:lstStyle/>
          <a:p>
            <a:r>
              <a:rPr lang="en-GB" dirty="0"/>
              <a:t>La Porta, R., Lopez-de-Silanes, F., &amp; Shleifer, A. (1997). Trust in large organizations. </a:t>
            </a:r>
            <a:r>
              <a:rPr lang="en-GB" i="1" dirty="0"/>
              <a:t>The American Economic Review</a:t>
            </a:r>
            <a:r>
              <a:rPr lang="en-GB" dirty="0"/>
              <a:t>, </a:t>
            </a:r>
            <a:r>
              <a:rPr lang="en-GB" i="1" dirty="0"/>
              <a:t>87</a:t>
            </a:r>
            <a:r>
              <a:rPr lang="en-GB" dirty="0"/>
              <a:t>(2), 333-338.</a:t>
            </a:r>
          </a:p>
        </p:txBody>
      </p:sp>
      <p:sp>
        <p:nvSpPr>
          <p:cNvPr id="5" name="Rectangle 4">
            <a:extLst>
              <a:ext uri="{FF2B5EF4-FFF2-40B4-BE49-F238E27FC236}">
                <a16:creationId xmlns:a16="http://schemas.microsoft.com/office/drawing/2014/main" id="{F77D4A71-C2B4-8519-97AD-B4DB154ED80A}"/>
              </a:ext>
            </a:extLst>
          </p:cNvPr>
          <p:cNvSpPr/>
          <p:nvPr/>
        </p:nvSpPr>
        <p:spPr>
          <a:xfrm>
            <a:off x="3805504" y="2861776"/>
            <a:ext cx="1872208" cy="91646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2400" b="1" dirty="0"/>
              <a:t>Trust</a:t>
            </a:r>
            <a:endParaRPr lang="en-GB" sz="2400" b="1" dirty="0"/>
          </a:p>
        </p:txBody>
      </p:sp>
      <p:sp>
        <p:nvSpPr>
          <p:cNvPr id="6" name="Rectangle 5">
            <a:extLst>
              <a:ext uri="{FF2B5EF4-FFF2-40B4-BE49-F238E27FC236}">
                <a16:creationId xmlns:a16="http://schemas.microsoft.com/office/drawing/2014/main" id="{4F040D50-C31A-3051-F400-145F4CA39BA7}"/>
              </a:ext>
            </a:extLst>
          </p:cNvPr>
          <p:cNvSpPr/>
          <p:nvPr/>
        </p:nvSpPr>
        <p:spPr>
          <a:xfrm>
            <a:off x="3805504" y="4159036"/>
            <a:ext cx="1872208" cy="916465"/>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2400" b="1" dirty="0"/>
              <a:t>Social capital</a:t>
            </a:r>
            <a:endParaRPr lang="en-GB" sz="2400" b="1" dirty="0"/>
          </a:p>
        </p:txBody>
      </p:sp>
      <p:sp>
        <p:nvSpPr>
          <p:cNvPr id="7" name="Rectangle 6">
            <a:extLst>
              <a:ext uri="{FF2B5EF4-FFF2-40B4-BE49-F238E27FC236}">
                <a16:creationId xmlns:a16="http://schemas.microsoft.com/office/drawing/2014/main" id="{2654AFFB-0604-1DE8-DACF-2000D6A89B4D}"/>
              </a:ext>
            </a:extLst>
          </p:cNvPr>
          <p:cNvSpPr/>
          <p:nvPr/>
        </p:nvSpPr>
        <p:spPr>
          <a:xfrm>
            <a:off x="755576" y="5515743"/>
            <a:ext cx="1872208" cy="1008112"/>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2000" b="1" dirty="0">
                <a:solidFill>
                  <a:sysClr val="windowText" lastClr="000000"/>
                </a:solidFill>
              </a:rPr>
              <a:t>Personal relationship</a:t>
            </a:r>
            <a:endParaRPr lang="en-GB" sz="2000" b="1" dirty="0">
              <a:solidFill>
                <a:sysClr val="windowText" lastClr="000000"/>
              </a:solidFill>
            </a:endParaRPr>
          </a:p>
        </p:txBody>
      </p:sp>
      <p:sp>
        <p:nvSpPr>
          <p:cNvPr id="8" name="Rectangle 7">
            <a:extLst>
              <a:ext uri="{FF2B5EF4-FFF2-40B4-BE49-F238E27FC236}">
                <a16:creationId xmlns:a16="http://schemas.microsoft.com/office/drawing/2014/main" id="{5995C054-8717-4E6E-D126-BD185D486A8E}"/>
              </a:ext>
            </a:extLst>
          </p:cNvPr>
          <p:cNvSpPr/>
          <p:nvPr/>
        </p:nvSpPr>
        <p:spPr>
          <a:xfrm>
            <a:off x="2789388" y="5515742"/>
            <a:ext cx="1872208" cy="1008112"/>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2000" b="1" dirty="0">
                <a:solidFill>
                  <a:sysClr val="windowText" lastClr="000000"/>
                </a:solidFill>
              </a:rPr>
              <a:t>Social network support</a:t>
            </a:r>
            <a:endParaRPr lang="en-GB" sz="2000" b="1" dirty="0">
              <a:solidFill>
                <a:sysClr val="windowText" lastClr="000000"/>
              </a:solidFill>
            </a:endParaRPr>
          </a:p>
        </p:txBody>
      </p:sp>
      <p:sp>
        <p:nvSpPr>
          <p:cNvPr id="9" name="Rectangle 8">
            <a:extLst>
              <a:ext uri="{FF2B5EF4-FFF2-40B4-BE49-F238E27FC236}">
                <a16:creationId xmlns:a16="http://schemas.microsoft.com/office/drawing/2014/main" id="{4BD388B5-5FE7-DC94-41E4-DE75DFF028E6}"/>
              </a:ext>
            </a:extLst>
          </p:cNvPr>
          <p:cNvSpPr/>
          <p:nvPr/>
        </p:nvSpPr>
        <p:spPr>
          <a:xfrm>
            <a:off x="4823200" y="5510141"/>
            <a:ext cx="1872208" cy="1008112"/>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2000" b="1" dirty="0">
                <a:solidFill>
                  <a:sysClr val="windowText" lastClr="000000"/>
                </a:solidFill>
              </a:rPr>
              <a:t>Civic engagement</a:t>
            </a:r>
            <a:endParaRPr lang="en-GB" sz="2000" b="1" dirty="0">
              <a:solidFill>
                <a:sysClr val="windowText" lastClr="000000"/>
              </a:solidFill>
            </a:endParaRPr>
          </a:p>
        </p:txBody>
      </p:sp>
      <p:sp>
        <p:nvSpPr>
          <p:cNvPr id="10" name="Rectangle 9">
            <a:extLst>
              <a:ext uri="{FF2B5EF4-FFF2-40B4-BE49-F238E27FC236}">
                <a16:creationId xmlns:a16="http://schemas.microsoft.com/office/drawing/2014/main" id="{8D868B35-6AC0-455D-94F0-11EE3F771336}"/>
              </a:ext>
            </a:extLst>
          </p:cNvPr>
          <p:cNvSpPr/>
          <p:nvPr/>
        </p:nvSpPr>
        <p:spPr>
          <a:xfrm>
            <a:off x="6857012" y="5510140"/>
            <a:ext cx="1872208" cy="1008112"/>
          </a:xfrm>
          <a:prstGeom prst="rect">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altLang="zh-CN" sz="2000" b="1" dirty="0">
                <a:solidFill>
                  <a:sysClr val="windowText" lastClr="000000"/>
                </a:solidFill>
              </a:rPr>
              <a:t>Trust and cooperative norms</a:t>
            </a:r>
            <a:endParaRPr lang="en-GB" sz="2000" b="1" dirty="0">
              <a:solidFill>
                <a:sysClr val="windowText" lastClr="000000"/>
              </a:solidFill>
            </a:endParaRPr>
          </a:p>
        </p:txBody>
      </p:sp>
      <p:cxnSp>
        <p:nvCxnSpPr>
          <p:cNvPr id="12" name="Straight Arrow Connector 11">
            <a:extLst>
              <a:ext uri="{FF2B5EF4-FFF2-40B4-BE49-F238E27FC236}">
                <a16:creationId xmlns:a16="http://schemas.microsoft.com/office/drawing/2014/main" id="{C344526D-AC90-1BA8-2B1D-F255F58D5754}"/>
              </a:ext>
            </a:extLst>
          </p:cNvPr>
          <p:cNvCxnSpPr>
            <a:stCxn id="6" idx="0"/>
            <a:endCxn id="5" idx="2"/>
          </p:cNvCxnSpPr>
          <p:nvPr/>
        </p:nvCxnSpPr>
        <p:spPr>
          <a:xfrm flipV="1">
            <a:off x="4741608" y="3778241"/>
            <a:ext cx="0" cy="380795"/>
          </a:xfrm>
          <a:prstGeom prst="straightConnector1">
            <a:avLst/>
          </a:prstGeom>
          <a:ln w="57150">
            <a:tailEnd type="triangle"/>
          </a:ln>
        </p:spPr>
        <p:style>
          <a:lnRef idx="1">
            <a:schemeClr val="accent1"/>
          </a:lnRef>
          <a:fillRef idx="0">
            <a:schemeClr val="accent1"/>
          </a:fillRef>
          <a:effectRef idx="0">
            <a:schemeClr val="accent1"/>
          </a:effectRef>
          <a:fontRef idx="minor">
            <a:schemeClr val="tx1"/>
          </a:fontRef>
        </p:style>
      </p:cxnSp>
      <p:cxnSp>
        <p:nvCxnSpPr>
          <p:cNvPr id="14" name="Connector: Elbow 13">
            <a:extLst>
              <a:ext uri="{FF2B5EF4-FFF2-40B4-BE49-F238E27FC236}">
                <a16:creationId xmlns:a16="http://schemas.microsoft.com/office/drawing/2014/main" id="{7367E6B8-642A-FD4A-ED3C-C060C1B292EA}"/>
              </a:ext>
            </a:extLst>
          </p:cNvPr>
          <p:cNvCxnSpPr>
            <a:stCxn id="7" idx="0"/>
            <a:endCxn id="6" idx="1"/>
          </p:cNvCxnSpPr>
          <p:nvPr/>
        </p:nvCxnSpPr>
        <p:spPr>
          <a:xfrm rot="5400000" flipH="1" flipV="1">
            <a:off x="2299355" y="4009594"/>
            <a:ext cx="898474" cy="2113824"/>
          </a:xfrm>
          <a:prstGeom prst="bentConnector2">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6" name="Connector: Elbow 15">
            <a:extLst>
              <a:ext uri="{FF2B5EF4-FFF2-40B4-BE49-F238E27FC236}">
                <a16:creationId xmlns:a16="http://schemas.microsoft.com/office/drawing/2014/main" id="{2939C7E5-5C5C-95A0-63CF-F23193C5BF9C}"/>
              </a:ext>
            </a:extLst>
          </p:cNvPr>
          <p:cNvCxnSpPr>
            <a:stCxn id="8" idx="0"/>
            <a:endCxn id="6" idx="2"/>
          </p:cNvCxnSpPr>
          <p:nvPr/>
        </p:nvCxnSpPr>
        <p:spPr>
          <a:xfrm rot="5400000" flipH="1" flipV="1">
            <a:off x="4013430" y="4787564"/>
            <a:ext cx="440241" cy="1016116"/>
          </a:xfrm>
          <a:prstGeom prst="bentConnector3">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8" name="Connector: Elbow 17">
            <a:extLst>
              <a:ext uri="{FF2B5EF4-FFF2-40B4-BE49-F238E27FC236}">
                <a16:creationId xmlns:a16="http://schemas.microsoft.com/office/drawing/2014/main" id="{5909F3D2-0940-B099-A35E-12621BBFA701}"/>
              </a:ext>
            </a:extLst>
          </p:cNvPr>
          <p:cNvCxnSpPr>
            <a:cxnSpLocks/>
            <a:stCxn id="9" idx="0"/>
            <a:endCxn id="6" idx="2"/>
          </p:cNvCxnSpPr>
          <p:nvPr/>
        </p:nvCxnSpPr>
        <p:spPr>
          <a:xfrm rot="16200000" flipV="1">
            <a:off x="5033136" y="4783973"/>
            <a:ext cx="434640" cy="1017696"/>
          </a:xfrm>
          <a:prstGeom prst="bentConnector3">
            <a:avLst>
              <a:gd name="adj1" fmla="val 4883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Connector: Elbow 19">
            <a:extLst>
              <a:ext uri="{FF2B5EF4-FFF2-40B4-BE49-F238E27FC236}">
                <a16:creationId xmlns:a16="http://schemas.microsoft.com/office/drawing/2014/main" id="{AFDA191D-F306-4F59-1F98-5CCB702F80B0}"/>
              </a:ext>
            </a:extLst>
          </p:cNvPr>
          <p:cNvCxnSpPr>
            <a:cxnSpLocks/>
            <a:stCxn id="10" idx="0"/>
            <a:endCxn id="6" idx="3"/>
          </p:cNvCxnSpPr>
          <p:nvPr/>
        </p:nvCxnSpPr>
        <p:spPr>
          <a:xfrm rot="16200000" flipV="1">
            <a:off x="6288979" y="4006003"/>
            <a:ext cx="892871" cy="2115404"/>
          </a:xfrm>
          <a:prstGeom prst="bentConnector2">
            <a:avLst/>
          </a:prstGeom>
          <a:ln w="38100">
            <a:tailEnd type="triangle"/>
          </a:ln>
        </p:spPr>
        <p:style>
          <a:lnRef idx="1">
            <a:schemeClr val="accent1"/>
          </a:lnRef>
          <a:fillRef idx="0">
            <a:schemeClr val="accent1"/>
          </a:fillRef>
          <a:effectRef idx="0">
            <a:schemeClr val="accent1"/>
          </a:effectRef>
          <a:fontRef idx="minor">
            <a:schemeClr val="tx1"/>
          </a:fontRef>
        </p:style>
      </p:cxnSp>
      <p:sp>
        <p:nvSpPr>
          <p:cNvPr id="22" name="Call-out: Bent Line 21">
            <a:extLst>
              <a:ext uri="{FF2B5EF4-FFF2-40B4-BE49-F238E27FC236}">
                <a16:creationId xmlns:a16="http://schemas.microsoft.com/office/drawing/2014/main" id="{7F56D5A0-4750-8ECD-4ED0-A28BDD427042}"/>
              </a:ext>
            </a:extLst>
          </p:cNvPr>
          <p:cNvSpPr/>
          <p:nvPr/>
        </p:nvSpPr>
        <p:spPr>
          <a:xfrm>
            <a:off x="6732240" y="3140969"/>
            <a:ext cx="2087272" cy="1123350"/>
          </a:xfrm>
          <a:prstGeom prst="borderCallout2">
            <a:avLst>
              <a:gd name="adj1" fmla="val 49473"/>
              <a:gd name="adj2" fmla="val -5388"/>
              <a:gd name="adj3" fmla="val 49616"/>
              <a:gd name="adj4" fmla="val -16004"/>
              <a:gd name="adj5" fmla="val 92007"/>
              <a:gd name="adj6" fmla="val -51317"/>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1600" i="1" dirty="0">
                <a:solidFill>
                  <a:sysClr val="windowText" lastClr="000000"/>
                </a:solidFill>
              </a:rPr>
              <a:t>“a propensity of people in a society to cooperate to produce socially efficient outcomes”</a:t>
            </a:r>
          </a:p>
        </p:txBody>
      </p:sp>
    </p:spTree>
    <p:extLst>
      <p:ext uri="{BB962C8B-B14F-4D97-AF65-F5344CB8AC3E}">
        <p14:creationId xmlns:p14="http://schemas.microsoft.com/office/powerpoint/2010/main" val="4750458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EE3468-47F5-3B3F-AD27-940E4008BF0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034085-706C-6C4C-208F-0A854EEFD2B8}"/>
              </a:ext>
            </a:extLst>
          </p:cNvPr>
          <p:cNvSpPr>
            <a:spLocks noGrp="1"/>
          </p:cNvSpPr>
          <p:nvPr>
            <p:ph type="title"/>
          </p:nvPr>
        </p:nvSpPr>
        <p:spPr/>
        <p:txBody>
          <a:bodyPr/>
          <a:lstStyle/>
          <a:p>
            <a:r>
              <a:rPr lang="en-GB" dirty="0"/>
              <a:t>The Importance of Trust in Financial Markets</a:t>
            </a:r>
          </a:p>
        </p:txBody>
      </p:sp>
      <p:sp>
        <p:nvSpPr>
          <p:cNvPr id="3" name="Slide Number Placeholder 2">
            <a:extLst>
              <a:ext uri="{FF2B5EF4-FFF2-40B4-BE49-F238E27FC236}">
                <a16:creationId xmlns:a16="http://schemas.microsoft.com/office/drawing/2014/main" id="{B958C15C-1BEE-9F77-000D-3C04E0C45AC1}"/>
              </a:ext>
            </a:extLst>
          </p:cNvPr>
          <p:cNvSpPr>
            <a:spLocks noGrp="1"/>
          </p:cNvSpPr>
          <p:nvPr>
            <p:ph type="sldNum" sz="quarter" idx="12"/>
          </p:nvPr>
        </p:nvSpPr>
        <p:spPr/>
        <p:txBody>
          <a:bodyPr/>
          <a:lstStyle/>
          <a:p>
            <a:fld id="{F38DF745-7D3F-47F4-83A3-874385CFAA69}" type="slidenum">
              <a:rPr lang="en-US" smtClean="0"/>
              <a:pPr/>
              <a:t>5</a:t>
            </a:fld>
            <a:endParaRPr lang="en-US"/>
          </a:p>
        </p:txBody>
      </p:sp>
      <p:sp>
        <p:nvSpPr>
          <p:cNvPr id="4" name="Content Placeholder 3">
            <a:extLst>
              <a:ext uri="{FF2B5EF4-FFF2-40B4-BE49-F238E27FC236}">
                <a16:creationId xmlns:a16="http://schemas.microsoft.com/office/drawing/2014/main" id="{CC15DD94-DF17-C3D6-E0AE-8FEBF953CDFA}"/>
              </a:ext>
            </a:extLst>
          </p:cNvPr>
          <p:cNvSpPr>
            <a:spLocks noGrp="1"/>
          </p:cNvSpPr>
          <p:nvPr>
            <p:ph sz="quarter" idx="1"/>
          </p:nvPr>
        </p:nvSpPr>
        <p:spPr/>
        <p:txBody>
          <a:bodyPr/>
          <a:lstStyle/>
          <a:p>
            <a:r>
              <a:rPr lang="en-GB" dirty="0"/>
              <a:t>Applying the logic of trust in the financial market, from a shareholder perspective:</a:t>
            </a:r>
          </a:p>
          <a:p>
            <a:pPr lvl="1"/>
            <a:r>
              <a:rPr lang="en-GB" dirty="0"/>
              <a:t>The decision to invest in stocks requires not only an </a:t>
            </a:r>
            <a:r>
              <a:rPr lang="en-GB" b="1" dirty="0"/>
              <a:t>assessment of the risk-return trade-off</a:t>
            </a:r>
            <a:r>
              <a:rPr lang="en-GB" dirty="0"/>
              <a:t> given the existing data, but also an act of faith (trust) that the </a:t>
            </a:r>
            <a:r>
              <a:rPr lang="en-GB" b="1" dirty="0"/>
              <a:t>data </a:t>
            </a:r>
            <a:r>
              <a:rPr lang="en-GB" dirty="0"/>
              <a:t>in our possession are </a:t>
            </a:r>
            <a:r>
              <a:rPr lang="en-GB" b="1" dirty="0"/>
              <a:t>reliable</a:t>
            </a:r>
            <a:r>
              <a:rPr lang="en-GB" dirty="0"/>
              <a:t> and that the overall </a:t>
            </a:r>
            <a:r>
              <a:rPr lang="en-GB" b="1" dirty="0"/>
              <a:t>system</a:t>
            </a:r>
            <a:r>
              <a:rPr lang="en-GB" dirty="0"/>
              <a:t> is </a:t>
            </a:r>
            <a:r>
              <a:rPr lang="en-GB" b="1" dirty="0"/>
              <a:t>fair</a:t>
            </a:r>
            <a:r>
              <a:rPr lang="en-GB" dirty="0"/>
              <a:t>.</a:t>
            </a:r>
          </a:p>
          <a:p>
            <a:pPr marL="320040" lvl="1" indent="0">
              <a:buNone/>
            </a:pPr>
            <a:endParaRPr lang="en-GB" sz="1800" dirty="0"/>
          </a:p>
          <a:p>
            <a:pPr marL="320040" lvl="1" indent="0">
              <a:buNone/>
            </a:pPr>
            <a:r>
              <a:rPr lang="en-GB" sz="1800" dirty="0"/>
              <a:t>Guiso, L., Sapienza, P., &amp; Zingales, L. (2008). Trusting the stock market. </a:t>
            </a:r>
            <a:r>
              <a:rPr lang="en-GB" sz="1800" i="1" dirty="0"/>
              <a:t>the Journal of Finance</a:t>
            </a:r>
            <a:r>
              <a:rPr lang="en-GB" sz="1800" dirty="0"/>
              <a:t>, </a:t>
            </a:r>
            <a:r>
              <a:rPr lang="en-GB" sz="1800" i="1" dirty="0"/>
              <a:t>63</a:t>
            </a:r>
            <a:r>
              <a:rPr lang="en-GB" sz="1800" dirty="0"/>
              <a:t>(6), 2557-2600</a:t>
            </a:r>
          </a:p>
        </p:txBody>
      </p:sp>
    </p:spTree>
    <p:extLst>
      <p:ext uri="{BB962C8B-B14F-4D97-AF65-F5344CB8AC3E}">
        <p14:creationId xmlns:p14="http://schemas.microsoft.com/office/powerpoint/2010/main" val="15694383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27A7F5-864A-AD1B-4BE8-BFF7DECC7A7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71B3D84-85FF-F766-D6F2-AE4EFA640866}"/>
              </a:ext>
            </a:extLst>
          </p:cNvPr>
          <p:cNvSpPr>
            <a:spLocks noGrp="1"/>
          </p:cNvSpPr>
          <p:nvPr>
            <p:ph type="title"/>
          </p:nvPr>
        </p:nvSpPr>
        <p:spPr/>
        <p:txBody>
          <a:bodyPr>
            <a:normAutofit/>
          </a:bodyPr>
          <a:lstStyle/>
          <a:p>
            <a:r>
              <a:rPr lang="en-GB" b="1" dirty="0"/>
              <a:t>2.  The 2008 Crisis as a Natural Experiment </a:t>
            </a:r>
          </a:p>
        </p:txBody>
      </p:sp>
      <p:sp>
        <p:nvSpPr>
          <p:cNvPr id="3" name="Text Placeholder 2">
            <a:extLst>
              <a:ext uri="{FF2B5EF4-FFF2-40B4-BE49-F238E27FC236}">
                <a16:creationId xmlns:a16="http://schemas.microsoft.com/office/drawing/2014/main" id="{65F63E56-AAB9-0CDB-5BC9-92C8049D9931}"/>
              </a:ext>
            </a:extLst>
          </p:cNvPr>
          <p:cNvSpPr>
            <a:spLocks noGrp="1"/>
          </p:cNvSpPr>
          <p:nvPr>
            <p:ph type="body" idx="1"/>
          </p:nvPr>
        </p:nvSpPr>
        <p:spPr/>
        <p:txBody>
          <a:bodyPr/>
          <a:lstStyle/>
          <a:p>
            <a:r>
              <a:rPr lang="en-GB"/>
              <a:t>A Test of Trust</a:t>
            </a:r>
            <a:endParaRPr lang="en-GB" dirty="0"/>
          </a:p>
        </p:txBody>
      </p:sp>
      <p:sp>
        <p:nvSpPr>
          <p:cNvPr id="4" name="Slide Number Placeholder 3">
            <a:extLst>
              <a:ext uri="{FF2B5EF4-FFF2-40B4-BE49-F238E27FC236}">
                <a16:creationId xmlns:a16="http://schemas.microsoft.com/office/drawing/2014/main" id="{4202ABF6-F0E6-C26F-11B4-CB5B64342B5A}"/>
              </a:ext>
            </a:extLst>
          </p:cNvPr>
          <p:cNvSpPr>
            <a:spLocks noGrp="1"/>
          </p:cNvSpPr>
          <p:nvPr>
            <p:ph type="sldNum" sz="quarter" idx="12"/>
          </p:nvPr>
        </p:nvSpPr>
        <p:spPr/>
        <p:txBody>
          <a:bodyPr/>
          <a:lstStyle/>
          <a:p>
            <a:fld id="{F38DF745-7D3F-47F4-83A3-874385CFAA69}" type="slidenum">
              <a:rPr lang="en-US" smtClean="0"/>
              <a:pPr/>
              <a:t>6</a:t>
            </a:fld>
            <a:endParaRPr lang="en-US" dirty="0"/>
          </a:p>
        </p:txBody>
      </p:sp>
    </p:spTree>
    <p:extLst>
      <p:ext uri="{BB962C8B-B14F-4D97-AF65-F5344CB8AC3E}">
        <p14:creationId xmlns:p14="http://schemas.microsoft.com/office/powerpoint/2010/main" val="274958092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397A511-0C36-EDAD-480B-3501D25AE7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9FA65B39-DB4D-E7DA-66D1-68D992E5F89E}"/>
              </a:ext>
            </a:extLst>
          </p:cNvPr>
          <p:cNvSpPr>
            <a:spLocks noGrp="1"/>
          </p:cNvSpPr>
          <p:nvPr>
            <p:ph type="title"/>
          </p:nvPr>
        </p:nvSpPr>
        <p:spPr/>
        <p:txBody>
          <a:bodyPr/>
          <a:lstStyle/>
          <a:p>
            <a:r>
              <a:rPr lang="en-GB" dirty="0"/>
              <a:t>Empirically Test the Value of Trust</a:t>
            </a:r>
          </a:p>
        </p:txBody>
      </p:sp>
      <p:sp>
        <p:nvSpPr>
          <p:cNvPr id="3" name="Slide Number Placeholder 2">
            <a:extLst>
              <a:ext uri="{FF2B5EF4-FFF2-40B4-BE49-F238E27FC236}">
                <a16:creationId xmlns:a16="http://schemas.microsoft.com/office/drawing/2014/main" id="{45730893-8C0D-516B-39C6-A9C9DA43DA92}"/>
              </a:ext>
            </a:extLst>
          </p:cNvPr>
          <p:cNvSpPr>
            <a:spLocks noGrp="1"/>
          </p:cNvSpPr>
          <p:nvPr>
            <p:ph type="sldNum" sz="quarter" idx="12"/>
          </p:nvPr>
        </p:nvSpPr>
        <p:spPr/>
        <p:txBody>
          <a:bodyPr/>
          <a:lstStyle/>
          <a:p>
            <a:fld id="{F38DF745-7D3F-47F4-83A3-874385CFAA69}" type="slidenum">
              <a:rPr lang="en-US" smtClean="0"/>
              <a:pPr/>
              <a:t>7</a:t>
            </a:fld>
            <a:endParaRPr lang="en-US"/>
          </a:p>
        </p:txBody>
      </p:sp>
      <p:sp>
        <p:nvSpPr>
          <p:cNvPr id="4" name="Content Placeholder 3">
            <a:extLst>
              <a:ext uri="{FF2B5EF4-FFF2-40B4-BE49-F238E27FC236}">
                <a16:creationId xmlns:a16="http://schemas.microsoft.com/office/drawing/2014/main" id="{DE76E144-B4BE-5B47-BD59-9D7D8EDA9683}"/>
              </a:ext>
            </a:extLst>
          </p:cNvPr>
          <p:cNvSpPr>
            <a:spLocks noGrp="1"/>
          </p:cNvSpPr>
          <p:nvPr>
            <p:ph sz="quarter" idx="1"/>
          </p:nvPr>
        </p:nvSpPr>
        <p:spPr/>
        <p:txBody>
          <a:bodyPr>
            <a:normAutofit/>
          </a:bodyPr>
          <a:lstStyle/>
          <a:p>
            <a:r>
              <a:rPr lang="en-GB" dirty="0"/>
              <a:t>Lins, Servaes, and Tamayo (2017) use firms’ corporate social responsibility (CSR) activities as a measure of their social capital</a:t>
            </a:r>
          </a:p>
          <a:p>
            <a:r>
              <a:rPr lang="en-GB" dirty="0"/>
              <a:t>Basic idea:</a:t>
            </a:r>
          </a:p>
          <a:p>
            <a:pPr lvl="1"/>
            <a:r>
              <a:rPr lang="en-GB" dirty="0"/>
              <a:t>Firms with high social capital (measured by corporate social responsibility, or CSR) are more resilient during crises due to increased stakeholder and investor trust</a:t>
            </a:r>
          </a:p>
        </p:txBody>
      </p:sp>
    </p:spTree>
    <p:extLst>
      <p:ext uri="{BB962C8B-B14F-4D97-AF65-F5344CB8AC3E}">
        <p14:creationId xmlns:p14="http://schemas.microsoft.com/office/powerpoint/2010/main" val="51952926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1ED5D-735B-CD6F-0977-EAB6D30955F8}"/>
              </a:ext>
            </a:extLst>
          </p:cNvPr>
          <p:cNvSpPr>
            <a:spLocks noGrp="1"/>
          </p:cNvSpPr>
          <p:nvPr>
            <p:ph type="title"/>
          </p:nvPr>
        </p:nvSpPr>
        <p:spPr/>
        <p:txBody>
          <a:bodyPr/>
          <a:lstStyle/>
          <a:p>
            <a:r>
              <a:rPr lang="en-GB" dirty="0"/>
              <a:t>Empirically Test the Value of Trust</a:t>
            </a:r>
          </a:p>
        </p:txBody>
      </p:sp>
      <p:sp>
        <p:nvSpPr>
          <p:cNvPr id="3" name="Slide Number Placeholder 2">
            <a:extLst>
              <a:ext uri="{FF2B5EF4-FFF2-40B4-BE49-F238E27FC236}">
                <a16:creationId xmlns:a16="http://schemas.microsoft.com/office/drawing/2014/main" id="{F77944F1-4E64-9932-D515-D808DD173F5F}"/>
              </a:ext>
            </a:extLst>
          </p:cNvPr>
          <p:cNvSpPr>
            <a:spLocks noGrp="1"/>
          </p:cNvSpPr>
          <p:nvPr>
            <p:ph type="sldNum" sz="quarter" idx="12"/>
          </p:nvPr>
        </p:nvSpPr>
        <p:spPr/>
        <p:txBody>
          <a:bodyPr/>
          <a:lstStyle/>
          <a:p>
            <a:fld id="{F38DF745-7D3F-47F4-83A3-874385CFAA69}" type="slidenum">
              <a:rPr lang="en-US" smtClean="0"/>
              <a:pPr/>
              <a:t>8</a:t>
            </a:fld>
            <a:endParaRPr lang="en-US"/>
          </a:p>
        </p:txBody>
      </p:sp>
      <p:sp>
        <p:nvSpPr>
          <p:cNvPr id="4" name="Content Placeholder 3">
            <a:extLst>
              <a:ext uri="{FF2B5EF4-FFF2-40B4-BE49-F238E27FC236}">
                <a16:creationId xmlns:a16="http://schemas.microsoft.com/office/drawing/2014/main" id="{72A2184D-E0FF-CD71-17C2-B8A3A560773E}"/>
              </a:ext>
            </a:extLst>
          </p:cNvPr>
          <p:cNvSpPr>
            <a:spLocks noGrp="1"/>
          </p:cNvSpPr>
          <p:nvPr>
            <p:ph sz="quarter" idx="1"/>
          </p:nvPr>
        </p:nvSpPr>
        <p:spPr/>
        <p:txBody>
          <a:bodyPr/>
          <a:lstStyle/>
          <a:p>
            <a:r>
              <a:rPr lang="en-GB" dirty="0"/>
              <a:t>From a shareholder perspective, if high social capital firms are perceived as more trustworthy, investors may place a valuation premium on these firms when overall trust in companies is low, as in the 2008-2009 financial crisis.</a:t>
            </a:r>
          </a:p>
        </p:txBody>
      </p:sp>
      <p:pic>
        <p:nvPicPr>
          <p:cNvPr id="6" name="Picture 5">
            <a:extLst>
              <a:ext uri="{FF2B5EF4-FFF2-40B4-BE49-F238E27FC236}">
                <a16:creationId xmlns:a16="http://schemas.microsoft.com/office/drawing/2014/main" id="{30339ADE-7571-FA9C-4E84-24A4E1957A18}"/>
              </a:ext>
            </a:extLst>
          </p:cNvPr>
          <p:cNvPicPr>
            <a:picLocks noChangeAspect="1"/>
          </p:cNvPicPr>
          <p:nvPr/>
        </p:nvPicPr>
        <p:blipFill>
          <a:blip r:embed="rId2"/>
          <a:stretch>
            <a:fillRect/>
          </a:stretch>
        </p:blipFill>
        <p:spPr>
          <a:xfrm>
            <a:off x="3419872" y="3375211"/>
            <a:ext cx="2915057" cy="2934109"/>
          </a:xfrm>
          <a:prstGeom prst="rect">
            <a:avLst/>
          </a:prstGeom>
        </p:spPr>
      </p:pic>
    </p:spTree>
    <p:extLst>
      <p:ext uri="{BB962C8B-B14F-4D97-AF65-F5344CB8AC3E}">
        <p14:creationId xmlns:p14="http://schemas.microsoft.com/office/powerpoint/2010/main" val="18919036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E6A516-3638-31E3-E99A-B989B3D297C0}"/>
              </a:ext>
            </a:extLst>
          </p:cNvPr>
          <p:cNvSpPr>
            <a:spLocks noGrp="1"/>
          </p:cNvSpPr>
          <p:nvPr>
            <p:ph type="title"/>
          </p:nvPr>
        </p:nvSpPr>
        <p:spPr/>
        <p:txBody>
          <a:bodyPr/>
          <a:lstStyle/>
          <a:p>
            <a:r>
              <a:rPr lang="en-GB" dirty="0"/>
              <a:t>Empirically Test the Value of Trust</a:t>
            </a:r>
          </a:p>
        </p:txBody>
      </p:sp>
      <p:sp>
        <p:nvSpPr>
          <p:cNvPr id="3" name="Slide Number Placeholder 2">
            <a:extLst>
              <a:ext uri="{FF2B5EF4-FFF2-40B4-BE49-F238E27FC236}">
                <a16:creationId xmlns:a16="http://schemas.microsoft.com/office/drawing/2014/main" id="{1C3D7474-BFD8-BAEB-2F27-45C5CB64DE33}"/>
              </a:ext>
            </a:extLst>
          </p:cNvPr>
          <p:cNvSpPr>
            <a:spLocks noGrp="1"/>
          </p:cNvSpPr>
          <p:nvPr>
            <p:ph type="sldNum" sz="quarter" idx="12"/>
          </p:nvPr>
        </p:nvSpPr>
        <p:spPr/>
        <p:txBody>
          <a:bodyPr/>
          <a:lstStyle/>
          <a:p>
            <a:fld id="{F38DF745-7D3F-47F4-83A3-874385CFAA69}" type="slidenum">
              <a:rPr lang="en-US" smtClean="0"/>
              <a:pPr/>
              <a:t>9</a:t>
            </a:fld>
            <a:endParaRPr lang="en-US"/>
          </a:p>
        </p:txBody>
      </p:sp>
      <p:sp>
        <p:nvSpPr>
          <p:cNvPr id="4" name="Content Placeholder 3">
            <a:extLst>
              <a:ext uri="{FF2B5EF4-FFF2-40B4-BE49-F238E27FC236}">
                <a16:creationId xmlns:a16="http://schemas.microsoft.com/office/drawing/2014/main" id="{E102214E-594A-A294-556C-6DC47D7938FA}"/>
              </a:ext>
            </a:extLst>
          </p:cNvPr>
          <p:cNvSpPr>
            <a:spLocks noGrp="1"/>
          </p:cNvSpPr>
          <p:nvPr>
            <p:ph sz="quarter" idx="1"/>
          </p:nvPr>
        </p:nvSpPr>
        <p:spPr/>
        <p:txBody>
          <a:bodyPr/>
          <a:lstStyle/>
          <a:p>
            <a:r>
              <a:rPr lang="en-GB" dirty="0"/>
              <a:t>From a stakeholder perspective, the </a:t>
            </a:r>
            <a:r>
              <a:rPr lang="en-GB" b="1" dirty="0"/>
              <a:t>reciprocity concept</a:t>
            </a:r>
            <a:r>
              <a:rPr lang="en-GB" dirty="0"/>
              <a:t> often discussed in studies of social capital suggests that stakeholders are more likely to help high social capital firms weather a negative shock, given that such firms displayed greater attention to, and cooperation with, stakeholders in the past.</a:t>
            </a:r>
          </a:p>
        </p:txBody>
      </p:sp>
      <p:pic>
        <p:nvPicPr>
          <p:cNvPr id="4099" name="Picture 3" descr="This may contain: silhouettes of people helping each other to climb up the mountain at sunset or sunrise">
            <a:extLst>
              <a:ext uri="{FF2B5EF4-FFF2-40B4-BE49-F238E27FC236}">
                <a16:creationId xmlns:a16="http://schemas.microsoft.com/office/drawing/2014/main" id="{F4590FE5-690B-FD1A-9B17-53A1B178461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55776" y="3799340"/>
            <a:ext cx="4392488" cy="291897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788559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91DF5A-D3CD-675B-0410-786E5CB553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DA36BD-E712-E734-0ACC-248436DBE75E}"/>
              </a:ext>
            </a:extLst>
          </p:cNvPr>
          <p:cNvSpPr>
            <a:spLocks noGrp="1"/>
          </p:cNvSpPr>
          <p:nvPr>
            <p:ph type="title"/>
          </p:nvPr>
        </p:nvSpPr>
        <p:spPr/>
        <p:txBody>
          <a:bodyPr/>
          <a:lstStyle/>
          <a:p>
            <a:r>
              <a:rPr lang="en-GB" dirty="0"/>
              <a:t>Empirical Strategy</a:t>
            </a:r>
          </a:p>
        </p:txBody>
      </p:sp>
      <p:sp>
        <p:nvSpPr>
          <p:cNvPr id="3" name="Slide Number Placeholder 2">
            <a:extLst>
              <a:ext uri="{FF2B5EF4-FFF2-40B4-BE49-F238E27FC236}">
                <a16:creationId xmlns:a16="http://schemas.microsoft.com/office/drawing/2014/main" id="{78D0B0BF-1F93-B8B0-A0F1-6031E1FFB0A1}"/>
              </a:ext>
            </a:extLst>
          </p:cNvPr>
          <p:cNvSpPr>
            <a:spLocks noGrp="1"/>
          </p:cNvSpPr>
          <p:nvPr>
            <p:ph type="sldNum" sz="quarter" idx="12"/>
          </p:nvPr>
        </p:nvSpPr>
        <p:spPr/>
        <p:txBody>
          <a:bodyPr/>
          <a:lstStyle/>
          <a:p>
            <a:fld id="{F38DF745-7D3F-47F4-83A3-874385CFAA69}" type="slidenum">
              <a:rPr lang="en-US" smtClean="0"/>
              <a:pPr/>
              <a:t>10</a:t>
            </a:fld>
            <a:endParaRPr lang="en-US"/>
          </a:p>
        </p:txBody>
      </p:sp>
      <p:sp>
        <p:nvSpPr>
          <p:cNvPr id="4" name="Content Placeholder 3">
            <a:extLst>
              <a:ext uri="{FF2B5EF4-FFF2-40B4-BE49-F238E27FC236}">
                <a16:creationId xmlns:a16="http://schemas.microsoft.com/office/drawing/2014/main" id="{88A9CAA0-AE64-076E-2EFE-2AF490704A41}"/>
              </a:ext>
            </a:extLst>
          </p:cNvPr>
          <p:cNvSpPr>
            <a:spLocks noGrp="1"/>
          </p:cNvSpPr>
          <p:nvPr>
            <p:ph sz="quarter" idx="1"/>
          </p:nvPr>
        </p:nvSpPr>
        <p:spPr>
          <a:xfrm>
            <a:off x="914400" y="1522800"/>
            <a:ext cx="7772400" cy="5184000"/>
          </a:xfrm>
        </p:spPr>
        <p:txBody>
          <a:bodyPr/>
          <a:lstStyle/>
          <a:p>
            <a:r>
              <a:rPr lang="en-GB" dirty="0"/>
              <a:t>A financial crisis can be beneficial…for a researcher!</a:t>
            </a:r>
          </a:p>
          <a:p>
            <a:r>
              <a:rPr lang="en-GB" dirty="0"/>
              <a:t>Lins, Servaes, and Tamayo (2017) utilise the 2007-08 crisis as a natural experiment to examine the relationship between corporate social responsibility (CSR) and firm performance.</a:t>
            </a:r>
          </a:p>
          <a:p>
            <a:r>
              <a:rPr lang="en-GB" dirty="0"/>
              <a:t>Why resort to this natural experiment?</a:t>
            </a:r>
          </a:p>
          <a:p>
            <a:pPr lvl="1"/>
            <a:r>
              <a:rPr lang="en-GB" dirty="0"/>
              <a:t>Important to establish a causal relation from social capital to firm performance</a:t>
            </a:r>
          </a:p>
          <a:p>
            <a:pPr lvl="1"/>
            <a:endParaRPr lang="en-GB" dirty="0"/>
          </a:p>
          <a:p>
            <a:pPr lvl="1"/>
            <a:endParaRPr lang="en-GB" dirty="0"/>
          </a:p>
          <a:p>
            <a:pPr lvl="1"/>
            <a:endParaRPr lang="en-GB" dirty="0"/>
          </a:p>
          <a:p>
            <a:pPr lvl="1"/>
            <a:endParaRPr lang="en-GB" dirty="0"/>
          </a:p>
          <a:p>
            <a:pPr lvl="1"/>
            <a:r>
              <a:rPr lang="en-GB" dirty="0"/>
              <a:t>The financial crisis acts as an exogenous shock to the system.</a:t>
            </a:r>
          </a:p>
          <a:p>
            <a:pPr marL="320040" lvl="1" indent="0">
              <a:buNone/>
            </a:pPr>
            <a:endParaRPr lang="en-GB" dirty="0"/>
          </a:p>
        </p:txBody>
      </p:sp>
      <p:sp>
        <p:nvSpPr>
          <p:cNvPr id="6" name="Rectangle 5">
            <a:extLst>
              <a:ext uri="{FF2B5EF4-FFF2-40B4-BE49-F238E27FC236}">
                <a16:creationId xmlns:a16="http://schemas.microsoft.com/office/drawing/2014/main" id="{4BE928B0-B83F-0953-B722-AFFC2705BDD1}"/>
              </a:ext>
            </a:extLst>
          </p:cNvPr>
          <p:cNvSpPr/>
          <p:nvPr/>
        </p:nvSpPr>
        <p:spPr>
          <a:xfrm>
            <a:off x="979004" y="4850701"/>
            <a:ext cx="2304256" cy="10279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Social capital</a:t>
            </a:r>
          </a:p>
        </p:txBody>
      </p:sp>
      <p:sp>
        <p:nvSpPr>
          <p:cNvPr id="7" name="Rectangle 6">
            <a:extLst>
              <a:ext uri="{FF2B5EF4-FFF2-40B4-BE49-F238E27FC236}">
                <a16:creationId xmlns:a16="http://schemas.microsoft.com/office/drawing/2014/main" id="{653A0CF4-9F27-E635-E6DC-E8EB8B4E746B}"/>
              </a:ext>
            </a:extLst>
          </p:cNvPr>
          <p:cNvSpPr/>
          <p:nvPr/>
        </p:nvSpPr>
        <p:spPr>
          <a:xfrm>
            <a:off x="6084168" y="4850701"/>
            <a:ext cx="2304256" cy="1027914"/>
          </a:xfrm>
          <a:prstGeom prst="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000" b="1" dirty="0"/>
              <a:t>Firm performance</a:t>
            </a:r>
          </a:p>
        </p:txBody>
      </p:sp>
      <p:cxnSp>
        <p:nvCxnSpPr>
          <p:cNvPr id="9" name="Straight Arrow Connector 8">
            <a:extLst>
              <a:ext uri="{FF2B5EF4-FFF2-40B4-BE49-F238E27FC236}">
                <a16:creationId xmlns:a16="http://schemas.microsoft.com/office/drawing/2014/main" id="{27216AF2-B25B-3861-CB2B-4AE76D7A2476}"/>
              </a:ext>
            </a:extLst>
          </p:cNvPr>
          <p:cNvCxnSpPr>
            <a:cxnSpLocks/>
          </p:cNvCxnSpPr>
          <p:nvPr/>
        </p:nvCxnSpPr>
        <p:spPr>
          <a:xfrm>
            <a:off x="3283260" y="5206567"/>
            <a:ext cx="2800908"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a:extLst>
              <a:ext uri="{FF2B5EF4-FFF2-40B4-BE49-F238E27FC236}">
                <a16:creationId xmlns:a16="http://schemas.microsoft.com/office/drawing/2014/main" id="{A3DC4904-56AB-2D23-A639-56B1ED9AE654}"/>
              </a:ext>
            </a:extLst>
          </p:cNvPr>
          <p:cNvCxnSpPr>
            <a:cxnSpLocks/>
          </p:cNvCxnSpPr>
          <p:nvPr/>
        </p:nvCxnSpPr>
        <p:spPr>
          <a:xfrm flipH="1">
            <a:off x="3283260" y="5561651"/>
            <a:ext cx="2800908" cy="0"/>
          </a:xfrm>
          <a:prstGeom prst="straightConnector1">
            <a:avLst/>
          </a:prstGeom>
          <a:ln w="38100">
            <a:tailEnd type="arrow"/>
          </a:ln>
        </p:spPr>
        <p:style>
          <a:lnRef idx="1">
            <a:schemeClr val="accent1"/>
          </a:lnRef>
          <a:fillRef idx="0">
            <a:schemeClr val="accent1"/>
          </a:fillRef>
          <a:effectRef idx="0">
            <a:schemeClr val="accent1"/>
          </a:effectRef>
          <a:fontRef idx="minor">
            <a:schemeClr val="tx1"/>
          </a:fontRef>
        </p:style>
      </p:cxnSp>
      <p:sp>
        <p:nvSpPr>
          <p:cNvPr id="12" name="TextBox 11">
            <a:extLst>
              <a:ext uri="{FF2B5EF4-FFF2-40B4-BE49-F238E27FC236}">
                <a16:creationId xmlns:a16="http://schemas.microsoft.com/office/drawing/2014/main" id="{F8C9E2BF-8821-060A-F7DE-475DD4704508}"/>
              </a:ext>
            </a:extLst>
          </p:cNvPr>
          <p:cNvSpPr txBox="1"/>
          <p:nvPr/>
        </p:nvSpPr>
        <p:spPr>
          <a:xfrm>
            <a:off x="3347864" y="4571296"/>
            <a:ext cx="2736304" cy="584775"/>
          </a:xfrm>
          <a:prstGeom prst="rect">
            <a:avLst/>
          </a:prstGeom>
          <a:noFill/>
        </p:spPr>
        <p:txBody>
          <a:bodyPr wrap="square" rtlCol="0">
            <a:spAutoFit/>
          </a:bodyPr>
          <a:lstStyle/>
          <a:p>
            <a:r>
              <a:rPr lang="en-GB" sz="1600" b="1" dirty="0"/>
              <a:t>Investor and stakeholder recognition?</a:t>
            </a:r>
          </a:p>
        </p:txBody>
      </p:sp>
      <p:sp>
        <p:nvSpPr>
          <p:cNvPr id="15" name="TextBox 14">
            <a:extLst>
              <a:ext uri="{FF2B5EF4-FFF2-40B4-BE49-F238E27FC236}">
                <a16:creationId xmlns:a16="http://schemas.microsoft.com/office/drawing/2014/main" id="{AE72C71B-84DD-7EDD-3357-DFC297356CA0}"/>
              </a:ext>
            </a:extLst>
          </p:cNvPr>
          <p:cNvSpPr txBox="1"/>
          <p:nvPr/>
        </p:nvSpPr>
        <p:spPr>
          <a:xfrm>
            <a:off x="3347864" y="5607370"/>
            <a:ext cx="2736304" cy="584775"/>
          </a:xfrm>
          <a:prstGeom prst="rect">
            <a:avLst/>
          </a:prstGeom>
          <a:noFill/>
        </p:spPr>
        <p:txBody>
          <a:bodyPr wrap="square" rtlCol="0">
            <a:spAutoFit/>
          </a:bodyPr>
          <a:lstStyle/>
          <a:p>
            <a:r>
              <a:rPr lang="en-GB" sz="1600" b="1" dirty="0"/>
              <a:t>High performance-led social capital?</a:t>
            </a:r>
          </a:p>
        </p:txBody>
      </p:sp>
    </p:spTree>
    <p:extLst>
      <p:ext uri="{BB962C8B-B14F-4D97-AF65-F5344CB8AC3E}">
        <p14:creationId xmlns:p14="http://schemas.microsoft.com/office/powerpoint/2010/main" val="1534799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CB786C5-39CA-270E-CBF2-2C1C24A2EDC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44B4432-AEF7-EC70-7FFB-7B5CE8CAD11B}"/>
              </a:ext>
            </a:extLst>
          </p:cNvPr>
          <p:cNvSpPr>
            <a:spLocks noGrp="1"/>
          </p:cNvSpPr>
          <p:nvPr>
            <p:ph type="title"/>
          </p:nvPr>
        </p:nvSpPr>
        <p:spPr/>
        <p:txBody>
          <a:bodyPr/>
          <a:lstStyle/>
          <a:p>
            <a:r>
              <a:rPr lang="en-GB" dirty="0"/>
              <a:t>Empirical Results</a:t>
            </a:r>
          </a:p>
        </p:txBody>
      </p:sp>
      <p:sp>
        <p:nvSpPr>
          <p:cNvPr id="3" name="Slide Number Placeholder 2">
            <a:extLst>
              <a:ext uri="{FF2B5EF4-FFF2-40B4-BE49-F238E27FC236}">
                <a16:creationId xmlns:a16="http://schemas.microsoft.com/office/drawing/2014/main" id="{479E1EE7-AA36-7B7A-781A-5AA225889A7F}"/>
              </a:ext>
            </a:extLst>
          </p:cNvPr>
          <p:cNvSpPr>
            <a:spLocks noGrp="1"/>
          </p:cNvSpPr>
          <p:nvPr>
            <p:ph type="sldNum" sz="quarter" idx="12"/>
          </p:nvPr>
        </p:nvSpPr>
        <p:spPr/>
        <p:txBody>
          <a:bodyPr/>
          <a:lstStyle/>
          <a:p>
            <a:fld id="{F38DF745-7D3F-47F4-83A3-874385CFAA69}" type="slidenum">
              <a:rPr lang="en-US" smtClean="0"/>
              <a:pPr/>
              <a:t>11</a:t>
            </a:fld>
            <a:endParaRPr lang="en-US"/>
          </a:p>
        </p:txBody>
      </p:sp>
      <p:sp>
        <p:nvSpPr>
          <p:cNvPr id="4" name="Content Placeholder 3">
            <a:extLst>
              <a:ext uri="{FF2B5EF4-FFF2-40B4-BE49-F238E27FC236}">
                <a16:creationId xmlns:a16="http://schemas.microsoft.com/office/drawing/2014/main" id="{C21DEB2D-997E-BD63-BCE3-6208DD11202C}"/>
              </a:ext>
            </a:extLst>
          </p:cNvPr>
          <p:cNvSpPr>
            <a:spLocks noGrp="1"/>
          </p:cNvSpPr>
          <p:nvPr>
            <p:ph sz="quarter" idx="1"/>
          </p:nvPr>
        </p:nvSpPr>
        <p:spPr>
          <a:xfrm>
            <a:off x="914400" y="1522800"/>
            <a:ext cx="7772400" cy="5144700"/>
          </a:xfrm>
        </p:spPr>
        <p:txBody>
          <a:bodyPr/>
          <a:lstStyle/>
          <a:p>
            <a:r>
              <a:rPr lang="en-GB" dirty="0"/>
              <a:t>Data: August 2008 to March 2009, with extensions to the Enron/WorldCom crisis and a longer period (2007-2013).</a:t>
            </a:r>
          </a:p>
          <a:p>
            <a:r>
              <a:rPr lang="en-GB" b="1" dirty="0"/>
              <a:t>Analysis 1: Crisis period analysis</a:t>
            </a:r>
          </a:p>
          <a:p>
            <a:pPr lvl="1"/>
            <a:endParaRPr lang="en-GB" dirty="0"/>
          </a:p>
          <a:p>
            <a:pPr lvl="1"/>
            <a:endParaRPr lang="en-GB" dirty="0"/>
          </a:p>
          <a:p>
            <a:pPr lvl="1"/>
            <a:endParaRPr lang="en-GB" dirty="0"/>
          </a:p>
          <a:p>
            <a:pPr lvl="1"/>
            <a:endParaRPr lang="en-GB" dirty="0"/>
          </a:p>
          <a:p>
            <a:pPr lvl="1"/>
            <a:endParaRPr lang="en-GB" dirty="0"/>
          </a:p>
          <a:p>
            <a:pPr lvl="1"/>
            <a:r>
              <a:rPr lang="en-GB" dirty="0"/>
              <a:t>Results: a strong positive relationship between CSR ratings and stock returns during the 2008 financial crisis.</a:t>
            </a:r>
          </a:p>
        </p:txBody>
      </p:sp>
      <p:pic>
        <p:nvPicPr>
          <p:cNvPr id="8" name="Picture 7">
            <a:extLst>
              <a:ext uri="{FF2B5EF4-FFF2-40B4-BE49-F238E27FC236}">
                <a16:creationId xmlns:a16="http://schemas.microsoft.com/office/drawing/2014/main" id="{214CE6D8-AF53-EEBE-E2E0-DBB61751F4C7}"/>
              </a:ext>
            </a:extLst>
          </p:cNvPr>
          <p:cNvPicPr>
            <a:picLocks noChangeAspect="1"/>
          </p:cNvPicPr>
          <p:nvPr/>
        </p:nvPicPr>
        <p:blipFill>
          <a:blip r:embed="rId2"/>
          <a:srcRect l="-1634" t="-8317" r="-2150" b="-11868"/>
          <a:stretch>
            <a:fillRect/>
          </a:stretch>
        </p:blipFill>
        <p:spPr>
          <a:xfrm>
            <a:off x="323528" y="2996952"/>
            <a:ext cx="8496944" cy="1800200"/>
          </a:xfrm>
          <a:prstGeom prst="rect">
            <a:avLst/>
          </a:prstGeom>
          <a:ln w="28575">
            <a:solidFill>
              <a:schemeClr val="tx1"/>
            </a:solidFill>
          </a:ln>
        </p:spPr>
      </p:pic>
    </p:spTree>
    <p:extLst>
      <p:ext uri="{BB962C8B-B14F-4D97-AF65-F5344CB8AC3E}">
        <p14:creationId xmlns:p14="http://schemas.microsoft.com/office/powerpoint/2010/main" val="172749175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B07015-BA7C-ACCF-6F96-6B08EDC8985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6D836F-27A3-1002-EBB6-268951FCDF50}"/>
              </a:ext>
            </a:extLst>
          </p:cNvPr>
          <p:cNvSpPr>
            <a:spLocks noGrp="1"/>
          </p:cNvSpPr>
          <p:nvPr>
            <p:ph type="title"/>
          </p:nvPr>
        </p:nvSpPr>
        <p:spPr/>
        <p:txBody>
          <a:bodyPr/>
          <a:lstStyle/>
          <a:p>
            <a:r>
              <a:rPr lang="en-GB" dirty="0"/>
              <a:t>Empirical Results</a:t>
            </a:r>
          </a:p>
        </p:txBody>
      </p:sp>
      <p:sp>
        <p:nvSpPr>
          <p:cNvPr id="3" name="Slide Number Placeholder 2">
            <a:extLst>
              <a:ext uri="{FF2B5EF4-FFF2-40B4-BE49-F238E27FC236}">
                <a16:creationId xmlns:a16="http://schemas.microsoft.com/office/drawing/2014/main" id="{F613D116-37B9-6EFB-DC9B-80979F55EA6A}"/>
              </a:ext>
            </a:extLst>
          </p:cNvPr>
          <p:cNvSpPr>
            <a:spLocks noGrp="1"/>
          </p:cNvSpPr>
          <p:nvPr>
            <p:ph type="sldNum" sz="quarter" idx="12"/>
          </p:nvPr>
        </p:nvSpPr>
        <p:spPr/>
        <p:txBody>
          <a:bodyPr/>
          <a:lstStyle/>
          <a:p>
            <a:fld id="{F38DF745-7D3F-47F4-83A3-874385CFAA69}" type="slidenum">
              <a:rPr lang="en-US" smtClean="0"/>
              <a:pPr/>
              <a:t>12</a:t>
            </a:fld>
            <a:endParaRPr lang="en-US"/>
          </a:p>
        </p:txBody>
      </p:sp>
      <p:sp>
        <p:nvSpPr>
          <p:cNvPr id="4" name="Content Placeholder 3">
            <a:extLst>
              <a:ext uri="{FF2B5EF4-FFF2-40B4-BE49-F238E27FC236}">
                <a16:creationId xmlns:a16="http://schemas.microsoft.com/office/drawing/2014/main" id="{217E5147-46C5-5BB7-07A2-AEB4E4CDA3FE}"/>
              </a:ext>
            </a:extLst>
          </p:cNvPr>
          <p:cNvSpPr>
            <a:spLocks noGrp="1"/>
          </p:cNvSpPr>
          <p:nvPr>
            <p:ph sz="quarter" idx="1"/>
          </p:nvPr>
        </p:nvSpPr>
        <p:spPr>
          <a:xfrm>
            <a:off x="914400" y="1522800"/>
            <a:ext cx="7772400" cy="5144700"/>
          </a:xfrm>
        </p:spPr>
        <p:txBody>
          <a:bodyPr/>
          <a:lstStyle/>
          <a:p>
            <a:r>
              <a:rPr lang="en-GB" b="1" dirty="0"/>
              <a:t>Analysis 2: Is the performance effect of social capital unique to periods of low trust or common to most periods?</a:t>
            </a:r>
          </a:p>
          <a:p>
            <a:pPr lvl="1"/>
            <a:endParaRPr lang="en-GB" dirty="0"/>
          </a:p>
          <a:p>
            <a:pPr lvl="1"/>
            <a:endParaRPr lang="en-GB" dirty="0"/>
          </a:p>
          <a:p>
            <a:pPr lvl="1"/>
            <a:endParaRPr lang="en-GB" dirty="0"/>
          </a:p>
          <a:p>
            <a:pPr lvl="1"/>
            <a:endParaRPr lang="en-GB" dirty="0"/>
          </a:p>
          <a:p>
            <a:pPr lvl="1"/>
            <a:endParaRPr lang="en-GB" dirty="0"/>
          </a:p>
          <a:p>
            <a:pPr lvl="1"/>
            <a:endParaRPr lang="en-GB" dirty="0"/>
          </a:p>
          <a:p>
            <a:pPr lvl="2"/>
            <a:r>
              <a:rPr lang="en-GB" dirty="0"/>
              <a:t>Crisis is a dummy variable taking the value of 1 in the period August 2008 to March 2009, and 0 otherwise.</a:t>
            </a:r>
          </a:p>
          <a:p>
            <a:pPr lvl="2"/>
            <a:r>
              <a:rPr lang="en-GB" dirty="0"/>
              <a:t>Post-Crisis is a dummy variable set to 1 in the period April 2009 to December 2013.</a:t>
            </a:r>
          </a:p>
        </p:txBody>
      </p:sp>
      <p:pic>
        <p:nvPicPr>
          <p:cNvPr id="6" name="Picture 5">
            <a:extLst>
              <a:ext uri="{FF2B5EF4-FFF2-40B4-BE49-F238E27FC236}">
                <a16:creationId xmlns:a16="http://schemas.microsoft.com/office/drawing/2014/main" id="{6D11B63C-F2F4-8FF9-1186-E17BEAEA7A74}"/>
              </a:ext>
            </a:extLst>
          </p:cNvPr>
          <p:cNvPicPr>
            <a:picLocks noChangeAspect="1"/>
          </p:cNvPicPr>
          <p:nvPr/>
        </p:nvPicPr>
        <p:blipFill>
          <a:blip r:embed="rId2"/>
          <a:srcRect l="-1281" t="-7009" r="-1989" b="-7009"/>
          <a:stretch>
            <a:fillRect/>
          </a:stretch>
        </p:blipFill>
        <p:spPr>
          <a:xfrm>
            <a:off x="457200" y="2996953"/>
            <a:ext cx="8290800" cy="2016223"/>
          </a:xfrm>
          <a:prstGeom prst="rect">
            <a:avLst/>
          </a:prstGeom>
          <a:ln w="28575">
            <a:solidFill>
              <a:schemeClr val="tx1"/>
            </a:solidFill>
          </a:ln>
        </p:spPr>
      </p:pic>
    </p:spTree>
    <p:extLst>
      <p:ext uri="{BB962C8B-B14F-4D97-AF65-F5344CB8AC3E}">
        <p14:creationId xmlns:p14="http://schemas.microsoft.com/office/powerpoint/2010/main" val="40000064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5B9F95-8C87-3D89-28C4-698EECAD231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8E8851-6AE5-C792-DE3C-AB17599ED0B4}"/>
              </a:ext>
            </a:extLst>
          </p:cNvPr>
          <p:cNvSpPr>
            <a:spLocks noGrp="1"/>
          </p:cNvSpPr>
          <p:nvPr>
            <p:ph type="title"/>
          </p:nvPr>
        </p:nvSpPr>
        <p:spPr/>
        <p:txBody>
          <a:bodyPr/>
          <a:lstStyle/>
          <a:p>
            <a:r>
              <a:rPr lang="en-GB" dirty="0"/>
              <a:t>Empirical Results</a:t>
            </a:r>
          </a:p>
        </p:txBody>
      </p:sp>
      <p:sp>
        <p:nvSpPr>
          <p:cNvPr id="3" name="Slide Number Placeholder 2">
            <a:extLst>
              <a:ext uri="{FF2B5EF4-FFF2-40B4-BE49-F238E27FC236}">
                <a16:creationId xmlns:a16="http://schemas.microsoft.com/office/drawing/2014/main" id="{B1153F5A-0A54-D0F2-11C1-2B6E88B75DFC}"/>
              </a:ext>
            </a:extLst>
          </p:cNvPr>
          <p:cNvSpPr>
            <a:spLocks noGrp="1"/>
          </p:cNvSpPr>
          <p:nvPr>
            <p:ph type="sldNum" sz="quarter" idx="12"/>
          </p:nvPr>
        </p:nvSpPr>
        <p:spPr/>
        <p:txBody>
          <a:bodyPr/>
          <a:lstStyle/>
          <a:p>
            <a:fld id="{F38DF745-7D3F-47F4-83A3-874385CFAA69}" type="slidenum">
              <a:rPr lang="en-US" smtClean="0"/>
              <a:pPr/>
              <a:t>13</a:t>
            </a:fld>
            <a:endParaRPr lang="en-US"/>
          </a:p>
        </p:txBody>
      </p:sp>
      <p:sp>
        <p:nvSpPr>
          <p:cNvPr id="4" name="Content Placeholder 3">
            <a:extLst>
              <a:ext uri="{FF2B5EF4-FFF2-40B4-BE49-F238E27FC236}">
                <a16:creationId xmlns:a16="http://schemas.microsoft.com/office/drawing/2014/main" id="{E3E648CA-C883-4AD5-12E7-830771ACBB0F}"/>
              </a:ext>
            </a:extLst>
          </p:cNvPr>
          <p:cNvSpPr>
            <a:spLocks noGrp="1"/>
          </p:cNvSpPr>
          <p:nvPr>
            <p:ph sz="quarter" idx="1"/>
          </p:nvPr>
        </p:nvSpPr>
        <p:spPr>
          <a:xfrm>
            <a:off x="914400" y="1522800"/>
            <a:ext cx="7772400" cy="5184000"/>
          </a:xfrm>
        </p:spPr>
        <p:txBody>
          <a:bodyPr>
            <a:normAutofit fontScale="92500" lnSpcReduction="10000"/>
          </a:bodyPr>
          <a:lstStyle/>
          <a:p>
            <a:r>
              <a:rPr lang="en-GB" b="1" dirty="0"/>
              <a:t>Analysis 2: Is the performance effect of social capital unique to periods of low trust or common to most periods?</a:t>
            </a:r>
          </a:p>
          <a:p>
            <a:pPr lvl="1"/>
            <a:endParaRPr lang="en-GB" b="1" dirty="0"/>
          </a:p>
          <a:p>
            <a:pPr lvl="1"/>
            <a:endParaRPr lang="en-GB" dirty="0"/>
          </a:p>
          <a:p>
            <a:pPr lvl="1"/>
            <a:endParaRPr lang="en-GB" dirty="0"/>
          </a:p>
          <a:p>
            <a:pPr lvl="1"/>
            <a:endParaRPr lang="en-GB" dirty="0"/>
          </a:p>
          <a:p>
            <a:pPr lvl="1"/>
            <a:endParaRPr lang="en-GB" dirty="0"/>
          </a:p>
          <a:p>
            <a:pPr lvl="1"/>
            <a:endParaRPr lang="en-GB" dirty="0"/>
          </a:p>
          <a:p>
            <a:pPr lvl="1"/>
            <a:endParaRPr lang="en-GB" dirty="0"/>
          </a:p>
          <a:p>
            <a:pPr lvl="1"/>
            <a:r>
              <a:rPr lang="en-GB" dirty="0"/>
              <a:t>Results: high-CSR firms exhibit superior performance during the crisis period; after the crisis, the relation between CSR and returns becomes insignificant. </a:t>
            </a:r>
          </a:p>
          <a:p>
            <a:pPr lvl="1"/>
            <a:r>
              <a:rPr lang="en-GB" dirty="0"/>
              <a:t>Consistent with our suggestion that social capital created through CSR pays off when trust in the economy declines unexpectedly.*</a:t>
            </a:r>
          </a:p>
        </p:txBody>
      </p:sp>
      <p:pic>
        <p:nvPicPr>
          <p:cNvPr id="6" name="Picture 5">
            <a:extLst>
              <a:ext uri="{FF2B5EF4-FFF2-40B4-BE49-F238E27FC236}">
                <a16:creationId xmlns:a16="http://schemas.microsoft.com/office/drawing/2014/main" id="{EF97BD24-1024-E6FB-9063-6A8D48A3F036}"/>
              </a:ext>
            </a:extLst>
          </p:cNvPr>
          <p:cNvPicPr>
            <a:picLocks noChangeAspect="1"/>
          </p:cNvPicPr>
          <p:nvPr/>
        </p:nvPicPr>
        <p:blipFill>
          <a:blip r:embed="rId2"/>
          <a:srcRect l="-1281" t="-7009" r="-1989" b="-7009"/>
          <a:stretch>
            <a:fillRect/>
          </a:stretch>
        </p:blipFill>
        <p:spPr>
          <a:xfrm>
            <a:off x="457200" y="2833272"/>
            <a:ext cx="8290800" cy="2016223"/>
          </a:xfrm>
          <a:prstGeom prst="rect">
            <a:avLst/>
          </a:prstGeom>
          <a:ln w="28575">
            <a:solidFill>
              <a:schemeClr val="tx1"/>
            </a:solidFill>
          </a:ln>
        </p:spPr>
      </p:pic>
    </p:spTree>
    <p:extLst>
      <p:ext uri="{BB962C8B-B14F-4D97-AF65-F5344CB8AC3E}">
        <p14:creationId xmlns:p14="http://schemas.microsoft.com/office/powerpoint/2010/main" val="252094131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6FEEA7-FCB8-6312-FD9D-B2D90222E0A8}"/>
              </a:ext>
            </a:extLst>
          </p:cNvPr>
          <p:cNvSpPr>
            <a:spLocks noGrp="1"/>
          </p:cNvSpPr>
          <p:nvPr>
            <p:ph type="title"/>
          </p:nvPr>
        </p:nvSpPr>
        <p:spPr/>
        <p:txBody>
          <a:bodyPr/>
          <a:lstStyle/>
          <a:p>
            <a:r>
              <a:rPr lang="en-GB" dirty="0"/>
              <a:t>Empirical Results</a:t>
            </a:r>
          </a:p>
        </p:txBody>
      </p:sp>
      <p:sp>
        <p:nvSpPr>
          <p:cNvPr id="3" name="Slide Number Placeholder 2">
            <a:extLst>
              <a:ext uri="{FF2B5EF4-FFF2-40B4-BE49-F238E27FC236}">
                <a16:creationId xmlns:a16="http://schemas.microsoft.com/office/drawing/2014/main" id="{A941F39F-EED8-468A-F84C-E8EAAEA5A014}"/>
              </a:ext>
            </a:extLst>
          </p:cNvPr>
          <p:cNvSpPr>
            <a:spLocks noGrp="1"/>
          </p:cNvSpPr>
          <p:nvPr>
            <p:ph type="sldNum" sz="quarter" idx="12"/>
          </p:nvPr>
        </p:nvSpPr>
        <p:spPr/>
        <p:txBody>
          <a:bodyPr/>
          <a:lstStyle/>
          <a:p>
            <a:fld id="{F38DF745-7D3F-47F4-83A3-874385CFAA69}" type="slidenum">
              <a:rPr lang="en-US" smtClean="0"/>
              <a:pPr/>
              <a:t>14</a:t>
            </a:fld>
            <a:endParaRPr lang="en-US"/>
          </a:p>
        </p:txBody>
      </p:sp>
      <p:sp>
        <p:nvSpPr>
          <p:cNvPr id="4" name="Content Placeholder 3">
            <a:extLst>
              <a:ext uri="{FF2B5EF4-FFF2-40B4-BE49-F238E27FC236}">
                <a16:creationId xmlns:a16="http://schemas.microsoft.com/office/drawing/2014/main" id="{69773E8C-86AB-A870-D22D-9B3593AEE7CC}"/>
              </a:ext>
            </a:extLst>
          </p:cNvPr>
          <p:cNvSpPr>
            <a:spLocks noGrp="1"/>
          </p:cNvSpPr>
          <p:nvPr>
            <p:ph sz="quarter" idx="1"/>
          </p:nvPr>
        </p:nvSpPr>
        <p:spPr/>
        <p:txBody>
          <a:bodyPr/>
          <a:lstStyle/>
          <a:p>
            <a:r>
              <a:rPr lang="en-GB" dirty="0"/>
              <a:t>The positive relationship is also observed during the Enron/WorldCom crisis.</a:t>
            </a:r>
          </a:p>
          <a:p>
            <a:r>
              <a:rPr lang="en-GB" dirty="0"/>
              <a:t>High-CSR firms exhibited higher profitability, growth, and sales per employee during the crisis.</a:t>
            </a:r>
          </a:p>
        </p:txBody>
      </p:sp>
      <p:pic>
        <p:nvPicPr>
          <p:cNvPr id="5122" name="Picture 2">
            <a:extLst>
              <a:ext uri="{FF2B5EF4-FFF2-40B4-BE49-F238E27FC236}">
                <a16:creationId xmlns:a16="http://schemas.microsoft.com/office/drawing/2014/main" id="{5FD36A17-D9AD-644F-43E2-4B2359635FF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95648" y="3443921"/>
            <a:ext cx="6613904" cy="26227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0979922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EF639-01A8-D32A-7E1A-EFA55F513B85}"/>
              </a:ext>
            </a:extLst>
          </p:cNvPr>
          <p:cNvSpPr>
            <a:spLocks noGrp="1"/>
          </p:cNvSpPr>
          <p:nvPr>
            <p:ph type="title"/>
          </p:nvPr>
        </p:nvSpPr>
        <p:spPr/>
        <p:txBody>
          <a:bodyPr/>
          <a:lstStyle/>
          <a:p>
            <a:r>
              <a:rPr lang="en-GB" dirty="0"/>
              <a:t>Formal Assessment 2: Policy Paper</a:t>
            </a:r>
          </a:p>
        </p:txBody>
      </p:sp>
      <p:sp>
        <p:nvSpPr>
          <p:cNvPr id="3" name="Slide Number Placeholder 2">
            <a:extLst>
              <a:ext uri="{FF2B5EF4-FFF2-40B4-BE49-F238E27FC236}">
                <a16:creationId xmlns:a16="http://schemas.microsoft.com/office/drawing/2014/main" id="{422DC8CC-C764-4583-618F-9D416385EC92}"/>
              </a:ext>
            </a:extLst>
          </p:cNvPr>
          <p:cNvSpPr>
            <a:spLocks noGrp="1"/>
          </p:cNvSpPr>
          <p:nvPr>
            <p:ph type="sldNum" sz="quarter" idx="12"/>
          </p:nvPr>
        </p:nvSpPr>
        <p:spPr/>
        <p:txBody>
          <a:bodyPr/>
          <a:lstStyle/>
          <a:p>
            <a:fld id="{F38DF745-7D3F-47F4-83A3-874385CFAA69}" type="slidenum">
              <a:rPr lang="en-US" smtClean="0"/>
              <a:pPr/>
              <a:t>15</a:t>
            </a:fld>
            <a:endParaRPr lang="en-US"/>
          </a:p>
        </p:txBody>
      </p:sp>
      <p:sp>
        <p:nvSpPr>
          <p:cNvPr id="4" name="Content Placeholder 3">
            <a:extLst>
              <a:ext uri="{FF2B5EF4-FFF2-40B4-BE49-F238E27FC236}">
                <a16:creationId xmlns:a16="http://schemas.microsoft.com/office/drawing/2014/main" id="{FEB8C9DF-3559-DC5D-DEF4-ACD90DC7B8C0}"/>
              </a:ext>
            </a:extLst>
          </p:cNvPr>
          <p:cNvSpPr>
            <a:spLocks noGrp="1"/>
          </p:cNvSpPr>
          <p:nvPr>
            <p:ph sz="quarter" idx="1"/>
          </p:nvPr>
        </p:nvSpPr>
        <p:spPr/>
        <p:txBody>
          <a:bodyPr/>
          <a:lstStyle/>
          <a:p>
            <a:r>
              <a:rPr lang="en-GB" dirty="0"/>
              <a:t>Formal assessment 2: policy paper</a:t>
            </a:r>
          </a:p>
          <a:p>
            <a:pPr marL="320040" lvl="1" indent="0">
              <a:buNone/>
            </a:pPr>
            <a:r>
              <a:rPr lang="en-GB" b="1" dirty="0"/>
              <a:t>	Students will assume the role of a speech-writer for the Department for Business and Trade (DBT) of the UK government and prepare a background policy paper for a forthcoming international forum, which sets out the main reasons for the world financial crisis of 2007-2008 and a consensus of lessons learnt, with scope for new thinking as well.</a:t>
            </a:r>
          </a:p>
          <a:p>
            <a:pPr marL="320040" lvl="1" indent="0">
              <a:buNone/>
            </a:pPr>
            <a:endParaRPr lang="en-GB" b="1" dirty="0"/>
          </a:p>
          <a:p>
            <a:pPr marL="320040" lvl="1" indent="0">
              <a:buNone/>
            </a:pPr>
            <a:r>
              <a:rPr lang="en-GB" b="1" dirty="0"/>
              <a:t>See the assessment note on Moodle for more details.</a:t>
            </a:r>
          </a:p>
          <a:p>
            <a:endParaRPr lang="en-GB" dirty="0"/>
          </a:p>
        </p:txBody>
      </p:sp>
    </p:spTree>
    <p:extLst>
      <p:ext uri="{BB962C8B-B14F-4D97-AF65-F5344CB8AC3E}">
        <p14:creationId xmlns:p14="http://schemas.microsoft.com/office/powerpoint/2010/main" val="377894157"/>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TPVERSION" val="5"/>
  <p:tag name="TPFULLVERSION" val="5.3.1.3337"/>
  <p:tag name="PPTVERSION" val="14"/>
  <p:tag name="TPOS" val="2"/>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_rels/theme4.xml.rels><?xml version="1.0" encoding="UTF-8" standalone="yes"?>
<Relationships xmlns="http://schemas.openxmlformats.org/package/2006/relationships"><Relationship Id="rId1" Type="http://schemas.openxmlformats.org/officeDocument/2006/relationships/image" Target="../media/image1.jpeg"/></Relationships>
</file>

<file path=ppt/theme/_rels/them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7.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image" Target="../media/image2.jpeg"/></Relationships>
</file>

<file path=ppt/theme/_rels/theme8.xml.rels><?xml version="1.0" encoding="UTF-8" standalone="yes"?>
<Relationships xmlns="http://schemas.openxmlformats.org/package/2006/relationships"><Relationship Id="rId1" Type="http://schemas.openxmlformats.org/officeDocument/2006/relationships/image" Target="../media/image4.jpeg"/></Relationships>
</file>

<file path=ppt/theme/_rels/theme9.xml.rels><?xml version="1.0" encoding="UTF-8" standalone="yes"?>
<Relationships xmlns="http://schemas.openxmlformats.org/package/2006/relationships"><Relationship Id="rId1" Type="http://schemas.openxmlformats.org/officeDocument/2006/relationships/image" Target="../media/image5.jpeg"/></Relationships>
</file>

<file path=ppt/theme/theme1.xml><?xml version="1.0" encoding="utf-8"?>
<a:theme xmlns:a="http://schemas.openxmlformats.org/drawingml/2006/main" name="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2.xml><?xml version="1.0" encoding="utf-8"?>
<a:theme xmlns:a="http://schemas.openxmlformats.org/drawingml/2006/main" name="1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3.xml><?xml version="1.0" encoding="utf-8"?>
<a:theme xmlns:a="http://schemas.openxmlformats.org/drawingml/2006/main" name="1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2_Essential">
  <a:themeElements>
    <a:clrScheme name="Essential">
      <a:dk1>
        <a:srgbClr val="000000"/>
      </a:dk1>
      <a:lt1>
        <a:srgbClr val="FFFFFF"/>
      </a:lt1>
      <a:dk2>
        <a:srgbClr val="D1282E"/>
      </a:dk2>
      <a:lt2>
        <a:srgbClr val="C8C8B1"/>
      </a:lt2>
      <a:accent1>
        <a:srgbClr val="7A7A7A"/>
      </a:accent1>
      <a:accent2>
        <a:srgbClr val="F5C201"/>
      </a:accent2>
      <a:accent3>
        <a:srgbClr val="526DB0"/>
      </a:accent3>
      <a:accent4>
        <a:srgbClr val="989AAC"/>
      </a:accent4>
      <a:accent5>
        <a:srgbClr val="DC5924"/>
      </a:accent5>
      <a:accent6>
        <a:srgbClr val="B4B392"/>
      </a:accent6>
      <a:hlink>
        <a:srgbClr val="CC9900"/>
      </a:hlink>
      <a:folHlink>
        <a:srgbClr val="969696"/>
      </a:folHlink>
    </a:clrScheme>
    <a:fontScheme name="Essential">
      <a:majorFont>
        <a:latin typeface="Arial Black"/>
        <a:ea typeface=""/>
        <a:cs typeface=""/>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Essential">
      <a:fillStyleLst>
        <a:solidFill>
          <a:schemeClr val="phClr"/>
        </a:solidFill>
        <a:gradFill rotWithShape="1">
          <a:gsLst>
            <a:gs pos="0">
              <a:schemeClr val="phClr">
                <a:tint val="60000"/>
                <a:satMod val="250000"/>
              </a:schemeClr>
            </a:gs>
            <a:gs pos="35000">
              <a:schemeClr val="phClr">
                <a:tint val="47000"/>
                <a:satMod val="275000"/>
              </a:schemeClr>
            </a:gs>
            <a:gs pos="100000">
              <a:schemeClr val="phClr">
                <a:tint val="25000"/>
                <a:satMod val="300000"/>
              </a:schemeClr>
            </a:gs>
          </a:gsLst>
          <a:lin ang="16200000" scaled="1"/>
        </a:gradFill>
        <a:solidFill>
          <a:schemeClr val="phClr">
            <a:satMod val="110000"/>
          </a:schemeClr>
        </a:solidFill>
      </a:fillStyleLst>
      <a:lnStyleLst>
        <a:ln w="12700" cap="flat" cmpd="sng" algn="ctr">
          <a:solidFill>
            <a:schemeClr val="phClr">
              <a:shade val="95000"/>
              <a:satMod val="105000"/>
            </a:schemeClr>
          </a:solidFill>
          <a:prstDash val="solid"/>
        </a:ln>
        <a:ln w="28575" cap="flat" cmpd="sng" algn="ctr">
          <a:solidFill>
            <a:schemeClr val="phClr"/>
          </a:solidFill>
          <a:prstDash val="solid"/>
        </a:ln>
        <a:ln w="41275" cap="flat" cmpd="sng" algn="ctr">
          <a:solidFill>
            <a:schemeClr val="phClr"/>
          </a:solidFill>
          <a:prstDash val="solid"/>
        </a:ln>
      </a:lnStyleLst>
      <a:effectStyleLst>
        <a:effectStyle>
          <a:effectLst/>
        </a:effectStyle>
        <a:effectStyle>
          <a:effectLst>
            <a:outerShdw blurRad="39999" dist="23000" algn="bl" rotWithShape="0">
              <a:srgbClr val="000000">
                <a:alpha val="40000"/>
              </a:srgbClr>
            </a:outerShdw>
          </a:effectLst>
        </a:effectStyle>
        <a:effectStyle>
          <a:effectLst>
            <a:outerShdw blurRad="38100" dist="19050" algn="bl" rotWithShape="0">
              <a:srgbClr val="000000">
                <a:alpha val="60000"/>
              </a:srgbClr>
            </a:outerShdw>
          </a:effectLst>
          <a:scene3d>
            <a:camera prst="orthographicFront">
              <a:rot lat="0" lon="0" rev="0"/>
            </a:camera>
            <a:lightRig rig="balanced" dir="l"/>
          </a:scene3d>
          <a:sp3d prstMaterial="plastic">
            <a:bevelT w="38100" h="31750"/>
          </a:sp3d>
        </a:effectStyle>
      </a:effectStyleLst>
      <a:bgFillStyleLst>
        <a:solidFill>
          <a:schemeClr val="phClr"/>
        </a:solidFill>
        <a:blipFill rotWithShape="1">
          <a:blip xmlns:r="http://schemas.openxmlformats.org/officeDocument/2006/relationships" r:embed="rId1">
            <a:duotone>
              <a:schemeClr val="phClr">
                <a:tint val="96000"/>
              </a:schemeClr>
              <a:schemeClr val="phClr">
                <a:shade val="94000"/>
              </a:schemeClr>
            </a:duotone>
          </a:blip>
          <a:tile tx="0" ty="0" sx="100000" sy="100000" flip="none" algn="tl"/>
        </a:blipFill>
        <a:gradFill rotWithShape="1">
          <a:gsLst>
            <a:gs pos="0">
              <a:schemeClr val="phClr">
                <a:tint val="84000"/>
                <a:satMod val="110000"/>
              </a:schemeClr>
            </a:gs>
            <a:gs pos="44000">
              <a:schemeClr val="phClr">
                <a:tint val="93000"/>
                <a:satMod val="115000"/>
              </a:schemeClr>
            </a:gs>
            <a:gs pos="100000">
              <a:schemeClr val="phClr">
                <a:tint val="100000"/>
                <a:shade val="59000"/>
                <a:satMod val="120000"/>
              </a:schemeClr>
            </a:gs>
          </a:gsLst>
          <a:path path="circle">
            <a:fillToRect l="40000" t="60000" r="60000" b="40000"/>
          </a:path>
        </a:gradFill>
      </a:bgFillStyleLst>
    </a:fmtScheme>
  </a:themeElements>
  <a:objectDefaults/>
  <a:extraClrSchemeLst/>
</a:theme>
</file>

<file path=ppt/theme/theme5.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6.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7.xml><?xml version="1.0" encoding="utf-8"?>
<a:theme xmlns:a="http://schemas.openxmlformats.org/drawingml/2006/main" name="1_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8.xml><?xml version="1.0" encoding="utf-8"?>
<a:theme xmlns:a="http://schemas.openxmlformats.org/drawingml/2006/main" name="Clarity">
  <a:themeElements>
    <a:clrScheme name="Clarity">
      <a:dk1>
        <a:srgbClr val="292934"/>
      </a:dk1>
      <a:lt1>
        <a:srgbClr val="FFFFFF"/>
      </a:lt1>
      <a:dk2>
        <a:srgbClr val="D2533C"/>
      </a:dk2>
      <a:lt2>
        <a:srgbClr val="F3F2DC"/>
      </a:lt2>
      <a:accent1>
        <a:srgbClr val="93A299"/>
      </a:accent1>
      <a:accent2>
        <a:srgbClr val="AD8F67"/>
      </a:accent2>
      <a:accent3>
        <a:srgbClr val="726056"/>
      </a:accent3>
      <a:accent4>
        <a:srgbClr val="4C5A6A"/>
      </a:accent4>
      <a:accent5>
        <a:srgbClr val="808DA0"/>
      </a:accent5>
      <a:accent6>
        <a:srgbClr val="79463D"/>
      </a:accent6>
      <a:hlink>
        <a:srgbClr val="0000FF"/>
      </a:hlink>
      <a:folHlink>
        <a:srgbClr val="800080"/>
      </a:folHlink>
    </a:clrScheme>
    <a:fontScheme name="Office Classic 2">
      <a:maj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larity">
      <a:fillStyleLst>
        <a:solidFill>
          <a:schemeClr val="phClr"/>
        </a:solidFill>
        <a:gradFill rotWithShape="1">
          <a:gsLst>
            <a:gs pos="0">
              <a:schemeClr val="phClr">
                <a:tint val="50000"/>
                <a:shade val="86000"/>
                <a:satMod val="140000"/>
              </a:schemeClr>
            </a:gs>
            <a:gs pos="45000">
              <a:schemeClr val="phClr">
                <a:tint val="48000"/>
                <a:satMod val="150000"/>
              </a:schemeClr>
            </a:gs>
            <a:gs pos="100000">
              <a:schemeClr val="phClr">
                <a:tint val="28000"/>
                <a:satMod val="160000"/>
              </a:schemeClr>
            </a:gs>
          </a:gsLst>
          <a:path path="circle">
            <a:fillToRect l="100000" t="100000" r="100000" b="100000"/>
          </a:path>
        </a:gradFill>
        <a:gradFill rotWithShape="1">
          <a:gsLst>
            <a:gs pos="0">
              <a:schemeClr val="phClr">
                <a:shade val="70000"/>
                <a:satMod val="150000"/>
              </a:schemeClr>
            </a:gs>
            <a:gs pos="34000">
              <a:schemeClr val="phClr">
                <a:shade val="70000"/>
                <a:satMod val="140000"/>
              </a:schemeClr>
            </a:gs>
            <a:gs pos="70000">
              <a:schemeClr val="phClr">
                <a:tint val="100000"/>
                <a:shade val="90000"/>
                <a:satMod val="140000"/>
              </a:schemeClr>
            </a:gs>
            <a:gs pos="100000">
              <a:schemeClr val="phClr">
                <a:tint val="100000"/>
                <a:shade val="100000"/>
                <a:satMod val="100000"/>
              </a:schemeClr>
            </a:gs>
          </a:gsLst>
          <a:path path="circle">
            <a:fillToRect l="100000" t="100000" r="100000" b="100000"/>
          </a:path>
        </a:gradFill>
      </a:fillStyleLst>
      <a:lnStyleLst>
        <a:ln w="9525" cap="flat" cmpd="sng" algn="ctr">
          <a:solidFill>
            <a:schemeClr val="phClr"/>
          </a:solidFill>
          <a:prstDash val="solid"/>
        </a:ln>
        <a:ln w="26425" cap="flat" cmpd="sng" algn="ctr">
          <a:solidFill>
            <a:schemeClr val="phClr"/>
          </a:solidFill>
          <a:prstDash val="solid"/>
        </a:ln>
        <a:ln w="4445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38100" dist="25400" dir="2700000" algn="br" rotWithShape="0">
              <a:srgbClr val="000000">
                <a:alpha val="60000"/>
              </a:srgbClr>
            </a:outerShdw>
          </a:effectLst>
          <a:scene3d>
            <a:camera prst="orthographicFront">
              <a:rot lat="0" lon="0" rev="0"/>
            </a:camera>
            <a:lightRig rig="balanced" dir="t">
              <a:rot lat="0" lon="0" rev="5100000"/>
            </a:lightRig>
          </a:scene3d>
          <a:sp3d contourW="6350">
            <a:bevelT w="29210" h="12700"/>
            <a:contourClr>
              <a:schemeClr val="phClr">
                <a:shade val="30000"/>
                <a:satMod val="130000"/>
              </a:schemeClr>
            </a:contourClr>
          </a:sp3d>
        </a:effectStyle>
      </a:effectStyleLst>
      <a:bgFillStyleLst>
        <a:solidFill>
          <a:schemeClr val="phClr"/>
        </a:solidFill>
        <a:gradFill rotWithShape="1">
          <a:gsLst>
            <a:gs pos="0">
              <a:schemeClr val="phClr">
                <a:tint val="85000"/>
                <a:satMod val="180000"/>
              </a:schemeClr>
            </a:gs>
            <a:gs pos="40000">
              <a:schemeClr val="phClr">
                <a:tint val="95000"/>
                <a:shade val="85000"/>
                <a:satMod val="150000"/>
              </a:schemeClr>
            </a:gs>
            <a:gs pos="100000">
              <a:schemeClr val="phClr">
                <a:shade val="45000"/>
                <a:satMod val="200000"/>
              </a:schemeClr>
            </a:gs>
          </a:gsLst>
          <a:lin ang="5400000" scaled="0"/>
        </a:gradFill>
        <a:blipFill rotWithShape="1">
          <a:blip xmlns:r="http://schemas.openxmlformats.org/officeDocument/2006/relationships" r:embed="rId1">
            <a:duotone>
              <a:schemeClr val="phClr">
                <a:shade val="55000"/>
              </a:schemeClr>
              <a:schemeClr val="phClr">
                <a:tint val="97000"/>
                <a:satMod val="95000"/>
              </a:schemeClr>
            </a:duotone>
          </a:blip>
          <a:tile tx="0" ty="0" sx="70000" sy="70000" flip="none" algn="tl"/>
        </a:blipFill>
      </a:bgFillStyleLst>
    </a:fmtScheme>
  </a:themeElements>
  <a:objectDefaults/>
  <a:extraClrSchemeLst/>
</a:theme>
</file>

<file path=ppt/theme/theme9.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10.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1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34349</TotalTime>
  <Words>883</Words>
  <Application>Microsoft Office PowerPoint</Application>
  <PresentationFormat>On-screen Show (4:3)</PresentationFormat>
  <Paragraphs>103</Paragraphs>
  <Slides>15</Slides>
  <Notes>0</Notes>
  <HiddenSlides>0</HiddenSlides>
  <MMClips>0</MMClips>
  <ScaleCrop>false</ScaleCrop>
  <HeadingPairs>
    <vt:vector size="6" baseType="variant">
      <vt:variant>
        <vt:lpstr>Fonts Used</vt:lpstr>
      </vt:variant>
      <vt:variant>
        <vt:i4>9</vt:i4>
      </vt:variant>
      <vt:variant>
        <vt:lpstr>Theme</vt:lpstr>
      </vt:variant>
      <vt:variant>
        <vt:i4>9</vt:i4>
      </vt:variant>
      <vt:variant>
        <vt:lpstr>Slide Titles</vt:lpstr>
      </vt:variant>
      <vt:variant>
        <vt:i4>15</vt:i4>
      </vt:variant>
    </vt:vector>
  </HeadingPairs>
  <TitlesOfParts>
    <vt:vector size="33" baseType="lpstr">
      <vt:lpstr>Arial</vt:lpstr>
      <vt:lpstr>Arial Black</vt:lpstr>
      <vt:lpstr>Calibri</vt:lpstr>
      <vt:lpstr>Courier New</vt:lpstr>
      <vt:lpstr>Franklin Gothic Book</vt:lpstr>
      <vt:lpstr>Franklin Gothic Medium</vt:lpstr>
      <vt:lpstr>Perpetua</vt:lpstr>
      <vt:lpstr>Wingdings</vt:lpstr>
      <vt:lpstr>Wingdings 2</vt:lpstr>
      <vt:lpstr>Essential</vt:lpstr>
      <vt:lpstr>1_Essential</vt:lpstr>
      <vt:lpstr>1_Office Theme</vt:lpstr>
      <vt:lpstr>2_Essential</vt:lpstr>
      <vt:lpstr>2_Office Theme</vt:lpstr>
      <vt:lpstr>Angles</vt:lpstr>
      <vt:lpstr>1_Angles</vt:lpstr>
      <vt:lpstr>Clarity</vt:lpstr>
      <vt:lpstr>Equity</vt:lpstr>
      <vt:lpstr>Preventing the Next Crash</vt:lpstr>
      <vt:lpstr>1. The Role of Trust</vt:lpstr>
      <vt:lpstr>The Importance of Trust in Financial Markets</vt:lpstr>
      <vt:lpstr>The Importance of Trust in Financial Markets</vt:lpstr>
      <vt:lpstr>The Importance of Trust in Financial Markets</vt:lpstr>
      <vt:lpstr>2.  The 2008 Crisis as a Natural Experiment </vt:lpstr>
      <vt:lpstr>Empirically Test the Value of Trust</vt:lpstr>
      <vt:lpstr>Empirically Test the Value of Trust</vt:lpstr>
      <vt:lpstr>Empirically Test the Value of Trust</vt:lpstr>
      <vt:lpstr>Empirical Strategy</vt:lpstr>
      <vt:lpstr>Empirical Results</vt:lpstr>
      <vt:lpstr>Empirical Results</vt:lpstr>
      <vt:lpstr>Empirical Results</vt:lpstr>
      <vt:lpstr>Empirical Results</vt:lpstr>
      <vt:lpstr>Formal Assessment 2: Policy Paper</vt:lpstr>
    </vt:vector>
  </TitlesOfParts>
  <Company>University of Bristol</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Financial Markets</dc:title>
  <dc:creator>X Liu</dc:creator>
  <cp:lastModifiedBy>Xicheng Liu</cp:lastModifiedBy>
  <cp:revision>2801</cp:revision>
  <dcterms:created xsi:type="dcterms:W3CDTF">2014-09-10T15:36:00Z</dcterms:created>
  <dcterms:modified xsi:type="dcterms:W3CDTF">2025-07-04T10:09:26Z</dcterms:modified>
</cp:coreProperties>
</file>