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5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1BA3-EAB9-4120-81CA-45EC4A57A419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70FD1-3812-4D34-8D80-2B0D40D21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212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1BA3-EAB9-4120-81CA-45EC4A57A419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70FD1-3812-4D34-8D80-2B0D40D21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236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1BA3-EAB9-4120-81CA-45EC4A57A419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70FD1-3812-4D34-8D80-2B0D40D21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016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1BA3-EAB9-4120-81CA-45EC4A57A419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70FD1-3812-4D34-8D80-2B0D40D21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582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1BA3-EAB9-4120-81CA-45EC4A57A419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70FD1-3812-4D34-8D80-2B0D40D21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789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1BA3-EAB9-4120-81CA-45EC4A57A419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70FD1-3812-4D34-8D80-2B0D40D21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262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1BA3-EAB9-4120-81CA-45EC4A57A419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70FD1-3812-4D34-8D80-2B0D40D21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320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1BA3-EAB9-4120-81CA-45EC4A57A419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70FD1-3812-4D34-8D80-2B0D40D21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824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1BA3-EAB9-4120-81CA-45EC4A57A419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70FD1-3812-4D34-8D80-2B0D40D21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913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1BA3-EAB9-4120-81CA-45EC4A57A419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70FD1-3812-4D34-8D80-2B0D40D21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396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1BA3-EAB9-4120-81CA-45EC4A57A419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70FD1-3812-4D34-8D80-2B0D40D21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424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31BA3-EAB9-4120-81CA-45EC4A57A419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170FD1-3812-4D34-8D80-2B0D40D21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748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2196/3905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6090605" cy="2387600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Improving Staff Communication at Riverdale Nursing Home Using Microsoft Teams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5920673" cy="1655762"/>
          </a:xfrm>
        </p:spPr>
        <p:txBody>
          <a:bodyPr>
            <a:normAutofit fontScale="77500" lnSpcReduction="2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/>
              <a:t>Student Name : Javaid Iqbal</a:t>
            </a:r>
          </a:p>
          <a:p>
            <a:r>
              <a:rPr lang="en-US"/>
              <a:t>Student Number: 2534172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3090" y="916830"/>
            <a:ext cx="4135030" cy="4610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8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426" y="203284"/>
            <a:ext cx="6579500" cy="961969"/>
          </a:xfrm>
        </p:spPr>
        <p:txBody>
          <a:bodyPr>
            <a:normAutofit fontScale="90000"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Workplace Task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Staff Communication at Riverdale Nursing Home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323681" y="998409"/>
            <a:ext cx="6328647" cy="34163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Staff communication involves sharing </a:t>
            </a: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resident information, shift updates and care instructions between carers, senior carers, nurses and administrative staff.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Effective communication supports safe, coordinated and person-</a:t>
            </a:r>
            <a:r>
              <a:rPr kumimoji="0" lang="en-US" altLang="en-US" sz="180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 across both nursing home buildings.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Daily communication includes shift handovers, medication reminders, resident condition updates and emergency notifications.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Clear communication reduces missed messages, duplicated work and delays in care delivery (Nooraie et al., 2024; Drenth et al., 2023).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226188" y="365125"/>
            <a:ext cx="47014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Examples at Riverdale Nursing Home</a:t>
            </a:r>
          </a:p>
          <a:p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3633813"/>
              </p:ext>
            </p:extLst>
          </p:nvPr>
        </p:nvGraphicFramePr>
        <p:xfrm>
          <a:off x="7339476" y="1254263"/>
          <a:ext cx="4693380" cy="4297680"/>
        </p:xfrm>
        <a:graphic>
          <a:graphicData uri="http://schemas.openxmlformats.org/drawingml/2006/table">
            <a:tbl>
              <a:tblPr/>
              <a:tblGrid>
                <a:gridCol w="23466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466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4784">
                <a:tc>
                  <a:txBody>
                    <a:bodyPr/>
                    <a:lstStyle/>
                    <a:p>
                      <a:pPr algn="just"/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Task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Purpose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8373">
                <a:tc>
                  <a:txBody>
                    <a:bodyPr/>
                    <a:lstStyle/>
                    <a:p>
                      <a:pPr algn="just"/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Shift handovers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 resident updates between shifts.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8373">
                <a:tc>
                  <a:txBody>
                    <a:bodyPr/>
                    <a:lstStyle/>
                    <a:p>
                      <a:pPr algn="just"/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Medication reminders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 medicines are administered on time.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8373">
                <a:tc>
                  <a:txBody>
                    <a:bodyPr/>
                    <a:lstStyle/>
                    <a:p>
                      <a:pPr algn="just"/>
                      <a:r>
                        <a:rPr lang="en-US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Resident condition updates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 staff about changes in residents' health.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8373">
                <a:tc>
                  <a:txBody>
                    <a:bodyPr/>
                    <a:lstStyle/>
                    <a:p>
                      <a:pPr algn="just"/>
                      <a:r>
                        <a:rPr lang="en-US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Emergency notifications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Alert staff immediately to urgent situations.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019" y="4414730"/>
            <a:ext cx="5632057" cy="175949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540899" y="6303696"/>
            <a:ext cx="25247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(Istock, 2026)</a:t>
            </a:r>
          </a:p>
        </p:txBody>
      </p:sp>
    </p:spTree>
    <p:extLst>
      <p:ext uri="{BB962C8B-B14F-4D97-AF65-F5344CB8AC3E}">
        <p14:creationId xmlns:p14="http://schemas.microsoft.com/office/powerpoint/2010/main" val="1962363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04007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Microsoft 365 Tool: Microsoft Teams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0" y="704007"/>
            <a:ext cx="12011953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 Teams is the most suitable Microsoft 365 tool for staff communication because it enables real-time messaging, voice and video calls, team meetings and file sharing within one secure platform.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helps carers, nurses and managers communicate quickly, improving collaboration and reducing missed messages across different shifts and buildings (Tan et al., 2023; van der Wal et al., 2024).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9473" y="2112021"/>
            <a:ext cx="11882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Why Microsoft Teams?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7094414"/>
              </p:ext>
            </p:extLst>
          </p:nvPr>
        </p:nvGraphicFramePr>
        <p:xfrm>
          <a:off x="129473" y="2758352"/>
          <a:ext cx="7784540" cy="2087748"/>
        </p:xfrm>
        <a:graphic>
          <a:graphicData uri="http://schemas.openxmlformats.org/drawingml/2006/table">
            <a:tbl>
              <a:tblPr/>
              <a:tblGrid>
                <a:gridCol w="38922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922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47958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Microsoft 365 Tool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Primary Workplace Use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7958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Microsoft Teams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communication and collaboration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7958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documentation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7958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Outlook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Email communication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7958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OneDrive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File storage and sharing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7958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rotas and data tracking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29473" y="5170811"/>
            <a:ext cx="9281564" cy="14773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Why Microsoft Teams is the Best Choice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Supports instant communication between staff.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Enables online meetings for shift handovers.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Allows secure file sharing and collaboration.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Integrates with other Microsoft 365 applications to improve teamwork (Tan et al., 2023).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4335" y="1904336"/>
            <a:ext cx="3807641" cy="342831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702350" y="5777712"/>
            <a:ext cx="1820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(Steve, 2021)</a:t>
            </a:r>
          </a:p>
        </p:txBody>
      </p:sp>
    </p:spTree>
    <p:extLst>
      <p:ext uri="{BB962C8B-B14F-4D97-AF65-F5344CB8AC3E}">
        <p14:creationId xmlns:p14="http://schemas.microsoft.com/office/powerpoint/2010/main" val="1533426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11" y="72828"/>
            <a:ext cx="12024765" cy="110861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of Microsoft Teams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Using Microsoft Teams for Staff Communication at Riverdale Nursing Home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4204239"/>
              </p:ext>
            </p:extLst>
          </p:nvPr>
        </p:nvGraphicFramePr>
        <p:xfrm>
          <a:off x="1488935" y="1286634"/>
          <a:ext cx="9216828" cy="5027836"/>
        </p:xfrm>
        <a:graphic>
          <a:graphicData uri="http://schemas.openxmlformats.org/drawingml/2006/table">
            <a:tbl>
              <a:tblPr/>
              <a:tblGrid>
                <a:gridCol w="30722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722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722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0677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Workplace Activity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Microsoft Teams Feature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Practical Outcome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43037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Shift handovers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meetings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Enables carers and nurses to share consistent resident updates between shifts, improving continuity of care (Drenth et al., 2023).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47468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Resident condition updates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chat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Allows staff to communicate changes in residents' health instantly, supporting timely decision-making (Tan et al., 2023).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47468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Emergency notifications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Instant messaging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rapid communication during urgent situations, reducing delays in staff response (Nooraie et al., 2024).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7468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Multidisciplinary discussions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Video meetings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collaboration between carers, nurses and managers across both buildings (van der Wal et al., 2024).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43037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Sharing policies and care forms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File sharing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Ensures staff access the latest documents from one secure location, improving teamwork and information sharing (Nie</a:t>
                      </a:r>
                      <a:r>
                        <a:rPr lang="en-US" sz="1400" b="0" i="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et al</a:t>
                      </a:r>
                      <a:r>
                        <a:rPr lang="en-US" sz="14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2023).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364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43" y="0"/>
            <a:ext cx="11660623" cy="1043873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Improving Workplace Efficiency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How Microsoft Teams Improves Staff Communication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2931854"/>
              </p:ext>
            </p:extLst>
          </p:nvPr>
        </p:nvGraphicFramePr>
        <p:xfrm>
          <a:off x="356047" y="1043874"/>
          <a:ext cx="10891882" cy="3021009"/>
        </p:xfrm>
        <a:graphic>
          <a:graphicData uri="http://schemas.openxmlformats.org/drawingml/2006/table">
            <a:tbl>
              <a:tblPr/>
              <a:tblGrid>
                <a:gridCol w="54459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459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3942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Microsoft Teams Feature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Workplace Benefit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9009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Instant messaging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Enables carers and nurses to share urgent resident updates quickly, reducing communication </a:t>
                      </a:r>
                      <a:r>
                        <a:rPr lang="en-US" sz="14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delays (Nooraie </a:t>
                      </a: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al., 2024). </a:t>
                      </a: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9009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channels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Organises communication by department or shift, reducing duplicated messages and improving coordination (Doornebosch et al., 2024). </a:t>
                      </a: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9009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Audio and video meetings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efficient shift handovers and multidisciplinary meetings, even when staff work in different buildings (Doornebosch et al., 2024). </a:t>
                      </a: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9009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File sharing and Microsoft 365 integration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Allows staff to access policies, care forms and shared documents from one secure platform, improving collaboration (Nooraie et al., 2024). </a:t>
                      </a: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53749" y="4385883"/>
            <a:ext cx="11895292" cy="206210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Improves real-time communication and teamwork.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Reduces missed messages and duplicated work.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Supports faster decision-making and continuity of resident care. 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Limitation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Microsoft Teams requires reliable internet access and staff training to use communication channels effectively. Poor notification management may result in important messages being overlooked (</a:t>
            </a:r>
            <a:r>
              <a:rPr lang="en-US" sz="1600" b="0" dirty="0">
                <a:latin typeface="Arial" panose="020B0604020202020204" pitchFamily="34" charset="0"/>
                <a:cs typeface="Arial" panose="020B0604020202020204" pitchFamily="34" charset="0"/>
              </a:rPr>
              <a:t>Doornebosch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24367470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05196"/>
            <a:ext cx="12192000" cy="582627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and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89845"/>
            <a:ext cx="12113777" cy="3426105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for Riverdale Nursing Home</a:t>
            </a:r>
          </a:p>
          <a:p>
            <a:pPr marL="0" indent="0" algn="just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improve staff communication, Riverdale Nursing Home should: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Create dedicated Microsoft Teams channels for each building and department to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organise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communication and reduce unnecessary messages (Nooraie et al., 2024).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Use Microsoft Teams for daily shift handovers and multidisciplinary meetings to ensure consistent sharing of resident information and improve continuity of care (Drenth et al., 2023).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Provide regular Microsoft Teams training so that all staff can confidently use messaging, meetings and collaboration features effectively (Verbeek et al., 2023).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Develop clear communication guidelines, including response times, channel usage and notification settings, to promote timely information sharing and minimise missed messages (Tan et al., 2023).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288" y="4385883"/>
            <a:ext cx="118467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algn="just"/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Microsoft Teams is the most suitable Microsoft 365 tool for staff communication at Riverdale Nursing Home.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Its real-time messaging, meetings and collaboration features improve teamwork, workplace efficiency and continuity of resident care. </a:t>
            </a:r>
          </a:p>
        </p:txBody>
      </p:sp>
    </p:spTree>
    <p:extLst>
      <p:ext uri="{BB962C8B-B14F-4D97-AF65-F5344CB8AC3E}">
        <p14:creationId xmlns:p14="http://schemas.microsoft.com/office/powerpoint/2010/main" val="1435468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44" y="226577"/>
            <a:ext cx="12135356" cy="857757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44" y="1084334"/>
            <a:ext cx="11951936" cy="4351338"/>
          </a:xfrm>
        </p:spPr>
        <p:txBody>
          <a:bodyPr>
            <a:no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Doornebosch, A.J., Achterberg, W.P. and Smaling, H.J.A. (2024) ‘Factors influencing interprofessional collaboration in general and during multidisciplinary team meetings in long-term care and geriatric rehabilitation: A qualitative study’,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BMC Medical Education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24, 285.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Drenth, H., Krijnen, W.P., van der Weerd, L., Reinders, J.J. and Hobbelen, H. (2023) ‘Nursing home geriatric rehabilitation care and interprofessional collaboration: A practice-based study’,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BMC Geriatrics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23, 539.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Nie, J.X., Heidebrecht, C., Zettler, A., Pearce, J., Cunha, R., Quan, S., Mansfield, E. and Tang, T. (2023) ‘The perceived ease of use and perceived usefulness of a web-based interprofessional communication and collaboration platform in the hospital setting: Interview study with health care providers’,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JMIR Human Factors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10, e39051. Available at: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https://doi.org/10.2196/39051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Nooraie, R.Y., Qin, Q., Wagg, A., Berta, W. and Estabrooks, C.A. (2024) ‘Building a communication and support network among quality improvement teams in nursing homes: A longitudinal study of the SCOPE trial’,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Implementation Science Communications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5, 19.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Tan, A.J.Q., Chua, W.L., McKenna, L., Tan, L.L.C., Lim, Y.J. and Liaw, S.Y. (2023) ‘Interprofessional collaboration in telemedicine for long-term care: An exploratory qualitative study’,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Nursing Scholarship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55(6), pp. 1227–1237.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van der Wal, R., van der Velde, J., Vermeulen, H. and colleagues (2024) ‘Interdisciplinary communication and collaboration in healthcare teams: A scoping review’,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Personalized Medicine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14(5), 533.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Verbeek, F.H.O., van Lierop, M.E.A., Meijers, J.M.M., van Rossum, E., Zwakhalen, S.M.G., Laurant, M.G.H. and van Vught, A.J.A.H. (2023) ‘Facilitators for developing an interprofessional learning culture in nursing homes: A scoping review’,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23, 178. </a:t>
            </a:r>
          </a:p>
        </p:txBody>
      </p:sp>
    </p:spTree>
    <p:extLst>
      <p:ext uri="{BB962C8B-B14F-4D97-AF65-F5344CB8AC3E}">
        <p14:creationId xmlns:p14="http://schemas.microsoft.com/office/powerpoint/2010/main" val="16851775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1263</Words>
  <Application>Microsoft Office PowerPoint</Application>
  <PresentationFormat>Widescreen</PresentationFormat>
  <Paragraphs>102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Improving Staff Communication at Riverdale Nursing Home Using Microsoft Teams</vt:lpstr>
      <vt:lpstr>Workplace Task Staff Communication at Riverdale Nursing Home </vt:lpstr>
      <vt:lpstr>Microsoft 365 Tool: Microsoft Teams</vt:lpstr>
      <vt:lpstr>Practical Application of Microsoft Teams Using Microsoft Teams for Staff Communication at Riverdale Nursing Home</vt:lpstr>
      <vt:lpstr>Improving Workplace Efficiency How Microsoft Teams Improves Staff Communication</vt:lpstr>
      <vt:lpstr>Recommendations and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javaid</dc:creator>
  <cp:lastModifiedBy>Javaid Iqbal (2534172)</cp:lastModifiedBy>
  <cp:revision>10</cp:revision>
  <dcterms:created xsi:type="dcterms:W3CDTF">2026-07-05T15:19:20Z</dcterms:created>
  <dcterms:modified xsi:type="dcterms:W3CDTF">2026-07-23T09:16:31Z</dcterms:modified>
</cp:coreProperties>
</file>