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4EB4F-09D3-5460-FBE4-D381633F9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342" y="802298"/>
            <a:ext cx="8637073" cy="2626702"/>
          </a:xfrm>
        </p:spPr>
        <p:txBody>
          <a:bodyPr>
            <a:normAutofit fontScale="90000"/>
          </a:bodyPr>
          <a:lstStyle/>
          <a:p>
            <a:r>
              <a:rPr lang="en-US" dirty="0"/>
              <a:t>ACADEMIC AN</a:t>
            </a:r>
            <a:r>
              <a:rPr lang="en-GB" dirty="0"/>
              <a:t>D EMPLOYABILITY SKILLS (ASSIGNMENT)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B4887-9B86-2986-454B-BDC1CDC4DF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7688" y="3429000"/>
            <a:ext cx="10507164" cy="2728906"/>
          </a:xfrm>
        </p:spPr>
        <p:txBody>
          <a:bodyPr>
            <a:noAutofit/>
          </a:bodyPr>
          <a:lstStyle/>
          <a:p>
            <a:r>
              <a:rPr lang="en-GB" sz="2800" dirty="0"/>
              <a:t>MODULE CODE: BMSW4001</a:t>
            </a:r>
          </a:p>
          <a:p>
            <a:r>
              <a:rPr lang="en-GB" sz="2800" dirty="0"/>
              <a:t>MODULE LEADER: TIM HOPKINS </a:t>
            </a:r>
          </a:p>
          <a:p>
            <a:r>
              <a:rPr lang="en-GB" sz="2800" dirty="0"/>
              <a:t>STUDENT NAME: JUSTINA KUFFOUR </a:t>
            </a:r>
          </a:p>
          <a:p>
            <a:r>
              <a:rPr lang="en-GB" sz="2800" dirty="0"/>
              <a:t>STUDENT ID: 2131286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19943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8C0D7-FEFD-790F-6A0A-6B26B138F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topic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C02EF9-07E9-15D5-F5A1-415873E3FF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 skills do I have </a:t>
            </a: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CF5227-5374-CE75-7F91-D23486FEC4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 skills do I need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D367E-A4F7-58DC-6071-3E4186E843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Team work</a:t>
            </a:r>
          </a:p>
          <a:p>
            <a:r>
              <a:rPr lang="en-GB" sz="2400" dirty="0"/>
              <a:t>Professionalism </a:t>
            </a:r>
          </a:p>
          <a:p>
            <a:r>
              <a:rPr lang="en-GB" sz="2400" dirty="0"/>
              <a:t>Empathy and compassion </a:t>
            </a:r>
            <a:endParaRPr lang="en-US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148C75-0226-FEC0-B916-A2DC10F8E4E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Share compassion and empathy </a:t>
            </a:r>
          </a:p>
          <a:p>
            <a:r>
              <a:rPr lang="en-GB" sz="2400" dirty="0"/>
              <a:t>Remain professional</a:t>
            </a:r>
          </a:p>
          <a:p>
            <a:r>
              <a:rPr lang="en-GB" sz="2400" dirty="0"/>
              <a:t>Emotionally support others </a:t>
            </a:r>
          </a:p>
          <a:p>
            <a:r>
              <a:rPr lang="en-GB" sz="2400" dirty="0"/>
              <a:t>Communication skills </a:t>
            </a:r>
            <a:endParaRPr lang="en-US" sz="24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CA215CC6-8B09-F1D8-6EA3-53B31E7747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831604"/>
              </p:ext>
            </p:extLst>
          </p:nvPr>
        </p:nvGraphicFramePr>
        <p:xfrm>
          <a:off x="1631156" y="1399139"/>
          <a:ext cx="942369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23696">
                  <a:extLst>
                    <a:ext uri="{9D8B030D-6E8A-4147-A177-3AD203B41FA5}">
                      <a16:colId xmlns:a16="http://schemas.microsoft.com/office/drawing/2014/main" val="1160403306"/>
                    </a:ext>
                  </a:extLst>
                </a:gridCol>
              </a:tblGrid>
              <a:tr h="279642">
                <a:tc>
                  <a:txBody>
                    <a:bodyPr/>
                    <a:lstStyle/>
                    <a:p>
                      <a:r>
                        <a:rPr lang="en-GB" sz="2400" dirty="0"/>
                        <a:t>I want to become a traveling nurse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32415"/>
                  </a:ext>
                </a:extLst>
              </a:tr>
            </a:tbl>
          </a:graphicData>
        </a:graphic>
      </p:graphicFrame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5A28AD93-D477-1FE1-8711-601A3625C4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4762" y="2973891"/>
            <a:ext cx="4645152" cy="2637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05451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9B2C0-D83E-F8D2-C0C4-C6696769D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swot analysis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9A79E-8E49-7F66-FC34-797513824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182420"/>
            <a:ext cx="9406921" cy="345061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Strength - I am very respectful and determined person in all things </a:t>
            </a:r>
          </a:p>
          <a:p>
            <a:r>
              <a:rPr lang="en-GB" sz="2800" dirty="0"/>
              <a:t>Weakness – I don’t have confidence to talk in public and I am weak in data analysis </a:t>
            </a:r>
          </a:p>
          <a:p>
            <a:r>
              <a:rPr lang="en-GB" sz="2800" dirty="0"/>
              <a:t>Opportunities – Share my expertise</a:t>
            </a:r>
          </a:p>
          <a:p>
            <a:r>
              <a:rPr lang="en-GB" sz="2800" dirty="0"/>
              <a:t>Threats – Poor payments can make me disappointed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815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B9A1-C180-3C9E-7FBE-787B6FF5D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swot analysis </a:t>
            </a:r>
            <a:endParaRPr lang="en-US" dirty="0"/>
          </a:p>
        </p:txBody>
      </p:sp>
      <p:graphicFrame>
        <p:nvGraphicFramePr>
          <p:cNvPr id="28" name="Table 28">
            <a:extLst>
              <a:ext uri="{FF2B5EF4-FFF2-40B4-BE49-F238E27FC236}">
                <a16:creationId xmlns:a16="http://schemas.microsoft.com/office/drawing/2014/main" id="{8C4228CA-0E26-D750-4EB0-5D5342FD4D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51909"/>
              </p:ext>
            </p:extLst>
          </p:nvPr>
        </p:nvGraphicFramePr>
        <p:xfrm>
          <a:off x="1450975" y="2016124"/>
          <a:ext cx="9604376" cy="39012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094">
                  <a:extLst>
                    <a:ext uri="{9D8B030D-6E8A-4147-A177-3AD203B41FA5}">
                      <a16:colId xmlns:a16="http://schemas.microsoft.com/office/drawing/2014/main" val="2938044289"/>
                    </a:ext>
                  </a:extLst>
                </a:gridCol>
                <a:gridCol w="2401094">
                  <a:extLst>
                    <a:ext uri="{9D8B030D-6E8A-4147-A177-3AD203B41FA5}">
                      <a16:colId xmlns:a16="http://schemas.microsoft.com/office/drawing/2014/main" val="2110032326"/>
                    </a:ext>
                  </a:extLst>
                </a:gridCol>
                <a:gridCol w="2401094">
                  <a:extLst>
                    <a:ext uri="{9D8B030D-6E8A-4147-A177-3AD203B41FA5}">
                      <a16:colId xmlns:a16="http://schemas.microsoft.com/office/drawing/2014/main" val="949463308"/>
                    </a:ext>
                  </a:extLst>
                </a:gridCol>
                <a:gridCol w="2401094">
                  <a:extLst>
                    <a:ext uri="{9D8B030D-6E8A-4147-A177-3AD203B41FA5}">
                      <a16:colId xmlns:a16="http://schemas.microsoft.com/office/drawing/2014/main" val="762611836"/>
                    </a:ext>
                  </a:extLst>
                </a:gridCol>
              </a:tblGrid>
              <a:tr h="3901281">
                <a:tc>
                  <a:txBody>
                    <a:bodyPr/>
                    <a:lstStyle/>
                    <a:p>
                      <a:r>
                        <a:rPr lang="en-GB" sz="2400" b="0" dirty="0"/>
                        <a:t>STRENGTH</a:t>
                      </a:r>
                      <a:r>
                        <a:rPr lang="en-GB" sz="240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Creativity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Trustworthiness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Enthusiasm </a:t>
                      </a:r>
                      <a:endParaRPr 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WEAKNESS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Lack of confidence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Fear of public speaking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Weak data analysis </a:t>
                      </a:r>
                      <a:endParaRPr 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OPPORTUNITIES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Continuing educational development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Attending events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Improve work performance </a:t>
                      </a:r>
                      <a:endParaRPr 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0" dirty="0"/>
                        <a:t>THREAT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Poor payments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Complacency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/>
                        <a:t>Burnout </a:t>
                      </a:r>
                      <a:endParaRPr lang="en-US" sz="2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72827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0269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E424-A9C2-AB64-8FE7-004E3B2F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Personal(target)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5E91-131D-DF7A-2C41-FE7073552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Dream of becoming a global nurse</a:t>
            </a:r>
          </a:p>
          <a:p>
            <a:r>
              <a:rPr lang="en-GB" dirty="0"/>
              <a:t>I dream of forming a team of nurses for a global change</a:t>
            </a:r>
          </a:p>
          <a:p>
            <a:r>
              <a:rPr lang="en-GB" dirty="0"/>
              <a:t>I will go back to school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701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3334C-6454-A144-D1F7-1AB847F26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2F566-03DA-F85A-255A-5B01869AB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US" sz="8600" dirty="0">
                <a:effectLst/>
                <a:ea typeface="Arial" panose="020B0604020202020204" pitchFamily="34" charset="0"/>
              </a:rPr>
              <a:t>Motivate</a:t>
            </a:r>
            <a:r>
              <a:rPr lang="en-US" sz="8600" spc="-110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myself</a:t>
            </a:r>
            <a:r>
              <a:rPr lang="en-US" sz="8600" spc="-110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to</a:t>
            </a:r>
            <a:r>
              <a:rPr lang="en-US" sz="8600" spc="-130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get</a:t>
            </a:r>
            <a:r>
              <a:rPr lang="en-US" sz="8600" spc="-165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on</a:t>
            </a:r>
            <a:r>
              <a:rPr lang="en-US" sz="8600" spc="-130" dirty="0">
                <a:effectLst/>
                <a:ea typeface="Arial" panose="020B0604020202020204" pitchFamily="34" charset="0"/>
              </a:rPr>
              <a:t> </a:t>
            </a:r>
            <a:r>
              <a:rPr lang="en-GB" sz="8600" dirty="0">
                <a:effectLst/>
                <a:ea typeface="Arial" panose="020B0604020202020204" pitchFamily="34" charset="0"/>
              </a:rPr>
              <a:t>with the dream</a:t>
            </a:r>
          </a:p>
          <a:p>
            <a:pPr lvl="0"/>
            <a:r>
              <a:rPr lang="en-US" sz="8600" dirty="0">
                <a:effectLst/>
                <a:ea typeface="Arial" panose="020B0604020202020204" pitchFamily="34" charset="0"/>
              </a:rPr>
              <a:t>Purchase</a:t>
            </a:r>
            <a:r>
              <a:rPr lang="en-US" sz="8600" spc="-160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books</a:t>
            </a:r>
            <a:r>
              <a:rPr lang="en-US" sz="8600" spc="-120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outside of curriculum to improve my knowledge further</a:t>
            </a:r>
            <a:r>
              <a:rPr lang="en-GB" sz="8600" dirty="0">
                <a:effectLst/>
                <a:ea typeface="Arial" panose="020B0604020202020204" pitchFamily="34" charset="0"/>
              </a:rPr>
              <a:t> on travelling and different cultures. </a:t>
            </a:r>
          </a:p>
          <a:p>
            <a:pPr lvl="0"/>
            <a:r>
              <a:rPr lang="en-GB" sz="8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Gain</a:t>
            </a:r>
            <a:r>
              <a:rPr lang="en-GB" sz="86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top up certificate in </a:t>
            </a:r>
            <a:r>
              <a:rPr lang="en-GB" sz="8600" dirty="0">
                <a:ea typeface="Times New Roman" panose="02020603050405020304" pitchFamily="18" charset="0"/>
                <a:cs typeface="Times New Roman" panose="02020603050405020304" pitchFamily="18" charset="0"/>
              </a:rPr>
              <a:t>specialist n</a:t>
            </a:r>
            <a:r>
              <a:rPr lang="en-GB" sz="8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ursing </a:t>
            </a:r>
          </a:p>
          <a:p>
            <a:pPr lvl="0"/>
            <a:r>
              <a:rPr lang="en-US" sz="8600" dirty="0">
                <a:effectLst/>
                <a:ea typeface="Arial" panose="020B0604020202020204" pitchFamily="34" charset="0"/>
              </a:rPr>
              <a:t>Understand</a:t>
            </a:r>
            <a:r>
              <a:rPr lang="en-US" sz="8600" spc="-140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areas</a:t>
            </a:r>
            <a:r>
              <a:rPr lang="en-US" sz="8600" spc="-155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of</a:t>
            </a:r>
            <a:r>
              <a:rPr lang="en-US" sz="8600" spc="-155" dirty="0">
                <a:effectLst/>
                <a:ea typeface="Arial" panose="020B0604020202020204" pitchFamily="34" charset="0"/>
              </a:rPr>
              <a:t> </a:t>
            </a:r>
            <a:r>
              <a:rPr lang="en-GB" sz="8600" dirty="0">
                <a:effectLst/>
                <a:ea typeface="Arial" panose="020B0604020202020204" pitchFamily="34" charset="0"/>
              </a:rPr>
              <a:t>communication</a:t>
            </a:r>
            <a:r>
              <a:rPr lang="en-US" sz="8600" dirty="0">
                <a:effectLst/>
                <a:ea typeface="Arial" panose="020B0604020202020204" pitchFamily="34" charset="0"/>
              </a:rPr>
              <a:t> which</a:t>
            </a:r>
            <a:r>
              <a:rPr lang="en-US" sz="8600" spc="-95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I</a:t>
            </a:r>
            <a:r>
              <a:rPr lang="en-US" sz="8600" spc="-85" dirty="0">
                <a:effectLst/>
                <a:ea typeface="Arial" panose="020B0604020202020204" pitchFamily="34" charset="0"/>
              </a:rPr>
              <a:t> </a:t>
            </a:r>
            <a:r>
              <a:rPr lang="en-US" sz="8600" dirty="0">
                <a:effectLst/>
                <a:ea typeface="Arial" panose="020B0604020202020204" pitchFamily="34" charset="0"/>
              </a:rPr>
              <a:t>desired</a:t>
            </a:r>
            <a:endParaRPr lang="en-GB" sz="8600" dirty="0">
              <a:ea typeface="Arial" panose="020B0604020202020204" pitchFamily="34" charset="0"/>
            </a:endParaRPr>
          </a:p>
          <a:p>
            <a:pPr lvl="0"/>
            <a:r>
              <a:rPr lang="en-GB" sz="8600" dirty="0">
                <a:ea typeface="Times New Roman" panose="02020603050405020304" pitchFamily="18" charset="0"/>
                <a:cs typeface="Times New Roman" panose="02020603050405020304" pitchFamily="18" charset="0"/>
              </a:rPr>
              <a:t>Set up an NGO</a:t>
            </a:r>
            <a:endParaRPr lang="en-GB" sz="8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55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B6EF7-A144-E873-538A-562588ABA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6C732-D4B6-4A8B-DA2E-FA0CA7D7A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Save enough funds for schooling, purchasing of books for research and personal development and to the </a:t>
            </a:r>
            <a:r>
              <a:rPr lang="en-GB" sz="2800" dirty="0" err="1"/>
              <a:t>startup</a:t>
            </a:r>
            <a:r>
              <a:rPr lang="en-GB" sz="2800" dirty="0"/>
              <a:t> of the NGO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07012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F2AEF-3ECE-05B0-CAEF-E1316FA26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2BC19-3FF5-3375-77C6-C899C4F32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Institute of Medicine.  The Future of Nursing: Leading change, 2011. Accessed February 7, 2019.</a:t>
            </a:r>
          </a:p>
          <a:p>
            <a:r>
              <a:rPr lang="en-GB" sz="2800" dirty="0"/>
              <a:t>International Council of Nurses. Guidelines on Advanced Practice Nursing 2020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8119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Gallery</vt:lpstr>
      <vt:lpstr>ACADEMIC AND EMPLOYABILITY SKILLS (ASSIGNMENT)</vt:lpstr>
      <vt:lpstr>Research topic</vt:lpstr>
      <vt:lpstr>My swot analysis </vt:lpstr>
      <vt:lpstr>My swot analysis </vt:lpstr>
      <vt:lpstr>Personal(target)</vt:lpstr>
      <vt:lpstr>Development </vt:lpstr>
      <vt:lpstr>Plan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(ASSIGNMENT)</dc:title>
  <dc:creator>dominic adinkrah</dc:creator>
  <cp:lastModifiedBy>justinaKuffour88@gmail.com</cp:lastModifiedBy>
  <cp:revision>5</cp:revision>
  <dcterms:created xsi:type="dcterms:W3CDTF">2022-08-05T14:21:49Z</dcterms:created>
  <dcterms:modified xsi:type="dcterms:W3CDTF">2022-08-05T21:35:26Z</dcterms:modified>
</cp:coreProperties>
</file>